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3.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0" r:id="rId1"/>
  </p:sldMasterIdLst>
  <p:notesMasterIdLst>
    <p:notesMasterId r:id="rId31"/>
  </p:notesMasterIdLst>
  <p:sldIdLst>
    <p:sldId id="256" r:id="rId2"/>
    <p:sldId id="257" r:id="rId3"/>
    <p:sldId id="258" r:id="rId4"/>
    <p:sldId id="280" r:id="rId5"/>
    <p:sldId id="259" r:id="rId6"/>
    <p:sldId id="260" r:id="rId7"/>
    <p:sldId id="279" r:id="rId8"/>
    <p:sldId id="261" r:id="rId9"/>
    <p:sldId id="262" r:id="rId10"/>
    <p:sldId id="263" r:id="rId11"/>
    <p:sldId id="275" r:id="rId12"/>
    <p:sldId id="276" r:id="rId13"/>
    <p:sldId id="282" r:id="rId14"/>
    <p:sldId id="283" r:id="rId15"/>
    <p:sldId id="284" r:id="rId16"/>
    <p:sldId id="285" r:id="rId17"/>
    <p:sldId id="286" r:id="rId18"/>
    <p:sldId id="297" r:id="rId19"/>
    <p:sldId id="287" r:id="rId20"/>
    <p:sldId id="288" r:id="rId21"/>
    <p:sldId id="289" r:id="rId22"/>
    <p:sldId id="290" r:id="rId23"/>
    <p:sldId id="291" r:id="rId24"/>
    <p:sldId id="292" r:id="rId25"/>
    <p:sldId id="293" r:id="rId26"/>
    <p:sldId id="294" r:id="rId27"/>
    <p:sldId id="295" r:id="rId28"/>
    <p:sldId id="296" r:id="rId29"/>
    <p:sldId id="272" r:id="rId30"/>
  </p:sldIdLst>
  <p:sldSz cx="9906000" cy="6858000" type="A4"/>
  <p:notesSz cx="9926638" cy="6797675"/>
  <p:embeddedFontLst>
    <p:embeddedFont>
      <p:font typeface="Arial Black" panose="020B0A04020102020204" pitchFamily="34" charset="0"/>
      <p:bold r:id="rId32"/>
    </p:embeddedFont>
    <p:embeddedFont>
      <p:font typeface="Arimo" panose="020B0604020202020204"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065">
          <p15:clr>
            <a:srgbClr val="A4A3A4"/>
          </p15:clr>
        </p15:guide>
        <p15:guide id="2" orient="horz" pos="2115">
          <p15:clr>
            <a:srgbClr val="A4A3A4"/>
          </p15:clr>
        </p15:guide>
        <p15:guide id="3" orient="horz" pos="4292">
          <p15:clr>
            <a:srgbClr val="A4A3A4"/>
          </p15:clr>
        </p15:guide>
        <p15:guide id="4" orient="horz" pos="346">
          <p15:clr>
            <a:srgbClr val="A4A3A4"/>
          </p15:clr>
        </p15:guide>
        <p15:guide id="5" orient="horz" pos="799">
          <p15:clr>
            <a:srgbClr val="A4A3A4"/>
          </p15:clr>
        </p15:guide>
        <p15:guide id="6" pos="3165">
          <p15:clr>
            <a:srgbClr val="A4A3A4"/>
          </p15:clr>
        </p15:guide>
        <p15:guide id="7" pos="308">
          <p15:clr>
            <a:srgbClr val="A4A3A4"/>
          </p15:clr>
        </p15:guide>
        <p15:guide id="8" pos="5932">
          <p15:clr>
            <a:srgbClr val="A4A3A4"/>
          </p15:clr>
        </p15:guide>
      </p15:sldGuideLst>
    </p:ext>
    <p:ext uri="{2D200454-40CA-4A62-9FC3-DE9A4176ACB9}">
      <p15:notesGuideLst xmlns:p15="http://schemas.microsoft.com/office/powerpoint/2012/main">
        <p15:guide id="1" orient="horz" pos="2141">
          <p15:clr>
            <a:srgbClr val="A4A3A4"/>
          </p15:clr>
        </p15:guide>
        <p15:guide id="2" pos="31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5EE5BFF-01D7-4336-BF51-CB937A427202}">
  <a:tblStyle styleId="{D5EE5BFF-01D7-4336-BF51-CB937A42720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1176" y="96"/>
      </p:cViewPr>
      <p:guideLst>
        <p:guide orient="horz" pos="4065"/>
        <p:guide orient="horz" pos="2115"/>
        <p:guide orient="horz" pos="4292"/>
        <p:guide orient="horz" pos="346"/>
        <p:guide orient="horz" pos="799"/>
        <p:guide pos="3165"/>
        <p:guide pos="308"/>
        <p:guide pos="5932"/>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2141"/>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Planilha_do_Microsoft_Excel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Planilha_do_Microsoft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16"/>
    </mc:Choice>
    <mc:Fallback>
      <c:style val="16"/>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6.2848012508703768E-2"/>
          <c:y val="3.3383969317435001E-2"/>
          <c:w val="0.93715196666921374"/>
          <c:h val="0.70009406273109065"/>
        </c:manualLayout>
      </c:layout>
      <c:bar3DChart>
        <c:barDir val="col"/>
        <c:grouping val="stacked"/>
        <c:varyColors val="0"/>
        <c:ser>
          <c:idx val="1"/>
          <c:order val="0"/>
          <c:tx>
            <c:strRef>
              <c:f>Plan1!$C$1</c:f>
              <c:strCache>
                <c:ptCount val="1"/>
              </c:strCache>
            </c:strRef>
          </c:tx>
          <c:invertIfNegative val="0"/>
          <c:cat>
            <c:strRef>
              <c:f>Plan1!$A$2:$A$10</c:f>
              <c:strCache>
                <c:ptCount val="9"/>
                <c:pt idx="0">
                  <c:v>Total</c:v>
                </c:pt>
                <c:pt idx="1">
                  <c:v>Convalidação</c:v>
                </c:pt>
                <c:pt idx="2">
                  <c:v>Híbrido </c:v>
                </c:pt>
                <c:pt idx="3">
                  <c:v>Reinstituição</c:v>
                </c:pt>
                <c:pt idx="4">
                  <c:v>Adesão</c:v>
                </c:pt>
                <c:pt idx="5">
                  <c:v>Reenquadramento</c:v>
                </c:pt>
                <c:pt idx="6">
                  <c:v>Retificação</c:v>
                </c:pt>
                <c:pt idx="7">
                  <c:v>Extensão</c:v>
                </c:pt>
                <c:pt idx="8">
                  <c:v>Alteração </c:v>
                </c:pt>
              </c:strCache>
            </c:strRef>
          </c:cat>
          <c:val>
            <c:numRef>
              <c:f>Plan1!$C$2:$C$8</c:f>
              <c:numCache>
                <c:formatCode>General</c:formatCode>
                <c:ptCount val="7"/>
              </c:numCache>
            </c:numRef>
          </c:val>
        </c:ser>
        <c:ser>
          <c:idx val="2"/>
          <c:order val="1"/>
          <c:tx>
            <c:strRef>
              <c:f>Plan1!$D$1</c:f>
              <c:strCache>
                <c:ptCount val="1"/>
              </c:strCache>
            </c:strRef>
          </c:tx>
          <c:invertIfNegative val="0"/>
          <c:cat>
            <c:strRef>
              <c:f>Plan1!$A$2:$A$10</c:f>
              <c:strCache>
                <c:ptCount val="9"/>
                <c:pt idx="0">
                  <c:v>Total</c:v>
                </c:pt>
                <c:pt idx="1">
                  <c:v>Convalidação</c:v>
                </c:pt>
                <c:pt idx="2">
                  <c:v>Híbrido </c:v>
                </c:pt>
                <c:pt idx="3">
                  <c:v>Reinstituição</c:v>
                </c:pt>
                <c:pt idx="4">
                  <c:v>Adesão</c:v>
                </c:pt>
                <c:pt idx="5">
                  <c:v>Reenquadramento</c:v>
                </c:pt>
                <c:pt idx="6">
                  <c:v>Retificação</c:v>
                </c:pt>
                <c:pt idx="7">
                  <c:v>Extensão</c:v>
                </c:pt>
                <c:pt idx="8">
                  <c:v>Alteração </c:v>
                </c:pt>
              </c:strCache>
            </c:strRef>
          </c:cat>
          <c:val>
            <c:numRef>
              <c:f>Plan1!$D$2:$D$8</c:f>
              <c:numCache>
                <c:formatCode>General</c:formatCode>
                <c:ptCount val="7"/>
              </c:numCache>
            </c:numRef>
          </c:val>
        </c:ser>
        <c:ser>
          <c:idx val="3"/>
          <c:order val="2"/>
          <c:tx>
            <c:strRef>
              <c:f>Plan1!$E$1</c:f>
              <c:strCache>
                <c:ptCount val="1"/>
              </c:strCache>
            </c:strRef>
          </c:tx>
          <c:invertIfNegative val="0"/>
          <c:dPt>
            <c:idx val="0"/>
            <c:invertIfNegative val="0"/>
            <c:bubble3D val="0"/>
            <c:spPr>
              <a:solidFill>
                <a:schemeClr val="accent6">
                  <a:lumMod val="50000"/>
                </a:schemeClr>
              </a:solidFill>
            </c:spPr>
          </c:dPt>
          <c:dLbls>
            <c:dLbl>
              <c:idx val="0"/>
              <c:layout/>
              <c:tx>
                <c:rich>
                  <a:bodyPr/>
                  <a:lstStyle/>
                  <a:p>
                    <a:r>
                      <a:rPr lang="en-US" dirty="0" smtClean="0">
                        <a:solidFill>
                          <a:schemeClr val="bg1"/>
                        </a:solidFill>
                      </a:rPr>
                      <a:t>132</a:t>
                    </a:r>
                    <a:endParaRPr lang="en-US" dirty="0">
                      <a:solidFill>
                        <a:schemeClr val="bg1"/>
                      </a:solidFill>
                    </a:endParaRPr>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dirty="0" smtClean="0"/>
                      <a:t>61</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en-US" dirty="0" smtClean="0"/>
                      <a:t>43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tx>
                <c:rich>
                  <a:bodyPr/>
                  <a:lstStyle/>
                  <a:p>
                    <a:r>
                      <a:rPr lang="en-US" dirty="0" smtClean="0"/>
                      <a:t>9</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showLegendKey val="0"/>
              <c:showVal val="1"/>
              <c:showCatName val="0"/>
              <c:showSerName val="0"/>
              <c:showPercent val="0"/>
              <c:showBubbleSize val="0"/>
              <c:extLst>
                <c:ext xmlns:c15="http://schemas.microsoft.com/office/drawing/2012/chart" uri="{CE6537A1-D6FC-4f65-9D91-7224C49458BB}">
                  <c15:layout/>
                </c:ext>
              </c:extLst>
            </c:dLbl>
            <c:dLbl>
              <c:idx val="5"/>
              <c:layout/>
              <c:showLegendKey val="0"/>
              <c:showVal val="1"/>
              <c:showCatName val="0"/>
              <c:showSerName val="0"/>
              <c:showPercent val="0"/>
              <c:showBubbleSize val="0"/>
              <c:extLst>
                <c:ext xmlns:c15="http://schemas.microsoft.com/office/drawing/2012/chart" uri="{CE6537A1-D6FC-4f65-9D91-7224C49458BB}">
                  <c15:layout/>
                </c:ext>
              </c:extLst>
            </c:dLbl>
            <c:dLbl>
              <c:idx val="6"/>
              <c:layout/>
              <c:showLegendKey val="0"/>
              <c:showVal val="1"/>
              <c:showCatName val="0"/>
              <c:showSerName val="0"/>
              <c:showPercent val="0"/>
              <c:showBubbleSize val="0"/>
              <c:extLst>
                <c:ext xmlns:c15="http://schemas.microsoft.com/office/drawing/2012/chart" uri="{CE6537A1-D6FC-4f65-9D91-7224C49458BB}">
                  <c15:layout/>
                </c:ext>
              </c:extLst>
            </c:dLbl>
            <c:dLbl>
              <c:idx val="7"/>
              <c:layout/>
              <c:tx>
                <c:rich>
                  <a:bodyPr/>
                  <a:lstStyle/>
                  <a:p>
                    <a:r>
                      <a:rPr lang="en-US" dirty="0" smtClean="0"/>
                      <a:t>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8"/>
              <c:layout/>
              <c:tx>
                <c:rich>
                  <a:bodyPr/>
                  <a:lstStyle/>
                  <a:p>
                    <a:r>
                      <a:rPr lang="en-US" dirty="0" smtClean="0"/>
                      <a:t>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Plan1!$A$2:$A$10</c:f>
              <c:strCache>
                <c:ptCount val="9"/>
                <c:pt idx="0">
                  <c:v>Total</c:v>
                </c:pt>
                <c:pt idx="1">
                  <c:v>Convalidação</c:v>
                </c:pt>
                <c:pt idx="2">
                  <c:v>Híbrido </c:v>
                </c:pt>
                <c:pt idx="3">
                  <c:v>Reinstituição</c:v>
                </c:pt>
                <c:pt idx="4">
                  <c:v>Adesão</c:v>
                </c:pt>
                <c:pt idx="5">
                  <c:v>Reenquadramento</c:v>
                </c:pt>
                <c:pt idx="6">
                  <c:v>Retificação</c:v>
                </c:pt>
                <c:pt idx="7">
                  <c:v>Extensão</c:v>
                </c:pt>
                <c:pt idx="8">
                  <c:v>Alteração </c:v>
                </c:pt>
              </c:strCache>
            </c:strRef>
          </c:cat>
          <c:val>
            <c:numRef>
              <c:f>Plan1!$B$2:$B$10</c:f>
              <c:numCache>
                <c:formatCode>General</c:formatCode>
                <c:ptCount val="9"/>
                <c:pt idx="0">
                  <c:v>119</c:v>
                </c:pt>
                <c:pt idx="1">
                  <c:v>60</c:v>
                </c:pt>
                <c:pt idx="2">
                  <c:v>35</c:v>
                </c:pt>
                <c:pt idx="3">
                  <c:v>7</c:v>
                </c:pt>
                <c:pt idx="4">
                  <c:v>4</c:v>
                </c:pt>
                <c:pt idx="5">
                  <c:v>4</c:v>
                </c:pt>
                <c:pt idx="6">
                  <c:v>4</c:v>
                </c:pt>
                <c:pt idx="7">
                  <c:v>3</c:v>
                </c:pt>
                <c:pt idx="8">
                  <c:v>2</c:v>
                </c:pt>
              </c:numCache>
            </c:numRef>
          </c:val>
        </c:ser>
        <c:dLbls>
          <c:showLegendKey val="0"/>
          <c:showVal val="0"/>
          <c:showCatName val="0"/>
          <c:showSerName val="0"/>
          <c:showPercent val="0"/>
          <c:showBubbleSize val="0"/>
        </c:dLbls>
        <c:gapWidth val="150"/>
        <c:shape val="box"/>
        <c:axId val="199697688"/>
        <c:axId val="199698080"/>
        <c:axId val="0"/>
      </c:bar3DChart>
      <c:catAx>
        <c:axId val="199697688"/>
        <c:scaling>
          <c:orientation val="minMax"/>
        </c:scaling>
        <c:delete val="0"/>
        <c:axPos val="b"/>
        <c:numFmt formatCode="General" sourceLinked="0"/>
        <c:majorTickMark val="out"/>
        <c:minorTickMark val="none"/>
        <c:tickLblPos val="nextTo"/>
        <c:txPr>
          <a:bodyPr/>
          <a:lstStyle/>
          <a:p>
            <a:pPr>
              <a:defRPr sz="1600"/>
            </a:pPr>
            <a:endParaRPr lang="pt-BR"/>
          </a:p>
        </c:txPr>
        <c:crossAx val="199698080"/>
        <c:crosses val="autoZero"/>
        <c:auto val="1"/>
        <c:lblAlgn val="ctr"/>
        <c:lblOffset val="100"/>
        <c:noMultiLvlLbl val="0"/>
      </c:catAx>
      <c:valAx>
        <c:axId val="199698080"/>
        <c:scaling>
          <c:orientation val="minMax"/>
        </c:scaling>
        <c:delete val="1"/>
        <c:axPos val="l"/>
        <c:majorGridlines>
          <c:spPr>
            <a:ln>
              <a:solidFill>
                <a:schemeClr val="accent1"/>
              </a:solidFill>
            </a:ln>
          </c:spPr>
        </c:majorGridlines>
        <c:numFmt formatCode="General" sourceLinked="1"/>
        <c:majorTickMark val="out"/>
        <c:minorTickMark val="none"/>
        <c:tickLblPos val="nextTo"/>
        <c:crossAx val="199697688"/>
        <c:crosses val="autoZero"/>
        <c:crossBetween val="between"/>
      </c:valAx>
    </c:plotArea>
    <c:plotVisOnly val="1"/>
    <c:dispBlanksAs val="gap"/>
    <c:showDLblsOverMax val="0"/>
  </c:chart>
  <c:txPr>
    <a:bodyPr/>
    <a:lstStyle/>
    <a:p>
      <a:pPr>
        <a:defRPr sz="1800"/>
      </a:pPr>
      <a:endParaRPr lang="pt-B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Plan1!$B$1</c:f>
              <c:strCache>
                <c:ptCount val="1"/>
                <c:pt idx="0">
                  <c:v>CONTESTAÇÕES</c:v>
                </c:pt>
              </c:strCache>
            </c:strRef>
          </c:tx>
          <c:spPr>
            <a:solidFill>
              <a:schemeClr val="accent6">
                <a:lumMod val="40000"/>
                <a:lumOff val="60000"/>
              </a:schemeClr>
            </a:solidFill>
            <a:ln>
              <a:solidFill>
                <a:schemeClr val="bg1"/>
              </a:solidFill>
            </a:ln>
            <a:effectLst>
              <a:outerShdw blurRad="50800" dist="38100" dir="18900000" algn="bl" rotWithShape="0">
                <a:prstClr val="black">
                  <a:alpha val="40000"/>
                </a:prstClr>
              </a:outerShdw>
            </a:effectLst>
          </c:spPr>
          <c:invertIfNegative val="0"/>
          <c:dPt>
            <c:idx val="0"/>
            <c:invertIfNegative val="0"/>
            <c:bubble3D val="0"/>
            <c:spPr>
              <a:solidFill>
                <a:schemeClr val="accent6">
                  <a:lumMod val="75000"/>
                </a:schemeClr>
              </a:solidFill>
              <a:ln>
                <a:solidFill>
                  <a:schemeClr val="bg1"/>
                </a:solidFill>
              </a:ln>
              <a:effectLst>
                <a:outerShdw blurRad="50800" dist="38100" dir="18900000" algn="bl" rotWithShape="0">
                  <a:prstClr val="black">
                    <a:alpha val="40000"/>
                  </a:prstClr>
                </a:outerShdw>
              </a:effectLst>
            </c:spPr>
          </c:dPt>
          <c:dLbls>
            <c:dLbl>
              <c:idx val="0"/>
              <c:layout>
                <c:manualLayout>
                  <c:x val="5.6140357081404281E-3"/>
                  <c:y val="0.31442305311757635"/>
                </c:manualLayout>
              </c:layout>
              <c:spPr/>
              <c:txPr>
                <a:bodyPr/>
                <a:lstStyle/>
                <a:p>
                  <a:pPr>
                    <a:defRPr>
                      <a:solidFill>
                        <a:schemeClr val="bg1"/>
                      </a:solidFill>
                    </a:defRPr>
                  </a:pPr>
                  <a:endParaRPr lang="pt-BR"/>
                </a:p>
              </c:txP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2105267811053228E-3"/>
                  <c:y val="0.13846152797838218"/>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7.0175446351755369E-3"/>
                  <c:y val="0.12403845214730071"/>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0.10961537631621926"/>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2105267811053228E-3"/>
                  <c:y val="8.653845498648889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4035089270351072E-3"/>
                  <c:y val="4.038461232702815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2105267811053228E-3"/>
                  <c:y val="3.74999971608118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7.0175446351755369E-3"/>
                  <c:y val="2.59615364959467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5.6140357081404281E-3"/>
                  <c:y val="2.307692132973036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Plan1!$A$2:$A$10</c:f>
              <c:strCache>
                <c:ptCount val="9"/>
                <c:pt idx="0">
                  <c:v>TOTAL</c:v>
                </c:pt>
                <c:pt idx="1">
                  <c:v>RJ</c:v>
                </c:pt>
                <c:pt idx="2">
                  <c:v>PR</c:v>
                </c:pt>
                <c:pt idx="3">
                  <c:v>MG</c:v>
                </c:pt>
                <c:pt idx="4">
                  <c:v>SC</c:v>
                </c:pt>
                <c:pt idx="5">
                  <c:v>ES</c:v>
                </c:pt>
                <c:pt idx="6">
                  <c:v>SP</c:v>
                </c:pt>
                <c:pt idx="7">
                  <c:v>GO</c:v>
                </c:pt>
                <c:pt idx="8">
                  <c:v>MS</c:v>
                </c:pt>
              </c:strCache>
            </c:strRef>
          </c:cat>
          <c:val>
            <c:numRef>
              <c:f>Plan1!$B$2:$B$10</c:f>
              <c:numCache>
                <c:formatCode>General</c:formatCode>
                <c:ptCount val="9"/>
                <c:pt idx="0">
                  <c:v>385</c:v>
                </c:pt>
                <c:pt idx="1">
                  <c:v>133</c:v>
                </c:pt>
                <c:pt idx="2">
                  <c:v>92</c:v>
                </c:pt>
                <c:pt idx="3">
                  <c:v>69</c:v>
                </c:pt>
                <c:pt idx="4">
                  <c:v>50</c:v>
                </c:pt>
                <c:pt idx="5">
                  <c:v>18</c:v>
                </c:pt>
                <c:pt idx="6">
                  <c:v>18</c:v>
                </c:pt>
                <c:pt idx="7">
                  <c:v>4</c:v>
                </c:pt>
                <c:pt idx="8">
                  <c:v>1</c:v>
                </c:pt>
              </c:numCache>
            </c:numRef>
          </c:val>
        </c:ser>
        <c:dLbls>
          <c:showLegendKey val="0"/>
          <c:showVal val="0"/>
          <c:showCatName val="0"/>
          <c:showSerName val="0"/>
          <c:showPercent val="0"/>
          <c:showBubbleSize val="0"/>
        </c:dLbls>
        <c:gapWidth val="150"/>
        <c:shape val="box"/>
        <c:axId val="199698864"/>
        <c:axId val="199699256"/>
        <c:axId val="0"/>
      </c:bar3DChart>
      <c:catAx>
        <c:axId val="199698864"/>
        <c:scaling>
          <c:orientation val="minMax"/>
        </c:scaling>
        <c:delete val="0"/>
        <c:axPos val="b"/>
        <c:numFmt formatCode="General" sourceLinked="0"/>
        <c:majorTickMark val="out"/>
        <c:minorTickMark val="none"/>
        <c:tickLblPos val="nextTo"/>
        <c:crossAx val="199699256"/>
        <c:crosses val="autoZero"/>
        <c:auto val="1"/>
        <c:lblAlgn val="ctr"/>
        <c:lblOffset val="100"/>
        <c:noMultiLvlLbl val="0"/>
      </c:catAx>
      <c:valAx>
        <c:axId val="199699256"/>
        <c:scaling>
          <c:orientation val="minMax"/>
        </c:scaling>
        <c:delete val="0"/>
        <c:axPos val="l"/>
        <c:majorGridlines/>
        <c:numFmt formatCode="General" sourceLinked="1"/>
        <c:majorTickMark val="out"/>
        <c:minorTickMark val="none"/>
        <c:tickLblPos val="nextTo"/>
        <c:crossAx val="199698864"/>
        <c:crosses val="autoZero"/>
        <c:crossBetween val="between"/>
      </c:valAx>
    </c:plotArea>
    <c:plotVisOnly val="1"/>
    <c:dispBlanksAs val="gap"/>
    <c:showDLblsOverMax val="0"/>
  </c:chart>
  <c:txPr>
    <a:bodyPr/>
    <a:lstStyle/>
    <a:p>
      <a:pPr>
        <a:defRPr sz="1800"/>
      </a:pPr>
      <a:endParaRPr lang="pt-BR"/>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0.21443</cdr:x>
      <cdr:y>0.04844</cdr:y>
    </cdr:from>
    <cdr:to>
      <cdr:x>0.21446</cdr:x>
      <cdr:y>0.605</cdr:y>
    </cdr:to>
    <cdr:sp macro="" textlink="">
      <cdr:nvSpPr>
        <cdr:cNvPr id="3" name="Conector reto 2"/>
        <cdr:cNvSpPr/>
      </cdr:nvSpPr>
      <cdr:spPr>
        <a:xfrm xmlns:a="http://schemas.openxmlformats.org/drawingml/2006/main" flipH="1">
          <a:off x="2028107" y="226593"/>
          <a:ext cx="360" cy="2603696"/>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drawings/drawing2.xml><?xml version="1.0" encoding="utf-8"?>
<c:userShapes xmlns:c="http://schemas.openxmlformats.org/drawingml/2006/chart">
  <cdr:relSizeAnchor xmlns:cdr="http://schemas.openxmlformats.org/drawingml/2006/chartDrawing">
    <cdr:from>
      <cdr:x>0.20421</cdr:x>
      <cdr:y>0.05</cdr:y>
    </cdr:from>
    <cdr:to>
      <cdr:x>0.20526</cdr:x>
      <cdr:y>0.83317</cdr:y>
    </cdr:to>
    <cdr:sp macro="" textlink="">
      <cdr:nvSpPr>
        <cdr:cNvPr id="3" name="Conector reto 2"/>
        <cdr:cNvSpPr/>
      </cdr:nvSpPr>
      <cdr:spPr>
        <a:xfrm xmlns:a="http://schemas.openxmlformats.org/drawingml/2006/main" flipH="1">
          <a:off x="1847850" y="220134"/>
          <a:ext cx="9525" cy="3448050"/>
        </a:xfrm>
        <a:prstGeom xmlns:a="http://schemas.openxmlformats.org/drawingml/2006/main" prst="line">
          <a:avLst/>
        </a:prstGeom>
        <a:ln xmlns:a="http://schemas.openxmlformats.org/drawingml/2006/main">
          <a:solidFill>
            <a:schemeClr val="bg1">
              <a:lumMod val="6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dr:relSizeAnchor xmlns:cdr="http://schemas.openxmlformats.org/drawingml/2006/chartDrawing">
    <cdr:from>
      <cdr:x>0.18351</cdr:x>
      <cdr:y>0.83317</cdr:y>
    </cdr:from>
    <cdr:to>
      <cdr:x>0.20421</cdr:x>
      <cdr:y>0.88942</cdr:y>
    </cdr:to>
    <cdr:sp macro="" textlink="">
      <cdr:nvSpPr>
        <cdr:cNvPr id="5" name="Conector reto 4"/>
        <cdr:cNvSpPr/>
      </cdr:nvSpPr>
      <cdr:spPr>
        <a:xfrm xmlns:a="http://schemas.openxmlformats.org/drawingml/2006/main" flipH="1">
          <a:off x="1660524" y="3668184"/>
          <a:ext cx="187325" cy="247650"/>
        </a:xfrm>
        <a:prstGeom xmlns:a="http://schemas.openxmlformats.org/drawingml/2006/main" prst="line">
          <a:avLst/>
        </a:prstGeom>
        <a:ln xmlns:a="http://schemas.openxmlformats.org/drawingml/2006/main">
          <a:solidFill>
            <a:schemeClr val="bg1">
              <a:lumMod val="6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pt-B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1"/>
            <a:ext cx="4304060" cy="335297"/>
          </a:xfrm>
          <a:prstGeom prst="rect">
            <a:avLst/>
          </a:prstGeom>
          <a:noFill/>
          <a:ln>
            <a:noFill/>
          </a:ln>
        </p:spPr>
        <p:txBody>
          <a:bodyPr spcFirstLastPara="1" wrap="square" lIns="100875" tIns="50425" rIns="100875" bIns="50425" anchor="t" anchorCtr="0"/>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2pPr>
            <a:lvl3pPr marR="0" lvl="2"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3pPr>
            <a:lvl4pPr marR="0" lvl="3"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4pPr>
            <a:lvl5pPr marR="0" lvl="4"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5pPr>
            <a:lvl6pPr marR="0" lvl="5"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6pPr>
            <a:lvl7pPr marR="0" lvl="6"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7pPr>
            <a:lvl8pPr marR="0" lvl="7"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8pPr>
            <a:lvl9pPr marR="0" lvl="8"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9pPr>
          </a:lstStyle>
          <a:p>
            <a:endParaRPr/>
          </a:p>
        </p:txBody>
      </p:sp>
      <p:sp>
        <p:nvSpPr>
          <p:cNvPr id="4" name="Google Shape;4;n"/>
          <p:cNvSpPr txBox="1">
            <a:spLocks noGrp="1"/>
          </p:cNvSpPr>
          <p:nvPr>
            <p:ph type="dt" idx="10"/>
          </p:nvPr>
        </p:nvSpPr>
        <p:spPr>
          <a:xfrm>
            <a:off x="5622579" y="1"/>
            <a:ext cx="4304059" cy="335297"/>
          </a:xfrm>
          <a:prstGeom prst="rect">
            <a:avLst/>
          </a:prstGeom>
          <a:noFill/>
          <a:ln>
            <a:noFill/>
          </a:ln>
        </p:spPr>
        <p:txBody>
          <a:bodyPr spcFirstLastPara="1" wrap="square" lIns="100875" tIns="50425" rIns="100875" bIns="50425" anchor="t" anchorCtr="0"/>
          <a:lstStyle>
            <a:lvl1pPr marR="0" lvl="0" algn="r"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2pPr>
            <a:lvl3pPr marR="0" lvl="2"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3pPr>
            <a:lvl4pPr marR="0" lvl="3"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4pPr>
            <a:lvl5pPr marR="0" lvl="4"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5pPr>
            <a:lvl6pPr marR="0" lvl="5"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6pPr>
            <a:lvl7pPr marR="0" lvl="6"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7pPr>
            <a:lvl8pPr marR="0" lvl="7"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8pPr>
            <a:lvl9pPr marR="0" lvl="8"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9pPr>
          </a:lstStyle>
          <a:p>
            <a:endParaRPr/>
          </a:p>
        </p:txBody>
      </p:sp>
      <p:sp>
        <p:nvSpPr>
          <p:cNvPr id="5" name="Google Shape;5;n"/>
          <p:cNvSpPr>
            <a:spLocks noGrp="1" noRot="1" noChangeAspect="1"/>
          </p:cNvSpPr>
          <p:nvPr>
            <p:ph type="sldImg" idx="3"/>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1327400" y="3228554"/>
            <a:ext cx="7271839" cy="3060905"/>
          </a:xfrm>
          <a:prstGeom prst="rect">
            <a:avLst/>
          </a:prstGeom>
          <a:noFill/>
          <a:ln>
            <a:noFill/>
          </a:ln>
        </p:spPr>
        <p:txBody>
          <a:bodyPr spcFirstLastPara="1" wrap="square" lIns="100875" tIns="50425" rIns="100875" bIns="50425" anchor="t" anchorCtr="0"/>
          <a:lstStyle>
            <a:lvl1pPr marL="457200" marR="0" lvl="0"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6462379"/>
            <a:ext cx="4304060" cy="335297"/>
          </a:xfrm>
          <a:prstGeom prst="rect">
            <a:avLst/>
          </a:prstGeom>
          <a:noFill/>
          <a:ln>
            <a:noFill/>
          </a:ln>
        </p:spPr>
        <p:txBody>
          <a:bodyPr spcFirstLastPara="1" wrap="square" lIns="100875" tIns="50425" rIns="100875" bIns="50425" anchor="b" anchorCtr="0"/>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2pPr>
            <a:lvl3pPr marR="0" lvl="2"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3pPr>
            <a:lvl4pPr marR="0" lvl="3"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4pPr>
            <a:lvl5pPr marR="0" lvl="4"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5pPr>
            <a:lvl6pPr marR="0" lvl="5"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6pPr>
            <a:lvl7pPr marR="0" lvl="6"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7pPr>
            <a:lvl8pPr marR="0" lvl="7"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8pPr>
            <a:lvl9pPr marR="0" lvl="8"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9pPr>
          </a:lstStyle>
          <a:p>
            <a:endParaRPr/>
          </a:p>
        </p:txBody>
      </p:sp>
      <p:sp>
        <p:nvSpPr>
          <p:cNvPr id="8" name="Google Shape;8;n"/>
          <p:cNvSpPr txBox="1">
            <a:spLocks noGrp="1"/>
          </p:cNvSpPr>
          <p:nvPr>
            <p:ph type="sldNum" idx="12"/>
          </p:nvPr>
        </p:nvSpPr>
        <p:spPr>
          <a:xfrm>
            <a:off x="5622579" y="6462379"/>
            <a:ext cx="4304059" cy="335297"/>
          </a:xfrm>
          <a:prstGeom prst="rect">
            <a:avLst/>
          </a:prstGeom>
          <a:noFill/>
          <a:ln>
            <a:noFill/>
          </a:ln>
        </p:spPr>
        <p:txBody>
          <a:bodyPr spcFirstLastPara="1" wrap="square" lIns="100875" tIns="50425" rIns="100875" bIns="50425" anchor="b" anchorCtr="0">
            <a:noAutofit/>
          </a:bodyPr>
          <a:lstStyle/>
          <a:p>
            <a:pPr marL="0" marR="0" lvl="0" indent="0" algn="r" rtl="0">
              <a:spcBef>
                <a:spcPts val="0"/>
              </a:spcBef>
              <a:spcAft>
                <a:spcPts val="0"/>
              </a:spcAft>
              <a:buNone/>
            </a:pPr>
            <a:fld id="{00000000-1234-1234-1234-123412341234}" type="slidenum">
              <a:rPr lang="pt-BR" sz="1200" b="0" i="0" u="none" strike="noStrike" cap="none">
                <a:solidFill>
                  <a:schemeClr val="dk1"/>
                </a:solidFill>
                <a:latin typeface="Times New Roman"/>
                <a:ea typeface="Times New Roman"/>
                <a:cs typeface="Times New Roman"/>
                <a:sym typeface="Times New Roman"/>
              </a:rPr>
              <a:pPr marL="0" marR="0" lvl="0" indent="0" algn="r" rtl="0">
                <a:spcBef>
                  <a:spcPts val="0"/>
                </a:spcBef>
                <a:spcAft>
                  <a:spcPts val="0"/>
                </a:spcAft>
                <a:buNone/>
              </a:pPr>
              <a:t>‹nº›</a:t>
            </a:fld>
            <a:endParaRPr sz="1200" b="0" i="0" u="none" strike="noStrike" cap="none">
              <a:solidFill>
                <a:schemeClr val="dk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39120426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90" name="Google Shape;90;p1: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26627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8: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79" name="Google Shape;179;p8: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8935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8: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79" name="Google Shape;179;p8: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8097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1315724" y="3504887"/>
            <a:ext cx="7207874" cy="3322889"/>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dirty="0"/>
          </a:p>
        </p:txBody>
      </p:sp>
      <p:sp>
        <p:nvSpPr>
          <p:cNvPr id="90" name="Google Shape;90;p1:notes"/>
          <p:cNvSpPr>
            <a:spLocks noGrp="1" noRot="1" noChangeAspect="1"/>
          </p:cNvSpPr>
          <p:nvPr>
            <p:ph type="sldImg" idx="2"/>
          </p:nvPr>
        </p:nvSpPr>
        <p:spPr>
          <a:xfrm>
            <a:off x="2925763" y="550863"/>
            <a:ext cx="4005262" cy="27717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3735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1315724" y="3504887"/>
            <a:ext cx="7207874" cy="3322889"/>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dirty="0"/>
          </a:p>
        </p:txBody>
      </p:sp>
      <p:sp>
        <p:nvSpPr>
          <p:cNvPr id="90" name="Google Shape;90;p1:notes"/>
          <p:cNvSpPr>
            <a:spLocks noGrp="1" noRot="1" noChangeAspect="1"/>
          </p:cNvSpPr>
          <p:nvPr>
            <p:ph type="sldImg" idx="2"/>
          </p:nvPr>
        </p:nvSpPr>
        <p:spPr>
          <a:xfrm>
            <a:off x="2925763" y="550863"/>
            <a:ext cx="4005262" cy="27717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5288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20: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13" name="Google Shape;313;p20:notes"/>
          <p:cNvSpPr txBox="1">
            <a:spLocks noGrp="1"/>
          </p:cNvSpPr>
          <p:nvPr>
            <p:ph type="body" idx="1"/>
          </p:nvPr>
        </p:nvSpPr>
        <p:spPr>
          <a:xfrm>
            <a:off x="1327400" y="3228554"/>
            <a:ext cx="7271839" cy="3060905"/>
          </a:xfrm>
          <a:prstGeom prst="rect">
            <a:avLst/>
          </a:prstGeom>
          <a:noFill/>
          <a:ln>
            <a:noFill/>
          </a:ln>
        </p:spPr>
        <p:txBody>
          <a:bodyPr spcFirstLastPara="1" wrap="square" lIns="100875" tIns="50425" rIns="100875" bIns="50425" anchor="t" anchorCtr="0">
            <a:noAutofit/>
          </a:bodyPr>
          <a:lstStyle/>
          <a:p>
            <a:pPr marL="0" lvl="0" indent="0" algn="l" rtl="0">
              <a:spcBef>
                <a:spcPts val="0"/>
              </a:spcBef>
              <a:spcAft>
                <a:spcPts val="0"/>
              </a:spcAft>
              <a:buNone/>
            </a:pPr>
            <a:endParaRPr/>
          </a:p>
        </p:txBody>
      </p:sp>
      <p:sp>
        <p:nvSpPr>
          <p:cNvPr id="314" name="Google Shape;314;p20:notes"/>
          <p:cNvSpPr txBox="1">
            <a:spLocks noGrp="1"/>
          </p:cNvSpPr>
          <p:nvPr>
            <p:ph type="sldNum" idx="12"/>
          </p:nvPr>
        </p:nvSpPr>
        <p:spPr>
          <a:xfrm>
            <a:off x="5622579" y="6462379"/>
            <a:ext cx="4304059" cy="335297"/>
          </a:xfrm>
          <a:prstGeom prst="rect">
            <a:avLst/>
          </a:prstGeom>
          <a:noFill/>
          <a:ln>
            <a:noFill/>
          </a:ln>
        </p:spPr>
        <p:txBody>
          <a:bodyPr spcFirstLastPara="1" wrap="square" lIns="100875" tIns="50425" rIns="100875" bIns="50425" anchor="b" anchorCtr="0">
            <a:noAutofit/>
          </a:bodyPr>
          <a:lstStyle/>
          <a:p>
            <a:pPr marL="0" lvl="0" indent="0" algn="r" rtl="0">
              <a:spcBef>
                <a:spcPts val="0"/>
              </a:spcBef>
              <a:spcAft>
                <a:spcPts val="0"/>
              </a:spcAft>
              <a:buNone/>
            </a:pPr>
            <a:fld id="{00000000-1234-1234-1234-123412341234}" type="slidenum">
              <a:rPr lang="pt-BR"/>
              <a:pPr marL="0" lvl="0" indent="0" algn="r" rtl="0">
                <a:spcBef>
                  <a:spcPts val="0"/>
                </a:spcBef>
                <a:spcAft>
                  <a:spcPts val="0"/>
                </a:spcAft>
                <a:buNone/>
              </a:pPr>
              <a:t>29</a:t>
            </a:fld>
            <a:endParaRPr/>
          </a:p>
        </p:txBody>
      </p:sp>
    </p:spTree>
    <p:extLst>
      <p:ext uri="{BB962C8B-B14F-4D97-AF65-F5344CB8AC3E}">
        <p14:creationId xmlns:p14="http://schemas.microsoft.com/office/powerpoint/2010/main" val="1616689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96" name="Google Shape;96;p2: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9493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3: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02" name="Google Shape;102;p3: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8678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3: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02" name="Google Shape;102;p3: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26942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4: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08" name="Google Shape;108;p4: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5392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5: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30" name="Google Shape;130;p5: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5233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6: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36" name="Google Shape;136;p6: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6678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7: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57" name="Google Shape;157;p7: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9233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8:notes"/>
          <p:cNvSpPr txBox="1">
            <a:spLocks noGrp="1"/>
          </p:cNvSpPr>
          <p:nvPr>
            <p:ph type="body" idx="1"/>
          </p:nvPr>
        </p:nvSpPr>
        <p:spPr>
          <a:xfrm>
            <a:off x="1327400" y="3228554"/>
            <a:ext cx="7271839" cy="3060905"/>
          </a:xfrm>
          <a:prstGeom prst="rect">
            <a:avLst/>
          </a:prstGeom>
        </p:spPr>
        <p:txBody>
          <a:bodyPr spcFirstLastPara="1" wrap="square" lIns="100875" tIns="50425" rIns="100875" bIns="50425" anchor="t" anchorCtr="0">
            <a:noAutofit/>
          </a:bodyPr>
          <a:lstStyle/>
          <a:p>
            <a:pPr marL="0" lvl="0" indent="0" algn="l" rtl="0">
              <a:spcBef>
                <a:spcPts val="360"/>
              </a:spcBef>
              <a:spcAft>
                <a:spcPts val="0"/>
              </a:spcAft>
              <a:buNone/>
            </a:pPr>
            <a:endParaRPr/>
          </a:p>
        </p:txBody>
      </p:sp>
      <p:sp>
        <p:nvSpPr>
          <p:cNvPr id="179" name="Google Shape;179;p8:notes"/>
          <p:cNvSpPr>
            <a:spLocks noGrp="1" noRot="1" noChangeAspect="1"/>
          </p:cNvSpPr>
          <p:nvPr>
            <p:ph type="sldImg" idx="2"/>
          </p:nvPr>
        </p:nvSpPr>
        <p:spPr>
          <a:xfrm>
            <a:off x="3128963" y="508000"/>
            <a:ext cx="36861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6726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0"/>
        <p:cNvGrpSpPr/>
        <p:nvPr/>
      </p:nvGrpSpPr>
      <p:grpSpPr>
        <a:xfrm>
          <a:off x="0" y="0"/>
          <a:ext cx="0" cy="0"/>
          <a:chOff x="0" y="0"/>
          <a:chExt cx="0" cy="0"/>
        </a:xfrm>
      </p:grpSpPr>
      <p:sp>
        <p:nvSpPr>
          <p:cNvPr id="21" name="Google Shape;21;p2"/>
          <p:cNvSpPr txBox="1">
            <a:spLocks noGrp="1"/>
          </p:cNvSpPr>
          <p:nvPr>
            <p:ph type="title"/>
          </p:nvPr>
        </p:nvSpPr>
        <p:spPr>
          <a:xfrm>
            <a:off x="495300" y="274638"/>
            <a:ext cx="8915400" cy="1143000"/>
          </a:xfrm>
          <a:prstGeom prst="rect">
            <a:avLst/>
          </a:prstGeom>
          <a:noFill/>
          <a:ln>
            <a:noFill/>
          </a:ln>
        </p:spPr>
        <p:txBody>
          <a:bodyPr spcFirstLastPara="1" wrap="square" lIns="91425" tIns="45700" rIns="91425" bIns="45700" anchor="t" anchorCtr="0"/>
          <a:lstStyle>
            <a:lvl1pPr marR="0" lvl="0"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22" name="Google Shape;22;p2"/>
          <p:cNvSpPr txBox="1">
            <a:spLocks noGrp="1"/>
          </p:cNvSpPr>
          <p:nvPr>
            <p:ph type="body" idx="1"/>
          </p:nvPr>
        </p:nvSpPr>
        <p:spPr>
          <a:xfrm>
            <a:off x="495300" y="1600200"/>
            <a:ext cx="8915400" cy="4525963"/>
          </a:xfrm>
          <a:prstGeom prst="rect">
            <a:avLst/>
          </a:prstGeom>
          <a:noFill/>
          <a:ln>
            <a:noFill/>
          </a:ln>
        </p:spPr>
        <p:txBody>
          <a:bodyPr spcFirstLastPara="1" wrap="square" lIns="91425" tIns="45700" rIns="91425" bIns="45700" anchor="t" anchorCtr="0"/>
          <a:lstStyle>
            <a:lvl1pPr marL="457200" marR="0" lvl="0" indent="-333375"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1pPr>
            <a:lvl2pPr marL="914400" marR="0" lvl="1" indent="-333375"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2pPr>
            <a:lvl3pPr marL="1371600" marR="0" lvl="2" indent="-333375" algn="just" rtl="0">
              <a:spcBef>
                <a:spcPts val="440"/>
              </a:spcBef>
              <a:spcAft>
                <a:spcPts val="0"/>
              </a:spcAft>
              <a:buClr>
                <a:schemeClr val="dk1"/>
              </a:buClr>
              <a:buSzPts val="1650"/>
              <a:buFont typeface="Noto Sans Symbols"/>
              <a:buChar char="●"/>
              <a:defRPr sz="2200" b="0" i="0" u="none" strike="noStrike" cap="none">
                <a:solidFill>
                  <a:schemeClr val="dk1"/>
                </a:solidFill>
                <a:latin typeface="Arial"/>
                <a:ea typeface="Arial"/>
                <a:cs typeface="Arial"/>
                <a:sym typeface="Arial"/>
              </a:defRPr>
            </a:lvl3pPr>
            <a:lvl4pPr marL="1828800" marR="0" lvl="3" indent="-340360" algn="just" rtl="0">
              <a:spcBef>
                <a:spcPts val="440"/>
              </a:spcBef>
              <a:spcAft>
                <a:spcPts val="0"/>
              </a:spcAft>
              <a:buClr>
                <a:schemeClr val="dk1"/>
              </a:buClr>
              <a:buSzPts val="1760"/>
              <a:buFont typeface="Arial"/>
              <a:buChar char="–"/>
              <a:defRPr sz="2200" b="0" i="0" u="none" strike="noStrike" cap="none">
                <a:solidFill>
                  <a:schemeClr val="dk1"/>
                </a:solidFill>
                <a:latin typeface="Arial"/>
                <a:ea typeface="Arial"/>
                <a:cs typeface="Arial"/>
                <a:sym typeface="Arial"/>
              </a:defRPr>
            </a:lvl4pPr>
            <a:lvl5pPr marL="2286000" marR="0" lvl="4"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5pPr>
            <a:lvl6pPr marL="2743200" marR="0" lvl="5"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6pPr>
            <a:lvl7pPr marL="3200400" marR="0" lvl="6"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7pPr>
            <a:lvl8pPr marL="3657600" marR="0" lvl="7"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8pPr>
            <a:lvl9pPr marL="4114800" marR="0" lvl="8"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9pPr>
          </a:lstStyle>
          <a:p>
            <a:endParaRPr/>
          </a:p>
        </p:txBody>
      </p:sp>
      <p:sp>
        <p:nvSpPr>
          <p:cNvPr id="23" name="Google Shape;23;p2"/>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u="none" strike="noStrike" cap="none">
                <a:solidFill>
                  <a:schemeClr val="dk1"/>
                </a:solidFill>
                <a:latin typeface="Arial"/>
                <a:ea typeface="Arial"/>
                <a:cs typeface="Arial"/>
                <a:sym typeface="Arial"/>
              </a:defRPr>
            </a:lvl1pPr>
            <a:lvl2pPr marL="0" marR="0" lvl="1" indent="0" algn="ctr">
              <a:spcBef>
                <a:spcPts val="0"/>
              </a:spcBef>
              <a:spcAft>
                <a:spcPts val="0"/>
              </a:spcAft>
              <a:buNone/>
              <a:defRPr sz="1300" b="1" i="1" u="none" strike="noStrike" cap="none">
                <a:solidFill>
                  <a:schemeClr val="dk1"/>
                </a:solidFill>
                <a:latin typeface="Arial"/>
                <a:ea typeface="Arial"/>
                <a:cs typeface="Arial"/>
                <a:sym typeface="Arial"/>
              </a:defRPr>
            </a:lvl2pPr>
            <a:lvl3pPr marL="0" marR="0" lvl="2" indent="0" algn="ctr">
              <a:spcBef>
                <a:spcPts val="0"/>
              </a:spcBef>
              <a:spcAft>
                <a:spcPts val="0"/>
              </a:spcAft>
              <a:buNone/>
              <a:defRPr sz="1300" b="1" i="1" u="none" strike="noStrike" cap="none">
                <a:solidFill>
                  <a:schemeClr val="dk1"/>
                </a:solidFill>
                <a:latin typeface="Arial"/>
                <a:ea typeface="Arial"/>
                <a:cs typeface="Arial"/>
                <a:sym typeface="Arial"/>
              </a:defRPr>
            </a:lvl3pPr>
            <a:lvl4pPr marL="0" marR="0" lvl="3" indent="0" algn="ctr">
              <a:spcBef>
                <a:spcPts val="0"/>
              </a:spcBef>
              <a:spcAft>
                <a:spcPts val="0"/>
              </a:spcAft>
              <a:buNone/>
              <a:defRPr sz="1300" b="1" i="1" u="none" strike="noStrike" cap="none">
                <a:solidFill>
                  <a:schemeClr val="dk1"/>
                </a:solidFill>
                <a:latin typeface="Arial"/>
                <a:ea typeface="Arial"/>
                <a:cs typeface="Arial"/>
                <a:sym typeface="Arial"/>
              </a:defRPr>
            </a:lvl4pPr>
            <a:lvl5pPr marL="0" marR="0" lvl="4" indent="0" algn="ctr">
              <a:spcBef>
                <a:spcPts val="0"/>
              </a:spcBef>
              <a:spcAft>
                <a:spcPts val="0"/>
              </a:spcAft>
              <a:buNone/>
              <a:defRPr sz="1300" b="1" i="1" u="none" strike="noStrike" cap="none">
                <a:solidFill>
                  <a:schemeClr val="dk1"/>
                </a:solidFill>
                <a:latin typeface="Arial"/>
                <a:ea typeface="Arial"/>
                <a:cs typeface="Arial"/>
                <a:sym typeface="Arial"/>
              </a:defRPr>
            </a:lvl5pPr>
            <a:lvl6pPr marL="0" marR="0" lvl="5" indent="0" algn="ctr">
              <a:spcBef>
                <a:spcPts val="0"/>
              </a:spcBef>
              <a:spcAft>
                <a:spcPts val="0"/>
              </a:spcAft>
              <a:buNone/>
              <a:defRPr sz="1300" b="1" i="1" u="none" strike="noStrike" cap="none">
                <a:solidFill>
                  <a:schemeClr val="dk1"/>
                </a:solidFill>
                <a:latin typeface="Arial"/>
                <a:ea typeface="Arial"/>
                <a:cs typeface="Arial"/>
                <a:sym typeface="Arial"/>
              </a:defRPr>
            </a:lvl6pPr>
            <a:lvl7pPr marL="0" marR="0" lvl="6" indent="0" algn="ctr">
              <a:spcBef>
                <a:spcPts val="0"/>
              </a:spcBef>
              <a:spcAft>
                <a:spcPts val="0"/>
              </a:spcAft>
              <a:buNone/>
              <a:defRPr sz="1300" b="1" i="1" u="none" strike="noStrike" cap="none">
                <a:solidFill>
                  <a:schemeClr val="dk1"/>
                </a:solidFill>
                <a:latin typeface="Arial"/>
                <a:ea typeface="Arial"/>
                <a:cs typeface="Arial"/>
                <a:sym typeface="Arial"/>
              </a:defRPr>
            </a:lvl7pPr>
            <a:lvl8pPr marL="0" marR="0" lvl="7" indent="0" algn="ctr">
              <a:spcBef>
                <a:spcPts val="0"/>
              </a:spcBef>
              <a:spcAft>
                <a:spcPts val="0"/>
              </a:spcAft>
              <a:buNone/>
              <a:defRPr sz="1300" b="1" i="1" u="none" strike="noStrike" cap="none">
                <a:solidFill>
                  <a:schemeClr val="dk1"/>
                </a:solidFill>
                <a:latin typeface="Arial"/>
                <a:ea typeface="Arial"/>
                <a:cs typeface="Arial"/>
                <a:sym typeface="Arial"/>
              </a:defRPr>
            </a:lvl8pPr>
            <a:lvl9pPr marL="0" marR="0" lvl="8" indent="0" algn="ctr">
              <a:spcBef>
                <a:spcPts val="0"/>
              </a:spcBef>
              <a:spcAft>
                <a:spcPts val="0"/>
              </a:spcAft>
              <a:buNone/>
              <a:defRPr sz="1300" b="1" i="1" u="none" strike="noStrike" cap="none">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74"/>
        <p:cNvGrpSpPr/>
        <p:nvPr/>
      </p:nvGrpSpPr>
      <p:grpSpPr>
        <a:xfrm>
          <a:off x="0" y="0"/>
          <a:ext cx="0" cy="0"/>
          <a:chOff x="0" y="0"/>
          <a:chExt cx="0" cy="0"/>
        </a:xfrm>
      </p:grpSpPr>
      <p:sp>
        <p:nvSpPr>
          <p:cNvPr id="75" name="Google Shape;75;p11"/>
          <p:cNvSpPr txBox="1">
            <a:spLocks noGrp="1"/>
          </p:cNvSpPr>
          <p:nvPr>
            <p:ph type="title"/>
          </p:nvPr>
        </p:nvSpPr>
        <p:spPr>
          <a:xfrm>
            <a:off x="495300" y="274638"/>
            <a:ext cx="8915400" cy="1143000"/>
          </a:xfrm>
          <a:prstGeom prst="rect">
            <a:avLst/>
          </a:prstGeom>
          <a:noFill/>
          <a:ln>
            <a:noFill/>
          </a:ln>
        </p:spPr>
        <p:txBody>
          <a:bodyPr spcFirstLastPara="1" wrap="square" lIns="91425" tIns="45700" rIns="91425" bIns="45700" anchor="t" anchorCtr="0"/>
          <a:lstStyle>
            <a:lvl1pPr marR="0" lvl="0"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76" name="Google Shape;76;p11"/>
          <p:cNvSpPr txBox="1">
            <a:spLocks noGrp="1"/>
          </p:cNvSpPr>
          <p:nvPr>
            <p:ph type="body" idx="1"/>
          </p:nvPr>
        </p:nvSpPr>
        <p:spPr>
          <a:xfrm rot="5400000">
            <a:off x="2690018" y="-594519"/>
            <a:ext cx="4525963" cy="8915400"/>
          </a:xfrm>
          <a:prstGeom prst="rect">
            <a:avLst/>
          </a:prstGeom>
          <a:noFill/>
          <a:ln>
            <a:noFill/>
          </a:ln>
        </p:spPr>
        <p:txBody>
          <a:bodyPr spcFirstLastPara="1" wrap="square" lIns="91425" tIns="45700" rIns="91425" bIns="45700" anchor="t" anchorCtr="0"/>
          <a:lstStyle>
            <a:lvl1pPr marL="457200" marR="0" lvl="0" indent="-333375"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1pPr>
            <a:lvl2pPr marL="914400" marR="0" lvl="1" indent="-333375"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2pPr>
            <a:lvl3pPr marL="1371600" marR="0" lvl="2" indent="-333375" algn="just" rtl="0">
              <a:spcBef>
                <a:spcPts val="440"/>
              </a:spcBef>
              <a:spcAft>
                <a:spcPts val="0"/>
              </a:spcAft>
              <a:buClr>
                <a:schemeClr val="dk1"/>
              </a:buClr>
              <a:buSzPts val="1650"/>
              <a:buFont typeface="Noto Sans Symbols"/>
              <a:buChar char="●"/>
              <a:defRPr sz="2200" b="0" i="0" u="none" strike="noStrike" cap="none">
                <a:solidFill>
                  <a:schemeClr val="dk1"/>
                </a:solidFill>
                <a:latin typeface="Arial"/>
                <a:ea typeface="Arial"/>
                <a:cs typeface="Arial"/>
                <a:sym typeface="Arial"/>
              </a:defRPr>
            </a:lvl3pPr>
            <a:lvl4pPr marL="1828800" marR="0" lvl="3" indent="-340360" algn="just" rtl="0">
              <a:spcBef>
                <a:spcPts val="440"/>
              </a:spcBef>
              <a:spcAft>
                <a:spcPts val="0"/>
              </a:spcAft>
              <a:buClr>
                <a:schemeClr val="dk1"/>
              </a:buClr>
              <a:buSzPts val="1760"/>
              <a:buFont typeface="Arial"/>
              <a:buChar char="–"/>
              <a:defRPr sz="2200" b="0" i="0" u="none" strike="noStrike" cap="none">
                <a:solidFill>
                  <a:schemeClr val="dk1"/>
                </a:solidFill>
                <a:latin typeface="Arial"/>
                <a:ea typeface="Arial"/>
                <a:cs typeface="Arial"/>
                <a:sym typeface="Arial"/>
              </a:defRPr>
            </a:lvl4pPr>
            <a:lvl5pPr marL="2286000" marR="0" lvl="4"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5pPr>
            <a:lvl6pPr marL="2743200" marR="0" lvl="5"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6pPr>
            <a:lvl7pPr marL="3200400" marR="0" lvl="6"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7pPr>
            <a:lvl8pPr marL="3657600" marR="0" lvl="7"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8pPr>
            <a:lvl9pPr marL="4114800" marR="0" lvl="8"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9pPr>
          </a:lstStyle>
          <a:p>
            <a:endParaRPr/>
          </a:p>
        </p:txBody>
      </p:sp>
      <p:sp>
        <p:nvSpPr>
          <p:cNvPr id="77" name="Google Shape;77;p11"/>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1"/>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e texto verticais" type="vertTitleAndTx">
  <p:cSld name="VERTICAL_TITLE_AND_VERTICAL_TEXT">
    <p:spTree>
      <p:nvGrpSpPr>
        <p:cNvPr id="1" name="Shape 79"/>
        <p:cNvGrpSpPr/>
        <p:nvPr/>
      </p:nvGrpSpPr>
      <p:grpSpPr>
        <a:xfrm>
          <a:off x="0" y="0"/>
          <a:ext cx="0" cy="0"/>
          <a:chOff x="0" y="0"/>
          <a:chExt cx="0" cy="0"/>
        </a:xfrm>
      </p:grpSpPr>
      <p:sp>
        <p:nvSpPr>
          <p:cNvPr id="80" name="Google Shape;80;p12"/>
          <p:cNvSpPr txBox="1">
            <a:spLocks noGrp="1"/>
          </p:cNvSpPr>
          <p:nvPr>
            <p:ph type="title"/>
          </p:nvPr>
        </p:nvSpPr>
        <p:spPr>
          <a:xfrm rot="5400000">
            <a:off x="5370512" y="2085975"/>
            <a:ext cx="5851525" cy="2228850"/>
          </a:xfrm>
          <a:prstGeom prst="rect">
            <a:avLst/>
          </a:prstGeom>
          <a:noFill/>
          <a:ln>
            <a:noFill/>
          </a:ln>
        </p:spPr>
        <p:txBody>
          <a:bodyPr spcFirstLastPara="1" wrap="square" lIns="91425" tIns="45700" rIns="91425" bIns="45700" anchor="t" anchorCtr="0"/>
          <a:lstStyle>
            <a:lvl1pPr marR="0" lvl="0"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81" name="Google Shape;81;p12"/>
          <p:cNvSpPr txBox="1">
            <a:spLocks noGrp="1"/>
          </p:cNvSpPr>
          <p:nvPr>
            <p:ph type="body" idx="1"/>
          </p:nvPr>
        </p:nvSpPr>
        <p:spPr>
          <a:xfrm rot="5400000">
            <a:off x="836612" y="-66675"/>
            <a:ext cx="5851525" cy="6534150"/>
          </a:xfrm>
          <a:prstGeom prst="rect">
            <a:avLst/>
          </a:prstGeom>
          <a:noFill/>
          <a:ln>
            <a:noFill/>
          </a:ln>
        </p:spPr>
        <p:txBody>
          <a:bodyPr spcFirstLastPara="1" wrap="square" lIns="91425" tIns="45700" rIns="91425" bIns="45700" anchor="t" anchorCtr="0"/>
          <a:lstStyle>
            <a:lvl1pPr marL="457200" marR="0" lvl="0" indent="-333375"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1pPr>
            <a:lvl2pPr marL="914400" marR="0" lvl="1" indent="-333375"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2pPr>
            <a:lvl3pPr marL="1371600" marR="0" lvl="2" indent="-333375" algn="just" rtl="0">
              <a:spcBef>
                <a:spcPts val="440"/>
              </a:spcBef>
              <a:spcAft>
                <a:spcPts val="0"/>
              </a:spcAft>
              <a:buClr>
                <a:schemeClr val="dk1"/>
              </a:buClr>
              <a:buSzPts val="1650"/>
              <a:buFont typeface="Noto Sans Symbols"/>
              <a:buChar char="●"/>
              <a:defRPr sz="2200" b="0" i="0" u="none" strike="noStrike" cap="none">
                <a:solidFill>
                  <a:schemeClr val="dk1"/>
                </a:solidFill>
                <a:latin typeface="Arial"/>
                <a:ea typeface="Arial"/>
                <a:cs typeface="Arial"/>
                <a:sym typeface="Arial"/>
              </a:defRPr>
            </a:lvl3pPr>
            <a:lvl4pPr marL="1828800" marR="0" lvl="3" indent="-340360" algn="just" rtl="0">
              <a:spcBef>
                <a:spcPts val="440"/>
              </a:spcBef>
              <a:spcAft>
                <a:spcPts val="0"/>
              </a:spcAft>
              <a:buClr>
                <a:schemeClr val="dk1"/>
              </a:buClr>
              <a:buSzPts val="1760"/>
              <a:buFont typeface="Arial"/>
              <a:buChar char="–"/>
              <a:defRPr sz="2200" b="0" i="0" u="none" strike="noStrike" cap="none">
                <a:solidFill>
                  <a:schemeClr val="dk1"/>
                </a:solidFill>
                <a:latin typeface="Arial"/>
                <a:ea typeface="Arial"/>
                <a:cs typeface="Arial"/>
                <a:sym typeface="Arial"/>
              </a:defRPr>
            </a:lvl4pPr>
            <a:lvl5pPr marL="2286000" marR="0" lvl="4"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5pPr>
            <a:lvl6pPr marL="2743200" marR="0" lvl="5"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6pPr>
            <a:lvl7pPr marL="3200400" marR="0" lvl="6"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7pPr>
            <a:lvl8pPr marL="3657600" marR="0" lvl="7"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8pPr>
            <a:lvl9pPr marL="4114800" marR="0" lvl="8"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9pPr>
          </a:lstStyle>
          <a:p>
            <a:endParaRPr/>
          </a:p>
        </p:txBody>
      </p:sp>
      <p:sp>
        <p:nvSpPr>
          <p:cNvPr id="82" name="Google Shape;82;p12"/>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údo" type="objOnly">
  <p:cSld name="OBJECT_ONLY">
    <p:spTree>
      <p:nvGrpSpPr>
        <p:cNvPr id="1" name="Shape 84"/>
        <p:cNvGrpSpPr/>
        <p:nvPr/>
      </p:nvGrpSpPr>
      <p:grpSpPr>
        <a:xfrm>
          <a:off x="0" y="0"/>
          <a:ext cx="0" cy="0"/>
          <a:chOff x="0" y="0"/>
          <a:chExt cx="0" cy="0"/>
        </a:xfrm>
      </p:grpSpPr>
      <p:sp>
        <p:nvSpPr>
          <p:cNvPr id="85" name="Google Shape;85;p13"/>
          <p:cNvSpPr txBox="1">
            <a:spLocks noGrp="1"/>
          </p:cNvSpPr>
          <p:nvPr>
            <p:ph type="body" idx="1"/>
          </p:nvPr>
        </p:nvSpPr>
        <p:spPr>
          <a:xfrm>
            <a:off x="495300" y="274638"/>
            <a:ext cx="8915400" cy="5851525"/>
          </a:xfrm>
          <a:prstGeom prst="rect">
            <a:avLst/>
          </a:prstGeom>
          <a:noFill/>
          <a:ln>
            <a:noFill/>
          </a:ln>
        </p:spPr>
        <p:txBody>
          <a:bodyPr spcFirstLastPara="1" wrap="square" lIns="91425" tIns="45700" rIns="91425" bIns="45700" anchor="t" anchorCtr="0"/>
          <a:lstStyle>
            <a:lvl1pPr marL="457200" marR="0" lvl="0" indent="-333375"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1pPr>
            <a:lvl2pPr marL="914400" marR="0" lvl="1" indent="-333375"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2pPr>
            <a:lvl3pPr marL="1371600" marR="0" lvl="2" indent="-333375" algn="just" rtl="0">
              <a:spcBef>
                <a:spcPts val="440"/>
              </a:spcBef>
              <a:spcAft>
                <a:spcPts val="0"/>
              </a:spcAft>
              <a:buClr>
                <a:schemeClr val="dk1"/>
              </a:buClr>
              <a:buSzPts val="1650"/>
              <a:buFont typeface="Noto Sans Symbols"/>
              <a:buChar char="●"/>
              <a:defRPr sz="2200" b="0" i="0" u="none" strike="noStrike" cap="none">
                <a:solidFill>
                  <a:schemeClr val="dk1"/>
                </a:solidFill>
                <a:latin typeface="Arial"/>
                <a:ea typeface="Arial"/>
                <a:cs typeface="Arial"/>
                <a:sym typeface="Arial"/>
              </a:defRPr>
            </a:lvl3pPr>
            <a:lvl4pPr marL="1828800" marR="0" lvl="3" indent="-340360" algn="just" rtl="0">
              <a:spcBef>
                <a:spcPts val="440"/>
              </a:spcBef>
              <a:spcAft>
                <a:spcPts val="0"/>
              </a:spcAft>
              <a:buClr>
                <a:schemeClr val="dk1"/>
              </a:buClr>
              <a:buSzPts val="1760"/>
              <a:buFont typeface="Arial"/>
              <a:buChar char="–"/>
              <a:defRPr sz="2200" b="0" i="0" u="none" strike="noStrike" cap="none">
                <a:solidFill>
                  <a:schemeClr val="dk1"/>
                </a:solidFill>
                <a:latin typeface="Arial"/>
                <a:ea typeface="Arial"/>
                <a:cs typeface="Arial"/>
                <a:sym typeface="Arial"/>
              </a:defRPr>
            </a:lvl4pPr>
            <a:lvl5pPr marL="2286000" marR="0" lvl="4"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5pPr>
            <a:lvl6pPr marL="2743200" marR="0" lvl="5"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6pPr>
            <a:lvl7pPr marL="3200400" marR="0" lvl="6"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7pPr>
            <a:lvl8pPr marL="3657600" marR="0" lvl="7"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8pPr>
            <a:lvl9pPr marL="4114800" marR="0" lvl="8" indent="-31940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9pPr>
          </a:lstStyle>
          <a:p>
            <a:endParaRPr/>
          </a:p>
        </p:txBody>
      </p:sp>
      <p:sp>
        <p:nvSpPr>
          <p:cNvPr id="86" name="Google Shape;86;p13"/>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3"/>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375893264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297445378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226399346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746005404"/>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362144018"/>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40492303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162268431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25"/>
        <p:cNvGrpSpPr/>
        <p:nvPr/>
      </p:nvGrpSpPr>
      <p:grpSpPr>
        <a:xfrm>
          <a:off x="0" y="0"/>
          <a:ext cx="0" cy="0"/>
          <a:chOff x="0" y="0"/>
          <a:chExt cx="0" cy="0"/>
        </a:xfrm>
      </p:grpSpPr>
      <p:sp>
        <p:nvSpPr>
          <p:cNvPr id="26" name="Google Shape;26;p3"/>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3"/>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u="none" strike="noStrike" cap="none">
                <a:solidFill>
                  <a:schemeClr val="dk1"/>
                </a:solidFill>
                <a:latin typeface="Arial"/>
                <a:ea typeface="Arial"/>
                <a:cs typeface="Arial"/>
                <a:sym typeface="Arial"/>
              </a:defRPr>
            </a:lvl1pPr>
            <a:lvl2pPr marL="0" marR="0" lvl="1" indent="0" algn="ctr">
              <a:spcBef>
                <a:spcPts val="0"/>
              </a:spcBef>
              <a:spcAft>
                <a:spcPts val="0"/>
              </a:spcAft>
              <a:buNone/>
              <a:defRPr sz="1300" b="1" i="1" u="none" strike="noStrike" cap="none">
                <a:solidFill>
                  <a:schemeClr val="dk1"/>
                </a:solidFill>
                <a:latin typeface="Arial"/>
                <a:ea typeface="Arial"/>
                <a:cs typeface="Arial"/>
                <a:sym typeface="Arial"/>
              </a:defRPr>
            </a:lvl2pPr>
            <a:lvl3pPr marL="0" marR="0" lvl="2" indent="0" algn="ctr">
              <a:spcBef>
                <a:spcPts val="0"/>
              </a:spcBef>
              <a:spcAft>
                <a:spcPts val="0"/>
              </a:spcAft>
              <a:buNone/>
              <a:defRPr sz="1300" b="1" i="1" u="none" strike="noStrike" cap="none">
                <a:solidFill>
                  <a:schemeClr val="dk1"/>
                </a:solidFill>
                <a:latin typeface="Arial"/>
                <a:ea typeface="Arial"/>
                <a:cs typeface="Arial"/>
                <a:sym typeface="Arial"/>
              </a:defRPr>
            </a:lvl3pPr>
            <a:lvl4pPr marL="0" marR="0" lvl="3" indent="0" algn="ctr">
              <a:spcBef>
                <a:spcPts val="0"/>
              </a:spcBef>
              <a:spcAft>
                <a:spcPts val="0"/>
              </a:spcAft>
              <a:buNone/>
              <a:defRPr sz="1300" b="1" i="1" u="none" strike="noStrike" cap="none">
                <a:solidFill>
                  <a:schemeClr val="dk1"/>
                </a:solidFill>
                <a:latin typeface="Arial"/>
                <a:ea typeface="Arial"/>
                <a:cs typeface="Arial"/>
                <a:sym typeface="Arial"/>
              </a:defRPr>
            </a:lvl4pPr>
            <a:lvl5pPr marL="0" marR="0" lvl="4" indent="0" algn="ctr">
              <a:spcBef>
                <a:spcPts val="0"/>
              </a:spcBef>
              <a:spcAft>
                <a:spcPts val="0"/>
              </a:spcAft>
              <a:buNone/>
              <a:defRPr sz="1300" b="1" i="1" u="none" strike="noStrike" cap="none">
                <a:solidFill>
                  <a:schemeClr val="dk1"/>
                </a:solidFill>
                <a:latin typeface="Arial"/>
                <a:ea typeface="Arial"/>
                <a:cs typeface="Arial"/>
                <a:sym typeface="Arial"/>
              </a:defRPr>
            </a:lvl5pPr>
            <a:lvl6pPr marL="0" marR="0" lvl="5" indent="0" algn="ctr">
              <a:spcBef>
                <a:spcPts val="0"/>
              </a:spcBef>
              <a:spcAft>
                <a:spcPts val="0"/>
              </a:spcAft>
              <a:buNone/>
              <a:defRPr sz="1300" b="1" i="1" u="none" strike="noStrike" cap="none">
                <a:solidFill>
                  <a:schemeClr val="dk1"/>
                </a:solidFill>
                <a:latin typeface="Arial"/>
                <a:ea typeface="Arial"/>
                <a:cs typeface="Arial"/>
                <a:sym typeface="Arial"/>
              </a:defRPr>
            </a:lvl6pPr>
            <a:lvl7pPr marL="0" marR="0" lvl="6" indent="0" algn="ctr">
              <a:spcBef>
                <a:spcPts val="0"/>
              </a:spcBef>
              <a:spcAft>
                <a:spcPts val="0"/>
              </a:spcAft>
              <a:buNone/>
              <a:defRPr sz="1300" b="1" i="1" u="none" strike="noStrike" cap="none">
                <a:solidFill>
                  <a:schemeClr val="dk1"/>
                </a:solidFill>
                <a:latin typeface="Arial"/>
                <a:ea typeface="Arial"/>
                <a:cs typeface="Arial"/>
                <a:sym typeface="Arial"/>
              </a:defRPr>
            </a:lvl7pPr>
            <a:lvl8pPr marL="0" marR="0" lvl="7" indent="0" algn="ctr">
              <a:spcBef>
                <a:spcPts val="0"/>
              </a:spcBef>
              <a:spcAft>
                <a:spcPts val="0"/>
              </a:spcAft>
              <a:buNone/>
              <a:defRPr sz="1300" b="1" i="1" u="none" strike="noStrike" cap="none">
                <a:solidFill>
                  <a:schemeClr val="dk1"/>
                </a:solidFill>
                <a:latin typeface="Arial"/>
                <a:ea typeface="Arial"/>
                <a:cs typeface="Arial"/>
                <a:sym typeface="Arial"/>
              </a:defRPr>
            </a:lvl8pPr>
            <a:lvl9pPr marL="0" marR="0" lvl="8" indent="0" algn="ctr">
              <a:spcBef>
                <a:spcPts val="0"/>
              </a:spcBef>
              <a:spcAft>
                <a:spcPts val="0"/>
              </a:spcAft>
              <a:buNone/>
              <a:defRPr sz="1300" b="1" i="1" u="none" strike="noStrike" cap="none">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242104131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9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236352697"/>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0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201243214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1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1177165142"/>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2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1013577909"/>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3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1143000"/>
          </a:xfrm>
          <a:prstGeom prst="rect">
            <a:avLst/>
          </a:prstGeom>
        </p:spPr>
        <p:txBody>
          <a:bodyPr/>
          <a:lstStyle/>
          <a:p>
            <a:r>
              <a:rPr lang="pt-BR" dirty="0" smtClean="0"/>
              <a:t>Clique para editar o estilo do título mestre</a:t>
            </a:r>
            <a:endParaRPr lang="pt-BR" dirty="0"/>
          </a:p>
        </p:txBody>
      </p:sp>
      <p:sp>
        <p:nvSpPr>
          <p:cNvPr id="3" name="Espaço Reservado para Conteúdo 2"/>
          <p:cNvSpPr>
            <a:spLocks noGrp="1"/>
          </p:cNvSpPr>
          <p:nvPr>
            <p:ph idx="1"/>
          </p:nvPr>
        </p:nvSpPr>
        <p:spPr>
          <a:xfrm>
            <a:off x="495300" y="1600200"/>
            <a:ext cx="89154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1033"/>
          <p:cNvSpPr>
            <a:spLocks noGrp="1" noChangeArrowheads="1"/>
          </p:cNvSpPr>
          <p:nvPr>
            <p:ph type="ftr" sz="quarter" idx="10"/>
          </p:nvPr>
        </p:nvSpPr>
        <p:spPr>
          <a:ln/>
        </p:spPr>
        <p:txBody>
          <a:bodyPr/>
          <a:lstStyle>
            <a:lvl1pPr>
              <a:defRPr/>
            </a:lvl1pPr>
          </a:lstStyle>
          <a:p>
            <a:pPr>
              <a:defRPr/>
            </a:pPr>
            <a:endParaRPr lang="en-US"/>
          </a:p>
        </p:txBody>
      </p:sp>
      <p:sp>
        <p:nvSpPr>
          <p:cNvPr id="5" name="Rectangle 1034"/>
          <p:cNvSpPr>
            <a:spLocks noGrp="1" noChangeArrowheads="1"/>
          </p:cNvSpPr>
          <p:nvPr>
            <p:ph type="sldNum" sz="quarter" idx="11"/>
          </p:nvPr>
        </p:nvSpPr>
        <p:spPr>
          <a:ln/>
        </p:spPr>
        <p:txBody>
          <a:bodyPr/>
          <a:lstStyle>
            <a:lvl1pPr>
              <a:defRPr/>
            </a:lvl1pPr>
          </a:lstStyle>
          <a:p>
            <a:pPr>
              <a:defRPr/>
            </a:pPr>
            <a:fld id="{4D59E875-A046-4065-96C0-D5E885905C20}" type="slidenum">
              <a:rPr lang="en-US"/>
              <a:pPr>
                <a:defRPr/>
              </a:pPr>
              <a:t>‹nº›</a:t>
            </a:fld>
            <a:endParaRPr lang="en-US"/>
          </a:p>
        </p:txBody>
      </p:sp>
    </p:spTree>
    <p:extLst>
      <p:ext uri="{BB962C8B-B14F-4D97-AF65-F5344CB8AC3E}">
        <p14:creationId xmlns:p14="http://schemas.microsoft.com/office/powerpoint/2010/main" val="86570820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lide de título" type="title">
  <p:cSld name="TITLE">
    <p:spTree>
      <p:nvGrpSpPr>
        <p:cNvPr id="1" name="Shape 28"/>
        <p:cNvGrpSpPr/>
        <p:nvPr/>
      </p:nvGrpSpPr>
      <p:grpSpPr>
        <a:xfrm>
          <a:off x="0" y="0"/>
          <a:ext cx="0" cy="0"/>
          <a:chOff x="0" y="0"/>
          <a:chExt cx="0" cy="0"/>
        </a:xfrm>
      </p:grpSpPr>
      <p:sp>
        <p:nvSpPr>
          <p:cNvPr id="29" name="Google Shape;29;p4"/>
          <p:cNvSpPr/>
          <p:nvPr/>
        </p:nvSpPr>
        <p:spPr>
          <a:xfrm>
            <a:off x="0" y="0"/>
            <a:ext cx="4953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30" name="Google Shape;30;p4"/>
          <p:cNvSpPr/>
          <p:nvPr/>
        </p:nvSpPr>
        <p:spPr>
          <a:xfrm>
            <a:off x="742950" y="990600"/>
            <a:ext cx="5613400" cy="1905000"/>
          </a:xfrm>
          <a:prstGeom prst="roundRect">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grpSp>
        <p:nvGrpSpPr>
          <p:cNvPr id="31" name="Google Shape;31;p4"/>
          <p:cNvGrpSpPr/>
          <p:nvPr/>
        </p:nvGrpSpPr>
        <p:grpSpPr>
          <a:xfrm>
            <a:off x="3935413" y="4889500"/>
            <a:ext cx="5283200" cy="319088"/>
            <a:chOff x="2288" y="3080"/>
            <a:chExt cx="3072" cy="201"/>
          </a:xfrm>
        </p:grpSpPr>
        <p:sp>
          <p:nvSpPr>
            <p:cNvPr id="32" name="Google Shape;32;p4"/>
            <p:cNvSpPr/>
            <p:nvPr/>
          </p:nvSpPr>
          <p:spPr>
            <a:xfrm flipH="1">
              <a:off x="2288" y="3080"/>
              <a:ext cx="2914" cy="200"/>
            </a:xfrm>
            <a:prstGeom prst="roundRect">
              <a:avLst>
                <a:gd name="adj" fmla="val 0"/>
              </a:avLst>
            </a:pr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3200">
                <a:solidFill>
                  <a:schemeClr val="dk1"/>
                </a:solidFill>
                <a:latin typeface="Arial Black"/>
                <a:ea typeface="Arial Black"/>
                <a:cs typeface="Arial Black"/>
                <a:sym typeface="Arial Black"/>
              </a:endParaRPr>
            </a:p>
          </p:txBody>
        </p:sp>
        <p:sp>
          <p:nvSpPr>
            <p:cNvPr id="33" name="Google Shape;33;p4"/>
            <p:cNvSpPr/>
            <p:nvPr/>
          </p:nvSpPr>
          <p:spPr>
            <a:xfrm>
              <a:off x="5196" y="3080"/>
              <a:ext cx="164" cy="201"/>
            </a:xfrm>
            <a:prstGeom prst="flowChartDelay">
              <a:avLst/>
            </a:pr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3200">
                <a:solidFill>
                  <a:schemeClr val="dk1"/>
                </a:solidFill>
                <a:latin typeface="Arial Black"/>
                <a:ea typeface="Arial Black"/>
                <a:cs typeface="Arial Black"/>
                <a:sym typeface="Arial Black"/>
              </a:endParaRPr>
            </a:p>
          </p:txBody>
        </p:sp>
      </p:grpSp>
      <p:sp>
        <p:nvSpPr>
          <p:cNvPr id="34" name="Google Shape;34;p4"/>
          <p:cNvSpPr txBox="1">
            <a:spLocks noGrp="1"/>
          </p:cNvSpPr>
          <p:nvPr>
            <p:ph type="subTitle" idx="1"/>
          </p:nvPr>
        </p:nvSpPr>
        <p:spPr>
          <a:xfrm>
            <a:off x="5062538" y="2927350"/>
            <a:ext cx="3962400" cy="1822450"/>
          </a:xfrm>
          <a:prstGeom prst="rect">
            <a:avLst/>
          </a:prstGeom>
          <a:noFill/>
          <a:ln>
            <a:noFill/>
          </a:ln>
        </p:spPr>
        <p:txBody>
          <a:bodyPr spcFirstLastPara="1" wrap="square" lIns="91425" tIns="45700" rIns="91425" bIns="45700" anchor="b" anchorCtr="0"/>
          <a:lstStyle>
            <a:lvl1pPr marR="0" lvl="0" algn="just" rtl="0">
              <a:spcBef>
                <a:spcPts val="440"/>
              </a:spcBef>
              <a:spcAft>
                <a:spcPts val="0"/>
              </a:spcAft>
              <a:buClr>
                <a:schemeClr val="dk1"/>
              </a:buClr>
              <a:buSzPts val="1650"/>
              <a:buFont typeface="Arial"/>
              <a:buNone/>
              <a:defRPr sz="2200" b="0" i="0" u="none" strike="noStrike" cap="none">
                <a:solidFill>
                  <a:schemeClr val="dk2"/>
                </a:solidFill>
                <a:latin typeface="Arial"/>
                <a:ea typeface="Arial"/>
                <a:cs typeface="Arial"/>
                <a:sym typeface="Arial"/>
              </a:defRPr>
            </a:lvl1pPr>
            <a:lvl2pPr marR="0" lvl="1" algn="just" rtl="0">
              <a:spcBef>
                <a:spcPts val="440"/>
              </a:spcBef>
              <a:spcAft>
                <a:spcPts val="0"/>
              </a:spcAft>
              <a:buClr>
                <a:schemeClr val="dk1"/>
              </a:buClr>
              <a:buSzPts val="1650"/>
              <a:buFont typeface="Arial"/>
              <a:buChar char="●"/>
              <a:defRPr sz="2200" b="0" i="0" u="none" strike="noStrike" cap="none">
                <a:solidFill>
                  <a:schemeClr val="dk1"/>
                </a:solidFill>
                <a:latin typeface="Arial"/>
                <a:ea typeface="Arial"/>
                <a:cs typeface="Arial"/>
                <a:sym typeface="Arial"/>
              </a:defRPr>
            </a:lvl2pPr>
            <a:lvl3pPr marR="0" lvl="2" algn="just" rtl="0">
              <a:spcBef>
                <a:spcPts val="440"/>
              </a:spcBef>
              <a:spcAft>
                <a:spcPts val="0"/>
              </a:spcAft>
              <a:buClr>
                <a:schemeClr val="dk1"/>
              </a:buClr>
              <a:buSzPts val="1650"/>
              <a:buFont typeface="Noto Sans Symbols"/>
              <a:buChar char="●"/>
              <a:defRPr sz="2200" b="0" i="0" u="none" strike="noStrike" cap="none">
                <a:solidFill>
                  <a:schemeClr val="dk1"/>
                </a:solidFill>
                <a:latin typeface="Arial"/>
                <a:ea typeface="Arial"/>
                <a:cs typeface="Arial"/>
                <a:sym typeface="Arial"/>
              </a:defRPr>
            </a:lvl3pPr>
            <a:lvl4pPr marR="0" lvl="3" algn="just" rtl="0">
              <a:spcBef>
                <a:spcPts val="440"/>
              </a:spcBef>
              <a:spcAft>
                <a:spcPts val="0"/>
              </a:spcAft>
              <a:buClr>
                <a:schemeClr val="dk1"/>
              </a:buClr>
              <a:buSzPts val="1760"/>
              <a:buFont typeface="Arial"/>
              <a:buChar char="–"/>
              <a:defRPr sz="2200" b="0" i="0" u="none" strike="noStrike" cap="none">
                <a:solidFill>
                  <a:schemeClr val="dk1"/>
                </a:solidFill>
                <a:latin typeface="Arial"/>
                <a:ea typeface="Arial"/>
                <a:cs typeface="Arial"/>
                <a:sym typeface="Arial"/>
              </a:defRPr>
            </a:lvl4pPr>
            <a:lvl5pPr marR="0" lvl="4"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5pPr>
            <a:lvl6pPr marR="0" lvl="5"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6pPr>
            <a:lvl7pPr marR="0" lvl="6"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7pPr>
            <a:lvl8pPr marR="0" lvl="7"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8pPr>
            <a:lvl9pPr marR="0" lvl="8" algn="just" rtl="0">
              <a:spcBef>
                <a:spcPts val="440"/>
              </a:spcBef>
              <a:spcAft>
                <a:spcPts val="0"/>
              </a:spcAft>
              <a:buClr>
                <a:schemeClr val="dk1"/>
              </a:buClr>
              <a:buSzPts val="1430"/>
              <a:buFont typeface="Noto Sans Symbols"/>
              <a:buChar char="●"/>
              <a:defRPr sz="2200" b="0" i="0" u="none" strike="noStrike" cap="none">
                <a:solidFill>
                  <a:schemeClr val="dk1"/>
                </a:solidFill>
                <a:latin typeface="Arial"/>
                <a:ea typeface="Arial"/>
                <a:cs typeface="Arial"/>
                <a:sym typeface="Arial"/>
              </a:defRPr>
            </a:lvl9pPr>
          </a:lstStyle>
          <a:p>
            <a:endParaRPr/>
          </a:p>
        </p:txBody>
      </p:sp>
      <p:sp>
        <p:nvSpPr>
          <p:cNvPr id="35" name="Google Shape;35;p4"/>
          <p:cNvSpPr txBox="1">
            <a:spLocks noGrp="1"/>
          </p:cNvSpPr>
          <p:nvPr>
            <p:ph type="ctrTitle"/>
          </p:nvPr>
        </p:nvSpPr>
        <p:spPr>
          <a:xfrm>
            <a:off x="1014413" y="1425575"/>
            <a:ext cx="8420100" cy="1143000"/>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SzPts val="1400"/>
              <a:buNone/>
              <a:defRPr sz="2800" b="1" i="0" u="none" strike="noStrike" cap="none">
                <a:solidFill>
                  <a:schemeClr val="dk1"/>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36" name="Google Shape;36;p4"/>
          <p:cNvSpPr txBox="1">
            <a:spLocks noGrp="1"/>
          </p:cNvSpPr>
          <p:nvPr>
            <p:ph type="dt" idx="10"/>
          </p:nvPr>
        </p:nvSpPr>
        <p:spPr>
          <a:xfrm>
            <a:off x="2889250" y="6553200"/>
            <a:ext cx="2063750" cy="304800"/>
          </a:xfrm>
          <a:prstGeom prst="rect">
            <a:avLst/>
          </a:prstGeom>
          <a:noFill/>
          <a:ln>
            <a:noFill/>
          </a:ln>
        </p:spPr>
        <p:txBody>
          <a:bodyPr spcFirstLastPara="1" wrap="square" lIns="91425" tIns="45700" rIns="91425" bIns="45700" anchor="b" anchorCtr="0"/>
          <a:lstStyle>
            <a:lvl1pPr marR="0" lvl="0" algn="r" rtl="0">
              <a:spcBef>
                <a:spcPts val="0"/>
              </a:spcBef>
              <a:spcAft>
                <a:spcPts val="0"/>
              </a:spcAft>
              <a:buSzPts val="1400"/>
              <a:buNone/>
              <a:defRPr sz="1400">
                <a:solidFill>
                  <a:schemeClr val="lt1"/>
                </a:solidFill>
                <a:latin typeface="Arial"/>
                <a:ea typeface="Arial"/>
                <a:cs typeface="Arial"/>
                <a:sym typeface="Arial"/>
              </a:defRPr>
            </a:lvl1pPr>
            <a:lvl2pPr marR="0" lvl="1"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2pPr>
            <a:lvl3pPr marR="0" lvl="2"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3pPr>
            <a:lvl4pPr marR="0" lvl="3"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4pPr>
            <a:lvl5pPr marR="0" lvl="4"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5pPr>
            <a:lvl6pPr marR="0" lvl="5"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6pPr>
            <a:lvl7pPr marR="0" lvl="6"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7pPr>
            <a:lvl8pPr marR="0" lvl="7"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8pPr>
            <a:lvl9pPr marR="0" lvl="8"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9pPr>
          </a:lstStyle>
          <a:p>
            <a:endParaRPr/>
          </a:p>
        </p:txBody>
      </p:sp>
      <p:sp>
        <p:nvSpPr>
          <p:cNvPr id="37" name="Google Shape;37;p4"/>
          <p:cNvSpPr txBox="1">
            <a:spLocks noGrp="1"/>
          </p:cNvSpPr>
          <p:nvPr>
            <p:ph type="ftr" idx="11"/>
          </p:nvPr>
        </p:nvSpPr>
        <p:spPr>
          <a:xfrm>
            <a:off x="5629275" y="6553200"/>
            <a:ext cx="3552825" cy="304800"/>
          </a:xfrm>
          <a:prstGeom prst="rect">
            <a:avLst/>
          </a:prstGeom>
          <a:noFill/>
          <a:ln>
            <a:noFill/>
          </a:ln>
        </p:spPr>
        <p:txBody>
          <a:bodyPr spcFirstLastPara="1" wrap="square" lIns="91425" tIns="45700" rIns="91425" bIns="45700" anchor="b"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4"/>
          <p:cNvSpPr txBox="1">
            <a:spLocks noGrp="1"/>
          </p:cNvSpPr>
          <p:nvPr>
            <p:ph type="sldNum" idx="12"/>
          </p:nvPr>
        </p:nvSpPr>
        <p:spPr>
          <a:xfrm>
            <a:off x="11113" y="5962650"/>
            <a:ext cx="635000" cy="885825"/>
          </a:xfrm>
          <a:prstGeom prst="rect">
            <a:avLst/>
          </a:prstGeom>
          <a:noFill/>
          <a:ln>
            <a:noFill/>
          </a:ln>
        </p:spPr>
        <p:txBody>
          <a:bodyPr spcFirstLastPara="1" wrap="square" lIns="91425" tIns="45700" rIns="91425" bIns="45700" anchor="b" anchorCtr="0">
            <a:noAutofit/>
          </a:bodyPr>
          <a:lstStyle>
            <a:lvl1pPr marL="0" marR="0" lvl="0" indent="0" algn="l">
              <a:spcBef>
                <a:spcPts val="0"/>
              </a:spcBef>
              <a:spcAft>
                <a:spcPts val="0"/>
              </a:spcAft>
              <a:buNone/>
              <a:defRPr sz="2600" b="1" i="0">
                <a:solidFill>
                  <a:schemeClr val="lt1"/>
                </a:solidFill>
                <a:latin typeface="Arial"/>
                <a:ea typeface="Arial"/>
                <a:cs typeface="Arial"/>
                <a:sym typeface="Arial"/>
              </a:defRPr>
            </a:lvl1pPr>
            <a:lvl2pPr marL="0" marR="0" lvl="1" indent="0" algn="l">
              <a:spcBef>
                <a:spcPts val="0"/>
              </a:spcBef>
              <a:spcAft>
                <a:spcPts val="0"/>
              </a:spcAft>
              <a:buNone/>
              <a:defRPr sz="2600" b="1" i="0">
                <a:solidFill>
                  <a:schemeClr val="lt1"/>
                </a:solidFill>
                <a:latin typeface="Arial"/>
                <a:ea typeface="Arial"/>
                <a:cs typeface="Arial"/>
                <a:sym typeface="Arial"/>
              </a:defRPr>
            </a:lvl2pPr>
            <a:lvl3pPr marL="0" marR="0" lvl="2" indent="0" algn="l">
              <a:spcBef>
                <a:spcPts val="0"/>
              </a:spcBef>
              <a:spcAft>
                <a:spcPts val="0"/>
              </a:spcAft>
              <a:buNone/>
              <a:defRPr sz="2600" b="1" i="0">
                <a:solidFill>
                  <a:schemeClr val="lt1"/>
                </a:solidFill>
                <a:latin typeface="Arial"/>
                <a:ea typeface="Arial"/>
                <a:cs typeface="Arial"/>
                <a:sym typeface="Arial"/>
              </a:defRPr>
            </a:lvl3pPr>
            <a:lvl4pPr marL="0" marR="0" lvl="3" indent="0" algn="l">
              <a:spcBef>
                <a:spcPts val="0"/>
              </a:spcBef>
              <a:spcAft>
                <a:spcPts val="0"/>
              </a:spcAft>
              <a:buNone/>
              <a:defRPr sz="2600" b="1" i="0">
                <a:solidFill>
                  <a:schemeClr val="lt1"/>
                </a:solidFill>
                <a:latin typeface="Arial"/>
                <a:ea typeface="Arial"/>
                <a:cs typeface="Arial"/>
                <a:sym typeface="Arial"/>
              </a:defRPr>
            </a:lvl4pPr>
            <a:lvl5pPr marL="0" marR="0" lvl="4" indent="0" algn="l">
              <a:spcBef>
                <a:spcPts val="0"/>
              </a:spcBef>
              <a:spcAft>
                <a:spcPts val="0"/>
              </a:spcAft>
              <a:buNone/>
              <a:defRPr sz="2600" b="1" i="0">
                <a:solidFill>
                  <a:schemeClr val="lt1"/>
                </a:solidFill>
                <a:latin typeface="Arial"/>
                <a:ea typeface="Arial"/>
                <a:cs typeface="Arial"/>
                <a:sym typeface="Arial"/>
              </a:defRPr>
            </a:lvl5pPr>
            <a:lvl6pPr marL="0" marR="0" lvl="5" indent="0" algn="l">
              <a:spcBef>
                <a:spcPts val="0"/>
              </a:spcBef>
              <a:spcAft>
                <a:spcPts val="0"/>
              </a:spcAft>
              <a:buNone/>
              <a:defRPr sz="2600" b="1" i="0">
                <a:solidFill>
                  <a:schemeClr val="lt1"/>
                </a:solidFill>
                <a:latin typeface="Arial"/>
                <a:ea typeface="Arial"/>
                <a:cs typeface="Arial"/>
                <a:sym typeface="Arial"/>
              </a:defRPr>
            </a:lvl6pPr>
            <a:lvl7pPr marL="0" marR="0" lvl="6" indent="0" algn="l">
              <a:spcBef>
                <a:spcPts val="0"/>
              </a:spcBef>
              <a:spcAft>
                <a:spcPts val="0"/>
              </a:spcAft>
              <a:buNone/>
              <a:defRPr sz="2600" b="1" i="0">
                <a:solidFill>
                  <a:schemeClr val="lt1"/>
                </a:solidFill>
                <a:latin typeface="Arial"/>
                <a:ea typeface="Arial"/>
                <a:cs typeface="Arial"/>
                <a:sym typeface="Arial"/>
              </a:defRPr>
            </a:lvl7pPr>
            <a:lvl8pPr marL="0" marR="0" lvl="7" indent="0" algn="l">
              <a:spcBef>
                <a:spcPts val="0"/>
              </a:spcBef>
              <a:spcAft>
                <a:spcPts val="0"/>
              </a:spcAft>
              <a:buNone/>
              <a:defRPr sz="2600" b="1" i="0">
                <a:solidFill>
                  <a:schemeClr val="lt1"/>
                </a:solidFill>
                <a:latin typeface="Arial"/>
                <a:ea typeface="Arial"/>
                <a:cs typeface="Arial"/>
                <a:sym typeface="Arial"/>
              </a:defRPr>
            </a:lvl8pPr>
            <a:lvl9pPr marL="0" marR="0" lvl="8" indent="0" algn="l">
              <a:spcBef>
                <a:spcPts val="0"/>
              </a:spcBef>
              <a:spcAft>
                <a:spcPts val="0"/>
              </a:spcAft>
              <a:buNone/>
              <a:defRPr sz="2600" b="1" i="0">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pt-BR"/>
              <a:pPr marL="0" lvl="0" indent="0" algn="l" rtl="0">
                <a:spcBef>
                  <a:spcPts val="0"/>
                </a:spcBef>
                <a:spcAft>
                  <a:spcPts val="0"/>
                </a:spcAft>
                <a:buNone/>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39"/>
        <p:cNvGrpSpPr/>
        <p:nvPr/>
      </p:nvGrpSpPr>
      <p:grpSpPr>
        <a:xfrm>
          <a:off x="0" y="0"/>
          <a:ext cx="0" cy="0"/>
          <a:chOff x="0" y="0"/>
          <a:chExt cx="0" cy="0"/>
        </a:xfrm>
      </p:grpSpPr>
      <p:sp>
        <p:nvSpPr>
          <p:cNvPr id="40" name="Google Shape;40;p5"/>
          <p:cNvSpPr txBox="1">
            <a:spLocks noGrp="1"/>
          </p:cNvSpPr>
          <p:nvPr>
            <p:ph type="title"/>
          </p:nvPr>
        </p:nvSpPr>
        <p:spPr>
          <a:xfrm>
            <a:off x="782638" y="4406900"/>
            <a:ext cx="8420100" cy="1362075"/>
          </a:xfrm>
          <a:prstGeom prst="rect">
            <a:avLst/>
          </a:prstGeom>
          <a:noFill/>
          <a:ln>
            <a:noFill/>
          </a:ln>
        </p:spPr>
        <p:txBody>
          <a:bodyPr spcFirstLastPara="1" wrap="square" lIns="91425" tIns="45700" rIns="91425" bIns="45700" anchor="t" anchorCtr="0"/>
          <a:lstStyle>
            <a:lvl1pPr marR="0" lvl="0" algn="l" rtl="0">
              <a:lnSpc>
                <a:spcPct val="90000"/>
              </a:lnSpc>
              <a:spcBef>
                <a:spcPts val="0"/>
              </a:spcBef>
              <a:spcAft>
                <a:spcPts val="0"/>
              </a:spcAft>
              <a:buSzPts val="1400"/>
              <a:buNone/>
              <a:defRPr sz="40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41" name="Google Shape;41;p5"/>
          <p:cNvSpPr txBox="1">
            <a:spLocks noGrp="1"/>
          </p:cNvSpPr>
          <p:nvPr>
            <p:ph type="body" idx="1"/>
          </p:nvPr>
        </p:nvSpPr>
        <p:spPr>
          <a:xfrm>
            <a:off x="782638" y="2906713"/>
            <a:ext cx="8420100" cy="1500187"/>
          </a:xfrm>
          <a:prstGeom prst="rect">
            <a:avLst/>
          </a:prstGeom>
          <a:noFill/>
          <a:ln>
            <a:noFill/>
          </a:ln>
        </p:spPr>
        <p:txBody>
          <a:bodyPr spcFirstLastPara="1" wrap="square" lIns="91425" tIns="45700" rIns="91425" bIns="45700" anchor="b" anchorCtr="0"/>
          <a:lstStyle>
            <a:lvl1pPr marL="457200" marR="0" lvl="0" indent="-228600" algn="just" rtl="0">
              <a:spcBef>
                <a:spcPts val="400"/>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1pPr>
            <a:lvl2pPr marL="914400" marR="0" lvl="1" indent="-228600" algn="just" rtl="0">
              <a:spcBef>
                <a:spcPts val="360"/>
              </a:spcBef>
              <a:spcAft>
                <a:spcPts val="0"/>
              </a:spcAft>
              <a:buClr>
                <a:schemeClr val="dk1"/>
              </a:buClr>
              <a:buSzPts val="1350"/>
              <a:buFont typeface="Arial"/>
              <a:buNone/>
              <a:defRPr sz="1800" b="0" i="0" u="none" strike="noStrike" cap="none">
                <a:solidFill>
                  <a:schemeClr val="dk1"/>
                </a:solidFill>
                <a:latin typeface="Arial"/>
                <a:ea typeface="Arial"/>
                <a:cs typeface="Arial"/>
                <a:sym typeface="Arial"/>
              </a:defRPr>
            </a:lvl2pPr>
            <a:lvl3pPr marL="1371600" marR="0" lvl="2" indent="-228600" algn="just" rtl="0">
              <a:spcBef>
                <a:spcPts val="320"/>
              </a:spcBef>
              <a:spcAft>
                <a:spcPts val="0"/>
              </a:spcAft>
              <a:buClr>
                <a:schemeClr val="dk1"/>
              </a:buClr>
              <a:buSzPts val="1200"/>
              <a:buFont typeface="Noto Sans Symbols"/>
              <a:buNone/>
              <a:defRPr sz="1600" b="0" i="0" u="none" strike="noStrike" cap="none">
                <a:solidFill>
                  <a:schemeClr val="dk1"/>
                </a:solidFill>
                <a:latin typeface="Arial"/>
                <a:ea typeface="Arial"/>
                <a:cs typeface="Arial"/>
                <a:sym typeface="Arial"/>
              </a:defRPr>
            </a:lvl3pPr>
            <a:lvl4pPr marL="1828800" marR="0" lvl="3" indent="-228600" algn="just" rtl="0">
              <a:spcBef>
                <a:spcPts val="280"/>
              </a:spcBef>
              <a:spcAft>
                <a:spcPts val="0"/>
              </a:spcAft>
              <a:buClr>
                <a:schemeClr val="dk1"/>
              </a:buClr>
              <a:buSzPts val="1120"/>
              <a:buFont typeface="Arial"/>
              <a:buNone/>
              <a:defRPr sz="1400" b="0" i="0" u="none" strike="noStrike" cap="none">
                <a:solidFill>
                  <a:schemeClr val="dk1"/>
                </a:solidFill>
                <a:latin typeface="Arial"/>
                <a:ea typeface="Arial"/>
                <a:cs typeface="Arial"/>
                <a:sym typeface="Arial"/>
              </a:defRPr>
            </a:lvl4pPr>
            <a:lvl5pPr marL="2286000" marR="0" lvl="4" indent="-228600" algn="just" rtl="0">
              <a:spcBef>
                <a:spcPts val="280"/>
              </a:spcBef>
              <a:spcAft>
                <a:spcPts val="0"/>
              </a:spcAft>
              <a:buClr>
                <a:schemeClr val="dk1"/>
              </a:buClr>
              <a:buSzPts val="910"/>
              <a:buFont typeface="Noto Sans Symbols"/>
              <a:buNone/>
              <a:defRPr sz="1400" b="0" i="0" u="none" strike="noStrike" cap="none">
                <a:solidFill>
                  <a:schemeClr val="dk1"/>
                </a:solidFill>
                <a:latin typeface="Arial"/>
                <a:ea typeface="Arial"/>
                <a:cs typeface="Arial"/>
                <a:sym typeface="Arial"/>
              </a:defRPr>
            </a:lvl5pPr>
            <a:lvl6pPr marL="2743200" marR="0" lvl="5" indent="-228600" algn="just" rtl="0">
              <a:spcBef>
                <a:spcPts val="280"/>
              </a:spcBef>
              <a:spcAft>
                <a:spcPts val="0"/>
              </a:spcAft>
              <a:buClr>
                <a:schemeClr val="dk1"/>
              </a:buClr>
              <a:buSzPts val="910"/>
              <a:buFont typeface="Noto Sans Symbols"/>
              <a:buNone/>
              <a:defRPr sz="1400" b="0" i="0" u="none" strike="noStrike" cap="none">
                <a:solidFill>
                  <a:schemeClr val="dk1"/>
                </a:solidFill>
                <a:latin typeface="Arial"/>
                <a:ea typeface="Arial"/>
                <a:cs typeface="Arial"/>
                <a:sym typeface="Arial"/>
              </a:defRPr>
            </a:lvl6pPr>
            <a:lvl7pPr marL="3200400" marR="0" lvl="6" indent="-228600" algn="just" rtl="0">
              <a:spcBef>
                <a:spcPts val="280"/>
              </a:spcBef>
              <a:spcAft>
                <a:spcPts val="0"/>
              </a:spcAft>
              <a:buClr>
                <a:schemeClr val="dk1"/>
              </a:buClr>
              <a:buSzPts val="910"/>
              <a:buFont typeface="Noto Sans Symbols"/>
              <a:buNone/>
              <a:defRPr sz="1400" b="0" i="0" u="none" strike="noStrike" cap="none">
                <a:solidFill>
                  <a:schemeClr val="dk1"/>
                </a:solidFill>
                <a:latin typeface="Arial"/>
                <a:ea typeface="Arial"/>
                <a:cs typeface="Arial"/>
                <a:sym typeface="Arial"/>
              </a:defRPr>
            </a:lvl7pPr>
            <a:lvl8pPr marL="3657600" marR="0" lvl="7" indent="-228600" algn="just" rtl="0">
              <a:spcBef>
                <a:spcPts val="280"/>
              </a:spcBef>
              <a:spcAft>
                <a:spcPts val="0"/>
              </a:spcAft>
              <a:buClr>
                <a:schemeClr val="dk1"/>
              </a:buClr>
              <a:buSzPts val="910"/>
              <a:buFont typeface="Noto Sans Symbols"/>
              <a:buNone/>
              <a:defRPr sz="1400" b="0" i="0" u="none" strike="noStrike" cap="none">
                <a:solidFill>
                  <a:schemeClr val="dk1"/>
                </a:solidFill>
                <a:latin typeface="Arial"/>
                <a:ea typeface="Arial"/>
                <a:cs typeface="Arial"/>
                <a:sym typeface="Arial"/>
              </a:defRPr>
            </a:lvl8pPr>
            <a:lvl9pPr marL="4114800" marR="0" lvl="8" indent="-228600" algn="just" rtl="0">
              <a:spcBef>
                <a:spcPts val="280"/>
              </a:spcBef>
              <a:spcAft>
                <a:spcPts val="0"/>
              </a:spcAft>
              <a:buClr>
                <a:schemeClr val="dk1"/>
              </a:buClr>
              <a:buSzPts val="910"/>
              <a:buFont typeface="Noto Sans Symbols"/>
              <a:buNone/>
              <a:defRPr sz="1400" b="0" i="0" u="none" strike="noStrike" cap="none">
                <a:solidFill>
                  <a:schemeClr val="dk1"/>
                </a:solidFill>
                <a:latin typeface="Arial"/>
                <a:ea typeface="Arial"/>
                <a:cs typeface="Arial"/>
                <a:sym typeface="Arial"/>
              </a:defRPr>
            </a:lvl9pPr>
          </a:lstStyle>
          <a:p>
            <a:endParaRPr/>
          </a:p>
        </p:txBody>
      </p:sp>
      <p:sp>
        <p:nvSpPr>
          <p:cNvPr id="42" name="Google Shape;42;p5"/>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5"/>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44"/>
        <p:cNvGrpSpPr/>
        <p:nvPr/>
      </p:nvGrpSpPr>
      <p:grpSpPr>
        <a:xfrm>
          <a:off x="0" y="0"/>
          <a:ext cx="0" cy="0"/>
          <a:chOff x="0" y="0"/>
          <a:chExt cx="0" cy="0"/>
        </a:xfrm>
      </p:grpSpPr>
      <p:sp>
        <p:nvSpPr>
          <p:cNvPr id="45" name="Google Shape;45;p6"/>
          <p:cNvSpPr txBox="1">
            <a:spLocks noGrp="1"/>
          </p:cNvSpPr>
          <p:nvPr>
            <p:ph type="title"/>
          </p:nvPr>
        </p:nvSpPr>
        <p:spPr>
          <a:xfrm>
            <a:off x="495300" y="274638"/>
            <a:ext cx="8915400" cy="1143000"/>
          </a:xfrm>
          <a:prstGeom prst="rect">
            <a:avLst/>
          </a:prstGeom>
          <a:noFill/>
          <a:ln>
            <a:noFill/>
          </a:ln>
        </p:spPr>
        <p:txBody>
          <a:bodyPr spcFirstLastPara="1" wrap="square" lIns="91425" tIns="45700" rIns="91425" bIns="45700" anchor="t" anchorCtr="0"/>
          <a:lstStyle>
            <a:lvl1pPr marR="0" lvl="0"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46" name="Google Shape;46;p6"/>
          <p:cNvSpPr txBox="1">
            <a:spLocks noGrp="1"/>
          </p:cNvSpPr>
          <p:nvPr>
            <p:ph type="body" idx="1"/>
          </p:nvPr>
        </p:nvSpPr>
        <p:spPr>
          <a:xfrm>
            <a:off x="495300" y="1600200"/>
            <a:ext cx="4381500" cy="4525963"/>
          </a:xfrm>
          <a:prstGeom prst="rect">
            <a:avLst/>
          </a:prstGeom>
          <a:noFill/>
          <a:ln>
            <a:noFill/>
          </a:ln>
        </p:spPr>
        <p:txBody>
          <a:bodyPr spcFirstLastPara="1" wrap="square" lIns="91425" tIns="45700" rIns="91425" bIns="45700" anchor="t" anchorCtr="0"/>
          <a:lstStyle>
            <a:lvl1pPr marL="457200" marR="0" lvl="0" indent="-361950" algn="just" rtl="0">
              <a:spcBef>
                <a:spcPts val="560"/>
              </a:spcBef>
              <a:spcAft>
                <a:spcPts val="0"/>
              </a:spcAft>
              <a:buClr>
                <a:schemeClr val="dk1"/>
              </a:buClr>
              <a:buSzPts val="2100"/>
              <a:buFont typeface="Arial"/>
              <a:buChar char="●"/>
              <a:defRPr sz="2800" b="0" i="0" u="none" strike="noStrike" cap="none">
                <a:solidFill>
                  <a:schemeClr val="dk1"/>
                </a:solidFill>
                <a:latin typeface="Arial"/>
                <a:ea typeface="Arial"/>
                <a:cs typeface="Arial"/>
                <a:sym typeface="Arial"/>
              </a:defRPr>
            </a:lvl1pPr>
            <a:lvl2pPr marL="914400" marR="0" lvl="1" indent="-342900" algn="just" rtl="0">
              <a:spcBef>
                <a:spcPts val="48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23850" algn="just" rtl="0">
              <a:spcBef>
                <a:spcPts val="400"/>
              </a:spcBef>
              <a:spcAft>
                <a:spcPts val="0"/>
              </a:spcAft>
              <a:buClr>
                <a:schemeClr val="dk1"/>
              </a:buClr>
              <a:buSzPts val="1500"/>
              <a:buFont typeface="Noto Sans Symbols"/>
              <a:buChar char="●"/>
              <a:defRPr sz="2000" b="0" i="0" u="none" strike="noStrike" cap="none">
                <a:solidFill>
                  <a:schemeClr val="dk1"/>
                </a:solidFill>
                <a:latin typeface="Arial"/>
                <a:ea typeface="Arial"/>
                <a:cs typeface="Arial"/>
                <a:sym typeface="Arial"/>
              </a:defRPr>
            </a:lvl3pPr>
            <a:lvl4pPr marL="1828800" marR="0" lvl="3" indent="-320039" algn="just" rtl="0">
              <a:spcBef>
                <a:spcPts val="360"/>
              </a:spcBef>
              <a:spcAft>
                <a:spcPts val="0"/>
              </a:spcAft>
              <a:buClr>
                <a:schemeClr val="dk1"/>
              </a:buClr>
              <a:buSzPts val="1440"/>
              <a:buFont typeface="Arial"/>
              <a:buChar char="–"/>
              <a:defRPr sz="1800" b="0" i="0" u="none" strike="noStrike" cap="none">
                <a:solidFill>
                  <a:schemeClr val="dk1"/>
                </a:solidFill>
                <a:latin typeface="Arial"/>
                <a:ea typeface="Arial"/>
                <a:cs typeface="Arial"/>
                <a:sym typeface="Arial"/>
              </a:defRPr>
            </a:lvl4pPr>
            <a:lvl5pPr marL="2286000" marR="0" lvl="4"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5pPr>
            <a:lvl6pPr marL="2743200" marR="0" lvl="5"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6pPr>
            <a:lvl7pPr marL="3200400" marR="0" lvl="6"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7pPr>
            <a:lvl8pPr marL="3657600" marR="0" lvl="7"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8pPr>
            <a:lvl9pPr marL="4114800" marR="0" lvl="8"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47" name="Google Shape;47;p6"/>
          <p:cNvSpPr txBox="1">
            <a:spLocks noGrp="1"/>
          </p:cNvSpPr>
          <p:nvPr>
            <p:ph type="body" idx="2"/>
          </p:nvPr>
        </p:nvSpPr>
        <p:spPr>
          <a:xfrm>
            <a:off x="5029200" y="1600200"/>
            <a:ext cx="4381500" cy="4525963"/>
          </a:xfrm>
          <a:prstGeom prst="rect">
            <a:avLst/>
          </a:prstGeom>
          <a:noFill/>
          <a:ln>
            <a:noFill/>
          </a:ln>
        </p:spPr>
        <p:txBody>
          <a:bodyPr spcFirstLastPara="1" wrap="square" lIns="91425" tIns="45700" rIns="91425" bIns="45700" anchor="t" anchorCtr="0"/>
          <a:lstStyle>
            <a:lvl1pPr marL="457200" marR="0" lvl="0" indent="-361950" algn="just" rtl="0">
              <a:spcBef>
                <a:spcPts val="560"/>
              </a:spcBef>
              <a:spcAft>
                <a:spcPts val="0"/>
              </a:spcAft>
              <a:buClr>
                <a:schemeClr val="dk1"/>
              </a:buClr>
              <a:buSzPts val="2100"/>
              <a:buFont typeface="Arial"/>
              <a:buChar char="●"/>
              <a:defRPr sz="2800" b="0" i="0" u="none" strike="noStrike" cap="none">
                <a:solidFill>
                  <a:schemeClr val="dk1"/>
                </a:solidFill>
                <a:latin typeface="Arial"/>
                <a:ea typeface="Arial"/>
                <a:cs typeface="Arial"/>
                <a:sym typeface="Arial"/>
              </a:defRPr>
            </a:lvl1pPr>
            <a:lvl2pPr marL="914400" marR="0" lvl="1" indent="-342900" algn="just" rtl="0">
              <a:spcBef>
                <a:spcPts val="48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2pPr>
            <a:lvl3pPr marL="1371600" marR="0" lvl="2" indent="-323850" algn="just" rtl="0">
              <a:spcBef>
                <a:spcPts val="400"/>
              </a:spcBef>
              <a:spcAft>
                <a:spcPts val="0"/>
              </a:spcAft>
              <a:buClr>
                <a:schemeClr val="dk1"/>
              </a:buClr>
              <a:buSzPts val="1500"/>
              <a:buFont typeface="Noto Sans Symbols"/>
              <a:buChar char="●"/>
              <a:defRPr sz="2000" b="0" i="0" u="none" strike="noStrike" cap="none">
                <a:solidFill>
                  <a:schemeClr val="dk1"/>
                </a:solidFill>
                <a:latin typeface="Arial"/>
                <a:ea typeface="Arial"/>
                <a:cs typeface="Arial"/>
                <a:sym typeface="Arial"/>
              </a:defRPr>
            </a:lvl3pPr>
            <a:lvl4pPr marL="1828800" marR="0" lvl="3" indent="-320039" algn="just" rtl="0">
              <a:spcBef>
                <a:spcPts val="360"/>
              </a:spcBef>
              <a:spcAft>
                <a:spcPts val="0"/>
              </a:spcAft>
              <a:buClr>
                <a:schemeClr val="dk1"/>
              </a:buClr>
              <a:buSzPts val="1440"/>
              <a:buFont typeface="Arial"/>
              <a:buChar char="–"/>
              <a:defRPr sz="1800" b="0" i="0" u="none" strike="noStrike" cap="none">
                <a:solidFill>
                  <a:schemeClr val="dk1"/>
                </a:solidFill>
                <a:latin typeface="Arial"/>
                <a:ea typeface="Arial"/>
                <a:cs typeface="Arial"/>
                <a:sym typeface="Arial"/>
              </a:defRPr>
            </a:lvl4pPr>
            <a:lvl5pPr marL="2286000" marR="0" lvl="4"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5pPr>
            <a:lvl6pPr marL="2743200" marR="0" lvl="5"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6pPr>
            <a:lvl7pPr marL="3200400" marR="0" lvl="6"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7pPr>
            <a:lvl8pPr marL="3657600" marR="0" lvl="7"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8pPr>
            <a:lvl9pPr marL="4114800" marR="0" lvl="8" indent="-302895" algn="just" rtl="0">
              <a:spcBef>
                <a:spcPts val="360"/>
              </a:spcBef>
              <a:spcAft>
                <a:spcPts val="0"/>
              </a:spcAft>
              <a:buClr>
                <a:schemeClr val="dk1"/>
              </a:buClr>
              <a:buSzPts val="1170"/>
              <a:buFont typeface="Noto Sans Symbols"/>
              <a:buChar char="●"/>
              <a:defRPr sz="1800" b="0" i="0" u="none" strike="noStrike" cap="none">
                <a:solidFill>
                  <a:schemeClr val="dk1"/>
                </a:solidFill>
                <a:latin typeface="Arial"/>
                <a:ea typeface="Arial"/>
                <a:cs typeface="Arial"/>
                <a:sym typeface="Arial"/>
              </a:defRPr>
            </a:lvl9pPr>
          </a:lstStyle>
          <a:p>
            <a:endParaRPr/>
          </a:p>
        </p:txBody>
      </p:sp>
      <p:sp>
        <p:nvSpPr>
          <p:cNvPr id="48" name="Google Shape;48;p6"/>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6"/>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495300" y="274638"/>
            <a:ext cx="8915400" cy="1143000"/>
          </a:xfrm>
          <a:prstGeom prst="rect">
            <a:avLst/>
          </a:prstGeom>
          <a:noFill/>
          <a:ln>
            <a:noFill/>
          </a:ln>
        </p:spPr>
        <p:txBody>
          <a:bodyPr spcFirstLastPara="1" wrap="square" lIns="91425" tIns="45700" rIns="91425" bIns="45700" anchor="t" anchorCtr="0"/>
          <a:lstStyle>
            <a:lvl1pPr marR="0" lvl="0"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52" name="Google Shape;52;p7"/>
          <p:cNvSpPr txBox="1">
            <a:spLocks noGrp="1"/>
          </p:cNvSpPr>
          <p:nvPr>
            <p:ph type="body" idx="1"/>
          </p:nvPr>
        </p:nvSpPr>
        <p:spPr>
          <a:xfrm>
            <a:off x="495300" y="1535113"/>
            <a:ext cx="4376738" cy="639762"/>
          </a:xfrm>
          <a:prstGeom prst="rect">
            <a:avLst/>
          </a:prstGeom>
          <a:noFill/>
          <a:ln>
            <a:noFill/>
          </a:ln>
        </p:spPr>
        <p:txBody>
          <a:bodyPr spcFirstLastPara="1" wrap="square" lIns="91425" tIns="45700" rIns="91425" bIns="45700" anchor="b" anchorCtr="0"/>
          <a:lstStyle>
            <a:lvl1pPr marL="457200" marR="0" lvl="0" indent="-228600" algn="just" rtl="0">
              <a:spcBef>
                <a:spcPts val="480"/>
              </a:spcBef>
              <a:spcAft>
                <a:spcPts val="0"/>
              </a:spcAft>
              <a:buClr>
                <a:schemeClr val="dk1"/>
              </a:buClr>
              <a:buSzPts val="1800"/>
              <a:buFont typeface="Arial"/>
              <a:buNone/>
              <a:defRPr sz="2400" b="1" i="0" u="none" strike="noStrike" cap="none">
                <a:solidFill>
                  <a:schemeClr val="dk1"/>
                </a:solidFill>
                <a:latin typeface="Arial"/>
                <a:ea typeface="Arial"/>
                <a:cs typeface="Arial"/>
                <a:sym typeface="Arial"/>
              </a:defRPr>
            </a:lvl1pPr>
            <a:lvl2pPr marL="914400" marR="0" lvl="1" indent="-228600" algn="just" rtl="0">
              <a:spcBef>
                <a:spcPts val="400"/>
              </a:spcBef>
              <a:spcAft>
                <a:spcPts val="0"/>
              </a:spcAft>
              <a:buClr>
                <a:schemeClr val="dk1"/>
              </a:buClr>
              <a:buSzPts val="1500"/>
              <a:buFont typeface="Arial"/>
              <a:buNone/>
              <a:defRPr sz="2000" b="1" i="0" u="none" strike="noStrike" cap="none">
                <a:solidFill>
                  <a:schemeClr val="dk1"/>
                </a:solidFill>
                <a:latin typeface="Arial"/>
                <a:ea typeface="Arial"/>
                <a:cs typeface="Arial"/>
                <a:sym typeface="Arial"/>
              </a:defRPr>
            </a:lvl2pPr>
            <a:lvl3pPr marL="1371600" marR="0" lvl="2" indent="-228600" algn="just" rtl="0">
              <a:spcBef>
                <a:spcPts val="360"/>
              </a:spcBef>
              <a:spcAft>
                <a:spcPts val="0"/>
              </a:spcAft>
              <a:buClr>
                <a:schemeClr val="dk1"/>
              </a:buClr>
              <a:buSzPts val="1350"/>
              <a:buFont typeface="Noto Sans Symbols"/>
              <a:buNone/>
              <a:defRPr sz="1800" b="1" i="0" u="none" strike="noStrike" cap="none">
                <a:solidFill>
                  <a:schemeClr val="dk1"/>
                </a:solidFill>
                <a:latin typeface="Arial"/>
                <a:ea typeface="Arial"/>
                <a:cs typeface="Arial"/>
                <a:sym typeface="Arial"/>
              </a:defRPr>
            </a:lvl3pPr>
            <a:lvl4pPr marL="1828800" marR="0" lvl="3" indent="-228600" algn="just" rtl="0">
              <a:spcBef>
                <a:spcPts val="320"/>
              </a:spcBef>
              <a:spcAft>
                <a:spcPts val="0"/>
              </a:spcAft>
              <a:buClr>
                <a:schemeClr val="dk1"/>
              </a:buClr>
              <a:buSzPts val="1280"/>
              <a:buFont typeface="Arial"/>
              <a:buNone/>
              <a:defRPr sz="1600" b="1" i="0" u="none" strike="noStrike" cap="none">
                <a:solidFill>
                  <a:schemeClr val="dk1"/>
                </a:solidFill>
                <a:latin typeface="Arial"/>
                <a:ea typeface="Arial"/>
                <a:cs typeface="Arial"/>
                <a:sym typeface="Arial"/>
              </a:defRPr>
            </a:lvl4pPr>
            <a:lvl5pPr marL="2286000" marR="0" lvl="4"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5pPr>
            <a:lvl6pPr marL="2743200" marR="0" lvl="5"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6pPr>
            <a:lvl7pPr marL="3200400" marR="0" lvl="6"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7pPr>
            <a:lvl8pPr marL="3657600" marR="0" lvl="7"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8pPr>
            <a:lvl9pPr marL="4114800" marR="0" lvl="8"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9pPr>
          </a:lstStyle>
          <a:p>
            <a:endParaRPr/>
          </a:p>
        </p:txBody>
      </p:sp>
      <p:sp>
        <p:nvSpPr>
          <p:cNvPr id="53" name="Google Shape;53;p7"/>
          <p:cNvSpPr txBox="1">
            <a:spLocks noGrp="1"/>
          </p:cNvSpPr>
          <p:nvPr>
            <p:ph type="body" idx="2"/>
          </p:nvPr>
        </p:nvSpPr>
        <p:spPr>
          <a:xfrm>
            <a:off x="495300" y="2174875"/>
            <a:ext cx="4376738" cy="3951288"/>
          </a:xfrm>
          <a:prstGeom prst="rect">
            <a:avLst/>
          </a:prstGeom>
          <a:noFill/>
          <a:ln>
            <a:noFill/>
          </a:ln>
        </p:spPr>
        <p:txBody>
          <a:bodyPr spcFirstLastPara="1" wrap="square" lIns="91425" tIns="45700" rIns="91425" bIns="45700" anchor="t" anchorCtr="0"/>
          <a:lstStyle>
            <a:lvl1pPr marL="457200" marR="0" lvl="0" indent="-342900" algn="just" rtl="0">
              <a:spcBef>
                <a:spcPts val="48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1pPr>
            <a:lvl2pPr marL="914400" marR="0" lvl="1" indent="-323850" algn="just" rtl="0">
              <a:spcBef>
                <a:spcPts val="400"/>
              </a:spcBef>
              <a:spcAft>
                <a:spcPts val="0"/>
              </a:spcAft>
              <a:buClr>
                <a:schemeClr val="dk1"/>
              </a:buClr>
              <a:buSzPts val="1500"/>
              <a:buFont typeface="Arial"/>
              <a:buChar char="●"/>
              <a:defRPr sz="2000" b="0" i="0" u="none" strike="noStrike" cap="none">
                <a:solidFill>
                  <a:schemeClr val="dk1"/>
                </a:solidFill>
                <a:latin typeface="Arial"/>
                <a:ea typeface="Arial"/>
                <a:cs typeface="Arial"/>
                <a:sym typeface="Arial"/>
              </a:defRPr>
            </a:lvl2pPr>
            <a:lvl3pPr marL="1371600" marR="0" lvl="2" indent="-314325" algn="just" rtl="0">
              <a:spcBef>
                <a:spcPts val="360"/>
              </a:spcBef>
              <a:spcAft>
                <a:spcPts val="0"/>
              </a:spcAft>
              <a:buClr>
                <a:schemeClr val="dk1"/>
              </a:buClr>
              <a:buSzPts val="1350"/>
              <a:buFont typeface="Noto Sans Symbols"/>
              <a:buChar char="●"/>
              <a:defRPr sz="1800" b="0" i="0" u="none" strike="noStrike" cap="none">
                <a:solidFill>
                  <a:schemeClr val="dk1"/>
                </a:solidFill>
                <a:latin typeface="Arial"/>
                <a:ea typeface="Arial"/>
                <a:cs typeface="Arial"/>
                <a:sym typeface="Arial"/>
              </a:defRPr>
            </a:lvl3pPr>
            <a:lvl4pPr marL="1828800" marR="0" lvl="3" indent="-309880" algn="just" rtl="0">
              <a:spcBef>
                <a:spcPts val="320"/>
              </a:spcBef>
              <a:spcAft>
                <a:spcPts val="0"/>
              </a:spcAft>
              <a:buClr>
                <a:schemeClr val="dk1"/>
              </a:buClr>
              <a:buSzPts val="1280"/>
              <a:buFont typeface="Arial"/>
              <a:buChar char="–"/>
              <a:defRPr sz="1600" b="0" i="0" u="none" strike="noStrike" cap="none">
                <a:solidFill>
                  <a:schemeClr val="dk1"/>
                </a:solidFill>
                <a:latin typeface="Arial"/>
                <a:ea typeface="Arial"/>
                <a:cs typeface="Arial"/>
                <a:sym typeface="Arial"/>
              </a:defRPr>
            </a:lvl4pPr>
            <a:lvl5pPr marL="2286000" marR="0" lvl="4" indent="-294639"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5pPr>
            <a:lvl6pPr marL="2743200" marR="0" lvl="5" indent="-294639"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6pPr>
            <a:lvl7pPr marL="3200400" marR="0" lvl="6" indent="-294639"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7pPr>
            <a:lvl8pPr marL="3657600" marR="0" lvl="7" indent="-294640"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8pPr>
            <a:lvl9pPr marL="4114800" marR="0" lvl="8" indent="-294640"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9pPr>
          </a:lstStyle>
          <a:p>
            <a:endParaRPr/>
          </a:p>
        </p:txBody>
      </p:sp>
      <p:sp>
        <p:nvSpPr>
          <p:cNvPr id="54" name="Google Shape;54;p7"/>
          <p:cNvSpPr txBox="1">
            <a:spLocks noGrp="1"/>
          </p:cNvSpPr>
          <p:nvPr>
            <p:ph type="body" idx="3"/>
          </p:nvPr>
        </p:nvSpPr>
        <p:spPr>
          <a:xfrm>
            <a:off x="5032375" y="1535113"/>
            <a:ext cx="4378325" cy="639762"/>
          </a:xfrm>
          <a:prstGeom prst="rect">
            <a:avLst/>
          </a:prstGeom>
          <a:noFill/>
          <a:ln>
            <a:noFill/>
          </a:ln>
        </p:spPr>
        <p:txBody>
          <a:bodyPr spcFirstLastPara="1" wrap="square" lIns="91425" tIns="45700" rIns="91425" bIns="45700" anchor="b" anchorCtr="0"/>
          <a:lstStyle>
            <a:lvl1pPr marL="457200" marR="0" lvl="0" indent="-228600" algn="just" rtl="0">
              <a:spcBef>
                <a:spcPts val="480"/>
              </a:spcBef>
              <a:spcAft>
                <a:spcPts val="0"/>
              </a:spcAft>
              <a:buClr>
                <a:schemeClr val="dk1"/>
              </a:buClr>
              <a:buSzPts val="1800"/>
              <a:buFont typeface="Arial"/>
              <a:buNone/>
              <a:defRPr sz="2400" b="1" i="0" u="none" strike="noStrike" cap="none">
                <a:solidFill>
                  <a:schemeClr val="dk1"/>
                </a:solidFill>
                <a:latin typeface="Arial"/>
                <a:ea typeface="Arial"/>
                <a:cs typeface="Arial"/>
                <a:sym typeface="Arial"/>
              </a:defRPr>
            </a:lvl1pPr>
            <a:lvl2pPr marL="914400" marR="0" lvl="1" indent="-228600" algn="just" rtl="0">
              <a:spcBef>
                <a:spcPts val="400"/>
              </a:spcBef>
              <a:spcAft>
                <a:spcPts val="0"/>
              </a:spcAft>
              <a:buClr>
                <a:schemeClr val="dk1"/>
              </a:buClr>
              <a:buSzPts val="1500"/>
              <a:buFont typeface="Arial"/>
              <a:buNone/>
              <a:defRPr sz="2000" b="1" i="0" u="none" strike="noStrike" cap="none">
                <a:solidFill>
                  <a:schemeClr val="dk1"/>
                </a:solidFill>
                <a:latin typeface="Arial"/>
                <a:ea typeface="Arial"/>
                <a:cs typeface="Arial"/>
                <a:sym typeface="Arial"/>
              </a:defRPr>
            </a:lvl2pPr>
            <a:lvl3pPr marL="1371600" marR="0" lvl="2" indent="-228600" algn="just" rtl="0">
              <a:spcBef>
                <a:spcPts val="360"/>
              </a:spcBef>
              <a:spcAft>
                <a:spcPts val="0"/>
              </a:spcAft>
              <a:buClr>
                <a:schemeClr val="dk1"/>
              </a:buClr>
              <a:buSzPts val="1350"/>
              <a:buFont typeface="Noto Sans Symbols"/>
              <a:buNone/>
              <a:defRPr sz="1800" b="1" i="0" u="none" strike="noStrike" cap="none">
                <a:solidFill>
                  <a:schemeClr val="dk1"/>
                </a:solidFill>
                <a:latin typeface="Arial"/>
                <a:ea typeface="Arial"/>
                <a:cs typeface="Arial"/>
                <a:sym typeface="Arial"/>
              </a:defRPr>
            </a:lvl3pPr>
            <a:lvl4pPr marL="1828800" marR="0" lvl="3" indent="-228600" algn="just" rtl="0">
              <a:spcBef>
                <a:spcPts val="320"/>
              </a:spcBef>
              <a:spcAft>
                <a:spcPts val="0"/>
              </a:spcAft>
              <a:buClr>
                <a:schemeClr val="dk1"/>
              </a:buClr>
              <a:buSzPts val="1280"/>
              <a:buFont typeface="Arial"/>
              <a:buNone/>
              <a:defRPr sz="1600" b="1" i="0" u="none" strike="noStrike" cap="none">
                <a:solidFill>
                  <a:schemeClr val="dk1"/>
                </a:solidFill>
                <a:latin typeface="Arial"/>
                <a:ea typeface="Arial"/>
                <a:cs typeface="Arial"/>
                <a:sym typeface="Arial"/>
              </a:defRPr>
            </a:lvl4pPr>
            <a:lvl5pPr marL="2286000" marR="0" lvl="4"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5pPr>
            <a:lvl6pPr marL="2743200" marR="0" lvl="5"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6pPr>
            <a:lvl7pPr marL="3200400" marR="0" lvl="6"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7pPr>
            <a:lvl8pPr marL="3657600" marR="0" lvl="7"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8pPr>
            <a:lvl9pPr marL="4114800" marR="0" lvl="8" indent="-228600" algn="just" rtl="0">
              <a:spcBef>
                <a:spcPts val="320"/>
              </a:spcBef>
              <a:spcAft>
                <a:spcPts val="0"/>
              </a:spcAft>
              <a:buClr>
                <a:schemeClr val="dk1"/>
              </a:buClr>
              <a:buSzPts val="1040"/>
              <a:buFont typeface="Noto Sans Symbols"/>
              <a:buNone/>
              <a:defRPr sz="1600" b="1" i="0" u="none" strike="noStrike" cap="none">
                <a:solidFill>
                  <a:schemeClr val="dk1"/>
                </a:solidFill>
                <a:latin typeface="Arial"/>
                <a:ea typeface="Arial"/>
                <a:cs typeface="Arial"/>
                <a:sym typeface="Arial"/>
              </a:defRPr>
            </a:lvl9pPr>
          </a:lstStyle>
          <a:p>
            <a:endParaRPr/>
          </a:p>
        </p:txBody>
      </p:sp>
      <p:sp>
        <p:nvSpPr>
          <p:cNvPr id="55" name="Google Shape;55;p7"/>
          <p:cNvSpPr txBox="1">
            <a:spLocks noGrp="1"/>
          </p:cNvSpPr>
          <p:nvPr>
            <p:ph type="body" idx="4"/>
          </p:nvPr>
        </p:nvSpPr>
        <p:spPr>
          <a:xfrm>
            <a:off x="5032375" y="2174875"/>
            <a:ext cx="4378325" cy="3951288"/>
          </a:xfrm>
          <a:prstGeom prst="rect">
            <a:avLst/>
          </a:prstGeom>
          <a:noFill/>
          <a:ln>
            <a:noFill/>
          </a:ln>
        </p:spPr>
        <p:txBody>
          <a:bodyPr spcFirstLastPara="1" wrap="square" lIns="91425" tIns="45700" rIns="91425" bIns="45700" anchor="t" anchorCtr="0"/>
          <a:lstStyle>
            <a:lvl1pPr marL="457200" marR="0" lvl="0" indent="-342900" algn="just" rtl="0">
              <a:spcBef>
                <a:spcPts val="480"/>
              </a:spcBef>
              <a:spcAft>
                <a:spcPts val="0"/>
              </a:spcAft>
              <a:buClr>
                <a:schemeClr val="dk1"/>
              </a:buClr>
              <a:buSzPts val="1800"/>
              <a:buFont typeface="Arial"/>
              <a:buChar char="●"/>
              <a:defRPr sz="2400" b="0" i="0" u="none" strike="noStrike" cap="none">
                <a:solidFill>
                  <a:schemeClr val="dk1"/>
                </a:solidFill>
                <a:latin typeface="Arial"/>
                <a:ea typeface="Arial"/>
                <a:cs typeface="Arial"/>
                <a:sym typeface="Arial"/>
              </a:defRPr>
            </a:lvl1pPr>
            <a:lvl2pPr marL="914400" marR="0" lvl="1" indent="-323850" algn="just" rtl="0">
              <a:spcBef>
                <a:spcPts val="400"/>
              </a:spcBef>
              <a:spcAft>
                <a:spcPts val="0"/>
              </a:spcAft>
              <a:buClr>
                <a:schemeClr val="dk1"/>
              </a:buClr>
              <a:buSzPts val="1500"/>
              <a:buFont typeface="Arial"/>
              <a:buChar char="●"/>
              <a:defRPr sz="2000" b="0" i="0" u="none" strike="noStrike" cap="none">
                <a:solidFill>
                  <a:schemeClr val="dk1"/>
                </a:solidFill>
                <a:latin typeface="Arial"/>
                <a:ea typeface="Arial"/>
                <a:cs typeface="Arial"/>
                <a:sym typeface="Arial"/>
              </a:defRPr>
            </a:lvl2pPr>
            <a:lvl3pPr marL="1371600" marR="0" lvl="2" indent="-314325" algn="just" rtl="0">
              <a:spcBef>
                <a:spcPts val="360"/>
              </a:spcBef>
              <a:spcAft>
                <a:spcPts val="0"/>
              </a:spcAft>
              <a:buClr>
                <a:schemeClr val="dk1"/>
              </a:buClr>
              <a:buSzPts val="1350"/>
              <a:buFont typeface="Noto Sans Symbols"/>
              <a:buChar char="●"/>
              <a:defRPr sz="1800" b="0" i="0" u="none" strike="noStrike" cap="none">
                <a:solidFill>
                  <a:schemeClr val="dk1"/>
                </a:solidFill>
                <a:latin typeface="Arial"/>
                <a:ea typeface="Arial"/>
                <a:cs typeface="Arial"/>
                <a:sym typeface="Arial"/>
              </a:defRPr>
            </a:lvl3pPr>
            <a:lvl4pPr marL="1828800" marR="0" lvl="3" indent="-309880" algn="just" rtl="0">
              <a:spcBef>
                <a:spcPts val="320"/>
              </a:spcBef>
              <a:spcAft>
                <a:spcPts val="0"/>
              </a:spcAft>
              <a:buClr>
                <a:schemeClr val="dk1"/>
              </a:buClr>
              <a:buSzPts val="1280"/>
              <a:buFont typeface="Arial"/>
              <a:buChar char="–"/>
              <a:defRPr sz="1600" b="0" i="0" u="none" strike="noStrike" cap="none">
                <a:solidFill>
                  <a:schemeClr val="dk1"/>
                </a:solidFill>
                <a:latin typeface="Arial"/>
                <a:ea typeface="Arial"/>
                <a:cs typeface="Arial"/>
                <a:sym typeface="Arial"/>
              </a:defRPr>
            </a:lvl4pPr>
            <a:lvl5pPr marL="2286000" marR="0" lvl="4" indent="-294639"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5pPr>
            <a:lvl6pPr marL="2743200" marR="0" lvl="5" indent="-294639"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6pPr>
            <a:lvl7pPr marL="3200400" marR="0" lvl="6" indent="-294639"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7pPr>
            <a:lvl8pPr marL="3657600" marR="0" lvl="7" indent="-294640"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8pPr>
            <a:lvl9pPr marL="4114800" marR="0" lvl="8" indent="-294640" algn="just" rtl="0">
              <a:spcBef>
                <a:spcPts val="320"/>
              </a:spcBef>
              <a:spcAft>
                <a:spcPts val="0"/>
              </a:spcAft>
              <a:buClr>
                <a:schemeClr val="dk1"/>
              </a:buClr>
              <a:buSzPts val="1040"/>
              <a:buFont typeface="Noto Sans Symbols"/>
              <a:buChar char="●"/>
              <a:defRPr sz="1600" b="0" i="0" u="none" strike="noStrike" cap="none">
                <a:solidFill>
                  <a:schemeClr val="dk1"/>
                </a:solidFill>
                <a:latin typeface="Arial"/>
                <a:ea typeface="Arial"/>
                <a:cs typeface="Arial"/>
                <a:sym typeface="Arial"/>
              </a:defRPr>
            </a:lvl9pPr>
          </a:lstStyle>
          <a:p>
            <a:endParaRPr/>
          </a:p>
        </p:txBody>
      </p:sp>
      <p:sp>
        <p:nvSpPr>
          <p:cNvPr id="56" name="Google Shape;56;p7"/>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7"/>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58"/>
        <p:cNvGrpSpPr/>
        <p:nvPr/>
      </p:nvGrpSpPr>
      <p:grpSpPr>
        <a:xfrm>
          <a:off x="0" y="0"/>
          <a:ext cx="0" cy="0"/>
          <a:chOff x="0" y="0"/>
          <a:chExt cx="0" cy="0"/>
        </a:xfrm>
      </p:grpSpPr>
      <p:sp>
        <p:nvSpPr>
          <p:cNvPr id="59" name="Google Shape;59;p8"/>
          <p:cNvSpPr txBox="1">
            <a:spLocks noGrp="1"/>
          </p:cNvSpPr>
          <p:nvPr>
            <p:ph type="title"/>
          </p:nvPr>
        </p:nvSpPr>
        <p:spPr>
          <a:xfrm>
            <a:off x="495300" y="274638"/>
            <a:ext cx="8915400" cy="1143000"/>
          </a:xfrm>
          <a:prstGeom prst="rect">
            <a:avLst/>
          </a:prstGeom>
          <a:noFill/>
          <a:ln>
            <a:noFill/>
          </a:ln>
        </p:spPr>
        <p:txBody>
          <a:bodyPr spcFirstLastPara="1" wrap="square" lIns="91425" tIns="45700" rIns="91425" bIns="45700" anchor="t" anchorCtr="0"/>
          <a:lstStyle>
            <a:lvl1pPr marR="0" lvl="0"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60" name="Google Shape;60;p8"/>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8"/>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495300" y="273050"/>
            <a:ext cx="3259138" cy="116205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SzPts val="1400"/>
              <a:buNone/>
              <a:defRPr sz="20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64" name="Google Shape;64;p9"/>
          <p:cNvSpPr txBox="1">
            <a:spLocks noGrp="1"/>
          </p:cNvSpPr>
          <p:nvPr>
            <p:ph type="body" idx="1"/>
          </p:nvPr>
        </p:nvSpPr>
        <p:spPr>
          <a:xfrm>
            <a:off x="3873500" y="273050"/>
            <a:ext cx="5537200" cy="5853113"/>
          </a:xfrm>
          <a:prstGeom prst="rect">
            <a:avLst/>
          </a:prstGeom>
          <a:noFill/>
          <a:ln>
            <a:noFill/>
          </a:ln>
        </p:spPr>
        <p:txBody>
          <a:bodyPr spcFirstLastPara="1" wrap="square" lIns="91425" tIns="45700" rIns="91425" bIns="45700" anchor="t" anchorCtr="0"/>
          <a:lstStyle>
            <a:lvl1pPr marL="457200" marR="0" lvl="0" indent="-381000" algn="just" rtl="0">
              <a:spcBef>
                <a:spcPts val="640"/>
              </a:spcBef>
              <a:spcAft>
                <a:spcPts val="0"/>
              </a:spcAft>
              <a:buClr>
                <a:schemeClr val="dk1"/>
              </a:buClr>
              <a:buSzPts val="2400"/>
              <a:buFont typeface="Arial"/>
              <a:buChar char="●"/>
              <a:defRPr sz="3200" b="0" i="0" u="none" strike="noStrike" cap="none">
                <a:solidFill>
                  <a:schemeClr val="dk1"/>
                </a:solidFill>
                <a:latin typeface="Arial"/>
                <a:ea typeface="Arial"/>
                <a:cs typeface="Arial"/>
                <a:sym typeface="Arial"/>
              </a:defRPr>
            </a:lvl1pPr>
            <a:lvl2pPr marL="914400" marR="0" lvl="1" indent="-361950" algn="just" rtl="0">
              <a:spcBef>
                <a:spcPts val="560"/>
              </a:spcBef>
              <a:spcAft>
                <a:spcPts val="0"/>
              </a:spcAft>
              <a:buClr>
                <a:schemeClr val="dk1"/>
              </a:buClr>
              <a:buSzPts val="2100"/>
              <a:buFont typeface="Arial"/>
              <a:buChar char="●"/>
              <a:defRPr sz="2800" b="0" i="0" u="none" strike="noStrike" cap="none">
                <a:solidFill>
                  <a:schemeClr val="dk1"/>
                </a:solidFill>
                <a:latin typeface="Arial"/>
                <a:ea typeface="Arial"/>
                <a:cs typeface="Arial"/>
                <a:sym typeface="Arial"/>
              </a:defRPr>
            </a:lvl2pPr>
            <a:lvl3pPr marL="1371600" marR="0" lvl="2" indent="-342900" algn="just" rtl="0">
              <a:spcBef>
                <a:spcPts val="480"/>
              </a:spcBef>
              <a:spcAft>
                <a:spcPts val="0"/>
              </a:spcAft>
              <a:buClr>
                <a:schemeClr val="dk1"/>
              </a:buClr>
              <a:buSzPts val="1800"/>
              <a:buFont typeface="Noto Sans Symbols"/>
              <a:buChar char="●"/>
              <a:defRPr sz="2400" b="0" i="0" u="none" strike="noStrike" cap="none">
                <a:solidFill>
                  <a:schemeClr val="dk1"/>
                </a:solidFill>
                <a:latin typeface="Arial"/>
                <a:ea typeface="Arial"/>
                <a:cs typeface="Arial"/>
                <a:sym typeface="Arial"/>
              </a:defRPr>
            </a:lvl3pPr>
            <a:lvl4pPr marL="1828800" marR="0" lvl="3" indent="-330200" algn="just" rtl="0">
              <a:spcBef>
                <a:spcPts val="400"/>
              </a:spcBef>
              <a:spcAft>
                <a:spcPts val="0"/>
              </a:spcAft>
              <a:buClr>
                <a:schemeClr val="dk1"/>
              </a:buClr>
              <a:buSzPts val="1600"/>
              <a:buFont typeface="Arial"/>
              <a:buChar char="–"/>
              <a:defRPr sz="2000" b="0" i="0" u="none" strike="noStrike" cap="none">
                <a:solidFill>
                  <a:schemeClr val="dk1"/>
                </a:solidFill>
                <a:latin typeface="Arial"/>
                <a:ea typeface="Arial"/>
                <a:cs typeface="Arial"/>
                <a:sym typeface="Arial"/>
              </a:defRPr>
            </a:lvl4pPr>
            <a:lvl5pPr marL="2286000" marR="0" lvl="4" indent="-311150" algn="just" rtl="0">
              <a:spcBef>
                <a:spcPts val="400"/>
              </a:spcBef>
              <a:spcAft>
                <a:spcPts val="0"/>
              </a:spcAft>
              <a:buClr>
                <a:schemeClr val="dk1"/>
              </a:buClr>
              <a:buSzPts val="1300"/>
              <a:buFont typeface="Noto Sans Symbols"/>
              <a:buChar char="●"/>
              <a:defRPr sz="2000" b="0" i="0" u="none" strike="noStrike" cap="none">
                <a:solidFill>
                  <a:schemeClr val="dk1"/>
                </a:solidFill>
                <a:latin typeface="Arial"/>
                <a:ea typeface="Arial"/>
                <a:cs typeface="Arial"/>
                <a:sym typeface="Arial"/>
              </a:defRPr>
            </a:lvl5pPr>
            <a:lvl6pPr marL="2743200" marR="0" lvl="5" indent="-311150" algn="just" rtl="0">
              <a:spcBef>
                <a:spcPts val="400"/>
              </a:spcBef>
              <a:spcAft>
                <a:spcPts val="0"/>
              </a:spcAft>
              <a:buClr>
                <a:schemeClr val="dk1"/>
              </a:buClr>
              <a:buSzPts val="1300"/>
              <a:buFont typeface="Noto Sans Symbols"/>
              <a:buChar char="●"/>
              <a:defRPr sz="2000" b="0" i="0" u="none" strike="noStrike" cap="none">
                <a:solidFill>
                  <a:schemeClr val="dk1"/>
                </a:solidFill>
                <a:latin typeface="Arial"/>
                <a:ea typeface="Arial"/>
                <a:cs typeface="Arial"/>
                <a:sym typeface="Arial"/>
              </a:defRPr>
            </a:lvl6pPr>
            <a:lvl7pPr marL="3200400" marR="0" lvl="6" indent="-311150" algn="just" rtl="0">
              <a:spcBef>
                <a:spcPts val="400"/>
              </a:spcBef>
              <a:spcAft>
                <a:spcPts val="0"/>
              </a:spcAft>
              <a:buClr>
                <a:schemeClr val="dk1"/>
              </a:buClr>
              <a:buSzPts val="1300"/>
              <a:buFont typeface="Noto Sans Symbols"/>
              <a:buChar char="●"/>
              <a:defRPr sz="2000" b="0" i="0" u="none" strike="noStrike" cap="none">
                <a:solidFill>
                  <a:schemeClr val="dk1"/>
                </a:solidFill>
                <a:latin typeface="Arial"/>
                <a:ea typeface="Arial"/>
                <a:cs typeface="Arial"/>
                <a:sym typeface="Arial"/>
              </a:defRPr>
            </a:lvl7pPr>
            <a:lvl8pPr marL="3657600" marR="0" lvl="7" indent="-311150" algn="just" rtl="0">
              <a:spcBef>
                <a:spcPts val="400"/>
              </a:spcBef>
              <a:spcAft>
                <a:spcPts val="0"/>
              </a:spcAft>
              <a:buClr>
                <a:schemeClr val="dk1"/>
              </a:buClr>
              <a:buSzPts val="1300"/>
              <a:buFont typeface="Noto Sans Symbols"/>
              <a:buChar char="●"/>
              <a:defRPr sz="2000" b="0" i="0" u="none" strike="noStrike" cap="none">
                <a:solidFill>
                  <a:schemeClr val="dk1"/>
                </a:solidFill>
                <a:latin typeface="Arial"/>
                <a:ea typeface="Arial"/>
                <a:cs typeface="Arial"/>
                <a:sym typeface="Arial"/>
              </a:defRPr>
            </a:lvl8pPr>
            <a:lvl9pPr marL="4114800" marR="0" lvl="8" indent="-311150" algn="just" rtl="0">
              <a:spcBef>
                <a:spcPts val="400"/>
              </a:spcBef>
              <a:spcAft>
                <a:spcPts val="0"/>
              </a:spcAft>
              <a:buClr>
                <a:schemeClr val="dk1"/>
              </a:buClr>
              <a:buSzPts val="1300"/>
              <a:buFont typeface="Noto Sans Symbols"/>
              <a:buChar char="●"/>
              <a:defRPr sz="2000" b="0" i="0" u="none" strike="noStrike" cap="none">
                <a:solidFill>
                  <a:schemeClr val="dk1"/>
                </a:solidFill>
                <a:latin typeface="Arial"/>
                <a:ea typeface="Arial"/>
                <a:cs typeface="Arial"/>
                <a:sym typeface="Arial"/>
              </a:defRPr>
            </a:lvl9pPr>
          </a:lstStyle>
          <a:p>
            <a:endParaRPr/>
          </a:p>
        </p:txBody>
      </p:sp>
      <p:sp>
        <p:nvSpPr>
          <p:cNvPr id="65" name="Google Shape;65;p9"/>
          <p:cNvSpPr txBox="1">
            <a:spLocks noGrp="1"/>
          </p:cNvSpPr>
          <p:nvPr>
            <p:ph type="body" idx="2"/>
          </p:nvPr>
        </p:nvSpPr>
        <p:spPr>
          <a:xfrm>
            <a:off x="495300" y="1435100"/>
            <a:ext cx="3259138" cy="4691063"/>
          </a:xfrm>
          <a:prstGeom prst="rect">
            <a:avLst/>
          </a:prstGeom>
          <a:noFill/>
          <a:ln>
            <a:noFill/>
          </a:ln>
        </p:spPr>
        <p:txBody>
          <a:bodyPr spcFirstLastPara="1" wrap="square" lIns="91425" tIns="45700" rIns="91425" bIns="45700" anchor="t" anchorCtr="0"/>
          <a:lstStyle>
            <a:lvl1pPr marL="457200" marR="0" lvl="0" indent="-228600" algn="just" rtl="0">
              <a:spcBef>
                <a:spcPts val="280"/>
              </a:spcBef>
              <a:spcAft>
                <a:spcPts val="0"/>
              </a:spcAft>
              <a:buClr>
                <a:schemeClr val="dk1"/>
              </a:buClr>
              <a:buSzPts val="1050"/>
              <a:buFont typeface="Arial"/>
              <a:buNone/>
              <a:defRPr sz="1400" b="0" i="0" u="none" strike="noStrike" cap="none">
                <a:solidFill>
                  <a:schemeClr val="dk1"/>
                </a:solidFill>
                <a:latin typeface="Arial"/>
                <a:ea typeface="Arial"/>
                <a:cs typeface="Arial"/>
                <a:sym typeface="Arial"/>
              </a:defRPr>
            </a:lvl1pPr>
            <a:lvl2pPr marL="914400" marR="0" lvl="1" indent="-228600" algn="just" rtl="0">
              <a:spcBef>
                <a:spcPts val="240"/>
              </a:spcBef>
              <a:spcAft>
                <a:spcPts val="0"/>
              </a:spcAft>
              <a:buClr>
                <a:schemeClr val="dk1"/>
              </a:buClr>
              <a:buSzPts val="900"/>
              <a:buFont typeface="Arial"/>
              <a:buNone/>
              <a:defRPr sz="1200" b="0" i="0" u="none" strike="noStrike" cap="none">
                <a:solidFill>
                  <a:schemeClr val="dk1"/>
                </a:solidFill>
                <a:latin typeface="Arial"/>
                <a:ea typeface="Arial"/>
                <a:cs typeface="Arial"/>
                <a:sym typeface="Arial"/>
              </a:defRPr>
            </a:lvl2pPr>
            <a:lvl3pPr marL="1371600" marR="0" lvl="2" indent="-228600" algn="just" rtl="0">
              <a:spcBef>
                <a:spcPts val="200"/>
              </a:spcBef>
              <a:spcAft>
                <a:spcPts val="0"/>
              </a:spcAft>
              <a:buClr>
                <a:schemeClr val="dk1"/>
              </a:buClr>
              <a:buSzPts val="750"/>
              <a:buFont typeface="Noto Sans Symbols"/>
              <a:buNone/>
              <a:defRPr sz="1000" b="0" i="0" u="none" strike="noStrike" cap="none">
                <a:solidFill>
                  <a:schemeClr val="dk1"/>
                </a:solidFill>
                <a:latin typeface="Arial"/>
                <a:ea typeface="Arial"/>
                <a:cs typeface="Arial"/>
                <a:sym typeface="Arial"/>
              </a:defRPr>
            </a:lvl3pPr>
            <a:lvl4pPr marL="1828800" marR="0" lvl="3" indent="-228600" algn="just" rtl="0">
              <a:spcBef>
                <a:spcPts val="180"/>
              </a:spcBef>
              <a:spcAft>
                <a:spcPts val="0"/>
              </a:spcAft>
              <a:buClr>
                <a:schemeClr val="dk1"/>
              </a:buClr>
              <a:buSzPts val="720"/>
              <a:buFont typeface="Arial"/>
              <a:buNone/>
              <a:defRPr sz="900" b="0" i="0" u="none" strike="noStrike" cap="none">
                <a:solidFill>
                  <a:schemeClr val="dk1"/>
                </a:solidFill>
                <a:latin typeface="Arial"/>
                <a:ea typeface="Arial"/>
                <a:cs typeface="Arial"/>
                <a:sym typeface="Arial"/>
              </a:defRPr>
            </a:lvl4pPr>
            <a:lvl5pPr marL="2286000" marR="0" lvl="4"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5pPr>
            <a:lvl6pPr marL="2743200" marR="0" lvl="5"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6pPr>
            <a:lvl7pPr marL="3200400" marR="0" lvl="6"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7pPr>
            <a:lvl8pPr marL="3657600" marR="0" lvl="7"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8pPr>
            <a:lvl9pPr marL="4114800" marR="0" lvl="8"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9pPr>
          </a:lstStyle>
          <a:p>
            <a:endParaRPr/>
          </a:p>
        </p:txBody>
      </p:sp>
      <p:sp>
        <p:nvSpPr>
          <p:cNvPr id="66" name="Google Shape;66;p9"/>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9"/>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8"/>
        <p:cNvGrpSpPr/>
        <p:nvPr/>
      </p:nvGrpSpPr>
      <p:grpSpPr>
        <a:xfrm>
          <a:off x="0" y="0"/>
          <a:ext cx="0" cy="0"/>
          <a:chOff x="0" y="0"/>
          <a:chExt cx="0" cy="0"/>
        </a:xfrm>
      </p:grpSpPr>
      <p:sp>
        <p:nvSpPr>
          <p:cNvPr id="69" name="Google Shape;69;p10"/>
          <p:cNvSpPr txBox="1">
            <a:spLocks noGrp="1"/>
          </p:cNvSpPr>
          <p:nvPr>
            <p:ph type="title"/>
          </p:nvPr>
        </p:nvSpPr>
        <p:spPr>
          <a:xfrm>
            <a:off x="1941513" y="4800600"/>
            <a:ext cx="5943600" cy="566738"/>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SzPts val="1400"/>
              <a:buNone/>
              <a:defRPr sz="2000" b="1" i="0" u="none" strike="noStrike" cap="none">
                <a:solidFill>
                  <a:srgbClr val="008000"/>
                </a:solidFill>
                <a:latin typeface="Arial Black"/>
                <a:ea typeface="Arial Black"/>
                <a:cs typeface="Arial Black"/>
                <a:sym typeface="Arial Black"/>
              </a:defRPr>
            </a:lvl1pPr>
            <a:lvl2pPr marR="0" lvl="1"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2pPr>
            <a:lvl3pPr marR="0" lvl="2"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3pPr>
            <a:lvl4pPr marR="0" lvl="3"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4pPr>
            <a:lvl5pPr marR="0" lvl="4"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5pPr>
            <a:lvl6pPr marR="0" lvl="5"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6pPr>
            <a:lvl7pPr marR="0" lvl="6"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7pPr>
            <a:lvl8pPr marR="0" lvl="7"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8pPr>
            <a:lvl9pPr marR="0" lvl="8" algn="l" rtl="0">
              <a:lnSpc>
                <a:spcPct val="90000"/>
              </a:lnSpc>
              <a:spcBef>
                <a:spcPts val="0"/>
              </a:spcBef>
              <a:spcAft>
                <a:spcPts val="0"/>
              </a:spcAft>
              <a:buSzPts val="1400"/>
              <a:buNone/>
              <a:defRPr sz="2800" b="1" i="0" u="none" strike="noStrike" cap="none">
                <a:solidFill>
                  <a:srgbClr val="008000"/>
                </a:solidFill>
                <a:latin typeface="Arial Black"/>
                <a:ea typeface="Arial Black"/>
                <a:cs typeface="Arial Black"/>
                <a:sym typeface="Arial Black"/>
              </a:defRPr>
            </a:lvl9pPr>
          </a:lstStyle>
          <a:p>
            <a:endParaRPr/>
          </a:p>
        </p:txBody>
      </p:sp>
      <p:sp>
        <p:nvSpPr>
          <p:cNvPr id="70" name="Google Shape;70;p10"/>
          <p:cNvSpPr>
            <a:spLocks noGrp="1"/>
          </p:cNvSpPr>
          <p:nvPr>
            <p:ph type="pic" idx="2"/>
          </p:nvPr>
        </p:nvSpPr>
        <p:spPr>
          <a:xfrm>
            <a:off x="1941513" y="612775"/>
            <a:ext cx="5943600" cy="4114800"/>
          </a:xfrm>
          <a:prstGeom prst="rect">
            <a:avLst/>
          </a:prstGeom>
          <a:noFill/>
          <a:ln>
            <a:noFill/>
          </a:ln>
        </p:spPr>
        <p:txBody>
          <a:bodyPr spcFirstLastPara="1" wrap="square" lIns="91425" tIns="45700" rIns="91425" bIns="45700" anchor="t" anchorCtr="0"/>
          <a:lstStyle>
            <a:lvl1pPr marR="0" lvl="0" algn="just" rtl="0">
              <a:spcBef>
                <a:spcPts val="640"/>
              </a:spcBef>
              <a:spcAft>
                <a:spcPts val="0"/>
              </a:spcAft>
              <a:buClr>
                <a:schemeClr val="dk1"/>
              </a:buClr>
              <a:buSzPts val="2400"/>
              <a:buFont typeface="Arial"/>
              <a:buNone/>
              <a:defRPr sz="3200" b="0" i="0" u="none" strike="noStrike" cap="none">
                <a:solidFill>
                  <a:schemeClr val="dk1"/>
                </a:solidFill>
                <a:latin typeface="Arial"/>
                <a:ea typeface="Arial"/>
                <a:cs typeface="Arial"/>
                <a:sym typeface="Arial"/>
              </a:defRPr>
            </a:lvl1pPr>
            <a:lvl2pPr marR="0" lvl="1" algn="just" rtl="0">
              <a:spcBef>
                <a:spcPts val="560"/>
              </a:spcBef>
              <a:spcAft>
                <a:spcPts val="0"/>
              </a:spcAft>
              <a:buClr>
                <a:schemeClr val="dk1"/>
              </a:buClr>
              <a:buSzPts val="2100"/>
              <a:buFont typeface="Arial"/>
              <a:buNone/>
              <a:defRPr sz="2800" b="0" i="0" u="none" strike="noStrike" cap="none">
                <a:solidFill>
                  <a:schemeClr val="dk1"/>
                </a:solidFill>
                <a:latin typeface="Arial"/>
                <a:ea typeface="Arial"/>
                <a:cs typeface="Arial"/>
                <a:sym typeface="Arial"/>
              </a:defRPr>
            </a:lvl2pPr>
            <a:lvl3pPr marR="0" lvl="2" algn="just" rtl="0">
              <a:spcBef>
                <a:spcPts val="480"/>
              </a:spcBef>
              <a:spcAft>
                <a:spcPts val="0"/>
              </a:spcAft>
              <a:buClr>
                <a:schemeClr val="dk1"/>
              </a:buClr>
              <a:buSzPts val="1800"/>
              <a:buFont typeface="Noto Sans Symbols"/>
              <a:buNone/>
              <a:defRPr sz="2400" b="0" i="0" u="none" strike="noStrike" cap="none">
                <a:solidFill>
                  <a:schemeClr val="dk1"/>
                </a:solidFill>
                <a:latin typeface="Arial"/>
                <a:ea typeface="Arial"/>
                <a:cs typeface="Arial"/>
                <a:sym typeface="Arial"/>
              </a:defRPr>
            </a:lvl3pPr>
            <a:lvl4pPr marR="0" lvl="3" algn="just" rtl="0">
              <a:spcBef>
                <a:spcPts val="400"/>
              </a:spcBef>
              <a:spcAft>
                <a:spcPts val="0"/>
              </a:spcAft>
              <a:buClr>
                <a:schemeClr val="dk1"/>
              </a:buClr>
              <a:buSzPts val="1600"/>
              <a:buFont typeface="Arial"/>
              <a:buNone/>
              <a:defRPr sz="2000" b="0" i="0" u="none" strike="noStrike" cap="none">
                <a:solidFill>
                  <a:schemeClr val="dk1"/>
                </a:solidFill>
                <a:latin typeface="Arial"/>
                <a:ea typeface="Arial"/>
                <a:cs typeface="Arial"/>
                <a:sym typeface="Arial"/>
              </a:defRPr>
            </a:lvl4pPr>
            <a:lvl5pPr marR="0" lvl="4" algn="just" rtl="0">
              <a:spcBef>
                <a:spcPts val="400"/>
              </a:spcBef>
              <a:spcAft>
                <a:spcPts val="0"/>
              </a:spcAft>
              <a:buClr>
                <a:schemeClr val="dk1"/>
              </a:buClr>
              <a:buSzPts val="1300"/>
              <a:buFont typeface="Noto Sans Symbols"/>
              <a:buNone/>
              <a:defRPr sz="2000" b="0" i="0" u="none" strike="noStrike" cap="none">
                <a:solidFill>
                  <a:schemeClr val="dk1"/>
                </a:solidFill>
                <a:latin typeface="Arial"/>
                <a:ea typeface="Arial"/>
                <a:cs typeface="Arial"/>
                <a:sym typeface="Arial"/>
              </a:defRPr>
            </a:lvl5pPr>
            <a:lvl6pPr marR="0" lvl="5" algn="just" rtl="0">
              <a:spcBef>
                <a:spcPts val="400"/>
              </a:spcBef>
              <a:spcAft>
                <a:spcPts val="0"/>
              </a:spcAft>
              <a:buClr>
                <a:schemeClr val="dk1"/>
              </a:buClr>
              <a:buSzPts val="1300"/>
              <a:buFont typeface="Noto Sans Symbols"/>
              <a:buNone/>
              <a:defRPr sz="2000" b="0" i="0" u="none" strike="noStrike" cap="none">
                <a:solidFill>
                  <a:schemeClr val="dk1"/>
                </a:solidFill>
                <a:latin typeface="Arial"/>
                <a:ea typeface="Arial"/>
                <a:cs typeface="Arial"/>
                <a:sym typeface="Arial"/>
              </a:defRPr>
            </a:lvl6pPr>
            <a:lvl7pPr marR="0" lvl="6" algn="just" rtl="0">
              <a:spcBef>
                <a:spcPts val="400"/>
              </a:spcBef>
              <a:spcAft>
                <a:spcPts val="0"/>
              </a:spcAft>
              <a:buClr>
                <a:schemeClr val="dk1"/>
              </a:buClr>
              <a:buSzPts val="1300"/>
              <a:buFont typeface="Noto Sans Symbols"/>
              <a:buNone/>
              <a:defRPr sz="2000" b="0" i="0" u="none" strike="noStrike" cap="none">
                <a:solidFill>
                  <a:schemeClr val="dk1"/>
                </a:solidFill>
                <a:latin typeface="Arial"/>
                <a:ea typeface="Arial"/>
                <a:cs typeface="Arial"/>
                <a:sym typeface="Arial"/>
              </a:defRPr>
            </a:lvl7pPr>
            <a:lvl8pPr marR="0" lvl="7" algn="just" rtl="0">
              <a:spcBef>
                <a:spcPts val="400"/>
              </a:spcBef>
              <a:spcAft>
                <a:spcPts val="0"/>
              </a:spcAft>
              <a:buClr>
                <a:schemeClr val="dk1"/>
              </a:buClr>
              <a:buSzPts val="1300"/>
              <a:buFont typeface="Noto Sans Symbols"/>
              <a:buNone/>
              <a:defRPr sz="2000" b="0" i="0" u="none" strike="noStrike" cap="none">
                <a:solidFill>
                  <a:schemeClr val="dk1"/>
                </a:solidFill>
                <a:latin typeface="Arial"/>
                <a:ea typeface="Arial"/>
                <a:cs typeface="Arial"/>
                <a:sym typeface="Arial"/>
              </a:defRPr>
            </a:lvl8pPr>
            <a:lvl9pPr marR="0" lvl="8" algn="just" rtl="0">
              <a:spcBef>
                <a:spcPts val="400"/>
              </a:spcBef>
              <a:spcAft>
                <a:spcPts val="0"/>
              </a:spcAft>
              <a:buClr>
                <a:schemeClr val="dk1"/>
              </a:buClr>
              <a:buSzPts val="1300"/>
              <a:buFont typeface="Noto Sans Symbols"/>
              <a:buNone/>
              <a:defRPr sz="2000" b="0" i="0" u="none" strike="noStrike" cap="none">
                <a:solidFill>
                  <a:schemeClr val="dk1"/>
                </a:solidFill>
                <a:latin typeface="Arial"/>
                <a:ea typeface="Arial"/>
                <a:cs typeface="Arial"/>
                <a:sym typeface="Arial"/>
              </a:defRPr>
            </a:lvl9pPr>
          </a:lstStyle>
          <a:p>
            <a:endParaRPr/>
          </a:p>
        </p:txBody>
      </p:sp>
      <p:sp>
        <p:nvSpPr>
          <p:cNvPr id="71" name="Google Shape;71;p10"/>
          <p:cNvSpPr txBox="1">
            <a:spLocks noGrp="1"/>
          </p:cNvSpPr>
          <p:nvPr>
            <p:ph type="body" idx="1"/>
          </p:nvPr>
        </p:nvSpPr>
        <p:spPr>
          <a:xfrm>
            <a:off x="1941513" y="5367338"/>
            <a:ext cx="5943600" cy="804862"/>
          </a:xfrm>
          <a:prstGeom prst="rect">
            <a:avLst/>
          </a:prstGeom>
          <a:noFill/>
          <a:ln>
            <a:noFill/>
          </a:ln>
        </p:spPr>
        <p:txBody>
          <a:bodyPr spcFirstLastPara="1" wrap="square" lIns="91425" tIns="45700" rIns="91425" bIns="45700" anchor="t" anchorCtr="0"/>
          <a:lstStyle>
            <a:lvl1pPr marL="457200" marR="0" lvl="0" indent="-228600" algn="just" rtl="0">
              <a:spcBef>
                <a:spcPts val="280"/>
              </a:spcBef>
              <a:spcAft>
                <a:spcPts val="0"/>
              </a:spcAft>
              <a:buClr>
                <a:schemeClr val="dk1"/>
              </a:buClr>
              <a:buSzPts val="1050"/>
              <a:buFont typeface="Arial"/>
              <a:buNone/>
              <a:defRPr sz="1400" b="0" i="0" u="none" strike="noStrike" cap="none">
                <a:solidFill>
                  <a:schemeClr val="dk1"/>
                </a:solidFill>
                <a:latin typeface="Arial"/>
                <a:ea typeface="Arial"/>
                <a:cs typeface="Arial"/>
                <a:sym typeface="Arial"/>
              </a:defRPr>
            </a:lvl1pPr>
            <a:lvl2pPr marL="914400" marR="0" lvl="1" indent="-228600" algn="just" rtl="0">
              <a:spcBef>
                <a:spcPts val="240"/>
              </a:spcBef>
              <a:spcAft>
                <a:spcPts val="0"/>
              </a:spcAft>
              <a:buClr>
                <a:schemeClr val="dk1"/>
              </a:buClr>
              <a:buSzPts val="900"/>
              <a:buFont typeface="Arial"/>
              <a:buNone/>
              <a:defRPr sz="1200" b="0" i="0" u="none" strike="noStrike" cap="none">
                <a:solidFill>
                  <a:schemeClr val="dk1"/>
                </a:solidFill>
                <a:latin typeface="Arial"/>
                <a:ea typeface="Arial"/>
                <a:cs typeface="Arial"/>
                <a:sym typeface="Arial"/>
              </a:defRPr>
            </a:lvl2pPr>
            <a:lvl3pPr marL="1371600" marR="0" lvl="2" indent="-228600" algn="just" rtl="0">
              <a:spcBef>
                <a:spcPts val="200"/>
              </a:spcBef>
              <a:spcAft>
                <a:spcPts val="0"/>
              </a:spcAft>
              <a:buClr>
                <a:schemeClr val="dk1"/>
              </a:buClr>
              <a:buSzPts val="750"/>
              <a:buFont typeface="Noto Sans Symbols"/>
              <a:buNone/>
              <a:defRPr sz="1000" b="0" i="0" u="none" strike="noStrike" cap="none">
                <a:solidFill>
                  <a:schemeClr val="dk1"/>
                </a:solidFill>
                <a:latin typeface="Arial"/>
                <a:ea typeface="Arial"/>
                <a:cs typeface="Arial"/>
                <a:sym typeface="Arial"/>
              </a:defRPr>
            </a:lvl3pPr>
            <a:lvl4pPr marL="1828800" marR="0" lvl="3" indent="-228600" algn="just" rtl="0">
              <a:spcBef>
                <a:spcPts val="180"/>
              </a:spcBef>
              <a:spcAft>
                <a:spcPts val="0"/>
              </a:spcAft>
              <a:buClr>
                <a:schemeClr val="dk1"/>
              </a:buClr>
              <a:buSzPts val="720"/>
              <a:buFont typeface="Arial"/>
              <a:buNone/>
              <a:defRPr sz="900" b="0" i="0" u="none" strike="noStrike" cap="none">
                <a:solidFill>
                  <a:schemeClr val="dk1"/>
                </a:solidFill>
                <a:latin typeface="Arial"/>
                <a:ea typeface="Arial"/>
                <a:cs typeface="Arial"/>
                <a:sym typeface="Arial"/>
              </a:defRPr>
            </a:lvl4pPr>
            <a:lvl5pPr marL="2286000" marR="0" lvl="4"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5pPr>
            <a:lvl6pPr marL="2743200" marR="0" lvl="5"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6pPr>
            <a:lvl7pPr marL="3200400" marR="0" lvl="6"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7pPr>
            <a:lvl8pPr marL="3657600" marR="0" lvl="7"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8pPr>
            <a:lvl9pPr marL="4114800" marR="0" lvl="8" indent="-228600" algn="just" rtl="0">
              <a:spcBef>
                <a:spcPts val="180"/>
              </a:spcBef>
              <a:spcAft>
                <a:spcPts val="0"/>
              </a:spcAft>
              <a:buClr>
                <a:schemeClr val="dk1"/>
              </a:buClr>
              <a:buSzPts val="585"/>
              <a:buFont typeface="Noto Sans Symbols"/>
              <a:buNone/>
              <a:defRPr sz="900" b="0" i="0" u="none" strike="noStrike" cap="none">
                <a:solidFill>
                  <a:schemeClr val="dk1"/>
                </a:solidFill>
                <a:latin typeface="Arial"/>
                <a:ea typeface="Arial"/>
                <a:cs typeface="Arial"/>
                <a:sym typeface="Arial"/>
              </a:defRPr>
            </a:lvl9pPr>
          </a:lstStyle>
          <a:p>
            <a:endParaRPr/>
          </a:p>
        </p:txBody>
      </p:sp>
      <p:sp>
        <p:nvSpPr>
          <p:cNvPr id="72" name="Google Shape;72;p10"/>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0"/>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a:spcBef>
                <a:spcPts val="0"/>
              </a:spcBef>
              <a:spcAft>
                <a:spcPts val="0"/>
              </a:spcAft>
              <a:buNone/>
              <a:defRPr sz="1300" b="1" i="1">
                <a:solidFill>
                  <a:schemeClr val="dk1"/>
                </a:solidFill>
                <a:latin typeface="Arial"/>
                <a:ea typeface="Arial"/>
                <a:cs typeface="Arial"/>
                <a:sym typeface="Arial"/>
              </a:defRPr>
            </a:lvl1pPr>
            <a:lvl2pPr marL="0" marR="0" lvl="1" indent="0" algn="ctr">
              <a:spcBef>
                <a:spcPts val="0"/>
              </a:spcBef>
              <a:spcAft>
                <a:spcPts val="0"/>
              </a:spcAft>
              <a:buNone/>
              <a:defRPr sz="1300" b="1" i="1">
                <a:solidFill>
                  <a:schemeClr val="dk1"/>
                </a:solidFill>
                <a:latin typeface="Arial"/>
                <a:ea typeface="Arial"/>
                <a:cs typeface="Arial"/>
                <a:sym typeface="Arial"/>
              </a:defRPr>
            </a:lvl2pPr>
            <a:lvl3pPr marL="0" marR="0" lvl="2" indent="0" algn="ctr">
              <a:spcBef>
                <a:spcPts val="0"/>
              </a:spcBef>
              <a:spcAft>
                <a:spcPts val="0"/>
              </a:spcAft>
              <a:buNone/>
              <a:defRPr sz="1300" b="1" i="1">
                <a:solidFill>
                  <a:schemeClr val="dk1"/>
                </a:solidFill>
                <a:latin typeface="Arial"/>
                <a:ea typeface="Arial"/>
                <a:cs typeface="Arial"/>
                <a:sym typeface="Arial"/>
              </a:defRPr>
            </a:lvl3pPr>
            <a:lvl4pPr marL="0" marR="0" lvl="3" indent="0" algn="ctr">
              <a:spcBef>
                <a:spcPts val="0"/>
              </a:spcBef>
              <a:spcAft>
                <a:spcPts val="0"/>
              </a:spcAft>
              <a:buNone/>
              <a:defRPr sz="1300" b="1" i="1">
                <a:solidFill>
                  <a:schemeClr val="dk1"/>
                </a:solidFill>
                <a:latin typeface="Arial"/>
                <a:ea typeface="Arial"/>
                <a:cs typeface="Arial"/>
                <a:sym typeface="Arial"/>
              </a:defRPr>
            </a:lvl4pPr>
            <a:lvl5pPr marL="0" marR="0" lvl="4" indent="0" algn="ctr">
              <a:spcBef>
                <a:spcPts val="0"/>
              </a:spcBef>
              <a:spcAft>
                <a:spcPts val="0"/>
              </a:spcAft>
              <a:buNone/>
              <a:defRPr sz="1300" b="1" i="1">
                <a:solidFill>
                  <a:schemeClr val="dk1"/>
                </a:solidFill>
                <a:latin typeface="Arial"/>
                <a:ea typeface="Arial"/>
                <a:cs typeface="Arial"/>
                <a:sym typeface="Arial"/>
              </a:defRPr>
            </a:lvl5pPr>
            <a:lvl6pPr marL="0" marR="0" lvl="5" indent="0" algn="ctr">
              <a:spcBef>
                <a:spcPts val="0"/>
              </a:spcBef>
              <a:spcAft>
                <a:spcPts val="0"/>
              </a:spcAft>
              <a:buNone/>
              <a:defRPr sz="1300" b="1" i="1">
                <a:solidFill>
                  <a:schemeClr val="dk1"/>
                </a:solidFill>
                <a:latin typeface="Arial"/>
                <a:ea typeface="Arial"/>
                <a:cs typeface="Arial"/>
                <a:sym typeface="Arial"/>
              </a:defRPr>
            </a:lvl6pPr>
            <a:lvl7pPr marL="0" marR="0" lvl="6" indent="0" algn="ctr">
              <a:spcBef>
                <a:spcPts val="0"/>
              </a:spcBef>
              <a:spcAft>
                <a:spcPts val="0"/>
              </a:spcAft>
              <a:buNone/>
              <a:defRPr sz="1300" b="1" i="1">
                <a:solidFill>
                  <a:schemeClr val="dk1"/>
                </a:solidFill>
                <a:latin typeface="Arial"/>
                <a:ea typeface="Arial"/>
                <a:cs typeface="Arial"/>
                <a:sym typeface="Arial"/>
              </a:defRPr>
            </a:lvl7pPr>
            <a:lvl8pPr marL="0" marR="0" lvl="7" indent="0" algn="ctr">
              <a:spcBef>
                <a:spcPts val="0"/>
              </a:spcBef>
              <a:spcAft>
                <a:spcPts val="0"/>
              </a:spcAft>
              <a:buNone/>
              <a:defRPr sz="1300" b="1" i="1">
                <a:solidFill>
                  <a:schemeClr val="dk1"/>
                </a:solidFill>
                <a:latin typeface="Arial"/>
                <a:ea typeface="Arial"/>
                <a:cs typeface="Arial"/>
                <a:sym typeface="Arial"/>
              </a:defRPr>
            </a:lvl8pPr>
            <a:lvl9pPr marL="0" marR="0" lvl="8" indent="0" algn="ctr">
              <a:spcBef>
                <a:spcPts val="0"/>
              </a:spcBef>
              <a:spcAft>
                <a:spcPts val="0"/>
              </a:spcAft>
              <a:buNone/>
              <a:defRPr sz="1300" b="1" i="1">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0" name="Google Shape;10;p1"/>
          <p:cNvGrpSpPr/>
          <p:nvPr/>
        </p:nvGrpSpPr>
        <p:grpSpPr>
          <a:xfrm>
            <a:off x="0" y="0"/>
            <a:ext cx="2286000" cy="6858000"/>
            <a:chOff x="0" y="0"/>
            <a:chExt cx="1440" cy="4320"/>
          </a:xfrm>
        </p:grpSpPr>
        <p:sp>
          <p:nvSpPr>
            <p:cNvPr id="11" name="Google Shape;11;p1"/>
            <p:cNvSpPr/>
            <p:nvPr/>
          </p:nvSpPr>
          <p:spPr>
            <a:xfrm>
              <a:off x="0" y="0"/>
              <a:ext cx="336" cy="432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3200" b="0" i="0" u="none" strike="noStrike" cap="none">
                <a:solidFill>
                  <a:schemeClr val="dk1"/>
                </a:solidFill>
                <a:latin typeface="Arial Black"/>
                <a:ea typeface="Arial Black"/>
                <a:cs typeface="Arial Black"/>
                <a:sym typeface="Arial Black"/>
              </a:endParaRPr>
            </a:p>
          </p:txBody>
        </p:sp>
        <p:sp>
          <p:nvSpPr>
            <p:cNvPr id="12" name="Google Shape;12;p1"/>
            <p:cNvSpPr/>
            <p:nvPr/>
          </p:nvSpPr>
          <p:spPr>
            <a:xfrm>
              <a:off x="336" y="0"/>
              <a:ext cx="1104" cy="48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3200" b="0" i="0" u="none" strike="noStrike" cap="none">
                <a:solidFill>
                  <a:schemeClr val="dk1"/>
                </a:solidFill>
                <a:latin typeface="Arial Black"/>
                <a:ea typeface="Arial Black"/>
                <a:cs typeface="Arial Black"/>
                <a:sym typeface="Arial Black"/>
              </a:endParaRPr>
            </a:p>
          </p:txBody>
        </p:sp>
      </p:grpSp>
      <p:sp>
        <p:nvSpPr>
          <p:cNvPr id="13" name="Google Shape;13;p1"/>
          <p:cNvSpPr/>
          <p:nvPr/>
        </p:nvSpPr>
        <p:spPr>
          <a:xfrm>
            <a:off x="533400" y="457200"/>
            <a:ext cx="5530850" cy="609600"/>
          </a:xfrm>
          <a:prstGeom prst="roundRect">
            <a:avLst>
              <a:gd name="adj" fmla="val 50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dk1"/>
              </a:solidFill>
              <a:latin typeface="Times New Roman"/>
              <a:ea typeface="Times New Roman"/>
              <a:cs typeface="Times New Roman"/>
              <a:sym typeface="Times New Roman"/>
            </a:endParaRPr>
          </a:p>
        </p:txBody>
      </p:sp>
      <p:sp>
        <p:nvSpPr>
          <p:cNvPr id="14" name="Google Shape;14;p1"/>
          <p:cNvSpPr txBox="1">
            <a:spLocks noGrp="1"/>
          </p:cNvSpPr>
          <p:nvPr>
            <p:ph type="ftr" idx="11"/>
          </p:nvPr>
        </p:nvSpPr>
        <p:spPr>
          <a:xfrm>
            <a:off x="3181350" y="6529388"/>
            <a:ext cx="3136900" cy="304800"/>
          </a:xfrm>
          <a:prstGeom prst="rect">
            <a:avLst/>
          </a:prstGeom>
          <a:noFill/>
          <a:ln>
            <a:noFill/>
          </a:ln>
        </p:spPr>
        <p:txBody>
          <a:bodyPr spcFirstLastPara="1" wrap="square" lIns="91425" tIns="45700" rIns="91425" bIns="45700" anchor="b" anchorCtr="0"/>
          <a:lstStyle>
            <a:lvl1pPr marR="0" lvl="0" algn="ctr"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2pPr>
            <a:lvl3pPr marR="0" lvl="2"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3pPr>
            <a:lvl4pPr marR="0" lvl="3"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4pPr>
            <a:lvl5pPr marR="0" lvl="4"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5pPr>
            <a:lvl6pPr marR="0" lvl="5"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6pPr>
            <a:lvl7pPr marR="0" lvl="6"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7pPr>
            <a:lvl8pPr marR="0" lvl="7"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8pPr>
            <a:lvl9pPr marR="0" lvl="8" algn="l" rtl="0">
              <a:spcBef>
                <a:spcPts val="0"/>
              </a:spcBef>
              <a:spcAft>
                <a:spcPts val="0"/>
              </a:spcAft>
              <a:buSzPts val="1400"/>
              <a:buNone/>
              <a:defRPr sz="3200" b="0" i="0" u="none" strike="noStrike" cap="none">
                <a:solidFill>
                  <a:schemeClr val="dk1"/>
                </a:solidFill>
                <a:latin typeface="Arial Black"/>
                <a:ea typeface="Arial Black"/>
                <a:cs typeface="Arial Black"/>
                <a:sym typeface="Arial Black"/>
              </a:defRPr>
            </a:lvl9pPr>
          </a:lstStyle>
          <a:p>
            <a:endParaRPr/>
          </a:p>
        </p:txBody>
      </p:sp>
      <p:sp>
        <p:nvSpPr>
          <p:cNvPr id="15" name="Google Shape;15;p1"/>
          <p:cNvSpPr txBox="1">
            <a:spLocks noGrp="1"/>
          </p:cNvSpPr>
          <p:nvPr>
            <p:ph type="sldNum" idx="12"/>
          </p:nvPr>
        </p:nvSpPr>
        <p:spPr>
          <a:xfrm>
            <a:off x="9193213" y="76200"/>
            <a:ext cx="636587" cy="290513"/>
          </a:xfrm>
          <a:prstGeom prst="rect">
            <a:avLst/>
          </a:prstGeom>
          <a:noFill/>
          <a:ln>
            <a:noFill/>
          </a:ln>
        </p:spPr>
        <p:txBody>
          <a:bodyPr spcFirstLastPara="1" wrap="square" lIns="91425" tIns="45700" rIns="91425" bIns="45700" anchor="b" anchorCtr="1">
            <a:noAutofit/>
          </a:bodyPr>
          <a:lstStyle>
            <a:lvl1pPr marL="0" marR="0" lvl="0" indent="0" algn="ctr" rtl="0">
              <a:spcBef>
                <a:spcPts val="0"/>
              </a:spcBef>
              <a:spcAft>
                <a:spcPts val="0"/>
              </a:spcAft>
              <a:buNone/>
              <a:defRPr sz="1300" b="1" i="1" u="none" strike="noStrike" cap="none">
                <a:solidFill>
                  <a:schemeClr val="dk1"/>
                </a:solidFill>
                <a:latin typeface="Arial"/>
                <a:ea typeface="Arial"/>
                <a:cs typeface="Arial"/>
                <a:sym typeface="Arial"/>
              </a:defRPr>
            </a:lvl1pPr>
            <a:lvl2pPr marL="0" marR="0" lvl="1" indent="0" algn="ctr" rtl="0">
              <a:spcBef>
                <a:spcPts val="0"/>
              </a:spcBef>
              <a:spcAft>
                <a:spcPts val="0"/>
              </a:spcAft>
              <a:buNone/>
              <a:defRPr sz="1300" b="1" i="1" u="none" strike="noStrike" cap="none">
                <a:solidFill>
                  <a:schemeClr val="dk1"/>
                </a:solidFill>
                <a:latin typeface="Arial"/>
                <a:ea typeface="Arial"/>
                <a:cs typeface="Arial"/>
                <a:sym typeface="Arial"/>
              </a:defRPr>
            </a:lvl2pPr>
            <a:lvl3pPr marL="0" marR="0" lvl="2" indent="0" algn="ctr" rtl="0">
              <a:spcBef>
                <a:spcPts val="0"/>
              </a:spcBef>
              <a:spcAft>
                <a:spcPts val="0"/>
              </a:spcAft>
              <a:buNone/>
              <a:defRPr sz="1300" b="1" i="1" u="none" strike="noStrike" cap="none">
                <a:solidFill>
                  <a:schemeClr val="dk1"/>
                </a:solidFill>
                <a:latin typeface="Arial"/>
                <a:ea typeface="Arial"/>
                <a:cs typeface="Arial"/>
                <a:sym typeface="Arial"/>
              </a:defRPr>
            </a:lvl3pPr>
            <a:lvl4pPr marL="0" marR="0" lvl="3" indent="0" algn="ctr" rtl="0">
              <a:spcBef>
                <a:spcPts val="0"/>
              </a:spcBef>
              <a:spcAft>
                <a:spcPts val="0"/>
              </a:spcAft>
              <a:buNone/>
              <a:defRPr sz="1300" b="1" i="1" u="none" strike="noStrike" cap="none">
                <a:solidFill>
                  <a:schemeClr val="dk1"/>
                </a:solidFill>
                <a:latin typeface="Arial"/>
                <a:ea typeface="Arial"/>
                <a:cs typeface="Arial"/>
                <a:sym typeface="Arial"/>
              </a:defRPr>
            </a:lvl4pPr>
            <a:lvl5pPr marL="0" marR="0" lvl="4" indent="0" algn="ctr" rtl="0">
              <a:spcBef>
                <a:spcPts val="0"/>
              </a:spcBef>
              <a:spcAft>
                <a:spcPts val="0"/>
              </a:spcAft>
              <a:buNone/>
              <a:defRPr sz="1300" b="1" i="1" u="none" strike="noStrike" cap="none">
                <a:solidFill>
                  <a:schemeClr val="dk1"/>
                </a:solidFill>
                <a:latin typeface="Arial"/>
                <a:ea typeface="Arial"/>
                <a:cs typeface="Arial"/>
                <a:sym typeface="Arial"/>
              </a:defRPr>
            </a:lvl5pPr>
            <a:lvl6pPr marL="0" marR="0" lvl="5" indent="0" algn="ctr" rtl="0">
              <a:spcBef>
                <a:spcPts val="0"/>
              </a:spcBef>
              <a:spcAft>
                <a:spcPts val="0"/>
              </a:spcAft>
              <a:buNone/>
              <a:defRPr sz="1300" b="1" i="1" u="none" strike="noStrike" cap="none">
                <a:solidFill>
                  <a:schemeClr val="dk1"/>
                </a:solidFill>
                <a:latin typeface="Arial"/>
                <a:ea typeface="Arial"/>
                <a:cs typeface="Arial"/>
                <a:sym typeface="Arial"/>
              </a:defRPr>
            </a:lvl6pPr>
            <a:lvl7pPr marL="0" marR="0" lvl="6" indent="0" algn="ctr" rtl="0">
              <a:spcBef>
                <a:spcPts val="0"/>
              </a:spcBef>
              <a:spcAft>
                <a:spcPts val="0"/>
              </a:spcAft>
              <a:buNone/>
              <a:defRPr sz="1300" b="1" i="1" u="none" strike="noStrike" cap="none">
                <a:solidFill>
                  <a:schemeClr val="dk1"/>
                </a:solidFill>
                <a:latin typeface="Arial"/>
                <a:ea typeface="Arial"/>
                <a:cs typeface="Arial"/>
                <a:sym typeface="Arial"/>
              </a:defRPr>
            </a:lvl7pPr>
            <a:lvl8pPr marL="0" marR="0" lvl="7" indent="0" algn="ctr" rtl="0">
              <a:spcBef>
                <a:spcPts val="0"/>
              </a:spcBef>
              <a:spcAft>
                <a:spcPts val="0"/>
              </a:spcAft>
              <a:buNone/>
              <a:defRPr sz="1300" b="1" i="1" u="none" strike="noStrike" cap="none">
                <a:solidFill>
                  <a:schemeClr val="dk1"/>
                </a:solidFill>
                <a:latin typeface="Arial"/>
                <a:ea typeface="Arial"/>
                <a:cs typeface="Arial"/>
                <a:sym typeface="Arial"/>
              </a:defRPr>
            </a:lvl8pPr>
            <a:lvl9pPr marL="0" marR="0" lvl="8" indent="0" algn="ctr" rtl="0">
              <a:spcBef>
                <a:spcPts val="0"/>
              </a:spcBef>
              <a:spcAft>
                <a:spcPts val="0"/>
              </a:spcAft>
              <a:buNone/>
              <a:defRPr sz="1300" b="1" i="1" u="none" strike="noStrike" cap="none">
                <a:solidFill>
                  <a:schemeClr val="dk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pt-BR"/>
              <a:pPr marL="0" lvl="0" indent="0" algn="ctr" rtl="0">
                <a:spcBef>
                  <a:spcPts val="0"/>
                </a:spcBef>
                <a:spcAft>
                  <a:spcPts val="0"/>
                </a:spcAft>
                <a:buNone/>
              </a:pPr>
              <a:t>‹nº›</a:t>
            </a:fld>
            <a:endParaRPr/>
          </a:p>
        </p:txBody>
      </p:sp>
      <p:pic>
        <p:nvPicPr>
          <p:cNvPr id="16" name="Google Shape;16;p1" descr="novobanner"/>
          <p:cNvPicPr preferRelativeResize="0"/>
          <p:nvPr/>
        </p:nvPicPr>
        <p:blipFill rotWithShape="1">
          <a:blip r:embed="rId27">
            <a:alphaModFix/>
          </a:blip>
          <a:srcRect l="39982"/>
          <a:stretch/>
        </p:blipFill>
        <p:spPr>
          <a:xfrm>
            <a:off x="901700" y="0"/>
            <a:ext cx="9004300" cy="454025"/>
          </a:xfrm>
          <a:prstGeom prst="rect">
            <a:avLst/>
          </a:prstGeom>
          <a:noFill/>
          <a:ln>
            <a:noFill/>
          </a:ln>
        </p:spPr>
      </p:pic>
      <p:pic>
        <p:nvPicPr>
          <p:cNvPr id="17" name="Google Shape;17;p1" descr="novobanner"/>
          <p:cNvPicPr preferRelativeResize="0"/>
          <p:nvPr/>
        </p:nvPicPr>
        <p:blipFill rotWithShape="1">
          <a:blip r:embed="rId27">
            <a:alphaModFix/>
          </a:blip>
          <a:srcRect l="1364" r="86360" b="5593"/>
          <a:stretch/>
        </p:blipFill>
        <p:spPr>
          <a:xfrm>
            <a:off x="914400" y="12700"/>
            <a:ext cx="685800" cy="428625"/>
          </a:xfrm>
          <a:prstGeom prst="rect">
            <a:avLst/>
          </a:prstGeom>
          <a:noFill/>
          <a:ln>
            <a:noFill/>
          </a:ln>
        </p:spPr>
      </p:pic>
      <p:sp>
        <p:nvSpPr>
          <p:cNvPr id="18" name="Google Shape;18;p1"/>
          <p:cNvSpPr/>
          <p:nvPr/>
        </p:nvSpPr>
        <p:spPr>
          <a:xfrm>
            <a:off x="1506538" y="0"/>
            <a:ext cx="4167187" cy="70788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pt-BR" sz="2000" b="1" i="0" u="none" strike="noStrike" cap="none">
                <a:solidFill>
                  <a:schemeClr val="dk1"/>
                </a:solidFill>
                <a:latin typeface="Arimo"/>
                <a:ea typeface="Arimo"/>
                <a:cs typeface="Arimo"/>
                <a:sym typeface="Arimo"/>
              </a:rPr>
              <a:t>Ministério da Economia</a:t>
            </a:r>
            <a:endParaRPr/>
          </a:p>
          <a:p>
            <a:pPr marL="0" marR="0" lvl="0" indent="0" algn="l" rtl="0">
              <a:spcBef>
                <a:spcPts val="0"/>
              </a:spcBef>
              <a:spcAft>
                <a:spcPts val="0"/>
              </a:spcAft>
              <a:buNone/>
            </a:pPr>
            <a:endParaRPr sz="2000" b="1" i="0" u="none" strike="noStrike" cap="none">
              <a:solidFill>
                <a:schemeClr val="dk1"/>
              </a:solidFill>
              <a:latin typeface="Arimo"/>
              <a:ea typeface="Arimo"/>
              <a:cs typeface="Arimo"/>
              <a:sym typeface="Arimo"/>
            </a:endParaRPr>
          </a:p>
        </p:txBody>
      </p:sp>
      <p:sp>
        <p:nvSpPr>
          <p:cNvPr id="19" name="Google Shape;19;p1"/>
          <p:cNvSpPr/>
          <p:nvPr/>
        </p:nvSpPr>
        <p:spPr>
          <a:xfrm>
            <a:off x="0" y="6496050"/>
            <a:ext cx="636588" cy="336550"/>
          </a:xfrm>
          <a:prstGeom prst="rect">
            <a:avLst/>
          </a:prstGeom>
          <a:noFill/>
          <a:ln>
            <a:noFill/>
          </a:ln>
        </p:spPr>
        <p:txBody>
          <a:bodyPr spcFirstLastPara="1" wrap="square" lIns="91425" tIns="45700" rIns="91425" bIns="45700" anchor="b" anchorCtr="1">
            <a:noAutofit/>
          </a:bodyPr>
          <a:lstStyle/>
          <a:p>
            <a:pPr marL="0" marR="0" lvl="0" indent="0" algn="ctr" rtl="0">
              <a:spcBef>
                <a:spcPts val="0"/>
              </a:spcBef>
              <a:spcAft>
                <a:spcPts val="0"/>
              </a:spcAft>
              <a:buNone/>
            </a:pPr>
            <a:fld id="{00000000-1234-1234-1234-123412341234}" type="slidenum">
              <a:rPr lang="pt-BR" sz="1600" b="1" i="1" u="none" strike="noStrike" cap="none">
                <a:solidFill>
                  <a:schemeClr val="lt1"/>
                </a:solidFill>
                <a:latin typeface="Arial"/>
                <a:ea typeface="Arial"/>
                <a:cs typeface="Arial"/>
                <a:sym typeface="Arial"/>
              </a:rPr>
              <a:pPr marL="0" marR="0" lvl="0" indent="0" algn="ctr" rtl="0">
                <a:spcBef>
                  <a:spcPts val="0"/>
                </a:spcBef>
                <a:spcAft>
                  <a:spcPts val="0"/>
                </a:spcAft>
                <a:buNone/>
              </a:pPr>
              <a:t>‹nº›</a:t>
            </a:fld>
            <a:endParaRPr sz="1600" b="1" i="1" u="none" strike="noStrike" cap="none">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hyperlink" Target="http://www.confaz.fazenda.gov.br/" TargetMode="Externa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p:nvPr/>
        </p:nvSpPr>
        <p:spPr>
          <a:xfrm>
            <a:off x="723014" y="3491038"/>
            <a:ext cx="8963246" cy="2996847"/>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1" i="0" u="none" strike="noStrike" cap="none" dirty="0">
              <a:solidFill>
                <a:schemeClr val="dk1"/>
              </a:solidFill>
              <a:latin typeface="Arial Black"/>
              <a:ea typeface="Arial Black"/>
              <a:cs typeface="Arial Black"/>
              <a:sym typeface="Arial Black"/>
            </a:endParaRPr>
          </a:p>
          <a:p>
            <a:pPr marL="0" marR="0" lvl="0" indent="0" algn="ctr" rtl="0">
              <a:spcBef>
                <a:spcPts val="0"/>
              </a:spcBef>
              <a:spcAft>
                <a:spcPts val="0"/>
              </a:spcAft>
              <a:buNone/>
            </a:pPr>
            <a:r>
              <a:rPr lang="pt-BR" sz="2400" b="1" dirty="0" smtClean="0">
                <a:solidFill>
                  <a:schemeClr val="dk1"/>
                </a:solidFill>
              </a:rPr>
              <a:t>CONFAZ </a:t>
            </a:r>
          </a:p>
          <a:p>
            <a:pPr marL="0" marR="0" lvl="0" indent="0" algn="ctr" rtl="0">
              <a:spcBef>
                <a:spcPts val="0"/>
              </a:spcBef>
              <a:spcAft>
                <a:spcPts val="0"/>
              </a:spcAft>
              <a:buNone/>
            </a:pPr>
            <a:r>
              <a:rPr lang="pt-BR" sz="2400" b="1" i="0" u="none" strike="noStrike" cap="none" dirty="0" smtClean="0">
                <a:solidFill>
                  <a:schemeClr val="dk1"/>
                </a:solidFill>
              </a:rPr>
              <a:t>Audiência Pública Câmara dos Deputados </a:t>
            </a:r>
          </a:p>
          <a:p>
            <a:pPr marL="0" marR="0" lvl="0" indent="0" algn="ctr" rtl="0">
              <a:spcBef>
                <a:spcPts val="0"/>
              </a:spcBef>
              <a:spcAft>
                <a:spcPts val="0"/>
              </a:spcAft>
              <a:buNone/>
            </a:pPr>
            <a:r>
              <a:rPr lang="pt-BR" sz="2400" b="1" dirty="0" smtClean="0">
                <a:solidFill>
                  <a:schemeClr val="dk1"/>
                </a:solidFill>
              </a:rPr>
              <a:t>Comissão de Finanças e Tributação</a:t>
            </a:r>
          </a:p>
          <a:p>
            <a:pPr marL="0" marR="0" lvl="0" indent="0" algn="ctr" rtl="0">
              <a:spcBef>
                <a:spcPts val="0"/>
              </a:spcBef>
              <a:spcAft>
                <a:spcPts val="0"/>
              </a:spcAft>
              <a:buNone/>
            </a:pPr>
            <a:r>
              <a:rPr lang="pt-BR" sz="2400" b="1" i="0" u="none" strike="noStrike" cap="none" dirty="0" smtClean="0">
                <a:solidFill>
                  <a:schemeClr val="dk1"/>
                </a:solidFill>
              </a:rPr>
              <a:t>25.06.2019</a:t>
            </a:r>
          </a:p>
          <a:p>
            <a:pPr marL="0" marR="0" lvl="0" indent="0" algn="ctr" rtl="0">
              <a:spcBef>
                <a:spcPts val="0"/>
              </a:spcBef>
              <a:spcAft>
                <a:spcPts val="0"/>
              </a:spcAft>
              <a:buNone/>
            </a:pPr>
            <a:endParaRPr lang="pt-BR" sz="2400" b="1" i="0" u="none" strike="noStrike" cap="none" dirty="0" smtClean="0">
              <a:solidFill>
                <a:schemeClr val="dk1"/>
              </a:solidFill>
            </a:endParaRPr>
          </a:p>
        </p:txBody>
      </p:sp>
      <p:pic>
        <p:nvPicPr>
          <p:cNvPr id="4" name="Google Shape;317;p30"/>
          <p:cNvPicPr preferRelativeResize="0"/>
          <p:nvPr/>
        </p:nvPicPr>
        <p:blipFill rotWithShape="1">
          <a:blip r:embed="rId3">
            <a:alphaModFix amt="78000"/>
          </a:blip>
          <a:srcRect b="46500"/>
          <a:stretch/>
        </p:blipFill>
        <p:spPr>
          <a:xfrm>
            <a:off x="520263" y="426820"/>
            <a:ext cx="9385738" cy="294700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cxnSp>
        <p:nvCxnSpPr>
          <p:cNvPr id="29" name="Google Shape;193;p21"/>
          <p:cNvCxnSpPr/>
          <p:nvPr/>
        </p:nvCxnSpPr>
        <p:spPr>
          <a:xfrm rot="16200000" flipH="1">
            <a:off x="3047563" y="1909628"/>
            <a:ext cx="603521" cy="4998"/>
          </a:xfrm>
          <a:prstGeom prst="bentConnector3">
            <a:avLst>
              <a:gd name="adj1" fmla="val 50000"/>
            </a:avLst>
          </a:prstGeom>
          <a:noFill/>
          <a:ln w="25400" cap="flat" cmpd="sng">
            <a:solidFill>
              <a:srgbClr val="4B8A4B"/>
            </a:solidFill>
            <a:prstDash val="solid"/>
            <a:round/>
            <a:headEnd type="none" w="sm" len="sm"/>
            <a:tailEnd type="none" w="sm" len="sm"/>
          </a:ln>
        </p:spPr>
      </p:cxnSp>
      <p:sp>
        <p:nvSpPr>
          <p:cNvPr id="182" name="Google Shape;182;p21"/>
          <p:cNvSpPr/>
          <p:nvPr/>
        </p:nvSpPr>
        <p:spPr>
          <a:xfrm>
            <a:off x="536547" y="1902487"/>
            <a:ext cx="1872854" cy="44608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400" b="1" i="0" u="none" strike="noStrike" cap="none">
                <a:solidFill>
                  <a:schemeClr val="lt1"/>
                </a:solidFill>
                <a:latin typeface="Arial"/>
                <a:ea typeface="Arial"/>
                <a:cs typeface="Arial"/>
                <a:sym typeface="Arial"/>
              </a:rPr>
              <a:t>Unanimidade</a:t>
            </a:r>
            <a:endParaRPr/>
          </a:p>
        </p:txBody>
      </p:sp>
      <p:sp>
        <p:nvSpPr>
          <p:cNvPr id="183" name="Google Shape;183;p21"/>
          <p:cNvSpPr/>
          <p:nvPr/>
        </p:nvSpPr>
        <p:spPr>
          <a:xfrm>
            <a:off x="1674166" y="959823"/>
            <a:ext cx="3355313" cy="576263"/>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2000" b="1" i="0" u="none" strike="noStrike" cap="none" dirty="0">
                <a:solidFill>
                  <a:schemeClr val="lt1"/>
                </a:solidFill>
                <a:latin typeface="Arial"/>
                <a:ea typeface="Arial"/>
                <a:cs typeface="Arial"/>
                <a:sym typeface="Arial"/>
              </a:rPr>
              <a:t>DAS </a:t>
            </a:r>
            <a:r>
              <a:rPr lang="pt-BR" sz="2000" b="1" i="0" u="none" strike="noStrike" cap="none" dirty="0" smtClean="0">
                <a:solidFill>
                  <a:schemeClr val="lt1"/>
                </a:solidFill>
                <a:latin typeface="Arial"/>
                <a:ea typeface="Arial"/>
                <a:cs typeface="Arial"/>
                <a:sym typeface="Arial"/>
              </a:rPr>
              <a:t>VOTAÇÕES – 1º turno </a:t>
            </a:r>
            <a:endParaRPr dirty="0"/>
          </a:p>
        </p:txBody>
      </p:sp>
      <p:sp>
        <p:nvSpPr>
          <p:cNvPr id="184" name="Google Shape;184;p21"/>
          <p:cNvSpPr/>
          <p:nvPr/>
        </p:nvSpPr>
        <p:spPr>
          <a:xfrm>
            <a:off x="6478698" y="1999424"/>
            <a:ext cx="1638962" cy="44608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Maioria </a:t>
            </a:r>
            <a:endParaRPr dirty="0"/>
          </a:p>
          <a:p>
            <a:pPr marL="0" marR="0" lvl="0" indent="0" algn="ctr" rtl="0">
              <a:spcBef>
                <a:spcPts val="0"/>
              </a:spcBef>
              <a:spcAft>
                <a:spcPts val="0"/>
              </a:spcAft>
              <a:buNone/>
            </a:pPr>
            <a:r>
              <a:rPr lang="pt-BR" sz="1200" b="1" i="0" u="none" strike="noStrike" cap="none" dirty="0" smtClean="0">
                <a:solidFill>
                  <a:schemeClr val="lt1"/>
                </a:solidFill>
                <a:latin typeface="Arial"/>
                <a:ea typeface="Arial"/>
                <a:cs typeface="Arial"/>
                <a:sym typeface="Arial"/>
              </a:rPr>
              <a:t>Simples </a:t>
            </a:r>
            <a:endParaRPr dirty="0"/>
          </a:p>
        </p:txBody>
      </p:sp>
      <p:sp>
        <p:nvSpPr>
          <p:cNvPr id="185" name="Google Shape;185;p21"/>
          <p:cNvSpPr/>
          <p:nvPr/>
        </p:nvSpPr>
        <p:spPr>
          <a:xfrm>
            <a:off x="2508265" y="1899972"/>
            <a:ext cx="1779985" cy="44608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Quatro </a:t>
            </a:r>
            <a:endParaRPr dirty="0"/>
          </a:p>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Quintos</a:t>
            </a:r>
            <a:endParaRPr dirty="0"/>
          </a:p>
        </p:txBody>
      </p:sp>
      <p:sp>
        <p:nvSpPr>
          <p:cNvPr id="186" name="Google Shape;186;p21"/>
          <p:cNvSpPr/>
          <p:nvPr/>
        </p:nvSpPr>
        <p:spPr>
          <a:xfrm>
            <a:off x="641876" y="2506530"/>
            <a:ext cx="1656159" cy="1024445"/>
          </a:xfrm>
          <a:prstGeom prst="flowChartProcess">
            <a:avLst/>
          </a:prstGeom>
          <a:solidFill>
            <a:srgbClr val="AED2AE"/>
          </a:solidFill>
          <a:ln w="9525" cap="flat" cmpd="sng">
            <a:solidFill>
              <a:srgbClr val="AED2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0" i="0" u="none" strike="noStrike" cap="none" dirty="0" smtClean="0">
                <a:solidFill>
                  <a:schemeClr val="lt1"/>
                </a:solidFill>
                <a:latin typeface="Arial Black"/>
                <a:ea typeface="Arial Black"/>
                <a:cs typeface="Arial Black"/>
                <a:sym typeface="Arial Black"/>
              </a:rPr>
              <a:t>Concessão Benefícios Fiscais</a:t>
            </a:r>
          </a:p>
        </p:txBody>
      </p:sp>
      <p:sp>
        <p:nvSpPr>
          <p:cNvPr id="187" name="Google Shape;187;p21"/>
          <p:cNvSpPr/>
          <p:nvPr/>
        </p:nvSpPr>
        <p:spPr>
          <a:xfrm>
            <a:off x="6578098" y="2588273"/>
            <a:ext cx="1440160" cy="447122"/>
          </a:xfrm>
          <a:prstGeom prst="flowChartProcess">
            <a:avLst/>
          </a:prstGeom>
          <a:solidFill>
            <a:srgbClr val="AED2AE"/>
          </a:solidFill>
          <a:ln w="9525" cap="flat" cmpd="sng">
            <a:solidFill>
              <a:srgbClr val="AED2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dirty="0" smtClean="0">
                <a:solidFill>
                  <a:schemeClr val="lt1"/>
                </a:solidFill>
                <a:latin typeface="Arial Black"/>
                <a:ea typeface="Arial Black"/>
                <a:cs typeface="Arial Black"/>
                <a:sym typeface="Arial Black"/>
              </a:rPr>
              <a:t>Procedimento/normatização</a:t>
            </a:r>
            <a:endParaRPr sz="1200" b="0" i="0" u="none" strike="noStrike" cap="none" dirty="0">
              <a:solidFill>
                <a:schemeClr val="lt1"/>
              </a:solidFill>
              <a:latin typeface="Arial Black"/>
              <a:ea typeface="Arial Black"/>
              <a:cs typeface="Arial Black"/>
              <a:sym typeface="Arial Black"/>
            </a:endParaRPr>
          </a:p>
        </p:txBody>
      </p:sp>
      <p:sp>
        <p:nvSpPr>
          <p:cNvPr id="188" name="Google Shape;188;p21"/>
          <p:cNvSpPr/>
          <p:nvPr/>
        </p:nvSpPr>
        <p:spPr>
          <a:xfrm>
            <a:off x="2582953" y="2520484"/>
            <a:ext cx="1584176" cy="993314"/>
          </a:xfrm>
          <a:prstGeom prst="flowChartProcess">
            <a:avLst/>
          </a:prstGeom>
          <a:solidFill>
            <a:srgbClr val="AED2AE"/>
          </a:solidFill>
          <a:ln w="9525" cap="flat" cmpd="sng">
            <a:solidFill>
              <a:srgbClr val="AED2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dirty="0" smtClean="0">
                <a:solidFill>
                  <a:schemeClr val="lt1"/>
                </a:solidFill>
                <a:latin typeface="Arial Black"/>
                <a:ea typeface="Arial Black"/>
                <a:cs typeface="Arial Black"/>
                <a:sym typeface="Arial Black"/>
              </a:rPr>
              <a:t>Revogação total ou parcial de beneficio Fiscal</a:t>
            </a:r>
          </a:p>
        </p:txBody>
      </p:sp>
      <p:sp>
        <p:nvSpPr>
          <p:cNvPr id="189" name="Google Shape;189;p21"/>
          <p:cNvSpPr/>
          <p:nvPr/>
        </p:nvSpPr>
        <p:spPr>
          <a:xfrm>
            <a:off x="8257234" y="1935711"/>
            <a:ext cx="1638962" cy="1208159"/>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000" b="1" i="0" u="none" strike="noStrike" cap="none" dirty="0">
                <a:solidFill>
                  <a:schemeClr val="lt1"/>
                </a:solidFill>
                <a:latin typeface="Arial"/>
                <a:ea typeface="Arial"/>
                <a:cs typeface="Arial"/>
                <a:sym typeface="Arial"/>
              </a:rPr>
              <a:t>Voto de desempate </a:t>
            </a:r>
            <a:endParaRPr dirty="0"/>
          </a:p>
          <a:p>
            <a:pPr marL="0" marR="0" lvl="0" indent="0" algn="ctr" rtl="0">
              <a:spcBef>
                <a:spcPts val="0"/>
              </a:spcBef>
              <a:spcAft>
                <a:spcPts val="0"/>
              </a:spcAft>
              <a:buNone/>
            </a:pPr>
            <a:r>
              <a:rPr lang="pt-BR" sz="1000" b="1" i="0" u="none" strike="noStrike" cap="none" dirty="0">
                <a:solidFill>
                  <a:schemeClr val="lt1"/>
                </a:solidFill>
                <a:latin typeface="Arial"/>
                <a:ea typeface="Arial"/>
                <a:cs typeface="Arial"/>
                <a:sym typeface="Arial"/>
              </a:rPr>
              <a:t>Presidente do </a:t>
            </a:r>
            <a:r>
              <a:rPr lang="pt-BR" sz="1000" b="1" i="0" u="none" strike="noStrike" cap="none" dirty="0" smtClean="0">
                <a:solidFill>
                  <a:schemeClr val="lt1"/>
                </a:solidFill>
                <a:latin typeface="Arial"/>
                <a:ea typeface="Arial"/>
                <a:cs typeface="Arial"/>
                <a:sym typeface="Arial"/>
              </a:rPr>
              <a:t>CONFAZ, somente para as propostas de que exigem maioria simples</a:t>
            </a:r>
            <a:endParaRPr dirty="0"/>
          </a:p>
        </p:txBody>
      </p:sp>
      <p:sp>
        <p:nvSpPr>
          <p:cNvPr id="190" name="Google Shape;190;p21"/>
          <p:cNvSpPr/>
          <p:nvPr/>
        </p:nvSpPr>
        <p:spPr>
          <a:xfrm>
            <a:off x="1695943" y="4877906"/>
            <a:ext cx="7235675" cy="1264625"/>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10800" rIns="91425" bIns="10800" anchor="ctr" anchorCtr="0">
            <a:noAutofit/>
          </a:bodyPr>
          <a:lstStyle/>
          <a:p>
            <a:pPr marL="0" marR="0" lvl="0" indent="0" algn="ctr" rtl="0">
              <a:spcBef>
                <a:spcPts val="0"/>
              </a:spcBef>
              <a:spcAft>
                <a:spcPts val="0"/>
              </a:spcAft>
              <a:buNone/>
            </a:pPr>
            <a:endParaRPr dirty="0"/>
          </a:p>
          <a:p>
            <a:pPr marL="0" marR="0" lvl="0" indent="0" algn="ctr" rtl="0">
              <a:spcBef>
                <a:spcPts val="0"/>
              </a:spcBef>
              <a:spcAft>
                <a:spcPts val="0"/>
              </a:spcAft>
              <a:buNone/>
            </a:pPr>
            <a:r>
              <a:rPr lang="pt-BR" sz="1600" b="1" i="0" u="none" strike="noStrike" cap="none" dirty="0">
                <a:solidFill>
                  <a:schemeClr val="lt1"/>
                </a:solidFill>
                <a:latin typeface="Arial"/>
                <a:ea typeface="Arial"/>
                <a:cs typeface="Arial"/>
                <a:sym typeface="Arial"/>
              </a:rPr>
              <a:t>P</a:t>
            </a:r>
            <a:r>
              <a:rPr lang="pt-BR" sz="1600" b="1" dirty="0">
                <a:solidFill>
                  <a:schemeClr val="lt1"/>
                </a:solidFill>
              </a:rPr>
              <a:t>ropostas de Ajustes SINIEF</a:t>
            </a:r>
            <a:endParaRPr sz="1600" b="1" i="0" u="none" strike="noStrike" cap="none" dirty="0">
              <a:solidFill>
                <a:schemeClr val="lt1"/>
              </a:solidFill>
              <a:latin typeface="Arial"/>
              <a:ea typeface="Arial"/>
              <a:cs typeface="Arial"/>
              <a:sym typeface="Arial"/>
            </a:endParaRPr>
          </a:p>
          <a:p>
            <a:pPr marL="0" marR="0" lvl="0" indent="0" algn="ctr" rtl="0">
              <a:spcBef>
                <a:spcPts val="0"/>
              </a:spcBef>
              <a:spcAft>
                <a:spcPts val="0"/>
              </a:spcAft>
              <a:buNone/>
            </a:pPr>
            <a:r>
              <a:rPr lang="pt-BR" sz="1600" b="1" dirty="0">
                <a:solidFill>
                  <a:schemeClr val="lt1"/>
                </a:solidFill>
              </a:rPr>
              <a:t>Propostas de Convênio </a:t>
            </a:r>
            <a:endParaRPr sz="1600" b="1" dirty="0">
              <a:solidFill>
                <a:schemeClr val="lt1"/>
              </a:solidFill>
            </a:endParaRPr>
          </a:p>
          <a:p>
            <a:pPr marL="0" marR="0" lvl="0" indent="0" algn="ctr" rtl="0">
              <a:spcBef>
                <a:spcPts val="0"/>
              </a:spcBef>
              <a:spcAft>
                <a:spcPts val="0"/>
              </a:spcAft>
              <a:buNone/>
            </a:pPr>
            <a:r>
              <a:rPr lang="pt-BR" sz="1600" b="1" i="0" u="none" strike="noStrike" cap="none" dirty="0">
                <a:solidFill>
                  <a:schemeClr val="lt1"/>
                </a:solidFill>
                <a:latin typeface="Arial"/>
                <a:ea typeface="Arial"/>
                <a:cs typeface="Arial"/>
                <a:sym typeface="Arial"/>
              </a:rPr>
              <a:t>P</a:t>
            </a:r>
            <a:r>
              <a:rPr lang="pt-BR" sz="1600" b="1" dirty="0">
                <a:solidFill>
                  <a:schemeClr val="lt1"/>
                </a:solidFill>
              </a:rPr>
              <a:t>ropostas de Resoluções</a:t>
            </a:r>
            <a:endParaRPr dirty="0"/>
          </a:p>
          <a:p>
            <a:pPr marL="0" marR="0" lvl="0" indent="0" algn="l" rtl="0">
              <a:spcBef>
                <a:spcPts val="0"/>
              </a:spcBef>
              <a:spcAft>
                <a:spcPts val="0"/>
              </a:spcAft>
              <a:buNone/>
            </a:pPr>
            <a:endParaRPr sz="1600" b="1" i="0" u="none" strike="noStrike" cap="none" dirty="0">
              <a:solidFill>
                <a:schemeClr val="lt1"/>
              </a:solidFill>
              <a:latin typeface="Arial"/>
              <a:ea typeface="Arial"/>
              <a:cs typeface="Arial"/>
              <a:sym typeface="Arial"/>
            </a:endParaRPr>
          </a:p>
        </p:txBody>
      </p:sp>
      <p:cxnSp>
        <p:nvCxnSpPr>
          <p:cNvPr id="192" name="Google Shape;192;p21"/>
          <p:cNvCxnSpPr>
            <a:stCxn id="23" idx="0"/>
            <a:endCxn id="183" idx="2"/>
          </p:cNvCxnSpPr>
          <p:nvPr/>
        </p:nvCxnSpPr>
        <p:spPr>
          <a:xfrm rot="16200000" flipV="1">
            <a:off x="4135968" y="751941"/>
            <a:ext cx="363886" cy="1932176"/>
          </a:xfrm>
          <a:prstGeom prst="bentConnector3">
            <a:avLst>
              <a:gd name="adj1" fmla="val 50000"/>
            </a:avLst>
          </a:prstGeom>
          <a:noFill/>
          <a:ln w="25400" cap="flat" cmpd="sng">
            <a:solidFill>
              <a:srgbClr val="4B8A4B"/>
            </a:solidFill>
            <a:prstDash val="solid"/>
            <a:round/>
            <a:headEnd type="none" w="sm" len="sm"/>
            <a:tailEnd type="none" w="sm" len="sm"/>
          </a:ln>
        </p:spPr>
      </p:cxnSp>
      <p:cxnSp>
        <p:nvCxnSpPr>
          <p:cNvPr id="193" name="Google Shape;193;p21"/>
          <p:cNvCxnSpPr/>
          <p:nvPr/>
        </p:nvCxnSpPr>
        <p:spPr>
          <a:xfrm rot="5400000" flipH="1" flipV="1">
            <a:off x="2219308" y="778603"/>
            <a:ext cx="366401" cy="1878849"/>
          </a:xfrm>
          <a:prstGeom prst="bentConnector3">
            <a:avLst>
              <a:gd name="adj1" fmla="val 50000"/>
            </a:avLst>
          </a:prstGeom>
          <a:noFill/>
          <a:ln w="25400" cap="flat" cmpd="sng">
            <a:solidFill>
              <a:srgbClr val="4B8A4B"/>
            </a:solidFill>
            <a:prstDash val="solid"/>
            <a:round/>
            <a:headEnd type="none" w="sm" len="sm"/>
            <a:tailEnd type="none" w="sm" len="sm"/>
          </a:ln>
        </p:spPr>
      </p:cxnSp>
      <p:sp>
        <p:nvSpPr>
          <p:cNvPr id="194" name="Google Shape;194;p21"/>
          <p:cNvSpPr txBox="1"/>
          <p:nvPr/>
        </p:nvSpPr>
        <p:spPr>
          <a:xfrm>
            <a:off x="520994" y="477639"/>
            <a:ext cx="9385005" cy="461665"/>
          </a:xfrm>
          <a:prstGeom prst="rect">
            <a:avLst/>
          </a:prstGeom>
          <a:noFill/>
          <a:ln>
            <a:noFill/>
          </a:ln>
        </p:spPr>
        <p:txBody>
          <a:bodyPr spcFirstLastPara="1" wrap="square" lIns="91425" tIns="45700" rIns="91425" bIns="45700" anchor="t" anchorCtr="0">
            <a:noAutofit/>
          </a:bodyPr>
          <a:lstStyle/>
          <a:p>
            <a:pPr algn="ctr"/>
            <a:r>
              <a:rPr lang="pt-BR" sz="2400" b="1" dirty="0">
                <a:solidFill>
                  <a:schemeClr val="dk1"/>
                </a:solidFill>
                <a:sym typeface="Arial Black"/>
              </a:rPr>
              <a:t>Quórum de aprovação – Secretários de Estado</a:t>
            </a:r>
            <a:endParaRPr sz="2400" b="1" dirty="0">
              <a:solidFill>
                <a:schemeClr val="dk1"/>
              </a:solidFill>
              <a:sym typeface="Arial Black"/>
            </a:endParaRPr>
          </a:p>
        </p:txBody>
      </p:sp>
      <p:sp>
        <p:nvSpPr>
          <p:cNvPr id="195" name="Google Shape;195;p21"/>
          <p:cNvSpPr txBox="1"/>
          <p:nvPr/>
        </p:nvSpPr>
        <p:spPr>
          <a:xfrm>
            <a:off x="520995" y="4109754"/>
            <a:ext cx="9385005" cy="576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pt-BR" sz="2400" b="1" dirty="0" smtClean="0">
                <a:solidFill>
                  <a:srgbClr val="008000"/>
                </a:solidFill>
                <a:latin typeface="Arial Black"/>
                <a:ea typeface="Arial Black"/>
                <a:cs typeface="Arial Black"/>
                <a:sym typeface="Arial Black"/>
              </a:rPr>
              <a:t>    Normativos </a:t>
            </a:r>
            <a:r>
              <a:rPr lang="pt-BR" sz="2400" b="1" dirty="0">
                <a:solidFill>
                  <a:srgbClr val="008000"/>
                </a:solidFill>
                <a:latin typeface="Arial Black"/>
                <a:ea typeface="Arial Black"/>
                <a:cs typeface="Arial Black"/>
                <a:sym typeface="Arial Black"/>
              </a:rPr>
              <a:t>Apreciados </a:t>
            </a:r>
            <a:endParaRPr sz="2400" b="1" dirty="0">
              <a:solidFill>
                <a:srgbClr val="008000"/>
              </a:solidFill>
              <a:latin typeface="Arial Black"/>
              <a:ea typeface="Arial Black"/>
              <a:cs typeface="Arial Black"/>
              <a:sym typeface="Arial Black"/>
            </a:endParaRPr>
          </a:p>
        </p:txBody>
      </p:sp>
      <p:sp>
        <p:nvSpPr>
          <p:cNvPr id="20" name="Google Shape;183;p21"/>
          <p:cNvSpPr/>
          <p:nvPr/>
        </p:nvSpPr>
        <p:spPr>
          <a:xfrm>
            <a:off x="5576305" y="959823"/>
            <a:ext cx="3355313" cy="576263"/>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2000" b="1" i="0" u="none" strike="noStrike" cap="none" dirty="0" smtClean="0">
                <a:solidFill>
                  <a:schemeClr val="lt1"/>
                </a:solidFill>
                <a:latin typeface="Arial"/>
                <a:ea typeface="Arial"/>
                <a:cs typeface="Arial"/>
                <a:sym typeface="Arial"/>
              </a:rPr>
              <a:t>VOTAÇÃO ÚNICA </a:t>
            </a:r>
            <a:endParaRPr dirty="0"/>
          </a:p>
        </p:txBody>
      </p:sp>
      <p:cxnSp>
        <p:nvCxnSpPr>
          <p:cNvPr id="25" name="Google Shape;193;p21"/>
          <p:cNvCxnSpPr>
            <a:stCxn id="184" idx="0"/>
          </p:cNvCxnSpPr>
          <p:nvPr/>
        </p:nvCxnSpPr>
        <p:spPr>
          <a:xfrm rot="5400000" flipH="1" flipV="1">
            <a:off x="7091140" y="1723335"/>
            <a:ext cx="483128" cy="69051"/>
          </a:xfrm>
          <a:prstGeom prst="bentConnector3">
            <a:avLst>
              <a:gd name="adj1" fmla="val 50000"/>
            </a:avLst>
          </a:prstGeom>
          <a:noFill/>
          <a:ln w="25400" cap="flat" cmpd="sng">
            <a:solidFill>
              <a:srgbClr val="4B8A4B"/>
            </a:solidFill>
            <a:prstDash val="solid"/>
            <a:round/>
            <a:headEnd type="none" w="sm" len="sm"/>
            <a:tailEnd type="none" w="sm" len="sm"/>
          </a:ln>
        </p:spPr>
      </p:cxnSp>
      <p:cxnSp>
        <p:nvCxnSpPr>
          <p:cNvPr id="26" name="Google Shape;193;p21"/>
          <p:cNvCxnSpPr/>
          <p:nvPr/>
        </p:nvCxnSpPr>
        <p:spPr>
          <a:xfrm>
            <a:off x="7976652" y="2213886"/>
            <a:ext cx="269537" cy="1"/>
          </a:xfrm>
          <a:prstGeom prst="bentConnector3">
            <a:avLst>
              <a:gd name="adj1" fmla="val 50000"/>
            </a:avLst>
          </a:prstGeom>
          <a:noFill/>
          <a:ln w="25400" cap="flat" cmpd="sng">
            <a:solidFill>
              <a:srgbClr val="4B8A4B"/>
            </a:solidFill>
            <a:prstDash val="solid"/>
            <a:round/>
            <a:headEnd type="none" w="sm" len="sm"/>
            <a:tailEnd type="none" w="sm" len="sm"/>
          </a:ln>
        </p:spPr>
      </p:cxnSp>
      <p:sp>
        <p:nvSpPr>
          <p:cNvPr id="23" name="Google Shape;185;p21"/>
          <p:cNvSpPr/>
          <p:nvPr/>
        </p:nvSpPr>
        <p:spPr>
          <a:xfrm>
            <a:off x="4394006" y="1899972"/>
            <a:ext cx="1779985" cy="44608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dirty="0" smtClean="0">
                <a:solidFill>
                  <a:schemeClr val="lt1"/>
                </a:solidFill>
              </a:rPr>
              <a:t>2/3 das </a:t>
            </a:r>
            <a:r>
              <a:rPr lang="pt-BR" sz="1200" b="1" dirty="0" err="1" smtClean="0">
                <a:solidFill>
                  <a:schemeClr val="lt1"/>
                </a:solidFill>
              </a:rPr>
              <a:t>UFs</a:t>
            </a:r>
            <a:r>
              <a:rPr lang="pt-BR" sz="1200" b="1" dirty="0" smtClean="0">
                <a:solidFill>
                  <a:schemeClr val="lt1"/>
                </a:solidFill>
              </a:rPr>
              <a:t> e 1/3 das </a:t>
            </a:r>
            <a:r>
              <a:rPr lang="pt-BR" sz="1200" b="1" dirty="0" err="1" smtClean="0">
                <a:solidFill>
                  <a:schemeClr val="lt1"/>
                </a:solidFill>
              </a:rPr>
              <a:t>UFs</a:t>
            </a:r>
            <a:r>
              <a:rPr lang="pt-BR" sz="1200" b="1" dirty="0" smtClean="0">
                <a:solidFill>
                  <a:schemeClr val="lt1"/>
                </a:solidFill>
              </a:rPr>
              <a:t> por região</a:t>
            </a:r>
            <a:endParaRPr dirty="0"/>
          </a:p>
        </p:txBody>
      </p:sp>
      <p:sp>
        <p:nvSpPr>
          <p:cNvPr id="27" name="Google Shape;188;p21"/>
          <p:cNvSpPr/>
          <p:nvPr/>
        </p:nvSpPr>
        <p:spPr>
          <a:xfrm>
            <a:off x="4462733" y="2537912"/>
            <a:ext cx="1584176" cy="993314"/>
          </a:xfrm>
          <a:prstGeom prst="flowChartProcess">
            <a:avLst/>
          </a:prstGeom>
          <a:solidFill>
            <a:srgbClr val="AED2AE"/>
          </a:solidFill>
          <a:ln w="9525" cap="flat" cmpd="sng">
            <a:solidFill>
              <a:srgbClr val="AED2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dirty="0" smtClean="0">
                <a:solidFill>
                  <a:schemeClr val="lt1"/>
                </a:solidFill>
                <a:latin typeface="Arial Black"/>
                <a:ea typeface="Arial Black"/>
                <a:cs typeface="Arial Black"/>
                <a:sym typeface="Arial Black"/>
              </a:rPr>
              <a:t>Convalidação, Reinstituição, Adesão interestadual e interna.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fade">
                                      <p:cBhvr>
                                        <p:cTn id="7" dur="2000"/>
                                        <p:tgtEl>
                                          <p:spTgt spid="182"/>
                                        </p:tgtEl>
                                      </p:cBhvr>
                                    </p:animEffect>
                                  </p:childTnLst>
                                </p:cTn>
                              </p:par>
                              <p:par>
                                <p:cTn id="8" presetID="10" presetClass="entr" presetSubtype="0" fill="hold" nodeType="withEffect">
                                  <p:stCondLst>
                                    <p:cond delay="0"/>
                                  </p:stCondLst>
                                  <p:childTnLst>
                                    <p:set>
                                      <p:cBhvr>
                                        <p:cTn id="9" dur="1" fill="hold">
                                          <p:stCondLst>
                                            <p:cond delay="0"/>
                                          </p:stCondLst>
                                        </p:cTn>
                                        <p:tgtEl>
                                          <p:spTgt spid="183"/>
                                        </p:tgtEl>
                                        <p:attrNameLst>
                                          <p:attrName>style.visibility</p:attrName>
                                        </p:attrNameLst>
                                      </p:cBhvr>
                                      <p:to>
                                        <p:strVal val="visible"/>
                                      </p:to>
                                    </p:set>
                                    <p:animEffect transition="in" filter="fade">
                                      <p:cBhvr>
                                        <p:cTn id="10" dur="2000"/>
                                        <p:tgtEl>
                                          <p:spTgt spid="183"/>
                                        </p:tgtEl>
                                      </p:cBhvr>
                                    </p:animEffect>
                                  </p:childTnLst>
                                </p:cTn>
                              </p:par>
                              <p:par>
                                <p:cTn id="11" presetID="10" presetClass="entr" presetSubtype="0" fill="hold" nodeType="withEffect">
                                  <p:stCondLst>
                                    <p:cond delay="0"/>
                                  </p:stCondLst>
                                  <p:childTnLst>
                                    <p:set>
                                      <p:cBhvr>
                                        <p:cTn id="12" dur="1" fill="hold">
                                          <p:stCondLst>
                                            <p:cond delay="0"/>
                                          </p:stCondLst>
                                        </p:cTn>
                                        <p:tgtEl>
                                          <p:spTgt spid="184"/>
                                        </p:tgtEl>
                                        <p:attrNameLst>
                                          <p:attrName>style.visibility</p:attrName>
                                        </p:attrNameLst>
                                      </p:cBhvr>
                                      <p:to>
                                        <p:strVal val="visible"/>
                                      </p:to>
                                    </p:set>
                                    <p:animEffect transition="in" filter="fade">
                                      <p:cBhvr>
                                        <p:cTn id="13" dur="2000"/>
                                        <p:tgtEl>
                                          <p:spTgt spid="184"/>
                                        </p:tgtEl>
                                      </p:cBhvr>
                                    </p:animEffect>
                                  </p:childTnLst>
                                </p:cTn>
                              </p:par>
                              <p:par>
                                <p:cTn id="14" presetID="10" presetClass="entr" presetSubtype="0" fill="hold" nodeType="withEffect">
                                  <p:stCondLst>
                                    <p:cond delay="0"/>
                                  </p:stCondLst>
                                  <p:childTnLst>
                                    <p:set>
                                      <p:cBhvr>
                                        <p:cTn id="15" dur="1" fill="hold">
                                          <p:stCondLst>
                                            <p:cond delay="0"/>
                                          </p:stCondLst>
                                        </p:cTn>
                                        <p:tgtEl>
                                          <p:spTgt spid="185"/>
                                        </p:tgtEl>
                                        <p:attrNameLst>
                                          <p:attrName>style.visibility</p:attrName>
                                        </p:attrNameLst>
                                      </p:cBhvr>
                                      <p:to>
                                        <p:strVal val="visible"/>
                                      </p:to>
                                    </p:set>
                                    <p:animEffect transition="in" filter="fade">
                                      <p:cBhvr>
                                        <p:cTn id="16" dur="2000"/>
                                        <p:tgtEl>
                                          <p:spTgt spid="185"/>
                                        </p:tgtEl>
                                      </p:cBhvr>
                                    </p:animEffect>
                                  </p:childTnLst>
                                </p:cTn>
                              </p:par>
                              <p:par>
                                <p:cTn id="17" presetID="10" presetClass="entr" presetSubtype="0" fill="hold" nodeType="withEffect">
                                  <p:stCondLst>
                                    <p:cond delay="0"/>
                                  </p:stCondLst>
                                  <p:childTnLst>
                                    <p:set>
                                      <p:cBhvr>
                                        <p:cTn id="18" dur="1" fill="hold">
                                          <p:stCondLst>
                                            <p:cond delay="0"/>
                                          </p:stCondLst>
                                        </p:cTn>
                                        <p:tgtEl>
                                          <p:spTgt spid="186"/>
                                        </p:tgtEl>
                                        <p:attrNameLst>
                                          <p:attrName>style.visibility</p:attrName>
                                        </p:attrNameLst>
                                      </p:cBhvr>
                                      <p:to>
                                        <p:strVal val="visible"/>
                                      </p:to>
                                    </p:set>
                                    <p:animEffect transition="in" filter="fade">
                                      <p:cBhvr>
                                        <p:cTn id="19" dur="2000"/>
                                        <p:tgtEl>
                                          <p:spTgt spid="186"/>
                                        </p:tgtEl>
                                      </p:cBhvr>
                                    </p:animEffect>
                                  </p:childTnLst>
                                </p:cTn>
                              </p:par>
                              <p:par>
                                <p:cTn id="20" presetID="10" presetClass="entr" presetSubtype="0" fill="hold" nodeType="withEffect">
                                  <p:stCondLst>
                                    <p:cond delay="0"/>
                                  </p:stCondLst>
                                  <p:childTnLst>
                                    <p:set>
                                      <p:cBhvr>
                                        <p:cTn id="21" dur="1" fill="hold">
                                          <p:stCondLst>
                                            <p:cond delay="0"/>
                                          </p:stCondLst>
                                        </p:cTn>
                                        <p:tgtEl>
                                          <p:spTgt spid="187"/>
                                        </p:tgtEl>
                                        <p:attrNameLst>
                                          <p:attrName>style.visibility</p:attrName>
                                        </p:attrNameLst>
                                      </p:cBhvr>
                                      <p:to>
                                        <p:strVal val="visible"/>
                                      </p:to>
                                    </p:set>
                                    <p:animEffect transition="in" filter="fade">
                                      <p:cBhvr>
                                        <p:cTn id="22" dur="2000"/>
                                        <p:tgtEl>
                                          <p:spTgt spid="187"/>
                                        </p:tgtEl>
                                      </p:cBhvr>
                                    </p:animEffect>
                                  </p:childTnLst>
                                </p:cTn>
                              </p:par>
                              <p:par>
                                <p:cTn id="23" presetID="10" presetClass="entr" presetSubtype="0" fill="hold" nodeType="withEffect">
                                  <p:stCondLst>
                                    <p:cond delay="0"/>
                                  </p:stCondLst>
                                  <p:childTnLst>
                                    <p:set>
                                      <p:cBhvr>
                                        <p:cTn id="24" dur="1" fill="hold">
                                          <p:stCondLst>
                                            <p:cond delay="0"/>
                                          </p:stCondLst>
                                        </p:cTn>
                                        <p:tgtEl>
                                          <p:spTgt spid="188"/>
                                        </p:tgtEl>
                                        <p:attrNameLst>
                                          <p:attrName>style.visibility</p:attrName>
                                        </p:attrNameLst>
                                      </p:cBhvr>
                                      <p:to>
                                        <p:strVal val="visible"/>
                                      </p:to>
                                    </p:set>
                                    <p:animEffect transition="in" filter="fade">
                                      <p:cBhvr>
                                        <p:cTn id="25" dur="2000"/>
                                        <p:tgtEl>
                                          <p:spTgt spid="188"/>
                                        </p:tgtEl>
                                      </p:cBhvr>
                                    </p:animEffect>
                                  </p:childTnLst>
                                </p:cTn>
                              </p:par>
                              <p:par>
                                <p:cTn id="26" presetID="10" presetClass="entr" presetSubtype="0" fill="hold" nodeType="withEffect">
                                  <p:stCondLst>
                                    <p:cond delay="0"/>
                                  </p:stCondLst>
                                  <p:childTnLst>
                                    <p:set>
                                      <p:cBhvr>
                                        <p:cTn id="27" dur="1" fill="hold">
                                          <p:stCondLst>
                                            <p:cond delay="0"/>
                                          </p:stCondLst>
                                        </p:cTn>
                                        <p:tgtEl>
                                          <p:spTgt spid="189"/>
                                        </p:tgtEl>
                                        <p:attrNameLst>
                                          <p:attrName>style.visibility</p:attrName>
                                        </p:attrNameLst>
                                      </p:cBhvr>
                                      <p:to>
                                        <p:strVal val="visible"/>
                                      </p:to>
                                    </p:set>
                                    <p:animEffect transition="in" filter="fade">
                                      <p:cBhvr>
                                        <p:cTn id="28" dur="2000"/>
                                        <p:tgtEl>
                                          <p:spTgt spid="189"/>
                                        </p:tgtEl>
                                      </p:cBhvr>
                                    </p:animEffect>
                                  </p:childTnLst>
                                </p:cTn>
                              </p:par>
                              <p:par>
                                <p:cTn id="29" presetID="10" presetClass="entr" presetSubtype="0" fill="hold" nodeType="withEffect">
                                  <p:stCondLst>
                                    <p:cond delay="0"/>
                                  </p:stCondLst>
                                  <p:childTnLst>
                                    <p:set>
                                      <p:cBhvr>
                                        <p:cTn id="30" dur="1" fill="hold">
                                          <p:stCondLst>
                                            <p:cond delay="0"/>
                                          </p:stCondLst>
                                        </p:cTn>
                                        <p:tgtEl>
                                          <p:spTgt spid="190"/>
                                        </p:tgtEl>
                                        <p:attrNameLst>
                                          <p:attrName>style.visibility</p:attrName>
                                        </p:attrNameLst>
                                      </p:cBhvr>
                                      <p:to>
                                        <p:strVal val="visible"/>
                                      </p:to>
                                    </p:set>
                                    <p:animEffect transition="in" filter="fade">
                                      <p:cBhvr>
                                        <p:cTn id="31" dur="2000"/>
                                        <p:tgtEl>
                                          <p:spTgt spid="190"/>
                                        </p:tgtEl>
                                      </p:cBhvr>
                                    </p:animEffect>
                                  </p:childTnLst>
                                </p:cTn>
                              </p:par>
                              <p:par>
                                <p:cTn id="32" presetID="10" presetClass="entr" presetSubtype="0" fill="hold"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2000"/>
                                        <p:tgtEl>
                                          <p:spTgt spid="20"/>
                                        </p:tgtEl>
                                      </p:cBhvr>
                                    </p:animEffect>
                                  </p:childTnLst>
                                </p:cTn>
                              </p:par>
                              <p:par>
                                <p:cTn id="35" presetID="10"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fade">
                                      <p:cBhvr>
                                        <p:cTn id="37" dur="2000"/>
                                        <p:tgtEl>
                                          <p:spTgt spid="23"/>
                                        </p:tgtEl>
                                      </p:cBhvr>
                                    </p:animEffect>
                                  </p:childTnLst>
                                </p:cTn>
                              </p:par>
                              <p:par>
                                <p:cTn id="38" presetID="10" presetClass="entr" presetSubtype="0" fill="hold" nodeType="with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fade">
                                      <p:cBhvr>
                                        <p:cTn id="40" dur="2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2" name="Google Shape;182;p21"/>
          <p:cNvSpPr/>
          <p:nvPr/>
        </p:nvSpPr>
        <p:spPr>
          <a:xfrm>
            <a:off x="1611845" y="2274242"/>
            <a:ext cx="1872854" cy="44608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400" b="1" i="0" u="none" strike="noStrike" cap="none">
                <a:solidFill>
                  <a:schemeClr val="lt1"/>
                </a:solidFill>
                <a:latin typeface="Arial"/>
                <a:ea typeface="Arial"/>
                <a:cs typeface="Arial"/>
                <a:sym typeface="Arial"/>
              </a:rPr>
              <a:t>Unanimidade</a:t>
            </a:r>
            <a:endParaRPr/>
          </a:p>
        </p:txBody>
      </p:sp>
      <p:sp>
        <p:nvSpPr>
          <p:cNvPr id="183" name="Google Shape;183;p21"/>
          <p:cNvSpPr/>
          <p:nvPr/>
        </p:nvSpPr>
        <p:spPr>
          <a:xfrm>
            <a:off x="3179135" y="1071620"/>
            <a:ext cx="4146022" cy="576263"/>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2000" b="1" i="0" u="none" strike="noStrike" cap="none" dirty="0">
                <a:solidFill>
                  <a:schemeClr val="lt1"/>
                </a:solidFill>
                <a:latin typeface="Arial"/>
                <a:ea typeface="Arial"/>
                <a:cs typeface="Arial"/>
                <a:sym typeface="Arial"/>
              </a:rPr>
              <a:t>DAS </a:t>
            </a:r>
            <a:r>
              <a:rPr lang="pt-BR" sz="2000" b="1" i="0" u="none" strike="noStrike" cap="none" dirty="0" smtClean="0">
                <a:solidFill>
                  <a:schemeClr val="lt1"/>
                </a:solidFill>
                <a:latin typeface="Arial"/>
                <a:ea typeface="Arial"/>
                <a:cs typeface="Arial"/>
                <a:sym typeface="Arial"/>
              </a:rPr>
              <a:t>VOTAÇÕES 2º TURNO</a:t>
            </a:r>
            <a:endParaRPr dirty="0"/>
          </a:p>
        </p:txBody>
      </p:sp>
      <p:sp>
        <p:nvSpPr>
          <p:cNvPr id="185" name="Google Shape;185;p21"/>
          <p:cNvSpPr/>
          <p:nvPr/>
        </p:nvSpPr>
        <p:spPr>
          <a:xfrm>
            <a:off x="7129349" y="2274242"/>
            <a:ext cx="1779985" cy="44608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Quatro </a:t>
            </a:r>
            <a:endParaRPr dirty="0"/>
          </a:p>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Quintos</a:t>
            </a:r>
            <a:endParaRPr dirty="0"/>
          </a:p>
        </p:txBody>
      </p:sp>
      <p:sp>
        <p:nvSpPr>
          <p:cNvPr id="186" name="Google Shape;186;p21"/>
          <p:cNvSpPr/>
          <p:nvPr/>
        </p:nvSpPr>
        <p:spPr>
          <a:xfrm>
            <a:off x="1663502" y="3096957"/>
            <a:ext cx="1656159" cy="1024445"/>
          </a:xfrm>
          <a:prstGeom prst="flowChartProcess">
            <a:avLst/>
          </a:prstGeom>
          <a:solidFill>
            <a:srgbClr val="AED2AE"/>
          </a:solidFill>
          <a:ln w="9525" cap="flat" cmpd="sng">
            <a:solidFill>
              <a:srgbClr val="AED2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0" i="0" u="none" strike="noStrike" cap="none" dirty="0" smtClean="0">
                <a:solidFill>
                  <a:schemeClr val="lt1"/>
                </a:solidFill>
                <a:latin typeface="Arial Black"/>
                <a:ea typeface="Arial Black"/>
                <a:cs typeface="Arial Black"/>
                <a:sym typeface="Arial Black"/>
              </a:rPr>
              <a:t>Concessão Benefícios Fiscais</a:t>
            </a:r>
          </a:p>
        </p:txBody>
      </p:sp>
      <p:sp>
        <p:nvSpPr>
          <p:cNvPr id="188" name="Google Shape;188;p21"/>
          <p:cNvSpPr/>
          <p:nvPr/>
        </p:nvSpPr>
        <p:spPr>
          <a:xfrm>
            <a:off x="7325158" y="3112523"/>
            <a:ext cx="1584176" cy="993314"/>
          </a:xfrm>
          <a:prstGeom prst="flowChartProcess">
            <a:avLst/>
          </a:prstGeom>
          <a:solidFill>
            <a:srgbClr val="AED2AE"/>
          </a:solidFill>
          <a:ln w="9525" cap="flat" cmpd="sng">
            <a:solidFill>
              <a:srgbClr val="AED2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dirty="0" smtClean="0">
                <a:solidFill>
                  <a:schemeClr val="lt1"/>
                </a:solidFill>
                <a:latin typeface="Arial Black"/>
                <a:ea typeface="Arial Black"/>
                <a:cs typeface="Arial Black"/>
                <a:sym typeface="Arial Black"/>
              </a:rPr>
              <a:t>Revogação total ou parcial de beneficio Fiscal</a:t>
            </a:r>
          </a:p>
        </p:txBody>
      </p:sp>
      <p:sp>
        <p:nvSpPr>
          <p:cNvPr id="190" name="Google Shape;190;p21"/>
          <p:cNvSpPr/>
          <p:nvPr/>
        </p:nvSpPr>
        <p:spPr>
          <a:xfrm>
            <a:off x="1673659" y="5037089"/>
            <a:ext cx="7235675" cy="1576362"/>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10800" rIns="91425" bIns="10800" anchor="ctr" anchorCtr="0">
            <a:noAutofit/>
          </a:bodyPr>
          <a:lstStyle/>
          <a:p>
            <a:pPr marL="0" marR="0" lvl="0" indent="0" algn="ctr" rtl="0">
              <a:spcBef>
                <a:spcPts val="0"/>
              </a:spcBef>
              <a:spcAft>
                <a:spcPts val="0"/>
              </a:spcAft>
              <a:buNone/>
            </a:pPr>
            <a:endParaRPr dirty="0"/>
          </a:p>
          <a:p>
            <a:pPr marL="0" marR="0" lvl="0" indent="0" algn="ctr" rtl="0">
              <a:spcBef>
                <a:spcPts val="0"/>
              </a:spcBef>
              <a:spcAft>
                <a:spcPts val="0"/>
              </a:spcAft>
              <a:buNone/>
            </a:pPr>
            <a:r>
              <a:rPr lang="pt-BR" sz="2400" b="1" dirty="0" smtClean="0">
                <a:solidFill>
                  <a:schemeClr val="lt1"/>
                </a:solidFill>
              </a:rPr>
              <a:t>Convênio ICMS</a:t>
            </a:r>
          </a:p>
          <a:p>
            <a:pPr marL="0" marR="0" lvl="0" indent="0" algn="ctr" rtl="0">
              <a:spcBef>
                <a:spcPts val="0"/>
              </a:spcBef>
              <a:spcAft>
                <a:spcPts val="0"/>
              </a:spcAft>
              <a:buNone/>
            </a:pPr>
            <a:endParaRPr lang="pt-BR" sz="1600" b="1" dirty="0" smtClean="0">
              <a:solidFill>
                <a:schemeClr val="lt1"/>
              </a:solidFill>
            </a:endParaRPr>
          </a:p>
          <a:p>
            <a:pPr marL="0" marR="0" lvl="0" indent="0" rtl="0">
              <a:spcBef>
                <a:spcPts val="0"/>
              </a:spcBef>
              <a:spcAft>
                <a:spcPts val="0"/>
              </a:spcAft>
              <a:buNone/>
            </a:pPr>
            <a:r>
              <a:rPr lang="pt-BR" sz="1200" b="1" dirty="0" smtClean="0">
                <a:solidFill>
                  <a:schemeClr val="lt1"/>
                </a:solidFill>
              </a:rPr>
              <a:t>*O Governador do Estado tem 15 dias da publicação no DOU para ratificar ou não o voto do Secretário Conselheiro:</a:t>
            </a:r>
          </a:p>
          <a:p>
            <a:pPr marR="0" lvl="0" rtl="0">
              <a:spcBef>
                <a:spcPts val="0"/>
              </a:spcBef>
              <a:spcAft>
                <a:spcPts val="0"/>
              </a:spcAft>
            </a:pPr>
            <a:r>
              <a:rPr lang="pt-BR" sz="1200" b="1" dirty="0" smtClean="0">
                <a:solidFill>
                  <a:schemeClr val="lt1"/>
                </a:solidFill>
              </a:rPr>
              <a:t>a) Ratificação Expressa ou Tácita; e</a:t>
            </a:r>
          </a:p>
          <a:p>
            <a:pPr marR="0" lvl="0" rtl="0">
              <a:spcBef>
                <a:spcPts val="0"/>
              </a:spcBef>
              <a:spcAft>
                <a:spcPts val="0"/>
              </a:spcAft>
            </a:pPr>
            <a:r>
              <a:rPr lang="pt-BR" sz="1200" b="1" dirty="0" smtClean="0">
                <a:solidFill>
                  <a:schemeClr val="lt1"/>
                </a:solidFill>
              </a:rPr>
              <a:t>b) Não ratificação sempre expressa (Decreto)</a:t>
            </a:r>
            <a:endParaRPr sz="1200" b="1" dirty="0" smtClean="0">
              <a:solidFill>
                <a:schemeClr val="lt1"/>
              </a:solidFill>
            </a:endParaRPr>
          </a:p>
          <a:p>
            <a:pPr marL="0" marR="0" lvl="0" indent="0" algn="l" rtl="0">
              <a:spcBef>
                <a:spcPts val="0"/>
              </a:spcBef>
              <a:spcAft>
                <a:spcPts val="0"/>
              </a:spcAft>
              <a:buNone/>
            </a:pPr>
            <a:endParaRPr sz="1600" b="1" i="0" u="none" strike="noStrike" cap="none" dirty="0">
              <a:solidFill>
                <a:schemeClr val="lt1"/>
              </a:solidFill>
              <a:latin typeface="Arial"/>
              <a:ea typeface="Arial"/>
              <a:cs typeface="Arial"/>
              <a:sym typeface="Arial"/>
            </a:endParaRPr>
          </a:p>
        </p:txBody>
      </p:sp>
      <p:cxnSp>
        <p:nvCxnSpPr>
          <p:cNvPr id="192" name="Google Shape;192;p21"/>
          <p:cNvCxnSpPr>
            <a:stCxn id="185" idx="0"/>
            <a:endCxn id="183" idx="2"/>
          </p:cNvCxnSpPr>
          <p:nvPr/>
        </p:nvCxnSpPr>
        <p:spPr>
          <a:xfrm rot="16200000" flipV="1">
            <a:off x="6322565" y="577465"/>
            <a:ext cx="626359" cy="2767196"/>
          </a:xfrm>
          <a:prstGeom prst="bentConnector3">
            <a:avLst>
              <a:gd name="adj1" fmla="val 50000"/>
            </a:avLst>
          </a:prstGeom>
          <a:noFill/>
          <a:ln w="25400" cap="flat" cmpd="sng">
            <a:solidFill>
              <a:srgbClr val="4B8A4B"/>
            </a:solidFill>
            <a:prstDash val="solid"/>
            <a:round/>
            <a:headEnd type="none" w="sm" len="sm"/>
            <a:tailEnd type="none" w="sm" len="sm"/>
          </a:ln>
        </p:spPr>
      </p:cxnSp>
      <p:cxnSp>
        <p:nvCxnSpPr>
          <p:cNvPr id="193" name="Google Shape;193;p21"/>
          <p:cNvCxnSpPr>
            <a:stCxn id="182" idx="0"/>
            <a:endCxn id="183" idx="2"/>
          </p:cNvCxnSpPr>
          <p:nvPr/>
        </p:nvCxnSpPr>
        <p:spPr>
          <a:xfrm rot="5400000" flipH="1" flipV="1">
            <a:off x="3587030" y="609126"/>
            <a:ext cx="626359" cy="2703874"/>
          </a:xfrm>
          <a:prstGeom prst="bentConnector3">
            <a:avLst>
              <a:gd name="adj1" fmla="val 50000"/>
            </a:avLst>
          </a:prstGeom>
          <a:noFill/>
          <a:ln w="25400" cap="flat" cmpd="sng">
            <a:solidFill>
              <a:srgbClr val="4B8A4B"/>
            </a:solidFill>
            <a:prstDash val="solid"/>
            <a:round/>
            <a:headEnd type="none" w="sm" len="sm"/>
            <a:tailEnd type="none" w="sm" len="sm"/>
          </a:ln>
        </p:spPr>
      </p:cxnSp>
      <p:sp>
        <p:nvSpPr>
          <p:cNvPr id="194" name="Google Shape;194;p21"/>
          <p:cNvSpPr txBox="1"/>
          <p:nvPr/>
        </p:nvSpPr>
        <p:spPr>
          <a:xfrm>
            <a:off x="500742" y="477639"/>
            <a:ext cx="9405257"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pt-BR" sz="2400" b="1" dirty="0">
                <a:solidFill>
                  <a:schemeClr val="dk1"/>
                </a:solidFill>
                <a:sym typeface="Arial Black"/>
              </a:rPr>
              <a:t>Quórum de aprovação – Governador de Estado</a:t>
            </a:r>
            <a:endParaRPr sz="2400" b="1" dirty="0">
              <a:solidFill>
                <a:schemeClr val="dk1"/>
              </a:solidFill>
              <a:sym typeface="Arial Black"/>
            </a:endParaRPr>
          </a:p>
        </p:txBody>
      </p:sp>
      <p:sp>
        <p:nvSpPr>
          <p:cNvPr id="195" name="Google Shape;195;p21"/>
          <p:cNvSpPr txBox="1"/>
          <p:nvPr/>
        </p:nvSpPr>
        <p:spPr>
          <a:xfrm>
            <a:off x="361505" y="4328510"/>
            <a:ext cx="9385005" cy="576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pt-BR" sz="2400" b="1" dirty="0" smtClean="0">
                <a:solidFill>
                  <a:srgbClr val="008000"/>
                </a:solidFill>
                <a:latin typeface="Arial Black"/>
                <a:ea typeface="Arial Black"/>
                <a:cs typeface="Arial Black"/>
                <a:sym typeface="Arial Black"/>
              </a:rPr>
              <a:t>    Normativo Apreciado </a:t>
            </a:r>
            <a:endParaRPr sz="2400" b="1" dirty="0">
              <a:solidFill>
                <a:srgbClr val="008000"/>
              </a:solidFill>
              <a:latin typeface="Arial Black"/>
              <a:ea typeface="Arial Black"/>
              <a:cs typeface="Arial Black"/>
              <a:sym typeface="Arial Black"/>
            </a:endParaRPr>
          </a:p>
        </p:txBody>
      </p:sp>
      <p:sp>
        <p:nvSpPr>
          <p:cNvPr id="12" name="Google Shape;182;p21"/>
          <p:cNvSpPr/>
          <p:nvPr/>
        </p:nvSpPr>
        <p:spPr>
          <a:xfrm>
            <a:off x="4315718" y="2258307"/>
            <a:ext cx="1872854" cy="44608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lvl="0" algn="ctr"/>
            <a:r>
              <a:rPr lang="pt-BR" b="1" dirty="0">
                <a:solidFill>
                  <a:schemeClr val="lt1"/>
                </a:solidFill>
              </a:rPr>
              <a:t>2/3 das </a:t>
            </a:r>
            <a:r>
              <a:rPr lang="pt-BR" b="1" dirty="0" err="1">
                <a:solidFill>
                  <a:schemeClr val="lt1"/>
                </a:solidFill>
              </a:rPr>
              <a:t>UFs</a:t>
            </a:r>
            <a:r>
              <a:rPr lang="pt-BR" b="1" dirty="0">
                <a:solidFill>
                  <a:schemeClr val="lt1"/>
                </a:solidFill>
              </a:rPr>
              <a:t> e 1/3 das </a:t>
            </a:r>
            <a:r>
              <a:rPr lang="pt-BR" b="1" dirty="0" err="1">
                <a:solidFill>
                  <a:schemeClr val="lt1"/>
                </a:solidFill>
              </a:rPr>
              <a:t>UFs</a:t>
            </a:r>
            <a:r>
              <a:rPr lang="pt-BR" b="1" dirty="0">
                <a:solidFill>
                  <a:schemeClr val="lt1"/>
                </a:solidFill>
              </a:rPr>
              <a:t> por região</a:t>
            </a:r>
            <a:endParaRPr lang="pt-BR" dirty="0"/>
          </a:p>
        </p:txBody>
      </p:sp>
      <p:sp>
        <p:nvSpPr>
          <p:cNvPr id="13" name="Google Shape;188;p21"/>
          <p:cNvSpPr/>
          <p:nvPr/>
        </p:nvSpPr>
        <p:spPr>
          <a:xfrm>
            <a:off x="4460057" y="3128088"/>
            <a:ext cx="1584176" cy="993314"/>
          </a:xfrm>
          <a:prstGeom prst="flowChartProcess">
            <a:avLst/>
          </a:prstGeom>
          <a:solidFill>
            <a:srgbClr val="AED2AE"/>
          </a:solidFill>
          <a:ln w="9525" cap="flat" cmpd="sng">
            <a:solidFill>
              <a:srgbClr val="AED2A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dirty="0" smtClean="0">
                <a:solidFill>
                  <a:schemeClr val="lt1"/>
                </a:solidFill>
                <a:latin typeface="Arial Black"/>
                <a:ea typeface="Arial Black"/>
                <a:cs typeface="Arial Black"/>
                <a:sym typeface="Arial Black"/>
              </a:rPr>
              <a:t>Convalidação, Reinstituição, Adesão interestadual e interna.  </a:t>
            </a:r>
          </a:p>
        </p:txBody>
      </p:sp>
    </p:spTree>
    <p:extLst>
      <p:ext uri="{BB962C8B-B14F-4D97-AF65-F5344CB8AC3E}">
        <p14:creationId xmlns:p14="http://schemas.microsoft.com/office/powerpoint/2010/main" val="3659453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fade">
                                      <p:cBhvr>
                                        <p:cTn id="7" dur="2000"/>
                                        <p:tgtEl>
                                          <p:spTgt spid="182"/>
                                        </p:tgtEl>
                                      </p:cBhvr>
                                    </p:animEffect>
                                  </p:childTnLst>
                                </p:cTn>
                              </p:par>
                              <p:par>
                                <p:cTn id="8" presetID="10" presetClass="entr" presetSubtype="0" fill="hold" nodeType="withEffect">
                                  <p:stCondLst>
                                    <p:cond delay="0"/>
                                  </p:stCondLst>
                                  <p:childTnLst>
                                    <p:set>
                                      <p:cBhvr>
                                        <p:cTn id="9" dur="1" fill="hold">
                                          <p:stCondLst>
                                            <p:cond delay="0"/>
                                          </p:stCondLst>
                                        </p:cTn>
                                        <p:tgtEl>
                                          <p:spTgt spid="183"/>
                                        </p:tgtEl>
                                        <p:attrNameLst>
                                          <p:attrName>style.visibility</p:attrName>
                                        </p:attrNameLst>
                                      </p:cBhvr>
                                      <p:to>
                                        <p:strVal val="visible"/>
                                      </p:to>
                                    </p:set>
                                    <p:animEffect transition="in" filter="fade">
                                      <p:cBhvr>
                                        <p:cTn id="10" dur="2000"/>
                                        <p:tgtEl>
                                          <p:spTgt spid="183"/>
                                        </p:tgtEl>
                                      </p:cBhvr>
                                    </p:animEffect>
                                  </p:childTnLst>
                                </p:cTn>
                              </p:par>
                              <p:par>
                                <p:cTn id="11" presetID="10" presetClass="entr" presetSubtype="0" fill="hold" nodeType="withEffect">
                                  <p:stCondLst>
                                    <p:cond delay="0"/>
                                  </p:stCondLst>
                                  <p:childTnLst>
                                    <p:set>
                                      <p:cBhvr>
                                        <p:cTn id="12" dur="1" fill="hold">
                                          <p:stCondLst>
                                            <p:cond delay="0"/>
                                          </p:stCondLst>
                                        </p:cTn>
                                        <p:tgtEl>
                                          <p:spTgt spid="185"/>
                                        </p:tgtEl>
                                        <p:attrNameLst>
                                          <p:attrName>style.visibility</p:attrName>
                                        </p:attrNameLst>
                                      </p:cBhvr>
                                      <p:to>
                                        <p:strVal val="visible"/>
                                      </p:to>
                                    </p:set>
                                    <p:animEffect transition="in" filter="fade">
                                      <p:cBhvr>
                                        <p:cTn id="13" dur="2000"/>
                                        <p:tgtEl>
                                          <p:spTgt spid="185"/>
                                        </p:tgtEl>
                                      </p:cBhvr>
                                    </p:animEffect>
                                  </p:childTnLst>
                                </p:cTn>
                              </p:par>
                              <p:par>
                                <p:cTn id="14" presetID="10" presetClass="entr" presetSubtype="0" fill="hold" nodeType="withEffect">
                                  <p:stCondLst>
                                    <p:cond delay="0"/>
                                  </p:stCondLst>
                                  <p:childTnLst>
                                    <p:set>
                                      <p:cBhvr>
                                        <p:cTn id="15" dur="1" fill="hold">
                                          <p:stCondLst>
                                            <p:cond delay="0"/>
                                          </p:stCondLst>
                                        </p:cTn>
                                        <p:tgtEl>
                                          <p:spTgt spid="186"/>
                                        </p:tgtEl>
                                        <p:attrNameLst>
                                          <p:attrName>style.visibility</p:attrName>
                                        </p:attrNameLst>
                                      </p:cBhvr>
                                      <p:to>
                                        <p:strVal val="visible"/>
                                      </p:to>
                                    </p:set>
                                    <p:animEffect transition="in" filter="fade">
                                      <p:cBhvr>
                                        <p:cTn id="16" dur="2000"/>
                                        <p:tgtEl>
                                          <p:spTgt spid="186"/>
                                        </p:tgtEl>
                                      </p:cBhvr>
                                    </p:animEffect>
                                  </p:childTnLst>
                                </p:cTn>
                              </p:par>
                              <p:par>
                                <p:cTn id="17" presetID="10" presetClass="entr" presetSubtype="0" fill="hold" nodeType="withEffect">
                                  <p:stCondLst>
                                    <p:cond delay="0"/>
                                  </p:stCondLst>
                                  <p:childTnLst>
                                    <p:set>
                                      <p:cBhvr>
                                        <p:cTn id="18" dur="1" fill="hold">
                                          <p:stCondLst>
                                            <p:cond delay="0"/>
                                          </p:stCondLst>
                                        </p:cTn>
                                        <p:tgtEl>
                                          <p:spTgt spid="188"/>
                                        </p:tgtEl>
                                        <p:attrNameLst>
                                          <p:attrName>style.visibility</p:attrName>
                                        </p:attrNameLst>
                                      </p:cBhvr>
                                      <p:to>
                                        <p:strVal val="visible"/>
                                      </p:to>
                                    </p:set>
                                    <p:animEffect transition="in" filter="fade">
                                      <p:cBhvr>
                                        <p:cTn id="19" dur="2000"/>
                                        <p:tgtEl>
                                          <p:spTgt spid="188"/>
                                        </p:tgtEl>
                                      </p:cBhvr>
                                    </p:animEffect>
                                  </p:childTnLst>
                                </p:cTn>
                              </p:par>
                              <p:par>
                                <p:cTn id="20" presetID="10" presetClass="entr" presetSubtype="0" fill="hold" nodeType="withEffect">
                                  <p:stCondLst>
                                    <p:cond delay="0"/>
                                  </p:stCondLst>
                                  <p:childTnLst>
                                    <p:set>
                                      <p:cBhvr>
                                        <p:cTn id="21" dur="1" fill="hold">
                                          <p:stCondLst>
                                            <p:cond delay="0"/>
                                          </p:stCondLst>
                                        </p:cTn>
                                        <p:tgtEl>
                                          <p:spTgt spid="190"/>
                                        </p:tgtEl>
                                        <p:attrNameLst>
                                          <p:attrName>style.visibility</p:attrName>
                                        </p:attrNameLst>
                                      </p:cBhvr>
                                      <p:to>
                                        <p:strVal val="visible"/>
                                      </p:to>
                                    </p:set>
                                    <p:animEffect transition="in" filter="fade">
                                      <p:cBhvr>
                                        <p:cTn id="22" dur="2000"/>
                                        <p:tgtEl>
                                          <p:spTgt spid="190"/>
                                        </p:tgtEl>
                                      </p:cBhvr>
                                    </p:animEffect>
                                  </p:childTnLst>
                                </p:cTn>
                              </p:par>
                              <p:par>
                                <p:cTn id="23" presetID="10"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2000"/>
                                        <p:tgtEl>
                                          <p:spTgt spid="12"/>
                                        </p:tgtEl>
                                      </p:cBhvr>
                                    </p:animEffect>
                                  </p:childTnLst>
                                </p:cTn>
                              </p:par>
                              <p:par>
                                <p:cTn id="26" presetID="10" presetClass="entr" presetSubtype="0" fill="hold"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90" name="Google Shape;190;p21"/>
          <p:cNvSpPr/>
          <p:nvPr/>
        </p:nvSpPr>
        <p:spPr>
          <a:xfrm>
            <a:off x="1524804" y="2325785"/>
            <a:ext cx="7235675" cy="2756577"/>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10800" rIns="91425" bIns="10800" anchor="ctr" anchorCtr="0">
            <a:noAutofit/>
          </a:bodyPr>
          <a:lstStyle/>
          <a:p>
            <a:pPr marL="0" marR="0" lvl="0" indent="0" algn="just" rtl="0">
              <a:spcBef>
                <a:spcPts val="0"/>
              </a:spcBef>
              <a:spcAft>
                <a:spcPts val="0"/>
              </a:spcAft>
              <a:buNone/>
            </a:pPr>
            <a:r>
              <a:rPr lang="pt-BR" sz="2400" b="1" dirty="0" smtClean="0">
                <a:solidFill>
                  <a:schemeClr val="lt1"/>
                </a:solidFill>
              </a:rPr>
              <a:t>Todos os normativos aprovados/ratificados pelo CONFAZ têm natureza autorizativa e portanto necessitam de norma estadual para sua implementação.</a:t>
            </a:r>
          </a:p>
          <a:p>
            <a:pPr marL="0" marR="0" lvl="0" indent="0" algn="just" rtl="0">
              <a:spcBef>
                <a:spcPts val="0"/>
              </a:spcBef>
              <a:spcAft>
                <a:spcPts val="0"/>
              </a:spcAft>
              <a:buNone/>
            </a:pPr>
            <a:endParaRPr lang="pt-BR" sz="2400" b="1" dirty="0" smtClean="0">
              <a:solidFill>
                <a:schemeClr val="lt1"/>
              </a:solidFill>
            </a:endParaRPr>
          </a:p>
          <a:p>
            <a:pPr marL="0" marR="0" lvl="0" indent="0" algn="just" rtl="0">
              <a:spcBef>
                <a:spcPts val="0"/>
              </a:spcBef>
              <a:spcAft>
                <a:spcPts val="0"/>
              </a:spcAft>
              <a:buNone/>
            </a:pPr>
            <a:r>
              <a:rPr lang="pt-BR" sz="2400" b="1" i="0" u="none" strike="noStrike" cap="none" dirty="0" smtClean="0">
                <a:solidFill>
                  <a:schemeClr val="lt1"/>
                </a:solidFill>
                <a:sym typeface="Arial"/>
              </a:rPr>
              <a:t>*tema em debate no STF</a:t>
            </a:r>
            <a:endParaRPr sz="2400" b="1" i="0" u="none" strike="noStrike" cap="none" dirty="0">
              <a:solidFill>
                <a:schemeClr val="lt1"/>
              </a:solidFill>
              <a:sym typeface="Arial"/>
            </a:endParaRPr>
          </a:p>
        </p:txBody>
      </p:sp>
      <p:sp>
        <p:nvSpPr>
          <p:cNvPr id="194" name="Google Shape;194;p21"/>
          <p:cNvSpPr txBox="1"/>
          <p:nvPr/>
        </p:nvSpPr>
        <p:spPr>
          <a:xfrm>
            <a:off x="489856" y="477639"/>
            <a:ext cx="9416143"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pt-BR" sz="2400" b="1" dirty="0">
                <a:solidFill>
                  <a:schemeClr val="dk1"/>
                </a:solidFill>
                <a:sym typeface="Arial Black"/>
              </a:rPr>
              <a:t>Da aplicabilidade</a:t>
            </a:r>
            <a:endParaRPr sz="2400" b="1" dirty="0">
              <a:solidFill>
                <a:schemeClr val="dk1"/>
              </a:solidFill>
              <a:sym typeface="Arial Black"/>
            </a:endParaRPr>
          </a:p>
        </p:txBody>
      </p:sp>
    </p:spTree>
    <p:extLst>
      <p:ext uri="{BB962C8B-B14F-4D97-AF65-F5344CB8AC3E}">
        <p14:creationId xmlns:p14="http://schemas.microsoft.com/office/powerpoint/2010/main" val="966615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90"/>
                                        </p:tgtEl>
                                        <p:attrNameLst>
                                          <p:attrName>style.visibility</p:attrName>
                                        </p:attrNameLst>
                                      </p:cBhvr>
                                      <p:to>
                                        <p:strVal val="visible"/>
                                      </p:to>
                                    </p:set>
                                    <p:animEffect transition="in" filter="fade">
                                      <p:cBhvr>
                                        <p:cTn id="7" dur="2000"/>
                                        <p:tgtEl>
                                          <p:spTgt spid="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8915400" cy="778098"/>
          </a:xfrm>
        </p:spPr>
        <p:txBody>
          <a:bodyPr/>
          <a:lstStyle/>
          <a:p>
            <a:pPr algn="ctr"/>
            <a:r>
              <a:rPr lang="pt-BR" dirty="0" smtClean="0"/>
              <a:t/>
            </a:r>
            <a:br>
              <a:rPr lang="pt-BR" dirty="0" smtClean="0"/>
            </a:br>
            <a:r>
              <a:rPr lang="pt-BR" sz="2400" b="1" dirty="0" smtClean="0"/>
              <a:t>CONVALIDAÇÃO </a:t>
            </a:r>
            <a:r>
              <a:rPr lang="pt-BR" dirty="0" smtClean="0"/>
              <a:t>- </a:t>
            </a:r>
            <a:r>
              <a:rPr lang="pt-BR" sz="2400" b="1" dirty="0" smtClean="0">
                <a:solidFill>
                  <a:schemeClr val="dk1"/>
                </a:solidFill>
              </a:rPr>
              <a:t>DA </a:t>
            </a:r>
            <a:r>
              <a:rPr lang="pt-BR" sz="2400" b="1" dirty="0">
                <a:solidFill>
                  <a:schemeClr val="dk1"/>
                </a:solidFill>
              </a:rPr>
              <a:t>LEGISLAÇÃO PERTINENTE</a:t>
            </a:r>
          </a:p>
        </p:txBody>
      </p:sp>
      <p:sp>
        <p:nvSpPr>
          <p:cNvPr id="3" name="Espaço Reservado para Conteúdo 2"/>
          <p:cNvSpPr>
            <a:spLocks noGrp="1"/>
          </p:cNvSpPr>
          <p:nvPr>
            <p:ph idx="1"/>
          </p:nvPr>
        </p:nvSpPr>
        <p:spPr>
          <a:xfrm>
            <a:off x="495300" y="1052736"/>
            <a:ext cx="8915400" cy="5073427"/>
          </a:xfrm>
        </p:spPr>
        <p:txBody>
          <a:bodyPr/>
          <a:lstStyle/>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Lei </a:t>
            </a:r>
            <a:r>
              <a:rPr lang="pt-BR" sz="2800" dirty="0">
                <a:solidFill>
                  <a:srgbClr val="002060"/>
                </a:solidFill>
                <a:cs typeface="Arial" panose="020B0604020202020204" pitchFamily="34" charset="0"/>
              </a:rPr>
              <a:t>Complementar </a:t>
            </a:r>
            <a:r>
              <a:rPr lang="pt-BR" sz="2800" dirty="0" smtClean="0">
                <a:solidFill>
                  <a:srgbClr val="002060"/>
                </a:solidFill>
                <a:cs typeface="Arial" panose="020B0604020202020204" pitchFamily="34" charset="0"/>
              </a:rPr>
              <a:t>160/2017</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Convenio </a:t>
            </a:r>
            <a:r>
              <a:rPr lang="pt-BR" sz="2800" dirty="0">
                <a:solidFill>
                  <a:srgbClr val="002060"/>
                </a:solidFill>
                <a:cs typeface="Arial" panose="020B0604020202020204" pitchFamily="34" charset="0"/>
              </a:rPr>
              <a:t>ICMS </a:t>
            </a:r>
            <a:r>
              <a:rPr lang="pt-BR" sz="2800" dirty="0" smtClean="0">
                <a:solidFill>
                  <a:srgbClr val="002060"/>
                </a:solidFill>
                <a:cs typeface="Arial" panose="020B0604020202020204" pitchFamily="34" charset="0"/>
              </a:rPr>
              <a:t>190/2017</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Convenio </a:t>
            </a:r>
            <a:r>
              <a:rPr lang="pt-BR" sz="2800" dirty="0">
                <a:solidFill>
                  <a:srgbClr val="002060"/>
                </a:solidFill>
                <a:cs typeface="Arial" panose="020B0604020202020204" pitchFamily="34" charset="0"/>
              </a:rPr>
              <a:t>ICMS </a:t>
            </a:r>
            <a:r>
              <a:rPr lang="pt-BR" sz="2800" dirty="0" smtClean="0">
                <a:solidFill>
                  <a:srgbClr val="002060"/>
                </a:solidFill>
                <a:cs typeface="Arial" panose="020B0604020202020204" pitchFamily="34" charset="0"/>
              </a:rPr>
              <a:t>35/2018</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Convenio </a:t>
            </a:r>
            <a:r>
              <a:rPr lang="pt-BR" sz="2800" dirty="0">
                <a:solidFill>
                  <a:srgbClr val="002060"/>
                </a:solidFill>
                <a:cs typeface="Arial" panose="020B0604020202020204" pitchFamily="34" charset="0"/>
              </a:rPr>
              <a:t>ICMS </a:t>
            </a:r>
            <a:r>
              <a:rPr lang="pt-BR" sz="2800" dirty="0" smtClean="0">
                <a:solidFill>
                  <a:srgbClr val="002060"/>
                </a:solidFill>
                <a:cs typeface="Arial" panose="020B0604020202020204" pitchFamily="34" charset="0"/>
              </a:rPr>
              <a:t>51/2018</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Convenio ICMS 109/2018</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Convenio ICMS 19/19</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Despacho </a:t>
            </a:r>
            <a:r>
              <a:rPr lang="pt-BR" sz="2800" dirty="0">
                <a:solidFill>
                  <a:srgbClr val="002060"/>
                </a:solidFill>
                <a:cs typeface="Arial" panose="020B0604020202020204" pitchFamily="34" charset="0"/>
              </a:rPr>
              <a:t>SE </a:t>
            </a:r>
            <a:r>
              <a:rPr lang="pt-BR" sz="2800" dirty="0" smtClean="0">
                <a:solidFill>
                  <a:srgbClr val="002060"/>
                </a:solidFill>
                <a:cs typeface="Arial" panose="020B0604020202020204" pitchFamily="34" charset="0"/>
              </a:rPr>
              <a:t>39/2018</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Despacho </a:t>
            </a:r>
            <a:r>
              <a:rPr lang="pt-BR" sz="2800" dirty="0">
                <a:solidFill>
                  <a:srgbClr val="002060"/>
                </a:solidFill>
                <a:cs typeface="Arial" panose="020B0604020202020204" pitchFamily="34" charset="0"/>
              </a:rPr>
              <a:t>SE </a:t>
            </a:r>
            <a:r>
              <a:rPr lang="pt-BR" sz="2800" dirty="0" smtClean="0">
                <a:solidFill>
                  <a:srgbClr val="002060"/>
                </a:solidFill>
                <a:cs typeface="Arial" panose="020B0604020202020204" pitchFamily="34" charset="0"/>
              </a:rPr>
              <a:t>96/2018</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Despacho SE 102/2018</a:t>
            </a:r>
          </a:p>
          <a:p>
            <a:pPr marL="457200" indent="-457200" algn="l">
              <a:buFont typeface="Wingdings" panose="05000000000000000000" pitchFamily="2" charset="2"/>
              <a:buChar char="q"/>
            </a:pPr>
            <a:r>
              <a:rPr lang="pt-BR" sz="2800" dirty="0" smtClean="0">
                <a:solidFill>
                  <a:srgbClr val="002060"/>
                </a:solidFill>
                <a:cs typeface="Arial" panose="020B0604020202020204" pitchFamily="34" charset="0"/>
              </a:rPr>
              <a:t>Despacho SE 157/2018</a:t>
            </a:r>
          </a:p>
          <a:p>
            <a:pPr marL="0" indent="0" algn="l">
              <a:buNone/>
            </a:pPr>
            <a:r>
              <a:rPr lang="pt-BR" sz="2800" dirty="0">
                <a:solidFill>
                  <a:srgbClr val="000000"/>
                </a:solidFill>
                <a:cs typeface="Arial" panose="020B0604020202020204" pitchFamily="34" charset="0"/>
              </a:rPr>
              <a:t/>
            </a:r>
            <a:br>
              <a:rPr lang="pt-BR" sz="2800" dirty="0">
                <a:solidFill>
                  <a:srgbClr val="000000"/>
                </a:solidFill>
                <a:cs typeface="Arial" panose="020B0604020202020204" pitchFamily="34" charset="0"/>
              </a:rPr>
            </a:br>
            <a:endParaRPr lang="pt-BR" sz="2800" dirty="0"/>
          </a:p>
        </p:txBody>
      </p:sp>
      <p:pic>
        <p:nvPicPr>
          <p:cNvPr id="4" name="Picture 2" descr="Resultado de imagem para clip art de lei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1152" y="2924944"/>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039337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481466"/>
            <a:ext cx="9410700" cy="803048"/>
          </a:xfrm>
        </p:spPr>
        <p:txBody>
          <a:bodyPr/>
          <a:lstStyle/>
          <a:p>
            <a:pPr algn="ctr"/>
            <a:r>
              <a:rPr lang="pt-BR" sz="2400" b="1" dirty="0" smtClean="0">
                <a:solidFill>
                  <a:schemeClr val="dk1"/>
                </a:solidFill>
              </a:rPr>
              <a:t>PROCEDIMENTOS</a:t>
            </a:r>
            <a:endParaRPr lang="pt-BR" sz="2400" b="1" dirty="0">
              <a:solidFill>
                <a:schemeClr val="dk1"/>
              </a:solidFill>
            </a:endParaRPr>
          </a:p>
        </p:txBody>
      </p:sp>
      <p:sp>
        <p:nvSpPr>
          <p:cNvPr id="3" name="Espaço Reservado para Conteúdo 2"/>
          <p:cNvSpPr>
            <a:spLocks noGrp="1"/>
          </p:cNvSpPr>
          <p:nvPr>
            <p:ph idx="1"/>
          </p:nvPr>
        </p:nvSpPr>
        <p:spPr/>
        <p:txBody>
          <a:bodyPr/>
          <a:lstStyle/>
          <a:p>
            <a:endParaRPr lang="pt-BR" dirty="0" smtClean="0"/>
          </a:p>
          <a:p>
            <a:pPr marL="342900" indent="-342900" algn="ctr">
              <a:buFont typeface="Wingdings" panose="05000000000000000000" pitchFamily="2" charset="2"/>
              <a:buChar char="q"/>
            </a:pPr>
            <a:r>
              <a:rPr lang="pt-BR" sz="2000" dirty="0" smtClean="0">
                <a:solidFill>
                  <a:srgbClr val="002060"/>
                </a:solidFill>
              </a:rPr>
              <a:t>DISPONIBILIZAÇÃO DO CERTIFICADO NO SITE PUBLICO:</a:t>
            </a:r>
          </a:p>
          <a:p>
            <a:endParaRPr lang="pt-BR" sz="2000" dirty="0">
              <a:solidFill>
                <a:srgbClr val="002060"/>
              </a:solidFill>
            </a:endParaRPr>
          </a:p>
          <a:p>
            <a:pPr marL="457200" lvl="1" indent="0" algn="ctr">
              <a:buNone/>
            </a:pPr>
            <a:r>
              <a:rPr lang="pt-BR" sz="2000" dirty="0" smtClean="0">
                <a:solidFill>
                  <a:srgbClr val="002060"/>
                </a:solidFill>
                <a:hlinkClick r:id="rId2"/>
              </a:rPr>
              <a:t>WWW.CONFAZ.FAZENDA.GOV.BR</a:t>
            </a:r>
            <a:endParaRPr lang="pt-BR" sz="2000" dirty="0" smtClean="0">
              <a:solidFill>
                <a:srgbClr val="002060"/>
              </a:solidFill>
            </a:endParaRPr>
          </a:p>
          <a:p>
            <a:pPr lvl="1"/>
            <a:endParaRPr lang="pt-BR" sz="2000" dirty="0">
              <a:solidFill>
                <a:srgbClr val="002060"/>
              </a:solidFill>
            </a:endParaRPr>
          </a:p>
          <a:p>
            <a:pPr marL="457200" lvl="1" indent="0" algn="ctr">
              <a:buNone/>
            </a:pPr>
            <a:r>
              <a:rPr lang="pt-BR" sz="2000" dirty="0" smtClean="0">
                <a:solidFill>
                  <a:srgbClr val="002060"/>
                </a:solidFill>
              </a:rPr>
              <a:t>aba: “Certificado Registro/Deposito CV ICMS 190/2017”</a:t>
            </a:r>
          </a:p>
          <a:p>
            <a:pPr lvl="1"/>
            <a:endParaRPr lang="pt-BR" sz="2000" dirty="0">
              <a:solidFill>
                <a:srgbClr val="002060"/>
              </a:solidFill>
            </a:endParaRPr>
          </a:p>
          <a:p>
            <a:pPr marL="800100" lvl="1" indent="-342900" algn="ctr">
              <a:buFont typeface="Wingdings" panose="05000000000000000000" pitchFamily="2" charset="2"/>
              <a:buChar char="q"/>
            </a:pPr>
            <a:r>
              <a:rPr lang="pt-BR" sz="2000" dirty="0" smtClean="0">
                <a:solidFill>
                  <a:srgbClr val="002060"/>
                </a:solidFill>
              </a:rPr>
              <a:t>	PUBLICAÇÃO NO PORTAL NACIONAL DA TRANSPARENCIA TRIBUTÁRIA – PNTT - SITE RESTRITO</a:t>
            </a:r>
          </a:p>
          <a:p>
            <a:pPr lvl="1"/>
            <a:endParaRPr lang="pt-BR" sz="2000" dirty="0">
              <a:solidFill>
                <a:srgbClr val="002060"/>
              </a:solidFill>
            </a:endParaRPr>
          </a:p>
          <a:p>
            <a:pPr marL="457200" lvl="1" indent="0" algn="ctr">
              <a:buNone/>
            </a:pPr>
            <a:r>
              <a:rPr lang="pt-BR" sz="2000" dirty="0" smtClean="0">
                <a:solidFill>
                  <a:srgbClr val="002060"/>
                </a:solidFill>
              </a:rPr>
              <a:t>link: www.confaz.fazenda.gov.br/legislacao/certificado-registro-deposito-cv-icms-190-17-1/</a:t>
            </a:r>
            <a:r>
              <a:rPr lang="pt-BR" sz="2000" u="sng" dirty="0" smtClean="0">
                <a:solidFill>
                  <a:srgbClr val="002060"/>
                </a:solidFill>
              </a:rPr>
              <a:t>UF</a:t>
            </a:r>
            <a:endParaRPr lang="pt-BR" sz="2000" u="sng" dirty="0">
              <a:solidFill>
                <a:srgbClr val="002060"/>
              </a:solidFill>
            </a:endParaRPr>
          </a:p>
        </p:txBody>
      </p:sp>
    </p:spTree>
    <p:extLst>
      <p:ext uri="{BB962C8B-B14F-4D97-AF65-F5344CB8AC3E}">
        <p14:creationId xmlns:p14="http://schemas.microsoft.com/office/powerpoint/2010/main" val="350752441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54;p13"/>
          <p:cNvSpPr txBox="1">
            <a:spLocks/>
          </p:cNvSpPr>
          <p:nvPr/>
        </p:nvSpPr>
        <p:spPr>
          <a:xfrm>
            <a:off x="510342" y="443392"/>
            <a:ext cx="9395657" cy="858650"/>
          </a:xfrm>
          <a:prstGeom prst="rect">
            <a:avLst/>
          </a:prstGeom>
        </p:spPr>
        <p:txBody>
          <a:bodyPr spcFirstLastPara="1" wrap="square" lIns="99044" tIns="99044" rIns="99044" bIns="99044" anchor="t" anchorCtr="0">
            <a:noAutofit/>
          </a:bodyPr>
          <a:lstStyle>
            <a:lvl1pPr marL="342900" indent="-342900" algn="just" rtl="0" eaLnBrk="0" fontAlgn="base" hangingPunct="0">
              <a:spcBef>
                <a:spcPct val="20000"/>
              </a:spcBef>
              <a:spcAft>
                <a:spcPct val="0"/>
              </a:spcAft>
              <a:buClr>
                <a:schemeClr val="tx1"/>
              </a:buClr>
              <a:buSzPct val="75000"/>
              <a:buFont typeface="Monotype Sorts"/>
              <a:buChar char="ë"/>
              <a:defRPr sz="2200">
                <a:solidFill>
                  <a:schemeClr val="tx1"/>
                </a:solidFill>
                <a:latin typeface="+mn-lt"/>
                <a:ea typeface="+mn-ea"/>
                <a:cs typeface="+mn-cs"/>
              </a:defRPr>
            </a:lvl1pPr>
            <a:lvl2pPr marL="742950" indent="-285750" algn="just" rtl="0" eaLnBrk="0" fontAlgn="base" hangingPunct="0">
              <a:spcBef>
                <a:spcPct val="20000"/>
              </a:spcBef>
              <a:spcAft>
                <a:spcPct val="0"/>
              </a:spcAft>
              <a:buClr>
                <a:schemeClr val="tx1"/>
              </a:buClr>
              <a:buSzPct val="75000"/>
              <a:buFont typeface="Monotype Sorts"/>
              <a:buChar char="ç"/>
              <a:defRPr sz="2200">
                <a:solidFill>
                  <a:schemeClr val="tx1"/>
                </a:solidFill>
                <a:latin typeface="+mn-lt"/>
              </a:defRPr>
            </a:lvl2pPr>
            <a:lvl3pPr marL="1143000" indent="-228600" algn="just" rtl="0" eaLnBrk="0" fontAlgn="base" hangingPunct="0">
              <a:spcBef>
                <a:spcPct val="20000"/>
              </a:spcBef>
              <a:spcAft>
                <a:spcPct val="0"/>
              </a:spcAft>
              <a:buClr>
                <a:schemeClr val="tx1"/>
              </a:buClr>
              <a:buSzPct val="75000"/>
              <a:buFont typeface="Wingdings" pitchFamily="2" charset="2"/>
              <a:buChar char="l"/>
              <a:defRPr sz="2200">
                <a:solidFill>
                  <a:schemeClr val="tx1"/>
                </a:solidFill>
                <a:latin typeface="+mn-lt"/>
              </a:defRPr>
            </a:lvl3pPr>
            <a:lvl4pPr marL="1600200" indent="-228600" algn="just" rtl="0" eaLnBrk="0" fontAlgn="base" hangingPunct="0">
              <a:spcBef>
                <a:spcPct val="20000"/>
              </a:spcBef>
              <a:spcAft>
                <a:spcPct val="0"/>
              </a:spcAft>
              <a:buClr>
                <a:schemeClr val="tx1"/>
              </a:buClr>
              <a:buSzPct val="80000"/>
              <a:buChar char="–"/>
              <a:defRPr sz="2200">
                <a:solidFill>
                  <a:schemeClr val="tx1"/>
                </a:solidFill>
                <a:latin typeface="+mn-lt"/>
              </a:defRPr>
            </a:lvl4pPr>
            <a:lvl5pPr marL="2057400" indent="-228600" algn="just" rtl="0" eaLnBrk="0" fontAlgn="base" hangingPunct="0">
              <a:spcBef>
                <a:spcPct val="20000"/>
              </a:spcBef>
              <a:spcAft>
                <a:spcPct val="0"/>
              </a:spcAft>
              <a:buClr>
                <a:schemeClr val="tx1"/>
              </a:buClr>
              <a:buSzPct val="65000"/>
              <a:buFont typeface="Wingdings" pitchFamily="2" charset="2"/>
              <a:buChar char="l"/>
              <a:defRPr sz="2200">
                <a:solidFill>
                  <a:schemeClr val="tx1"/>
                </a:solidFill>
                <a:latin typeface="+mn-lt"/>
              </a:defRPr>
            </a:lvl5pPr>
            <a:lvl6pPr marL="2514600" indent="-228600" algn="just" rtl="0" fontAlgn="base">
              <a:spcBef>
                <a:spcPct val="20000"/>
              </a:spcBef>
              <a:spcAft>
                <a:spcPct val="0"/>
              </a:spcAft>
              <a:buClr>
                <a:schemeClr val="tx1"/>
              </a:buClr>
              <a:buSzPct val="65000"/>
              <a:buFont typeface="Wingdings" pitchFamily="2" charset="2"/>
              <a:buChar char="l"/>
              <a:defRPr sz="2200">
                <a:solidFill>
                  <a:schemeClr val="tx1"/>
                </a:solidFill>
                <a:latin typeface="+mn-lt"/>
              </a:defRPr>
            </a:lvl6pPr>
            <a:lvl7pPr marL="2971800" indent="-228600" algn="just" rtl="0" fontAlgn="base">
              <a:spcBef>
                <a:spcPct val="20000"/>
              </a:spcBef>
              <a:spcAft>
                <a:spcPct val="0"/>
              </a:spcAft>
              <a:buClr>
                <a:schemeClr val="tx1"/>
              </a:buClr>
              <a:buSzPct val="65000"/>
              <a:buFont typeface="Wingdings" pitchFamily="2" charset="2"/>
              <a:buChar char="l"/>
              <a:defRPr sz="2200">
                <a:solidFill>
                  <a:schemeClr val="tx1"/>
                </a:solidFill>
                <a:latin typeface="+mn-lt"/>
              </a:defRPr>
            </a:lvl7pPr>
            <a:lvl8pPr marL="3429000" indent="-228600" algn="just" rtl="0" fontAlgn="base">
              <a:spcBef>
                <a:spcPct val="20000"/>
              </a:spcBef>
              <a:spcAft>
                <a:spcPct val="0"/>
              </a:spcAft>
              <a:buClr>
                <a:schemeClr val="tx1"/>
              </a:buClr>
              <a:buSzPct val="65000"/>
              <a:buFont typeface="Wingdings" pitchFamily="2" charset="2"/>
              <a:buChar char="l"/>
              <a:defRPr sz="2200">
                <a:solidFill>
                  <a:schemeClr val="tx1"/>
                </a:solidFill>
                <a:latin typeface="+mn-lt"/>
              </a:defRPr>
            </a:lvl8pPr>
            <a:lvl9pPr marL="3886200" indent="-228600" algn="just" rtl="0" fontAlgn="base">
              <a:spcBef>
                <a:spcPct val="20000"/>
              </a:spcBef>
              <a:spcAft>
                <a:spcPct val="0"/>
              </a:spcAft>
              <a:buClr>
                <a:schemeClr val="tx1"/>
              </a:buClr>
              <a:buSzPct val="65000"/>
              <a:buFont typeface="Wingdings" pitchFamily="2" charset="2"/>
              <a:buChar char="l"/>
              <a:defRPr sz="2200">
                <a:solidFill>
                  <a:schemeClr val="tx1"/>
                </a:solidFill>
                <a:latin typeface="+mn-lt"/>
              </a:defRPr>
            </a:lvl9pPr>
          </a:lstStyle>
          <a:p>
            <a:pPr marL="0" indent="0" algn="ctr">
              <a:buNone/>
            </a:pPr>
            <a:r>
              <a:rPr lang="pt-BR" sz="2400" b="1" dirty="0">
                <a:solidFill>
                  <a:schemeClr val="dk1"/>
                </a:solidFill>
                <a:latin typeface="Arial"/>
                <a:ea typeface="Arial"/>
                <a:cs typeface="Arial"/>
                <a:sym typeface="Arial Black"/>
              </a:rPr>
              <a:t>PORTAL NACIONAL DA TRANSPARENCIA TRIBUTÁRIA</a:t>
            </a:r>
          </a:p>
        </p:txBody>
      </p:sp>
      <p:sp>
        <p:nvSpPr>
          <p:cNvPr id="6" name="Google Shape;55;p13"/>
          <p:cNvSpPr/>
          <p:nvPr/>
        </p:nvSpPr>
        <p:spPr>
          <a:xfrm>
            <a:off x="697839" y="1767370"/>
            <a:ext cx="4277000" cy="2630550"/>
          </a:xfrm>
          <a:prstGeom prst="wedgeRectCallout">
            <a:avLst>
              <a:gd name="adj1" fmla="val -20833"/>
              <a:gd name="adj2" fmla="val 62500"/>
            </a:avLst>
          </a:prstGeom>
          <a:solidFill>
            <a:schemeClr val="bg1">
              <a:lumMod val="85000"/>
            </a:schemeClr>
          </a:solidFill>
          <a:ln w="9525" cap="flat" cmpd="sng">
            <a:solidFill>
              <a:schemeClr val="accent3">
                <a:lumMod val="75000"/>
              </a:schemeClr>
            </a:solidFill>
            <a:prstDash val="solid"/>
            <a:round/>
            <a:headEnd type="none" w="sm" len="sm"/>
            <a:tailEnd type="none" w="sm" len="sm"/>
          </a:ln>
        </p:spPr>
        <p:txBody>
          <a:bodyPr spcFirstLastPara="1" wrap="square" lIns="99044" tIns="99044" rIns="99044" bIns="99044" anchor="ctr" anchorCtr="0">
            <a:noAutofit/>
          </a:bodyPr>
          <a:lstStyle/>
          <a:p>
            <a:pPr lvl="0" algn="ctr">
              <a:spcBef>
                <a:spcPts val="0"/>
              </a:spcBef>
              <a:spcAft>
                <a:spcPts val="0"/>
              </a:spcAft>
            </a:pPr>
            <a:r>
              <a:rPr lang="pt-BR" sz="3600" dirty="0" smtClean="0">
                <a:solidFill>
                  <a:srgbClr val="000000"/>
                </a:solidFill>
                <a:latin typeface="Arial" panose="020B0604020202020204" pitchFamily="34" charset="0"/>
              </a:rPr>
              <a:t>SE CONFAZ</a:t>
            </a:r>
          </a:p>
          <a:p>
            <a:pPr lvl="0" algn="ctr">
              <a:spcBef>
                <a:spcPts val="0"/>
              </a:spcBef>
              <a:spcAft>
                <a:spcPts val="0"/>
              </a:spcAft>
            </a:pPr>
            <a:r>
              <a:rPr lang="pt-BR" sz="3600" dirty="0" smtClean="0">
                <a:solidFill>
                  <a:srgbClr val="000000"/>
                </a:solidFill>
                <a:latin typeface="Arial" panose="020B0604020202020204" pitchFamily="34" charset="0"/>
              </a:rPr>
              <a:t>PNTT</a:t>
            </a:r>
          </a:p>
          <a:p>
            <a:pPr lvl="0" algn="ctr">
              <a:spcBef>
                <a:spcPts val="0"/>
              </a:spcBef>
              <a:spcAft>
                <a:spcPts val="0"/>
              </a:spcAft>
            </a:pPr>
            <a:r>
              <a:rPr lang="pt-BR" sz="3600" kern="0" dirty="0" smtClean="0">
                <a:solidFill>
                  <a:srgbClr val="000000"/>
                </a:solidFill>
                <a:latin typeface="Arial" panose="020B0604020202020204" pitchFamily="34" charset="0"/>
                <a:cs typeface="Arial"/>
              </a:rPr>
              <a:t>Acesso restrito</a:t>
            </a:r>
            <a:endParaRPr lang="pt-BR" sz="3250" kern="0" dirty="0">
              <a:solidFill>
                <a:srgbClr val="000000"/>
              </a:solidFill>
              <a:latin typeface="Arial"/>
              <a:cs typeface="Arial"/>
            </a:endParaRPr>
          </a:p>
        </p:txBody>
      </p:sp>
      <p:pic>
        <p:nvPicPr>
          <p:cNvPr id="7176" name="Picture 8" descr="Imagem relaciona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46263" y="1628800"/>
            <a:ext cx="2232248" cy="2232250"/>
          </a:xfrm>
          <a:prstGeom prst="rect">
            <a:avLst/>
          </a:prstGeom>
          <a:noFill/>
          <a:extLst>
            <a:ext uri="{909E8E84-426E-40DD-AFC4-6F175D3DCCD1}">
              <a14:hiddenFill xmlns:a14="http://schemas.microsoft.com/office/drawing/2010/main">
                <a:solidFill>
                  <a:srgbClr val="FFFFFF"/>
                </a:solidFill>
              </a14:hiddenFill>
            </a:ext>
          </a:extLst>
        </p:spPr>
      </p:pic>
      <p:pic>
        <p:nvPicPr>
          <p:cNvPr id="7178" name="Picture 10" descr="Imagem relacionada"/>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3166"/>
          <a:stretch/>
        </p:blipFill>
        <p:spPr bwMode="auto">
          <a:xfrm>
            <a:off x="5125668" y="3933056"/>
            <a:ext cx="4464496"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015045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9410700" cy="1143000"/>
          </a:xfrm>
        </p:spPr>
        <p:txBody>
          <a:bodyPr/>
          <a:lstStyle/>
          <a:p>
            <a:pPr algn="ctr"/>
            <a:r>
              <a:rPr lang="pt-BR" dirty="0" smtClean="0"/>
              <a:t/>
            </a:r>
            <a:br>
              <a:rPr lang="pt-BR" dirty="0" smtClean="0"/>
            </a:br>
            <a:r>
              <a:rPr lang="pt-BR" sz="2400" b="1" dirty="0" smtClean="0">
                <a:solidFill>
                  <a:schemeClr val="dk1"/>
                </a:solidFill>
              </a:rPr>
              <a:t>1ª </a:t>
            </a:r>
            <a:r>
              <a:rPr lang="pt-BR" sz="2400" b="1" dirty="0">
                <a:solidFill>
                  <a:schemeClr val="dk1"/>
                </a:solidFill>
              </a:rPr>
              <a:t>FASE:</a:t>
            </a:r>
            <a:br>
              <a:rPr lang="pt-BR" sz="2400" b="1" dirty="0">
                <a:solidFill>
                  <a:schemeClr val="dk1"/>
                </a:solidFill>
              </a:rPr>
            </a:br>
            <a:r>
              <a:rPr lang="pt-BR" sz="2400" b="1" dirty="0">
                <a:solidFill>
                  <a:schemeClr val="dk1"/>
                </a:solidFill>
              </a:rPr>
              <a:t>DOS EFEITOS</a:t>
            </a:r>
          </a:p>
        </p:txBody>
      </p:sp>
      <p:sp>
        <p:nvSpPr>
          <p:cNvPr id="3" name="Espaço Reservado para Conteúdo 2"/>
          <p:cNvSpPr>
            <a:spLocks noGrp="1"/>
          </p:cNvSpPr>
          <p:nvPr>
            <p:ph idx="1"/>
          </p:nvPr>
        </p:nvSpPr>
        <p:spPr/>
        <p:txBody>
          <a:bodyPr/>
          <a:lstStyle/>
          <a:p>
            <a:pPr marL="285750" indent="-285750">
              <a:buFont typeface="Wingdings" panose="05000000000000000000" pitchFamily="2" charset="2"/>
              <a:buChar char="q"/>
            </a:pPr>
            <a:endParaRPr lang="pt-BR" dirty="0" smtClean="0"/>
          </a:p>
          <a:p>
            <a:pPr marL="285750" indent="-285750">
              <a:buFont typeface="Wingdings" panose="05000000000000000000" pitchFamily="2" charset="2"/>
              <a:buChar char="q"/>
            </a:pPr>
            <a:r>
              <a:rPr lang="pt-BR" b="1" dirty="0" smtClean="0">
                <a:solidFill>
                  <a:srgbClr val="002060"/>
                </a:solidFill>
              </a:rPr>
              <a:t>REMISSÃO E ANISTIA (CONVALIDAÇÃO) DESDE DA EDIÇÃO DO ATO NORMATIVO OU CONCESSIVO ATÉ A SUA REVOGAÇÃO / REINSTITUIÇÃO</a:t>
            </a:r>
          </a:p>
          <a:p>
            <a:pPr marL="285750" indent="-285750">
              <a:buFont typeface="Wingdings" panose="05000000000000000000" pitchFamily="2" charset="2"/>
              <a:buChar char="q"/>
            </a:pPr>
            <a:endParaRPr lang="pt-BR" b="1" dirty="0" smtClean="0">
              <a:solidFill>
                <a:srgbClr val="002060"/>
              </a:solidFill>
            </a:endParaRPr>
          </a:p>
          <a:p>
            <a:pPr marL="285750" indent="-285750">
              <a:buFont typeface="Wingdings" panose="05000000000000000000" pitchFamily="2" charset="2"/>
              <a:buChar char="q"/>
            </a:pPr>
            <a:r>
              <a:rPr lang="pt-BR" b="1" dirty="0" smtClean="0">
                <a:solidFill>
                  <a:srgbClr val="002060"/>
                </a:solidFill>
              </a:rPr>
              <a:t>EXTINÇÃO DOS LITIGIOS ADMINISTRATIVOS E JUDICIAIS</a:t>
            </a:r>
          </a:p>
          <a:p>
            <a:pPr marL="285750" indent="-285750">
              <a:buFont typeface="Wingdings" panose="05000000000000000000" pitchFamily="2" charset="2"/>
              <a:buChar char="q"/>
            </a:pPr>
            <a:endParaRPr lang="pt-BR" b="1" dirty="0">
              <a:solidFill>
                <a:srgbClr val="002060"/>
              </a:solidFill>
            </a:endParaRPr>
          </a:p>
          <a:p>
            <a:pPr marL="285750" indent="-285750">
              <a:buFont typeface="Wingdings" panose="05000000000000000000" pitchFamily="2" charset="2"/>
              <a:buChar char="q"/>
            </a:pPr>
            <a:r>
              <a:rPr lang="pt-BR" b="1" dirty="0" smtClean="0">
                <a:solidFill>
                  <a:srgbClr val="002060"/>
                </a:solidFill>
              </a:rPr>
              <a:t>OBJETIVO: SOLUÇÃO DO PASSIVO TRIBUTÁRIO</a:t>
            </a:r>
          </a:p>
          <a:p>
            <a:endParaRPr lang="pt-BR" dirty="0"/>
          </a:p>
          <a:p>
            <a:endParaRPr lang="pt-BR" dirty="0"/>
          </a:p>
        </p:txBody>
      </p:sp>
      <p:pic>
        <p:nvPicPr>
          <p:cNvPr id="4" name="Picture 6" descr="https://lh5.googleusercontent.com/HXXiwpFIdXNPLH9jfPTJBao2ust3zVHX5qyMt9Gqd4N-9YIDzB-iKdrjwgzzQgTWx4iKn22Zff0jlBaFJc57-WemO2Xab69FgbywfxG3I_OBKj5U6uuc9YmIg-2Oo6H33C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75793" y="4797152"/>
            <a:ext cx="1954414" cy="1743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9908848"/>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9410700" cy="1143000"/>
          </a:xfrm>
        </p:spPr>
        <p:txBody>
          <a:bodyPr/>
          <a:lstStyle/>
          <a:p>
            <a:pPr algn="ctr"/>
            <a:r>
              <a:rPr lang="pt-BR" dirty="0" smtClean="0"/>
              <a:t/>
            </a:r>
            <a:br>
              <a:rPr lang="pt-BR" dirty="0" smtClean="0"/>
            </a:br>
            <a:r>
              <a:rPr lang="pt-BR" sz="2400" b="1" dirty="0" smtClean="0">
                <a:solidFill>
                  <a:schemeClr val="dk1"/>
                </a:solidFill>
              </a:rPr>
              <a:t>2ª </a:t>
            </a:r>
            <a:r>
              <a:rPr lang="pt-BR" sz="2400" b="1" dirty="0">
                <a:solidFill>
                  <a:schemeClr val="dk1"/>
                </a:solidFill>
              </a:rPr>
              <a:t>FASE</a:t>
            </a:r>
            <a:br>
              <a:rPr lang="pt-BR" sz="2400" b="1" dirty="0">
                <a:solidFill>
                  <a:schemeClr val="dk1"/>
                </a:solidFill>
              </a:rPr>
            </a:br>
            <a:r>
              <a:rPr lang="pt-BR" sz="2400" b="1" dirty="0">
                <a:solidFill>
                  <a:schemeClr val="dk1"/>
                </a:solidFill>
              </a:rPr>
              <a:t>DA REINSTITUIÇÃO OU REVOGAÇÃO</a:t>
            </a:r>
            <a:r>
              <a:rPr lang="pt-BR" dirty="0" smtClean="0"/>
              <a:t/>
            </a:r>
            <a:br>
              <a:rPr lang="pt-BR" dirty="0" smtClean="0"/>
            </a:br>
            <a:endParaRPr lang="pt-BR" dirty="0"/>
          </a:p>
        </p:txBody>
      </p:sp>
      <p:sp>
        <p:nvSpPr>
          <p:cNvPr id="3" name="Espaço Reservado para Conteúdo 2"/>
          <p:cNvSpPr>
            <a:spLocks noGrp="1"/>
          </p:cNvSpPr>
          <p:nvPr>
            <p:ph idx="1"/>
          </p:nvPr>
        </p:nvSpPr>
        <p:spPr/>
        <p:txBody>
          <a:bodyPr/>
          <a:lstStyle/>
          <a:p>
            <a:endParaRPr lang="pt-BR" sz="1600" dirty="0" smtClean="0"/>
          </a:p>
          <a:p>
            <a:pPr marL="285750" indent="-285750">
              <a:buFont typeface="Wingdings" panose="05000000000000000000" pitchFamily="2" charset="2"/>
              <a:buChar char="q"/>
            </a:pPr>
            <a:r>
              <a:rPr lang="pt-BR" sz="1600" b="1" dirty="0" smtClean="0">
                <a:solidFill>
                  <a:srgbClr val="002060"/>
                </a:solidFill>
              </a:rPr>
              <a:t>OS ATOS NORMATIVOS OU CONCESSIVOS REGISTRADOS E DEPOSITADOS DEVERÃO SER REVOGADOS OU REINSTITUIDOS:</a:t>
            </a:r>
          </a:p>
          <a:p>
            <a:pPr marL="0" indent="0" algn="ctr"/>
            <a:endParaRPr lang="pt-BR" sz="1600" b="1" u="sng" dirty="0" smtClean="0">
              <a:solidFill>
                <a:srgbClr val="002060"/>
              </a:solidFill>
            </a:endParaRPr>
          </a:p>
          <a:p>
            <a:pPr marL="0" indent="0" algn="ctr"/>
            <a:r>
              <a:rPr lang="pt-BR" sz="1600" b="1" u="sng" dirty="0" smtClean="0">
                <a:solidFill>
                  <a:srgbClr val="002060"/>
                </a:solidFill>
              </a:rPr>
              <a:t>REINSTITUIDOS</a:t>
            </a:r>
            <a:endParaRPr lang="pt-BR" sz="1600" b="1" u="sng" dirty="0" smtClean="0">
              <a:solidFill>
                <a:srgbClr val="002060"/>
              </a:solidFill>
            </a:endParaRPr>
          </a:p>
          <a:p>
            <a:pPr marL="400050" lvl="1" indent="0"/>
            <a:endParaRPr lang="pt-BR" sz="1600" b="1" dirty="0">
              <a:solidFill>
                <a:srgbClr val="002060"/>
              </a:solidFill>
            </a:endParaRPr>
          </a:p>
          <a:p>
            <a:pPr marL="285750" lvl="1" indent="-14288">
              <a:buFont typeface="Courier New" panose="02070309020205020404" pitchFamily="49" charset="0"/>
              <a:buChar char="o"/>
            </a:pPr>
            <a:r>
              <a:rPr lang="pt-BR" sz="1600" b="1" dirty="0" smtClean="0">
                <a:solidFill>
                  <a:srgbClr val="002060"/>
                </a:solidFill>
              </a:rPr>
              <a:t>Requisitos: </a:t>
            </a:r>
          </a:p>
          <a:p>
            <a:pPr marL="285750" lvl="1" indent="-14288">
              <a:buFont typeface="Courier New" panose="02070309020205020404" pitchFamily="49" charset="0"/>
              <a:buChar char="o"/>
            </a:pPr>
            <a:r>
              <a:rPr lang="pt-BR" sz="1600" b="1" dirty="0" smtClean="0">
                <a:solidFill>
                  <a:srgbClr val="002060"/>
                </a:solidFill>
              </a:rPr>
              <a:t>Atos certificados</a:t>
            </a:r>
            <a:endParaRPr lang="pt-BR" sz="1600" b="1" dirty="0">
              <a:solidFill>
                <a:srgbClr val="002060"/>
              </a:solidFill>
            </a:endParaRPr>
          </a:p>
          <a:p>
            <a:pPr marL="285750" lvl="1" indent="-14288">
              <a:buFont typeface="Courier New" panose="02070309020205020404" pitchFamily="49" charset="0"/>
              <a:buChar char="o"/>
            </a:pPr>
            <a:r>
              <a:rPr lang="pt-BR" sz="1600" b="1" dirty="0" smtClean="0">
                <a:solidFill>
                  <a:srgbClr val="002060"/>
                </a:solidFill>
              </a:rPr>
              <a:t>Atos vigentes</a:t>
            </a:r>
          </a:p>
          <a:p>
            <a:pPr marL="285750" lvl="1" indent="-14288">
              <a:buFont typeface="Courier New" panose="02070309020205020404" pitchFamily="49" charset="0"/>
              <a:buChar char="o"/>
            </a:pPr>
            <a:r>
              <a:rPr lang="pt-BR" sz="1600" b="1" dirty="0" smtClean="0">
                <a:solidFill>
                  <a:srgbClr val="002060"/>
                </a:solidFill>
              </a:rPr>
              <a:t>Deverão ser observados os prazos de vigência conforme o enquadramento do beneficio</a:t>
            </a:r>
          </a:p>
          <a:p>
            <a:pPr marL="400050" lvl="1" indent="0">
              <a:buNone/>
            </a:pPr>
            <a:endParaRPr lang="pt-BR" dirty="0" smtClean="0"/>
          </a:p>
          <a:p>
            <a:endParaRPr lang="pt-BR" dirty="0"/>
          </a:p>
          <a:p>
            <a:pPr lvl="1"/>
            <a:endParaRPr lang="pt-BR" dirty="0"/>
          </a:p>
        </p:txBody>
      </p:sp>
      <p:pic>
        <p:nvPicPr>
          <p:cNvPr id="4" name="Picture 2" descr="Imagem relacionad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60812" y="4220493"/>
            <a:ext cx="3384375"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919070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2200" dirty="0"/>
              <a:t/>
            </a:r>
            <a:br>
              <a:rPr lang="pt-BR" sz="2200" dirty="0"/>
            </a:br>
            <a:r>
              <a:rPr lang="pt-BR" sz="2400" dirty="0">
                <a:solidFill>
                  <a:schemeClr val="dk1"/>
                </a:solidFill>
                <a:latin typeface="Arial"/>
                <a:ea typeface="Arial"/>
                <a:cs typeface="Arial"/>
                <a:sym typeface="Arial"/>
              </a:rPr>
              <a:t>PRAZOS X ENQUADRAMENTO DO BENEFICIO</a:t>
            </a:r>
          </a:p>
        </p:txBody>
      </p:sp>
      <p:sp>
        <p:nvSpPr>
          <p:cNvPr id="3" name="Espaço Reservado para Conteúdo 2"/>
          <p:cNvSpPr>
            <a:spLocks noGrp="1"/>
          </p:cNvSpPr>
          <p:nvPr>
            <p:ph idx="1"/>
          </p:nvPr>
        </p:nvSpPr>
        <p:spPr>
          <a:xfrm>
            <a:off x="495300" y="1340768"/>
            <a:ext cx="9066212" cy="5256584"/>
          </a:xfrm>
        </p:spPr>
        <p:txBody>
          <a:bodyPr/>
          <a:lstStyle/>
          <a:p>
            <a:pPr marL="1257300" lvl="2" indent="-342900" defTabSz="457200">
              <a:spcBef>
                <a:spcPts val="0"/>
              </a:spcBef>
              <a:spcAft>
                <a:spcPts val="1200"/>
              </a:spcAft>
              <a:buFont typeface="+mj-lt"/>
              <a:buAutoNum type="arabicPeriod"/>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a:solidFill>
                  <a:srgbClr val="002060"/>
                </a:solidFill>
              </a:rPr>
              <a:t>Setor industrial, agropecuária, agroindustrial, investimento em infraestrutura rodoviária, </a:t>
            </a:r>
            <a:r>
              <a:rPr lang="pt-BR" sz="1600" b="1" dirty="0" err="1">
                <a:solidFill>
                  <a:srgbClr val="002060"/>
                </a:solidFill>
              </a:rPr>
              <a:t>aquaviária</a:t>
            </a:r>
            <a:r>
              <a:rPr lang="pt-BR" sz="1600" b="1" dirty="0">
                <a:solidFill>
                  <a:srgbClr val="002060"/>
                </a:solidFill>
              </a:rPr>
              <a:t>, ferroviária, portuária, aeroportuárias e transporte </a:t>
            </a:r>
            <a:r>
              <a:rPr lang="pt-BR" sz="1600" b="1" dirty="0" smtClean="0">
                <a:solidFill>
                  <a:srgbClr val="002060"/>
                </a:solidFill>
              </a:rPr>
              <a:t>urbano:</a:t>
            </a:r>
            <a:endParaRPr lang="pt-BR" sz="1600" b="1" dirty="0">
              <a:solidFill>
                <a:srgbClr val="002060"/>
              </a:solidFill>
            </a:endParaRPr>
          </a:p>
          <a:p>
            <a:pPr marL="1657350" lvl="3" indent="-285750" defTabSz="457200">
              <a:spcBef>
                <a:spcPts val="0"/>
              </a:spcBef>
              <a:spcAft>
                <a:spcPts val="1200"/>
              </a:spcAft>
              <a:buSzPct val="75000"/>
              <a:buFont typeface="Arial" panose="020B0604020202020204"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a:solidFill>
                  <a:srgbClr val="002060"/>
                </a:solidFill>
              </a:rPr>
              <a:t>Em até 15 anos, </a:t>
            </a:r>
            <a:r>
              <a:rPr lang="pt-BR" sz="1600" b="1" dirty="0" smtClean="0">
                <a:solidFill>
                  <a:srgbClr val="002060"/>
                </a:solidFill>
              </a:rPr>
              <a:t>31/12/2032 </a:t>
            </a:r>
            <a:endParaRPr lang="pt-BR" sz="1600" b="1" dirty="0">
              <a:solidFill>
                <a:srgbClr val="002060"/>
              </a:solidFill>
            </a:endParaRPr>
          </a:p>
          <a:p>
            <a:pPr marL="1257300" lvl="2" indent="-342900" defTabSz="457200">
              <a:spcBef>
                <a:spcPts val="0"/>
              </a:spcBef>
              <a:spcAft>
                <a:spcPts val="1200"/>
              </a:spcAft>
              <a:buFont typeface="+mj-lt"/>
              <a:buAutoNum type="arabicPeriod"/>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a:solidFill>
                  <a:srgbClr val="002060"/>
                </a:solidFill>
              </a:rPr>
              <a:t>Comercio Internacional, manutenção ou incremento das atividades </a:t>
            </a:r>
            <a:r>
              <a:rPr lang="pt-BR" sz="1600" b="1" dirty="0" smtClean="0">
                <a:solidFill>
                  <a:srgbClr val="002060"/>
                </a:solidFill>
              </a:rPr>
              <a:t>portuárias, e da operação subsequente praticada pelo importador:</a:t>
            </a:r>
          </a:p>
          <a:p>
            <a:pPr marL="1657350" lvl="3" indent="-285750" defTabSz="457200">
              <a:spcBef>
                <a:spcPts val="0"/>
              </a:spcBef>
              <a:spcAft>
                <a:spcPts val="1200"/>
              </a:spcAft>
              <a:buSzPct val="75000"/>
              <a:buFont typeface="Arial" panose="020B0604020202020204"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smtClean="0">
                <a:solidFill>
                  <a:srgbClr val="002060"/>
                </a:solidFill>
              </a:rPr>
              <a:t>Em até 8 anos, 31/12/2025</a:t>
            </a:r>
          </a:p>
          <a:p>
            <a:pPr marL="1257300" lvl="2" indent="-342900" defTabSz="457200">
              <a:spcBef>
                <a:spcPts val="0"/>
              </a:spcBef>
              <a:spcAft>
                <a:spcPts val="1200"/>
              </a:spcAft>
              <a:buFont typeface="+mj-lt"/>
              <a:buAutoNum type="arabicPeriod"/>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smtClean="0">
                <a:solidFill>
                  <a:srgbClr val="002060"/>
                </a:solidFill>
              </a:rPr>
              <a:t>Setor Comercial, desde que o beneficiário seja o real remetente da mercadoria:</a:t>
            </a:r>
            <a:endParaRPr lang="pt-BR" sz="1600" b="1" dirty="0">
              <a:solidFill>
                <a:srgbClr val="002060"/>
              </a:solidFill>
            </a:endParaRPr>
          </a:p>
          <a:p>
            <a:pPr marL="1714500" lvl="3" indent="-342900" defTabSz="457200">
              <a:spcBef>
                <a:spcPts val="0"/>
              </a:spcBef>
              <a:spcAft>
                <a:spcPts val="1200"/>
              </a:spcAft>
              <a:buSzPct val="75000"/>
              <a:buFont typeface="Arial" panose="020B0604020202020204"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a:solidFill>
                  <a:srgbClr val="002060"/>
                </a:solidFill>
              </a:rPr>
              <a:t>Em até 5 anos, </a:t>
            </a:r>
            <a:r>
              <a:rPr lang="pt-BR" sz="1600" b="1" dirty="0" smtClean="0">
                <a:solidFill>
                  <a:srgbClr val="002060"/>
                </a:solidFill>
              </a:rPr>
              <a:t>31/12/2022</a:t>
            </a:r>
            <a:endParaRPr lang="pt-BR" sz="1600" b="1" dirty="0">
              <a:solidFill>
                <a:srgbClr val="002060"/>
              </a:solidFill>
            </a:endParaRPr>
          </a:p>
          <a:p>
            <a:pPr marL="1257300" lvl="2" indent="-342900" defTabSz="457200">
              <a:spcBef>
                <a:spcPts val="0"/>
              </a:spcBef>
              <a:spcAft>
                <a:spcPts val="1200"/>
              </a:spcAft>
              <a:buFont typeface="+mj-lt"/>
              <a:buAutoNum type="arabicPeriod"/>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a:solidFill>
                  <a:srgbClr val="002060"/>
                </a:solidFill>
              </a:rPr>
              <a:t>Produtos agropecuários e extrativismos vegetais in </a:t>
            </a:r>
            <a:r>
              <a:rPr lang="pt-BR" sz="1600" b="1" dirty="0" smtClean="0">
                <a:solidFill>
                  <a:srgbClr val="002060"/>
                </a:solidFill>
              </a:rPr>
              <a:t>natura (operações e prestações interestaduais)</a:t>
            </a:r>
            <a:endParaRPr lang="pt-BR" sz="1600" b="1" dirty="0">
              <a:solidFill>
                <a:srgbClr val="002060"/>
              </a:solidFill>
            </a:endParaRPr>
          </a:p>
          <a:p>
            <a:pPr marL="1714500" lvl="3" indent="-342900" defTabSz="457200">
              <a:spcBef>
                <a:spcPts val="0"/>
              </a:spcBef>
              <a:spcAft>
                <a:spcPts val="1200"/>
              </a:spcAft>
              <a:buSzPct val="75000"/>
              <a:buFont typeface="Arial" panose="020B0604020202020204"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a:solidFill>
                  <a:srgbClr val="002060"/>
                </a:solidFill>
              </a:rPr>
              <a:t>Em até 3 anos, </a:t>
            </a:r>
            <a:r>
              <a:rPr lang="pt-BR" sz="1600" b="1" dirty="0" smtClean="0">
                <a:solidFill>
                  <a:srgbClr val="002060"/>
                </a:solidFill>
              </a:rPr>
              <a:t>31/12/2020</a:t>
            </a:r>
            <a:endParaRPr lang="pt-BR" sz="1600" b="1" dirty="0">
              <a:solidFill>
                <a:srgbClr val="002060"/>
              </a:solidFill>
            </a:endParaRPr>
          </a:p>
          <a:p>
            <a:pPr marL="1257300" lvl="2" indent="-342900" defTabSz="457200">
              <a:spcBef>
                <a:spcPts val="0"/>
              </a:spcBef>
              <a:spcAft>
                <a:spcPts val="1200"/>
              </a:spcAft>
              <a:buFont typeface="+mj-lt"/>
              <a:buAutoNum type="arabicPeriod"/>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a:solidFill>
                  <a:srgbClr val="002060"/>
                </a:solidFill>
              </a:rPr>
              <a:t>Demais atividades. </a:t>
            </a:r>
          </a:p>
          <a:p>
            <a:pPr marL="1714500" lvl="3" indent="-342900" defTabSz="457200">
              <a:spcBef>
                <a:spcPts val="0"/>
              </a:spcBef>
              <a:spcAft>
                <a:spcPts val="1200"/>
              </a:spcAft>
              <a:buSzPct val="75000"/>
              <a:buFont typeface="Arial" panose="020B0604020202020204" pitchFamily="34"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1600" b="1" dirty="0">
                <a:solidFill>
                  <a:srgbClr val="002060"/>
                </a:solidFill>
              </a:rPr>
              <a:t>Em até 1 ano, </a:t>
            </a:r>
            <a:r>
              <a:rPr lang="pt-BR" sz="1600" b="1" dirty="0" smtClean="0">
                <a:solidFill>
                  <a:srgbClr val="002060"/>
                </a:solidFill>
              </a:rPr>
              <a:t>31/12/2018</a:t>
            </a:r>
            <a:endParaRPr lang="pt-BR" sz="1600" b="1" dirty="0">
              <a:solidFill>
                <a:srgbClr val="002060"/>
              </a:solidFill>
            </a:endParaRPr>
          </a:p>
          <a:p>
            <a:pPr marL="0" indent="0">
              <a:buNone/>
            </a:pPr>
            <a:endParaRPr lang="pt-BR" dirty="0">
              <a:solidFill>
                <a:srgbClr val="002060"/>
              </a:solidFill>
            </a:endParaRPr>
          </a:p>
        </p:txBody>
      </p:sp>
    </p:spTree>
    <p:extLst>
      <p:ext uri="{BB962C8B-B14F-4D97-AF65-F5344CB8AC3E}">
        <p14:creationId xmlns:p14="http://schemas.microsoft.com/office/powerpoint/2010/main" val="2506111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9410700" cy="1143000"/>
          </a:xfrm>
        </p:spPr>
        <p:txBody>
          <a:bodyPr/>
          <a:lstStyle/>
          <a:p>
            <a:pPr algn="ctr"/>
            <a:r>
              <a:rPr lang="pt-BR" dirty="0" smtClean="0"/>
              <a:t/>
            </a:r>
            <a:br>
              <a:rPr lang="pt-BR" dirty="0" smtClean="0"/>
            </a:br>
            <a:r>
              <a:rPr lang="pt-BR" sz="2400" b="1" dirty="0">
                <a:solidFill>
                  <a:schemeClr val="dk1"/>
                </a:solidFill>
                <a:sym typeface="Arial Black"/>
              </a:rPr>
              <a:t>DOS ATOS DE FASE UNICA</a:t>
            </a:r>
          </a:p>
        </p:txBody>
      </p:sp>
      <p:sp>
        <p:nvSpPr>
          <p:cNvPr id="3" name="Espaço Reservado para Conteúdo 2"/>
          <p:cNvSpPr>
            <a:spLocks noGrp="1"/>
          </p:cNvSpPr>
          <p:nvPr>
            <p:ph idx="1"/>
          </p:nvPr>
        </p:nvSpPr>
        <p:spPr/>
        <p:txBody>
          <a:bodyPr/>
          <a:lstStyle/>
          <a:p>
            <a:pPr marL="285750" indent="-285750">
              <a:buFont typeface="Wingdings" panose="05000000000000000000" pitchFamily="2" charset="2"/>
              <a:buChar char="q"/>
            </a:pPr>
            <a:endParaRPr lang="pt-BR" sz="2400" b="1" dirty="0">
              <a:solidFill>
                <a:srgbClr val="002060"/>
              </a:solidFill>
            </a:endParaRP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2400" b="1" dirty="0" smtClean="0">
                <a:solidFill>
                  <a:srgbClr val="002060"/>
                </a:solidFill>
                <a:ea typeface="+mn-ea"/>
                <a:cs typeface="+mn-cs"/>
              </a:rPr>
              <a:t>ALTERAÇÕES, PRORROGAÇÕES, CONCESSÕES, REVOGAÇÃO DE BENEFICIO REINSTITUIDO</a:t>
            </a:r>
            <a:endParaRPr lang="pt-BR" sz="2400" b="1" dirty="0">
              <a:solidFill>
                <a:srgbClr val="002060"/>
              </a:solidFill>
              <a:ea typeface="+mn-ea"/>
              <a:cs typeface="+mn-cs"/>
            </a:endParaRP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pt-BR" sz="2400" b="1" dirty="0">
              <a:solidFill>
                <a:srgbClr val="002060"/>
              </a:solidFill>
              <a:ea typeface="+mn-ea"/>
              <a:cs typeface="+mn-cs"/>
            </a:endParaRP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2400" b="1" dirty="0">
                <a:solidFill>
                  <a:srgbClr val="002060"/>
                </a:solidFill>
                <a:ea typeface="+mn-ea"/>
                <a:cs typeface="+mn-cs"/>
              </a:rPr>
              <a:t>EXTENSÃO INTERNA</a:t>
            </a: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pt-BR" sz="2400" b="1" dirty="0">
              <a:solidFill>
                <a:srgbClr val="002060"/>
              </a:solidFill>
              <a:ea typeface="+mn-ea"/>
              <a:cs typeface="+mn-cs"/>
            </a:endParaRP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2400" b="1" dirty="0">
                <a:solidFill>
                  <a:srgbClr val="002060"/>
                </a:solidFill>
                <a:ea typeface="+mn-ea"/>
                <a:cs typeface="+mn-cs"/>
              </a:rPr>
              <a:t> ADESÕES </a:t>
            </a:r>
            <a:r>
              <a:rPr lang="pt-BR" sz="2400" b="1" dirty="0" smtClean="0">
                <a:solidFill>
                  <a:srgbClr val="002060"/>
                </a:solidFill>
                <a:ea typeface="+mn-ea"/>
                <a:cs typeface="+mn-cs"/>
              </a:rPr>
              <a:t>INTRARREGIONAL</a:t>
            </a:r>
            <a:endParaRPr lang="pt-BR" sz="2400" b="1" dirty="0">
              <a:solidFill>
                <a:srgbClr val="002060"/>
              </a:solidFill>
              <a:ea typeface="+mn-ea"/>
              <a:cs typeface="+mn-cs"/>
            </a:endParaRP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pt-BR" sz="2400" b="1" dirty="0">
              <a:solidFill>
                <a:srgbClr val="002060"/>
              </a:solidFill>
              <a:ea typeface="+mn-ea"/>
              <a:cs typeface="+mn-cs"/>
            </a:endParaRP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2400" b="1" dirty="0" smtClean="0">
                <a:solidFill>
                  <a:srgbClr val="002060"/>
                </a:solidFill>
                <a:ea typeface="+mn-ea"/>
                <a:cs typeface="+mn-cs"/>
              </a:rPr>
              <a:t>REVOGAÇÃO </a:t>
            </a:r>
            <a:r>
              <a:rPr lang="pt-BR" sz="2400" b="1" dirty="0">
                <a:solidFill>
                  <a:srgbClr val="002060"/>
                </a:solidFill>
                <a:ea typeface="+mn-ea"/>
                <a:cs typeface="+mn-cs"/>
              </a:rPr>
              <a:t>DOS ATOS NÃO </a:t>
            </a:r>
            <a:r>
              <a:rPr lang="pt-BR" sz="2400" b="1" dirty="0" smtClean="0">
                <a:solidFill>
                  <a:srgbClr val="002060"/>
                </a:solidFill>
                <a:ea typeface="+mn-ea"/>
                <a:cs typeface="+mn-cs"/>
              </a:rPr>
              <a:t>CONVALIDADOS</a:t>
            </a: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pt-BR" sz="2400" b="1" dirty="0">
              <a:solidFill>
                <a:srgbClr val="002060"/>
              </a:solidFill>
              <a:ea typeface="+mn-ea"/>
              <a:cs typeface="+mn-cs"/>
            </a:endParaRPr>
          </a:p>
          <a:p>
            <a:pPr marL="285750" lvl="1" indent="-285750" defTabSz="457200">
              <a:spcBef>
                <a:spcPts val="0"/>
              </a:spcBef>
              <a:buFont typeface="Wingdings" panose="05000000000000000000" pitchFamily="2" charset="2"/>
              <a:buChar char="q"/>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pt-BR" sz="2400" b="1" dirty="0" smtClean="0">
                <a:solidFill>
                  <a:srgbClr val="002060"/>
                </a:solidFill>
                <a:ea typeface="+mn-ea"/>
                <a:cs typeface="+mn-cs"/>
              </a:rPr>
              <a:t>REENQUADRAMENTO</a:t>
            </a:r>
            <a:endParaRPr lang="pt-BR" sz="2400" b="1" dirty="0" smtClean="0">
              <a:solidFill>
                <a:srgbClr val="002060"/>
              </a:solidFill>
            </a:endParaRPr>
          </a:p>
          <a:p>
            <a:endParaRPr lang="pt-BR" dirty="0"/>
          </a:p>
          <a:p>
            <a:endParaRPr lang="pt-BR" dirty="0"/>
          </a:p>
        </p:txBody>
      </p:sp>
    </p:spTree>
    <p:extLst>
      <p:ext uri="{BB962C8B-B14F-4D97-AF65-F5344CB8AC3E}">
        <p14:creationId xmlns:p14="http://schemas.microsoft.com/office/powerpoint/2010/main" val="344775122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551793" y="488370"/>
            <a:ext cx="9354207" cy="43204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None/>
            </a:pPr>
            <a:r>
              <a:rPr lang="pt-BR" sz="2400" dirty="0">
                <a:solidFill>
                  <a:schemeClr val="dk1"/>
                </a:solidFill>
                <a:latin typeface="Arial"/>
                <a:ea typeface="Arial"/>
                <a:cs typeface="Arial"/>
                <a:sym typeface="Arial"/>
              </a:rPr>
              <a:t>COMPETÊNCIA</a:t>
            </a:r>
            <a:r>
              <a:rPr lang="pt-BR" dirty="0"/>
              <a:t>	</a:t>
            </a:r>
            <a:endParaRPr dirty="0"/>
          </a:p>
        </p:txBody>
      </p:sp>
      <p:sp>
        <p:nvSpPr>
          <p:cNvPr id="99" name="Google Shape;99;p15"/>
          <p:cNvSpPr txBox="1">
            <a:spLocks noGrp="1"/>
          </p:cNvSpPr>
          <p:nvPr>
            <p:ph type="body" idx="1"/>
          </p:nvPr>
        </p:nvSpPr>
        <p:spPr>
          <a:xfrm>
            <a:off x="704528" y="1556792"/>
            <a:ext cx="8915400" cy="3888432"/>
          </a:xfrm>
          <a:prstGeom prst="rect">
            <a:avLst/>
          </a:prstGeom>
          <a:noFill/>
          <a:ln>
            <a:noFill/>
          </a:ln>
        </p:spPr>
        <p:txBody>
          <a:bodyPr spcFirstLastPara="1" wrap="square" lIns="91425" tIns="45700" rIns="91425" bIns="45700" anchor="t" anchorCtr="0">
            <a:noAutofit/>
          </a:bodyPr>
          <a:lstStyle/>
          <a:p>
            <a:pPr marL="342900" lvl="0" indent="-342900" algn="ctr" rtl="0">
              <a:lnSpc>
                <a:spcPct val="150000"/>
              </a:lnSpc>
              <a:spcBef>
                <a:spcPts val="0"/>
              </a:spcBef>
              <a:spcAft>
                <a:spcPts val="0"/>
              </a:spcAft>
              <a:buSzPts val="1500"/>
              <a:buFont typeface="Noto Sans Symbols"/>
              <a:buChar char="❑"/>
            </a:pPr>
            <a:r>
              <a:rPr lang="pt-BR" sz="2000" dirty="0"/>
              <a:t>Objetivos :</a:t>
            </a:r>
            <a:endParaRPr sz="2400" dirty="0"/>
          </a:p>
          <a:p>
            <a:pPr marL="342900" lvl="0" indent="-342900" algn="just" rtl="0">
              <a:lnSpc>
                <a:spcPct val="150000"/>
              </a:lnSpc>
              <a:spcBef>
                <a:spcPts val="0"/>
              </a:spcBef>
              <a:spcAft>
                <a:spcPts val="0"/>
              </a:spcAft>
              <a:buSzPts val="1500"/>
              <a:buFont typeface="Wingdings" panose="05000000000000000000" pitchFamily="2" charset="2"/>
              <a:buChar char="q"/>
            </a:pPr>
            <a:r>
              <a:rPr lang="pt-BR" sz="2000" dirty="0"/>
              <a:t>Promover ações necessárias à elaboração de políticas públicas;</a:t>
            </a:r>
            <a:endParaRPr sz="2000" dirty="0"/>
          </a:p>
          <a:p>
            <a:pPr marL="342900" lvl="0" indent="-342900" algn="just" rtl="0">
              <a:lnSpc>
                <a:spcPct val="150000"/>
              </a:lnSpc>
              <a:spcBef>
                <a:spcPts val="0"/>
              </a:spcBef>
              <a:spcAft>
                <a:spcPts val="0"/>
              </a:spcAft>
              <a:buSzPts val="1500"/>
              <a:buFont typeface="Wingdings" panose="05000000000000000000" pitchFamily="2" charset="2"/>
              <a:buChar char="q"/>
            </a:pPr>
            <a:r>
              <a:rPr lang="pt-BR" sz="2000" dirty="0"/>
              <a:t>Viabilizar a harmonização de procedimentos e normas de competência tributária dos Estados e do Distrito Federal;</a:t>
            </a:r>
            <a:endParaRPr dirty="0"/>
          </a:p>
          <a:p>
            <a:pPr marL="342900" lvl="0" indent="-342900" algn="just" rtl="0">
              <a:lnSpc>
                <a:spcPct val="150000"/>
              </a:lnSpc>
              <a:spcBef>
                <a:spcPts val="0"/>
              </a:spcBef>
              <a:spcAft>
                <a:spcPts val="0"/>
              </a:spcAft>
              <a:buSzPts val="1500"/>
              <a:buFont typeface="Wingdings" panose="05000000000000000000" pitchFamily="2" charset="2"/>
              <a:buChar char="q"/>
            </a:pPr>
            <a:r>
              <a:rPr lang="pt-BR" sz="2000" dirty="0"/>
              <a:t>Analisar  e decidir sobre isenções, incentivos e benefícios fiscais do ICMS;</a:t>
            </a:r>
            <a:endParaRPr dirty="0"/>
          </a:p>
          <a:p>
            <a:pPr marL="342900" lvl="0" indent="-342900" algn="just" rtl="0">
              <a:lnSpc>
                <a:spcPct val="150000"/>
              </a:lnSpc>
              <a:spcBef>
                <a:spcPts val="0"/>
              </a:spcBef>
              <a:spcAft>
                <a:spcPts val="0"/>
              </a:spcAft>
              <a:buSzPts val="1500"/>
              <a:buFont typeface="Wingdings" panose="05000000000000000000" pitchFamily="2" charset="2"/>
              <a:buChar char="q"/>
            </a:pPr>
            <a:r>
              <a:rPr lang="pt-BR" sz="2000" dirty="0"/>
              <a:t>Disponibilizar dados econômicos fiscais;  </a:t>
            </a:r>
            <a:endParaRPr sz="2000" dirty="0"/>
          </a:p>
          <a:p>
            <a:pPr marL="342900" lvl="0" indent="-342900" algn="ctr" rtl="0">
              <a:lnSpc>
                <a:spcPct val="150000"/>
              </a:lnSpc>
              <a:spcBef>
                <a:spcPts val="0"/>
              </a:spcBef>
              <a:spcAft>
                <a:spcPts val="0"/>
              </a:spcAft>
              <a:buSzPts val="1500"/>
              <a:buFont typeface="Wingdings" panose="05000000000000000000" pitchFamily="2" charset="2"/>
              <a:buChar char="q"/>
            </a:pPr>
            <a:r>
              <a:rPr lang="pt-BR" sz="2000" dirty="0"/>
              <a:t>Cadeia de Valor</a:t>
            </a:r>
            <a:endParaRPr dirty="0"/>
          </a:p>
          <a:p>
            <a:pPr marL="342900" lvl="0" indent="-342900" algn="just" rtl="0">
              <a:lnSpc>
                <a:spcPct val="150000"/>
              </a:lnSpc>
              <a:spcBef>
                <a:spcPts val="0"/>
              </a:spcBef>
              <a:spcAft>
                <a:spcPts val="0"/>
              </a:spcAft>
              <a:buSzPts val="1500"/>
              <a:buFont typeface="Wingdings" panose="05000000000000000000" pitchFamily="2" charset="2"/>
              <a:buChar char="q"/>
            </a:pPr>
            <a:r>
              <a:rPr lang="pt-BR" sz="2000" dirty="0"/>
              <a:t>Garantir a eficiência e a segurança jurídica dos tributos estaduais com foco na simplificação tributária, competitividade e melhoria do ambiente de negócio.</a:t>
            </a:r>
            <a:endParaRP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9410700" cy="813933"/>
          </a:xfrm>
        </p:spPr>
        <p:txBody>
          <a:bodyPr/>
          <a:lstStyle/>
          <a:p>
            <a:pPr algn="ctr"/>
            <a:r>
              <a:rPr lang="pt-BR" dirty="0" smtClean="0"/>
              <a:t/>
            </a:r>
            <a:br>
              <a:rPr lang="pt-BR" dirty="0" smtClean="0"/>
            </a:br>
            <a:r>
              <a:rPr lang="pt-BR" sz="2400" b="1" dirty="0">
                <a:solidFill>
                  <a:schemeClr val="dk1"/>
                </a:solidFill>
              </a:rPr>
              <a:t>DOS PRAZOS </a:t>
            </a:r>
          </a:p>
        </p:txBody>
      </p:sp>
      <p:sp>
        <p:nvSpPr>
          <p:cNvPr id="3" name="Espaço Reservado para Conteúdo 2"/>
          <p:cNvSpPr>
            <a:spLocks noGrp="1"/>
          </p:cNvSpPr>
          <p:nvPr>
            <p:ph idx="1"/>
          </p:nvPr>
        </p:nvSpPr>
        <p:spPr>
          <a:xfrm>
            <a:off x="495300" y="1600200"/>
            <a:ext cx="9410700" cy="4525963"/>
          </a:xfrm>
        </p:spPr>
        <p:txBody>
          <a:bodyPr/>
          <a:lstStyle/>
          <a:p>
            <a:pPr marL="0" indent="0" algn="ctr">
              <a:buNone/>
            </a:pPr>
            <a:r>
              <a:rPr lang="pt-BR" sz="2400" b="1" u="sng" dirty="0" smtClean="0">
                <a:solidFill>
                  <a:srgbClr val="002060"/>
                </a:solidFill>
              </a:rPr>
              <a:t>GRUPO DE ESTADOS/BENEFICIOS PRAZOS REGULARES</a:t>
            </a:r>
          </a:p>
          <a:p>
            <a:pPr marL="0" indent="0" algn="ctr">
              <a:buNone/>
            </a:pPr>
            <a:endParaRPr lang="pt-BR" sz="2400" b="1" u="sng" dirty="0" smtClean="0">
              <a:solidFill>
                <a:srgbClr val="002060"/>
              </a:solidFill>
            </a:endParaRPr>
          </a:p>
          <a:p>
            <a:pPr>
              <a:buFont typeface="Wingdings" panose="05000000000000000000" pitchFamily="2" charset="2"/>
              <a:buChar char="q"/>
            </a:pPr>
            <a:r>
              <a:rPr lang="pt-BR" sz="2400" b="1" dirty="0" smtClean="0">
                <a:solidFill>
                  <a:srgbClr val="002060"/>
                </a:solidFill>
              </a:rPr>
              <a:t>1ª FASE – CONVALIDAÇÃO/REMISSÃO</a:t>
            </a:r>
          </a:p>
          <a:p>
            <a:endParaRPr lang="pt-BR" sz="2400" b="1" dirty="0" smtClean="0">
              <a:solidFill>
                <a:srgbClr val="002060"/>
              </a:solidFill>
            </a:endParaRPr>
          </a:p>
          <a:p>
            <a:pPr marL="800100" lvl="1" indent="-342900">
              <a:buFont typeface="Courier New" panose="02070309020205020404" pitchFamily="49" charset="0"/>
              <a:buChar char="o"/>
            </a:pPr>
            <a:r>
              <a:rPr lang="pt-BR" sz="2400" b="1" dirty="0" smtClean="0">
                <a:solidFill>
                  <a:srgbClr val="002060"/>
                </a:solidFill>
              </a:rPr>
              <a:t>Publicação no DOE</a:t>
            </a:r>
          </a:p>
          <a:p>
            <a:pPr lvl="1" algn="ctr">
              <a:buFont typeface="Wingdings" panose="05000000000000000000" pitchFamily="2" charset="2"/>
              <a:buChar char="Ø"/>
            </a:pPr>
            <a:r>
              <a:rPr lang="pt-BR" sz="2400" b="1" dirty="0" smtClean="0">
                <a:solidFill>
                  <a:srgbClr val="002060"/>
                </a:solidFill>
              </a:rPr>
              <a:t>Vigentes:       29/03/2018</a:t>
            </a:r>
          </a:p>
          <a:p>
            <a:pPr lvl="1" algn="ctr">
              <a:buFont typeface="Wingdings" panose="05000000000000000000" pitchFamily="2" charset="2"/>
              <a:buChar char="Ø"/>
            </a:pPr>
            <a:r>
              <a:rPr lang="pt-BR" sz="2400" b="1" dirty="0" smtClean="0">
                <a:solidFill>
                  <a:srgbClr val="002060"/>
                </a:solidFill>
              </a:rPr>
              <a:t>Não vigentes: 28/12/2018</a:t>
            </a:r>
          </a:p>
          <a:p>
            <a:pPr marL="457200" lvl="1" indent="0">
              <a:buNone/>
            </a:pPr>
            <a:endParaRPr lang="pt-BR" sz="2400" b="1" dirty="0" smtClean="0">
              <a:solidFill>
                <a:srgbClr val="002060"/>
              </a:solidFill>
            </a:endParaRPr>
          </a:p>
          <a:p>
            <a:pPr marL="800100" lvl="1" indent="-342900">
              <a:buFont typeface="Courier New" panose="02070309020205020404" pitchFamily="49" charset="0"/>
              <a:buChar char="o"/>
            </a:pPr>
            <a:r>
              <a:rPr lang="pt-BR" sz="2400" b="1" dirty="0" smtClean="0">
                <a:solidFill>
                  <a:srgbClr val="002060"/>
                </a:solidFill>
              </a:rPr>
              <a:t>Registro/deposito</a:t>
            </a:r>
          </a:p>
          <a:p>
            <a:pPr lvl="1" algn="ctr">
              <a:buFont typeface="Wingdings" panose="05000000000000000000" pitchFamily="2" charset="2"/>
              <a:buChar char="Ø"/>
            </a:pPr>
            <a:r>
              <a:rPr lang="pt-BR" sz="2400" b="1" dirty="0" smtClean="0">
                <a:solidFill>
                  <a:srgbClr val="002060"/>
                </a:solidFill>
              </a:rPr>
              <a:t>Vigentes:        31/08/2018</a:t>
            </a:r>
          </a:p>
          <a:p>
            <a:pPr lvl="1" algn="ctr">
              <a:buFont typeface="Wingdings" panose="05000000000000000000" pitchFamily="2" charset="2"/>
              <a:buChar char="Ø"/>
            </a:pPr>
            <a:r>
              <a:rPr lang="pt-BR" sz="2400" b="1" dirty="0" smtClean="0">
                <a:solidFill>
                  <a:srgbClr val="002060"/>
                </a:solidFill>
              </a:rPr>
              <a:t>Não vigentes: 31/07/2019</a:t>
            </a:r>
          </a:p>
          <a:p>
            <a:pPr marL="457200" lvl="1" indent="0">
              <a:buNone/>
            </a:pPr>
            <a:endParaRPr lang="pt-BR" dirty="0" smtClean="0"/>
          </a:p>
          <a:p>
            <a:endParaRPr lang="pt-BR" dirty="0" smtClean="0"/>
          </a:p>
          <a:p>
            <a:endParaRPr lang="pt-BR" dirty="0"/>
          </a:p>
        </p:txBody>
      </p:sp>
    </p:spTree>
    <p:extLst>
      <p:ext uri="{BB962C8B-B14F-4D97-AF65-F5344CB8AC3E}">
        <p14:creationId xmlns:p14="http://schemas.microsoft.com/office/powerpoint/2010/main" val="387475184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
            </a:r>
            <a:br>
              <a:rPr lang="pt-BR" dirty="0" smtClean="0"/>
            </a:br>
            <a:r>
              <a:rPr lang="pt-BR" sz="2400" b="1" dirty="0">
                <a:solidFill>
                  <a:schemeClr val="dk1"/>
                </a:solidFill>
              </a:rPr>
              <a:t>PRAZOS - </a:t>
            </a:r>
            <a:r>
              <a:rPr lang="pt-BR" sz="2400" b="1" dirty="0" smtClean="0">
                <a:solidFill>
                  <a:schemeClr val="dk1"/>
                </a:solidFill>
              </a:rPr>
              <a:t>CONTINUAÇÃO</a:t>
            </a:r>
            <a:endParaRPr lang="pt-BR" sz="2400" b="1" dirty="0">
              <a:solidFill>
                <a:schemeClr val="dk1"/>
              </a:solidFill>
            </a:endParaRPr>
          </a:p>
        </p:txBody>
      </p:sp>
      <p:sp>
        <p:nvSpPr>
          <p:cNvPr id="3" name="Espaço Reservado para Conteúdo 2"/>
          <p:cNvSpPr>
            <a:spLocks noGrp="1"/>
          </p:cNvSpPr>
          <p:nvPr>
            <p:ph idx="1"/>
          </p:nvPr>
        </p:nvSpPr>
        <p:spPr>
          <a:xfrm>
            <a:off x="495300" y="1600200"/>
            <a:ext cx="9410700" cy="5069160"/>
          </a:xfrm>
        </p:spPr>
        <p:txBody>
          <a:bodyPr/>
          <a:lstStyle/>
          <a:p>
            <a:pPr>
              <a:buFont typeface="Wingdings" panose="05000000000000000000" pitchFamily="2" charset="2"/>
              <a:buChar char="q"/>
            </a:pPr>
            <a:r>
              <a:rPr lang="pt-BR" sz="2000" b="1" dirty="0" smtClean="0">
                <a:solidFill>
                  <a:srgbClr val="002060"/>
                </a:solidFill>
              </a:rPr>
              <a:t>2ª FASE – REINSTITUIÇÃO</a:t>
            </a:r>
          </a:p>
          <a:p>
            <a:endParaRPr lang="pt-BR" sz="2000" b="1" dirty="0" smtClean="0">
              <a:solidFill>
                <a:srgbClr val="002060"/>
              </a:solidFill>
            </a:endParaRPr>
          </a:p>
          <a:p>
            <a:pPr marL="342900" lvl="1" indent="-342900">
              <a:buFont typeface="Courier New" panose="02070309020205020404" pitchFamily="49" charset="0"/>
              <a:buChar char="o"/>
            </a:pPr>
            <a:r>
              <a:rPr lang="pt-BR" sz="2000" b="1" dirty="0" smtClean="0">
                <a:solidFill>
                  <a:srgbClr val="002060"/>
                </a:solidFill>
              </a:rPr>
              <a:t>Publicação no DOE :             a)  31/12/2018 – grupo 5</a:t>
            </a:r>
          </a:p>
          <a:p>
            <a:pPr marL="0" indent="0">
              <a:buNone/>
            </a:pPr>
            <a:r>
              <a:rPr lang="pt-BR" sz="2000" b="1" dirty="0">
                <a:solidFill>
                  <a:srgbClr val="002060"/>
                </a:solidFill>
              </a:rPr>
              <a:t> </a:t>
            </a:r>
            <a:r>
              <a:rPr lang="pt-BR" sz="2000" b="1" dirty="0" smtClean="0">
                <a:solidFill>
                  <a:srgbClr val="002060"/>
                </a:solidFill>
              </a:rPr>
              <a:t>                                                    b) 31/07/2019 – demais casos</a:t>
            </a:r>
          </a:p>
          <a:p>
            <a:endParaRPr lang="pt-BR" sz="2000" b="1" dirty="0" smtClean="0">
              <a:solidFill>
                <a:srgbClr val="002060"/>
              </a:solidFill>
            </a:endParaRPr>
          </a:p>
          <a:p>
            <a:pPr marL="342900" lvl="1" indent="-342900">
              <a:buFont typeface="Courier New" panose="02070309020205020404" pitchFamily="49" charset="0"/>
              <a:buChar char="o"/>
            </a:pPr>
            <a:r>
              <a:rPr lang="pt-BR" sz="2000" b="1" dirty="0" smtClean="0">
                <a:solidFill>
                  <a:srgbClr val="002060"/>
                </a:solidFill>
              </a:rPr>
              <a:t>Registro/deposito :                    31/10/2019*</a:t>
            </a:r>
          </a:p>
          <a:p>
            <a:endParaRPr lang="pt-BR" sz="2000" b="1" dirty="0">
              <a:solidFill>
                <a:srgbClr val="002060"/>
              </a:solidFill>
            </a:endParaRPr>
          </a:p>
          <a:p>
            <a:pPr>
              <a:buFont typeface="Wingdings" panose="05000000000000000000" pitchFamily="2" charset="2"/>
              <a:buChar char="q"/>
            </a:pPr>
            <a:r>
              <a:rPr lang="pt-BR" sz="2000" b="1" dirty="0" smtClean="0">
                <a:solidFill>
                  <a:srgbClr val="002060"/>
                </a:solidFill>
              </a:rPr>
              <a:t>DA REVOGAÇÃO:</a:t>
            </a:r>
          </a:p>
          <a:p>
            <a:r>
              <a:rPr lang="pt-BR" sz="2000" b="1" dirty="0" smtClean="0">
                <a:solidFill>
                  <a:srgbClr val="002060"/>
                </a:solidFill>
              </a:rPr>
              <a:t> </a:t>
            </a:r>
          </a:p>
          <a:p>
            <a:pPr marL="342900" lvl="1" indent="-342900">
              <a:buFont typeface="Courier New" panose="02070309020205020404" pitchFamily="49" charset="0"/>
              <a:buChar char="o"/>
            </a:pPr>
            <a:r>
              <a:rPr lang="pt-BR" sz="2000" b="1" dirty="0" smtClean="0">
                <a:solidFill>
                  <a:srgbClr val="002060"/>
                </a:solidFill>
              </a:rPr>
              <a:t>Publicação no DOE:              a) 31/12/2018 – grupo 5</a:t>
            </a:r>
          </a:p>
          <a:p>
            <a:pPr marL="0" indent="0">
              <a:buNone/>
            </a:pPr>
            <a:r>
              <a:rPr lang="pt-BR" sz="2000" b="1" dirty="0" smtClean="0">
                <a:solidFill>
                  <a:srgbClr val="002060"/>
                </a:solidFill>
              </a:rPr>
              <a:t>                                                  </a:t>
            </a:r>
            <a:r>
              <a:rPr lang="pt-BR" sz="2000" b="1" dirty="0" smtClean="0">
                <a:solidFill>
                  <a:srgbClr val="002060"/>
                </a:solidFill>
              </a:rPr>
              <a:t>   </a:t>
            </a:r>
            <a:r>
              <a:rPr lang="pt-BR" sz="2000" b="1" dirty="0" smtClean="0">
                <a:solidFill>
                  <a:srgbClr val="002060"/>
                </a:solidFill>
              </a:rPr>
              <a:t>b) 31/07/2019</a:t>
            </a:r>
          </a:p>
          <a:p>
            <a:pPr marL="342900" lvl="1" indent="-342900">
              <a:buFont typeface="Courier New" panose="02070309020205020404" pitchFamily="49" charset="0"/>
              <a:buChar char="o"/>
            </a:pPr>
            <a:r>
              <a:rPr lang="pt-BR" sz="2000" b="1" dirty="0" smtClean="0">
                <a:solidFill>
                  <a:srgbClr val="002060"/>
                </a:solidFill>
              </a:rPr>
              <a:t>Registro/deposito:                    31/10/2019 *				</a:t>
            </a:r>
          </a:p>
          <a:p>
            <a:pPr>
              <a:buFont typeface="Wingdings" panose="05000000000000000000" pitchFamily="2" charset="2"/>
              <a:buChar char="Ø"/>
            </a:pPr>
            <a:endParaRPr lang="pt-BR" sz="2000" b="1" dirty="0">
              <a:solidFill>
                <a:srgbClr val="002060"/>
              </a:solidFill>
            </a:endParaRPr>
          </a:p>
          <a:p>
            <a:pPr>
              <a:buFont typeface="Wingdings" panose="05000000000000000000" pitchFamily="2" charset="2"/>
              <a:buChar char="v"/>
            </a:pPr>
            <a:r>
              <a:rPr lang="pt-BR" sz="2000" b="1" dirty="0">
                <a:solidFill>
                  <a:srgbClr val="002060"/>
                </a:solidFill>
              </a:rPr>
              <a:t>(§ 2º da Clausula </a:t>
            </a:r>
            <a:r>
              <a:rPr lang="pt-BR" sz="2000" b="1" dirty="0" smtClean="0">
                <a:solidFill>
                  <a:srgbClr val="002060"/>
                </a:solidFill>
              </a:rPr>
              <a:t>7ª </a:t>
            </a:r>
            <a:r>
              <a:rPr lang="pt-BR" sz="2000" b="1" dirty="0">
                <a:solidFill>
                  <a:srgbClr val="002060"/>
                </a:solidFill>
              </a:rPr>
              <a:t>do CV </a:t>
            </a:r>
            <a:r>
              <a:rPr lang="pt-BR" sz="2000" b="1" dirty="0" smtClean="0">
                <a:solidFill>
                  <a:srgbClr val="002060"/>
                </a:solidFill>
              </a:rPr>
              <a:t>ICMS </a:t>
            </a:r>
            <a:r>
              <a:rPr lang="pt-BR" sz="2000" b="1" dirty="0">
                <a:solidFill>
                  <a:srgbClr val="002060"/>
                </a:solidFill>
              </a:rPr>
              <a:t>190/17)</a:t>
            </a:r>
          </a:p>
          <a:p>
            <a:pPr marL="0" indent="0">
              <a:buNone/>
            </a:pPr>
            <a:r>
              <a:rPr lang="pt-BR" dirty="0" smtClean="0"/>
              <a:t>												                </a:t>
            </a:r>
          </a:p>
          <a:p>
            <a:endParaRPr lang="pt-BR" dirty="0" smtClean="0"/>
          </a:p>
        </p:txBody>
      </p:sp>
    </p:spTree>
    <p:extLst>
      <p:ext uri="{BB962C8B-B14F-4D97-AF65-F5344CB8AC3E}">
        <p14:creationId xmlns:p14="http://schemas.microsoft.com/office/powerpoint/2010/main" val="129805538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
            </a:r>
            <a:br>
              <a:rPr lang="pt-BR" dirty="0" smtClean="0"/>
            </a:br>
            <a:r>
              <a:rPr lang="pt-BR" sz="2400" b="1" dirty="0">
                <a:solidFill>
                  <a:schemeClr val="dk1"/>
                </a:solidFill>
              </a:rPr>
              <a:t>PRAZOS REPESCAGEM</a:t>
            </a:r>
          </a:p>
        </p:txBody>
      </p:sp>
      <p:sp>
        <p:nvSpPr>
          <p:cNvPr id="3" name="Espaço Reservado para Conteúdo 2"/>
          <p:cNvSpPr>
            <a:spLocks noGrp="1"/>
          </p:cNvSpPr>
          <p:nvPr>
            <p:ph idx="1"/>
          </p:nvPr>
        </p:nvSpPr>
        <p:spPr>
          <a:xfrm>
            <a:off x="495300" y="1600200"/>
            <a:ext cx="9410700" cy="4525963"/>
          </a:xfrm>
        </p:spPr>
        <p:txBody>
          <a:bodyPr/>
          <a:lstStyle/>
          <a:p>
            <a:pPr marL="0" indent="0" algn="ctr">
              <a:buNone/>
            </a:pPr>
            <a:r>
              <a:rPr lang="pt-BR" sz="2000" b="1" dirty="0" smtClean="0">
                <a:solidFill>
                  <a:srgbClr val="002060"/>
                </a:solidFill>
              </a:rPr>
              <a:t>AUTORIZAÇÃO CONFAZ - RESOLUÇÃO</a:t>
            </a:r>
          </a:p>
          <a:p>
            <a:pPr>
              <a:buFont typeface="Wingdings" panose="05000000000000000000" pitchFamily="2" charset="2"/>
              <a:buChar char="Ø"/>
            </a:pPr>
            <a:endParaRPr lang="pt-BR" sz="2000" b="1" dirty="0" smtClean="0">
              <a:solidFill>
                <a:srgbClr val="002060"/>
              </a:solidFill>
            </a:endParaRPr>
          </a:p>
          <a:p>
            <a:pPr>
              <a:buFont typeface="Wingdings" panose="05000000000000000000" pitchFamily="2" charset="2"/>
              <a:buChar char="q"/>
            </a:pPr>
            <a:r>
              <a:rPr lang="pt-BR" sz="2000" b="1" dirty="0">
                <a:solidFill>
                  <a:srgbClr val="002060"/>
                </a:solidFill>
              </a:rPr>
              <a:t>1ª FASE – </a:t>
            </a:r>
            <a:r>
              <a:rPr lang="pt-BR" sz="2000" b="1" dirty="0" smtClean="0">
                <a:solidFill>
                  <a:srgbClr val="002060"/>
                </a:solidFill>
              </a:rPr>
              <a:t>CONVALIDAÇÃO/REMISSÃO</a:t>
            </a:r>
          </a:p>
          <a:p>
            <a:endParaRPr lang="pt-BR" sz="2000" b="1" dirty="0">
              <a:solidFill>
                <a:srgbClr val="002060"/>
              </a:solidFill>
            </a:endParaRPr>
          </a:p>
          <a:p>
            <a:pPr marL="719138" lvl="1">
              <a:buFont typeface="Courier New" panose="02070309020205020404" pitchFamily="49" charset="0"/>
              <a:buChar char="o"/>
            </a:pPr>
            <a:r>
              <a:rPr lang="pt-BR" sz="2000" b="1" dirty="0">
                <a:solidFill>
                  <a:srgbClr val="002060"/>
                </a:solidFill>
              </a:rPr>
              <a:t>Publicação no </a:t>
            </a:r>
            <a:r>
              <a:rPr lang="pt-BR" sz="2000" b="1" dirty="0" smtClean="0">
                <a:solidFill>
                  <a:srgbClr val="002060"/>
                </a:solidFill>
              </a:rPr>
              <a:t>DOE</a:t>
            </a:r>
          </a:p>
          <a:p>
            <a:pPr lvl="1"/>
            <a:endParaRPr lang="pt-BR" sz="2000" b="1" dirty="0">
              <a:solidFill>
                <a:srgbClr val="002060"/>
              </a:solidFill>
            </a:endParaRPr>
          </a:p>
          <a:p>
            <a:pPr lvl="1" algn="ctr">
              <a:buFont typeface="Wingdings" panose="05000000000000000000" pitchFamily="2" charset="2"/>
              <a:buChar char="Ø"/>
            </a:pPr>
            <a:r>
              <a:rPr lang="pt-BR" sz="2000" b="1" dirty="0">
                <a:solidFill>
                  <a:srgbClr val="002060"/>
                </a:solidFill>
              </a:rPr>
              <a:t>Vigentes:       </a:t>
            </a:r>
            <a:r>
              <a:rPr lang="pt-BR" sz="2000" b="1" dirty="0" smtClean="0">
                <a:solidFill>
                  <a:srgbClr val="002060"/>
                </a:solidFill>
              </a:rPr>
              <a:t>31/07/2019</a:t>
            </a:r>
            <a:endParaRPr lang="pt-BR" sz="2000" b="1" dirty="0">
              <a:solidFill>
                <a:srgbClr val="002060"/>
              </a:solidFill>
            </a:endParaRPr>
          </a:p>
          <a:p>
            <a:pPr lvl="1" algn="ctr">
              <a:buFont typeface="Wingdings" panose="05000000000000000000" pitchFamily="2" charset="2"/>
              <a:buChar char="Ø"/>
            </a:pPr>
            <a:r>
              <a:rPr lang="pt-BR" sz="2000" b="1" dirty="0">
                <a:solidFill>
                  <a:srgbClr val="002060"/>
                </a:solidFill>
              </a:rPr>
              <a:t>Não vigentes: </a:t>
            </a:r>
            <a:r>
              <a:rPr lang="pt-BR" sz="2000" b="1" dirty="0" smtClean="0">
                <a:solidFill>
                  <a:srgbClr val="002060"/>
                </a:solidFill>
              </a:rPr>
              <a:t>31/07/2019</a:t>
            </a:r>
            <a:endParaRPr lang="pt-BR" sz="2000" b="1" dirty="0">
              <a:solidFill>
                <a:srgbClr val="002060"/>
              </a:solidFill>
            </a:endParaRPr>
          </a:p>
          <a:p>
            <a:pPr marL="457200" lvl="1" indent="0">
              <a:buNone/>
            </a:pPr>
            <a:endParaRPr lang="pt-BR" sz="2000" b="1" dirty="0">
              <a:solidFill>
                <a:srgbClr val="002060"/>
              </a:solidFill>
            </a:endParaRPr>
          </a:p>
          <a:p>
            <a:pPr marL="719138" lvl="1">
              <a:buFont typeface="Courier New" panose="02070309020205020404" pitchFamily="49" charset="0"/>
              <a:buChar char="o"/>
            </a:pPr>
            <a:r>
              <a:rPr lang="pt-BR" sz="2000" b="1" dirty="0" smtClean="0">
                <a:solidFill>
                  <a:srgbClr val="002060"/>
                </a:solidFill>
              </a:rPr>
              <a:t>Registro/deposito</a:t>
            </a:r>
          </a:p>
          <a:p>
            <a:pPr lvl="1"/>
            <a:endParaRPr lang="pt-BR" sz="2000" b="1" dirty="0">
              <a:solidFill>
                <a:srgbClr val="002060"/>
              </a:solidFill>
            </a:endParaRPr>
          </a:p>
          <a:p>
            <a:pPr lvl="1" algn="ctr">
              <a:buFont typeface="Wingdings" panose="05000000000000000000" pitchFamily="2" charset="2"/>
              <a:buChar char="Ø"/>
            </a:pPr>
            <a:r>
              <a:rPr lang="pt-BR" sz="2000" b="1" dirty="0">
                <a:solidFill>
                  <a:srgbClr val="002060"/>
                </a:solidFill>
              </a:rPr>
              <a:t>Vigentes:        </a:t>
            </a:r>
            <a:r>
              <a:rPr lang="pt-BR" sz="2000" b="1" dirty="0" smtClean="0">
                <a:solidFill>
                  <a:srgbClr val="002060"/>
                </a:solidFill>
              </a:rPr>
              <a:t>27/12/2019</a:t>
            </a:r>
            <a:endParaRPr lang="pt-BR" sz="2000" b="1" dirty="0">
              <a:solidFill>
                <a:srgbClr val="002060"/>
              </a:solidFill>
            </a:endParaRPr>
          </a:p>
          <a:p>
            <a:pPr lvl="1" algn="ctr">
              <a:buFont typeface="Wingdings" panose="05000000000000000000" pitchFamily="2" charset="2"/>
              <a:buChar char="Ø"/>
            </a:pPr>
            <a:r>
              <a:rPr lang="pt-BR" sz="2000" b="1" dirty="0">
                <a:solidFill>
                  <a:srgbClr val="002060"/>
                </a:solidFill>
              </a:rPr>
              <a:t>Não vigentes: </a:t>
            </a:r>
            <a:r>
              <a:rPr lang="pt-BR" sz="2000" b="1" dirty="0" smtClean="0">
                <a:solidFill>
                  <a:srgbClr val="002060"/>
                </a:solidFill>
              </a:rPr>
              <a:t>27/12/2019</a:t>
            </a:r>
            <a:endParaRPr lang="pt-BR" sz="2000" b="1" dirty="0">
              <a:solidFill>
                <a:srgbClr val="002060"/>
              </a:solidFill>
            </a:endParaRPr>
          </a:p>
          <a:p>
            <a:endParaRPr lang="pt-BR" dirty="0"/>
          </a:p>
        </p:txBody>
      </p:sp>
    </p:spTree>
    <p:extLst>
      <p:ext uri="{BB962C8B-B14F-4D97-AF65-F5344CB8AC3E}">
        <p14:creationId xmlns:p14="http://schemas.microsoft.com/office/powerpoint/2010/main" val="56447672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
            </a:r>
            <a:br>
              <a:rPr lang="pt-BR" dirty="0" smtClean="0"/>
            </a:br>
            <a:r>
              <a:rPr lang="pt-BR" sz="2400" b="1" dirty="0">
                <a:solidFill>
                  <a:schemeClr val="dk1"/>
                </a:solidFill>
              </a:rPr>
              <a:t>PRAZOS - REPESCAGEM</a:t>
            </a:r>
          </a:p>
        </p:txBody>
      </p:sp>
      <p:sp>
        <p:nvSpPr>
          <p:cNvPr id="3" name="Espaço Reservado para Conteúdo 2"/>
          <p:cNvSpPr>
            <a:spLocks noGrp="1"/>
          </p:cNvSpPr>
          <p:nvPr>
            <p:ph idx="1"/>
          </p:nvPr>
        </p:nvSpPr>
        <p:spPr>
          <a:xfrm>
            <a:off x="495300" y="1600200"/>
            <a:ext cx="9410700" cy="4525963"/>
          </a:xfrm>
        </p:spPr>
        <p:txBody>
          <a:bodyPr/>
          <a:lstStyle/>
          <a:p>
            <a:pPr>
              <a:buFont typeface="Wingdings" panose="05000000000000000000" pitchFamily="2" charset="2"/>
              <a:buChar char="q"/>
            </a:pPr>
            <a:r>
              <a:rPr lang="pt-BR" sz="2000" b="1" dirty="0">
                <a:solidFill>
                  <a:srgbClr val="002060"/>
                </a:solidFill>
              </a:rPr>
              <a:t>2ª FASE – </a:t>
            </a:r>
            <a:r>
              <a:rPr lang="pt-BR" sz="2000" b="1" dirty="0" smtClean="0">
                <a:solidFill>
                  <a:srgbClr val="002060"/>
                </a:solidFill>
              </a:rPr>
              <a:t>REINSTITUIÇÃO</a:t>
            </a:r>
          </a:p>
          <a:p>
            <a:endParaRPr lang="pt-BR" sz="2000" b="1" dirty="0">
              <a:solidFill>
                <a:srgbClr val="002060"/>
              </a:solidFill>
            </a:endParaRPr>
          </a:p>
          <a:p>
            <a:pPr marL="719138" lvl="1">
              <a:buFont typeface="Courier New" panose="02070309020205020404" pitchFamily="49" charset="0"/>
              <a:buChar char="o"/>
            </a:pPr>
            <a:r>
              <a:rPr lang="pt-BR" sz="2000" b="1" dirty="0">
                <a:solidFill>
                  <a:srgbClr val="002060"/>
                </a:solidFill>
              </a:rPr>
              <a:t>Publicação no DOE </a:t>
            </a:r>
            <a:r>
              <a:rPr lang="pt-BR" sz="2000" b="1" dirty="0" smtClean="0">
                <a:solidFill>
                  <a:srgbClr val="002060"/>
                </a:solidFill>
              </a:rPr>
              <a:t>:    31/03/2020 </a:t>
            </a:r>
            <a:r>
              <a:rPr lang="pt-BR" sz="2000" b="1" dirty="0">
                <a:solidFill>
                  <a:srgbClr val="002060"/>
                </a:solidFill>
              </a:rPr>
              <a:t>– demais casos</a:t>
            </a:r>
          </a:p>
          <a:p>
            <a:pPr marL="719138"/>
            <a:endParaRPr lang="pt-BR" sz="2000" b="1" dirty="0">
              <a:solidFill>
                <a:srgbClr val="002060"/>
              </a:solidFill>
            </a:endParaRPr>
          </a:p>
          <a:p>
            <a:pPr marL="719138" lvl="1">
              <a:buFont typeface="Courier New" panose="02070309020205020404" pitchFamily="49" charset="0"/>
              <a:buChar char="o"/>
            </a:pPr>
            <a:r>
              <a:rPr lang="pt-BR" sz="2000" b="1" dirty="0">
                <a:solidFill>
                  <a:srgbClr val="002060"/>
                </a:solidFill>
              </a:rPr>
              <a:t>Registro/deposito :     </a:t>
            </a:r>
            <a:r>
              <a:rPr lang="pt-BR" sz="2000" b="1" dirty="0" smtClean="0">
                <a:solidFill>
                  <a:srgbClr val="002060"/>
                </a:solidFill>
              </a:rPr>
              <a:t>30/06/2020</a:t>
            </a:r>
            <a:endParaRPr lang="pt-BR" sz="2000" b="1" dirty="0">
              <a:solidFill>
                <a:srgbClr val="002060"/>
              </a:solidFill>
            </a:endParaRPr>
          </a:p>
          <a:p>
            <a:endParaRPr lang="pt-BR" sz="2000" b="1" dirty="0">
              <a:solidFill>
                <a:srgbClr val="002060"/>
              </a:solidFill>
            </a:endParaRPr>
          </a:p>
          <a:p>
            <a:pPr>
              <a:buFont typeface="Wingdings" panose="05000000000000000000" pitchFamily="2" charset="2"/>
              <a:buChar char="v"/>
            </a:pPr>
            <a:r>
              <a:rPr lang="pt-BR" sz="2000" b="1" dirty="0" smtClean="0">
                <a:solidFill>
                  <a:srgbClr val="002060"/>
                </a:solidFill>
              </a:rPr>
              <a:t>( §§ único das Clausulas 3ª e 4ª, § </a:t>
            </a:r>
            <a:r>
              <a:rPr lang="pt-BR" sz="2000" b="1" dirty="0">
                <a:solidFill>
                  <a:srgbClr val="002060"/>
                </a:solidFill>
              </a:rPr>
              <a:t>2º da Clausula </a:t>
            </a:r>
            <a:r>
              <a:rPr lang="pt-BR" sz="2000" b="1" dirty="0" smtClean="0">
                <a:solidFill>
                  <a:srgbClr val="002060"/>
                </a:solidFill>
              </a:rPr>
              <a:t>7ª, § 3º da Clausula 9ª, todos do CV ICMS 190/2017)</a:t>
            </a:r>
            <a:endParaRPr lang="pt-BR" sz="2000" b="1" dirty="0">
              <a:solidFill>
                <a:srgbClr val="002060"/>
              </a:solidFill>
            </a:endParaRPr>
          </a:p>
          <a:p>
            <a:endParaRPr lang="pt-BR" dirty="0"/>
          </a:p>
        </p:txBody>
      </p:sp>
    </p:spTree>
    <p:extLst>
      <p:ext uri="{BB962C8B-B14F-4D97-AF65-F5344CB8AC3E}">
        <p14:creationId xmlns:p14="http://schemas.microsoft.com/office/powerpoint/2010/main" val="23528713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9410700" cy="1143000"/>
          </a:xfrm>
        </p:spPr>
        <p:txBody>
          <a:bodyPr/>
          <a:lstStyle/>
          <a:p>
            <a:pPr algn="ctr"/>
            <a:r>
              <a:rPr lang="pt-BR" dirty="0" smtClean="0"/>
              <a:t/>
            </a:r>
            <a:br>
              <a:rPr lang="pt-BR" dirty="0" smtClean="0"/>
            </a:br>
            <a:r>
              <a:rPr lang="pt-BR" sz="2400" b="1" dirty="0">
                <a:solidFill>
                  <a:schemeClr val="dk1"/>
                </a:solidFill>
              </a:rPr>
              <a:t>OUTROS PRAZOS</a:t>
            </a:r>
          </a:p>
        </p:txBody>
      </p:sp>
      <p:sp>
        <p:nvSpPr>
          <p:cNvPr id="3" name="Espaço Reservado para Conteúdo 2"/>
          <p:cNvSpPr>
            <a:spLocks noGrp="1"/>
          </p:cNvSpPr>
          <p:nvPr>
            <p:ph idx="1"/>
          </p:nvPr>
        </p:nvSpPr>
        <p:spPr>
          <a:xfrm>
            <a:off x="495300" y="1052736"/>
            <a:ext cx="8915400" cy="5616624"/>
          </a:xfrm>
        </p:spPr>
        <p:txBody>
          <a:bodyPr/>
          <a:lstStyle/>
          <a:p>
            <a:endParaRPr lang="pt-BR" dirty="0" smtClean="0"/>
          </a:p>
          <a:p>
            <a:pPr>
              <a:buFont typeface="Wingdings" panose="05000000000000000000" pitchFamily="2" charset="2"/>
              <a:buChar char="q"/>
            </a:pPr>
            <a:r>
              <a:rPr lang="pt-BR" sz="2000" b="1" dirty="0" smtClean="0">
                <a:solidFill>
                  <a:srgbClr val="002060"/>
                </a:solidFill>
              </a:rPr>
              <a:t>ALTERAÇÃO/CONCESSÕES/PRORROGAÇÕES/REVOGAÇÃO DE BENEFICIO REINSTITUIDO:</a:t>
            </a:r>
          </a:p>
          <a:p>
            <a:endParaRPr lang="pt-BR" sz="2000" b="1" dirty="0" smtClean="0">
              <a:solidFill>
                <a:srgbClr val="002060"/>
              </a:solidFill>
            </a:endParaRPr>
          </a:p>
          <a:p>
            <a:pPr lvl="3">
              <a:buFont typeface="Wingdings" panose="05000000000000000000" pitchFamily="2" charset="2"/>
              <a:buChar char="ü"/>
            </a:pPr>
            <a:r>
              <a:rPr lang="pt-BR" sz="2000" b="1" dirty="0" smtClean="0">
                <a:solidFill>
                  <a:srgbClr val="002060"/>
                </a:solidFill>
              </a:rPr>
              <a:t>Publicação no DOE : no dia seguinte a sua edição</a:t>
            </a:r>
          </a:p>
          <a:p>
            <a:pPr lvl="3">
              <a:buFont typeface="Wingdings" panose="05000000000000000000" pitchFamily="2" charset="2"/>
              <a:buChar char="ü"/>
            </a:pPr>
            <a:r>
              <a:rPr lang="pt-BR" sz="2000" b="1" dirty="0" smtClean="0">
                <a:solidFill>
                  <a:srgbClr val="002060"/>
                </a:solidFill>
              </a:rPr>
              <a:t>Registro/deposito: último dia do 3º mês subsequente a publicação</a:t>
            </a:r>
          </a:p>
          <a:p>
            <a:pPr lvl="3">
              <a:buFont typeface="Wingdings" panose="05000000000000000000" pitchFamily="2" charset="2"/>
              <a:buChar char="ü"/>
            </a:pPr>
            <a:endParaRPr lang="pt-BR" sz="2000" b="1" dirty="0" smtClean="0">
              <a:solidFill>
                <a:srgbClr val="002060"/>
              </a:solidFill>
            </a:endParaRPr>
          </a:p>
          <a:p>
            <a:pPr>
              <a:buFont typeface="Wingdings" panose="05000000000000000000" pitchFamily="2" charset="2"/>
              <a:buChar char="q"/>
            </a:pPr>
            <a:r>
              <a:rPr lang="pt-BR" sz="2000" b="1" dirty="0" smtClean="0">
                <a:solidFill>
                  <a:srgbClr val="002060"/>
                </a:solidFill>
              </a:rPr>
              <a:t>EXTENSÃO/ADESÃO (COLA)/REENQUADRAMENTO: </a:t>
            </a:r>
          </a:p>
          <a:p>
            <a:endParaRPr lang="pt-BR" sz="2000" b="1" dirty="0" smtClean="0">
              <a:solidFill>
                <a:srgbClr val="002060"/>
              </a:solidFill>
            </a:endParaRPr>
          </a:p>
          <a:p>
            <a:pPr lvl="3">
              <a:buFont typeface="Wingdings" panose="05000000000000000000" pitchFamily="2" charset="2"/>
              <a:buChar char="ü"/>
            </a:pPr>
            <a:r>
              <a:rPr lang="pt-BR" sz="2000" b="1" dirty="0">
                <a:solidFill>
                  <a:srgbClr val="002060"/>
                </a:solidFill>
              </a:rPr>
              <a:t>Publicação no DOE : no dia seguinte a sua edição</a:t>
            </a:r>
          </a:p>
          <a:p>
            <a:pPr lvl="3">
              <a:buFont typeface="Wingdings" panose="05000000000000000000" pitchFamily="2" charset="2"/>
              <a:buChar char="ü"/>
            </a:pPr>
            <a:r>
              <a:rPr lang="pt-BR" sz="2000" b="1" dirty="0">
                <a:solidFill>
                  <a:srgbClr val="002060"/>
                </a:solidFill>
              </a:rPr>
              <a:t>Registro/deposito: último dia do </a:t>
            </a:r>
            <a:r>
              <a:rPr lang="pt-BR" sz="2000" b="1" dirty="0" smtClean="0">
                <a:solidFill>
                  <a:srgbClr val="002060"/>
                </a:solidFill>
              </a:rPr>
              <a:t>1º </a:t>
            </a:r>
            <a:r>
              <a:rPr lang="pt-BR" sz="2000" b="1" dirty="0">
                <a:solidFill>
                  <a:srgbClr val="002060"/>
                </a:solidFill>
              </a:rPr>
              <a:t>mês subsequente a publicação</a:t>
            </a:r>
          </a:p>
          <a:p>
            <a:endParaRPr lang="pt-BR" sz="2000" b="1" dirty="0" smtClean="0">
              <a:solidFill>
                <a:srgbClr val="002060"/>
              </a:solidFill>
            </a:endParaRPr>
          </a:p>
          <a:p>
            <a:pPr>
              <a:buFont typeface="Wingdings" panose="05000000000000000000" pitchFamily="2" charset="2"/>
              <a:buChar char="v"/>
            </a:pPr>
            <a:r>
              <a:rPr lang="pt-BR" sz="2000" b="1" dirty="0">
                <a:solidFill>
                  <a:srgbClr val="002060"/>
                </a:solidFill>
              </a:rPr>
              <a:t>( </a:t>
            </a:r>
            <a:r>
              <a:rPr lang="pt-BR" sz="2000" b="1" dirty="0" smtClean="0">
                <a:solidFill>
                  <a:srgbClr val="002060"/>
                </a:solidFill>
              </a:rPr>
              <a:t>§ </a:t>
            </a:r>
            <a:r>
              <a:rPr lang="pt-BR" sz="2000" b="1" dirty="0">
                <a:solidFill>
                  <a:srgbClr val="002060"/>
                </a:solidFill>
              </a:rPr>
              <a:t>2º da Clausula 7ª, </a:t>
            </a:r>
            <a:r>
              <a:rPr lang="pt-BR" sz="2000" b="1" dirty="0" smtClean="0">
                <a:solidFill>
                  <a:srgbClr val="002060"/>
                </a:solidFill>
              </a:rPr>
              <a:t>§ 4º inciso I da Clausula 11ª, § único da  </a:t>
            </a:r>
            <a:r>
              <a:rPr lang="pt-BR" sz="2000" b="1" dirty="0">
                <a:solidFill>
                  <a:srgbClr val="002060"/>
                </a:solidFill>
              </a:rPr>
              <a:t>Clausula </a:t>
            </a:r>
            <a:r>
              <a:rPr lang="pt-BR" sz="2000" b="1" dirty="0" smtClean="0">
                <a:solidFill>
                  <a:srgbClr val="002060"/>
                </a:solidFill>
              </a:rPr>
              <a:t>12ª</a:t>
            </a:r>
            <a:r>
              <a:rPr lang="pt-BR" sz="2000" b="1" dirty="0">
                <a:solidFill>
                  <a:srgbClr val="002060"/>
                </a:solidFill>
              </a:rPr>
              <a:t>, </a:t>
            </a:r>
            <a:r>
              <a:rPr lang="pt-BR" sz="2000" b="1" dirty="0" smtClean="0">
                <a:solidFill>
                  <a:srgbClr val="002060"/>
                </a:solidFill>
              </a:rPr>
              <a:t>§ 1º da Clausula 13ª todos </a:t>
            </a:r>
            <a:r>
              <a:rPr lang="pt-BR" sz="2000" b="1" dirty="0">
                <a:solidFill>
                  <a:srgbClr val="002060"/>
                </a:solidFill>
              </a:rPr>
              <a:t>do CV ICMS 190/2017)</a:t>
            </a:r>
          </a:p>
          <a:p>
            <a:endParaRPr lang="pt-BR" dirty="0"/>
          </a:p>
        </p:txBody>
      </p:sp>
    </p:spTree>
    <p:extLst>
      <p:ext uri="{BB962C8B-B14F-4D97-AF65-F5344CB8AC3E}">
        <p14:creationId xmlns:p14="http://schemas.microsoft.com/office/powerpoint/2010/main" val="76956525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5300" y="274638"/>
            <a:ext cx="9410700" cy="781276"/>
          </a:xfrm>
        </p:spPr>
        <p:txBody>
          <a:bodyPr/>
          <a:lstStyle/>
          <a:p>
            <a:pPr algn="ctr"/>
            <a:r>
              <a:rPr lang="pt-BR" dirty="0"/>
              <a:t/>
            </a:r>
            <a:br>
              <a:rPr lang="pt-BR" dirty="0"/>
            </a:br>
            <a:r>
              <a:rPr lang="pt-BR" sz="2400" b="1" dirty="0">
                <a:solidFill>
                  <a:schemeClr val="dk1"/>
                </a:solidFill>
              </a:rPr>
              <a:t>CONTRADITÓRIO</a:t>
            </a:r>
          </a:p>
        </p:txBody>
      </p:sp>
      <p:sp>
        <p:nvSpPr>
          <p:cNvPr id="3" name="Espaço Reservado para Conteúdo 2"/>
          <p:cNvSpPr>
            <a:spLocks noGrp="1"/>
          </p:cNvSpPr>
          <p:nvPr>
            <p:ph idx="1"/>
          </p:nvPr>
        </p:nvSpPr>
        <p:spPr/>
        <p:txBody>
          <a:bodyPr/>
          <a:lstStyle/>
          <a:p>
            <a:pPr>
              <a:buFont typeface="Wingdings" panose="05000000000000000000" pitchFamily="2" charset="2"/>
              <a:buChar char="Ø"/>
            </a:pPr>
            <a:r>
              <a:rPr lang="pt-BR" sz="2000" b="1" dirty="0" smtClean="0">
                <a:solidFill>
                  <a:srgbClr val="002060"/>
                </a:solidFill>
              </a:rPr>
              <a:t>ENQUADRAMENTO </a:t>
            </a:r>
          </a:p>
          <a:p>
            <a:pPr marL="0" indent="0">
              <a:buNone/>
            </a:pPr>
            <a:r>
              <a:rPr lang="pt-BR" sz="2000" b="1" dirty="0" smtClean="0">
                <a:solidFill>
                  <a:srgbClr val="002060"/>
                </a:solidFill>
              </a:rPr>
              <a:t>PELA UNIDADE FEDERADA CONCEDENTE</a:t>
            </a:r>
          </a:p>
          <a:p>
            <a:pPr marL="0" indent="0">
              <a:buNone/>
            </a:pPr>
            <a:endParaRPr lang="pt-BR" sz="2000" b="1" dirty="0">
              <a:solidFill>
                <a:srgbClr val="002060"/>
              </a:solidFill>
            </a:endParaRPr>
          </a:p>
          <a:p>
            <a:pPr marL="0" indent="0">
              <a:buNone/>
            </a:pPr>
            <a:r>
              <a:rPr lang="pt-BR" sz="2000" b="1" dirty="0" smtClean="0">
                <a:solidFill>
                  <a:srgbClr val="002060"/>
                </a:solidFill>
              </a:rPr>
              <a:t>Poderá ser “contestado” por outra  UF em até 180 dias após a publicação no PNTT da “REINSTITUIÇÃO”.</a:t>
            </a:r>
          </a:p>
          <a:p>
            <a:pPr marL="457200" indent="-457200">
              <a:buAutoNum type="alphaLcParenR"/>
            </a:pPr>
            <a:r>
              <a:rPr lang="pt-BR" sz="2000" b="1" dirty="0" smtClean="0">
                <a:solidFill>
                  <a:srgbClr val="002060"/>
                </a:solidFill>
              </a:rPr>
              <a:t>Será instaurado o contraditório – 30 dias UF concedente manifestar  da comunicação da SE.</a:t>
            </a:r>
          </a:p>
          <a:p>
            <a:pPr marL="457200" indent="-457200">
              <a:buAutoNum type="alphaLcParenR"/>
            </a:pPr>
            <a:r>
              <a:rPr lang="pt-BR" sz="2000" b="1" dirty="0" smtClean="0">
                <a:solidFill>
                  <a:srgbClr val="002060"/>
                </a:solidFill>
              </a:rPr>
              <a:t>Presidente do CONFAZ, convocará em até 60 dias, reunião do CONFAZ para deliberação (</a:t>
            </a:r>
            <a:r>
              <a:rPr lang="pt-BR" sz="2000" b="1" dirty="0" err="1" smtClean="0">
                <a:solidFill>
                  <a:srgbClr val="002060"/>
                </a:solidFill>
              </a:rPr>
              <a:t>Quorum</a:t>
            </a:r>
            <a:r>
              <a:rPr lang="pt-BR" sz="2000" b="1" dirty="0" smtClean="0">
                <a:solidFill>
                  <a:srgbClr val="002060"/>
                </a:solidFill>
              </a:rPr>
              <a:t> da LC 160)</a:t>
            </a:r>
          </a:p>
          <a:p>
            <a:pPr marL="457200" indent="-457200">
              <a:buAutoNum type="alphaLcParenR"/>
            </a:pPr>
            <a:r>
              <a:rPr lang="pt-BR" sz="2000" b="1" dirty="0" smtClean="0">
                <a:solidFill>
                  <a:srgbClr val="002060"/>
                </a:solidFill>
              </a:rPr>
              <a:t>Publica a decisão através de resolução;</a:t>
            </a:r>
          </a:p>
          <a:p>
            <a:pPr marL="457200" indent="-457200">
              <a:buAutoNum type="alphaLcParenR"/>
            </a:pPr>
            <a:r>
              <a:rPr lang="pt-BR" sz="2000" b="1" dirty="0" smtClean="0">
                <a:solidFill>
                  <a:srgbClr val="002060"/>
                </a:solidFill>
              </a:rPr>
              <a:t>Da decisão não cabe recurso, e não terá efeito retroativo.</a:t>
            </a:r>
          </a:p>
          <a:p>
            <a:pPr marL="457200" indent="-457200">
              <a:buAutoNum type="alphaLcParenR"/>
            </a:pPr>
            <a:r>
              <a:rPr lang="pt-BR" sz="2000" b="1" dirty="0" smtClean="0">
                <a:solidFill>
                  <a:srgbClr val="002060"/>
                </a:solidFill>
              </a:rPr>
              <a:t>Produzirá efeitos a partir do 1º dia do segundo mês subsequente da publicação da decisão.</a:t>
            </a:r>
            <a:endParaRPr lang="pt-BR" sz="2000" b="1" dirty="0">
              <a:solidFill>
                <a:srgbClr val="002060"/>
              </a:solidFill>
            </a:endParaRPr>
          </a:p>
        </p:txBody>
      </p:sp>
      <p:pic>
        <p:nvPicPr>
          <p:cNvPr id="4" name="Picture 2" descr="Resultado de imagem para clip art  dedo dur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36601" y="626221"/>
            <a:ext cx="3354119" cy="19479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628356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0512" y="476672"/>
            <a:ext cx="9345488" cy="432048"/>
          </a:xfrm>
        </p:spPr>
        <p:txBody>
          <a:bodyPr/>
          <a:lstStyle/>
          <a:p>
            <a:pPr algn="ctr"/>
            <a:r>
              <a:rPr lang="pt-BR" sz="2400" b="1" dirty="0">
                <a:solidFill>
                  <a:schemeClr val="dk1"/>
                </a:solidFill>
              </a:rPr>
              <a:t>Da Portaria 76 – ME /2019</a:t>
            </a:r>
          </a:p>
        </p:txBody>
      </p:sp>
      <p:sp>
        <p:nvSpPr>
          <p:cNvPr id="3" name="Espaço Reservado para Conteúdo 2"/>
          <p:cNvSpPr>
            <a:spLocks noGrp="1"/>
          </p:cNvSpPr>
          <p:nvPr>
            <p:ph idx="1"/>
          </p:nvPr>
        </p:nvSpPr>
        <p:spPr>
          <a:xfrm>
            <a:off x="560512" y="1540092"/>
            <a:ext cx="9345488" cy="5056651"/>
          </a:xfrm>
        </p:spPr>
        <p:txBody>
          <a:bodyPr/>
          <a:lstStyle/>
          <a:p>
            <a:pPr marL="0" indent="0">
              <a:buNone/>
            </a:pPr>
            <a:r>
              <a:rPr lang="pt-BR" sz="2000" b="1" dirty="0" smtClean="0">
                <a:solidFill>
                  <a:srgbClr val="002060"/>
                </a:solidFill>
              </a:rPr>
              <a:t>Objeto :  regulamentar o Artigo 6º da LC 160/2017 – representar contra Estado ou DF, que conceder Beneficio fiscal sem autorização do CONFAZ</a:t>
            </a:r>
          </a:p>
          <a:p>
            <a:pPr marL="0" indent="0">
              <a:buNone/>
            </a:pPr>
            <a:endParaRPr lang="pt-BR" sz="2000" b="1" dirty="0" smtClean="0">
              <a:solidFill>
                <a:srgbClr val="002060"/>
              </a:solidFill>
            </a:endParaRPr>
          </a:p>
          <a:p>
            <a:pPr marL="0" indent="0">
              <a:buNone/>
            </a:pPr>
            <a:r>
              <a:rPr lang="pt-BR" sz="2000" b="1" dirty="0" smtClean="0">
                <a:solidFill>
                  <a:srgbClr val="002060"/>
                </a:solidFill>
              </a:rPr>
              <a:t>Premissas: </a:t>
            </a:r>
          </a:p>
          <a:p>
            <a:pPr marL="457200" indent="-457200">
              <a:buAutoNum type="alphaLcParenR"/>
            </a:pPr>
            <a:r>
              <a:rPr lang="pt-BR" sz="2000" b="1" dirty="0" smtClean="0">
                <a:solidFill>
                  <a:srgbClr val="002060"/>
                </a:solidFill>
              </a:rPr>
              <a:t>Competências:  1) representar: Governador de Estado</a:t>
            </a:r>
          </a:p>
          <a:p>
            <a:pPr marL="2171700" lvl="5" indent="0">
              <a:buNone/>
            </a:pPr>
            <a:r>
              <a:rPr lang="pt-BR" sz="2000" b="1" dirty="0" smtClean="0">
                <a:solidFill>
                  <a:srgbClr val="002060"/>
                </a:solidFill>
              </a:rPr>
              <a:t>2) admissibilidade/decisão: Ministro de Economia</a:t>
            </a:r>
          </a:p>
          <a:p>
            <a:pPr marL="0" indent="0">
              <a:buNone/>
            </a:pPr>
            <a:r>
              <a:rPr lang="pt-BR" sz="2000" b="1" dirty="0" smtClean="0">
                <a:solidFill>
                  <a:srgbClr val="002060"/>
                </a:solidFill>
              </a:rPr>
              <a:t>b) andamento processual : SE-CONFAZ e CAUC</a:t>
            </a:r>
          </a:p>
          <a:p>
            <a:pPr marL="0" indent="0">
              <a:buNone/>
            </a:pPr>
            <a:r>
              <a:rPr lang="pt-BR" sz="2000" b="1" dirty="0" smtClean="0">
                <a:solidFill>
                  <a:srgbClr val="002060"/>
                </a:solidFill>
              </a:rPr>
              <a:t>c) Emissão de pareceres: PGFN – admissibilidade e mérito.</a:t>
            </a:r>
          </a:p>
          <a:p>
            <a:pPr marL="0" indent="0">
              <a:buNone/>
            </a:pPr>
            <a:endParaRPr lang="pt-BR" sz="2000" b="1" dirty="0">
              <a:solidFill>
                <a:srgbClr val="002060"/>
              </a:solidFill>
            </a:endParaRPr>
          </a:p>
          <a:p>
            <a:pPr marL="0" indent="0">
              <a:buNone/>
            </a:pPr>
            <a:r>
              <a:rPr lang="pt-BR" sz="2000" b="1" dirty="0" smtClean="0">
                <a:solidFill>
                  <a:srgbClr val="002060"/>
                </a:solidFill>
              </a:rPr>
              <a:t>Na hipótese da confirmação da Infração, o Ministro editará portaria com este fim. Bem como nova portaria caso a UF infratora corrija a irregularidade.</a:t>
            </a:r>
          </a:p>
          <a:p>
            <a:pPr marL="0" indent="0">
              <a:buNone/>
            </a:pPr>
            <a:r>
              <a:rPr lang="pt-BR" dirty="0"/>
              <a:t>	</a:t>
            </a:r>
          </a:p>
        </p:txBody>
      </p:sp>
    </p:spTree>
    <p:extLst>
      <p:ext uri="{BB962C8B-B14F-4D97-AF65-F5344CB8AC3E}">
        <p14:creationId xmlns:p14="http://schemas.microsoft.com/office/powerpoint/2010/main" val="324479440"/>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graphicFrame>
        <p:nvGraphicFramePr>
          <p:cNvPr id="5" name="Gráfico 4"/>
          <p:cNvGraphicFramePr/>
          <p:nvPr>
            <p:extLst>
              <p:ext uri="{D42A27DB-BD31-4B8C-83A1-F6EECF244321}">
                <p14:modId xmlns:p14="http://schemas.microsoft.com/office/powerpoint/2010/main" val="3318747021"/>
              </p:ext>
            </p:extLst>
          </p:nvPr>
        </p:nvGraphicFramePr>
        <p:xfrm>
          <a:off x="1292425" y="1481888"/>
          <a:ext cx="7835124" cy="4377178"/>
        </p:xfrm>
        <a:graphic>
          <a:graphicData uri="http://schemas.openxmlformats.org/drawingml/2006/chart">
            <c:chart xmlns:c="http://schemas.openxmlformats.org/drawingml/2006/chart" xmlns:r="http://schemas.openxmlformats.org/officeDocument/2006/relationships" r:id="rId3"/>
          </a:graphicData>
        </a:graphic>
      </p:graphicFrame>
      <p:sp>
        <p:nvSpPr>
          <p:cNvPr id="6" name="CaixaDeTexto 5"/>
          <p:cNvSpPr txBox="1"/>
          <p:nvPr/>
        </p:nvSpPr>
        <p:spPr>
          <a:xfrm>
            <a:off x="646775" y="513281"/>
            <a:ext cx="9346311" cy="392415"/>
          </a:xfrm>
          <a:prstGeom prst="rect">
            <a:avLst/>
          </a:prstGeom>
          <a:noFill/>
        </p:spPr>
        <p:txBody>
          <a:bodyPr wrap="square" rtlCol="0">
            <a:spAutoFit/>
          </a:bodyPr>
          <a:lstStyle/>
          <a:p>
            <a:pPr algn="ctr"/>
            <a:r>
              <a:rPr lang="pt-BR" sz="1950" b="1" dirty="0">
                <a:solidFill>
                  <a:schemeClr val="dk1"/>
                </a:solidFill>
              </a:rPr>
              <a:t>PNTT - CERTIFICADOS</a:t>
            </a:r>
          </a:p>
        </p:txBody>
      </p:sp>
      <p:sp>
        <p:nvSpPr>
          <p:cNvPr id="7" name="CaixaDeTexto 6"/>
          <p:cNvSpPr txBox="1"/>
          <p:nvPr/>
        </p:nvSpPr>
        <p:spPr>
          <a:xfrm>
            <a:off x="902345" y="5901182"/>
            <a:ext cx="7588704" cy="792781"/>
          </a:xfrm>
          <a:prstGeom prst="rect">
            <a:avLst/>
          </a:prstGeom>
          <a:noFill/>
        </p:spPr>
        <p:txBody>
          <a:bodyPr wrap="square" rtlCol="0">
            <a:spAutoFit/>
          </a:bodyPr>
          <a:lstStyle/>
          <a:p>
            <a:r>
              <a:rPr lang="pt-BR" sz="1138" b="1" dirty="0">
                <a:solidFill>
                  <a:schemeClr val="accent4">
                    <a:lumMod val="90000"/>
                    <a:lumOff val="10000"/>
                  </a:schemeClr>
                </a:solidFill>
              </a:rPr>
              <a:t>Nota Técnica:</a:t>
            </a:r>
          </a:p>
          <a:p>
            <a:pPr>
              <a:buFontTx/>
              <a:buChar char="-"/>
            </a:pPr>
            <a:r>
              <a:rPr lang="pt-BR" sz="1138" dirty="0">
                <a:solidFill>
                  <a:schemeClr val="accent4">
                    <a:lumMod val="90000"/>
                    <a:lumOff val="10000"/>
                  </a:schemeClr>
                </a:solidFill>
              </a:rPr>
              <a:t>AM não fez nenhum depósito</a:t>
            </a:r>
          </a:p>
          <a:p>
            <a:pPr>
              <a:buFontTx/>
              <a:buChar char="-"/>
            </a:pPr>
            <a:r>
              <a:rPr lang="pt-BR" sz="1138" dirty="0">
                <a:solidFill>
                  <a:schemeClr val="accent4">
                    <a:lumMod val="90000"/>
                    <a:lumOff val="10000"/>
                  </a:schemeClr>
                </a:solidFill>
              </a:rPr>
              <a:t>ES (2), RS (2), MG (1), RJ (1), MA (1), AC (1) e BA (1) = (9) reinstituições. </a:t>
            </a:r>
          </a:p>
          <a:p>
            <a:r>
              <a:rPr lang="pt-BR" sz="1138" dirty="0">
                <a:solidFill>
                  <a:schemeClr val="accent4">
                    <a:lumMod val="90000"/>
                    <a:lumOff val="10000"/>
                  </a:schemeClr>
                </a:solidFill>
              </a:rPr>
              <a:t> </a:t>
            </a:r>
          </a:p>
        </p:txBody>
      </p:sp>
      <p:sp>
        <p:nvSpPr>
          <p:cNvPr id="8" name="CaixaDeTexto 7"/>
          <p:cNvSpPr txBox="1"/>
          <p:nvPr/>
        </p:nvSpPr>
        <p:spPr>
          <a:xfrm>
            <a:off x="1512311" y="1214442"/>
            <a:ext cx="7615238" cy="267446"/>
          </a:xfrm>
          <a:prstGeom prst="rect">
            <a:avLst/>
          </a:prstGeom>
          <a:noFill/>
        </p:spPr>
        <p:txBody>
          <a:bodyPr wrap="square" rtlCol="0">
            <a:spAutoFit/>
          </a:bodyPr>
          <a:lstStyle/>
          <a:p>
            <a:pPr algn="ctr"/>
            <a:r>
              <a:rPr lang="pt-BR" sz="1138" b="1" dirty="0">
                <a:solidFill>
                  <a:schemeClr val="accent4">
                    <a:lumMod val="90000"/>
                    <a:lumOff val="10000"/>
                  </a:schemeClr>
                </a:solidFill>
              </a:rPr>
              <a:t>Quantidade: 132 em 11.06.2019</a:t>
            </a:r>
          </a:p>
        </p:txBody>
      </p:sp>
      <p:cxnSp>
        <p:nvCxnSpPr>
          <p:cNvPr id="10" name="Conector reto 9"/>
          <p:cNvCxnSpPr/>
          <p:nvPr/>
        </p:nvCxnSpPr>
        <p:spPr>
          <a:xfrm flipV="1">
            <a:off x="2713113" y="4362847"/>
            <a:ext cx="227731" cy="19568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499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6" name="CaixaDeTexto 5"/>
          <p:cNvSpPr txBox="1"/>
          <p:nvPr/>
        </p:nvSpPr>
        <p:spPr>
          <a:xfrm>
            <a:off x="1362075" y="1058637"/>
            <a:ext cx="7615238" cy="392415"/>
          </a:xfrm>
          <a:prstGeom prst="rect">
            <a:avLst/>
          </a:prstGeom>
          <a:noFill/>
        </p:spPr>
        <p:txBody>
          <a:bodyPr wrap="square" rtlCol="0">
            <a:spAutoFit/>
          </a:bodyPr>
          <a:lstStyle/>
          <a:p>
            <a:pPr algn="ctr"/>
            <a:r>
              <a:rPr lang="pt-BR" sz="1950" b="1" dirty="0">
                <a:solidFill>
                  <a:schemeClr val="dk1"/>
                </a:solidFill>
              </a:rPr>
              <a:t>ENQUADRAMENTO - CONTESTAÇÃO</a:t>
            </a:r>
          </a:p>
        </p:txBody>
      </p:sp>
      <p:sp>
        <p:nvSpPr>
          <p:cNvPr id="10" name="CaixaDeTexto 9"/>
          <p:cNvSpPr txBox="1"/>
          <p:nvPr/>
        </p:nvSpPr>
        <p:spPr>
          <a:xfrm>
            <a:off x="1388610" y="5428917"/>
            <a:ext cx="7588704" cy="617670"/>
          </a:xfrm>
          <a:prstGeom prst="rect">
            <a:avLst/>
          </a:prstGeom>
          <a:noFill/>
        </p:spPr>
        <p:txBody>
          <a:bodyPr wrap="square" rtlCol="0">
            <a:spAutoFit/>
          </a:bodyPr>
          <a:lstStyle/>
          <a:p>
            <a:r>
              <a:rPr lang="pt-BR" sz="1138" b="1" dirty="0">
                <a:solidFill>
                  <a:schemeClr val="accent4">
                    <a:lumMod val="90000"/>
                    <a:lumOff val="10000"/>
                  </a:schemeClr>
                </a:solidFill>
              </a:rPr>
              <a:t>Nota Técnica:</a:t>
            </a:r>
          </a:p>
          <a:p>
            <a:r>
              <a:rPr lang="pt-BR" sz="1138" dirty="0">
                <a:solidFill>
                  <a:schemeClr val="accent4">
                    <a:lumMod val="90000"/>
                    <a:lumOff val="10000"/>
                  </a:schemeClr>
                </a:solidFill>
              </a:rPr>
              <a:t>Em análise e julgamento pelo CONFAZ</a:t>
            </a:r>
          </a:p>
          <a:p>
            <a:r>
              <a:rPr lang="pt-BR" sz="1138" dirty="0">
                <a:solidFill>
                  <a:schemeClr val="accent4">
                    <a:lumMod val="90000"/>
                    <a:lumOff val="10000"/>
                  </a:schemeClr>
                </a:solidFill>
              </a:rPr>
              <a:t> </a:t>
            </a:r>
          </a:p>
        </p:txBody>
      </p:sp>
      <p:graphicFrame>
        <p:nvGraphicFramePr>
          <p:cNvPr id="8" name="Gráfico 7"/>
          <p:cNvGraphicFramePr/>
          <p:nvPr/>
        </p:nvGraphicFramePr>
        <p:xfrm>
          <a:off x="1385293" y="1640417"/>
          <a:ext cx="7352109" cy="35771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990248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30"/>
          <p:cNvSpPr txBox="1">
            <a:spLocks noGrp="1"/>
          </p:cNvSpPr>
          <p:nvPr>
            <p:ph type="body" idx="1"/>
          </p:nvPr>
        </p:nvSpPr>
        <p:spPr>
          <a:xfrm>
            <a:off x="495300" y="1600200"/>
            <a:ext cx="8915400" cy="4525963"/>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SzPts val="2700"/>
              <a:buNone/>
            </a:pPr>
            <a:r>
              <a:rPr lang="pt-BR" sz="3600" dirty="0"/>
              <a:t>Secretaria Executiva do Confaz</a:t>
            </a:r>
            <a:endParaRPr dirty="0"/>
          </a:p>
          <a:p>
            <a:pPr marL="0" lvl="0" indent="0" algn="ctr" rtl="0">
              <a:spcBef>
                <a:spcPts val="720"/>
              </a:spcBef>
              <a:spcAft>
                <a:spcPts val="0"/>
              </a:spcAft>
              <a:buSzPts val="2700"/>
              <a:buNone/>
            </a:pPr>
            <a:endParaRPr sz="3600" dirty="0"/>
          </a:p>
          <a:p>
            <a:pPr marL="0" lvl="0" indent="0" algn="ctr" rtl="0">
              <a:spcBef>
                <a:spcPts val="720"/>
              </a:spcBef>
              <a:spcAft>
                <a:spcPts val="0"/>
              </a:spcAft>
              <a:buSzPts val="2700"/>
              <a:buNone/>
            </a:pPr>
            <a:r>
              <a:rPr lang="pt-BR" sz="3600" dirty="0" smtClean="0"/>
              <a:t>confaz@economia.gov.br</a:t>
            </a:r>
            <a:endParaRPr dirty="0"/>
          </a:p>
          <a:p>
            <a:pPr marL="342900" lvl="0" indent="-238125" algn="just" rtl="0">
              <a:spcBef>
                <a:spcPts val="440"/>
              </a:spcBef>
              <a:spcAft>
                <a:spcPts val="0"/>
              </a:spcAft>
              <a:buSzPts val="1650"/>
              <a:buNone/>
            </a:pPr>
            <a:endParaRPr dirty="0"/>
          </a:p>
          <a:p>
            <a:pPr marL="342900" lvl="0" indent="-238125" algn="just" rtl="0">
              <a:spcBef>
                <a:spcPts val="440"/>
              </a:spcBef>
              <a:spcAft>
                <a:spcPts val="0"/>
              </a:spcAft>
              <a:buSzPts val="1650"/>
              <a:buNone/>
            </a:pPr>
            <a:endParaRPr dirty="0"/>
          </a:p>
          <a:p>
            <a:pPr marL="342900" lvl="0" indent="-238125" algn="just" rtl="0">
              <a:spcBef>
                <a:spcPts val="440"/>
              </a:spcBef>
              <a:spcAft>
                <a:spcPts val="0"/>
              </a:spcAft>
              <a:buSzPts val="1650"/>
              <a:buNone/>
            </a:pPr>
            <a:endParaRPr dirty="0"/>
          </a:p>
        </p:txBody>
      </p:sp>
      <p:pic>
        <p:nvPicPr>
          <p:cNvPr id="317" name="Google Shape;317;p30"/>
          <p:cNvPicPr preferRelativeResize="0"/>
          <p:nvPr/>
        </p:nvPicPr>
        <p:blipFill rotWithShape="1">
          <a:blip r:embed="rId3">
            <a:alphaModFix amt="78000"/>
          </a:blip>
          <a:srcRect b="46500"/>
          <a:stretch/>
        </p:blipFill>
        <p:spPr>
          <a:xfrm>
            <a:off x="551650" y="3911000"/>
            <a:ext cx="9354349" cy="2947000"/>
          </a:xfrm>
          <a:prstGeom prst="rect">
            <a:avLst/>
          </a:prstGeom>
          <a:noFill/>
          <a:ln>
            <a:noFill/>
          </a:ln>
        </p:spPr>
      </p:pic>
      <p:sp>
        <p:nvSpPr>
          <p:cNvPr id="2" name="CaixaDeTexto 1"/>
          <p:cNvSpPr txBox="1"/>
          <p:nvPr/>
        </p:nvSpPr>
        <p:spPr>
          <a:xfrm>
            <a:off x="3254907" y="653143"/>
            <a:ext cx="3947833" cy="646331"/>
          </a:xfrm>
          <a:prstGeom prst="rect">
            <a:avLst/>
          </a:prstGeom>
          <a:noFill/>
        </p:spPr>
        <p:txBody>
          <a:bodyPr wrap="square" rtlCol="0">
            <a:spAutoFit/>
          </a:bodyPr>
          <a:lstStyle/>
          <a:p>
            <a:r>
              <a:rPr lang="pt-BR" sz="3600" dirty="0" smtClean="0">
                <a:solidFill>
                  <a:schemeClr val="dk1"/>
                </a:solidFill>
              </a:rPr>
              <a:t>Agradecimentos</a:t>
            </a:r>
            <a:endParaRPr lang="pt-BR" sz="3600" dirty="0">
              <a:solidFill>
                <a:schemeClr val="dk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488504" y="474981"/>
            <a:ext cx="9417496" cy="559161"/>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None/>
            </a:pPr>
            <a:r>
              <a:rPr lang="pt-BR" sz="2400" dirty="0">
                <a:solidFill>
                  <a:schemeClr val="dk1"/>
                </a:solidFill>
                <a:latin typeface="Arial"/>
                <a:ea typeface="Arial"/>
                <a:cs typeface="Arial"/>
              </a:rPr>
              <a:t>Regimento Interno do CONFAZ - Convênio ICMS 133/97</a:t>
            </a:r>
            <a:br>
              <a:rPr lang="pt-BR" sz="2400" dirty="0">
                <a:solidFill>
                  <a:schemeClr val="dk1"/>
                </a:solidFill>
                <a:latin typeface="Arial"/>
                <a:ea typeface="Arial"/>
                <a:cs typeface="Arial"/>
              </a:rPr>
            </a:br>
            <a:r>
              <a:rPr lang="pt-BR" sz="2400" dirty="0">
                <a:solidFill>
                  <a:schemeClr val="dk1"/>
                </a:solidFill>
                <a:latin typeface="Arial"/>
                <a:ea typeface="Arial"/>
                <a:cs typeface="Arial"/>
              </a:rPr>
              <a:t>Decreto 9.745/2019</a:t>
            </a:r>
            <a:endParaRPr sz="2400" dirty="0">
              <a:solidFill>
                <a:schemeClr val="dk1"/>
              </a:solidFill>
              <a:latin typeface="Arial"/>
              <a:ea typeface="Arial"/>
              <a:cs typeface="Arial"/>
            </a:endParaRPr>
          </a:p>
        </p:txBody>
      </p:sp>
      <p:sp>
        <p:nvSpPr>
          <p:cNvPr id="105" name="Google Shape;105;p16"/>
          <p:cNvSpPr txBox="1"/>
          <p:nvPr/>
        </p:nvSpPr>
        <p:spPr>
          <a:xfrm>
            <a:off x="732756" y="1700808"/>
            <a:ext cx="8928992" cy="4524315"/>
          </a:xfrm>
          <a:prstGeom prst="rect">
            <a:avLst/>
          </a:prstGeom>
          <a:noFill/>
          <a:ln>
            <a:noFill/>
          </a:ln>
        </p:spPr>
        <p:txBody>
          <a:bodyPr spcFirstLastPara="1" wrap="square" lIns="91425" tIns="45700" rIns="91425" bIns="45700" anchor="t" anchorCtr="0">
            <a:noAutofit/>
          </a:bodyPr>
          <a:lstStyle/>
          <a:p>
            <a:pPr marL="285750" marR="0" lvl="0" indent="-285750" algn="just" rtl="0">
              <a:spcBef>
                <a:spcPts val="0"/>
              </a:spcBef>
              <a:spcAft>
                <a:spcPts val="0"/>
              </a:spcAft>
              <a:buClr>
                <a:schemeClr val="dk1"/>
              </a:buClr>
              <a:buSzPts val="1600"/>
              <a:buFont typeface="Wingdings" panose="05000000000000000000" pitchFamily="2" charset="2"/>
              <a:buChar char="q"/>
            </a:pPr>
            <a:r>
              <a:rPr lang="pt-BR" sz="1600" b="0" i="0" u="none" strike="noStrike" cap="none" dirty="0">
                <a:solidFill>
                  <a:schemeClr val="dk1"/>
                </a:solidFill>
                <a:sym typeface="Arial"/>
              </a:rPr>
              <a:t>Promover a celebração de convênios, para efeito de concessão ou revogação de isenções, incentivos e benefícios fiscais do imposto de que trata o inciso II do art. 155 da Constituição, de acordo com o previsto no § 2º, inciso XII, alínea “g”, do mesmo artigo e na Lei Complementar nº 24, de 7 de janeiro de 1975;</a:t>
            </a:r>
            <a:endParaRPr sz="1600" dirty="0"/>
          </a:p>
          <a:p>
            <a:pPr marL="387350" marR="0" lvl="0" indent="-285750" algn="just" rtl="0">
              <a:spcBef>
                <a:spcPts val="0"/>
              </a:spcBef>
              <a:spcAft>
                <a:spcPts val="0"/>
              </a:spcAft>
              <a:buClr>
                <a:schemeClr val="dk1"/>
              </a:buClr>
              <a:buSzPts val="1600"/>
              <a:buFont typeface="Wingdings" panose="05000000000000000000" pitchFamily="2" charset="2"/>
              <a:buChar char="q"/>
            </a:pPr>
            <a:endParaRPr sz="1600" b="0" i="0" u="none" strike="noStrike" cap="none" dirty="0">
              <a:solidFill>
                <a:schemeClr val="dk1"/>
              </a:solidFill>
              <a:sym typeface="Arial"/>
            </a:endParaRPr>
          </a:p>
          <a:p>
            <a:pPr marL="285750" marR="0" lvl="0" indent="-285750" algn="just" rtl="0">
              <a:spcBef>
                <a:spcPts val="0"/>
              </a:spcBef>
              <a:spcAft>
                <a:spcPts val="0"/>
              </a:spcAft>
              <a:buClr>
                <a:schemeClr val="dk1"/>
              </a:buClr>
              <a:buSzPts val="1600"/>
              <a:buFont typeface="Wingdings" panose="05000000000000000000" pitchFamily="2" charset="2"/>
              <a:buChar char="q"/>
            </a:pPr>
            <a:r>
              <a:rPr lang="pt-BR" sz="1600" b="0" i="0" u="none" strike="noStrike" cap="none" dirty="0">
                <a:solidFill>
                  <a:schemeClr val="dk1"/>
                </a:solidFill>
                <a:sym typeface="Arial"/>
              </a:rPr>
              <a:t> Promover a celebração de atos visando o exercício das prerrogativas previstas nos artigos 102 e 199 da Lei nº 5.172, de 25 de outubro de 1966 (Código Tributário Nacional), como também sobre outras matérias de interesse dos Estados e do Distrito Federal;</a:t>
            </a:r>
            <a:endParaRPr sz="1600" dirty="0"/>
          </a:p>
          <a:p>
            <a:pPr marL="387350" marR="0" lvl="0" indent="-285750" algn="just" rtl="0">
              <a:spcBef>
                <a:spcPts val="0"/>
              </a:spcBef>
              <a:spcAft>
                <a:spcPts val="0"/>
              </a:spcAft>
              <a:buClr>
                <a:schemeClr val="dk1"/>
              </a:buClr>
              <a:buSzPts val="1600"/>
              <a:buFont typeface="Wingdings" panose="05000000000000000000" pitchFamily="2" charset="2"/>
              <a:buChar char="q"/>
            </a:pPr>
            <a:endParaRPr sz="1600" b="0" i="0" u="none" strike="noStrike" cap="none" dirty="0">
              <a:solidFill>
                <a:schemeClr val="dk1"/>
              </a:solidFill>
              <a:sym typeface="Arial"/>
            </a:endParaRPr>
          </a:p>
          <a:p>
            <a:pPr marL="285750" marR="0" lvl="0" indent="-285750" algn="just" rtl="0">
              <a:spcBef>
                <a:spcPts val="0"/>
              </a:spcBef>
              <a:spcAft>
                <a:spcPts val="0"/>
              </a:spcAft>
              <a:buClr>
                <a:schemeClr val="dk1"/>
              </a:buClr>
              <a:buSzPts val="1600"/>
              <a:buFont typeface="Wingdings" panose="05000000000000000000" pitchFamily="2" charset="2"/>
              <a:buChar char="q"/>
            </a:pPr>
            <a:r>
              <a:rPr lang="pt-BR" sz="1600" b="0" i="0" u="none" strike="noStrike" cap="none" dirty="0">
                <a:solidFill>
                  <a:schemeClr val="dk1"/>
                </a:solidFill>
                <a:sym typeface="Arial"/>
              </a:rPr>
              <a:t>Sugerir medidas com vistas à simplificação e à harmonização de exigências legais;</a:t>
            </a:r>
            <a:endParaRPr sz="1600" dirty="0"/>
          </a:p>
          <a:p>
            <a:pPr marL="387350" marR="0" lvl="0" indent="-285750" algn="just" rtl="0">
              <a:spcBef>
                <a:spcPts val="0"/>
              </a:spcBef>
              <a:spcAft>
                <a:spcPts val="0"/>
              </a:spcAft>
              <a:buClr>
                <a:schemeClr val="dk1"/>
              </a:buClr>
              <a:buSzPts val="1600"/>
              <a:buFont typeface="Wingdings" panose="05000000000000000000" pitchFamily="2" charset="2"/>
              <a:buChar char="q"/>
            </a:pPr>
            <a:endParaRPr sz="1600" b="0" i="0" u="none" strike="noStrike" cap="none" dirty="0">
              <a:solidFill>
                <a:schemeClr val="dk1"/>
              </a:solidFill>
              <a:sym typeface="Arial"/>
            </a:endParaRPr>
          </a:p>
          <a:p>
            <a:pPr marL="285750" marR="0" lvl="0" indent="-285750" algn="just" rtl="0">
              <a:spcBef>
                <a:spcPts val="0"/>
              </a:spcBef>
              <a:spcAft>
                <a:spcPts val="0"/>
              </a:spcAft>
              <a:buClr>
                <a:schemeClr val="dk1"/>
              </a:buClr>
              <a:buSzPts val="1600"/>
              <a:buFont typeface="Wingdings" panose="05000000000000000000" pitchFamily="2" charset="2"/>
              <a:buChar char="q"/>
            </a:pPr>
            <a:r>
              <a:rPr lang="pt-BR" sz="1600" b="0" i="0" u="none" strike="noStrike" cap="none" dirty="0">
                <a:solidFill>
                  <a:schemeClr val="dk1"/>
                </a:solidFill>
                <a:sym typeface="Arial"/>
              </a:rPr>
              <a:t>Promover a gestão do Sistema Nacional Integrado de Informações Econômico-Fiscais - SINIEF, para a coleta, elaboração e distribuição de dados básicos essenciais à formulação de políticas econômico-fiscais e ao aperfeiçoamento permanente das administrações tributárias;</a:t>
            </a:r>
            <a:endParaRPr sz="1600" dirty="0"/>
          </a:p>
          <a:p>
            <a:pPr marL="387350" marR="0" lvl="0" indent="-285750" algn="just" rtl="0">
              <a:spcBef>
                <a:spcPts val="0"/>
              </a:spcBef>
              <a:spcAft>
                <a:spcPts val="0"/>
              </a:spcAft>
              <a:buClr>
                <a:schemeClr val="dk1"/>
              </a:buClr>
              <a:buSzPts val="1600"/>
              <a:buFont typeface="Wingdings" panose="05000000000000000000" pitchFamily="2" charset="2"/>
              <a:buChar char="q"/>
            </a:pPr>
            <a:endParaRPr sz="1600" b="0" i="0" u="none" strike="noStrike" cap="none" dirty="0">
              <a:solidFill>
                <a:schemeClr val="dk1"/>
              </a:solidFill>
              <a:sym typeface="Arial"/>
            </a:endParaRPr>
          </a:p>
          <a:p>
            <a:pPr marL="285750" marR="0" lvl="0" indent="-285750" algn="just" rtl="0">
              <a:spcBef>
                <a:spcPts val="0"/>
              </a:spcBef>
              <a:spcAft>
                <a:spcPts val="0"/>
              </a:spcAft>
              <a:buClr>
                <a:schemeClr val="dk1"/>
              </a:buClr>
              <a:buSzPts val="1600"/>
              <a:buFont typeface="Wingdings" panose="05000000000000000000" pitchFamily="2" charset="2"/>
              <a:buChar char="q"/>
            </a:pPr>
            <a:r>
              <a:rPr lang="pt-BR" sz="1600" b="0" i="0" u="none" strike="noStrike" cap="none" dirty="0">
                <a:solidFill>
                  <a:schemeClr val="dk1"/>
                </a:solidFill>
                <a:sym typeface="Arial"/>
              </a:rPr>
              <a:t>Promover estudos com vistas ao aperfeiçoamento da Administração Tributária e do Sistema Tributário Nacional como mecanismo de desenvolvimento econômico e social, nos aspectos de inter-relação da tributação federal e da estadual</a:t>
            </a:r>
            <a:r>
              <a:rPr lang="pt-BR" sz="1600" b="0" i="0" u="none" strike="noStrike" cap="none" dirty="0" smtClean="0">
                <a:solidFill>
                  <a:schemeClr val="dk1"/>
                </a:solidFill>
                <a:sym typeface="Arial"/>
              </a:rPr>
              <a:t>;</a:t>
            </a:r>
          </a:p>
          <a:p>
            <a:pPr marL="285750" marR="0" lvl="0" indent="-285750" algn="just" rtl="0">
              <a:spcBef>
                <a:spcPts val="0"/>
              </a:spcBef>
              <a:spcAft>
                <a:spcPts val="0"/>
              </a:spcAft>
              <a:buClr>
                <a:schemeClr val="dk1"/>
              </a:buClr>
              <a:buSzPts val="1600"/>
              <a:buFont typeface="Noto Sans Symbols"/>
              <a:buChar char="⮚"/>
            </a:pPr>
            <a:endParaRP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488504" y="485868"/>
            <a:ext cx="9417496" cy="1008112"/>
          </a:xfrm>
          <a:prstGeom prst="rect">
            <a:avLst/>
          </a:prstGeom>
          <a:noFill/>
          <a:ln>
            <a:noFill/>
          </a:ln>
        </p:spPr>
        <p:txBody>
          <a:bodyPr spcFirstLastPara="1" wrap="square" lIns="91425" tIns="45700" rIns="91425" bIns="45700" anchor="t" anchorCtr="0">
            <a:noAutofit/>
          </a:bodyPr>
          <a:lstStyle/>
          <a:p>
            <a:pPr lvl="0" algn="ctr"/>
            <a:r>
              <a:rPr lang="pt-BR" sz="2400" dirty="0" smtClean="0">
                <a:solidFill>
                  <a:schemeClr val="dk1"/>
                </a:solidFill>
                <a:latin typeface="Arial"/>
                <a:ea typeface="Arial"/>
                <a:cs typeface="Arial"/>
              </a:rPr>
              <a:t>Regimento </a:t>
            </a:r>
            <a:r>
              <a:rPr lang="pt-BR" sz="2400" dirty="0">
                <a:solidFill>
                  <a:schemeClr val="dk1"/>
                </a:solidFill>
                <a:latin typeface="Arial"/>
                <a:ea typeface="Arial"/>
                <a:cs typeface="Arial"/>
              </a:rPr>
              <a:t>Interno do CONFAZ - Convênio ICMS 133/97</a:t>
            </a:r>
            <a:br>
              <a:rPr lang="pt-BR" sz="2400" dirty="0">
                <a:solidFill>
                  <a:schemeClr val="dk1"/>
                </a:solidFill>
                <a:latin typeface="Arial"/>
                <a:ea typeface="Arial"/>
                <a:cs typeface="Arial"/>
              </a:rPr>
            </a:br>
            <a:r>
              <a:rPr lang="pt-BR" sz="2400" dirty="0">
                <a:solidFill>
                  <a:schemeClr val="dk1"/>
                </a:solidFill>
                <a:latin typeface="Arial"/>
                <a:ea typeface="Arial"/>
                <a:cs typeface="Arial"/>
              </a:rPr>
              <a:t>Decreto 9.745/2019</a:t>
            </a:r>
            <a:endParaRPr sz="2400" dirty="0">
              <a:solidFill>
                <a:schemeClr val="dk1"/>
              </a:solidFill>
              <a:latin typeface="Arial"/>
              <a:ea typeface="Arial"/>
              <a:cs typeface="Arial"/>
            </a:endParaRPr>
          </a:p>
        </p:txBody>
      </p:sp>
      <p:sp>
        <p:nvSpPr>
          <p:cNvPr id="105" name="Google Shape;105;p16"/>
          <p:cNvSpPr txBox="1"/>
          <p:nvPr/>
        </p:nvSpPr>
        <p:spPr>
          <a:xfrm>
            <a:off x="776536" y="2132856"/>
            <a:ext cx="8928992" cy="4524315"/>
          </a:xfrm>
          <a:prstGeom prst="rect">
            <a:avLst/>
          </a:prstGeom>
          <a:noFill/>
          <a:ln>
            <a:noFill/>
          </a:ln>
        </p:spPr>
        <p:txBody>
          <a:bodyPr spcFirstLastPara="1" wrap="square" lIns="91425" tIns="45700" rIns="91425" bIns="45700" anchor="t" anchorCtr="0">
            <a:noAutofit/>
          </a:bodyPr>
          <a:lstStyle/>
          <a:p>
            <a:pPr marL="285750" indent="-285750" algn="just">
              <a:buFont typeface="Wingdings" panose="05000000000000000000" pitchFamily="2" charset="2"/>
              <a:buChar char="q"/>
            </a:pPr>
            <a:r>
              <a:rPr lang="pt-BR" sz="1600" dirty="0">
                <a:solidFill>
                  <a:schemeClr val="dk1"/>
                </a:solidFill>
              </a:rPr>
              <a:t>Colaborar com o Conselho Monetário Nacional na fixação da Política de Dívida Pública Interna e Externa </a:t>
            </a:r>
            <a:r>
              <a:rPr lang="pt-BR" sz="1600" dirty="0" smtClean="0">
                <a:solidFill>
                  <a:schemeClr val="dk1"/>
                </a:solidFill>
              </a:rPr>
              <a:t>dos Estados </a:t>
            </a:r>
            <a:r>
              <a:rPr lang="pt-BR" sz="1600" dirty="0">
                <a:solidFill>
                  <a:schemeClr val="dk1"/>
                </a:solidFill>
              </a:rPr>
              <a:t>e do Distrito Federal, para cumprimento da legislação pertinente, e na orientação das instituições financeiras públicas estaduais, de maneira a propiciar mais eficiência quanto ao suporte básico oferecido aos Governos estaduais e distrital; e</a:t>
            </a:r>
          </a:p>
          <a:p>
            <a:pPr marL="285750" indent="-285750" algn="just">
              <a:buFont typeface="Wingdings" panose="05000000000000000000" pitchFamily="2" charset="2"/>
              <a:buChar char="q"/>
            </a:pPr>
            <a:endParaRPr lang="pt-BR" sz="1600" dirty="0">
              <a:solidFill>
                <a:schemeClr val="dk1"/>
              </a:solidFill>
            </a:endParaRPr>
          </a:p>
          <a:p>
            <a:pPr marL="285750" indent="-285750" algn="just">
              <a:buFont typeface="Wingdings" panose="05000000000000000000" pitchFamily="2" charset="2"/>
              <a:buChar char="q"/>
            </a:pPr>
            <a:r>
              <a:rPr lang="pt-BR" sz="1600" dirty="0">
                <a:solidFill>
                  <a:schemeClr val="dk1"/>
                </a:solidFill>
              </a:rPr>
              <a:t> instituir e manter atualizado o Portal Nacional da Transparência Tributária, nos termos do disposto no inciso II do caput e no § 6º do art. 3º da Lei Complementar nº 160, de 7 de agosto de 2017.</a:t>
            </a:r>
            <a:endParaRPr sz="1600" dirty="0">
              <a:solidFill>
                <a:schemeClr val="dk1"/>
              </a:solidFill>
            </a:endParaRPr>
          </a:p>
        </p:txBody>
      </p:sp>
    </p:spTree>
    <p:extLst>
      <p:ext uri="{BB962C8B-B14F-4D97-AF65-F5344CB8AC3E}">
        <p14:creationId xmlns:p14="http://schemas.microsoft.com/office/powerpoint/2010/main" val="26973414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p:nvPr/>
        </p:nvSpPr>
        <p:spPr>
          <a:xfrm>
            <a:off x="2720752" y="1124744"/>
            <a:ext cx="4536504" cy="544830"/>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1"/>
              </a:buClr>
              <a:buSzPts val="2600"/>
              <a:buFont typeface="Arial Black"/>
              <a:buNone/>
            </a:pPr>
            <a:r>
              <a:rPr lang="pt-BR" sz="2600" b="0" i="0" u="none" strike="noStrike" cap="none">
                <a:solidFill>
                  <a:schemeClr val="lt1"/>
                </a:solidFill>
                <a:latin typeface="Arial Black"/>
                <a:ea typeface="Arial Black"/>
                <a:cs typeface="Arial Black"/>
                <a:sym typeface="Arial Black"/>
              </a:rPr>
              <a:t>Ministério da </a:t>
            </a:r>
            <a:r>
              <a:rPr lang="pt-BR" sz="2600">
                <a:solidFill>
                  <a:schemeClr val="lt1"/>
                </a:solidFill>
                <a:latin typeface="Arial Black"/>
                <a:ea typeface="Arial Black"/>
                <a:cs typeface="Arial Black"/>
                <a:sym typeface="Arial Black"/>
              </a:rPr>
              <a:t>Economia</a:t>
            </a:r>
            <a:endParaRPr/>
          </a:p>
        </p:txBody>
      </p:sp>
      <p:sp>
        <p:nvSpPr>
          <p:cNvPr id="111" name="Google Shape;111;p17"/>
          <p:cNvSpPr/>
          <p:nvPr/>
        </p:nvSpPr>
        <p:spPr>
          <a:xfrm>
            <a:off x="680820" y="4103854"/>
            <a:ext cx="2808300" cy="648000"/>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1"/>
              </a:buClr>
              <a:buSzPts val="2000"/>
              <a:buFont typeface="Arial Black"/>
              <a:buNone/>
            </a:pPr>
            <a:r>
              <a:rPr lang="pt-BR" sz="2000" b="0" i="0" u="none" strike="noStrike" cap="none" dirty="0">
                <a:solidFill>
                  <a:schemeClr val="lt1"/>
                </a:solidFill>
                <a:latin typeface="Arial Black"/>
                <a:ea typeface="Arial Black"/>
                <a:cs typeface="Arial Black"/>
                <a:sym typeface="Arial Black"/>
              </a:rPr>
              <a:t>COTEPE/ICMS</a:t>
            </a:r>
            <a:endParaRPr dirty="0"/>
          </a:p>
          <a:p>
            <a:pPr marL="0" marR="0" lvl="0" indent="0" algn="ctr" rtl="0">
              <a:lnSpc>
                <a:spcPct val="100000"/>
              </a:lnSpc>
              <a:spcBef>
                <a:spcPts val="0"/>
              </a:spcBef>
              <a:spcAft>
                <a:spcPts val="0"/>
              </a:spcAft>
              <a:buClr>
                <a:schemeClr val="lt1"/>
              </a:buClr>
              <a:buSzPts val="900"/>
              <a:buFont typeface="Arial Black"/>
              <a:buNone/>
            </a:pPr>
            <a:r>
              <a:rPr lang="pt-BR" sz="900" b="0" i="0" u="none" strike="noStrike" cap="none" dirty="0">
                <a:solidFill>
                  <a:schemeClr val="lt1"/>
                </a:solidFill>
                <a:latin typeface="Arial Black"/>
                <a:ea typeface="Arial Black"/>
                <a:cs typeface="Arial Black"/>
                <a:sym typeface="Arial Black"/>
              </a:rPr>
              <a:t>Comissão Técnica Permanente do ICMS</a:t>
            </a:r>
            <a:endParaRPr sz="900" b="0" i="0" u="none" strike="noStrike" cap="none" dirty="0">
              <a:solidFill>
                <a:schemeClr val="lt1"/>
              </a:solidFill>
              <a:latin typeface="Arial Black"/>
              <a:ea typeface="Arial Black"/>
              <a:cs typeface="Arial Black"/>
              <a:sym typeface="Arial Black"/>
            </a:endParaRPr>
          </a:p>
        </p:txBody>
      </p:sp>
      <p:sp>
        <p:nvSpPr>
          <p:cNvPr id="112" name="Google Shape;112;p17"/>
          <p:cNvSpPr/>
          <p:nvPr/>
        </p:nvSpPr>
        <p:spPr>
          <a:xfrm>
            <a:off x="547477" y="5229566"/>
            <a:ext cx="3096300" cy="691200"/>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1"/>
              </a:buClr>
              <a:buSzPts val="2000"/>
              <a:buFont typeface="Arial Black"/>
              <a:buNone/>
            </a:pPr>
            <a:r>
              <a:rPr lang="pt-BR" sz="2000" b="0" i="0" u="none" strike="noStrike" cap="none" dirty="0">
                <a:solidFill>
                  <a:schemeClr val="lt1"/>
                </a:solidFill>
                <a:latin typeface="Arial Black"/>
                <a:ea typeface="Arial Black"/>
                <a:cs typeface="Arial Black"/>
                <a:sym typeface="Arial Black"/>
              </a:rPr>
              <a:t>Grupos de Trabalho</a:t>
            </a:r>
            <a:endParaRPr dirty="0"/>
          </a:p>
          <a:p>
            <a:pPr marL="0" marR="0" lvl="0" indent="0" algn="ctr" rtl="0">
              <a:lnSpc>
                <a:spcPct val="100000"/>
              </a:lnSpc>
              <a:spcBef>
                <a:spcPts val="0"/>
              </a:spcBef>
              <a:spcAft>
                <a:spcPts val="0"/>
              </a:spcAft>
              <a:buClr>
                <a:schemeClr val="lt1"/>
              </a:buClr>
              <a:buSzPts val="2000"/>
              <a:buFont typeface="Arial Black"/>
              <a:buNone/>
            </a:pPr>
            <a:r>
              <a:rPr lang="pt-BR" sz="2000" b="0" i="0" u="none" strike="noStrike" cap="none" dirty="0">
                <a:solidFill>
                  <a:schemeClr val="lt1"/>
                </a:solidFill>
                <a:latin typeface="Arial Black"/>
                <a:ea typeface="Arial Black"/>
                <a:cs typeface="Arial Black"/>
                <a:sym typeface="Arial Black"/>
              </a:rPr>
              <a:t> Temáticos</a:t>
            </a:r>
            <a:endParaRPr sz="2000" b="0" i="0" u="none" strike="noStrike" cap="none" dirty="0">
              <a:solidFill>
                <a:schemeClr val="lt1"/>
              </a:solidFill>
              <a:latin typeface="Arial Black"/>
              <a:ea typeface="Arial Black"/>
              <a:cs typeface="Arial Black"/>
              <a:sym typeface="Arial Black"/>
            </a:endParaRPr>
          </a:p>
        </p:txBody>
      </p:sp>
      <p:sp>
        <p:nvSpPr>
          <p:cNvPr id="113" name="Google Shape;113;p17"/>
          <p:cNvSpPr/>
          <p:nvPr/>
        </p:nvSpPr>
        <p:spPr>
          <a:xfrm>
            <a:off x="5386006" y="5378742"/>
            <a:ext cx="1440300" cy="648000"/>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pt-BR" sz="1800" b="0" i="0" u="none" strike="noStrike" cap="none" dirty="0">
                <a:solidFill>
                  <a:schemeClr val="lt1"/>
                </a:solidFill>
                <a:latin typeface="Arial Black"/>
                <a:ea typeface="Arial Black"/>
                <a:cs typeface="Arial Black"/>
                <a:sym typeface="Arial Black"/>
              </a:rPr>
              <a:t>ASGAB</a:t>
            </a:r>
            <a:endParaRPr dirty="0"/>
          </a:p>
          <a:p>
            <a:pPr marL="0" marR="0" lvl="0" indent="0" algn="ctr" rtl="0">
              <a:spcBef>
                <a:spcPts val="0"/>
              </a:spcBef>
              <a:spcAft>
                <a:spcPts val="0"/>
              </a:spcAft>
              <a:buNone/>
            </a:pPr>
            <a:r>
              <a:rPr lang="pt-BR" sz="900" b="0" i="0" u="none" strike="noStrike" cap="none" dirty="0">
                <a:solidFill>
                  <a:schemeClr val="lt1"/>
                </a:solidFill>
                <a:latin typeface="Arial Black"/>
                <a:ea typeface="Arial Black"/>
                <a:cs typeface="Arial Black"/>
                <a:sym typeface="Arial Black"/>
              </a:rPr>
              <a:t>Assessoria Gabinete</a:t>
            </a:r>
            <a:endParaRPr dirty="0"/>
          </a:p>
        </p:txBody>
      </p:sp>
      <p:sp>
        <p:nvSpPr>
          <p:cNvPr id="114" name="Google Shape;114;p17"/>
          <p:cNvSpPr/>
          <p:nvPr/>
        </p:nvSpPr>
        <p:spPr>
          <a:xfrm>
            <a:off x="6874553" y="5357476"/>
            <a:ext cx="1458900" cy="648000"/>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pt-BR" sz="1800" b="0" i="0" u="none" strike="noStrike" cap="none">
                <a:solidFill>
                  <a:schemeClr val="lt1"/>
                </a:solidFill>
                <a:latin typeface="Arial Black"/>
                <a:ea typeface="Arial Black"/>
                <a:cs typeface="Arial Black"/>
                <a:sym typeface="Arial Black"/>
              </a:rPr>
              <a:t>ASEX</a:t>
            </a:r>
            <a:endParaRPr/>
          </a:p>
          <a:p>
            <a:pPr marL="0" marR="0" lvl="0" indent="0" algn="ctr" rtl="0">
              <a:spcBef>
                <a:spcPts val="0"/>
              </a:spcBef>
              <a:spcAft>
                <a:spcPts val="0"/>
              </a:spcAft>
              <a:buNone/>
            </a:pPr>
            <a:r>
              <a:rPr lang="pt-BR" sz="900" b="0" i="0" u="none" strike="noStrike" cap="none">
                <a:solidFill>
                  <a:schemeClr val="lt1"/>
                </a:solidFill>
                <a:latin typeface="Arial Black"/>
                <a:ea typeface="Arial Black"/>
                <a:cs typeface="Arial Black"/>
                <a:sym typeface="Arial Black"/>
              </a:rPr>
              <a:t>Assessoria Executiva</a:t>
            </a:r>
            <a:endParaRPr/>
          </a:p>
        </p:txBody>
      </p:sp>
      <p:sp>
        <p:nvSpPr>
          <p:cNvPr id="115" name="Google Shape;115;p17"/>
          <p:cNvSpPr/>
          <p:nvPr/>
        </p:nvSpPr>
        <p:spPr>
          <a:xfrm>
            <a:off x="8381700" y="5369443"/>
            <a:ext cx="1524300" cy="637952"/>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pt-BR" sz="1800" b="0" i="0" u="none" strike="noStrike" cap="none" dirty="0">
                <a:solidFill>
                  <a:schemeClr val="lt1"/>
                </a:solidFill>
                <a:latin typeface="Arial Black"/>
                <a:ea typeface="Arial Black"/>
                <a:cs typeface="Arial Black"/>
                <a:sym typeface="Arial Black"/>
              </a:rPr>
              <a:t>ASLEG</a:t>
            </a:r>
            <a:endParaRPr dirty="0"/>
          </a:p>
          <a:p>
            <a:pPr marL="0" marR="0" lvl="0" indent="0" algn="ctr" rtl="0">
              <a:spcBef>
                <a:spcPts val="0"/>
              </a:spcBef>
              <a:spcAft>
                <a:spcPts val="0"/>
              </a:spcAft>
              <a:buNone/>
            </a:pPr>
            <a:r>
              <a:rPr lang="pt-BR" sz="900" b="0" i="0" u="none" strike="noStrike" cap="none" dirty="0">
                <a:solidFill>
                  <a:schemeClr val="lt1"/>
                </a:solidFill>
                <a:latin typeface="Arial Black"/>
                <a:ea typeface="Arial Black"/>
                <a:cs typeface="Arial Black"/>
                <a:sym typeface="Arial Black"/>
              </a:rPr>
              <a:t>Assessoria Legislativa</a:t>
            </a:r>
            <a:endParaRPr dirty="0"/>
          </a:p>
        </p:txBody>
      </p:sp>
      <p:sp>
        <p:nvSpPr>
          <p:cNvPr id="116" name="Google Shape;116;p17"/>
          <p:cNvSpPr txBox="1"/>
          <p:nvPr/>
        </p:nvSpPr>
        <p:spPr>
          <a:xfrm>
            <a:off x="680820" y="471542"/>
            <a:ext cx="9217023" cy="432048"/>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008000"/>
              </a:buClr>
              <a:buSzPts val="2400"/>
              <a:buFont typeface="Arial Black"/>
              <a:buNone/>
            </a:pPr>
            <a:r>
              <a:rPr lang="pt-BR" sz="2400" b="1" dirty="0">
                <a:solidFill>
                  <a:schemeClr val="dk1"/>
                </a:solidFill>
                <a:sym typeface="Arial Black"/>
              </a:rPr>
              <a:t>ESTRUTURA</a:t>
            </a:r>
            <a:r>
              <a:rPr lang="pt-BR" sz="2800" b="1" i="0" u="none" strike="noStrike" cap="none" dirty="0">
                <a:solidFill>
                  <a:srgbClr val="008000"/>
                </a:solidFill>
                <a:latin typeface="Arial Black"/>
                <a:ea typeface="Arial Black"/>
                <a:cs typeface="Arial Black"/>
                <a:sym typeface="Arial Black"/>
              </a:rPr>
              <a:t>	</a:t>
            </a:r>
            <a:endParaRPr sz="2800" b="1" i="0" u="none" strike="noStrike" cap="none" dirty="0">
              <a:solidFill>
                <a:srgbClr val="008000"/>
              </a:solidFill>
              <a:latin typeface="Arial Black"/>
              <a:ea typeface="Arial Black"/>
              <a:cs typeface="Arial Black"/>
              <a:sym typeface="Arial Black"/>
            </a:endParaRPr>
          </a:p>
        </p:txBody>
      </p:sp>
      <p:cxnSp>
        <p:nvCxnSpPr>
          <p:cNvPr id="117" name="Google Shape;117;p17"/>
          <p:cNvCxnSpPr>
            <a:stCxn id="118" idx="2"/>
            <a:endCxn id="111" idx="0"/>
          </p:cNvCxnSpPr>
          <p:nvPr/>
        </p:nvCxnSpPr>
        <p:spPr>
          <a:xfrm rot="5400000">
            <a:off x="3366398" y="2426446"/>
            <a:ext cx="395981" cy="2958835"/>
          </a:xfrm>
          <a:prstGeom prst="bentConnector3">
            <a:avLst>
              <a:gd name="adj1" fmla="val 50000"/>
            </a:avLst>
          </a:prstGeom>
          <a:noFill/>
          <a:ln w="25400" cap="flat" cmpd="sng">
            <a:solidFill>
              <a:srgbClr val="4B8A4B"/>
            </a:solidFill>
            <a:prstDash val="solid"/>
            <a:round/>
            <a:headEnd type="none" w="sm" len="sm"/>
            <a:tailEnd type="none" w="sm" len="sm"/>
          </a:ln>
        </p:spPr>
      </p:cxnSp>
      <p:cxnSp>
        <p:nvCxnSpPr>
          <p:cNvPr id="119" name="Google Shape;119;p17"/>
          <p:cNvCxnSpPr>
            <a:stCxn id="111" idx="2"/>
            <a:endCxn id="112" idx="0"/>
          </p:cNvCxnSpPr>
          <p:nvPr/>
        </p:nvCxnSpPr>
        <p:spPr>
          <a:xfrm>
            <a:off x="2084970" y="4751854"/>
            <a:ext cx="10657" cy="477712"/>
          </a:xfrm>
          <a:prstGeom prst="straightConnector1">
            <a:avLst/>
          </a:prstGeom>
          <a:noFill/>
          <a:ln w="25400" cap="flat" cmpd="sng">
            <a:solidFill>
              <a:srgbClr val="4B8A4B"/>
            </a:solidFill>
            <a:prstDash val="solid"/>
            <a:round/>
            <a:headEnd type="none" w="sm" len="sm"/>
            <a:tailEnd type="none" w="sm" len="sm"/>
          </a:ln>
        </p:spPr>
      </p:cxnSp>
      <p:cxnSp>
        <p:nvCxnSpPr>
          <p:cNvPr id="120" name="Google Shape;120;p17"/>
          <p:cNvCxnSpPr/>
          <p:nvPr/>
        </p:nvCxnSpPr>
        <p:spPr>
          <a:xfrm>
            <a:off x="4997232" y="1633497"/>
            <a:ext cx="10703" cy="386689"/>
          </a:xfrm>
          <a:prstGeom prst="straightConnector1">
            <a:avLst/>
          </a:prstGeom>
          <a:noFill/>
          <a:ln w="25400" cap="flat" cmpd="sng">
            <a:solidFill>
              <a:srgbClr val="4B8A4B"/>
            </a:solidFill>
            <a:prstDash val="solid"/>
            <a:round/>
            <a:headEnd type="none" w="sm" len="sm"/>
            <a:tailEnd type="none" w="sm" len="sm"/>
          </a:ln>
        </p:spPr>
      </p:cxnSp>
      <p:sp>
        <p:nvSpPr>
          <p:cNvPr id="122" name="Google Shape;122;p17"/>
          <p:cNvSpPr/>
          <p:nvPr/>
        </p:nvSpPr>
        <p:spPr>
          <a:xfrm>
            <a:off x="6557244" y="4103678"/>
            <a:ext cx="2880300" cy="576000"/>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1"/>
              </a:buClr>
              <a:buSzPts val="1800"/>
              <a:buFont typeface="Arial Black"/>
              <a:buNone/>
            </a:pPr>
            <a:r>
              <a:rPr lang="pt-BR" sz="1800" b="0" i="0" u="none" strike="noStrike" cap="none" dirty="0">
                <a:solidFill>
                  <a:schemeClr val="lt1"/>
                </a:solidFill>
                <a:latin typeface="Arial Black"/>
                <a:ea typeface="Arial Black"/>
                <a:cs typeface="Arial Black"/>
                <a:sym typeface="Arial Black"/>
              </a:rPr>
              <a:t>SE-CONFAZ</a:t>
            </a:r>
            <a:endParaRPr dirty="0"/>
          </a:p>
          <a:p>
            <a:pPr marL="0" marR="0" lvl="0" indent="0" algn="ctr" rtl="0">
              <a:lnSpc>
                <a:spcPct val="100000"/>
              </a:lnSpc>
              <a:spcBef>
                <a:spcPts val="0"/>
              </a:spcBef>
              <a:spcAft>
                <a:spcPts val="0"/>
              </a:spcAft>
              <a:buClr>
                <a:schemeClr val="lt1"/>
              </a:buClr>
              <a:buSzPts val="900"/>
              <a:buFont typeface="Arial Black"/>
              <a:buNone/>
            </a:pPr>
            <a:r>
              <a:rPr lang="pt-BR" sz="900" b="0" i="0" u="none" strike="noStrike" cap="none" dirty="0">
                <a:solidFill>
                  <a:schemeClr val="lt1"/>
                </a:solidFill>
                <a:latin typeface="Arial Black"/>
                <a:ea typeface="Arial Black"/>
                <a:cs typeface="Arial Black"/>
                <a:sym typeface="Arial Black"/>
              </a:rPr>
              <a:t>Secretaria Executiva do CONFAZ</a:t>
            </a:r>
            <a:endParaRPr sz="900" b="0" i="0" u="none" strike="noStrike" cap="none" dirty="0">
              <a:solidFill>
                <a:schemeClr val="lt1"/>
              </a:solidFill>
              <a:latin typeface="Arial Black"/>
              <a:ea typeface="Arial Black"/>
              <a:cs typeface="Arial Black"/>
              <a:sym typeface="Arial Black"/>
            </a:endParaRPr>
          </a:p>
        </p:txBody>
      </p:sp>
      <p:cxnSp>
        <p:nvCxnSpPr>
          <p:cNvPr id="123" name="Google Shape;123;p17"/>
          <p:cNvCxnSpPr>
            <a:stCxn id="122" idx="2"/>
            <a:endCxn id="115" idx="0"/>
          </p:cNvCxnSpPr>
          <p:nvPr/>
        </p:nvCxnSpPr>
        <p:spPr>
          <a:xfrm rot="16200000" flipH="1">
            <a:off x="8225740" y="4451332"/>
            <a:ext cx="689765" cy="1146456"/>
          </a:xfrm>
          <a:prstGeom prst="bentConnector3">
            <a:avLst>
              <a:gd name="adj1" fmla="val 46917"/>
            </a:avLst>
          </a:prstGeom>
          <a:noFill/>
          <a:ln w="25400" cap="flat" cmpd="sng">
            <a:solidFill>
              <a:srgbClr val="4B8A4B"/>
            </a:solidFill>
            <a:prstDash val="solid"/>
            <a:round/>
            <a:headEnd type="none" w="sm" len="sm"/>
            <a:tailEnd type="none" w="sm" len="sm"/>
          </a:ln>
        </p:spPr>
      </p:cxnSp>
      <p:sp>
        <p:nvSpPr>
          <p:cNvPr id="118" name="Google Shape;118;p17"/>
          <p:cNvSpPr/>
          <p:nvPr/>
        </p:nvSpPr>
        <p:spPr>
          <a:xfrm>
            <a:off x="3531655" y="2848673"/>
            <a:ext cx="3024300" cy="859200"/>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1"/>
              </a:buClr>
              <a:buSzPts val="2400"/>
              <a:buFont typeface="Arial Black"/>
              <a:buNone/>
            </a:pPr>
            <a:r>
              <a:rPr lang="pt-BR" sz="2400" b="0" i="0" u="none" strike="noStrike" cap="none" dirty="0">
                <a:solidFill>
                  <a:schemeClr val="lt1"/>
                </a:solidFill>
                <a:latin typeface="Arial Black"/>
                <a:ea typeface="Arial Black"/>
                <a:cs typeface="Arial Black"/>
                <a:sym typeface="Arial Black"/>
              </a:rPr>
              <a:t>CONFAZ</a:t>
            </a:r>
            <a:endParaRPr dirty="0"/>
          </a:p>
          <a:p>
            <a:pPr marL="0" marR="0" lvl="0" indent="0" algn="ctr" rtl="0">
              <a:lnSpc>
                <a:spcPct val="100000"/>
              </a:lnSpc>
              <a:spcBef>
                <a:spcPts val="0"/>
              </a:spcBef>
              <a:spcAft>
                <a:spcPts val="0"/>
              </a:spcAft>
              <a:buClr>
                <a:schemeClr val="lt1"/>
              </a:buClr>
              <a:buSzPts val="900"/>
              <a:buFont typeface="Arial Black"/>
              <a:buNone/>
            </a:pPr>
            <a:r>
              <a:rPr lang="pt-BR" sz="900" b="0" i="0" u="none" strike="noStrike" cap="none" dirty="0">
                <a:solidFill>
                  <a:schemeClr val="lt1"/>
                </a:solidFill>
                <a:latin typeface="Arial Black"/>
                <a:ea typeface="Arial Black"/>
                <a:cs typeface="Arial Black"/>
                <a:sym typeface="Arial Black"/>
              </a:rPr>
              <a:t>Conselho Nacional de Política Fazendária</a:t>
            </a:r>
            <a:endParaRPr sz="900" b="0" i="0" u="none" strike="noStrike" cap="none" dirty="0">
              <a:solidFill>
                <a:schemeClr val="lt1"/>
              </a:solidFill>
              <a:latin typeface="Arial Black"/>
              <a:ea typeface="Arial Black"/>
              <a:cs typeface="Arial Black"/>
              <a:sym typeface="Arial Black"/>
            </a:endParaRPr>
          </a:p>
        </p:txBody>
      </p:sp>
      <p:sp>
        <p:nvSpPr>
          <p:cNvPr id="126" name="Google Shape;126;p17"/>
          <p:cNvSpPr/>
          <p:nvPr/>
        </p:nvSpPr>
        <p:spPr>
          <a:xfrm>
            <a:off x="3522926" y="1824318"/>
            <a:ext cx="3024300" cy="859200"/>
          </a:xfrm>
          <a:prstGeom prst="roundRect">
            <a:avLst>
              <a:gd name="adj" fmla="val 16667"/>
            </a:avLst>
          </a:prstGeom>
          <a:solidFill>
            <a:srgbClr val="4B8A4B"/>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lt1"/>
              </a:buClr>
              <a:buSzPts val="900"/>
              <a:buFont typeface="Arial Black"/>
              <a:buNone/>
            </a:pPr>
            <a:r>
              <a:rPr lang="pt-BR" sz="1800" dirty="0">
                <a:solidFill>
                  <a:schemeClr val="lt1"/>
                </a:solidFill>
                <a:latin typeface="Arial Black"/>
                <a:ea typeface="Arial Black"/>
                <a:cs typeface="Arial Black"/>
                <a:sym typeface="Arial Black"/>
              </a:rPr>
              <a:t>Secretaria Especial da Fazenda</a:t>
            </a:r>
            <a:endParaRPr sz="1800" b="0" i="0" u="none" strike="noStrike" cap="none" dirty="0">
              <a:solidFill>
                <a:schemeClr val="lt1"/>
              </a:solidFill>
              <a:latin typeface="Arial Black"/>
              <a:ea typeface="Arial Black"/>
              <a:cs typeface="Arial Black"/>
              <a:sym typeface="Arial Black"/>
            </a:endParaRPr>
          </a:p>
        </p:txBody>
      </p:sp>
      <p:cxnSp>
        <p:nvCxnSpPr>
          <p:cNvPr id="127" name="Google Shape;127;p17"/>
          <p:cNvCxnSpPr/>
          <p:nvPr/>
        </p:nvCxnSpPr>
        <p:spPr>
          <a:xfrm flipH="1">
            <a:off x="4976037" y="2668148"/>
            <a:ext cx="2337" cy="298336"/>
          </a:xfrm>
          <a:prstGeom prst="straightConnector1">
            <a:avLst/>
          </a:prstGeom>
          <a:noFill/>
          <a:ln w="25400" cap="flat" cmpd="sng">
            <a:solidFill>
              <a:srgbClr val="4B8A4B"/>
            </a:solidFill>
            <a:prstDash val="solid"/>
            <a:round/>
            <a:headEnd type="none" w="sm" len="sm"/>
            <a:tailEnd type="none" w="sm" len="sm"/>
          </a:ln>
        </p:spPr>
      </p:cxnSp>
      <p:cxnSp>
        <p:nvCxnSpPr>
          <p:cNvPr id="42" name="Google Shape;117;p17"/>
          <p:cNvCxnSpPr>
            <a:stCxn id="118" idx="2"/>
            <a:endCxn id="122" idx="0"/>
          </p:cNvCxnSpPr>
          <p:nvPr/>
        </p:nvCxnSpPr>
        <p:spPr>
          <a:xfrm rot="16200000" flipH="1">
            <a:off x="6322697" y="2428980"/>
            <a:ext cx="395805" cy="2953589"/>
          </a:xfrm>
          <a:prstGeom prst="bentConnector3">
            <a:avLst>
              <a:gd name="adj1" fmla="val 50000"/>
            </a:avLst>
          </a:prstGeom>
          <a:noFill/>
          <a:ln w="25400" cap="flat" cmpd="sng">
            <a:solidFill>
              <a:srgbClr val="4B8A4B"/>
            </a:solidFill>
            <a:prstDash val="solid"/>
            <a:round/>
            <a:headEnd type="none" w="sm" len="sm"/>
            <a:tailEnd type="none" w="sm" len="sm"/>
          </a:ln>
        </p:spPr>
      </p:cxnSp>
      <p:cxnSp>
        <p:nvCxnSpPr>
          <p:cNvPr id="57" name="Google Shape;123;p17"/>
          <p:cNvCxnSpPr>
            <a:endCxn id="113" idx="0"/>
          </p:cNvCxnSpPr>
          <p:nvPr/>
        </p:nvCxnSpPr>
        <p:spPr>
          <a:xfrm rot="10800000" flipV="1">
            <a:off x="6106157" y="5007934"/>
            <a:ext cx="1878895" cy="370807"/>
          </a:xfrm>
          <a:prstGeom prst="bentConnector2">
            <a:avLst/>
          </a:prstGeom>
          <a:noFill/>
          <a:ln w="25400" cap="flat" cmpd="sng">
            <a:solidFill>
              <a:srgbClr val="4B8A4B"/>
            </a:solidFill>
            <a:prstDash val="solid"/>
            <a:round/>
            <a:headEnd type="none" w="sm" len="sm"/>
            <a:tailEnd type="none" w="sm" len="sm"/>
          </a:ln>
        </p:spPr>
      </p:cxnSp>
      <p:cxnSp>
        <p:nvCxnSpPr>
          <p:cNvPr id="64" name="Google Shape;120;p17"/>
          <p:cNvCxnSpPr/>
          <p:nvPr/>
        </p:nvCxnSpPr>
        <p:spPr>
          <a:xfrm>
            <a:off x="7584488" y="5018195"/>
            <a:ext cx="10703" cy="386689"/>
          </a:xfrm>
          <a:prstGeom prst="straightConnector1">
            <a:avLst/>
          </a:prstGeom>
          <a:noFill/>
          <a:ln w="25400" cap="flat" cmpd="sng">
            <a:solidFill>
              <a:srgbClr val="4B8A4B"/>
            </a:solidFill>
            <a:prstDash val="solid"/>
            <a:round/>
            <a:headEnd type="none" w="sm" len="sm"/>
            <a:tailEnd type="none" w="sm" len="sm"/>
          </a:ln>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8"/>
          <p:cNvSpPr txBox="1"/>
          <p:nvPr/>
        </p:nvSpPr>
        <p:spPr>
          <a:xfrm>
            <a:off x="688977" y="494252"/>
            <a:ext cx="9217023" cy="432048"/>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008000"/>
              </a:buClr>
              <a:buSzPts val="2400"/>
              <a:buFont typeface="Arial Black"/>
              <a:buNone/>
            </a:pPr>
            <a:r>
              <a:rPr lang="pt-BR" sz="2400" b="1" dirty="0">
                <a:solidFill>
                  <a:schemeClr val="dk1"/>
                </a:solidFill>
                <a:sym typeface="Arial Black"/>
              </a:rPr>
              <a:t>GRUPOS DE TRABALHO </a:t>
            </a:r>
            <a:r>
              <a:rPr lang="pt-BR" sz="2400" b="1" dirty="0" smtClean="0">
                <a:solidFill>
                  <a:schemeClr val="dk1"/>
                </a:solidFill>
                <a:sym typeface="Arial Black"/>
              </a:rPr>
              <a:t>TEMÁTICOS</a:t>
            </a:r>
            <a:endParaRPr sz="2400" b="1" dirty="0">
              <a:solidFill>
                <a:schemeClr val="dk1"/>
              </a:solidFill>
              <a:sym typeface="Arial Black"/>
            </a:endParaRPr>
          </a:p>
        </p:txBody>
      </p:sp>
      <p:sp>
        <p:nvSpPr>
          <p:cNvPr id="133" name="Google Shape;133;p18"/>
          <p:cNvSpPr/>
          <p:nvPr/>
        </p:nvSpPr>
        <p:spPr>
          <a:xfrm>
            <a:off x="1496616" y="1916832"/>
            <a:ext cx="7344816" cy="4207521"/>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pt-BR" sz="2000" b="0" i="0" u="none" strike="noStrike" cap="none" dirty="0">
                <a:solidFill>
                  <a:schemeClr val="dk1"/>
                </a:solidFill>
                <a:latin typeface="Arial"/>
                <a:ea typeface="Arial"/>
                <a:cs typeface="Arial"/>
                <a:sym typeface="Arial"/>
              </a:rPr>
              <a:t>Combustíveis, Ajustes SINIEF, Quantificação, Procuradorias, Sistematização, Comércio Eletrônico, Energia Elétrica, Corregedores, Benefícios Fiscais, Substituição Tributária, IPVA, Simples Nacional, Comunicação, Temas Especiais, Veículos, ECF, Reforma Tributária, SPED Fiscal, Recuperação de Créditos Fiscais, ITCMD, Arrecadação de Tributos, Comércio Exterior, Receita não Tributária, Cadastro, Meios de Pagamento, Representação Fazendária, SEFAZ Virtual &amp; Mercado </a:t>
            </a:r>
            <a:r>
              <a:rPr lang="pt-BR" sz="2000" b="0" i="0" u="none" strike="noStrike" cap="none" dirty="0" smtClean="0">
                <a:solidFill>
                  <a:schemeClr val="dk1"/>
                </a:solidFill>
                <a:latin typeface="Arial"/>
                <a:ea typeface="Arial"/>
                <a:cs typeface="Arial"/>
                <a:sym typeface="Arial"/>
              </a:rPr>
              <a:t>Financeiro, VAF </a:t>
            </a:r>
            <a:r>
              <a:rPr lang="pt-BR" sz="2000" b="0" i="0" u="none" strike="noStrike" cap="none" dirty="0">
                <a:solidFill>
                  <a:schemeClr val="dk1"/>
                </a:solidFill>
                <a:latin typeface="Arial"/>
                <a:ea typeface="Arial"/>
                <a:cs typeface="Arial"/>
                <a:sym typeface="Arial"/>
              </a:rPr>
              <a:t>e etc.</a:t>
            </a:r>
            <a:endParaRPr sz="2000" b="0" i="0" u="none" strike="noStrike" cap="none" dirty="0">
              <a:solidFill>
                <a:schemeClr val="dk1"/>
              </a:solidFill>
              <a:latin typeface="Arial"/>
              <a:ea typeface="Arial"/>
              <a:cs typeface="Arial"/>
              <a:sym typeface="Arial"/>
            </a:endParaRPr>
          </a:p>
          <a:p>
            <a:pPr marL="0" marR="0" lvl="0" indent="0" algn="just" rtl="0">
              <a:spcBef>
                <a:spcPts val="0"/>
              </a:spcBef>
              <a:spcAft>
                <a:spcPts val="0"/>
              </a:spcAft>
              <a:buNone/>
            </a:pPr>
            <a:endParaRPr sz="2000" b="0" i="0" u="none" strike="noStrike" cap="none" dirty="0">
              <a:solidFill>
                <a:schemeClr val="dk1"/>
              </a:solidFill>
              <a:latin typeface="Arial"/>
              <a:ea typeface="Arial"/>
              <a:cs typeface="Arial"/>
              <a:sym typeface="Arial"/>
            </a:endParaRPr>
          </a:p>
          <a:p>
            <a:pPr marL="0" marR="0" lvl="0" indent="0" algn="just" rtl="0">
              <a:spcBef>
                <a:spcPts val="0"/>
              </a:spcBef>
              <a:spcAft>
                <a:spcPts val="0"/>
              </a:spcAft>
              <a:buNone/>
            </a:pPr>
            <a:r>
              <a:rPr lang="pt-BR" sz="2000" b="0" i="0" u="none" strike="noStrike" cap="none" dirty="0">
                <a:solidFill>
                  <a:schemeClr val="dk1"/>
                </a:solidFill>
                <a:latin typeface="Arial"/>
                <a:ea typeface="Arial"/>
                <a:cs typeface="Arial"/>
                <a:sym typeface="Arial"/>
              </a:rPr>
              <a:t>São compostos por auditores fiscais das Unidades Federadas.</a:t>
            </a:r>
            <a:endParaRPr sz="2000" b="0" i="0" u="none" strike="noStrike" cap="none" dirty="0">
              <a:solidFill>
                <a:schemeClr val="dk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2775" y="466608"/>
            <a:ext cx="9269975" cy="433072"/>
          </a:xfrm>
        </p:spPr>
        <p:txBody>
          <a:bodyPr/>
          <a:lstStyle/>
          <a:p>
            <a:pPr algn="ctr"/>
            <a:r>
              <a:rPr lang="pt-BR" sz="2400" dirty="0" smtClean="0">
                <a:solidFill>
                  <a:schemeClr val="dk1"/>
                </a:solidFill>
                <a:latin typeface="Arial"/>
                <a:ea typeface="Arial"/>
                <a:cs typeface="Arial"/>
                <a:sym typeface="Arial"/>
              </a:rPr>
              <a:t>DO </a:t>
            </a:r>
            <a:r>
              <a:rPr lang="pt-BR" sz="2400" dirty="0">
                <a:solidFill>
                  <a:schemeClr val="dk1"/>
                </a:solidFill>
                <a:latin typeface="Arial"/>
                <a:ea typeface="Arial"/>
                <a:cs typeface="Arial"/>
                <a:sym typeface="Arial"/>
              </a:rPr>
              <a:t>CICLO LEGISLATIVO DO CONFAZ</a:t>
            </a:r>
          </a:p>
        </p:txBody>
      </p:sp>
      <p:sp>
        <p:nvSpPr>
          <p:cNvPr id="3" name="Espaço Reservado para Conteúdo 2"/>
          <p:cNvSpPr>
            <a:spLocks noGrp="1"/>
          </p:cNvSpPr>
          <p:nvPr>
            <p:ph idx="1"/>
          </p:nvPr>
        </p:nvSpPr>
        <p:spPr>
          <a:xfrm>
            <a:off x="612775" y="1139602"/>
            <a:ext cx="3993515" cy="5249768"/>
          </a:xfrm>
        </p:spPr>
        <p:txBody>
          <a:bodyPr/>
          <a:lstStyle/>
          <a:p>
            <a:pPr marL="0" indent="0" algn="ctr">
              <a:buNone/>
            </a:pPr>
            <a:r>
              <a:rPr lang="pt-BR" dirty="0" smtClean="0"/>
              <a:t> </a:t>
            </a:r>
            <a:r>
              <a:rPr lang="pt-BR" dirty="0"/>
              <a:t>C</a:t>
            </a:r>
            <a:r>
              <a:rPr lang="pt-BR" dirty="0" smtClean="0"/>
              <a:t>iclos Trimestrais  </a:t>
            </a:r>
          </a:p>
          <a:p>
            <a:pPr marL="0" indent="0" algn="ctr">
              <a:buNone/>
            </a:pPr>
            <a:r>
              <a:rPr lang="pt-BR" dirty="0" smtClean="0"/>
              <a:t>Reuniões Ordinárias</a:t>
            </a:r>
          </a:p>
          <a:p>
            <a:pPr marL="0" indent="0">
              <a:buNone/>
            </a:pPr>
            <a:endParaRPr lang="pt-BR" dirty="0"/>
          </a:p>
          <a:p>
            <a:pPr marL="0" indent="0">
              <a:buNone/>
            </a:pPr>
            <a:r>
              <a:rPr lang="pt-BR" dirty="0" smtClean="0"/>
              <a:t>                  CONFAZ</a:t>
            </a:r>
          </a:p>
          <a:p>
            <a:pPr marL="0" indent="0" algn="l">
              <a:buNone/>
            </a:pPr>
            <a:r>
              <a:rPr lang="pt-BR" dirty="0" smtClean="0"/>
              <a:t>      </a:t>
            </a:r>
          </a:p>
          <a:p>
            <a:pPr marL="0" indent="0" algn="l">
              <a:buNone/>
            </a:pPr>
            <a:endParaRPr lang="pt-BR" dirty="0" smtClean="0"/>
          </a:p>
          <a:p>
            <a:pPr marL="0" indent="0" algn="l">
              <a:buNone/>
            </a:pPr>
            <a:r>
              <a:rPr lang="pt-BR" dirty="0" smtClean="0"/>
              <a:t>                </a:t>
            </a:r>
          </a:p>
          <a:p>
            <a:pPr marL="0" indent="0" algn="l">
              <a:buNone/>
            </a:pPr>
            <a:r>
              <a:rPr lang="pt-BR" dirty="0" smtClean="0"/>
              <a:t>                 COTEPE</a:t>
            </a:r>
          </a:p>
          <a:p>
            <a:pPr marL="0" indent="0" algn="l">
              <a:buNone/>
            </a:pPr>
            <a:r>
              <a:rPr lang="pt-BR" dirty="0" smtClean="0"/>
              <a:t>        </a:t>
            </a:r>
          </a:p>
          <a:p>
            <a:pPr marL="0" indent="0" algn="l">
              <a:buNone/>
            </a:pPr>
            <a:r>
              <a:rPr lang="pt-BR" sz="1800" dirty="0" smtClean="0"/>
              <a:t>            </a:t>
            </a:r>
            <a:r>
              <a:rPr lang="pt-BR" sz="1700" dirty="0" smtClean="0"/>
              <a:t>GRUPO DE TRABALHO</a:t>
            </a:r>
          </a:p>
          <a:p>
            <a:pPr marL="0" indent="0" algn="l">
              <a:buNone/>
            </a:pPr>
            <a:r>
              <a:rPr lang="pt-BR" sz="1600" dirty="0" smtClean="0"/>
              <a:t>        </a:t>
            </a:r>
          </a:p>
          <a:p>
            <a:pPr marL="0" indent="0" algn="l">
              <a:buNone/>
            </a:pPr>
            <a:r>
              <a:rPr lang="pt-BR" sz="1600" dirty="0"/>
              <a:t> </a:t>
            </a:r>
            <a:r>
              <a:rPr lang="pt-BR" sz="1600" dirty="0" smtClean="0"/>
              <a:t>          SUBGRUPO DE TRABALHO </a:t>
            </a:r>
          </a:p>
          <a:p>
            <a:pPr marL="0" indent="0" algn="l">
              <a:buNone/>
            </a:pPr>
            <a:endParaRPr lang="pt-BR" dirty="0" smtClean="0"/>
          </a:p>
          <a:p>
            <a:pPr algn="ctr"/>
            <a:endParaRPr lang="pt-BR" dirty="0" smtClean="0"/>
          </a:p>
          <a:p>
            <a:pPr marL="123825" indent="0" algn="ctr">
              <a:buNone/>
            </a:pPr>
            <a:r>
              <a:rPr lang="pt-BR" dirty="0" smtClean="0"/>
              <a:t>pleitos</a:t>
            </a:r>
            <a:endParaRPr lang="pt-BR" dirty="0"/>
          </a:p>
          <a:p>
            <a:endParaRPr lang="pt-BR" dirty="0" smtClean="0"/>
          </a:p>
          <a:p>
            <a:endParaRPr lang="pt-BR" dirty="0"/>
          </a:p>
          <a:p>
            <a:endParaRPr lang="pt-BR" dirty="0" smtClean="0"/>
          </a:p>
          <a:p>
            <a:endParaRPr lang="pt-BR" dirty="0"/>
          </a:p>
          <a:p>
            <a:endParaRPr lang="pt-BR" dirty="0"/>
          </a:p>
        </p:txBody>
      </p:sp>
      <p:sp>
        <p:nvSpPr>
          <p:cNvPr id="4" name="AutoShape 2" descr="Resultado de imagem para imagens de triangul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5" name="AutoShape 4" descr="Resultado de imagem para imagens de triangul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Seta para cima 5"/>
          <p:cNvSpPr/>
          <p:nvPr/>
        </p:nvSpPr>
        <p:spPr bwMode="auto">
          <a:xfrm>
            <a:off x="2473102" y="4966273"/>
            <a:ext cx="328705" cy="358767"/>
          </a:xfrm>
          <a:prstGeom prst="up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3200" b="0" i="0" u="none" strike="noStrike" cap="none" normalizeH="0" baseline="0" smtClean="0">
              <a:ln>
                <a:noFill/>
              </a:ln>
              <a:solidFill>
                <a:schemeClr val="tx1"/>
              </a:solidFill>
              <a:effectLst/>
              <a:latin typeface="Arial Black" pitchFamily="34" charset="0"/>
            </a:endParaRPr>
          </a:p>
        </p:txBody>
      </p:sp>
      <p:sp>
        <p:nvSpPr>
          <p:cNvPr id="7" name="Seta para cima 6"/>
          <p:cNvSpPr/>
          <p:nvPr/>
        </p:nvSpPr>
        <p:spPr bwMode="auto">
          <a:xfrm>
            <a:off x="2471842" y="4332382"/>
            <a:ext cx="275379" cy="386135"/>
          </a:xfrm>
          <a:prstGeom prst="up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3200" b="0" i="0" u="none" strike="noStrike" cap="none" normalizeH="0" baseline="0" smtClean="0">
              <a:ln>
                <a:noFill/>
              </a:ln>
              <a:solidFill>
                <a:schemeClr val="tx1"/>
              </a:solidFill>
              <a:effectLst/>
              <a:latin typeface="Arial Black" pitchFamily="34" charset="0"/>
            </a:endParaRPr>
          </a:p>
        </p:txBody>
      </p:sp>
      <p:sp>
        <p:nvSpPr>
          <p:cNvPr id="8" name="Seta para cima 7"/>
          <p:cNvSpPr/>
          <p:nvPr/>
        </p:nvSpPr>
        <p:spPr bwMode="auto">
          <a:xfrm>
            <a:off x="2484471" y="3147945"/>
            <a:ext cx="328705" cy="752545"/>
          </a:xfrm>
          <a:prstGeom prst="up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3200" b="0" i="0" u="none" strike="noStrike" cap="none" normalizeH="0" baseline="0" smtClean="0">
              <a:ln>
                <a:noFill/>
              </a:ln>
              <a:solidFill>
                <a:schemeClr val="tx1"/>
              </a:solidFill>
              <a:effectLst/>
              <a:latin typeface="Arial Black" pitchFamily="34" charset="0"/>
            </a:endParaRPr>
          </a:p>
        </p:txBody>
      </p:sp>
      <p:pic>
        <p:nvPicPr>
          <p:cNvPr id="1028" name="Picture 4" descr="169Âª CONFA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9024" y="1684339"/>
            <a:ext cx="4320480" cy="4024998"/>
          </a:xfrm>
          <a:prstGeom prst="rect">
            <a:avLst/>
          </a:prstGeom>
          <a:noFill/>
          <a:extLst>
            <a:ext uri="{909E8E84-426E-40DD-AFC4-6F175D3DCCD1}">
              <a14:hiddenFill xmlns:a14="http://schemas.microsoft.com/office/drawing/2010/main">
                <a:solidFill>
                  <a:srgbClr val="FFFFFF"/>
                </a:solidFill>
              </a14:hiddenFill>
            </a:ext>
          </a:extLst>
        </p:spPr>
      </p:pic>
      <p:sp>
        <p:nvSpPr>
          <p:cNvPr id="9" name="Triângulo isósceles 8"/>
          <p:cNvSpPr/>
          <p:nvPr/>
        </p:nvSpPr>
        <p:spPr bwMode="auto">
          <a:xfrm>
            <a:off x="967350" y="2708920"/>
            <a:ext cx="3362945" cy="3163784"/>
          </a:xfrm>
          <a:prstGeom prst="triangle">
            <a:avLst/>
          </a:prstGeom>
          <a:no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3200" b="0" i="0" u="none" strike="noStrike" cap="none" normalizeH="0" baseline="0" smtClean="0">
              <a:ln>
                <a:solidFill>
                  <a:srgbClr val="92D050"/>
                </a:solidFill>
              </a:ln>
              <a:solidFill>
                <a:schemeClr val="tx1"/>
              </a:solidFill>
              <a:effectLst/>
              <a:latin typeface="Arial Black" pitchFamily="34" charset="0"/>
            </a:endParaRPr>
          </a:p>
        </p:txBody>
      </p:sp>
      <p:sp>
        <p:nvSpPr>
          <p:cNvPr id="10" name="Texto explicativo em seta para cima 9"/>
          <p:cNvSpPr/>
          <p:nvPr/>
        </p:nvSpPr>
        <p:spPr>
          <a:xfrm>
            <a:off x="2341748" y="5982081"/>
            <a:ext cx="614147" cy="381375"/>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652194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9"/>
          <p:cNvSpPr/>
          <p:nvPr/>
        </p:nvSpPr>
        <p:spPr>
          <a:xfrm>
            <a:off x="3328839" y="3081785"/>
            <a:ext cx="2326365" cy="864096"/>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2400" b="1" i="0" u="none" strike="noStrike" cap="none">
                <a:solidFill>
                  <a:schemeClr val="lt1"/>
                </a:solidFill>
                <a:latin typeface="Arial"/>
                <a:ea typeface="Arial"/>
                <a:cs typeface="Arial"/>
                <a:sym typeface="Arial"/>
              </a:rPr>
              <a:t>MEMBROS DO</a:t>
            </a:r>
            <a:endParaRPr/>
          </a:p>
          <a:p>
            <a:pPr marL="0" marR="0" lvl="0" indent="0" algn="ctr" rtl="0">
              <a:spcBef>
                <a:spcPts val="0"/>
              </a:spcBef>
              <a:spcAft>
                <a:spcPts val="0"/>
              </a:spcAft>
              <a:buNone/>
            </a:pPr>
            <a:r>
              <a:rPr lang="pt-BR" sz="2400" b="1" i="0" u="none" strike="noStrike" cap="none">
                <a:solidFill>
                  <a:schemeClr val="lt1"/>
                </a:solidFill>
                <a:latin typeface="Arial"/>
                <a:ea typeface="Arial"/>
                <a:cs typeface="Arial"/>
                <a:sym typeface="Arial"/>
              </a:rPr>
              <a:t>CONSELHO</a:t>
            </a:r>
            <a:endParaRPr/>
          </a:p>
        </p:txBody>
      </p:sp>
      <p:sp>
        <p:nvSpPr>
          <p:cNvPr id="139" name="Google Shape;139;p19"/>
          <p:cNvSpPr/>
          <p:nvPr/>
        </p:nvSpPr>
        <p:spPr>
          <a:xfrm>
            <a:off x="920550" y="4789325"/>
            <a:ext cx="3672400" cy="1354050"/>
          </a:xfrm>
          <a:prstGeom prst="flowChartProcess">
            <a:avLst/>
          </a:prstGeom>
          <a:solidFill>
            <a:srgbClr val="84BC84"/>
          </a:solidFill>
          <a:ln w="9525" cap="flat" cmpd="sng">
            <a:solidFill>
              <a:srgbClr val="84BC8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2400" b="1" i="0" u="none" strike="noStrike" cap="none" dirty="0" smtClean="0">
                <a:solidFill>
                  <a:schemeClr val="lt1"/>
                </a:solidFill>
                <a:latin typeface="Arial"/>
                <a:ea typeface="Arial"/>
                <a:cs typeface="Arial"/>
                <a:sym typeface="Arial"/>
              </a:rPr>
              <a:t>Leis Complementares </a:t>
            </a:r>
            <a:r>
              <a:rPr lang="pt-BR" sz="2400" b="1" i="0" u="none" strike="noStrike" cap="none" dirty="0">
                <a:solidFill>
                  <a:schemeClr val="lt1"/>
                </a:solidFill>
                <a:latin typeface="Arial"/>
                <a:ea typeface="Arial"/>
                <a:cs typeface="Arial"/>
                <a:sym typeface="Arial"/>
              </a:rPr>
              <a:t>24/75 </a:t>
            </a:r>
            <a:r>
              <a:rPr lang="pt-BR" sz="2400" b="1" i="0" u="none" strike="noStrike" cap="none" dirty="0" smtClean="0">
                <a:solidFill>
                  <a:schemeClr val="lt1"/>
                </a:solidFill>
                <a:latin typeface="Arial"/>
                <a:ea typeface="Arial"/>
                <a:cs typeface="Arial"/>
                <a:sym typeface="Arial"/>
              </a:rPr>
              <a:t> e 160/17</a:t>
            </a:r>
            <a:endParaRPr sz="2400" b="1" i="0" u="none" strike="noStrike" cap="none" dirty="0">
              <a:solidFill>
                <a:schemeClr val="lt1"/>
              </a:solidFill>
              <a:latin typeface="Arial"/>
              <a:ea typeface="Arial"/>
              <a:cs typeface="Arial"/>
              <a:sym typeface="Arial"/>
            </a:endParaRPr>
          </a:p>
          <a:p>
            <a:pPr marL="0" marR="0" lvl="0" indent="0" algn="ctr" rtl="0">
              <a:spcBef>
                <a:spcPts val="0"/>
              </a:spcBef>
              <a:spcAft>
                <a:spcPts val="0"/>
              </a:spcAft>
              <a:buNone/>
            </a:pPr>
            <a:endParaRPr dirty="0"/>
          </a:p>
          <a:p>
            <a:pPr marL="0" marR="0" lvl="0" indent="0" algn="ctr" rtl="0">
              <a:spcBef>
                <a:spcPts val="0"/>
              </a:spcBef>
              <a:spcAft>
                <a:spcPts val="0"/>
              </a:spcAft>
              <a:buNone/>
            </a:pPr>
            <a:r>
              <a:rPr lang="pt-BR" sz="2400" b="1" i="0" u="none" strike="noStrike" cap="none" dirty="0">
                <a:solidFill>
                  <a:schemeClr val="lt1"/>
                </a:solidFill>
                <a:latin typeface="Arial"/>
                <a:ea typeface="Arial"/>
                <a:cs typeface="Arial"/>
                <a:sym typeface="Arial"/>
              </a:rPr>
              <a:t> Convênio ICMS </a:t>
            </a:r>
            <a:r>
              <a:rPr lang="pt-BR" sz="2400" b="1" i="0" u="none" strike="noStrike" cap="none" dirty="0" smtClean="0">
                <a:solidFill>
                  <a:schemeClr val="lt1"/>
                </a:solidFill>
                <a:latin typeface="Arial"/>
                <a:ea typeface="Arial"/>
                <a:cs typeface="Arial"/>
                <a:sym typeface="Arial"/>
              </a:rPr>
              <a:t>133/97</a:t>
            </a:r>
          </a:p>
        </p:txBody>
      </p:sp>
      <p:sp>
        <p:nvSpPr>
          <p:cNvPr id="140" name="Google Shape;140;p19"/>
          <p:cNvSpPr/>
          <p:nvPr/>
        </p:nvSpPr>
        <p:spPr>
          <a:xfrm>
            <a:off x="704525" y="3140975"/>
            <a:ext cx="2216700" cy="745675"/>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3600" b="1" i="0" u="none" strike="noStrike" cap="none">
                <a:solidFill>
                  <a:schemeClr val="lt1"/>
                </a:solidFill>
                <a:latin typeface="Arial"/>
                <a:ea typeface="Arial"/>
                <a:cs typeface="Arial"/>
                <a:sym typeface="Arial"/>
              </a:rPr>
              <a:t>CONFAZ</a:t>
            </a:r>
            <a:endParaRPr sz="3600" b="1" i="0" u="none" strike="noStrike" cap="none">
              <a:solidFill>
                <a:schemeClr val="lt1"/>
              </a:solidFill>
              <a:latin typeface="Arial"/>
              <a:ea typeface="Arial"/>
              <a:cs typeface="Arial"/>
              <a:sym typeface="Arial"/>
            </a:endParaRPr>
          </a:p>
        </p:txBody>
      </p:sp>
      <p:sp>
        <p:nvSpPr>
          <p:cNvPr id="141" name="Google Shape;141;p19"/>
          <p:cNvSpPr/>
          <p:nvPr/>
        </p:nvSpPr>
        <p:spPr>
          <a:xfrm>
            <a:off x="6857032" y="1448845"/>
            <a:ext cx="2952328" cy="539161"/>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Presidente - Ministro da </a:t>
            </a:r>
            <a:r>
              <a:rPr lang="pt-BR" sz="1200" b="1" i="0" u="none" strike="noStrike" cap="none" dirty="0" smtClean="0">
                <a:solidFill>
                  <a:schemeClr val="lt1"/>
                </a:solidFill>
                <a:latin typeface="Arial"/>
                <a:ea typeface="Arial"/>
                <a:cs typeface="Arial"/>
                <a:sym typeface="Arial"/>
              </a:rPr>
              <a:t>Economia/Secretario Especial da Fazenda</a:t>
            </a:r>
            <a:endParaRPr sz="1200" b="1" i="0" u="none" strike="noStrike" cap="none" dirty="0">
              <a:solidFill>
                <a:schemeClr val="lt1"/>
              </a:solidFill>
              <a:latin typeface="Arial"/>
              <a:ea typeface="Arial"/>
              <a:cs typeface="Arial"/>
              <a:sym typeface="Arial"/>
            </a:endParaRPr>
          </a:p>
        </p:txBody>
      </p:sp>
      <p:sp>
        <p:nvSpPr>
          <p:cNvPr id="142" name="Google Shape;142;p19"/>
          <p:cNvSpPr/>
          <p:nvPr/>
        </p:nvSpPr>
        <p:spPr>
          <a:xfrm>
            <a:off x="6850750" y="2174425"/>
            <a:ext cx="2952325" cy="53753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Conselheiros - Secretários de </a:t>
            </a:r>
            <a:r>
              <a:rPr lang="pt-BR" sz="1200" b="1" i="0" u="none" strike="noStrike" cap="none" dirty="0" smtClean="0">
                <a:solidFill>
                  <a:schemeClr val="lt1"/>
                </a:solidFill>
                <a:latin typeface="Arial"/>
                <a:ea typeface="Arial"/>
                <a:cs typeface="Arial"/>
                <a:sym typeface="Arial"/>
              </a:rPr>
              <a:t>Fazenda,</a:t>
            </a:r>
            <a:r>
              <a:rPr lang="pt-BR" sz="1200" b="1" dirty="0" smtClean="0">
                <a:solidFill>
                  <a:schemeClr val="lt1"/>
                </a:solidFill>
              </a:rPr>
              <a:t> Economia,</a:t>
            </a:r>
            <a:endParaRPr sz="1200" b="1" i="0" u="none" strike="noStrike" cap="none" dirty="0">
              <a:solidFill>
                <a:schemeClr val="lt1"/>
              </a:solidFill>
              <a:latin typeface="Arial Black"/>
              <a:ea typeface="Arial Black"/>
              <a:cs typeface="Arial Black"/>
              <a:sym typeface="Arial Black"/>
            </a:endParaRPr>
          </a:p>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Finanças ou Tributação </a:t>
            </a:r>
            <a:endParaRPr dirty="0"/>
          </a:p>
        </p:txBody>
      </p:sp>
      <p:sp>
        <p:nvSpPr>
          <p:cNvPr id="143" name="Google Shape;143;p19"/>
          <p:cNvSpPr/>
          <p:nvPr/>
        </p:nvSpPr>
        <p:spPr>
          <a:xfrm>
            <a:off x="6825208" y="2852102"/>
            <a:ext cx="2952328" cy="504890"/>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Presidente da COTEPE </a:t>
            </a:r>
            <a:endParaRPr dirty="0"/>
          </a:p>
        </p:txBody>
      </p:sp>
      <p:sp>
        <p:nvSpPr>
          <p:cNvPr id="144" name="Google Shape;144;p19"/>
          <p:cNvSpPr/>
          <p:nvPr/>
        </p:nvSpPr>
        <p:spPr>
          <a:xfrm>
            <a:off x="6825208" y="3573016"/>
            <a:ext cx="2952328" cy="43204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a:solidFill>
                  <a:schemeClr val="lt1"/>
                </a:solidFill>
                <a:latin typeface="Arial"/>
                <a:ea typeface="Arial"/>
                <a:cs typeface="Arial"/>
                <a:sym typeface="Arial"/>
              </a:rPr>
              <a:t>Secretário Especial da Receita Federal do Brasil</a:t>
            </a:r>
            <a:endParaRPr sz="1600" b="1" i="0" u="none" strike="noStrike" cap="none">
              <a:solidFill>
                <a:schemeClr val="lt1"/>
              </a:solidFill>
              <a:latin typeface="Arial"/>
              <a:ea typeface="Arial"/>
              <a:cs typeface="Arial"/>
              <a:sym typeface="Arial"/>
            </a:endParaRPr>
          </a:p>
        </p:txBody>
      </p:sp>
      <p:sp>
        <p:nvSpPr>
          <p:cNvPr id="145" name="Google Shape;145;p19"/>
          <p:cNvSpPr/>
          <p:nvPr/>
        </p:nvSpPr>
        <p:spPr>
          <a:xfrm>
            <a:off x="6825208" y="4221088"/>
            <a:ext cx="2952328" cy="432048"/>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a:solidFill>
                  <a:schemeClr val="lt1"/>
                </a:solidFill>
                <a:latin typeface="Arial"/>
                <a:ea typeface="Arial"/>
                <a:cs typeface="Arial"/>
                <a:sym typeface="Arial"/>
              </a:rPr>
              <a:t>Procurador Geral da Fazenda Nacional</a:t>
            </a:r>
            <a:endParaRPr sz="3200" b="1" i="0" u="none" strike="noStrike" cap="none">
              <a:solidFill>
                <a:schemeClr val="lt1"/>
              </a:solidFill>
              <a:latin typeface="Arial"/>
              <a:ea typeface="Arial"/>
              <a:cs typeface="Arial"/>
              <a:sym typeface="Arial"/>
            </a:endParaRPr>
          </a:p>
        </p:txBody>
      </p:sp>
      <p:sp>
        <p:nvSpPr>
          <p:cNvPr id="146" name="Google Shape;146;p19"/>
          <p:cNvSpPr/>
          <p:nvPr/>
        </p:nvSpPr>
        <p:spPr>
          <a:xfrm>
            <a:off x="6825208" y="4869160"/>
            <a:ext cx="2968130" cy="433716"/>
          </a:xfrm>
          <a:prstGeom prst="flowChartProcess">
            <a:avLst/>
          </a:prstGeom>
          <a:solidFill>
            <a:srgbClr val="4B8A4B"/>
          </a:solidFill>
          <a:ln w="9525" cap="flat" cmpd="sng">
            <a:solidFill>
              <a:schemeClr val="dk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a:solidFill>
                  <a:schemeClr val="lt1"/>
                </a:solidFill>
                <a:latin typeface="Arial"/>
                <a:ea typeface="Arial"/>
                <a:cs typeface="Arial"/>
                <a:sym typeface="Arial"/>
              </a:rPr>
              <a:t>Secretário do Tesouro Nacional</a:t>
            </a:r>
            <a:endParaRPr sz="1500" b="1" i="0" u="none" strike="noStrike" cap="none">
              <a:solidFill>
                <a:schemeClr val="lt1"/>
              </a:solidFill>
              <a:latin typeface="Arial"/>
              <a:ea typeface="Arial"/>
              <a:cs typeface="Arial"/>
              <a:sym typeface="Arial"/>
            </a:endParaRPr>
          </a:p>
        </p:txBody>
      </p:sp>
      <p:cxnSp>
        <p:nvCxnSpPr>
          <p:cNvPr id="147" name="Google Shape;147;p19"/>
          <p:cNvCxnSpPr>
            <a:stCxn id="140" idx="3"/>
            <a:endCxn id="138" idx="1"/>
          </p:cNvCxnSpPr>
          <p:nvPr/>
        </p:nvCxnSpPr>
        <p:spPr>
          <a:xfrm>
            <a:off x="2921225" y="3513813"/>
            <a:ext cx="407700" cy="0"/>
          </a:xfrm>
          <a:prstGeom prst="straightConnector1">
            <a:avLst/>
          </a:prstGeom>
          <a:noFill/>
          <a:ln w="25400" cap="flat" cmpd="sng">
            <a:solidFill>
              <a:srgbClr val="4B8A4B"/>
            </a:solidFill>
            <a:prstDash val="solid"/>
            <a:round/>
            <a:headEnd type="none" w="sm" len="sm"/>
            <a:tailEnd type="none" w="sm" len="sm"/>
          </a:ln>
        </p:spPr>
      </p:cxnSp>
      <p:cxnSp>
        <p:nvCxnSpPr>
          <p:cNvPr id="148" name="Google Shape;148;p19"/>
          <p:cNvCxnSpPr>
            <a:stCxn id="138" idx="3"/>
            <a:endCxn id="141" idx="1"/>
          </p:cNvCxnSpPr>
          <p:nvPr/>
        </p:nvCxnSpPr>
        <p:spPr>
          <a:xfrm flipV="1">
            <a:off x="5655204" y="1718426"/>
            <a:ext cx="1201828" cy="1795407"/>
          </a:xfrm>
          <a:prstGeom prst="bentConnector3">
            <a:avLst>
              <a:gd name="adj1" fmla="val 50000"/>
            </a:avLst>
          </a:prstGeom>
          <a:noFill/>
          <a:ln w="25400" cap="flat" cmpd="sng">
            <a:solidFill>
              <a:srgbClr val="4B8A4B"/>
            </a:solidFill>
            <a:prstDash val="solid"/>
            <a:round/>
            <a:headEnd type="none" w="sm" len="sm"/>
            <a:tailEnd type="none" w="sm" len="sm"/>
          </a:ln>
        </p:spPr>
      </p:cxnSp>
      <p:cxnSp>
        <p:nvCxnSpPr>
          <p:cNvPr id="149" name="Google Shape;149;p19"/>
          <p:cNvCxnSpPr>
            <a:endCxn id="142" idx="1"/>
          </p:cNvCxnSpPr>
          <p:nvPr/>
        </p:nvCxnSpPr>
        <p:spPr>
          <a:xfrm rot="-5400000">
            <a:off x="5893000" y="2520744"/>
            <a:ext cx="1035300" cy="880200"/>
          </a:xfrm>
          <a:prstGeom prst="bentConnector2">
            <a:avLst/>
          </a:prstGeom>
          <a:noFill/>
          <a:ln w="25400" cap="flat" cmpd="sng">
            <a:solidFill>
              <a:srgbClr val="4B8A4B"/>
            </a:solidFill>
            <a:prstDash val="solid"/>
            <a:round/>
            <a:headEnd type="none" w="sm" len="sm"/>
            <a:tailEnd type="none" w="sm" len="sm"/>
          </a:ln>
        </p:spPr>
      </p:cxnSp>
      <p:cxnSp>
        <p:nvCxnSpPr>
          <p:cNvPr id="150" name="Google Shape;150;p19"/>
          <p:cNvCxnSpPr>
            <a:stCxn id="138" idx="3"/>
            <a:endCxn id="143" idx="1"/>
          </p:cNvCxnSpPr>
          <p:nvPr/>
        </p:nvCxnSpPr>
        <p:spPr>
          <a:xfrm flipV="1">
            <a:off x="5655204" y="3104547"/>
            <a:ext cx="1170004" cy="409286"/>
          </a:xfrm>
          <a:prstGeom prst="bentConnector3">
            <a:avLst>
              <a:gd name="adj1" fmla="val 50000"/>
            </a:avLst>
          </a:prstGeom>
          <a:noFill/>
          <a:ln w="25400" cap="flat" cmpd="sng">
            <a:solidFill>
              <a:srgbClr val="4B8A4B"/>
            </a:solidFill>
            <a:prstDash val="solid"/>
            <a:round/>
            <a:headEnd type="none" w="sm" len="sm"/>
            <a:tailEnd type="none" w="sm" len="sm"/>
          </a:ln>
        </p:spPr>
      </p:cxnSp>
      <p:cxnSp>
        <p:nvCxnSpPr>
          <p:cNvPr id="151" name="Google Shape;151;p19"/>
          <p:cNvCxnSpPr>
            <a:stCxn id="138" idx="3"/>
            <a:endCxn id="144" idx="1"/>
          </p:cNvCxnSpPr>
          <p:nvPr/>
        </p:nvCxnSpPr>
        <p:spPr>
          <a:xfrm>
            <a:off x="5655204" y="3513833"/>
            <a:ext cx="1170004" cy="275207"/>
          </a:xfrm>
          <a:prstGeom prst="bentConnector3">
            <a:avLst>
              <a:gd name="adj1" fmla="val 50000"/>
            </a:avLst>
          </a:prstGeom>
          <a:noFill/>
          <a:ln w="25400" cap="flat" cmpd="sng">
            <a:solidFill>
              <a:srgbClr val="4B8A4B"/>
            </a:solidFill>
            <a:prstDash val="solid"/>
            <a:round/>
            <a:headEnd type="none" w="sm" len="sm"/>
            <a:tailEnd type="none" w="sm" len="sm"/>
          </a:ln>
        </p:spPr>
      </p:cxnSp>
      <p:cxnSp>
        <p:nvCxnSpPr>
          <p:cNvPr id="152" name="Google Shape;152;p19"/>
          <p:cNvCxnSpPr>
            <a:stCxn id="138" idx="3"/>
            <a:endCxn id="145" idx="1"/>
          </p:cNvCxnSpPr>
          <p:nvPr/>
        </p:nvCxnSpPr>
        <p:spPr>
          <a:xfrm>
            <a:off x="5655204" y="3513833"/>
            <a:ext cx="1170000" cy="923400"/>
          </a:xfrm>
          <a:prstGeom prst="bentConnector3">
            <a:avLst>
              <a:gd name="adj1" fmla="val 27956"/>
            </a:avLst>
          </a:prstGeom>
          <a:noFill/>
          <a:ln w="25400" cap="flat" cmpd="sng">
            <a:solidFill>
              <a:srgbClr val="4B8A4B"/>
            </a:solidFill>
            <a:prstDash val="solid"/>
            <a:round/>
            <a:headEnd type="none" w="sm" len="sm"/>
            <a:tailEnd type="none" w="sm" len="sm"/>
          </a:ln>
        </p:spPr>
      </p:cxnSp>
      <p:cxnSp>
        <p:nvCxnSpPr>
          <p:cNvPr id="153" name="Google Shape;153;p19"/>
          <p:cNvCxnSpPr>
            <a:stCxn id="138" idx="3"/>
            <a:endCxn id="146" idx="1"/>
          </p:cNvCxnSpPr>
          <p:nvPr/>
        </p:nvCxnSpPr>
        <p:spPr>
          <a:xfrm>
            <a:off x="5655204" y="3513833"/>
            <a:ext cx="1170000" cy="1572300"/>
          </a:xfrm>
          <a:prstGeom prst="bentConnector3">
            <a:avLst>
              <a:gd name="adj1" fmla="val 28539"/>
            </a:avLst>
          </a:prstGeom>
          <a:noFill/>
          <a:ln w="25400" cap="flat" cmpd="sng">
            <a:solidFill>
              <a:srgbClr val="4B8A4B"/>
            </a:solidFill>
            <a:prstDash val="solid"/>
            <a:round/>
            <a:headEnd type="none" w="sm" len="sm"/>
            <a:tailEnd type="none" w="sm" len="sm"/>
          </a:ln>
        </p:spPr>
      </p:cxnSp>
      <p:sp>
        <p:nvSpPr>
          <p:cNvPr id="154" name="Google Shape;154;p19"/>
          <p:cNvSpPr txBox="1"/>
          <p:nvPr/>
        </p:nvSpPr>
        <p:spPr>
          <a:xfrm>
            <a:off x="555170" y="578272"/>
            <a:ext cx="9363105"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pt-BR" sz="2400" b="1" dirty="0">
                <a:solidFill>
                  <a:schemeClr val="dk1"/>
                </a:solidFill>
                <a:sym typeface="Arial Black"/>
              </a:rPr>
              <a:t>COMPOSIÇÃO</a:t>
            </a:r>
            <a:endParaRPr sz="2400" b="1" dirty="0">
              <a:solidFill>
                <a:schemeClr val="dk1"/>
              </a:solidFill>
              <a:sym typeface="Arial Blac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fade">
                                      <p:cBhvr>
                                        <p:cTn id="7" dur="1000"/>
                                        <p:tgtEl>
                                          <p:spTgt spid="138"/>
                                        </p:tgtEl>
                                      </p:cBhvr>
                                    </p:animEffect>
                                  </p:childTnLst>
                                </p:cTn>
                              </p:par>
                              <p:par>
                                <p:cTn id="8" presetID="10" presetClass="entr" presetSubtype="0" fill="hold" nodeType="withEffect">
                                  <p:stCondLst>
                                    <p:cond delay="0"/>
                                  </p:stCondLst>
                                  <p:childTnLst>
                                    <p:set>
                                      <p:cBhvr>
                                        <p:cTn id="9" dur="1" fill="hold">
                                          <p:stCondLst>
                                            <p:cond delay="0"/>
                                          </p:stCondLst>
                                        </p:cTn>
                                        <p:tgtEl>
                                          <p:spTgt spid="139"/>
                                        </p:tgtEl>
                                        <p:attrNameLst>
                                          <p:attrName>style.visibility</p:attrName>
                                        </p:attrNameLst>
                                      </p:cBhvr>
                                      <p:to>
                                        <p:strVal val="visible"/>
                                      </p:to>
                                    </p:set>
                                    <p:animEffect transition="in" filter="fade">
                                      <p:cBhvr>
                                        <p:cTn id="10" dur="1000"/>
                                        <p:tgtEl>
                                          <p:spTgt spid="139"/>
                                        </p:tgtEl>
                                      </p:cBhvr>
                                    </p:animEffect>
                                  </p:childTnLst>
                                </p:cTn>
                              </p:par>
                              <p:par>
                                <p:cTn id="11" presetID="10" presetClass="entr" presetSubtype="0" fill="hold" nodeType="withEffect">
                                  <p:stCondLst>
                                    <p:cond delay="0"/>
                                  </p:stCondLst>
                                  <p:childTnLst>
                                    <p:set>
                                      <p:cBhvr>
                                        <p:cTn id="12" dur="1" fill="hold">
                                          <p:stCondLst>
                                            <p:cond delay="0"/>
                                          </p:stCondLst>
                                        </p:cTn>
                                        <p:tgtEl>
                                          <p:spTgt spid="140"/>
                                        </p:tgtEl>
                                        <p:attrNameLst>
                                          <p:attrName>style.visibility</p:attrName>
                                        </p:attrNameLst>
                                      </p:cBhvr>
                                      <p:to>
                                        <p:strVal val="visible"/>
                                      </p:to>
                                    </p:set>
                                    <p:animEffect transition="in" filter="fade">
                                      <p:cBhvr>
                                        <p:cTn id="13" dur="1000"/>
                                        <p:tgtEl>
                                          <p:spTgt spid="140"/>
                                        </p:tgtEl>
                                      </p:cBhvr>
                                    </p:animEffect>
                                  </p:childTnLst>
                                </p:cTn>
                              </p:par>
                              <p:par>
                                <p:cTn id="14" presetID="10" presetClass="entr" presetSubtype="0" fill="hold" nodeType="withEffect">
                                  <p:stCondLst>
                                    <p:cond delay="0"/>
                                  </p:stCondLst>
                                  <p:childTnLst>
                                    <p:set>
                                      <p:cBhvr>
                                        <p:cTn id="15" dur="1" fill="hold">
                                          <p:stCondLst>
                                            <p:cond delay="0"/>
                                          </p:stCondLst>
                                        </p:cTn>
                                        <p:tgtEl>
                                          <p:spTgt spid="141"/>
                                        </p:tgtEl>
                                        <p:attrNameLst>
                                          <p:attrName>style.visibility</p:attrName>
                                        </p:attrNameLst>
                                      </p:cBhvr>
                                      <p:to>
                                        <p:strVal val="visible"/>
                                      </p:to>
                                    </p:set>
                                    <p:animEffect transition="in" filter="fade">
                                      <p:cBhvr>
                                        <p:cTn id="16" dur="1000"/>
                                        <p:tgtEl>
                                          <p:spTgt spid="141"/>
                                        </p:tgtEl>
                                      </p:cBhvr>
                                    </p:animEffect>
                                  </p:childTnLst>
                                </p:cTn>
                              </p:par>
                              <p:par>
                                <p:cTn id="17" presetID="10" presetClass="entr" presetSubtype="0" fill="hold" nodeType="withEffect">
                                  <p:stCondLst>
                                    <p:cond delay="0"/>
                                  </p:stCondLst>
                                  <p:childTnLst>
                                    <p:set>
                                      <p:cBhvr>
                                        <p:cTn id="18" dur="1" fill="hold">
                                          <p:stCondLst>
                                            <p:cond delay="0"/>
                                          </p:stCondLst>
                                        </p:cTn>
                                        <p:tgtEl>
                                          <p:spTgt spid="142"/>
                                        </p:tgtEl>
                                        <p:attrNameLst>
                                          <p:attrName>style.visibility</p:attrName>
                                        </p:attrNameLst>
                                      </p:cBhvr>
                                      <p:to>
                                        <p:strVal val="visible"/>
                                      </p:to>
                                    </p:set>
                                    <p:animEffect transition="in" filter="fade">
                                      <p:cBhvr>
                                        <p:cTn id="19" dur="1000"/>
                                        <p:tgtEl>
                                          <p:spTgt spid="142"/>
                                        </p:tgtEl>
                                      </p:cBhvr>
                                    </p:animEffect>
                                  </p:childTnLst>
                                </p:cTn>
                              </p:par>
                              <p:par>
                                <p:cTn id="20" presetID="10" presetClass="entr" presetSubtype="0" fill="hold" nodeType="withEffect">
                                  <p:stCondLst>
                                    <p:cond delay="0"/>
                                  </p:stCondLst>
                                  <p:childTnLst>
                                    <p:set>
                                      <p:cBhvr>
                                        <p:cTn id="21" dur="1" fill="hold">
                                          <p:stCondLst>
                                            <p:cond delay="0"/>
                                          </p:stCondLst>
                                        </p:cTn>
                                        <p:tgtEl>
                                          <p:spTgt spid="143"/>
                                        </p:tgtEl>
                                        <p:attrNameLst>
                                          <p:attrName>style.visibility</p:attrName>
                                        </p:attrNameLst>
                                      </p:cBhvr>
                                      <p:to>
                                        <p:strVal val="visible"/>
                                      </p:to>
                                    </p:set>
                                    <p:animEffect transition="in" filter="fade">
                                      <p:cBhvr>
                                        <p:cTn id="22" dur="1000"/>
                                        <p:tgtEl>
                                          <p:spTgt spid="143"/>
                                        </p:tgtEl>
                                      </p:cBhvr>
                                    </p:animEffect>
                                  </p:childTnLst>
                                </p:cTn>
                              </p:par>
                              <p:par>
                                <p:cTn id="23" presetID="10" presetClass="entr" presetSubtype="0" fill="hold" nodeType="withEffect">
                                  <p:stCondLst>
                                    <p:cond delay="0"/>
                                  </p:stCondLst>
                                  <p:childTnLst>
                                    <p:set>
                                      <p:cBhvr>
                                        <p:cTn id="24" dur="1" fill="hold">
                                          <p:stCondLst>
                                            <p:cond delay="0"/>
                                          </p:stCondLst>
                                        </p:cTn>
                                        <p:tgtEl>
                                          <p:spTgt spid="144"/>
                                        </p:tgtEl>
                                        <p:attrNameLst>
                                          <p:attrName>style.visibility</p:attrName>
                                        </p:attrNameLst>
                                      </p:cBhvr>
                                      <p:to>
                                        <p:strVal val="visible"/>
                                      </p:to>
                                    </p:set>
                                    <p:animEffect transition="in" filter="fade">
                                      <p:cBhvr>
                                        <p:cTn id="25" dur="1000"/>
                                        <p:tgtEl>
                                          <p:spTgt spid="144"/>
                                        </p:tgtEl>
                                      </p:cBhvr>
                                    </p:animEffect>
                                  </p:childTnLst>
                                </p:cTn>
                              </p:par>
                              <p:par>
                                <p:cTn id="26" presetID="10" presetClass="entr" presetSubtype="0" fill="hold" nodeType="withEffect">
                                  <p:stCondLst>
                                    <p:cond delay="0"/>
                                  </p:stCondLst>
                                  <p:childTnLst>
                                    <p:set>
                                      <p:cBhvr>
                                        <p:cTn id="27" dur="1" fill="hold">
                                          <p:stCondLst>
                                            <p:cond delay="0"/>
                                          </p:stCondLst>
                                        </p:cTn>
                                        <p:tgtEl>
                                          <p:spTgt spid="145"/>
                                        </p:tgtEl>
                                        <p:attrNameLst>
                                          <p:attrName>style.visibility</p:attrName>
                                        </p:attrNameLst>
                                      </p:cBhvr>
                                      <p:to>
                                        <p:strVal val="visible"/>
                                      </p:to>
                                    </p:set>
                                    <p:animEffect transition="in" filter="fade">
                                      <p:cBhvr>
                                        <p:cTn id="28" dur="1000"/>
                                        <p:tgtEl>
                                          <p:spTgt spid="145"/>
                                        </p:tgtEl>
                                      </p:cBhvr>
                                    </p:animEffect>
                                  </p:childTnLst>
                                </p:cTn>
                              </p:par>
                              <p:par>
                                <p:cTn id="29" presetID="10" presetClass="entr" presetSubtype="0" fill="hold" nodeType="withEffect">
                                  <p:stCondLst>
                                    <p:cond delay="0"/>
                                  </p:stCondLst>
                                  <p:childTnLst>
                                    <p:set>
                                      <p:cBhvr>
                                        <p:cTn id="30" dur="1" fill="hold">
                                          <p:stCondLst>
                                            <p:cond delay="0"/>
                                          </p:stCondLst>
                                        </p:cTn>
                                        <p:tgtEl>
                                          <p:spTgt spid="146"/>
                                        </p:tgtEl>
                                        <p:attrNameLst>
                                          <p:attrName>style.visibility</p:attrName>
                                        </p:attrNameLst>
                                      </p:cBhvr>
                                      <p:to>
                                        <p:strVal val="visible"/>
                                      </p:to>
                                    </p:set>
                                    <p:animEffect transition="in" filter="fade">
                                      <p:cBhvr>
                                        <p:cTn id="31" dur="1000"/>
                                        <p:tgtEl>
                                          <p:spTgt spid="146"/>
                                        </p:tgtEl>
                                      </p:cBhvr>
                                    </p:animEffect>
                                  </p:childTnLst>
                                </p:cTn>
                              </p:par>
                              <p:par>
                                <p:cTn id="32" presetID="10" presetClass="entr" presetSubtype="0" fill="hold" nodeType="withEffect">
                                  <p:stCondLst>
                                    <p:cond delay="0"/>
                                  </p:stCondLst>
                                  <p:childTnLst>
                                    <p:set>
                                      <p:cBhvr>
                                        <p:cTn id="33" dur="1" fill="hold">
                                          <p:stCondLst>
                                            <p:cond delay="0"/>
                                          </p:stCondLst>
                                        </p:cTn>
                                        <p:tgtEl>
                                          <p:spTgt spid="138"/>
                                        </p:tgtEl>
                                        <p:attrNameLst>
                                          <p:attrName>style.visibility</p:attrName>
                                        </p:attrNameLst>
                                      </p:cBhvr>
                                      <p:to>
                                        <p:strVal val="visible"/>
                                      </p:to>
                                    </p:set>
                                    <p:animEffect transition="in" filter="fade">
                                      <p:cBhvr>
                                        <p:cTn id="34" dur="2000"/>
                                        <p:tgtEl>
                                          <p:spTgt spid="138"/>
                                        </p:tgtEl>
                                      </p:cBhvr>
                                    </p:animEffect>
                                  </p:childTnLst>
                                </p:cTn>
                              </p:par>
                              <p:par>
                                <p:cTn id="35" presetID="10" presetClass="entr" presetSubtype="0" fill="hold" nodeType="withEffect">
                                  <p:stCondLst>
                                    <p:cond delay="0"/>
                                  </p:stCondLst>
                                  <p:childTnLst>
                                    <p:set>
                                      <p:cBhvr>
                                        <p:cTn id="36" dur="1" fill="hold">
                                          <p:stCondLst>
                                            <p:cond delay="0"/>
                                          </p:stCondLst>
                                        </p:cTn>
                                        <p:tgtEl>
                                          <p:spTgt spid="139"/>
                                        </p:tgtEl>
                                        <p:attrNameLst>
                                          <p:attrName>style.visibility</p:attrName>
                                        </p:attrNameLst>
                                      </p:cBhvr>
                                      <p:to>
                                        <p:strVal val="visible"/>
                                      </p:to>
                                    </p:set>
                                    <p:animEffect transition="in" filter="fade">
                                      <p:cBhvr>
                                        <p:cTn id="37" dur="2000"/>
                                        <p:tgtEl>
                                          <p:spTgt spid="139"/>
                                        </p:tgtEl>
                                      </p:cBhvr>
                                    </p:animEffect>
                                  </p:childTnLst>
                                </p:cTn>
                              </p:par>
                              <p:par>
                                <p:cTn id="38" presetID="10" presetClass="entr" presetSubtype="0" fill="hold" nodeType="withEffect">
                                  <p:stCondLst>
                                    <p:cond delay="0"/>
                                  </p:stCondLst>
                                  <p:childTnLst>
                                    <p:set>
                                      <p:cBhvr>
                                        <p:cTn id="39" dur="1" fill="hold">
                                          <p:stCondLst>
                                            <p:cond delay="0"/>
                                          </p:stCondLst>
                                        </p:cTn>
                                        <p:tgtEl>
                                          <p:spTgt spid="140"/>
                                        </p:tgtEl>
                                        <p:attrNameLst>
                                          <p:attrName>style.visibility</p:attrName>
                                        </p:attrNameLst>
                                      </p:cBhvr>
                                      <p:to>
                                        <p:strVal val="visible"/>
                                      </p:to>
                                    </p:set>
                                    <p:animEffect transition="in" filter="fade">
                                      <p:cBhvr>
                                        <p:cTn id="40" dur="2000"/>
                                        <p:tgtEl>
                                          <p:spTgt spid="140"/>
                                        </p:tgtEl>
                                      </p:cBhvr>
                                    </p:animEffect>
                                  </p:childTnLst>
                                </p:cTn>
                              </p:par>
                              <p:par>
                                <p:cTn id="41" presetID="10" presetClass="entr" presetSubtype="0" fill="hold" nodeType="withEffect">
                                  <p:stCondLst>
                                    <p:cond delay="0"/>
                                  </p:stCondLst>
                                  <p:childTnLst>
                                    <p:set>
                                      <p:cBhvr>
                                        <p:cTn id="42" dur="1" fill="hold">
                                          <p:stCondLst>
                                            <p:cond delay="0"/>
                                          </p:stCondLst>
                                        </p:cTn>
                                        <p:tgtEl>
                                          <p:spTgt spid="141"/>
                                        </p:tgtEl>
                                        <p:attrNameLst>
                                          <p:attrName>style.visibility</p:attrName>
                                        </p:attrNameLst>
                                      </p:cBhvr>
                                      <p:to>
                                        <p:strVal val="visible"/>
                                      </p:to>
                                    </p:set>
                                    <p:animEffect transition="in" filter="fade">
                                      <p:cBhvr>
                                        <p:cTn id="43" dur="2000"/>
                                        <p:tgtEl>
                                          <p:spTgt spid="141"/>
                                        </p:tgtEl>
                                      </p:cBhvr>
                                    </p:animEffect>
                                  </p:childTnLst>
                                </p:cTn>
                              </p:par>
                              <p:par>
                                <p:cTn id="44" presetID="10" presetClass="entr" presetSubtype="0" fill="hold" nodeType="withEffect">
                                  <p:stCondLst>
                                    <p:cond delay="0"/>
                                  </p:stCondLst>
                                  <p:childTnLst>
                                    <p:set>
                                      <p:cBhvr>
                                        <p:cTn id="45" dur="1" fill="hold">
                                          <p:stCondLst>
                                            <p:cond delay="0"/>
                                          </p:stCondLst>
                                        </p:cTn>
                                        <p:tgtEl>
                                          <p:spTgt spid="142"/>
                                        </p:tgtEl>
                                        <p:attrNameLst>
                                          <p:attrName>style.visibility</p:attrName>
                                        </p:attrNameLst>
                                      </p:cBhvr>
                                      <p:to>
                                        <p:strVal val="visible"/>
                                      </p:to>
                                    </p:set>
                                    <p:animEffect transition="in" filter="fade">
                                      <p:cBhvr>
                                        <p:cTn id="46" dur="2000"/>
                                        <p:tgtEl>
                                          <p:spTgt spid="142"/>
                                        </p:tgtEl>
                                      </p:cBhvr>
                                    </p:animEffect>
                                  </p:childTnLst>
                                </p:cTn>
                              </p:par>
                              <p:par>
                                <p:cTn id="47" presetID="10" presetClass="entr" presetSubtype="0" fill="hold" nodeType="withEffect">
                                  <p:stCondLst>
                                    <p:cond delay="0"/>
                                  </p:stCondLst>
                                  <p:childTnLst>
                                    <p:set>
                                      <p:cBhvr>
                                        <p:cTn id="48" dur="1" fill="hold">
                                          <p:stCondLst>
                                            <p:cond delay="0"/>
                                          </p:stCondLst>
                                        </p:cTn>
                                        <p:tgtEl>
                                          <p:spTgt spid="143"/>
                                        </p:tgtEl>
                                        <p:attrNameLst>
                                          <p:attrName>style.visibility</p:attrName>
                                        </p:attrNameLst>
                                      </p:cBhvr>
                                      <p:to>
                                        <p:strVal val="visible"/>
                                      </p:to>
                                    </p:set>
                                    <p:animEffect transition="in" filter="fade">
                                      <p:cBhvr>
                                        <p:cTn id="49" dur="2000"/>
                                        <p:tgtEl>
                                          <p:spTgt spid="143"/>
                                        </p:tgtEl>
                                      </p:cBhvr>
                                    </p:animEffect>
                                  </p:childTnLst>
                                </p:cTn>
                              </p:par>
                              <p:par>
                                <p:cTn id="50" presetID="10" presetClass="entr" presetSubtype="0" fill="hold" nodeType="withEffect">
                                  <p:stCondLst>
                                    <p:cond delay="0"/>
                                  </p:stCondLst>
                                  <p:childTnLst>
                                    <p:set>
                                      <p:cBhvr>
                                        <p:cTn id="51" dur="1" fill="hold">
                                          <p:stCondLst>
                                            <p:cond delay="0"/>
                                          </p:stCondLst>
                                        </p:cTn>
                                        <p:tgtEl>
                                          <p:spTgt spid="144"/>
                                        </p:tgtEl>
                                        <p:attrNameLst>
                                          <p:attrName>style.visibility</p:attrName>
                                        </p:attrNameLst>
                                      </p:cBhvr>
                                      <p:to>
                                        <p:strVal val="visible"/>
                                      </p:to>
                                    </p:set>
                                    <p:animEffect transition="in" filter="fade">
                                      <p:cBhvr>
                                        <p:cTn id="52" dur="2000"/>
                                        <p:tgtEl>
                                          <p:spTgt spid="144"/>
                                        </p:tgtEl>
                                      </p:cBhvr>
                                    </p:animEffect>
                                  </p:childTnLst>
                                </p:cTn>
                              </p:par>
                              <p:par>
                                <p:cTn id="53" presetID="10" presetClass="entr" presetSubtype="0" fill="hold" nodeType="withEffect">
                                  <p:stCondLst>
                                    <p:cond delay="0"/>
                                  </p:stCondLst>
                                  <p:childTnLst>
                                    <p:set>
                                      <p:cBhvr>
                                        <p:cTn id="54" dur="1" fill="hold">
                                          <p:stCondLst>
                                            <p:cond delay="0"/>
                                          </p:stCondLst>
                                        </p:cTn>
                                        <p:tgtEl>
                                          <p:spTgt spid="145"/>
                                        </p:tgtEl>
                                        <p:attrNameLst>
                                          <p:attrName>style.visibility</p:attrName>
                                        </p:attrNameLst>
                                      </p:cBhvr>
                                      <p:to>
                                        <p:strVal val="visible"/>
                                      </p:to>
                                    </p:set>
                                    <p:animEffect transition="in" filter="fade">
                                      <p:cBhvr>
                                        <p:cTn id="55" dur="2000"/>
                                        <p:tgtEl>
                                          <p:spTgt spid="145"/>
                                        </p:tgtEl>
                                      </p:cBhvr>
                                    </p:animEffect>
                                  </p:childTnLst>
                                </p:cTn>
                              </p:par>
                              <p:par>
                                <p:cTn id="56" presetID="10" presetClass="entr" presetSubtype="0" fill="hold" nodeType="withEffect">
                                  <p:stCondLst>
                                    <p:cond delay="0"/>
                                  </p:stCondLst>
                                  <p:childTnLst>
                                    <p:set>
                                      <p:cBhvr>
                                        <p:cTn id="57" dur="1" fill="hold">
                                          <p:stCondLst>
                                            <p:cond delay="0"/>
                                          </p:stCondLst>
                                        </p:cTn>
                                        <p:tgtEl>
                                          <p:spTgt spid="146"/>
                                        </p:tgtEl>
                                        <p:attrNameLst>
                                          <p:attrName>style.visibility</p:attrName>
                                        </p:attrNameLst>
                                      </p:cBhvr>
                                      <p:to>
                                        <p:strVal val="visible"/>
                                      </p:to>
                                    </p:set>
                                    <p:animEffect transition="in" filter="fade">
                                      <p:cBhvr>
                                        <p:cTn id="58" dur="20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0"/>
          <p:cNvSpPr/>
          <p:nvPr/>
        </p:nvSpPr>
        <p:spPr>
          <a:xfrm>
            <a:off x="1222815" y="2983509"/>
            <a:ext cx="2252927" cy="434975"/>
          </a:xfrm>
          <a:prstGeom prst="flowChartProcess">
            <a:avLst/>
          </a:prstGeom>
          <a:solidFill>
            <a:srgbClr val="4B8A4B"/>
          </a:solidFill>
          <a:ln w="9525" cap="flat" cmpd="sng">
            <a:solidFill>
              <a:schemeClr val="dk1"/>
            </a:solidFill>
            <a:prstDash val="solid"/>
            <a:round/>
            <a:headEnd type="none" w="sm" len="sm"/>
            <a:tailEnd type="none" w="sm" len="sm"/>
          </a:ln>
        </p:spPr>
        <p:txBody>
          <a:bodyPr spcFirstLastPara="1" wrap="square" lIns="91425" tIns="10800" rIns="91425" bIns="10800" anchor="ctr" anchorCtr="0">
            <a:noAutofit/>
          </a:bodyPr>
          <a:lstStyle/>
          <a:p>
            <a:pPr marL="0" marR="0" lvl="0" indent="0" algn="ctr" rtl="0">
              <a:spcBef>
                <a:spcPts val="0"/>
              </a:spcBef>
              <a:spcAft>
                <a:spcPts val="0"/>
              </a:spcAft>
              <a:buNone/>
            </a:pPr>
            <a:r>
              <a:rPr lang="pt-BR" sz="1800" b="1" i="0" u="none" strike="noStrike" cap="none">
                <a:solidFill>
                  <a:schemeClr val="lt1"/>
                </a:solidFill>
                <a:latin typeface="Arial"/>
                <a:ea typeface="Arial"/>
                <a:cs typeface="Arial"/>
                <a:sym typeface="Arial"/>
              </a:rPr>
              <a:t>ORDINÁRIAS</a:t>
            </a:r>
            <a:endParaRPr/>
          </a:p>
        </p:txBody>
      </p:sp>
      <p:sp>
        <p:nvSpPr>
          <p:cNvPr id="160" name="Google Shape;160;p20"/>
          <p:cNvSpPr/>
          <p:nvPr/>
        </p:nvSpPr>
        <p:spPr>
          <a:xfrm>
            <a:off x="7473405" y="965119"/>
            <a:ext cx="2088232" cy="1152000"/>
          </a:xfrm>
          <a:prstGeom prst="flowChartProcess">
            <a:avLst/>
          </a:prstGeom>
          <a:solidFill>
            <a:srgbClr val="4B8A4B"/>
          </a:solidFill>
          <a:ln w="9525" cap="flat" cmpd="sng">
            <a:solidFill>
              <a:schemeClr val="dk1"/>
            </a:solidFill>
            <a:prstDash val="solid"/>
            <a:round/>
            <a:headEnd type="none" w="sm" len="sm"/>
            <a:tailEnd type="none" w="sm" len="sm"/>
          </a:ln>
        </p:spPr>
        <p:txBody>
          <a:bodyPr spcFirstLastPara="1" wrap="square" lIns="91425" tIns="46800" rIns="91425" bIns="45700" anchor="ctr" anchorCtr="0">
            <a:noAutofit/>
          </a:bodyPr>
          <a:lstStyle/>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Conselheiros</a:t>
            </a:r>
            <a:endParaRPr dirty="0"/>
          </a:p>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a:t>
            </a:r>
            <a:endParaRPr dirty="0"/>
          </a:p>
          <a:p>
            <a:pPr marL="0" marR="0" lvl="0" indent="0" algn="ctr" rtl="0">
              <a:spcBef>
                <a:spcPts val="0"/>
              </a:spcBef>
              <a:spcAft>
                <a:spcPts val="0"/>
              </a:spcAft>
              <a:buNone/>
            </a:pPr>
            <a:r>
              <a:rPr lang="pt-BR" sz="1200" b="1" i="0" u="none" strike="noStrike" cap="none" dirty="0" smtClean="0">
                <a:solidFill>
                  <a:schemeClr val="lt1"/>
                </a:solidFill>
                <a:latin typeface="Arial"/>
                <a:ea typeface="Arial"/>
                <a:cs typeface="Arial"/>
                <a:sym typeface="Arial"/>
              </a:rPr>
              <a:t>Representantes COTEPE</a:t>
            </a:r>
            <a:endParaRPr dirty="0"/>
          </a:p>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a:t>
            </a:r>
            <a:endParaRPr dirty="0"/>
          </a:p>
          <a:p>
            <a:pPr marL="0" marR="0" lvl="0" indent="0" algn="ctr" rtl="0">
              <a:spcBef>
                <a:spcPts val="0"/>
              </a:spcBef>
              <a:spcAft>
                <a:spcPts val="0"/>
              </a:spcAft>
              <a:buNone/>
            </a:pPr>
            <a:r>
              <a:rPr lang="pt-BR" sz="1200" b="1" i="0" u="none" strike="noStrike" cap="none" dirty="0">
                <a:solidFill>
                  <a:schemeClr val="lt1"/>
                </a:solidFill>
                <a:latin typeface="Arial"/>
                <a:ea typeface="Arial"/>
                <a:cs typeface="Arial"/>
                <a:sym typeface="Arial"/>
              </a:rPr>
              <a:t>Convidados</a:t>
            </a:r>
            <a:endParaRPr dirty="0"/>
          </a:p>
        </p:txBody>
      </p:sp>
      <p:sp>
        <p:nvSpPr>
          <p:cNvPr id="161" name="Google Shape;161;p20"/>
          <p:cNvSpPr/>
          <p:nvPr/>
        </p:nvSpPr>
        <p:spPr>
          <a:xfrm>
            <a:off x="3378375" y="1125625"/>
            <a:ext cx="2438725" cy="831000"/>
          </a:xfrm>
          <a:prstGeom prst="flowChartProcess">
            <a:avLst/>
          </a:prstGeom>
          <a:solidFill>
            <a:srgbClr val="4B8A4B"/>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800" b="1" i="0" u="none" strike="noStrike" cap="none" dirty="0" smtClean="0">
                <a:solidFill>
                  <a:schemeClr val="lt1"/>
                </a:solidFill>
                <a:latin typeface="Arial"/>
                <a:ea typeface="Arial"/>
                <a:cs typeface="Arial"/>
                <a:sym typeface="Arial"/>
              </a:rPr>
              <a:t>CONFAZ</a:t>
            </a:r>
            <a:endParaRPr dirty="0"/>
          </a:p>
        </p:txBody>
      </p:sp>
      <p:sp>
        <p:nvSpPr>
          <p:cNvPr id="162" name="Google Shape;162;p20"/>
          <p:cNvSpPr/>
          <p:nvPr/>
        </p:nvSpPr>
        <p:spPr>
          <a:xfrm>
            <a:off x="3944888" y="4581128"/>
            <a:ext cx="1592527" cy="331788"/>
          </a:xfrm>
          <a:prstGeom prst="flowChartProcess">
            <a:avLst/>
          </a:prstGeom>
          <a:solidFill>
            <a:srgbClr val="4B8A4B"/>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800" b="1" i="0" u="none" strike="noStrike" cap="none">
                <a:solidFill>
                  <a:schemeClr val="lt1"/>
                </a:solidFill>
                <a:latin typeface="Arial"/>
                <a:ea typeface="Arial"/>
                <a:cs typeface="Arial"/>
                <a:sym typeface="Arial"/>
              </a:rPr>
              <a:t>Presenciais</a:t>
            </a:r>
            <a:endParaRPr sz="1800" b="1" i="0" u="none" strike="noStrike" cap="none">
              <a:solidFill>
                <a:schemeClr val="lt1"/>
              </a:solidFill>
              <a:latin typeface="Arial"/>
              <a:ea typeface="Arial"/>
              <a:cs typeface="Arial"/>
              <a:sym typeface="Arial"/>
            </a:endParaRPr>
          </a:p>
        </p:txBody>
      </p:sp>
      <p:sp>
        <p:nvSpPr>
          <p:cNvPr id="163" name="Google Shape;163;p20"/>
          <p:cNvSpPr/>
          <p:nvPr/>
        </p:nvSpPr>
        <p:spPr>
          <a:xfrm>
            <a:off x="5250567" y="2999385"/>
            <a:ext cx="2438737" cy="429616"/>
          </a:xfrm>
          <a:prstGeom prst="flowChartProcess">
            <a:avLst/>
          </a:prstGeom>
          <a:solidFill>
            <a:srgbClr val="4B8A4B"/>
          </a:solidFill>
          <a:ln w="9525" cap="flat" cmpd="sng">
            <a:solidFill>
              <a:schemeClr val="dk1"/>
            </a:solidFill>
            <a:prstDash val="solid"/>
            <a:round/>
            <a:headEnd type="none" w="sm" len="sm"/>
            <a:tailEnd type="none" w="sm" len="sm"/>
          </a:ln>
        </p:spPr>
        <p:txBody>
          <a:bodyPr spcFirstLastPara="1" wrap="square" lIns="91425" tIns="18000" rIns="91425" bIns="18000" anchor="ctr" anchorCtr="0">
            <a:noAutofit/>
          </a:bodyPr>
          <a:lstStyle/>
          <a:p>
            <a:pPr marL="0" marR="0" lvl="0" indent="0" algn="ctr" rtl="0">
              <a:spcBef>
                <a:spcPts val="0"/>
              </a:spcBef>
              <a:spcAft>
                <a:spcPts val="0"/>
              </a:spcAft>
              <a:buNone/>
            </a:pPr>
            <a:r>
              <a:rPr lang="pt-BR" sz="1800" b="1" i="0" u="none" strike="noStrike" cap="none">
                <a:solidFill>
                  <a:schemeClr val="lt1"/>
                </a:solidFill>
                <a:latin typeface="Arial"/>
                <a:ea typeface="Arial"/>
                <a:cs typeface="Arial"/>
                <a:sym typeface="Arial"/>
              </a:rPr>
              <a:t>EXTRAORDINÁRIAS</a:t>
            </a:r>
            <a:endParaRPr/>
          </a:p>
        </p:txBody>
      </p:sp>
      <p:sp>
        <p:nvSpPr>
          <p:cNvPr id="164" name="Google Shape;164;p20"/>
          <p:cNvSpPr/>
          <p:nvPr/>
        </p:nvSpPr>
        <p:spPr>
          <a:xfrm>
            <a:off x="7329264" y="4581128"/>
            <a:ext cx="1594246" cy="331788"/>
          </a:xfrm>
          <a:prstGeom prst="flowChartProcess">
            <a:avLst/>
          </a:prstGeom>
          <a:solidFill>
            <a:srgbClr val="4B8A4B"/>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800" b="1" i="0" u="none" strike="noStrike" cap="none">
                <a:solidFill>
                  <a:schemeClr val="lt1"/>
                </a:solidFill>
                <a:latin typeface="Arial"/>
                <a:ea typeface="Arial"/>
                <a:cs typeface="Arial"/>
                <a:sym typeface="Arial"/>
              </a:rPr>
              <a:t>Virtuais</a:t>
            </a:r>
            <a:endParaRPr sz="1800" b="1" i="0" u="none" strike="noStrike" cap="none">
              <a:solidFill>
                <a:schemeClr val="lt1"/>
              </a:solidFill>
              <a:latin typeface="Arial"/>
              <a:ea typeface="Arial"/>
              <a:cs typeface="Arial"/>
              <a:sym typeface="Arial"/>
            </a:endParaRPr>
          </a:p>
        </p:txBody>
      </p:sp>
      <p:sp>
        <p:nvSpPr>
          <p:cNvPr id="165" name="Google Shape;165;p20"/>
          <p:cNvSpPr/>
          <p:nvPr/>
        </p:nvSpPr>
        <p:spPr>
          <a:xfrm>
            <a:off x="5097016" y="3356992"/>
            <a:ext cx="2808312" cy="830997"/>
          </a:xfrm>
          <a:prstGeom prst="flowChartProcess">
            <a:avLst/>
          </a:prstGeom>
          <a:solidFill>
            <a:srgbClr val="84BC84"/>
          </a:solidFill>
          <a:ln w="9525" cap="flat" cmpd="sng">
            <a:solidFill>
              <a:srgbClr val="84BC84"/>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0" i="0" u="none" strike="noStrike" cap="none">
                <a:solidFill>
                  <a:schemeClr val="lt1"/>
                </a:solidFill>
                <a:latin typeface="Arial"/>
                <a:ea typeface="Arial"/>
                <a:cs typeface="Arial"/>
                <a:sym typeface="Arial"/>
              </a:rPr>
              <a:t>Regime de Urgência.</a:t>
            </a:r>
            <a:endParaRPr/>
          </a:p>
          <a:p>
            <a:pPr marL="0" marR="0" lvl="0" indent="0" algn="ctr" rtl="0">
              <a:spcBef>
                <a:spcPts val="0"/>
              </a:spcBef>
              <a:spcAft>
                <a:spcPts val="0"/>
              </a:spcAft>
              <a:buNone/>
            </a:pPr>
            <a:r>
              <a:rPr lang="pt-BR" sz="1200" b="0" i="0" u="none" strike="noStrike" cap="none">
                <a:solidFill>
                  <a:schemeClr val="lt1"/>
                </a:solidFill>
                <a:latin typeface="Arial"/>
                <a:ea typeface="Arial"/>
                <a:cs typeface="Arial"/>
                <a:sym typeface="Arial"/>
              </a:rPr>
              <a:t>Convocadas pelo seu Presidente ou por um terço, pelo menos, dos membros do Colegiado</a:t>
            </a:r>
            <a:endParaRPr sz="1200" b="1" i="0" u="none" strike="noStrike" cap="none">
              <a:solidFill>
                <a:schemeClr val="lt1"/>
              </a:solidFill>
              <a:latin typeface="Arial"/>
              <a:ea typeface="Arial"/>
              <a:cs typeface="Arial"/>
              <a:sym typeface="Arial"/>
            </a:endParaRPr>
          </a:p>
        </p:txBody>
      </p:sp>
      <p:cxnSp>
        <p:nvCxnSpPr>
          <p:cNvPr id="166" name="Google Shape;166;p20"/>
          <p:cNvCxnSpPr>
            <a:stCxn id="161" idx="3"/>
            <a:endCxn id="160" idx="1"/>
          </p:cNvCxnSpPr>
          <p:nvPr/>
        </p:nvCxnSpPr>
        <p:spPr>
          <a:xfrm>
            <a:off x="5817100" y="1541125"/>
            <a:ext cx="1656300" cy="0"/>
          </a:xfrm>
          <a:prstGeom prst="straightConnector1">
            <a:avLst/>
          </a:prstGeom>
          <a:noFill/>
          <a:ln w="25400" cap="flat" cmpd="sng">
            <a:solidFill>
              <a:srgbClr val="4B8A4B"/>
            </a:solidFill>
            <a:prstDash val="solid"/>
            <a:round/>
            <a:headEnd type="none" w="sm" len="sm"/>
            <a:tailEnd type="none" w="sm" len="sm"/>
          </a:ln>
        </p:spPr>
      </p:cxnSp>
      <p:cxnSp>
        <p:nvCxnSpPr>
          <p:cNvPr id="167" name="Google Shape;167;p20"/>
          <p:cNvCxnSpPr>
            <a:stCxn id="161" idx="2"/>
            <a:endCxn id="163" idx="0"/>
          </p:cNvCxnSpPr>
          <p:nvPr/>
        </p:nvCxnSpPr>
        <p:spPr>
          <a:xfrm rot="-5400000" flipH="1">
            <a:off x="5012488" y="1541875"/>
            <a:ext cx="1042800" cy="1872300"/>
          </a:xfrm>
          <a:prstGeom prst="bentConnector3">
            <a:avLst>
              <a:gd name="adj1" fmla="val 49998"/>
            </a:avLst>
          </a:prstGeom>
          <a:noFill/>
          <a:ln w="25400" cap="flat" cmpd="sng">
            <a:solidFill>
              <a:srgbClr val="4B8A4B"/>
            </a:solidFill>
            <a:prstDash val="solid"/>
            <a:round/>
            <a:headEnd type="none" w="sm" len="sm"/>
            <a:tailEnd type="none" w="sm" len="sm"/>
          </a:ln>
        </p:spPr>
      </p:cxnSp>
      <p:cxnSp>
        <p:nvCxnSpPr>
          <p:cNvPr id="168" name="Google Shape;168;p20"/>
          <p:cNvCxnSpPr>
            <a:stCxn id="161" idx="2"/>
            <a:endCxn id="159" idx="0"/>
          </p:cNvCxnSpPr>
          <p:nvPr/>
        </p:nvCxnSpPr>
        <p:spPr>
          <a:xfrm rot="5400000">
            <a:off x="2960038" y="1345825"/>
            <a:ext cx="1026900" cy="2248500"/>
          </a:xfrm>
          <a:prstGeom prst="bentConnector3">
            <a:avLst>
              <a:gd name="adj1" fmla="val 49999"/>
            </a:avLst>
          </a:prstGeom>
          <a:noFill/>
          <a:ln w="25400" cap="flat" cmpd="sng">
            <a:solidFill>
              <a:srgbClr val="4B8A4B"/>
            </a:solidFill>
            <a:prstDash val="solid"/>
            <a:round/>
            <a:headEnd type="none" w="sm" len="sm"/>
            <a:tailEnd type="none" w="sm" len="sm"/>
          </a:ln>
        </p:spPr>
      </p:cxnSp>
      <p:cxnSp>
        <p:nvCxnSpPr>
          <p:cNvPr id="169" name="Google Shape;169;p20"/>
          <p:cNvCxnSpPr>
            <a:stCxn id="163" idx="3"/>
            <a:endCxn id="164" idx="0"/>
          </p:cNvCxnSpPr>
          <p:nvPr/>
        </p:nvCxnSpPr>
        <p:spPr>
          <a:xfrm>
            <a:off x="7689304" y="3214193"/>
            <a:ext cx="437100" cy="1366800"/>
          </a:xfrm>
          <a:prstGeom prst="bentConnector2">
            <a:avLst/>
          </a:prstGeom>
          <a:noFill/>
          <a:ln w="25400" cap="flat" cmpd="sng">
            <a:solidFill>
              <a:srgbClr val="4B8A4B"/>
            </a:solidFill>
            <a:prstDash val="solid"/>
            <a:round/>
            <a:headEnd type="none" w="sm" len="sm"/>
            <a:tailEnd type="none" w="sm" len="sm"/>
          </a:ln>
        </p:spPr>
      </p:cxnSp>
      <p:cxnSp>
        <p:nvCxnSpPr>
          <p:cNvPr id="170" name="Google Shape;170;p20"/>
          <p:cNvCxnSpPr>
            <a:stCxn id="162" idx="0"/>
            <a:endCxn id="163" idx="1"/>
          </p:cNvCxnSpPr>
          <p:nvPr/>
        </p:nvCxnSpPr>
        <p:spPr>
          <a:xfrm rot="-5400000">
            <a:off x="4312451" y="3643028"/>
            <a:ext cx="1366800" cy="509400"/>
          </a:xfrm>
          <a:prstGeom prst="bentConnector2">
            <a:avLst/>
          </a:prstGeom>
          <a:noFill/>
          <a:ln w="25400" cap="flat" cmpd="sng">
            <a:solidFill>
              <a:srgbClr val="4B8A4B"/>
            </a:solidFill>
            <a:prstDash val="solid"/>
            <a:round/>
            <a:headEnd type="none" w="sm" len="sm"/>
            <a:tailEnd type="none" w="sm" len="sm"/>
          </a:ln>
        </p:spPr>
      </p:cxnSp>
      <p:sp>
        <p:nvSpPr>
          <p:cNvPr id="171" name="Google Shape;171;p20"/>
          <p:cNvSpPr txBox="1"/>
          <p:nvPr/>
        </p:nvSpPr>
        <p:spPr>
          <a:xfrm>
            <a:off x="848544" y="3356992"/>
            <a:ext cx="3024336" cy="1169551"/>
          </a:xfrm>
          <a:prstGeom prst="rect">
            <a:avLst/>
          </a:prstGeom>
          <a:solidFill>
            <a:srgbClr val="84BC84"/>
          </a:solidFill>
          <a:ln w="9525" cap="flat" cmpd="sng">
            <a:solidFill>
              <a:srgbClr val="4B8A4B"/>
            </a:solidFill>
            <a:prstDash val="solid"/>
            <a:round/>
            <a:headEnd type="none" w="sm" len="sm"/>
            <a:tailEnd type="none" w="sm" len="sm"/>
          </a:ln>
        </p:spPr>
        <p:txBody>
          <a:bodyPr spcFirstLastPara="1" wrap="square" lIns="91425" tIns="45700" rIns="91425" bIns="45700" anchor="t" anchorCtr="0">
            <a:noAutofit/>
          </a:bodyPr>
          <a:lstStyle/>
          <a:p>
            <a:pPr marL="0" marR="0" lvl="0" indent="0" algn="just" rtl="0">
              <a:spcBef>
                <a:spcPts val="0"/>
              </a:spcBef>
              <a:spcAft>
                <a:spcPts val="0"/>
              </a:spcAft>
              <a:buNone/>
            </a:pPr>
            <a:r>
              <a:rPr lang="pt-BR" sz="1400" b="1" i="0" u="none" strike="noStrike" cap="none">
                <a:solidFill>
                  <a:schemeClr val="lt1"/>
                </a:solidFill>
                <a:latin typeface="Arial"/>
                <a:ea typeface="Arial"/>
                <a:cs typeface="Arial"/>
                <a:sym typeface="Arial"/>
              </a:rPr>
              <a:t>Realizadas TRIMESTRALMENTE, em data, hora e local que o Conselho definir, convocadas com uma antecedência mínima de 30 dias.</a:t>
            </a:r>
            <a:endParaRPr sz="1400" b="1" i="0" u="none" strike="noStrike" cap="none">
              <a:solidFill>
                <a:schemeClr val="lt1"/>
              </a:solidFill>
              <a:latin typeface="Arial"/>
              <a:ea typeface="Arial"/>
              <a:cs typeface="Arial"/>
              <a:sym typeface="Arial"/>
            </a:endParaRPr>
          </a:p>
        </p:txBody>
      </p:sp>
      <p:sp>
        <p:nvSpPr>
          <p:cNvPr id="172" name="Google Shape;172;p20"/>
          <p:cNvSpPr txBox="1"/>
          <p:nvPr/>
        </p:nvSpPr>
        <p:spPr>
          <a:xfrm>
            <a:off x="3728864" y="4869160"/>
            <a:ext cx="2088232" cy="954107"/>
          </a:xfrm>
          <a:prstGeom prst="rect">
            <a:avLst/>
          </a:prstGeom>
          <a:solidFill>
            <a:srgbClr val="84BC84"/>
          </a:solidFill>
          <a:ln w="9525" cap="flat" cmpd="sng">
            <a:solidFill>
              <a:srgbClr val="84BC84"/>
            </a:solidFill>
            <a:prstDash val="solid"/>
            <a:round/>
            <a:headEnd type="none" w="sm" len="sm"/>
            <a:tailEnd type="none" w="sm" len="sm"/>
          </a:ln>
        </p:spPr>
        <p:txBody>
          <a:bodyPr spcFirstLastPara="1" wrap="square" lIns="91425" tIns="45700" rIns="91425" bIns="45700" anchor="t" anchorCtr="0">
            <a:noAutofit/>
          </a:bodyPr>
          <a:lstStyle/>
          <a:p>
            <a:pPr marL="0" marR="0" lvl="0" indent="0" algn="just" rtl="0">
              <a:spcBef>
                <a:spcPts val="0"/>
              </a:spcBef>
              <a:spcAft>
                <a:spcPts val="0"/>
              </a:spcAft>
              <a:buNone/>
            </a:pPr>
            <a:r>
              <a:rPr lang="pt-BR" sz="1400" b="1" i="0" u="none" strike="noStrike" cap="none">
                <a:solidFill>
                  <a:schemeClr val="lt1"/>
                </a:solidFill>
                <a:latin typeface="Arial"/>
                <a:ea typeface="Arial"/>
                <a:cs typeface="Arial"/>
                <a:sym typeface="Arial"/>
              </a:rPr>
              <a:t>A convocação deve se dar com antecedência mínima de 5 (cinco) dias úteis</a:t>
            </a:r>
            <a:endParaRPr sz="1400" b="1" i="0" u="none" strike="noStrike" cap="none">
              <a:solidFill>
                <a:schemeClr val="lt1"/>
              </a:solidFill>
              <a:latin typeface="Arial"/>
              <a:ea typeface="Arial"/>
              <a:cs typeface="Arial"/>
              <a:sym typeface="Arial"/>
            </a:endParaRPr>
          </a:p>
        </p:txBody>
      </p:sp>
      <p:sp>
        <p:nvSpPr>
          <p:cNvPr id="173" name="Google Shape;173;p20"/>
          <p:cNvSpPr txBox="1"/>
          <p:nvPr/>
        </p:nvSpPr>
        <p:spPr>
          <a:xfrm>
            <a:off x="7113240" y="4869160"/>
            <a:ext cx="2088232" cy="954107"/>
          </a:xfrm>
          <a:prstGeom prst="rect">
            <a:avLst/>
          </a:prstGeom>
          <a:solidFill>
            <a:srgbClr val="84BC84"/>
          </a:solidFill>
          <a:ln w="9525" cap="flat" cmpd="sng">
            <a:solidFill>
              <a:srgbClr val="84BC84"/>
            </a:solidFill>
            <a:prstDash val="solid"/>
            <a:round/>
            <a:headEnd type="none" w="sm" len="sm"/>
            <a:tailEnd type="none" w="sm" len="sm"/>
          </a:ln>
        </p:spPr>
        <p:txBody>
          <a:bodyPr spcFirstLastPara="1" wrap="square" lIns="91425" tIns="45700" rIns="91425" bIns="45700" anchor="t" anchorCtr="0">
            <a:noAutofit/>
          </a:bodyPr>
          <a:lstStyle/>
          <a:p>
            <a:pPr marL="0" marR="0" lvl="0" indent="0" algn="just" rtl="0">
              <a:spcBef>
                <a:spcPts val="0"/>
              </a:spcBef>
              <a:spcAft>
                <a:spcPts val="0"/>
              </a:spcAft>
              <a:buNone/>
            </a:pPr>
            <a:r>
              <a:rPr lang="pt-BR" sz="1400" b="1" i="0" u="none" strike="noStrike" cap="none">
                <a:solidFill>
                  <a:schemeClr val="lt1"/>
                </a:solidFill>
                <a:latin typeface="Arial"/>
                <a:ea typeface="Arial"/>
                <a:cs typeface="Arial"/>
                <a:sym typeface="Arial"/>
              </a:rPr>
              <a:t>A convocação deve se dar com antecedência mínima de 2 (dois) dias úteis</a:t>
            </a:r>
            <a:endParaRPr sz="1400" b="1" i="0" u="none" strike="noStrike" cap="none">
              <a:solidFill>
                <a:schemeClr val="lt1"/>
              </a:solidFill>
              <a:latin typeface="Arial"/>
              <a:ea typeface="Arial"/>
              <a:cs typeface="Arial"/>
              <a:sym typeface="Arial"/>
            </a:endParaRPr>
          </a:p>
        </p:txBody>
      </p:sp>
      <p:sp>
        <p:nvSpPr>
          <p:cNvPr id="174" name="Google Shape;174;p20"/>
          <p:cNvSpPr txBox="1"/>
          <p:nvPr/>
        </p:nvSpPr>
        <p:spPr>
          <a:xfrm>
            <a:off x="541016" y="476672"/>
            <a:ext cx="9364983"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pt-BR" sz="2400" b="1" dirty="0">
                <a:solidFill>
                  <a:schemeClr val="dk1"/>
                </a:solidFill>
                <a:sym typeface="Arial Black"/>
              </a:rPr>
              <a:t>Das Reuniões</a:t>
            </a:r>
            <a:endParaRPr sz="2400" b="1" dirty="0">
              <a:solidFill>
                <a:schemeClr val="dk1"/>
              </a:solidFill>
              <a:sym typeface="Arial Black"/>
            </a:endParaRPr>
          </a:p>
        </p:txBody>
      </p:sp>
      <p:sp>
        <p:nvSpPr>
          <p:cNvPr id="175" name="Google Shape;175;p20"/>
          <p:cNvSpPr/>
          <p:nvPr/>
        </p:nvSpPr>
        <p:spPr>
          <a:xfrm>
            <a:off x="541017" y="1122845"/>
            <a:ext cx="1730175" cy="831000"/>
          </a:xfrm>
          <a:prstGeom prst="flowChartProcess">
            <a:avLst/>
          </a:prstGeom>
          <a:solidFill>
            <a:srgbClr val="4B8A4B"/>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pt-BR" sz="1200" b="1" i="0" u="none" strike="noStrike" cap="none">
                <a:solidFill>
                  <a:schemeClr val="lt1"/>
                </a:solidFill>
                <a:latin typeface="Arial"/>
                <a:ea typeface="Arial"/>
                <a:cs typeface="Arial"/>
                <a:sym typeface="Arial"/>
              </a:rPr>
              <a:t>ENCAT</a:t>
            </a:r>
            <a:endParaRPr sz="1200"/>
          </a:p>
          <a:p>
            <a:pPr marL="0" marR="0" lvl="0" indent="0" algn="ctr" rtl="0">
              <a:spcBef>
                <a:spcPts val="0"/>
              </a:spcBef>
              <a:spcAft>
                <a:spcPts val="0"/>
              </a:spcAft>
              <a:buNone/>
            </a:pPr>
            <a:r>
              <a:rPr lang="pt-BR" sz="1200" b="1" i="0" u="none" strike="noStrike" cap="none">
                <a:solidFill>
                  <a:schemeClr val="lt1"/>
                </a:solidFill>
                <a:latin typeface="Arial"/>
                <a:ea typeface="Arial"/>
                <a:cs typeface="Arial"/>
                <a:sym typeface="Arial"/>
              </a:rPr>
              <a:t>GEFIN</a:t>
            </a:r>
            <a:endParaRPr sz="1200"/>
          </a:p>
          <a:p>
            <a:pPr marL="0" marR="0" lvl="0" indent="0" algn="ctr" rtl="0">
              <a:spcBef>
                <a:spcPts val="0"/>
              </a:spcBef>
              <a:spcAft>
                <a:spcPts val="0"/>
              </a:spcAft>
              <a:buNone/>
            </a:pPr>
            <a:r>
              <a:rPr lang="pt-BR" sz="1200" b="1" i="0" u="none" strike="noStrike" cap="none">
                <a:solidFill>
                  <a:schemeClr val="lt1"/>
                </a:solidFill>
                <a:latin typeface="Arial"/>
                <a:ea typeface="Arial"/>
                <a:cs typeface="Arial"/>
                <a:sym typeface="Arial"/>
              </a:rPr>
              <a:t>COGEF</a:t>
            </a:r>
            <a:endParaRPr sz="1200"/>
          </a:p>
          <a:p>
            <a:pPr marL="0" marR="0" lvl="0" indent="0" algn="ctr" rtl="0">
              <a:spcBef>
                <a:spcPts val="0"/>
              </a:spcBef>
              <a:spcAft>
                <a:spcPts val="0"/>
              </a:spcAft>
              <a:buNone/>
            </a:pPr>
            <a:r>
              <a:rPr lang="pt-BR" sz="1200" b="1" i="0" u="none" strike="noStrike" cap="none">
                <a:solidFill>
                  <a:schemeClr val="lt1"/>
                </a:solidFill>
                <a:latin typeface="Arial"/>
                <a:ea typeface="Arial"/>
                <a:cs typeface="Arial"/>
                <a:sym typeface="Arial"/>
              </a:rPr>
              <a:t>GDFAZ</a:t>
            </a:r>
            <a:endParaRPr sz="1200" b="1" i="0" u="none" strike="noStrike" cap="none">
              <a:solidFill>
                <a:schemeClr val="lt1"/>
              </a:solidFill>
              <a:latin typeface="Arial"/>
              <a:ea typeface="Arial"/>
              <a:cs typeface="Arial"/>
              <a:sym typeface="Arial"/>
            </a:endParaRPr>
          </a:p>
        </p:txBody>
      </p:sp>
      <p:cxnSp>
        <p:nvCxnSpPr>
          <p:cNvPr id="176" name="Google Shape;176;p20"/>
          <p:cNvCxnSpPr>
            <a:stCxn id="175" idx="3"/>
            <a:endCxn id="161" idx="1"/>
          </p:cNvCxnSpPr>
          <p:nvPr/>
        </p:nvCxnSpPr>
        <p:spPr>
          <a:xfrm>
            <a:off x="2271192" y="1538345"/>
            <a:ext cx="1107183" cy="2780"/>
          </a:xfrm>
          <a:prstGeom prst="straightConnector1">
            <a:avLst/>
          </a:prstGeom>
          <a:noFill/>
          <a:ln w="25400" cap="flat" cmpd="sng">
            <a:solidFill>
              <a:srgbClr val="4B8A4B"/>
            </a:solidFill>
            <a:prstDash val="solid"/>
            <a:round/>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9"/>
                                        </p:tgtEl>
                                        <p:attrNameLst>
                                          <p:attrName>style.visibility</p:attrName>
                                        </p:attrNameLst>
                                      </p:cBhvr>
                                      <p:to>
                                        <p:strVal val="visible"/>
                                      </p:to>
                                    </p:set>
                                    <p:animEffect transition="in" filter="fade">
                                      <p:cBhvr>
                                        <p:cTn id="7" dur="2000"/>
                                        <p:tgtEl>
                                          <p:spTgt spid="159"/>
                                        </p:tgtEl>
                                      </p:cBhvr>
                                    </p:animEffect>
                                  </p:childTnLst>
                                </p:cTn>
                              </p:par>
                              <p:par>
                                <p:cTn id="8" presetID="10" presetClass="entr" presetSubtype="0" fill="hold" nodeType="withEffect">
                                  <p:stCondLst>
                                    <p:cond delay="0"/>
                                  </p:stCondLst>
                                  <p:childTnLst>
                                    <p:set>
                                      <p:cBhvr>
                                        <p:cTn id="9" dur="1" fill="hold">
                                          <p:stCondLst>
                                            <p:cond delay="0"/>
                                          </p:stCondLst>
                                        </p:cTn>
                                        <p:tgtEl>
                                          <p:spTgt spid="160"/>
                                        </p:tgtEl>
                                        <p:attrNameLst>
                                          <p:attrName>style.visibility</p:attrName>
                                        </p:attrNameLst>
                                      </p:cBhvr>
                                      <p:to>
                                        <p:strVal val="visible"/>
                                      </p:to>
                                    </p:set>
                                    <p:animEffect transition="in" filter="fade">
                                      <p:cBhvr>
                                        <p:cTn id="10" dur="2000"/>
                                        <p:tgtEl>
                                          <p:spTgt spid="160"/>
                                        </p:tgtEl>
                                      </p:cBhvr>
                                    </p:animEffect>
                                  </p:childTnLst>
                                </p:cTn>
                              </p:par>
                              <p:par>
                                <p:cTn id="11" presetID="10" presetClass="entr" presetSubtype="0" fill="hold" nodeType="withEffect">
                                  <p:stCondLst>
                                    <p:cond delay="0"/>
                                  </p:stCondLst>
                                  <p:childTnLst>
                                    <p:set>
                                      <p:cBhvr>
                                        <p:cTn id="12" dur="1" fill="hold">
                                          <p:stCondLst>
                                            <p:cond delay="0"/>
                                          </p:stCondLst>
                                        </p:cTn>
                                        <p:tgtEl>
                                          <p:spTgt spid="161"/>
                                        </p:tgtEl>
                                        <p:attrNameLst>
                                          <p:attrName>style.visibility</p:attrName>
                                        </p:attrNameLst>
                                      </p:cBhvr>
                                      <p:to>
                                        <p:strVal val="visible"/>
                                      </p:to>
                                    </p:set>
                                    <p:animEffect transition="in" filter="fade">
                                      <p:cBhvr>
                                        <p:cTn id="13" dur="2000"/>
                                        <p:tgtEl>
                                          <p:spTgt spid="161"/>
                                        </p:tgtEl>
                                      </p:cBhvr>
                                    </p:animEffect>
                                  </p:childTnLst>
                                </p:cTn>
                              </p:par>
                              <p:par>
                                <p:cTn id="14" presetID="10" presetClass="entr" presetSubtype="0" fill="hold" nodeType="withEffect">
                                  <p:stCondLst>
                                    <p:cond delay="0"/>
                                  </p:stCondLst>
                                  <p:childTnLst>
                                    <p:set>
                                      <p:cBhvr>
                                        <p:cTn id="15" dur="1" fill="hold">
                                          <p:stCondLst>
                                            <p:cond delay="0"/>
                                          </p:stCondLst>
                                        </p:cTn>
                                        <p:tgtEl>
                                          <p:spTgt spid="162"/>
                                        </p:tgtEl>
                                        <p:attrNameLst>
                                          <p:attrName>style.visibility</p:attrName>
                                        </p:attrNameLst>
                                      </p:cBhvr>
                                      <p:to>
                                        <p:strVal val="visible"/>
                                      </p:to>
                                    </p:set>
                                    <p:animEffect transition="in" filter="fade">
                                      <p:cBhvr>
                                        <p:cTn id="16" dur="2000"/>
                                        <p:tgtEl>
                                          <p:spTgt spid="162"/>
                                        </p:tgtEl>
                                      </p:cBhvr>
                                    </p:animEffect>
                                  </p:childTnLst>
                                </p:cTn>
                              </p:par>
                              <p:par>
                                <p:cTn id="17" presetID="10" presetClass="entr" presetSubtype="0" fill="hold" nodeType="withEffect">
                                  <p:stCondLst>
                                    <p:cond delay="0"/>
                                  </p:stCondLst>
                                  <p:childTnLst>
                                    <p:set>
                                      <p:cBhvr>
                                        <p:cTn id="18" dur="1" fill="hold">
                                          <p:stCondLst>
                                            <p:cond delay="0"/>
                                          </p:stCondLst>
                                        </p:cTn>
                                        <p:tgtEl>
                                          <p:spTgt spid="163"/>
                                        </p:tgtEl>
                                        <p:attrNameLst>
                                          <p:attrName>style.visibility</p:attrName>
                                        </p:attrNameLst>
                                      </p:cBhvr>
                                      <p:to>
                                        <p:strVal val="visible"/>
                                      </p:to>
                                    </p:set>
                                    <p:animEffect transition="in" filter="fade">
                                      <p:cBhvr>
                                        <p:cTn id="19" dur="2000"/>
                                        <p:tgtEl>
                                          <p:spTgt spid="163"/>
                                        </p:tgtEl>
                                      </p:cBhvr>
                                    </p:animEffect>
                                  </p:childTnLst>
                                </p:cTn>
                              </p:par>
                              <p:par>
                                <p:cTn id="20" presetID="10" presetClass="entr" presetSubtype="0" fill="hold" nodeType="withEffect">
                                  <p:stCondLst>
                                    <p:cond delay="0"/>
                                  </p:stCondLst>
                                  <p:childTnLst>
                                    <p:set>
                                      <p:cBhvr>
                                        <p:cTn id="21" dur="1" fill="hold">
                                          <p:stCondLst>
                                            <p:cond delay="0"/>
                                          </p:stCondLst>
                                        </p:cTn>
                                        <p:tgtEl>
                                          <p:spTgt spid="164"/>
                                        </p:tgtEl>
                                        <p:attrNameLst>
                                          <p:attrName>style.visibility</p:attrName>
                                        </p:attrNameLst>
                                      </p:cBhvr>
                                      <p:to>
                                        <p:strVal val="visible"/>
                                      </p:to>
                                    </p:set>
                                    <p:animEffect transition="in" filter="fade">
                                      <p:cBhvr>
                                        <p:cTn id="22" dur="2000"/>
                                        <p:tgtEl>
                                          <p:spTgt spid="164"/>
                                        </p:tgtEl>
                                      </p:cBhvr>
                                    </p:animEffect>
                                  </p:childTnLst>
                                </p:cTn>
                              </p:par>
                              <p:par>
                                <p:cTn id="23" presetID="10" presetClass="entr" presetSubtype="0" fill="hold" nodeType="withEffect">
                                  <p:stCondLst>
                                    <p:cond delay="0"/>
                                  </p:stCondLst>
                                  <p:childTnLst>
                                    <p:set>
                                      <p:cBhvr>
                                        <p:cTn id="24" dur="1" fill="hold">
                                          <p:stCondLst>
                                            <p:cond delay="0"/>
                                          </p:stCondLst>
                                        </p:cTn>
                                        <p:tgtEl>
                                          <p:spTgt spid="165"/>
                                        </p:tgtEl>
                                        <p:attrNameLst>
                                          <p:attrName>style.visibility</p:attrName>
                                        </p:attrNameLst>
                                      </p:cBhvr>
                                      <p:to>
                                        <p:strVal val="visible"/>
                                      </p:to>
                                    </p:set>
                                    <p:animEffect transition="in" filter="fade">
                                      <p:cBhvr>
                                        <p:cTn id="25" dur="2000"/>
                                        <p:tgtEl>
                                          <p:spTgt spid="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apsulas">
  <a:themeElements>
    <a:clrScheme name="Capsula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1643</Words>
  <Application>Microsoft Office PowerPoint</Application>
  <PresentationFormat>Papel A4 (210 x 297 mm)</PresentationFormat>
  <Paragraphs>327</Paragraphs>
  <Slides>29</Slides>
  <Notes>14</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29</vt:i4>
      </vt:variant>
    </vt:vector>
  </HeadingPairs>
  <TitlesOfParts>
    <vt:vector size="38" baseType="lpstr">
      <vt:lpstr>Noto Sans Symbols</vt:lpstr>
      <vt:lpstr>Monotype Sorts</vt:lpstr>
      <vt:lpstr>Times New Roman</vt:lpstr>
      <vt:lpstr>Arial Black</vt:lpstr>
      <vt:lpstr>Arial</vt:lpstr>
      <vt:lpstr>Arimo</vt:lpstr>
      <vt:lpstr>Wingdings</vt:lpstr>
      <vt:lpstr>Courier New</vt:lpstr>
      <vt:lpstr>Capsulas</vt:lpstr>
      <vt:lpstr>Apresentação do PowerPoint</vt:lpstr>
      <vt:lpstr>COMPETÊNCIA </vt:lpstr>
      <vt:lpstr>Regimento Interno do CONFAZ - Convênio ICMS 133/97 Decreto 9.745/2019</vt:lpstr>
      <vt:lpstr>Regimento Interno do CONFAZ - Convênio ICMS 133/97 Decreto 9.745/2019</vt:lpstr>
      <vt:lpstr>Apresentação do PowerPoint</vt:lpstr>
      <vt:lpstr>Apresentação do PowerPoint</vt:lpstr>
      <vt:lpstr>DO CICLO LEGISLATIVO DO CONFAZ</vt:lpstr>
      <vt:lpstr>Apresentação do PowerPoint</vt:lpstr>
      <vt:lpstr>Apresentação do PowerPoint</vt:lpstr>
      <vt:lpstr>Apresentação do PowerPoint</vt:lpstr>
      <vt:lpstr>Apresentação do PowerPoint</vt:lpstr>
      <vt:lpstr>Apresentação do PowerPoint</vt:lpstr>
      <vt:lpstr> CONVALIDAÇÃO - DA LEGISLAÇÃO PERTINENTE</vt:lpstr>
      <vt:lpstr>PROCEDIMENTOS</vt:lpstr>
      <vt:lpstr>Apresentação do PowerPoint</vt:lpstr>
      <vt:lpstr> 1ª FASE: DOS EFEITOS</vt:lpstr>
      <vt:lpstr> 2ª FASE DA REINSTITUIÇÃO OU REVOGAÇÃO </vt:lpstr>
      <vt:lpstr> PRAZOS X ENQUADRAMENTO DO BENEFICIO</vt:lpstr>
      <vt:lpstr> DOS ATOS DE FASE UNICA</vt:lpstr>
      <vt:lpstr> DOS PRAZOS </vt:lpstr>
      <vt:lpstr> PRAZOS - CONTINUAÇÃO</vt:lpstr>
      <vt:lpstr> PRAZOS REPESCAGEM</vt:lpstr>
      <vt:lpstr> PRAZOS - REPESCAGEM</vt:lpstr>
      <vt:lpstr> OUTROS PRAZOS</vt:lpstr>
      <vt:lpstr> CONTRADITÓRIO</vt:lpstr>
      <vt:lpstr>Da Portaria 76 – ME /2019</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01452989141</dc:creator>
  <cp:lastModifiedBy>Bruno Pessanha Negris</cp:lastModifiedBy>
  <cp:revision>33</cp:revision>
  <dcterms:modified xsi:type="dcterms:W3CDTF">2019-06-24T20:40:13Z</dcterms:modified>
</cp:coreProperties>
</file>