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CCD40D8-D30F-9D2D-A12B-836FB2249E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D7DCC7FC-2D4F-341F-AC3C-224C12D177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710EB285-23C4-7002-88D8-2CE773214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8916247-2FB7-6C09-1D98-96DB000EA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1F8A678-BB04-608F-2352-79BF8F3A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58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E2706E-3E37-3965-E116-5FDDE8983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9580053-FBF2-5ED5-D077-18E16931F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9C81AD18-63B4-4403-A88C-4C98D1EC0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38B3D82-A442-13A7-E83F-0471CD7F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F2E3C3F9-6ED3-5C2A-ABCE-FB11B4EF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71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DB54940E-5C43-CB74-9E9D-0F17CAD64D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83CD237F-A199-25CE-01C2-59A7FB7180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B58016B-617E-82DD-1182-4BC35EE61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0A8EEBD3-B901-F9F9-BF9F-9B62A9F4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DABD4B8B-6E6B-6B45-0DB9-77BF3084E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25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E7A8335-268A-57F9-5B3E-6E34EFDB6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004AC23-8469-F1F9-E679-796B23E899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632CCEE-8166-ABC5-0D0D-A1687F99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B5F7B663-6336-28D2-E9DD-205214A0B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E7BF2674-5DF7-FF58-53AB-92CA48D43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492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1FE2919-8E14-6792-886D-DF5B1CD50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CEE48022-0C9A-B52F-9BAF-4E29DEE7B7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3D87D85-7C78-08E8-BB1C-3AEEE6459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16C3D5A-E26B-C53D-3039-47F1F6169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86BC3AA-76DE-EFBA-E90A-D91F8B2B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8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DDF90A3-03C1-F1B8-5448-C97B99ACC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2A8BB08-BD53-DB25-FC78-C737ED77E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F58AFAFB-F8BD-FDA0-7016-A0FF0D812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5901400F-B4BA-3896-EEE6-4D981143F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E7948938-6876-EA40-43F6-9DCED83BB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98B1526-A55D-8DAF-FF6A-EC5D1B62A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936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2755C35-7216-FD97-AA1C-34EAE56CD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86622FE-4C60-5F41-C43E-3161EB383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CFCF575-D58E-9911-510C-60D2F03DF8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ABAA2A0E-EE38-6E64-6730-317FCC2C02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FB477367-2EAC-F977-6534-73203B118B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7EED123F-D3AE-B2A1-A56E-C1AD21486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4B6E0E9-06F7-339F-3066-85C6D79A9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C57707BE-B6A6-7034-8EC0-1AF9C063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97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59B22B7-DB31-2C33-F45C-8F91030DF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ACC378A3-5BBA-0B93-81BF-51B4B296E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DDCCC0B9-D53D-5F3A-FFA1-FEB10F83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D7C8D037-E135-EF5C-A522-DD0196528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4243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8CB00049-4773-EE25-81A3-588DE6AD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70C922AC-1982-4561-C2C4-BB543F71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AD623599-B9AD-652A-C236-1ED6D76D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84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0D3183-5ABE-31A1-C211-0CFF5AB27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1A5C564-43FB-A4E1-AE04-A3203D219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65C2794C-7F96-BF56-164A-766552959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77D1EE9A-83A8-C63C-BA3A-A4DCB3CB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8405AA3-A564-F90C-A2BC-27D143165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8F11AA8B-982B-64C5-D994-ACB60533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325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FABE451-E63C-329A-4489-0F7F5DFFF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4529D328-99C6-C65A-1D0F-9E4859E42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D6E1535D-ED2D-48F4-7EA6-45F3A86A14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9C644337-4167-6C93-7F69-731BC8AA3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8C7202C-4A33-DC28-FA21-F1D5312B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1CC4F6E2-CCBC-F41C-F4B0-F35B0F5E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178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9D033F84-F0E0-B76C-3275-A8D411C8A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8EAC2833-9077-19FC-BFCF-05E4A025F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734FB9A-61E2-45B2-614B-2C6721E687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56166-D877-CD42-AC62-6BC2D57D3D59}" type="datetimeFigureOut">
              <a:rPr lang="pt-BR" smtClean="0"/>
              <a:t>28/10/2025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57C7AB43-9B93-03C5-AA73-FBE011203C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ABEE832A-9857-00B7-27FA-8A440177CD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07ABA2-6364-B449-84CB-1D03C835CE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704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xmlns="" id="{9180DE06-7362-4888-AADA-7AADD57AC4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E997C45-AF23-5D90-28BE-2F0F33C0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1384" y="679730"/>
            <a:ext cx="4171994" cy="3932729"/>
          </a:xfrm>
        </p:spPr>
        <p:txBody>
          <a:bodyPr>
            <a:normAutofit/>
          </a:bodyPr>
          <a:lstStyle/>
          <a:p>
            <a:pPr algn="l"/>
            <a:r>
              <a:rPr lang="pt-BR" sz="5100" dirty="0"/>
              <a:t>Tributação de compras internacionais até US$50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AF6A671-C637-4547-85F4-51B6D18813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16200000">
            <a:off x="2218698" y="2733627"/>
            <a:ext cx="1340409" cy="5777807"/>
            <a:chOff x="329184" y="2"/>
            <a:chExt cx="524256" cy="5777807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C575CF26-3D3C-4C5A-A2B7-00432016E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9413ED5-9ED4-4772-BCE4-2BCAE6B12E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2"/>
              <a:ext cx="524256" cy="566677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04357C93-F0CB-4A1C-8F77-4E9063789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8623" y="372533"/>
            <a:ext cx="6116779" cy="606872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05D7D68-A210-8431-5D75-0C4254F023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7" y="1269600"/>
            <a:ext cx="5608830" cy="431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404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0B3598D0-BE65-AB01-B493-6C61246895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83" y="365125"/>
            <a:ext cx="8553234" cy="633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6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0264B735-4851-F32F-51BD-1D2EC12659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405" y="247581"/>
            <a:ext cx="8611190" cy="63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14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7C4585D8-3682-07A5-57E6-A70FD613E0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19" y="360054"/>
            <a:ext cx="10132762" cy="6137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88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xmlns="" id="{2B464274-C29A-E78A-E6FC-FE49193716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421" y="251512"/>
            <a:ext cx="9139157" cy="63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320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Widescreen</PresentationFormat>
  <Paragraphs>1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Tema do Office</vt:lpstr>
      <vt:lpstr>Tributação de compras internacionais até US$50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Tributação de compras internacionais até US$50</dc:title>
  <dc:creator>GABRIELA ALVIM DE NIGRIS</dc:creator>
  <cp:lastModifiedBy>Danilo Freire Pires</cp:lastModifiedBy>
  <cp:revision>1</cp:revision>
  <dcterms:created xsi:type="dcterms:W3CDTF">2025-10-28T17:09:13Z</dcterms:created>
  <dcterms:modified xsi:type="dcterms:W3CDTF">2025-10-28T17:34:29Z</dcterms:modified>
</cp:coreProperties>
</file>