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sldIdLst>
    <p:sldId id="260" r:id="rId5"/>
    <p:sldId id="272" r:id="rId6"/>
    <p:sldId id="280" r:id="rId7"/>
    <p:sldId id="274" r:id="rId8"/>
    <p:sldId id="297" r:id="rId9"/>
    <p:sldId id="294" r:id="rId10"/>
    <p:sldId id="298" r:id="rId11"/>
    <p:sldId id="293" r:id="rId12"/>
  </p:sldIdLst>
  <p:sldSz cx="12192000" cy="6858000"/>
  <p:notesSz cx="6797675" cy="9926638"/>
  <p:embeddedFontLst>
    <p:embeddedFont>
      <p:font typeface="Campuni" panose="00000500000000000000" pitchFamily="50" charset="0"/>
      <p:regular r:id="rId14"/>
    </p:embeddedFont>
    <p:embeddedFont>
      <p:font typeface="Campuni Bold" panose="00000800000000000000" pitchFamily="50" charset="0"/>
      <p:bold r:id="rId15"/>
    </p:embeddedFont>
    <p:embeddedFont>
      <p:font typeface="Campuni Book" panose="00000500000000000000" pitchFamily="50" charset="0"/>
      <p:regular r:id="rId16"/>
    </p:embeddedFont>
    <p:embeddedFont>
      <p:font typeface="Campuni Medium" panose="00000600000000000000" pitchFamily="50" charset="0"/>
      <p:regular r:id="rId17"/>
    </p:embeddedFont>
    <p:embeddedFont>
      <p:font typeface="Figtree" pitchFamily="2" charset="0"/>
      <p:regular r:id="rId18"/>
      <p:bold r:id="rId19"/>
      <p:italic r:id="rId20"/>
      <p:boldItalic r:id="rId21"/>
    </p:embeddedFont>
    <p:embeddedFont>
      <p:font typeface="Figtree Medium" pitchFamily="2" charset="0"/>
      <p:regular r:id="rId22"/>
      <p:italic r:id="rId23"/>
    </p:embeddedFont>
    <p:embeddedFont>
      <p:font typeface="Gotham Black" charset="0"/>
      <p:regular r:id="rId24"/>
    </p:embeddedFont>
    <p:embeddedFont>
      <p:font typeface="Gotham Light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JA ANTES DE CRIAR" id="{25F82509-2579-9F49-BEAB-FC2AD2B4FCF1}">
          <p14:sldIdLst/>
        </p14:section>
        <p14:section name="Sem animação" id="{50F2A740-FE50-AE4C-B4DF-7AA33D497DA6}">
          <p14:sldIdLst>
            <p14:sldId id="260"/>
            <p14:sldId id="272"/>
            <p14:sldId id="280"/>
            <p14:sldId id="274"/>
            <p14:sldId id="297"/>
            <p14:sldId id="294"/>
            <p14:sldId id="298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59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466"/>
    <a:srgbClr val="000000"/>
    <a:srgbClr val="DDF3A5"/>
    <a:srgbClr val="D8F1A9"/>
    <a:srgbClr val="D2EEAD"/>
    <a:srgbClr val="2950DA"/>
    <a:srgbClr val="0B2473"/>
    <a:srgbClr val="E0565D"/>
    <a:srgbClr val="2A4FDA"/>
    <a:srgbClr val="E6F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47062-0C78-45F6-87C5-3DD2144FB9FE}" v="21" dt="2025-11-13T13:14:34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>
        <p:guide orient="horz" pos="2183"/>
        <p:guide pos="3840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d Vicente Fernandes Junior" userId="22ccec5b-1897-4c69-aab3-56faac1af7e0" providerId="ADAL" clId="{E7E1A8BA-7086-4894-AE8D-7CCC4F593BAD}"/>
    <pc:docChg chg="undo custSel addSld delSld modSld sldOrd modSection">
      <pc:chgData name="Edgard Vicente Fernandes Junior" userId="22ccec5b-1897-4c69-aab3-56faac1af7e0" providerId="ADAL" clId="{E7E1A8BA-7086-4894-AE8D-7CCC4F593BAD}" dt="2025-11-13T13:23:51.962" v="1513" actId="1037"/>
      <pc:docMkLst>
        <pc:docMk/>
      </pc:docMkLst>
      <pc:sldChg chg="del">
        <pc:chgData name="Edgard Vicente Fernandes Junior" userId="22ccec5b-1897-4c69-aab3-56faac1af7e0" providerId="ADAL" clId="{E7E1A8BA-7086-4894-AE8D-7CCC4F593BAD}" dt="2025-11-13T12:17:52.387" v="70" actId="2696"/>
        <pc:sldMkLst>
          <pc:docMk/>
          <pc:sldMk cId="345705137" sldId="259"/>
        </pc:sldMkLst>
      </pc:sldChg>
      <pc:sldChg chg="addSp delSp modSp mod">
        <pc:chgData name="Edgard Vicente Fernandes Junior" userId="22ccec5b-1897-4c69-aab3-56faac1af7e0" providerId="ADAL" clId="{E7E1A8BA-7086-4894-AE8D-7CCC4F593BAD}" dt="2025-11-13T12:17:45.626" v="69" actId="122"/>
        <pc:sldMkLst>
          <pc:docMk/>
          <pc:sldMk cId="3231858100" sldId="260"/>
        </pc:sldMkLst>
        <pc:spChg chg="mod">
          <ac:chgData name="Edgard Vicente Fernandes Junior" userId="22ccec5b-1897-4c69-aab3-56faac1af7e0" providerId="ADAL" clId="{E7E1A8BA-7086-4894-AE8D-7CCC4F593BAD}" dt="2025-11-13T12:17:45.626" v="69" actId="122"/>
          <ac:spMkLst>
            <pc:docMk/>
            <pc:sldMk cId="3231858100" sldId="260"/>
            <ac:spMk id="4" creationId="{D28889CE-73A4-EB41-E226-B51C31D75B6C}"/>
          </ac:spMkLst>
        </pc:spChg>
        <pc:spChg chg="mod">
          <ac:chgData name="Edgard Vicente Fernandes Junior" userId="22ccec5b-1897-4c69-aab3-56faac1af7e0" providerId="ADAL" clId="{E7E1A8BA-7086-4894-AE8D-7CCC4F593BAD}" dt="2025-11-13T12:15:30.511" v="12" actId="20577"/>
          <ac:spMkLst>
            <pc:docMk/>
            <pc:sldMk cId="3231858100" sldId="260"/>
            <ac:spMk id="9" creationId="{F1A5108D-B848-1DE7-F7BC-3A8474A2A12A}"/>
          </ac:spMkLst>
        </pc:spChg>
        <pc:picChg chg="add del mod">
          <ac:chgData name="Edgard Vicente Fernandes Junior" userId="22ccec5b-1897-4c69-aab3-56faac1af7e0" providerId="ADAL" clId="{E7E1A8BA-7086-4894-AE8D-7CCC4F593BAD}" dt="2025-11-13T12:17:37.104" v="67" actId="478"/>
          <ac:picMkLst>
            <pc:docMk/>
            <pc:sldMk cId="3231858100" sldId="260"/>
            <ac:picMk id="6" creationId="{5A3202B1-D5CD-D0D3-50B3-BAE0A6383606}"/>
          </ac:picMkLst>
        </pc:picChg>
        <pc:picChg chg="del">
          <ac:chgData name="Edgard Vicente Fernandes Junior" userId="22ccec5b-1897-4c69-aab3-56faac1af7e0" providerId="ADAL" clId="{E7E1A8BA-7086-4894-AE8D-7CCC4F593BAD}" dt="2025-11-13T12:15:49.957" v="57" actId="478"/>
          <ac:picMkLst>
            <pc:docMk/>
            <pc:sldMk cId="3231858100" sldId="260"/>
            <ac:picMk id="11" creationId="{DDC2A941-92EA-14A8-FDA4-9C8D13346B79}"/>
          </ac:picMkLst>
        </pc:picChg>
      </pc:sldChg>
      <pc:sldChg chg="modSp mod">
        <pc:chgData name="Edgard Vicente Fernandes Junior" userId="22ccec5b-1897-4c69-aab3-56faac1af7e0" providerId="ADAL" clId="{E7E1A8BA-7086-4894-AE8D-7CCC4F593BAD}" dt="2025-11-13T12:18:06.751" v="76" actId="20577"/>
        <pc:sldMkLst>
          <pc:docMk/>
          <pc:sldMk cId="2639250689" sldId="272"/>
        </pc:sldMkLst>
        <pc:spChg chg="mod">
          <ac:chgData name="Edgard Vicente Fernandes Junior" userId="22ccec5b-1897-4c69-aab3-56faac1af7e0" providerId="ADAL" clId="{E7E1A8BA-7086-4894-AE8D-7CCC4F593BAD}" dt="2025-11-13T12:17:59.593" v="75" actId="20577"/>
          <ac:spMkLst>
            <pc:docMk/>
            <pc:sldMk cId="2639250689" sldId="272"/>
            <ac:spMk id="59" creationId="{5135083F-E656-3B76-439A-FC30A41C532A}"/>
          </ac:spMkLst>
        </pc:spChg>
        <pc:spChg chg="mod">
          <ac:chgData name="Edgard Vicente Fernandes Junior" userId="22ccec5b-1897-4c69-aab3-56faac1af7e0" providerId="ADAL" clId="{E7E1A8BA-7086-4894-AE8D-7CCC4F593BAD}" dt="2025-11-13T12:18:06.751" v="76" actId="20577"/>
          <ac:spMkLst>
            <pc:docMk/>
            <pc:sldMk cId="2639250689" sldId="272"/>
            <ac:spMk id="67" creationId="{A4A17211-C162-7F14-B73A-052121C99C55}"/>
          </ac:spMkLst>
        </pc:spChg>
      </pc:sldChg>
      <pc:sldChg chg="addSp delSp modSp mod">
        <pc:chgData name="Edgard Vicente Fernandes Junior" userId="22ccec5b-1897-4c69-aab3-56faac1af7e0" providerId="ADAL" clId="{E7E1A8BA-7086-4894-AE8D-7CCC4F593BAD}" dt="2025-11-13T13:23:51.962" v="1513" actId="1037"/>
        <pc:sldMkLst>
          <pc:docMk/>
          <pc:sldMk cId="1631061067" sldId="274"/>
        </pc:sldMkLst>
        <pc:spChg chg="add mod">
          <ac:chgData name="Edgard Vicente Fernandes Junior" userId="22ccec5b-1897-4c69-aab3-56faac1af7e0" providerId="ADAL" clId="{E7E1A8BA-7086-4894-AE8D-7CCC4F593BAD}" dt="2025-11-13T12:31:43.527" v="565" actId="1076"/>
          <ac:spMkLst>
            <pc:docMk/>
            <pc:sldMk cId="1631061067" sldId="274"/>
            <ac:spMk id="2" creationId="{6E78A9FE-4EDD-68FB-0F2E-8AF989035C3F}"/>
          </ac:spMkLst>
        </pc:spChg>
        <pc:spChg chg="add mod">
          <ac:chgData name="Edgard Vicente Fernandes Junior" userId="22ccec5b-1897-4c69-aab3-56faac1af7e0" providerId="ADAL" clId="{E7E1A8BA-7086-4894-AE8D-7CCC4F593BAD}" dt="2025-11-13T12:31:43.527" v="565" actId="1076"/>
          <ac:spMkLst>
            <pc:docMk/>
            <pc:sldMk cId="1631061067" sldId="274"/>
            <ac:spMk id="3" creationId="{0FF51114-7F78-9453-9308-E796B1DF5EB9}"/>
          </ac:spMkLst>
        </pc:spChg>
        <pc:spChg chg="mod">
          <ac:chgData name="Edgard Vicente Fernandes Junior" userId="22ccec5b-1897-4c69-aab3-56faac1af7e0" providerId="ADAL" clId="{E7E1A8BA-7086-4894-AE8D-7CCC4F593BAD}" dt="2025-11-13T13:23:51.962" v="1513" actId="1037"/>
          <ac:spMkLst>
            <pc:docMk/>
            <pc:sldMk cId="1631061067" sldId="274"/>
            <ac:spMk id="4" creationId="{3E0A9261-C8CF-A64C-C726-947FBADCC66B}"/>
          </ac:spMkLst>
        </pc:spChg>
        <pc:spChg chg="add del mod">
          <ac:chgData name="Edgard Vicente Fernandes Junior" userId="22ccec5b-1897-4c69-aab3-56faac1af7e0" providerId="ADAL" clId="{E7E1A8BA-7086-4894-AE8D-7CCC4F593BAD}" dt="2025-11-13T12:32:48.506" v="577" actId="478"/>
          <ac:spMkLst>
            <pc:docMk/>
            <pc:sldMk cId="1631061067" sldId="274"/>
            <ac:spMk id="5" creationId="{8EE3CDAE-F6B7-251D-E72D-F1F94C524CA3}"/>
          </ac:spMkLst>
        </pc:spChg>
        <pc:spChg chg="mod">
          <ac:chgData name="Edgard Vicente Fernandes Junior" userId="22ccec5b-1897-4c69-aab3-56faac1af7e0" providerId="ADAL" clId="{E7E1A8BA-7086-4894-AE8D-7CCC4F593BAD}" dt="2025-11-13T12:56:31.573" v="1346" actId="207"/>
          <ac:spMkLst>
            <pc:docMk/>
            <pc:sldMk cId="1631061067" sldId="274"/>
            <ac:spMk id="6" creationId="{87BBDBCD-1C58-79B7-E206-795B0F04B83B}"/>
          </ac:spMkLst>
        </pc:spChg>
        <pc:spChg chg="mod">
          <ac:chgData name="Edgard Vicente Fernandes Junior" userId="22ccec5b-1897-4c69-aab3-56faac1af7e0" providerId="ADAL" clId="{E7E1A8BA-7086-4894-AE8D-7CCC4F593BAD}" dt="2025-11-13T12:56:39.179" v="1378" actId="207"/>
          <ac:spMkLst>
            <pc:docMk/>
            <pc:sldMk cId="1631061067" sldId="274"/>
            <ac:spMk id="7" creationId="{09603B5D-FBB8-EA43-3E55-C7D3447A521F}"/>
          </ac:spMkLst>
        </pc:spChg>
        <pc:spChg chg="mod">
          <ac:chgData name="Edgard Vicente Fernandes Junior" userId="22ccec5b-1897-4c69-aab3-56faac1af7e0" providerId="ADAL" clId="{E7E1A8BA-7086-4894-AE8D-7CCC4F593BAD}" dt="2025-11-13T12:31:43.527" v="565" actId="1076"/>
          <ac:spMkLst>
            <pc:docMk/>
            <pc:sldMk cId="1631061067" sldId="274"/>
            <ac:spMk id="8" creationId="{0C4690FE-2312-ABFA-85D7-1FCD466AF38B}"/>
          </ac:spMkLst>
        </pc:spChg>
        <pc:spChg chg="add mod">
          <ac:chgData name="Edgard Vicente Fernandes Junior" userId="22ccec5b-1897-4c69-aab3-56faac1af7e0" providerId="ADAL" clId="{E7E1A8BA-7086-4894-AE8D-7CCC4F593BAD}" dt="2025-11-13T12:34:01.004" v="705" actId="1036"/>
          <ac:spMkLst>
            <pc:docMk/>
            <pc:sldMk cId="1631061067" sldId="274"/>
            <ac:spMk id="9" creationId="{B80BCDF3-7A93-3A43-F8A3-D19CBBBC81CF}"/>
          </ac:spMkLst>
        </pc:spChg>
        <pc:spChg chg="del mod">
          <ac:chgData name="Edgard Vicente Fernandes Junior" userId="22ccec5b-1897-4c69-aab3-56faac1af7e0" providerId="ADAL" clId="{E7E1A8BA-7086-4894-AE8D-7CCC4F593BAD}" dt="2025-11-13T12:22:54.289" v="190" actId="478"/>
          <ac:spMkLst>
            <pc:docMk/>
            <pc:sldMk cId="1631061067" sldId="274"/>
            <ac:spMk id="10" creationId="{93B5B4AC-F2E7-BF0B-D5B6-E964413A09EA}"/>
          </ac:spMkLst>
        </pc:spChg>
        <pc:spChg chg="del">
          <ac:chgData name="Edgard Vicente Fernandes Junior" userId="22ccec5b-1897-4c69-aab3-56faac1af7e0" providerId="ADAL" clId="{E7E1A8BA-7086-4894-AE8D-7CCC4F593BAD}" dt="2025-11-13T12:22:49.720" v="187" actId="478"/>
          <ac:spMkLst>
            <pc:docMk/>
            <pc:sldMk cId="1631061067" sldId="274"/>
            <ac:spMk id="11" creationId="{47A15E9D-835D-B308-419A-8D265F6805F5}"/>
          </ac:spMkLst>
        </pc:spChg>
        <pc:spChg chg="del mod">
          <ac:chgData name="Edgard Vicente Fernandes Junior" userId="22ccec5b-1897-4c69-aab3-56faac1af7e0" providerId="ADAL" clId="{E7E1A8BA-7086-4894-AE8D-7CCC4F593BAD}" dt="2025-11-13T12:22:56.040" v="191" actId="478"/>
          <ac:spMkLst>
            <pc:docMk/>
            <pc:sldMk cId="1631061067" sldId="274"/>
            <ac:spMk id="12" creationId="{FA8B774D-B58A-4D3A-71ED-FB8CFD82D014}"/>
          </ac:spMkLst>
        </pc:spChg>
        <pc:spChg chg="mod">
          <ac:chgData name="Edgard Vicente Fernandes Junior" userId="22ccec5b-1897-4c69-aab3-56faac1af7e0" providerId="ADAL" clId="{E7E1A8BA-7086-4894-AE8D-7CCC4F593BAD}" dt="2025-11-13T12:34:51.453" v="796" actId="1037"/>
          <ac:spMkLst>
            <pc:docMk/>
            <pc:sldMk cId="1631061067" sldId="274"/>
            <ac:spMk id="13" creationId="{9924676D-F1F0-6D22-CF6E-FF16E2781D82}"/>
          </ac:spMkLst>
        </pc:spChg>
        <pc:spChg chg="add mod">
          <ac:chgData name="Edgard Vicente Fernandes Junior" userId="22ccec5b-1897-4c69-aab3-56faac1af7e0" providerId="ADAL" clId="{E7E1A8BA-7086-4894-AE8D-7CCC4F593BAD}" dt="2025-11-13T12:33:40.645" v="658" actId="1076"/>
          <ac:spMkLst>
            <pc:docMk/>
            <pc:sldMk cId="1631061067" sldId="274"/>
            <ac:spMk id="14" creationId="{D6BCB811-B10D-A959-B877-6F5CFB8CCFBB}"/>
          </ac:spMkLst>
        </pc:spChg>
        <pc:spChg chg="del mod">
          <ac:chgData name="Edgard Vicente Fernandes Junior" userId="22ccec5b-1897-4c69-aab3-56faac1af7e0" providerId="ADAL" clId="{E7E1A8BA-7086-4894-AE8D-7CCC4F593BAD}" dt="2025-11-13T12:22:21.929" v="185" actId="478"/>
          <ac:spMkLst>
            <pc:docMk/>
            <pc:sldMk cId="1631061067" sldId="274"/>
            <ac:spMk id="15" creationId="{B626FB60-A06C-5654-62B2-11935582E18D}"/>
          </ac:spMkLst>
        </pc:spChg>
        <pc:spChg chg="del">
          <ac:chgData name="Edgard Vicente Fernandes Junior" userId="22ccec5b-1897-4c69-aab3-56faac1af7e0" providerId="ADAL" clId="{E7E1A8BA-7086-4894-AE8D-7CCC4F593BAD}" dt="2025-11-13T12:22:17.903" v="182" actId="478"/>
          <ac:spMkLst>
            <pc:docMk/>
            <pc:sldMk cId="1631061067" sldId="274"/>
            <ac:spMk id="16" creationId="{05CBF898-DD0D-6908-13FD-C2497B0C5A0D}"/>
          </ac:spMkLst>
        </pc:spChg>
        <pc:spChg chg="del">
          <ac:chgData name="Edgard Vicente Fernandes Junior" userId="22ccec5b-1897-4c69-aab3-56faac1af7e0" providerId="ADAL" clId="{E7E1A8BA-7086-4894-AE8D-7CCC4F593BAD}" dt="2025-11-13T12:22:20.535" v="184" actId="478"/>
          <ac:spMkLst>
            <pc:docMk/>
            <pc:sldMk cId="1631061067" sldId="274"/>
            <ac:spMk id="17" creationId="{6553E10F-4E5A-80B1-F55F-EAF1E0D3F27C}"/>
          </ac:spMkLst>
        </pc:spChg>
      </pc:sldChg>
      <pc:sldChg chg="del">
        <pc:chgData name="Edgard Vicente Fernandes Junior" userId="22ccec5b-1897-4c69-aab3-56faac1af7e0" providerId="ADAL" clId="{E7E1A8BA-7086-4894-AE8D-7CCC4F593BAD}" dt="2025-11-13T12:52:14.949" v="1248" actId="47"/>
        <pc:sldMkLst>
          <pc:docMk/>
          <pc:sldMk cId="1400496559" sldId="276"/>
        </pc:sldMkLst>
      </pc:sldChg>
      <pc:sldChg chg="ord">
        <pc:chgData name="Edgard Vicente Fernandes Junior" userId="22ccec5b-1897-4c69-aab3-56faac1af7e0" providerId="ADAL" clId="{E7E1A8BA-7086-4894-AE8D-7CCC4F593BAD}" dt="2025-11-13T12:35:27.849" v="799"/>
        <pc:sldMkLst>
          <pc:docMk/>
          <pc:sldMk cId="620452118" sldId="280"/>
        </pc:sldMkLst>
      </pc:sldChg>
      <pc:sldChg chg="del">
        <pc:chgData name="Edgard Vicente Fernandes Junior" userId="22ccec5b-1897-4c69-aab3-56faac1af7e0" providerId="ADAL" clId="{E7E1A8BA-7086-4894-AE8D-7CCC4F593BAD}" dt="2025-11-13T12:52:11.866" v="1247" actId="47"/>
        <pc:sldMkLst>
          <pc:docMk/>
          <pc:sldMk cId="206168344" sldId="281"/>
        </pc:sldMkLst>
      </pc:sldChg>
      <pc:sldChg chg="del">
        <pc:chgData name="Edgard Vicente Fernandes Junior" userId="22ccec5b-1897-4c69-aab3-56faac1af7e0" providerId="ADAL" clId="{E7E1A8BA-7086-4894-AE8D-7CCC4F593BAD}" dt="2025-11-13T12:52:14.949" v="1248" actId="47"/>
        <pc:sldMkLst>
          <pc:docMk/>
          <pc:sldMk cId="3058288731" sldId="285"/>
        </pc:sldMkLst>
      </pc:sldChg>
      <pc:sldChg chg="addSp modSp mod">
        <pc:chgData name="Edgard Vicente Fernandes Junior" userId="22ccec5b-1897-4c69-aab3-56faac1af7e0" providerId="ADAL" clId="{E7E1A8BA-7086-4894-AE8D-7CCC4F593BAD}" dt="2025-11-13T13:14:56.851" v="1441" actId="167"/>
        <pc:sldMkLst>
          <pc:docMk/>
          <pc:sldMk cId="3304436011" sldId="293"/>
        </pc:sldMkLst>
        <pc:spChg chg="mod">
          <ac:chgData name="Edgard Vicente Fernandes Junior" userId="22ccec5b-1897-4c69-aab3-56faac1af7e0" providerId="ADAL" clId="{E7E1A8BA-7086-4894-AE8D-7CCC4F593BAD}" dt="2025-11-13T12:53:01.136" v="1267" actId="1076"/>
          <ac:spMkLst>
            <pc:docMk/>
            <pc:sldMk cId="3304436011" sldId="293"/>
            <ac:spMk id="2" creationId="{EE3A2614-0570-A634-34C3-955BE790F095}"/>
          </ac:spMkLst>
        </pc:spChg>
        <pc:spChg chg="add mod">
          <ac:chgData name="Edgard Vicente Fernandes Junior" userId="22ccec5b-1897-4c69-aab3-56faac1af7e0" providerId="ADAL" clId="{E7E1A8BA-7086-4894-AE8D-7CCC4F593BAD}" dt="2025-11-13T13:12:29.104" v="1415" actId="255"/>
          <ac:spMkLst>
            <pc:docMk/>
            <pc:sldMk cId="3304436011" sldId="293"/>
            <ac:spMk id="3" creationId="{4114E9D7-9DF9-A47E-AE99-F9525986A58E}"/>
          </ac:spMkLst>
        </pc:spChg>
        <pc:spChg chg="mod">
          <ac:chgData name="Edgard Vicente Fernandes Junior" userId="22ccec5b-1897-4c69-aab3-56faac1af7e0" providerId="ADAL" clId="{E7E1A8BA-7086-4894-AE8D-7CCC4F593BAD}" dt="2025-11-13T12:53:16.128" v="1272" actId="1076"/>
          <ac:spMkLst>
            <pc:docMk/>
            <pc:sldMk cId="3304436011" sldId="293"/>
            <ac:spMk id="4" creationId="{9C1D4501-2C19-2A32-6596-126B26AC6AFD}"/>
          </ac:spMkLst>
        </pc:spChg>
        <pc:picChg chg="add mod ord">
          <ac:chgData name="Edgard Vicente Fernandes Junior" userId="22ccec5b-1897-4c69-aab3-56faac1af7e0" providerId="ADAL" clId="{E7E1A8BA-7086-4894-AE8D-7CCC4F593BAD}" dt="2025-11-13T13:14:56.851" v="1441" actId="167"/>
          <ac:picMkLst>
            <pc:docMk/>
            <pc:sldMk cId="3304436011" sldId="293"/>
            <ac:picMk id="7" creationId="{543FDF39-A4CA-ADB6-21F6-5FA86FCFC7FB}"/>
          </ac:picMkLst>
        </pc:picChg>
      </pc:sldChg>
      <pc:sldChg chg="addSp delSp modSp mod ord delAnim modNotesTx">
        <pc:chgData name="Edgard Vicente Fernandes Junior" userId="22ccec5b-1897-4c69-aab3-56faac1af7e0" providerId="ADAL" clId="{E7E1A8BA-7086-4894-AE8D-7CCC4F593BAD}" dt="2025-11-13T13:19:41.577" v="1443" actId="6549"/>
        <pc:sldMkLst>
          <pc:docMk/>
          <pc:sldMk cId="3515420211" sldId="294"/>
        </pc:sldMkLst>
        <pc:spChg chg="del">
          <ac:chgData name="Edgard Vicente Fernandes Junior" userId="22ccec5b-1897-4c69-aab3-56faac1af7e0" providerId="ADAL" clId="{E7E1A8BA-7086-4894-AE8D-7CCC4F593BAD}" dt="2025-11-13T12:47:15.542" v="1104" actId="478"/>
          <ac:spMkLst>
            <pc:docMk/>
            <pc:sldMk cId="3515420211" sldId="294"/>
            <ac:spMk id="6" creationId="{59A5A3E0-D83A-4D83-B75F-FD256FC9B07A}"/>
          </ac:spMkLst>
        </pc:spChg>
        <pc:spChg chg="del">
          <ac:chgData name="Edgard Vicente Fernandes Junior" userId="22ccec5b-1897-4c69-aab3-56faac1af7e0" providerId="ADAL" clId="{E7E1A8BA-7086-4894-AE8D-7CCC4F593BAD}" dt="2025-11-13T12:47:23.923" v="1107" actId="478"/>
          <ac:spMkLst>
            <pc:docMk/>
            <pc:sldMk cId="3515420211" sldId="294"/>
            <ac:spMk id="7" creationId="{1AA48F73-04A0-4044-A223-5DEBD6CCB4CD}"/>
          </ac:spMkLst>
        </pc:spChg>
        <pc:spChg chg="del">
          <ac:chgData name="Edgard Vicente Fernandes Junior" userId="22ccec5b-1897-4c69-aab3-56faac1af7e0" providerId="ADAL" clId="{E7E1A8BA-7086-4894-AE8D-7CCC4F593BAD}" dt="2025-11-13T12:47:23.923" v="1107" actId="478"/>
          <ac:spMkLst>
            <pc:docMk/>
            <pc:sldMk cId="3515420211" sldId="294"/>
            <ac:spMk id="8" creationId="{68B06868-2F81-42EA-8CC9-3EECD491E676}"/>
          </ac:spMkLst>
        </pc:spChg>
        <pc:spChg chg="del">
          <ac:chgData name="Edgard Vicente Fernandes Junior" userId="22ccec5b-1897-4c69-aab3-56faac1af7e0" providerId="ADAL" clId="{E7E1A8BA-7086-4894-AE8D-7CCC4F593BAD}" dt="2025-11-13T12:47:26.931" v="1108" actId="478"/>
          <ac:spMkLst>
            <pc:docMk/>
            <pc:sldMk cId="3515420211" sldId="294"/>
            <ac:spMk id="10" creationId="{F18DDBC1-69A2-48FA-9650-0D77EE4BF336}"/>
          </ac:spMkLst>
        </pc:spChg>
        <pc:spChg chg="del">
          <ac:chgData name="Edgard Vicente Fernandes Junior" userId="22ccec5b-1897-4c69-aab3-56faac1af7e0" providerId="ADAL" clId="{E7E1A8BA-7086-4894-AE8D-7CCC4F593BAD}" dt="2025-11-13T12:47:23.923" v="1107" actId="478"/>
          <ac:spMkLst>
            <pc:docMk/>
            <pc:sldMk cId="3515420211" sldId="294"/>
            <ac:spMk id="11" creationId="{06F20C09-740E-4681-A8E1-B55047AB0430}"/>
          </ac:spMkLst>
        </pc:spChg>
        <pc:spChg chg="del">
          <ac:chgData name="Edgard Vicente Fernandes Junior" userId="22ccec5b-1897-4c69-aab3-56faac1af7e0" providerId="ADAL" clId="{E7E1A8BA-7086-4894-AE8D-7CCC4F593BAD}" dt="2025-11-13T12:47:18.135" v="1105" actId="478"/>
          <ac:spMkLst>
            <pc:docMk/>
            <pc:sldMk cId="3515420211" sldId="294"/>
            <ac:spMk id="13" creationId="{1E834DD4-FFF7-4A93-8168-37C7ECF77ACE}"/>
          </ac:spMkLst>
        </pc:spChg>
        <pc:spChg chg="del">
          <ac:chgData name="Edgard Vicente Fernandes Junior" userId="22ccec5b-1897-4c69-aab3-56faac1af7e0" providerId="ADAL" clId="{E7E1A8BA-7086-4894-AE8D-7CCC4F593BAD}" dt="2025-11-13T12:47:12.462" v="1103" actId="478"/>
          <ac:spMkLst>
            <pc:docMk/>
            <pc:sldMk cId="3515420211" sldId="294"/>
            <ac:spMk id="14" creationId="{845376D2-718B-4C2E-8B9C-40964F838CFC}"/>
          </ac:spMkLst>
        </pc:spChg>
        <pc:grpChg chg="del">
          <ac:chgData name="Edgard Vicente Fernandes Junior" userId="22ccec5b-1897-4c69-aab3-56faac1af7e0" providerId="ADAL" clId="{E7E1A8BA-7086-4894-AE8D-7CCC4F593BAD}" dt="2025-11-13T12:47:20.232" v="1106" actId="478"/>
          <ac:grpSpMkLst>
            <pc:docMk/>
            <pc:sldMk cId="3515420211" sldId="294"/>
            <ac:grpSpMk id="26" creationId="{9A9EEC81-9D91-4C3D-9C53-1D0EF7CD9D73}"/>
          </ac:grpSpMkLst>
        </pc:grpChg>
        <pc:picChg chg="del">
          <ac:chgData name="Edgard Vicente Fernandes Junior" userId="22ccec5b-1897-4c69-aab3-56faac1af7e0" providerId="ADAL" clId="{E7E1A8BA-7086-4894-AE8D-7CCC4F593BAD}" dt="2025-11-13T12:47:23.923" v="1107" actId="478"/>
          <ac:picMkLst>
            <pc:docMk/>
            <pc:sldMk cId="3515420211" sldId="294"/>
            <ac:picMk id="3" creationId="{CA273B55-1FEF-46AF-8D21-C4F6C7726815}"/>
          </ac:picMkLst>
        </pc:picChg>
        <pc:picChg chg="add mod">
          <ac:chgData name="Edgard Vicente Fernandes Junior" userId="22ccec5b-1897-4c69-aab3-56faac1af7e0" providerId="ADAL" clId="{E7E1A8BA-7086-4894-AE8D-7CCC4F593BAD}" dt="2025-11-13T12:49:39.946" v="1183" actId="1036"/>
          <ac:picMkLst>
            <pc:docMk/>
            <pc:sldMk cId="3515420211" sldId="294"/>
            <ac:picMk id="4" creationId="{BC89C43A-CFB9-5273-1F67-CA42C4D53183}"/>
          </ac:picMkLst>
        </pc:picChg>
        <pc:picChg chg="add mod">
          <ac:chgData name="Edgard Vicente Fernandes Junior" userId="22ccec5b-1897-4c69-aab3-56faac1af7e0" providerId="ADAL" clId="{E7E1A8BA-7086-4894-AE8D-7CCC4F593BAD}" dt="2025-11-13T12:49:33.656" v="1166" actId="1038"/>
          <ac:picMkLst>
            <pc:docMk/>
            <pc:sldMk cId="3515420211" sldId="294"/>
            <ac:picMk id="9" creationId="{6D2EA695-4C62-00C1-8F00-D7D9F8B2E80A}"/>
          </ac:picMkLst>
        </pc:picChg>
      </pc:sldChg>
      <pc:sldChg chg="del">
        <pc:chgData name="Edgard Vicente Fernandes Junior" userId="22ccec5b-1897-4c69-aab3-56faac1af7e0" providerId="ADAL" clId="{E7E1A8BA-7086-4894-AE8D-7CCC4F593BAD}" dt="2025-11-13T12:52:17.862" v="1249" actId="47"/>
        <pc:sldMkLst>
          <pc:docMk/>
          <pc:sldMk cId="1908213369" sldId="295"/>
        </pc:sldMkLst>
      </pc:sldChg>
      <pc:sldChg chg="delSp modSp del mod">
        <pc:chgData name="Edgard Vicente Fernandes Junior" userId="22ccec5b-1897-4c69-aab3-56faac1af7e0" providerId="ADAL" clId="{E7E1A8BA-7086-4894-AE8D-7CCC4F593BAD}" dt="2025-11-13T12:35:00.662" v="797" actId="47"/>
        <pc:sldMkLst>
          <pc:docMk/>
          <pc:sldMk cId="315557460" sldId="296"/>
        </pc:sldMkLst>
        <pc:spChg chg="mod">
          <ac:chgData name="Edgard Vicente Fernandes Junior" userId="22ccec5b-1897-4c69-aab3-56faac1af7e0" providerId="ADAL" clId="{E7E1A8BA-7086-4894-AE8D-7CCC4F593BAD}" dt="2025-11-13T12:20:56.329" v="94" actId="1076"/>
          <ac:spMkLst>
            <pc:docMk/>
            <pc:sldMk cId="315557460" sldId="296"/>
            <ac:spMk id="4" creationId="{687E7C90-F3B7-E566-69F0-47CDBE170A31}"/>
          </ac:spMkLst>
        </pc:spChg>
        <pc:picChg chg="del">
          <ac:chgData name="Edgard Vicente Fernandes Junior" userId="22ccec5b-1897-4c69-aab3-56faac1af7e0" providerId="ADAL" clId="{E7E1A8BA-7086-4894-AE8D-7CCC4F593BAD}" dt="2025-11-13T12:20:47.253" v="93" actId="478"/>
          <ac:picMkLst>
            <pc:docMk/>
            <pc:sldMk cId="315557460" sldId="296"/>
            <ac:picMk id="16" creationId="{B00405D4-46C3-CA4F-3BCC-CBFA99E92917}"/>
          </ac:picMkLst>
        </pc:picChg>
      </pc:sldChg>
      <pc:sldChg chg="addSp delSp modSp mod">
        <pc:chgData name="Edgard Vicente Fernandes Junior" userId="22ccec5b-1897-4c69-aab3-56faac1af7e0" providerId="ADAL" clId="{E7E1A8BA-7086-4894-AE8D-7CCC4F593BAD}" dt="2025-11-13T13:22:33.863" v="1487" actId="1035"/>
        <pc:sldMkLst>
          <pc:docMk/>
          <pc:sldMk cId="331201404" sldId="297"/>
        </pc:sldMkLst>
        <pc:spChg chg="add mod">
          <ac:chgData name="Edgard Vicente Fernandes Junior" userId="22ccec5b-1897-4c69-aab3-56faac1af7e0" providerId="ADAL" clId="{E7E1A8BA-7086-4894-AE8D-7CCC4F593BAD}" dt="2025-11-13T12:49:16.815" v="1140" actId="1076"/>
          <ac:spMkLst>
            <pc:docMk/>
            <pc:sldMk cId="331201404" sldId="297"/>
            <ac:spMk id="2" creationId="{94B6E923-46EF-D4DF-6768-E568FD6454A3}"/>
          </ac:spMkLst>
        </pc:spChg>
        <pc:spChg chg="mod">
          <ac:chgData name="Edgard Vicente Fernandes Junior" userId="22ccec5b-1897-4c69-aab3-56faac1af7e0" providerId="ADAL" clId="{E7E1A8BA-7086-4894-AE8D-7CCC4F593BAD}" dt="2025-11-13T12:57:13.886" v="1383" actId="20577"/>
          <ac:spMkLst>
            <pc:docMk/>
            <pc:sldMk cId="331201404" sldId="297"/>
            <ac:spMk id="4" creationId="{B81BB83E-6E94-C269-810A-843D917F2295}"/>
          </ac:spMkLst>
        </pc:spChg>
        <pc:spChg chg="add mod">
          <ac:chgData name="Edgard Vicente Fernandes Junior" userId="22ccec5b-1897-4c69-aab3-56faac1af7e0" providerId="ADAL" clId="{E7E1A8BA-7086-4894-AE8D-7CCC4F593BAD}" dt="2025-11-13T12:40:50.673" v="908"/>
          <ac:spMkLst>
            <pc:docMk/>
            <pc:sldMk cId="331201404" sldId="297"/>
            <ac:spMk id="5" creationId="{B256DC0C-EE44-5C33-DC0E-9B2207234D27}"/>
          </ac:spMkLst>
        </pc:spChg>
        <pc:spChg chg="add mod">
          <ac:chgData name="Edgard Vicente Fernandes Junior" userId="22ccec5b-1897-4c69-aab3-56faac1af7e0" providerId="ADAL" clId="{E7E1A8BA-7086-4894-AE8D-7CCC4F593BAD}" dt="2025-11-13T12:40:50.673" v="908"/>
          <ac:spMkLst>
            <pc:docMk/>
            <pc:sldMk cId="331201404" sldId="297"/>
            <ac:spMk id="6" creationId="{C3119F73-EC24-15BD-F44F-9A1281653CCE}"/>
          </ac:spMkLst>
        </pc:spChg>
        <pc:spChg chg="add mod">
          <ac:chgData name="Edgard Vicente Fernandes Junior" userId="22ccec5b-1897-4c69-aab3-56faac1af7e0" providerId="ADAL" clId="{E7E1A8BA-7086-4894-AE8D-7CCC4F593BAD}" dt="2025-11-13T12:40:56.143" v="910"/>
          <ac:spMkLst>
            <pc:docMk/>
            <pc:sldMk cId="331201404" sldId="297"/>
            <ac:spMk id="7" creationId="{85389E64-1A1D-F9B3-EE10-B02BAD94B007}"/>
          </ac:spMkLst>
        </pc:spChg>
        <pc:spChg chg="add mod">
          <ac:chgData name="Edgard Vicente Fernandes Junior" userId="22ccec5b-1897-4c69-aab3-56faac1af7e0" providerId="ADAL" clId="{E7E1A8BA-7086-4894-AE8D-7CCC4F593BAD}" dt="2025-11-13T12:40:56.143" v="910"/>
          <ac:spMkLst>
            <pc:docMk/>
            <pc:sldMk cId="331201404" sldId="297"/>
            <ac:spMk id="8" creationId="{D67C7DF8-A494-AFB1-C4D7-E769DCD7F1CB}"/>
          </ac:spMkLst>
        </pc:spChg>
        <pc:spChg chg="add del mod">
          <ac:chgData name="Edgard Vicente Fernandes Junior" userId="22ccec5b-1897-4c69-aab3-56faac1af7e0" providerId="ADAL" clId="{E7E1A8BA-7086-4894-AE8D-7CCC4F593BAD}" dt="2025-11-13T12:41:27.350" v="920" actId="478"/>
          <ac:spMkLst>
            <pc:docMk/>
            <pc:sldMk cId="331201404" sldId="297"/>
            <ac:spMk id="9" creationId="{3CA44CDF-1897-D6E0-B9E2-8C8F63CC85ED}"/>
          </ac:spMkLst>
        </pc:spChg>
        <pc:spChg chg="add del mod">
          <ac:chgData name="Edgard Vicente Fernandes Junior" userId="22ccec5b-1897-4c69-aab3-56faac1af7e0" providerId="ADAL" clId="{E7E1A8BA-7086-4894-AE8D-7CCC4F593BAD}" dt="2025-11-13T12:41:21.182" v="917" actId="478"/>
          <ac:spMkLst>
            <pc:docMk/>
            <pc:sldMk cId="331201404" sldId="297"/>
            <ac:spMk id="10" creationId="{B1E78A14-BEB2-7EC4-1DA9-E2C1923273B1}"/>
          </ac:spMkLst>
        </pc:spChg>
        <pc:spChg chg="add del mod">
          <ac:chgData name="Edgard Vicente Fernandes Junior" userId="22ccec5b-1897-4c69-aab3-56faac1af7e0" providerId="ADAL" clId="{E7E1A8BA-7086-4894-AE8D-7CCC4F593BAD}" dt="2025-11-13T12:41:17.678" v="916" actId="478"/>
          <ac:spMkLst>
            <pc:docMk/>
            <pc:sldMk cId="331201404" sldId="297"/>
            <ac:spMk id="11" creationId="{A9348E23-0E2B-81D8-BDF2-0C1A2219E5D4}"/>
          </ac:spMkLst>
        </pc:spChg>
        <pc:spChg chg="add mod">
          <ac:chgData name="Edgard Vicente Fernandes Junior" userId="22ccec5b-1897-4c69-aab3-56faac1af7e0" providerId="ADAL" clId="{E7E1A8BA-7086-4894-AE8D-7CCC4F593BAD}" dt="2025-11-13T12:41:30.642" v="921" actId="6549"/>
          <ac:spMkLst>
            <pc:docMk/>
            <pc:sldMk cId="331201404" sldId="297"/>
            <ac:spMk id="12" creationId="{14EE3965-BE8E-A1EA-8423-A1E09C4B95E1}"/>
          </ac:spMkLst>
        </pc:spChg>
        <pc:spChg chg="add del mod">
          <ac:chgData name="Edgard Vicente Fernandes Junior" userId="22ccec5b-1897-4c69-aab3-56faac1af7e0" providerId="ADAL" clId="{E7E1A8BA-7086-4894-AE8D-7CCC4F593BAD}" dt="2025-11-13T12:41:14.775" v="915" actId="478"/>
          <ac:spMkLst>
            <pc:docMk/>
            <pc:sldMk cId="331201404" sldId="297"/>
            <ac:spMk id="13" creationId="{05AC66EA-BA2A-4ED2-155F-C8154D59BF7E}"/>
          </ac:spMkLst>
        </pc:spChg>
        <pc:spChg chg="add del mod">
          <ac:chgData name="Edgard Vicente Fernandes Junior" userId="22ccec5b-1897-4c69-aab3-56faac1af7e0" providerId="ADAL" clId="{E7E1A8BA-7086-4894-AE8D-7CCC4F593BAD}" dt="2025-11-13T12:41:25.062" v="919" actId="478"/>
          <ac:spMkLst>
            <pc:docMk/>
            <pc:sldMk cId="331201404" sldId="297"/>
            <ac:spMk id="14" creationId="{D4E5150B-E55A-452D-FA1D-5BC03FDA9E25}"/>
          </ac:spMkLst>
        </pc:spChg>
        <pc:spChg chg="add mod">
          <ac:chgData name="Edgard Vicente Fernandes Junior" userId="22ccec5b-1897-4c69-aab3-56faac1af7e0" providerId="ADAL" clId="{E7E1A8BA-7086-4894-AE8D-7CCC4F593BAD}" dt="2025-11-13T13:20:38.749" v="1453" actId="27636"/>
          <ac:spMkLst>
            <pc:docMk/>
            <pc:sldMk cId="331201404" sldId="297"/>
            <ac:spMk id="15" creationId="{A3F493A6-18E5-972F-E49D-51E60C7CA490}"/>
          </ac:spMkLst>
        </pc:spChg>
        <pc:spChg chg="add mod">
          <ac:chgData name="Edgard Vicente Fernandes Junior" userId="22ccec5b-1897-4c69-aab3-56faac1af7e0" providerId="ADAL" clId="{E7E1A8BA-7086-4894-AE8D-7CCC4F593BAD}" dt="2025-11-13T13:20:48.212" v="1455" actId="1076"/>
          <ac:spMkLst>
            <pc:docMk/>
            <pc:sldMk cId="331201404" sldId="297"/>
            <ac:spMk id="16" creationId="{55CC08BA-602C-0383-581E-B402D188149E}"/>
          </ac:spMkLst>
        </pc:spChg>
        <pc:spChg chg="add mod">
          <ac:chgData name="Edgard Vicente Fernandes Junior" userId="22ccec5b-1897-4c69-aab3-56faac1af7e0" providerId="ADAL" clId="{E7E1A8BA-7086-4894-AE8D-7CCC4F593BAD}" dt="2025-11-13T13:22:33.863" v="1487" actId="1035"/>
          <ac:spMkLst>
            <pc:docMk/>
            <pc:sldMk cId="331201404" sldId="297"/>
            <ac:spMk id="17" creationId="{1ED62DFB-2DD0-4B58-1F32-908015F449BE}"/>
          </ac:spMkLst>
        </pc:spChg>
        <pc:spChg chg="add del mod ord">
          <ac:chgData name="Edgard Vicente Fernandes Junior" userId="22ccec5b-1897-4c69-aab3-56faac1af7e0" providerId="ADAL" clId="{E7E1A8BA-7086-4894-AE8D-7CCC4F593BAD}" dt="2025-11-13T13:22:03.088" v="1464" actId="478"/>
          <ac:spMkLst>
            <pc:docMk/>
            <pc:sldMk cId="331201404" sldId="297"/>
            <ac:spMk id="18" creationId="{F58E63AD-507F-08D2-AF00-804231FA5DD4}"/>
          </ac:spMkLst>
        </pc:spChg>
        <pc:spChg chg="add mod ord">
          <ac:chgData name="Edgard Vicente Fernandes Junior" userId="22ccec5b-1897-4c69-aab3-56faac1af7e0" providerId="ADAL" clId="{E7E1A8BA-7086-4894-AE8D-7CCC4F593BAD}" dt="2025-11-13T13:22:33.863" v="1487" actId="1035"/>
          <ac:spMkLst>
            <pc:docMk/>
            <pc:sldMk cId="331201404" sldId="297"/>
            <ac:spMk id="19" creationId="{BE7B8FA8-B802-242A-66F9-0D7183ED03FC}"/>
          </ac:spMkLst>
        </pc:spChg>
        <pc:spChg chg="add mod ord">
          <ac:chgData name="Edgard Vicente Fernandes Junior" userId="22ccec5b-1897-4c69-aab3-56faac1af7e0" providerId="ADAL" clId="{E7E1A8BA-7086-4894-AE8D-7CCC4F593BAD}" dt="2025-11-13T13:22:19.690" v="1467" actId="167"/>
          <ac:spMkLst>
            <pc:docMk/>
            <pc:sldMk cId="331201404" sldId="297"/>
            <ac:spMk id="20" creationId="{267220F6-EC77-AAE0-16BC-770B67FA6E27}"/>
          </ac:spMkLst>
        </pc:spChg>
        <pc:picChg chg="del">
          <ac:chgData name="Edgard Vicente Fernandes Junior" userId="22ccec5b-1897-4c69-aab3-56faac1af7e0" providerId="ADAL" clId="{E7E1A8BA-7086-4894-AE8D-7CCC4F593BAD}" dt="2025-11-13T12:35:39.172" v="800" actId="478"/>
          <ac:picMkLst>
            <pc:docMk/>
            <pc:sldMk cId="331201404" sldId="297"/>
            <ac:picMk id="3" creationId="{D0EA43C4-BCEC-4835-2D7C-88D592458DCF}"/>
          </ac:picMkLst>
        </pc:picChg>
      </pc:sldChg>
      <pc:sldChg chg="addSp delSp modSp add mod modNotesTx">
        <pc:chgData name="Edgard Vicente Fernandes Junior" userId="22ccec5b-1897-4c69-aab3-56faac1af7e0" providerId="ADAL" clId="{E7E1A8BA-7086-4894-AE8D-7CCC4F593BAD}" dt="2025-11-13T13:19:34.380" v="1442" actId="6549"/>
        <pc:sldMkLst>
          <pc:docMk/>
          <pc:sldMk cId="64287230" sldId="298"/>
        </pc:sldMkLst>
        <pc:picChg chg="add mod">
          <ac:chgData name="Edgard Vicente Fernandes Junior" userId="22ccec5b-1897-4c69-aab3-56faac1af7e0" providerId="ADAL" clId="{E7E1A8BA-7086-4894-AE8D-7CCC4F593BAD}" dt="2025-11-13T12:51:45.192" v="1245" actId="1076"/>
          <ac:picMkLst>
            <pc:docMk/>
            <pc:sldMk cId="64287230" sldId="298"/>
            <ac:picMk id="3" creationId="{E55316D4-1F52-8411-A482-AFE24ACD27CB}"/>
          </ac:picMkLst>
        </pc:picChg>
        <pc:picChg chg="del">
          <ac:chgData name="Edgard Vicente Fernandes Junior" userId="22ccec5b-1897-4c69-aab3-56faac1af7e0" providerId="ADAL" clId="{E7E1A8BA-7086-4894-AE8D-7CCC4F593BAD}" dt="2025-11-13T12:50:17.915" v="1185" actId="478"/>
          <ac:picMkLst>
            <pc:docMk/>
            <pc:sldMk cId="64287230" sldId="298"/>
            <ac:picMk id="4" creationId="{4A0531E1-58E5-307D-C8AB-7329B244BD0A}"/>
          </ac:picMkLst>
        </pc:picChg>
        <pc:picChg chg="add mod">
          <ac:chgData name="Edgard Vicente Fernandes Junior" userId="22ccec5b-1897-4c69-aab3-56faac1af7e0" providerId="ADAL" clId="{E7E1A8BA-7086-4894-AE8D-7CCC4F593BAD}" dt="2025-11-13T12:51:49.940" v="1246" actId="14100"/>
          <ac:picMkLst>
            <pc:docMk/>
            <pc:sldMk cId="64287230" sldId="298"/>
            <ac:picMk id="6" creationId="{CABB0649-F131-C3DB-25D4-F4929B137F82}"/>
          </ac:picMkLst>
        </pc:picChg>
        <pc:picChg chg="del">
          <ac:chgData name="Edgard Vicente Fernandes Junior" userId="22ccec5b-1897-4c69-aab3-56faac1af7e0" providerId="ADAL" clId="{E7E1A8BA-7086-4894-AE8D-7CCC4F593BAD}" dt="2025-11-13T12:50:17.915" v="1185" actId="478"/>
          <ac:picMkLst>
            <pc:docMk/>
            <pc:sldMk cId="64287230" sldId="298"/>
            <ac:picMk id="9" creationId="{0C77109F-29B7-5019-FBE0-76E9D54026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5FBB-17C9-3548-8984-4833AD13E95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6060-3647-F34D-BCFA-5FEA14103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96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1F08-34F5-5245-B708-EDCFBF557A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39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CC16-A6C6-419E-B271-4FEFE0314FB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3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CA3C2-12C3-F860-5870-581CAA68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10F536-AB70-EA52-FDE8-E90CC90C4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5F775E-5DFA-A256-2A64-7AD2E921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59AF7E-E24B-1CFF-0956-EE3EE77FC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6CC16-A6C6-419E-B271-4FEFE0314FB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5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>
            <a:extLst>
              <a:ext uri="{FF2B5EF4-FFF2-40B4-BE49-F238E27FC236}">
                <a16:creationId xmlns:a16="http://schemas.microsoft.com/office/drawing/2014/main" id="{8CF34C05-C201-504F-A94F-6B9C82B05128}"/>
              </a:ext>
            </a:extLst>
          </p:cNvPr>
          <p:cNvSpPr/>
          <p:nvPr userDrawn="1"/>
        </p:nvSpPr>
        <p:spPr>
          <a:xfrm>
            <a:off x="9939" y="-19878"/>
            <a:ext cx="12254948" cy="6937513"/>
          </a:xfrm>
          <a:custGeom>
            <a:avLst/>
            <a:gdLst>
              <a:gd name="connsiteX0" fmla="*/ 12076044 w 12185374"/>
              <a:gd name="connsiteY0" fmla="*/ 983974 h 6917635"/>
              <a:gd name="connsiteX1" fmla="*/ 1302026 w 12185374"/>
              <a:gd name="connsiteY1" fmla="*/ 983974 h 6917635"/>
              <a:gd name="connsiteX2" fmla="*/ 0 w 12185374"/>
              <a:gd name="connsiteY2" fmla="*/ 6917635 h 6917635"/>
              <a:gd name="connsiteX3" fmla="*/ 0 w 12185374"/>
              <a:gd name="connsiteY3" fmla="*/ 6917635 h 6917635"/>
              <a:gd name="connsiteX4" fmla="*/ 0 w 12185374"/>
              <a:gd name="connsiteY4" fmla="*/ 0 h 6917635"/>
              <a:gd name="connsiteX5" fmla="*/ 12185374 w 12185374"/>
              <a:gd name="connsiteY5" fmla="*/ 0 h 6917635"/>
              <a:gd name="connsiteX6" fmla="*/ 12076044 w 12185374"/>
              <a:gd name="connsiteY6" fmla="*/ 983974 h 6917635"/>
              <a:gd name="connsiteX0" fmla="*/ 12076044 w 12254948"/>
              <a:gd name="connsiteY0" fmla="*/ 983974 h 6917635"/>
              <a:gd name="connsiteX1" fmla="*/ 1302026 w 12254948"/>
              <a:gd name="connsiteY1" fmla="*/ 983974 h 6917635"/>
              <a:gd name="connsiteX2" fmla="*/ 0 w 12254948"/>
              <a:gd name="connsiteY2" fmla="*/ 6917635 h 6917635"/>
              <a:gd name="connsiteX3" fmla="*/ 0 w 12254948"/>
              <a:gd name="connsiteY3" fmla="*/ 6917635 h 6917635"/>
              <a:gd name="connsiteX4" fmla="*/ 0 w 12254948"/>
              <a:gd name="connsiteY4" fmla="*/ 0 h 6917635"/>
              <a:gd name="connsiteX5" fmla="*/ 12254948 w 12254948"/>
              <a:gd name="connsiteY5" fmla="*/ 9939 h 6917635"/>
              <a:gd name="connsiteX6" fmla="*/ 12076044 w 12254948"/>
              <a:gd name="connsiteY6" fmla="*/ 983974 h 6917635"/>
              <a:gd name="connsiteX0" fmla="*/ 12076044 w 12254948"/>
              <a:gd name="connsiteY0" fmla="*/ 1003852 h 6937513"/>
              <a:gd name="connsiteX1" fmla="*/ 1302026 w 12254948"/>
              <a:gd name="connsiteY1" fmla="*/ 1003852 h 6937513"/>
              <a:gd name="connsiteX2" fmla="*/ 0 w 12254948"/>
              <a:gd name="connsiteY2" fmla="*/ 6937513 h 6937513"/>
              <a:gd name="connsiteX3" fmla="*/ 0 w 12254948"/>
              <a:gd name="connsiteY3" fmla="*/ 6937513 h 6937513"/>
              <a:gd name="connsiteX4" fmla="*/ 0 w 12254948"/>
              <a:gd name="connsiteY4" fmla="*/ 19878 h 6937513"/>
              <a:gd name="connsiteX5" fmla="*/ 12254948 w 12254948"/>
              <a:gd name="connsiteY5" fmla="*/ 0 h 6937513"/>
              <a:gd name="connsiteX6" fmla="*/ 12076044 w 12254948"/>
              <a:gd name="connsiteY6" fmla="*/ 1003852 h 6937513"/>
              <a:gd name="connsiteX0" fmla="*/ 12036287 w 12254948"/>
              <a:gd name="connsiteY0" fmla="*/ 1013791 h 6937513"/>
              <a:gd name="connsiteX1" fmla="*/ 1302026 w 12254948"/>
              <a:gd name="connsiteY1" fmla="*/ 1003852 h 6937513"/>
              <a:gd name="connsiteX2" fmla="*/ 0 w 12254948"/>
              <a:gd name="connsiteY2" fmla="*/ 6937513 h 6937513"/>
              <a:gd name="connsiteX3" fmla="*/ 0 w 12254948"/>
              <a:gd name="connsiteY3" fmla="*/ 6937513 h 6937513"/>
              <a:gd name="connsiteX4" fmla="*/ 0 w 12254948"/>
              <a:gd name="connsiteY4" fmla="*/ 19878 h 6937513"/>
              <a:gd name="connsiteX5" fmla="*/ 12254948 w 12254948"/>
              <a:gd name="connsiteY5" fmla="*/ 0 h 6937513"/>
              <a:gd name="connsiteX6" fmla="*/ 12036287 w 12254948"/>
              <a:gd name="connsiteY6" fmla="*/ 1013791 h 6937513"/>
              <a:gd name="connsiteX0" fmla="*/ 12036287 w 12254948"/>
              <a:gd name="connsiteY0" fmla="*/ 1013791 h 6937513"/>
              <a:gd name="connsiteX1" fmla="*/ 1292087 w 12254948"/>
              <a:gd name="connsiteY1" fmla="*/ 1023731 h 6937513"/>
              <a:gd name="connsiteX2" fmla="*/ 0 w 12254948"/>
              <a:gd name="connsiteY2" fmla="*/ 6937513 h 6937513"/>
              <a:gd name="connsiteX3" fmla="*/ 0 w 12254948"/>
              <a:gd name="connsiteY3" fmla="*/ 6937513 h 6937513"/>
              <a:gd name="connsiteX4" fmla="*/ 0 w 12254948"/>
              <a:gd name="connsiteY4" fmla="*/ 19878 h 6937513"/>
              <a:gd name="connsiteX5" fmla="*/ 12254948 w 12254948"/>
              <a:gd name="connsiteY5" fmla="*/ 0 h 6937513"/>
              <a:gd name="connsiteX6" fmla="*/ 12036287 w 12254948"/>
              <a:gd name="connsiteY6" fmla="*/ 1013791 h 6937513"/>
              <a:gd name="connsiteX0" fmla="*/ 12036287 w 12254948"/>
              <a:gd name="connsiteY0" fmla="*/ 1013791 h 6937513"/>
              <a:gd name="connsiteX1" fmla="*/ 1441174 w 12254948"/>
              <a:gd name="connsiteY1" fmla="*/ 1162878 h 6937513"/>
              <a:gd name="connsiteX2" fmla="*/ 0 w 12254948"/>
              <a:gd name="connsiteY2" fmla="*/ 6937513 h 6937513"/>
              <a:gd name="connsiteX3" fmla="*/ 0 w 12254948"/>
              <a:gd name="connsiteY3" fmla="*/ 6937513 h 6937513"/>
              <a:gd name="connsiteX4" fmla="*/ 0 w 12254948"/>
              <a:gd name="connsiteY4" fmla="*/ 19878 h 6937513"/>
              <a:gd name="connsiteX5" fmla="*/ 12254948 w 12254948"/>
              <a:gd name="connsiteY5" fmla="*/ 0 h 6937513"/>
              <a:gd name="connsiteX6" fmla="*/ 12036287 w 12254948"/>
              <a:gd name="connsiteY6" fmla="*/ 1013791 h 6937513"/>
              <a:gd name="connsiteX0" fmla="*/ 12036287 w 12254948"/>
              <a:gd name="connsiteY0" fmla="*/ 1013791 h 6937513"/>
              <a:gd name="connsiteX1" fmla="*/ 1302026 w 12254948"/>
              <a:gd name="connsiteY1" fmla="*/ 1013791 h 6937513"/>
              <a:gd name="connsiteX2" fmla="*/ 0 w 12254948"/>
              <a:gd name="connsiteY2" fmla="*/ 6937513 h 6937513"/>
              <a:gd name="connsiteX3" fmla="*/ 0 w 12254948"/>
              <a:gd name="connsiteY3" fmla="*/ 6937513 h 6937513"/>
              <a:gd name="connsiteX4" fmla="*/ 0 w 12254948"/>
              <a:gd name="connsiteY4" fmla="*/ 19878 h 6937513"/>
              <a:gd name="connsiteX5" fmla="*/ 12254948 w 12254948"/>
              <a:gd name="connsiteY5" fmla="*/ 0 h 6937513"/>
              <a:gd name="connsiteX6" fmla="*/ 12036287 w 12254948"/>
              <a:gd name="connsiteY6" fmla="*/ 1013791 h 693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4948" h="6937513">
                <a:moveTo>
                  <a:pt x="12036287" y="1013791"/>
                </a:moveTo>
                <a:lnTo>
                  <a:pt x="1302026" y="1013791"/>
                </a:lnTo>
                <a:lnTo>
                  <a:pt x="0" y="6937513"/>
                </a:lnTo>
                <a:lnTo>
                  <a:pt x="0" y="6937513"/>
                </a:lnTo>
                <a:lnTo>
                  <a:pt x="0" y="19878"/>
                </a:lnTo>
                <a:lnTo>
                  <a:pt x="12254948" y="0"/>
                </a:lnTo>
                <a:lnTo>
                  <a:pt x="12036287" y="1013791"/>
                </a:lnTo>
                <a:close/>
              </a:path>
            </a:pathLst>
          </a:custGeom>
          <a:gradFill>
            <a:gsLst>
              <a:gs pos="45000">
                <a:srgbClr val="BAE2BE"/>
              </a:gs>
              <a:gs pos="82000">
                <a:srgbClr val="E7F89E"/>
              </a:gs>
              <a:gs pos="0">
                <a:srgbClr val="65B7FB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557995-E17B-4201-E59F-28FEECAB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045" y="4493001"/>
            <a:ext cx="4461655" cy="1202121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AE4D4710-F307-6B8F-3100-463D5A7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0555C5A-76F7-1F66-6551-E57FE0913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3237" y="83746"/>
            <a:ext cx="1200216" cy="800803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81B5B806-3521-525B-D185-67F71415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036" y="1779104"/>
            <a:ext cx="5526155" cy="2713896"/>
          </a:xfrm>
        </p:spPr>
        <p:txBody>
          <a:bodyPr anchor="ctr">
            <a:normAutofit/>
          </a:bodyPr>
          <a:lstStyle>
            <a:lvl1pPr>
              <a:defRPr sz="59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Gráfico 18">
            <a:extLst>
              <a:ext uri="{FF2B5EF4-FFF2-40B4-BE49-F238E27FC236}">
                <a16:creationId xmlns:a16="http://schemas.microsoft.com/office/drawing/2014/main" id="{638D4198-B73A-0350-67AF-EAAF60981BC1}"/>
              </a:ext>
            </a:extLst>
          </p:cNvPr>
          <p:cNvSpPr/>
          <p:nvPr userDrawn="1"/>
        </p:nvSpPr>
        <p:spPr>
          <a:xfrm>
            <a:off x="7359459" y="607285"/>
            <a:ext cx="3294581" cy="587623"/>
          </a:xfrm>
          <a:custGeom>
            <a:avLst/>
            <a:gdLst>
              <a:gd name="connsiteX0" fmla="*/ 5789962 w 5789961"/>
              <a:gd name="connsiteY0" fmla="*/ 0 h 1032700"/>
              <a:gd name="connsiteX1" fmla="*/ 207645 w 5789961"/>
              <a:gd name="connsiteY1" fmla="*/ 0 h 1032700"/>
              <a:gd name="connsiteX2" fmla="*/ 0 w 5789961"/>
              <a:gd name="connsiteY2" fmla="*/ 1032701 h 1032700"/>
              <a:gd name="connsiteX3" fmla="*/ 5582317 w 5789961"/>
              <a:gd name="connsiteY3" fmla="*/ 1032701 h 1032700"/>
              <a:gd name="connsiteX4" fmla="*/ 5789962 w 5789961"/>
              <a:gd name="connsiteY4" fmla="*/ 0 h 10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961" h="1032700">
                <a:moveTo>
                  <a:pt x="5789962" y="0"/>
                </a:moveTo>
                <a:lnTo>
                  <a:pt x="207645" y="0"/>
                </a:lnTo>
                <a:lnTo>
                  <a:pt x="0" y="1032701"/>
                </a:lnTo>
                <a:lnTo>
                  <a:pt x="5582317" y="1032701"/>
                </a:lnTo>
                <a:lnTo>
                  <a:pt x="5789962" y="0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Gráfico 3">
            <a:extLst>
              <a:ext uri="{FF2B5EF4-FFF2-40B4-BE49-F238E27FC236}">
                <a16:creationId xmlns:a16="http://schemas.microsoft.com/office/drawing/2014/main" id="{126F4BFF-A990-E2CC-DDD7-24CBFFA64531}"/>
              </a:ext>
            </a:extLst>
          </p:cNvPr>
          <p:cNvSpPr/>
          <p:nvPr userDrawn="1"/>
        </p:nvSpPr>
        <p:spPr>
          <a:xfrm>
            <a:off x="5848906" y="1191436"/>
            <a:ext cx="1510553" cy="718329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E16FF3C6-783C-D2A2-C426-0D9BAC7946E3}"/>
              </a:ext>
            </a:extLst>
          </p:cNvPr>
          <p:cNvSpPr/>
          <p:nvPr userDrawn="1"/>
        </p:nvSpPr>
        <p:spPr>
          <a:xfrm>
            <a:off x="710180" y="6431616"/>
            <a:ext cx="3294581" cy="587623"/>
          </a:xfrm>
          <a:custGeom>
            <a:avLst/>
            <a:gdLst>
              <a:gd name="connsiteX0" fmla="*/ 5789962 w 5789961"/>
              <a:gd name="connsiteY0" fmla="*/ 0 h 1032700"/>
              <a:gd name="connsiteX1" fmla="*/ 207645 w 5789961"/>
              <a:gd name="connsiteY1" fmla="*/ 0 h 1032700"/>
              <a:gd name="connsiteX2" fmla="*/ 0 w 5789961"/>
              <a:gd name="connsiteY2" fmla="*/ 1032701 h 1032700"/>
              <a:gd name="connsiteX3" fmla="*/ 5582317 w 5789961"/>
              <a:gd name="connsiteY3" fmla="*/ 1032701 h 1032700"/>
              <a:gd name="connsiteX4" fmla="*/ 5789962 w 5789961"/>
              <a:gd name="connsiteY4" fmla="*/ 0 h 10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961" h="1032700">
                <a:moveTo>
                  <a:pt x="5789962" y="0"/>
                </a:moveTo>
                <a:lnTo>
                  <a:pt x="207645" y="0"/>
                </a:lnTo>
                <a:lnTo>
                  <a:pt x="0" y="1032701"/>
                </a:lnTo>
                <a:lnTo>
                  <a:pt x="5582317" y="1032701"/>
                </a:lnTo>
                <a:lnTo>
                  <a:pt x="5789962" y="0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3">
            <a:extLst>
              <a:ext uri="{FF2B5EF4-FFF2-40B4-BE49-F238E27FC236}">
                <a16:creationId xmlns:a16="http://schemas.microsoft.com/office/drawing/2014/main" id="{70B8D71A-65CC-9B55-2268-9C1DBD638ECC}"/>
              </a:ext>
            </a:extLst>
          </p:cNvPr>
          <p:cNvSpPr/>
          <p:nvPr userDrawn="1"/>
        </p:nvSpPr>
        <p:spPr>
          <a:xfrm>
            <a:off x="-730798" y="972775"/>
            <a:ext cx="1510553" cy="718329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779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gradFill>
          <a:gsLst>
            <a:gs pos="21000">
              <a:srgbClr val="B2DEC4"/>
            </a:gs>
            <a:gs pos="92000">
              <a:srgbClr val="E7F89E"/>
            </a:gs>
            <a:gs pos="0">
              <a:srgbClr val="65B7F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79065-C0B0-13C0-D921-6F0B1397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5971" y="2678906"/>
            <a:ext cx="5960058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B2473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BE5BF0A-2281-6177-0523-051B7D3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AAC2EC1-3D6C-D211-0DE6-DBA1687AD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2" name="Gráfico 3">
            <a:extLst>
              <a:ext uri="{FF2B5EF4-FFF2-40B4-BE49-F238E27FC236}">
                <a16:creationId xmlns:a16="http://schemas.microsoft.com/office/drawing/2014/main" id="{133A2F3B-E82E-D377-0B2E-700FB3C8A600}"/>
              </a:ext>
            </a:extLst>
          </p:cNvPr>
          <p:cNvSpPr/>
          <p:nvPr userDrawn="1"/>
        </p:nvSpPr>
        <p:spPr>
          <a:xfrm>
            <a:off x="1888858" y="710965"/>
            <a:ext cx="2158472" cy="1026441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Gráfico 6">
            <a:extLst>
              <a:ext uri="{FF2B5EF4-FFF2-40B4-BE49-F238E27FC236}">
                <a16:creationId xmlns:a16="http://schemas.microsoft.com/office/drawing/2014/main" id="{C0917271-1BAA-2453-D810-8FF7A66038E8}"/>
              </a:ext>
            </a:extLst>
          </p:cNvPr>
          <p:cNvSpPr/>
          <p:nvPr userDrawn="1"/>
        </p:nvSpPr>
        <p:spPr>
          <a:xfrm>
            <a:off x="4047330" y="6304978"/>
            <a:ext cx="6277262" cy="767679"/>
          </a:xfrm>
          <a:custGeom>
            <a:avLst/>
            <a:gdLst>
              <a:gd name="connsiteX0" fmla="*/ 7747518 w 7747517"/>
              <a:gd name="connsiteY0" fmla="*/ 0 h 947484"/>
              <a:gd name="connsiteX1" fmla="*/ 191672 w 7747517"/>
              <a:gd name="connsiteY1" fmla="*/ 0 h 947484"/>
              <a:gd name="connsiteX2" fmla="*/ 0 w 7747517"/>
              <a:gd name="connsiteY2" fmla="*/ 947484 h 947484"/>
              <a:gd name="connsiteX3" fmla="*/ 7555758 w 7747517"/>
              <a:gd name="connsiteY3" fmla="*/ 947484 h 947484"/>
              <a:gd name="connsiteX4" fmla="*/ 7747518 w 7747517"/>
              <a:gd name="connsiteY4" fmla="*/ 0 h 9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517" h="947484">
                <a:moveTo>
                  <a:pt x="7747518" y="0"/>
                </a:moveTo>
                <a:lnTo>
                  <a:pt x="191672" y="0"/>
                </a:lnTo>
                <a:lnTo>
                  <a:pt x="0" y="947484"/>
                </a:lnTo>
                <a:lnTo>
                  <a:pt x="7555758" y="947484"/>
                </a:lnTo>
                <a:lnTo>
                  <a:pt x="774751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2">
            <a:extLst>
              <a:ext uri="{FF2B5EF4-FFF2-40B4-BE49-F238E27FC236}">
                <a16:creationId xmlns:a16="http://schemas.microsoft.com/office/drawing/2014/main" id="{32F65347-86F3-FFA5-F282-987D41D23A50}"/>
              </a:ext>
            </a:extLst>
          </p:cNvPr>
          <p:cNvSpPr/>
          <p:nvPr userDrawn="1"/>
        </p:nvSpPr>
        <p:spPr>
          <a:xfrm>
            <a:off x="281986" y="1737406"/>
            <a:ext cx="1606872" cy="287178"/>
          </a:xfrm>
          <a:custGeom>
            <a:avLst/>
            <a:gdLst>
              <a:gd name="connsiteX0" fmla="*/ 1606872 w 1606872"/>
              <a:gd name="connsiteY0" fmla="*/ 0 h 287178"/>
              <a:gd name="connsiteX1" fmla="*/ 57609 w 1606872"/>
              <a:gd name="connsiteY1" fmla="*/ 0 h 287178"/>
              <a:gd name="connsiteX2" fmla="*/ 0 w 1606872"/>
              <a:gd name="connsiteY2" fmla="*/ 287179 h 287178"/>
              <a:gd name="connsiteX3" fmla="*/ 1549263 w 1606872"/>
              <a:gd name="connsiteY3" fmla="*/ 287179 h 287178"/>
              <a:gd name="connsiteX4" fmla="*/ 1606872 w 16068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872" h="287178">
                <a:moveTo>
                  <a:pt x="1606872" y="0"/>
                </a:moveTo>
                <a:lnTo>
                  <a:pt x="57609" y="0"/>
                </a:lnTo>
                <a:lnTo>
                  <a:pt x="0" y="287179"/>
                </a:lnTo>
                <a:lnTo>
                  <a:pt x="1549263" y="287179"/>
                </a:lnTo>
                <a:lnTo>
                  <a:pt x="16068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48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79065-C0B0-13C0-D921-6F0B1397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5971" y="2678906"/>
            <a:ext cx="5960058" cy="150018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BE5BF0A-2281-6177-0523-051B7D3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AAC2EC1-3D6C-D211-0DE6-DBA1687AD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35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CAC7058-DE2A-517A-58B7-9743EA08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3D1F622-B857-4573-F847-CDCB2BAF8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A15FFF0-876E-D03B-F940-E1759BC7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6" y="680606"/>
            <a:ext cx="1075503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 sz="4400" b="1" i="0" kern="1200" dirty="0" smtClean="0">
                <a:solidFill>
                  <a:srgbClr val="2950DA"/>
                </a:solidFill>
                <a:latin typeface="Campuni 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7623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3E341-2082-2BA8-58CC-614C5CF0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EFB45BC1-B308-4FC0-0EB4-29A2A1DC2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19" name="Gráfico 3">
            <a:extLst>
              <a:ext uri="{FF2B5EF4-FFF2-40B4-BE49-F238E27FC236}">
                <a16:creationId xmlns:a16="http://schemas.microsoft.com/office/drawing/2014/main" id="{815792EF-41DB-69D7-20F4-E4F3C281A274}"/>
              </a:ext>
            </a:extLst>
          </p:cNvPr>
          <p:cNvSpPr/>
          <p:nvPr userDrawn="1"/>
        </p:nvSpPr>
        <p:spPr>
          <a:xfrm>
            <a:off x="10127440" y="1944364"/>
            <a:ext cx="2158472" cy="1026441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Gráfico 6">
            <a:extLst>
              <a:ext uri="{FF2B5EF4-FFF2-40B4-BE49-F238E27FC236}">
                <a16:creationId xmlns:a16="http://schemas.microsoft.com/office/drawing/2014/main" id="{F26FCF3A-97EF-42F5-6E31-68CF3C4F5DC9}"/>
              </a:ext>
            </a:extLst>
          </p:cNvPr>
          <p:cNvSpPr/>
          <p:nvPr userDrawn="1"/>
        </p:nvSpPr>
        <p:spPr>
          <a:xfrm>
            <a:off x="3311927" y="6257502"/>
            <a:ext cx="6277262" cy="767679"/>
          </a:xfrm>
          <a:custGeom>
            <a:avLst/>
            <a:gdLst>
              <a:gd name="connsiteX0" fmla="*/ 7747518 w 7747517"/>
              <a:gd name="connsiteY0" fmla="*/ 0 h 947484"/>
              <a:gd name="connsiteX1" fmla="*/ 191672 w 7747517"/>
              <a:gd name="connsiteY1" fmla="*/ 0 h 947484"/>
              <a:gd name="connsiteX2" fmla="*/ 0 w 7747517"/>
              <a:gd name="connsiteY2" fmla="*/ 947484 h 947484"/>
              <a:gd name="connsiteX3" fmla="*/ 7555758 w 7747517"/>
              <a:gd name="connsiteY3" fmla="*/ 947484 h 947484"/>
              <a:gd name="connsiteX4" fmla="*/ 7747518 w 7747517"/>
              <a:gd name="connsiteY4" fmla="*/ 0 h 9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517" h="947484">
                <a:moveTo>
                  <a:pt x="7747518" y="0"/>
                </a:moveTo>
                <a:lnTo>
                  <a:pt x="191672" y="0"/>
                </a:lnTo>
                <a:lnTo>
                  <a:pt x="0" y="947484"/>
                </a:lnTo>
                <a:lnTo>
                  <a:pt x="7555758" y="947484"/>
                </a:lnTo>
                <a:lnTo>
                  <a:pt x="774751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8">
            <a:extLst>
              <a:ext uri="{FF2B5EF4-FFF2-40B4-BE49-F238E27FC236}">
                <a16:creationId xmlns:a16="http://schemas.microsoft.com/office/drawing/2014/main" id="{7A0FB98A-2009-5E0B-D66E-897C413BA38A}"/>
              </a:ext>
            </a:extLst>
          </p:cNvPr>
          <p:cNvSpPr/>
          <p:nvPr userDrawn="1"/>
        </p:nvSpPr>
        <p:spPr>
          <a:xfrm>
            <a:off x="6562723" y="4215653"/>
            <a:ext cx="5691925" cy="1432964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  <a:gd name="connsiteX0" fmla="*/ 5783634 w 5783634"/>
              <a:gd name="connsiteY0" fmla="*/ 0 h 1026442"/>
              <a:gd name="connsiteX1" fmla="*/ 207418 w 5783634"/>
              <a:gd name="connsiteY1" fmla="*/ 0 h 1026442"/>
              <a:gd name="connsiteX2" fmla="*/ 0 w 5783634"/>
              <a:gd name="connsiteY2" fmla="*/ 1026442 h 1026442"/>
              <a:gd name="connsiteX3" fmla="*/ 4077164 w 5783634"/>
              <a:gd name="connsiteY3" fmla="*/ 1026442 h 1026442"/>
              <a:gd name="connsiteX4" fmla="*/ 5783634 w 5783634"/>
              <a:gd name="connsiteY4" fmla="*/ 0 h 1026442"/>
              <a:gd name="connsiteX0" fmla="*/ 4075256 w 4077164"/>
              <a:gd name="connsiteY0" fmla="*/ 0 h 1026442"/>
              <a:gd name="connsiteX1" fmla="*/ 207418 w 4077164"/>
              <a:gd name="connsiteY1" fmla="*/ 0 h 1026442"/>
              <a:gd name="connsiteX2" fmla="*/ 0 w 4077164"/>
              <a:gd name="connsiteY2" fmla="*/ 1026442 h 1026442"/>
              <a:gd name="connsiteX3" fmla="*/ 4077164 w 4077164"/>
              <a:gd name="connsiteY3" fmla="*/ 1026442 h 1026442"/>
              <a:gd name="connsiteX4" fmla="*/ 4075256 w 4077164"/>
              <a:gd name="connsiteY4" fmla="*/ 0 h 10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164" h="1026442">
                <a:moveTo>
                  <a:pt x="4075256" y="0"/>
                </a:moveTo>
                <a:lnTo>
                  <a:pt x="207418" y="0"/>
                </a:lnTo>
                <a:lnTo>
                  <a:pt x="0" y="1026442"/>
                </a:lnTo>
                <a:lnTo>
                  <a:pt x="4077164" y="1026442"/>
                </a:lnTo>
                <a:lnTo>
                  <a:pt x="4075256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Gráfico 10">
            <a:extLst>
              <a:ext uri="{FF2B5EF4-FFF2-40B4-BE49-F238E27FC236}">
                <a16:creationId xmlns:a16="http://schemas.microsoft.com/office/drawing/2014/main" id="{8CF18CA8-7317-3EEC-B6A6-5BC47FE857F6}"/>
              </a:ext>
            </a:extLst>
          </p:cNvPr>
          <p:cNvSpPr/>
          <p:nvPr userDrawn="1"/>
        </p:nvSpPr>
        <p:spPr>
          <a:xfrm>
            <a:off x="9370853" y="921344"/>
            <a:ext cx="436672" cy="287178"/>
          </a:xfrm>
          <a:custGeom>
            <a:avLst/>
            <a:gdLst>
              <a:gd name="connsiteX0" fmla="*/ 436673 w 436672"/>
              <a:gd name="connsiteY0" fmla="*/ 0 h 287178"/>
              <a:gd name="connsiteX1" fmla="*/ 56544 w 436672"/>
              <a:gd name="connsiteY1" fmla="*/ 0 h 287178"/>
              <a:gd name="connsiteX2" fmla="*/ 0 w 436672"/>
              <a:gd name="connsiteY2" fmla="*/ 287179 h 287178"/>
              <a:gd name="connsiteX3" fmla="*/ 380129 w 436672"/>
              <a:gd name="connsiteY3" fmla="*/ 287179 h 287178"/>
              <a:gd name="connsiteX4" fmla="*/ 436673 w 4366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72" h="287178">
                <a:moveTo>
                  <a:pt x="436673" y="0"/>
                </a:moveTo>
                <a:lnTo>
                  <a:pt x="56544" y="0"/>
                </a:lnTo>
                <a:lnTo>
                  <a:pt x="0" y="287179"/>
                </a:lnTo>
                <a:lnTo>
                  <a:pt x="380129" y="287179"/>
                </a:lnTo>
                <a:lnTo>
                  <a:pt x="43667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Gráfico 12">
            <a:extLst>
              <a:ext uri="{FF2B5EF4-FFF2-40B4-BE49-F238E27FC236}">
                <a16:creationId xmlns:a16="http://schemas.microsoft.com/office/drawing/2014/main" id="{56DC03B3-1156-8946-0EB7-7A3BFB305A90}"/>
              </a:ext>
            </a:extLst>
          </p:cNvPr>
          <p:cNvSpPr/>
          <p:nvPr userDrawn="1"/>
        </p:nvSpPr>
        <p:spPr>
          <a:xfrm>
            <a:off x="8785753" y="1649282"/>
            <a:ext cx="1606872" cy="287178"/>
          </a:xfrm>
          <a:custGeom>
            <a:avLst/>
            <a:gdLst>
              <a:gd name="connsiteX0" fmla="*/ 1606872 w 1606872"/>
              <a:gd name="connsiteY0" fmla="*/ 0 h 287178"/>
              <a:gd name="connsiteX1" fmla="*/ 57609 w 1606872"/>
              <a:gd name="connsiteY1" fmla="*/ 0 h 287178"/>
              <a:gd name="connsiteX2" fmla="*/ 0 w 1606872"/>
              <a:gd name="connsiteY2" fmla="*/ 287179 h 287178"/>
              <a:gd name="connsiteX3" fmla="*/ 1549263 w 1606872"/>
              <a:gd name="connsiteY3" fmla="*/ 287179 h 287178"/>
              <a:gd name="connsiteX4" fmla="*/ 1606872 w 16068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872" h="287178">
                <a:moveTo>
                  <a:pt x="1606872" y="0"/>
                </a:moveTo>
                <a:lnTo>
                  <a:pt x="57609" y="0"/>
                </a:lnTo>
                <a:lnTo>
                  <a:pt x="0" y="287179"/>
                </a:lnTo>
                <a:lnTo>
                  <a:pt x="1549263" y="287179"/>
                </a:lnTo>
                <a:lnTo>
                  <a:pt x="16068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Gráfico 3">
            <a:extLst>
              <a:ext uri="{FF2B5EF4-FFF2-40B4-BE49-F238E27FC236}">
                <a16:creationId xmlns:a16="http://schemas.microsoft.com/office/drawing/2014/main" id="{85FFA114-91AB-25D7-83D5-EE44C225C37A}"/>
              </a:ext>
            </a:extLst>
          </p:cNvPr>
          <p:cNvSpPr/>
          <p:nvPr userDrawn="1"/>
        </p:nvSpPr>
        <p:spPr>
          <a:xfrm rot="10800000">
            <a:off x="1510214" y="5224277"/>
            <a:ext cx="2158472" cy="1026441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1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3E341-2082-2BA8-58CC-614C5CF0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458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3BCFD0-9357-D2E6-78B4-7D253D400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696" t="18207" r="12669" b="156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159B9ED-F27A-546C-18C0-33D4B0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3E341-2082-2BA8-58CC-614C5CF0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7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1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4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557995-E17B-4201-E59F-28FEECAB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530" y="4204508"/>
            <a:ext cx="3868897" cy="1202121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AE4D4710-F307-6B8F-3100-463D5A7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0555C5A-76F7-1F66-6551-E57FE0913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81B5B806-3521-525B-D185-67F71415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73" y="1779104"/>
            <a:ext cx="5949699" cy="3876262"/>
          </a:xfrm>
        </p:spPr>
        <p:txBody>
          <a:bodyPr anchor="ctr">
            <a:normAutofit/>
          </a:bodyPr>
          <a:lstStyle>
            <a:lvl1pPr>
              <a:defRPr sz="58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Gráfico 18">
            <a:extLst>
              <a:ext uri="{FF2B5EF4-FFF2-40B4-BE49-F238E27FC236}">
                <a16:creationId xmlns:a16="http://schemas.microsoft.com/office/drawing/2014/main" id="{F2CBE538-342C-A97E-382C-3F358A984C3E}"/>
              </a:ext>
            </a:extLst>
          </p:cNvPr>
          <p:cNvSpPr/>
          <p:nvPr userDrawn="1"/>
        </p:nvSpPr>
        <p:spPr>
          <a:xfrm>
            <a:off x="5127373" y="-206031"/>
            <a:ext cx="5789961" cy="1032700"/>
          </a:xfrm>
          <a:custGeom>
            <a:avLst/>
            <a:gdLst>
              <a:gd name="connsiteX0" fmla="*/ 5789962 w 5789961"/>
              <a:gd name="connsiteY0" fmla="*/ 0 h 1032700"/>
              <a:gd name="connsiteX1" fmla="*/ 207645 w 5789961"/>
              <a:gd name="connsiteY1" fmla="*/ 0 h 1032700"/>
              <a:gd name="connsiteX2" fmla="*/ 0 w 5789961"/>
              <a:gd name="connsiteY2" fmla="*/ 1032701 h 1032700"/>
              <a:gd name="connsiteX3" fmla="*/ 5582317 w 5789961"/>
              <a:gd name="connsiteY3" fmla="*/ 1032701 h 1032700"/>
              <a:gd name="connsiteX4" fmla="*/ 5789962 w 5789961"/>
              <a:gd name="connsiteY4" fmla="*/ 0 h 10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961" h="1032700">
                <a:moveTo>
                  <a:pt x="5789962" y="0"/>
                </a:moveTo>
                <a:lnTo>
                  <a:pt x="207645" y="0"/>
                </a:lnTo>
                <a:lnTo>
                  <a:pt x="0" y="1032701"/>
                </a:lnTo>
                <a:lnTo>
                  <a:pt x="5582317" y="1032701"/>
                </a:lnTo>
                <a:lnTo>
                  <a:pt x="5789962" y="0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4">
            <a:extLst>
              <a:ext uri="{FF2B5EF4-FFF2-40B4-BE49-F238E27FC236}">
                <a16:creationId xmlns:a16="http://schemas.microsoft.com/office/drawing/2014/main" id="{A2E2B60D-0CB6-A7B0-6CB8-B3F35946E7C3}"/>
              </a:ext>
            </a:extLst>
          </p:cNvPr>
          <p:cNvSpPr/>
          <p:nvPr userDrawn="1"/>
        </p:nvSpPr>
        <p:spPr>
          <a:xfrm>
            <a:off x="4442538" y="5504136"/>
            <a:ext cx="2161568" cy="1032700"/>
          </a:xfrm>
          <a:custGeom>
            <a:avLst/>
            <a:gdLst>
              <a:gd name="connsiteX0" fmla="*/ 2161568 w 2161568"/>
              <a:gd name="connsiteY0" fmla="*/ 0 h 1032700"/>
              <a:gd name="connsiteX1" fmla="*/ 207340 w 2161568"/>
              <a:gd name="connsiteY1" fmla="*/ 0 h 1032700"/>
              <a:gd name="connsiteX2" fmla="*/ 0 w 2161568"/>
              <a:gd name="connsiteY2" fmla="*/ 1032701 h 1032700"/>
              <a:gd name="connsiteX3" fmla="*/ 1954228 w 2161568"/>
              <a:gd name="connsiteY3" fmla="*/ 1032701 h 1032700"/>
              <a:gd name="connsiteX4" fmla="*/ 2161568 w 2161568"/>
              <a:gd name="connsiteY4" fmla="*/ 0 h 10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68" h="1032700">
                <a:moveTo>
                  <a:pt x="2161568" y="0"/>
                </a:moveTo>
                <a:lnTo>
                  <a:pt x="207340" y="0"/>
                </a:lnTo>
                <a:lnTo>
                  <a:pt x="0" y="1032701"/>
                </a:lnTo>
                <a:lnTo>
                  <a:pt x="1954228" y="1032701"/>
                </a:lnTo>
                <a:lnTo>
                  <a:pt x="2161568" y="0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Gráfico 18">
            <a:extLst>
              <a:ext uri="{FF2B5EF4-FFF2-40B4-BE49-F238E27FC236}">
                <a16:creationId xmlns:a16="http://schemas.microsoft.com/office/drawing/2014/main" id="{84567C6F-4A31-999D-D204-A2F70FA4E911}"/>
              </a:ext>
            </a:extLst>
          </p:cNvPr>
          <p:cNvSpPr/>
          <p:nvPr userDrawn="1"/>
        </p:nvSpPr>
        <p:spPr>
          <a:xfrm>
            <a:off x="7532643" y="1294778"/>
            <a:ext cx="4715306" cy="1032701"/>
          </a:xfrm>
          <a:custGeom>
            <a:avLst/>
            <a:gdLst>
              <a:gd name="connsiteX0" fmla="*/ 5789962 w 5789961"/>
              <a:gd name="connsiteY0" fmla="*/ 0 h 1032700"/>
              <a:gd name="connsiteX1" fmla="*/ 207645 w 5789961"/>
              <a:gd name="connsiteY1" fmla="*/ 0 h 1032700"/>
              <a:gd name="connsiteX2" fmla="*/ 0 w 5789961"/>
              <a:gd name="connsiteY2" fmla="*/ 1032701 h 1032700"/>
              <a:gd name="connsiteX3" fmla="*/ 5582317 w 5789961"/>
              <a:gd name="connsiteY3" fmla="*/ 1032701 h 1032700"/>
              <a:gd name="connsiteX4" fmla="*/ 5789962 w 5789961"/>
              <a:gd name="connsiteY4" fmla="*/ 0 h 1032700"/>
              <a:gd name="connsiteX0" fmla="*/ 5789962 w 5789962"/>
              <a:gd name="connsiteY0" fmla="*/ 0 h 1032701"/>
              <a:gd name="connsiteX1" fmla="*/ 207645 w 5789962"/>
              <a:gd name="connsiteY1" fmla="*/ 0 h 1032701"/>
              <a:gd name="connsiteX2" fmla="*/ 0 w 5789962"/>
              <a:gd name="connsiteY2" fmla="*/ 1032701 h 1032701"/>
              <a:gd name="connsiteX3" fmla="*/ 4715051 w 5789962"/>
              <a:gd name="connsiteY3" fmla="*/ 1032701 h 1032701"/>
              <a:gd name="connsiteX4" fmla="*/ 5789962 w 5789962"/>
              <a:gd name="connsiteY4" fmla="*/ 0 h 1032701"/>
              <a:gd name="connsiteX0" fmla="*/ 4715306 w 4715306"/>
              <a:gd name="connsiteY0" fmla="*/ 9426 h 1032701"/>
              <a:gd name="connsiteX1" fmla="*/ 207645 w 4715306"/>
              <a:gd name="connsiteY1" fmla="*/ 0 h 1032701"/>
              <a:gd name="connsiteX2" fmla="*/ 0 w 4715306"/>
              <a:gd name="connsiteY2" fmla="*/ 1032701 h 1032701"/>
              <a:gd name="connsiteX3" fmla="*/ 4715051 w 4715306"/>
              <a:gd name="connsiteY3" fmla="*/ 1032701 h 1032701"/>
              <a:gd name="connsiteX4" fmla="*/ 4715306 w 4715306"/>
              <a:gd name="connsiteY4" fmla="*/ 9426 h 103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5306" h="1032701">
                <a:moveTo>
                  <a:pt x="4715306" y="9426"/>
                </a:moveTo>
                <a:lnTo>
                  <a:pt x="207645" y="0"/>
                </a:lnTo>
                <a:lnTo>
                  <a:pt x="0" y="1032701"/>
                </a:lnTo>
                <a:lnTo>
                  <a:pt x="4715051" y="1032701"/>
                </a:lnTo>
                <a:lnTo>
                  <a:pt x="4715306" y="9426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3">
            <a:extLst>
              <a:ext uri="{FF2B5EF4-FFF2-40B4-BE49-F238E27FC236}">
                <a16:creationId xmlns:a16="http://schemas.microsoft.com/office/drawing/2014/main" id="{829A225D-F751-78BD-06AF-996792DF0627}"/>
              </a:ext>
            </a:extLst>
          </p:cNvPr>
          <p:cNvSpPr/>
          <p:nvPr userDrawn="1"/>
        </p:nvSpPr>
        <p:spPr>
          <a:xfrm>
            <a:off x="6345294" y="489269"/>
            <a:ext cx="2158472" cy="1026441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8">
            <a:extLst>
              <a:ext uri="{FF2B5EF4-FFF2-40B4-BE49-F238E27FC236}">
                <a16:creationId xmlns:a16="http://schemas.microsoft.com/office/drawing/2014/main" id="{911884EA-D000-446B-33E1-7E5A8DAE93F5}"/>
              </a:ext>
            </a:extLst>
          </p:cNvPr>
          <p:cNvSpPr/>
          <p:nvPr userDrawn="1"/>
        </p:nvSpPr>
        <p:spPr>
          <a:xfrm>
            <a:off x="1851984" y="826669"/>
            <a:ext cx="3275389" cy="581294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634" h="1026441">
                <a:moveTo>
                  <a:pt x="5783634" y="0"/>
                </a:moveTo>
                <a:lnTo>
                  <a:pt x="207418" y="0"/>
                </a:lnTo>
                <a:lnTo>
                  <a:pt x="0" y="1026442"/>
                </a:lnTo>
                <a:lnTo>
                  <a:pt x="5576216" y="1026442"/>
                </a:lnTo>
                <a:lnTo>
                  <a:pt x="5783634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Gráfico 8">
            <a:extLst>
              <a:ext uri="{FF2B5EF4-FFF2-40B4-BE49-F238E27FC236}">
                <a16:creationId xmlns:a16="http://schemas.microsoft.com/office/drawing/2014/main" id="{FD61A2F8-F650-63D6-8178-E8F7832A9A2A}"/>
              </a:ext>
            </a:extLst>
          </p:cNvPr>
          <p:cNvSpPr/>
          <p:nvPr userDrawn="1"/>
        </p:nvSpPr>
        <p:spPr>
          <a:xfrm>
            <a:off x="6604105" y="4015802"/>
            <a:ext cx="5662797" cy="1488335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  <a:gd name="connsiteX0" fmla="*/ 3904767 w 5576216"/>
              <a:gd name="connsiteY0" fmla="*/ 0 h 1026442"/>
              <a:gd name="connsiteX1" fmla="*/ 207418 w 5576216"/>
              <a:gd name="connsiteY1" fmla="*/ 0 h 1026442"/>
              <a:gd name="connsiteX2" fmla="*/ 0 w 5576216"/>
              <a:gd name="connsiteY2" fmla="*/ 1026442 h 1026442"/>
              <a:gd name="connsiteX3" fmla="*/ 5576216 w 5576216"/>
              <a:gd name="connsiteY3" fmla="*/ 1026442 h 1026442"/>
              <a:gd name="connsiteX4" fmla="*/ 3904767 w 5576216"/>
              <a:gd name="connsiteY4" fmla="*/ 0 h 1026442"/>
              <a:gd name="connsiteX0" fmla="*/ 3904767 w 3905391"/>
              <a:gd name="connsiteY0" fmla="*/ 0 h 1026442"/>
              <a:gd name="connsiteX1" fmla="*/ 207418 w 3905391"/>
              <a:gd name="connsiteY1" fmla="*/ 0 h 1026442"/>
              <a:gd name="connsiteX2" fmla="*/ 0 w 3905391"/>
              <a:gd name="connsiteY2" fmla="*/ 1026442 h 1026442"/>
              <a:gd name="connsiteX3" fmla="*/ 3905391 w 3905391"/>
              <a:gd name="connsiteY3" fmla="*/ 1026442 h 1026442"/>
              <a:gd name="connsiteX4" fmla="*/ 3904767 w 3905391"/>
              <a:gd name="connsiteY4" fmla="*/ 0 h 10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391" h="1026442">
                <a:moveTo>
                  <a:pt x="3904767" y="0"/>
                </a:moveTo>
                <a:lnTo>
                  <a:pt x="207418" y="0"/>
                </a:lnTo>
                <a:lnTo>
                  <a:pt x="0" y="1026442"/>
                </a:lnTo>
                <a:lnTo>
                  <a:pt x="3905391" y="1026442"/>
                </a:lnTo>
                <a:lnTo>
                  <a:pt x="390476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22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557995-E17B-4201-E59F-28FEECAB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530" y="4204508"/>
            <a:ext cx="3868897" cy="1202121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AE4D4710-F307-6B8F-3100-463D5A7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0555C5A-76F7-1F66-6551-E57FE0913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81B5B806-3521-525B-D185-67F71415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73" y="1779104"/>
            <a:ext cx="5949699" cy="3876262"/>
          </a:xfrm>
        </p:spPr>
        <p:txBody>
          <a:bodyPr anchor="ctr">
            <a:normAutofit/>
          </a:bodyPr>
          <a:lstStyle>
            <a:lvl1pPr>
              <a:defRPr sz="58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Gráfico 3">
            <a:extLst>
              <a:ext uri="{FF2B5EF4-FFF2-40B4-BE49-F238E27FC236}">
                <a16:creationId xmlns:a16="http://schemas.microsoft.com/office/drawing/2014/main" id="{01CAFE63-D89A-1BE9-B424-2F2351FEE033}"/>
              </a:ext>
            </a:extLst>
          </p:cNvPr>
          <p:cNvSpPr/>
          <p:nvPr userDrawn="1"/>
        </p:nvSpPr>
        <p:spPr>
          <a:xfrm>
            <a:off x="1909129" y="-455858"/>
            <a:ext cx="2158472" cy="1026441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Gráfico 8">
            <a:extLst>
              <a:ext uri="{FF2B5EF4-FFF2-40B4-BE49-F238E27FC236}">
                <a16:creationId xmlns:a16="http://schemas.microsoft.com/office/drawing/2014/main" id="{F96DAEBC-533C-EE2F-A568-338BC01C76E9}"/>
              </a:ext>
            </a:extLst>
          </p:cNvPr>
          <p:cNvSpPr/>
          <p:nvPr userDrawn="1"/>
        </p:nvSpPr>
        <p:spPr>
          <a:xfrm>
            <a:off x="6604105" y="4015802"/>
            <a:ext cx="5662797" cy="1488335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  <a:gd name="connsiteX0" fmla="*/ 3904767 w 5576216"/>
              <a:gd name="connsiteY0" fmla="*/ 0 h 1026442"/>
              <a:gd name="connsiteX1" fmla="*/ 207418 w 5576216"/>
              <a:gd name="connsiteY1" fmla="*/ 0 h 1026442"/>
              <a:gd name="connsiteX2" fmla="*/ 0 w 5576216"/>
              <a:gd name="connsiteY2" fmla="*/ 1026442 h 1026442"/>
              <a:gd name="connsiteX3" fmla="*/ 5576216 w 5576216"/>
              <a:gd name="connsiteY3" fmla="*/ 1026442 h 1026442"/>
              <a:gd name="connsiteX4" fmla="*/ 3904767 w 5576216"/>
              <a:gd name="connsiteY4" fmla="*/ 0 h 1026442"/>
              <a:gd name="connsiteX0" fmla="*/ 3904767 w 3905391"/>
              <a:gd name="connsiteY0" fmla="*/ 0 h 1026442"/>
              <a:gd name="connsiteX1" fmla="*/ 207418 w 3905391"/>
              <a:gd name="connsiteY1" fmla="*/ 0 h 1026442"/>
              <a:gd name="connsiteX2" fmla="*/ 0 w 3905391"/>
              <a:gd name="connsiteY2" fmla="*/ 1026442 h 1026442"/>
              <a:gd name="connsiteX3" fmla="*/ 3905391 w 3905391"/>
              <a:gd name="connsiteY3" fmla="*/ 1026442 h 1026442"/>
              <a:gd name="connsiteX4" fmla="*/ 3904767 w 3905391"/>
              <a:gd name="connsiteY4" fmla="*/ 0 h 10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391" h="1026442">
                <a:moveTo>
                  <a:pt x="3904767" y="0"/>
                </a:moveTo>
                <a:lnTo>
                  <a:pt x="207418" y="0"/>
                </a:lnTo>
                <a:lnTo>
                  <a:pt x="0" y="1026442"/>
                </a:lnTo>
                <a:lnTo>
                  <a:pt x="3905391" y="1026442"/>
                </a:lnTo>
                <a:lnTo>
                  <a:pt x="390476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18">
            <a:extLst>
              <a:ext uri="{FF2B5EF4-FFF2-40B4-BE49-F238E27FC236}">
                <a16:creationId xmlns:a16="http://schemas.microsoft.com/office/drawing/2014/main" id="{2394DDF2-43F1-D5D6-8C75-8B14EB73EAE3}"/>
              </a:ext>
            </a:extLst>
          </p:cNvPr>
          <p:cNvSpPr/>
          <p:nvPr userDrawn="1"/>
        </p:nvSpPr>
        <p:spPr>
          <a:xfrm>
            <a:off x="3087756" y="6341650"/>
            <a:ext cx="5789961" cy="1032700"/>
          </a:xfrm>
          <a:custGeom>
            <a:avLst/>
            <a:gdLst>
              <a:gd name="connsiteX0" fmla="*/ 5789962 w 5789961"/>
              <a:gd name="connsiteY0" fmla="*/ 0 h 1032700"/>
              <a:gd name="connsiteX1" fmla="*/ 207645 w 5789961"/>
              <a:gd name="connsiteY1" fmla="*/ 0 h 1032700"/>
              <a:gd name="connsiteX2" fmla="*/ 0 w 5789961"/>
              <a:gd name="connsiteY2" fmla="*/ 1032701 h 1032700"/>
              <a:gd name="connsiteX3" fmla="*/ 5582317 w 5789961"/>
              <a:gd name="connsiteY3" fmla="*/ 1032701 h 1032700"/>
              <a:gd name="connsiteX4" fmla="*/ 5789962 w 5789961"/>
              <a:gd name="connsiteY4" fmla="*/ 0 h 103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961" h="1032700">
                <a:moveTo>
                  <a:pt x="5789962" y="0"/>
                </a:moveTo>
                <a:lnTo>
                  <a:pt x="207645" y="0"/>
                </a:lnTo>
                <a:lnTo>
                  <a:pt x="0" y="1032701"/>
                </a:lnTo>
                <a:lnTo>
                  <a:pt x="5582317" y="1032701"/>
                </a:lnTo>
                <a:lnTo>
                  <a:pt x="5789962" y="0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Gráfico 14">
            <a:extLst>
              <a:ext uri="{FF2B5EF4-FFF2-40B4-BE49-F238E27FC236}">
                <a16:creationId xmlns:a16="http://schemas.microsoft.com/office/drawing/2014/main" id="{9E033B57-B632-11A6-0F1B-08EA8C320C93}"/>
              </a:ext>
            </a:extLst>
          </p:cNvPr>
          <p:cNvSpPr/>
          <p:nvPr userDrawn="1"/>
        </p:nvSpPr>
        <p:spPr>
          <a:xfrm>
            <a:off x="-69928" y="570583"/>
            <a:ext cx="1954228" cy="1032701"/>
          </a:xfrm>
          <a:custGeom>
            <a:avLst/>
            <a:gdLst>
              <a:gd name="connsiteX0" fmla="*/ 2161568 w 2161568"/>
              <a:gd name="connsiteY0" fmla="*/ 0 h 1032700"/>
              <a:gd name="connsiteX1" fmla="*/ 207340 w 2161568"/>
              <a:gd name="connsiteY1" fmla="*/ 0 h 1032700"/>
              <a:gd name="connsiteX2" fmla="*/ 0 w 2161568"/>
              <a:gd name="connsiteY2" fmla="*/ 1032701 h 1032700"/>
              <a:gd name="connsiteX3" fmla="*/ 1954228 w 2161568"/>
              <a:gd name="connsiteY3" fmla="*/ 1032701 h 1032700"/>
              <a:gd name="connsiteX4" fmla="*/ 2161568 w 2161568"/>
              <a:gd name="connsiteY4" fmla="*/ 0 h 1032700"/>
              <a:gd name="connsiteX0" fmla="*/ 1954228 w 1954228"/>
              <a:gd name="connsiteY0" fmla="*/ 0 h 1032701"/>
              <a:gd name="connsiteX1" fmla="*/ 0 w 1954228"/>
              <a:gd name="connsiteY1" fmla="*/ 0 h 1032701"/>
              <a:gd name="connsiteX2" fmla="*/ 49 w 1954228"/>
              <a:gd name="connsiteY2" fmla="*/ 1032701 h 1032701"/>
              <a:gd name="connsiteX3" fmla="*/ 1746888 w 1954228"/>
              <a:gd name="connsiteY3" fmla="*/ 1032701 h 1032701"/>
              <a:gd name="connsiteX4" fmla="*/ 1954228 w 1954228"/>
              <a:gd name="connsiteY4" fmla="*/ 0 h 103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228" h="1032701">
                <a:moveTo>
                  <a:pt x="1954228" y="0"/>
                </a:moveTo>
                <a:lnTo>
                  <a:pt x="0" y="0"/>
                </a:lnTo>
                <a:cubicBezTo>
                  <a:pt x="16" y="344234"/>
                  <a:pt x="33" y="688467"/>
                  <a:pt x="49" y="1032701"/>
                </a:cubicBezTo>
                <a:lnTo>
                  <a:pt x="1746888" y="1032701"/>
                </a:lnTo>
                <a:lnTo>
                  <a:pt x="1954228" y="0"/>
                </a:lnTo>
                <a:close/>
              </a:path>
            </a:pathLst>
          </a:custGeom>
          <a:gradFill>
            <a:gsLst>
              <a:gs pos="41000">
                <a:srgbClr val="B2DEC4"/>
              </a:gs>
              <a:gs pos="92000">
                <a:srgbClr val="E7F89E"/>
              </a:gs>
              <a:gs pos="0">
                <a:srgbClr val="65B7FB"/>
              </a:gs>
            </a:gsLst>
            <a:lin ang="2700000" scaled="0"/>
          </a:gra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1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557995-E17B-4201-E59F-28FEECAB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530" y="4204508"/>
            <a:ext cx="3868897" cy="1202121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AE4D4710-F307-6B8F-3100-463D5A7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0555C5A-76F7-1F66-6551-E57FE0913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13" name="Paralelogramo 12">
            <a:extLst>
              <a:ext uri="{FF2B5EF4-FFF2-40B4-BE49-F238E27FC236}">
                <a16:creationId xmlns:a16="http://schemas.microsoft.com/office/drawing/2014/main" id="{A05974E1-FACD-107B-E676-EB7B4E1BD9E2}"/>
              </a:ext>
            </a:extLst>
          </p:cNvPr>
          <p:cNvSpPr/>
          <p:nvPr userDrawn="1"/>
        </p:nvSpPr>
        <p:spPr>
          <a:xfrm>
            <a:off x="6689036" y="-29818"/>
            <a:ext cx="2524538" cy="1019497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8051F501-62D3-CC73-788E-7F2E77399A21}"/>
              </a:ext>
            </a:extLst>
          </p:cNvPr>
          <p:cNvSpPr/>
          <p:nvPr userDrawn="1"/>
        </p:nvSpPr>
        <p:spPr>
          <a:xfrm>
            <a:off x="7563568" y="-29818"/>
            <a:ext cx="2425258" cy="512814"/>
          </a:xfrm>
          <a:prstGeom prst="parallelogram">
            <a:avLst>
              <a:gd name="adj" fmla="val 22761"/>
            </a:avLst>
          </a:prstGeom>
          <a:gradFill>
            <a:gsLst>
              <a:gs pos="73000">
                <a:srgbClr val="BDE4BC"/>
              </a:gs>
              <a:gs pos="100000">
                <a:srgbClr val="E7F89E"/>
              </a:gs>
              <a:gs pos="0">
                <a:srgbClr val="64B8F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id="{3C641B8C-5557-4514-4EE4-391940932411}"/>
              </a:ext>
            </a:extLst>
          </p:cNvPr>
          <p:cNvSpPr/>
          <p:nvPr userDrawn="1"/>
        </p:nvSpPr>
        <p:spPr>
          <a:xfrm>
            <a:off x="778446" y="6424699"/>
            <a:ext cx="4717893" cy="433301"/>
          </a:xfrm>
          <a:prstGeom prst="parallelogram">
            <a:avLst>
              <a:gd name="adj" fmla="val 22761"/>
            </a:avLst>
          </a:prstGeom>
          <a:gradFill>
            <a:gsLst>
              <a:gs pos="73000">
                <a:srgbClr val="BDE4BC"/>
              </a:gs>
              <a:gs pos="100000">
                <a:srgbClr val="E7F89E"/>
              </a:gs>
              <a:gs pos="0">
                <a:srgbClr val="64B8F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5DF9678E-47FE-E945-D5F7-AC818E43BBD1}"/>
              </a:ext>
            </a:extLst>
          </p:cNvPr>
          <p:cNvSpPr/>
          <p:nvPr userDrawn="1"/>
        </p:nvSpPr>
        <p:spPr>
          <a:xfrm>
            <a:off x="8796130" y="1570383"/>
            <a:ext cx="1586120" cy="298174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>
            <a:extLst>
              <a:ext uri="{FF2B5EF4-FFF2-40B4-BE49-F238E27FC236}">
                <a16:creationId xmlns:a16="http://schemas.microsoft.com/office/drawing/2014/main" id="{C41799A5-0B77-601A-40C6-E019780C5D88}"/>
              </a:ext>
            </a:extLst>
          </p:cNvPr>
          <p:cNvSpPr/>
          <p:nvPr userDrawn="1"/>
        </p:nvSpPr>
        <p:spPr>
          <a:xfrm>
            <a:off x="-179228" y="989680"/>
            <a:ext cx="715942" cy="878878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1B5B806-3521-525B-D185-67F71415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46" y="1361661"/>
            <a:ext cx="5910590" cy="4293705"/>
          </a:xfrm>
        </p:spPr>
        <p:txBody>
          <a:bodyPr anchor="ctr">
            <a:normAutofit/>
          </a:bodyPr>
          <a:lstStyle>
            <a:lvl1pPr>
              <a:defRPr sz="58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42BAC5D6-F26B-81AA-022A-B58CD23FD2D5}"/>
              </a:ext>
            </a:extLst>
          </p:cNvPr>
          <p:cNvSpPr/>
          <p:nvPr userDrawn="1"/>
        </p:nvSpPr>
        <p:spPr>
          <a:xfrm>
            <a:off x="6562724" y="3955773"/>
            <a:ext cx="6052931" cy="1699593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Paralelogramo 1">
            <a:extLst>
              <a:ext uri="{FF2B5EF4-FFF2-40B4-BE49-F238E27FC236}">
                <a16:creationId xmlns:a16="http://schemas.microsoft.com/office/drawing/2014/main" id="{0063CC11-B7FF-D786-654D-735B90F2CD3C}"/>
              </a:ext>
            </a:extLst>
          </p:cNvPr>
          <p:cNvSpPr/>
          <p:nvPr userDrawn="1"/>
        </p:nvSpPr>
        <p:spPr>
          <a:xfrm>
            <a:off x="-2794093" y="-593558"/>
            <a:ext cx="2425257" cy="1355211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311A7673-E876-7254-14AD-8F418C5AC656}"/>
              </a:ext>
            </a:extLst>
          </p:cNvPr>
          <p:cNvSpPr/>
          <p:nvPr userDrawn="1"/>
        </p:nvSpPr>
        <p:spPr>
          <a:xfrm>
            <a:off x="13490888" y="98519"/>
            <a:ext cx="2524538" cy="1019497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DBCBE59A-88E8-5FBC-126B-7D2F8D36F770}"/>
              </a:ext>
            </a:extLst>
          </p:cNvPr>
          <p:cNvSpPr/>
          <p:nvPr userDrawn="1"/>
        </p:nvSpPr>
        <p:spPr>
          <a:xfrm>
            <a:off x="-3873764" y="7258888"/>
            <a:ext cx="5734648" cy="1115091"/>
          </a:xfrm>
          <a:prstGeom prst="parallelogram">
            <a:avLst>
              <a:gd name="adj" fmla="val 22761"/>
            </a:avLst>
          </a:prstGeom>
          <a:gradFill>
            <a:gsLst>
              <a:gs pos="73000">
                <a:srgbClr val="BDE4BC"/>
              </a:gs>
              <a:gs pos="100000">
                <a:srgbClr val="E7F89E"/>
              </a:gs>
              <a:gs pos="0">
                <a:srgbClr val="64B8F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00E0A4C2-A2A9-A88E-9E69-765C5030A5D8}"/>
              </a:ext>
            </a:extLst>
          </p:cNvPr>
          <p:cNvSpPr/>
          <p:nvPr userDrawn="1"/>
        </p:nvSpPr>
        <p:spPr>
          <a:xfrm>
            <a:off x="14509517" y="-243683"/>
            <a:ext cx="3523858" cy="655460"/>
          </a:xfrm>
          <a:prstGeom prst="parallelogram">
            <a:avLst>
              <a:gd name="adj" fmla="val 22761"/>
            </a:avLst>
          </a:prstGeom>
          <a:gradFill>
            <a:gsLst>
              <a:gs pos="73000">
                <a:srgbClr val="BDE4BC"/>
              </a:gs>
              <a:gs pos="100000">
                <a:srgbClr val="E7F89E"/>
              </a:gs>
              <a:gs pos="0">
                <a:srgbClr val="64B8F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2D311AEF-C598-5359-6DCF-D089C5EF3E87}"/>
              </a:ext>
            </a:extLst>
          </p:cNvPr>
          <p:cNvSpPr/>
          <p:nvPr userDrawn="1"/>
        </p:nvSpPr>
        <p:spPr>
          <a:xfrm>
            <a:off x="14229347" y="1024951"/>
            <a:ext cx="2778293" cy="336710"/>
          </a:xfrm>
          <a:prstGeom prst="parallelogram">
            <a:avLst>
              <a:gd name="adj" fmla="val 22761"/>
            </a:avLst>
          </a:prstGeom>
          <a:noFill/>
          <a:ln w="12700">
            <a:gradFill>
              <a:gsLst>
                <a:gs pos="67000">
                  <a:srgbClr val="E7F89E"/>
                </a:gs>
                <a:gs pos="0">
                  <a:srgbClr val="65B7FB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20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557995-E17B-4201-E59F-28FEECAB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530" y="4204508"/>
            <a:ext cx="3868897" cy="1202121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AE4D4710-F307-6B8F-3100-463D5A7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0555C5A-76F7-1F66-6551-E57FE0913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81B5B806-3521-525B-D185-67F71415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73" y="1779104"/>
            <a:ext cx="5850097" cy="3210340"/>
          </a:xfrm>
        </p:spPr>
        <p:txBody>
          <a:bodyPr anchor="ctr">
            <a:normAutofit/>
          </a:bodyPr>
          <a:lstStyle>
            <a:lvl1pPr>
              <a:defRPr sz="58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4" name="Gráfico 3">
            <a:extLst>
              <a:ext uri="{FF2B5EF4-FFF2-40B4-BE49-F238E27FC236}">
                <a16:creationId xmlns:a16="http://schemas.microsoft.com/office/drawing/2014/main" id="{7F179D69-771E-9B27-DD22-A65D4AD279D1}"/>
              </a:ext>
            </a:extLst>
          </p:cNvPr>
          <p:cNvSpPr/>
          <p:nvPr userDrawn="1"/>
        </p:nvSpPr>
        <p:spPr>
          <a:xfrm>
            <a:off x="10382249" y="3194316"/>
            <a:ext cx="1852038" cy="1026442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  <a:gd name="connsiteX0" fmla="*/ 1850359 w 1951429"/>
              <a:gd name="connsiteY0" fmla="*/ 0 h 1026442"/>
              <a:gd name="connsiteX1" fmla="*/ 207043 w 1951429"/>
              <a:gd name="connsiteY1" fmla="*/ 0 h 1026442"/>
              <a:gd name="connsiteX2" fmla="*/ 0 w 1951429"/>
              <a:gd name="connsiteY2" fmla="*/ 1026442 h 1026442"/>
              <a:gd name="connsiteX3" fmla="*/ 1951429 w 1951429"/>
              <a:gd name="connsiteY3" fmla="*/ 1026442 h 1026442"/>
              <a:gd name="connsiteX4" fmla="*/ 1850359 w 1951429"/>
              <a:gd name="connsiteY4" fmla="*/ 0 h 1026442"/>
              <a:gd name="connsiteX0" fmla="*/ 1850359 w 1852038"/>
              <a:gd name="connsiteY0" fmla="*/ 0 h 1026442"/>
              <a:gd name="connsiteX1" fmla="*/ 207043 w 1852038"/>
              <a:gd name="connsiteY1" fmla="*/ 0 h 1026442"/>
              <a:gd name="connsiteX2" fmla="*/ 0 w 1852038"/>
              <a:gd name="connsiteY2" fmla="*/ 1026442 h 1026442"/>
              <a:gd name="connsiteX3" fmla="*/ 1852038 w 1852038"/>
              <a:gd name="connsiteY3" fmla="*/ 1026442 h 1026442"/>
              <a:gd name="connsiteX4" fmla="*/ 1850359 w 1852038"/>
              <a:gd name="connsiteY4" fmla="*/ 0 h 10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038" h="1026442">
                <a:moveTo>
                  <a:pt x="1850359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852038" y="1026442"/>
                </a:lnTo>
                <a:cubicBezTo>
                  <a:pt x="1851478" y="684295"/>
                  <a:pt x="1850919" y="342147"/>
                  <a:pt x="1850359" y="0"/>
                </a:cubicBez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6">
            <a:extLst>
              <a:ext uri="{FF2B5EF4-FFF2-40B4-BE49-F238E27FC236}">
                <a16:creationId xmlns:a16="http://schemas.microsoft.com/office/drawing/2014/main" id="{505297A1-DD31-1DDB-18EF-902636FB41B0}"/>
              </a:ext>
            </a:extLst>
          </p:cNvPr>
          <p:cNvSpPr/>
          <p:nvPr userDrawn="1"/>
        </p:nvSpPr>
        <p:spPr>
          <a:xfrm>
            <a:off x="3311927" y="6257502"/>
            <a:ext cx="6277262" cy="767679"/>
          </a:xfrm>
          <a:custGeom>
            <a:avLst/>
            <a:gdLst>
              <a:gd name="connsiteX0" fmla="*/ 7747518 w 7747517"/>
              <a:gd name="connsiteY0" fmla="*/ 0 h 947484"/>
              <a:gd name="connsiteX1" fmla="*/ 191672 w 7747517"/>
              <a:gd name="connsiteY1" fmla="*/ 0 h 947484"/>
              <a:gd name="connsiteX2" fmla="*/ 0 w 7747517"/>
              <a:gd name="connsiteY2" fmla="*/ 947484 h 947484"/>
              <a:gd name="connsiteX3" fmla="*/ 7555758 w 7747517"/>
              <a:gd name="connsiteY3" fmla="*/ 947484 h 947484"/>
              <a:gd name="connsiteX4" fmla="*/ 7747518 w 7747517"/>
              <a:gd name="connsiteY4" fmla="*/ 0 h 9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517" h="947484">
                <a:moveTo>
                  <a:pt x="7747518" y="0"/>
                </a:moveTo>
                <a:lnTo>
                  <a:pt x="191672" y="0"/>
                </a:lnTo>
                <a:lnTo>
                  <a:pt x="0" y="947484"/>
                </a:lnTo>
                <a:lnTo>
                  <a:pt x="7555758" y="947484"/>
                </a:lnTo>
                <a:lnTo>
                  <a:pt x="774751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Gráfico 8">
            <a:extLst>
              <a:ext uri="{FF2B5EF4-FFF2-40B4-BE49-F238E27FC236}">
                <a16:creationId xmlns:a16="http://schemas.microsoft.com/office/drawing/2014/main" id="{F0D1D3F8-CCAC-3831-28F4-E9AD834A8FA6}"/>
              </a:ext>
            </a:extLst>
          </p:cNvPr>
          <p:cNvSpPr/>
          <p:nvPr userDrawn="1"/>
        </p:nvSpPr>
        <p:spPr>
          <a:xfrm>
            <a:off x="2151376" y="-63586"/>
            <a:ext cx="5621024" cy="450456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  <a:gd name="connsiteX0" fmla="*/ 5673287 w 5673287"/>
              <a:gd name="connsiteY0" fmla="*/ 581830 h 1026442"/>
              <a:gd name="connsiteX1" fmla="*/ 207418 w 5673287"/>
              <a:gd name="connsiteY1" fmla="*/ 0 h 1026442"/>
              <a:gd name="connsiteX2" fmla="*/ 0 w 5673287"/>
              <a:gd name="connsiteY2" fmla="*/ 1026442 h 1026442"/>
              <a:gd name="connsiteX3" fmla="*/ 5576216 w 5673287"/>
              <a:gd name="connsiteY3" fmla="*/ 1026442 h 1026442"/>
              <a:gd name="connsiteX4" fmla="*/ 5673287 w 5673287"/>
              <a:gd name="connsiteY4" fmla="*/ 581830 h 1026442"/>
              <a:gd name="connsiteX0" fmla="*/ 5673287 w 5673287"/>
              <a:gd name="connsiteY0" fmla="*/ 10032 h 454644"/>
              <a:gd name="connsiteX1" fmla="*/ 87039 w 5673287"/>
              <a:gd name="connsiteY1" fmla="*/ 0 h 454644"/>
              <a:gd name="connsiteX2" fmla="*/ 0 w 5673287"/>
              <a:gd name="connsiteY2" fmla="*/ 454644 h 454644"/>
              <a:gd name="connsiteX3" fmla="*/ 5576216 w 5673287"/>
              <a:gd name="connsiteY3" fmla="*/ 454644 h 454644"/>
              <a:gd name="connsiteX4" fmla="*/ 5673287 w 5673287"/>
              <a:gd name="connsiteY4" fmla="*/ 10032 h 45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3287" h="454644">
                <a:moveTo>
                  <a:pt x="5673287" y="10032"/>
                </a:moveTo>
                <a:lnTo>
                  <a:pt x="87039" y="0"/>
                </a:lnTo>
                <a:lnTo>
                  <a:pt x="0" y="454644"/>
                </a:lnTo>
                <a:lnTo>
                  <a:pt x="5576216" y="454644"/>
                </a:lnTo>
                <a:lnTo>
                  <a:pt x="5673287" y="10032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F3B53E63-AD91-34FE-6910-C18ABBB18012}"/>
              </a:ext>
            </a:extLst>
          </p:cNvPr>
          <p:cNvSpPr/>
          <p:nvPr userDrawn="1"/>
        </p:nvSpPr>
        <p:spPr>
          <a:xfrm>
            <a:off x="9006324" y="763637"/>
            <a:ext cx="436672" cy="287178"/>
          </a:xfrm>
          <a:custGeom>
            <a:avLst/>
            <a:gdLst>
              <a:gd name="connsiteX0" fmla="*/ 436673 w 436672"/>
              <a:gd name="connsiteY0" fmla="*/ 0 h 287178"/>
              <a:gd name="connsiteX1" fmla="*/ 56544 w 436672"/>
              <a:gd name="connsiteY1" fmla="*/ 0 h 287178"/>
              <a:gd name="connsiteX2" fmla="*/ 0 w 436672"/>
              <a:gd name="connsiteY2" fmla="*/ 287179 h 287178"/>
              <a:gd name="connsiteX3" fmla="*/ 380129 w 436672"/>
              <a:gd name="connsiteY3" fmla="*/ 287179 h 287178"/>
              <a:gd name="connsiteX4" fmla="*/ 436673 w 4366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72" h="287178">
                <a:moveTo>
                  <a:pt x="436673" y="0"/>
                </a:moveTo>
                <a:lnTo>
                  <a:pt x="56544" y="0"/>
                </a:lnTo>
                <a:lnTo>
                  <a:pt x="0" y="287179"/>
                </a:lnTo>
                <a:lnTo>
                  <a:pt x="380129" y="287179"/>
                </a:lnTo>
                <a:lnTo>
                  <a:pt x="43667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Gráfico 12">
            <a:extLst>
              <a:ext uri="{FF2B5EF4-FFF2-40B4-BE49-F238E27FC236}">
                <a16:creationId xmlns:a16="http://schemas.microsoft.com/office/drawing/2014/main" id="{6C689336-A34E-A063-571C-3113BCB2CA1F}"/>
              </a:ext>
            </a:extLst>
          </p:cNvPr>
          <p:cNvSpPr/>
          <p:nvPr userDrawn="1"/>
        </p:nvSpPr>
        <p:spPr>
          <a:xfrm>
            <a:off x="9594527" y="5936656"/>
            <a:ext cx="1606872" cy="287178"/>
          </a:xfrm>
          <a:custGeom>
            <a:avLst/>
            <a:gdLst>
              <a:gd name="connsiteX0" fmla="*/ 1606872 w 1606872"/>
              <a:gd name="connsiteY0" fmla="*/ 0 h 287178"/>
              <a:gd name="connsiteX1" fmla="*/ 57609 w 1606872"/>
              <a:gd name="connsiteY1" fmla="*/ 0 h 287178"/>
              <a:gd name="connsiteX2" fmla="*/ 0 w 1606872"/>
              <a:gd name="connsiteY2" fmla="*/ 287179 h 287178"/>
              <a:gd name="connsiteX3" fmla="*/ 1549263 w 1606872"/>
              <a:gd name="connsiteY3" fmla="*/ 287179 h 287178"/>
              <a:gd name="connsiteX4" fmla="*/ 1606872 w 16068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872" h="287178">
                <a:moveTo>
                  <a:pt x="1606872" y="0"/>
                </a:moveTo>
                <a:lnTo>
                  <a:pt x="57609" y="0"/>
                </a:lnTo>
                <a:lnTo>
                  <a:pt x="0" y="287179"/>
                </a:lnTo>
                <a:lnTo>
                  <a:pt x="1549263" y="287179"/>
                </a:lnTo>
                <a:lnTo>
                  <a:pt x="16068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3">
            <a:extLst>
              <a:ext uri="{FF2B5EF4-FFF2-40B4-BE49-F238E27FC236}">
                <a16:creationId xmlns:a16="http://schemas.microsoft.com/office/drawing/2014/main" id="{30B3F0D3-4065-9920-8D85-6F997B311DAD}"/>
              </a:ext>
            </a:extLst>
          </p:cNvPr>
          <p:cNvSpPr/>
          <p:nvPr userDrawn="1"/>
        </p:nvSpPr>
        <p:spPr>
          <a:xfrm rot="10800000">
            <a:off x="7096005" y="-54928"/>
            <a:ext cx="2108776" cy="817720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  <a:gd name="connsiteX0" fmla="*/ 2108776 w 2108776"/>
              <a:gd name="connsiteY0" fmla="*/ 0 h 1026442"/>
              <a:gd name="connsiteX1" fmla="*/ 157347 w 2108776"/>
              <a:gd name="connsiteY1" fmla="*/ 0 h 1026442"/>
              <a:gd name="connsiteX2" fmla="*/ 0 w 2108776"/>
              <a:gd name="connsiteY2" fmla="*/ 807781 h 1026442"/>
              <a:gd name="connsiteX3" fmla="*/ 1901733 w 2108776"/>
              <a:gd name="connsiteY3" fmla="*/ 1026442 h 1026442"/>
              <a:gd name="connsiteX4" fmla="*/ 2108776 w 2108776"/>
              <a:gd name="connsiteY4" fmla="*/ 0 h 1026442"/>
              <a:gd name="connsiteX0" fmla="*/ 2108776 w 2108776"/>
              <a:gd name="connsiteY0" fmla="*/ 0 h 817720"/>
              <a:gd name="connsiteX1" fmla="*/ 157347 w 2108776"/>
              <a:gd name="connsiteY1" fmla="*/ 0 h 817720"/>
              <a:gd name="connsiteX2" fmla="*/ 0 w 2108776"/>
              <a:gd name="connsiteY2" fmla="*/ 807781 h 817720"/>
              <a:gd name="connsiteX3" fmla="*/ 1921611 w 2108776"/>
              <a:gd name="connsiteY3" fmla="*/ 817720 h 817720"/>
              <a:gd name="connsiteX4" fmla="*/ 2108776 w 2108776"/>
              <a:gd name="connsiteY4" fmla="*/ 0 h 8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776" h="817720">
                <a:moveTo>
                  <a:pt x="2108776" y="0"/>
                </a:moveTo>
                <a:lnTo>
                  <a:pt x="157347" y="0"/>
                </a:lnTo>
                <a:lnTo>
                  <a:pt x="0" y="807781"/>
                </a:lnTo>
                <a:lnTo>
                  <a:pt x="1921611" y="817720"/>
                </a:lnTo>
                <a:lnTo>
                  <a:pt x="2108776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58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160F9-EC23-C357-85F8-E77C3AC8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225" y="2382717"/>
            <a:ext cx="8718069" cy="371249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rgbClr val="2950DA"/>
                </a:solidFill>
                <a:latin typeface="Figtree" pitchFamily="2" charset="0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rgbClr val="2950DA"/>
                </a:solidFill>
                <a:latin typeface="Figtree" pitchFamily="2" charset="0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2950DA"/>
                </a:solidFill>
                <a:latin typeface="Figtree" pitchFamily="2" charset="0"/>
              </a:defRPr>
            </a:lvl4pPr>
            <a:lvl5pPr marL="1828800" indent="0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2950DA"/>
                </a:solidFill>
                <a:latin typeface="Figtree" pitchFamily="2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9869359-FA0A-3647-6F3D-32C74F42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6" y="1173662"/>
            <a:ext cx="10755033" cy="101034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 sz="4400" b="1" i="0" kern="1200" dirty="0" smtClean="0">
                <a:solidFill>
                  <a:srgbClr val="2950DA"/>
                </a:solidFill>
                <a:latin typeface="Campuni 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13127A99-C306-D430-99F0-47FE8776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2B8FC83-8A32-1840-DAA4-1D1E1F335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  <p:sp>
        <p:nvSpPr>
          <p:cNvPr id="4" name="Gráfico 3">
            <a:extLst>
              <a:ext uri="{FF2B5EF4-FFF2-40B4-BE49-F238E27FC236}">
                <a16:creationId xmlns:a16="http://schemas.microsoft.com/office/drawing/2014/main" id="{8641B1DD-C75F-4EA5-9353-B5AFDC753F60}"/>
              </a:ext>
            </a:extLst>
          </p:cNvPr>
          <p:cNvSpPr/>
          <p:nvPr userDrawn="1"/>
        </p:nvSpPr>
        <p:spPr>
          <a:xfrm>
            <a:off x="10382249" y="3194316"/>
            <a:ext cx="1852038" cy="1026442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  <a:gd name="connsiteX0" fmla="*/ 1850359 w 1951429"/>
              <a:gd name="connsiteY0" fmla="*/ 0 h 1026442"/>
              <a:gd name="connsiteX1" fmla="*/ 207043 w 1951429"/>
              <a:gd name="connsiteY1" fmla="*/ 0 h 1026442"/>
              <a:gd name="connsiteX2" fmla="*/ 0 w 1951429"/>
              <a:gd name="connsiteY2" fmla="*/ 1026442 h 1026442"/>
              <a:gd name="connsiteX3" fmla="*/ 1951429 w 1951429"/>
              <a:gd name="connsiteY3" fmla="*/ 1026442 h 1026442"/>
              <a:gd name="connsiteX4" fmla="*/ 1850359 w 1951429"/>
              <a:gd name="connsiteY4" fmla="*/ 0 h 1026442"/>
              <a:gd name="connsiteX0" fmla="*/ 1850359 w 1852038"/>
              <a:gd name="connsiteY0" fmla="*/ 0 h 1026442"/>
              <a:gd name="connsiteX1" fmla="*/ 207043 w 1852038"/>
              <a:gd name="connsiteY1" fmla="*/ 0 h 1026442"/>
              <a:gd name="connsiteX2" fmla="*/ 0 w 1852038"/>
              <a:gd name="connsiteY2" fmla="*/ 1026442 h 1026442"/>
              <a:gd name="connsiteX3" fmla="*/ 1852038 w 1852038"/>
              <a:gd name="connsiteY3" fmla="*/ 1026442 h 1026442"/>
              <a:gd name="connsiteX4" fmla="*/ 1850359 w 1852038"/>
              <a:gd name="connsiteY4" fmla="*/ 0 h 102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038" h="1026442">
                <a:moveTo>
                  <a:pt x="1850359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852038" y="1026442"/>
                </a:lnTo>
                <a:cubicBezTo>
                  <a:pt x="1851478" y="684295"/>
                  <a:pt x="1850919" y="342147"/>
                  <a:pt x="1850359" y="0"/>
                </a:cubicBez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6">
            <a:extLst>
              <a:ext uri="{FF2B5EF4-FFF2-40B4-BE49-F238E27FC236}">
                <a16:creationId xmlns:a16="http://schemas.microsoft.com/office/drawing/2014/main" id="{47E45FD5-8CE3-27E3-FD4C-859F2E1CDACA}"/>
              </a:ext>
            </a:extLst>
          </p:cNvPr>
          <p:cNvSpPr/>
          <p:nvPr userDrawn="1"/>
        </p:nvSpPr>
        <p:spPr>
          <a:xfrm>
            <a:off x="3311927" y="6257502"/>
            <a:ext cx="6277262" cy="767679"/>
          </a:xfrm>
          <a:custGeom>
            <a:avLst/>
            <a:gdLst>
              <a:gd name="connsiteX0" fmla="*/ 7747518 w 7747517"/>
              <a:gd name="connsiteY0" fmla="*/ 0 h 947484"/>
              <a:gd name="connsiteX1" fmla="*/ 191672 w 7747517"/>
              <a:gd name="connsiteY1" fmla="*/ 0 h 947484"/>
              <a:gd name="connsiteX2" fmla="*/ 0 w 7747517"/>
              <a:gd name="connsiteY2" fmla="*/ 947484 h 947484"/>
              <a:gd name="connsiteX3" fmla="*/ 7555758 w 7747517"/>
              <a:gd name="connsiteY3" fmla="*/ 947484 h 947484"/>
              <a:gd name="connsiteX4" fmla="*/ 7747518 w 7747517"/>
              <a:gd name="connsiteY4" fmla="*/ 0 h 9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517" h="947484">
                <a:moveTo>
                  <a:pt x="7747518" y="0"/>
                </a:moveTo>
                <a:lnTo>
                  <a:pt x="191672" y="0"/>
                </a:lnTo>
                <a:lnTo>
                  <a:pt x="0" y="947484"/>
                </a:lnTo>
                <a:lnTo>
                  <a:pt x="7555758" y="947484"/>
                </a:lnTo>
                <a:lnTo>
                  <a:pt x="774751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Gráfico 8">
            <a:extLst>
              <a:ext uri="{FF2B5EF4-FFF2-40B4-BE49-F238E27FC236}">
                <a16:creationId xmlns:a16="http://schemas.microsoft.com/office/drawing/2014/main" id="{28608550-6A10-7238-F3D5-19A5F836F772}"/>
              </a:ext>
            </a:extLst>
          </p:cNvPr>
          <p:cNvSpPr/>
          <p:nvPr userDrawn="1"/>
        </p:nvSpPr>
        <p:spPr>
          <a:xfrm>
            <a:off x="2151376" y="-63586"/>
            <a:ext cx="5621024" cy="450456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  <a:gd name="connsiteX0" fmla="*/ 5673287 w 5673287"/>
              <a:gd name="connsiteY0" fmla="*/ 581830 h 1026442"/>
              <a:gd name="connsiteX1" fmla="*/ 207418 w 5673287"/>
              <a:gd name="connsiteY1" fmla="*/ 0 h 1026442"/>
              <a:gd name="connsiteX2" fmla="*/ 0 w 5673287"/>
              <a:gd name="connsiteY2" fmla="*/ 1026442 h 1026442"/>
              <a:gd name="connsiteX3" fmla="*/ 5576216 w 5673287"/>
              <a:gd name="connsiteY3" fmla="*/ 1026442 h 1026442"/>
              <a:gd name="connsiteX4" fmla="*/ 5673287 w 5673287"/>
              <a:gd name="connsiteY4" fmla="*/ 581830 h 1026442"/>
              <a:gd name="connsiteX0" fmla="*/ 5673287 w 5673287"/>
              <a:gd name="connsiteY0" fmla="*/ 10032 h 454644"/>
              <a:gd name="connsiteX1" fmla="*/ 87039 w 5673287"/>
              <a:gd name="connsiteY1" fmla="*/ 0 h 454644"/>
              <a:gd name="connsiteX2" fmla="*/ 0 w 5673287"/>
              <a:gd name="connsiteY2" fmla="*/ 454644 h 454644"/>
              <a:gd name="connsiteX3" fmla="*/ 5576216 w 5673287"/>
              <a:gd name="connsiteY3" fmla="*/ 454644 h 454644"/>
              <a:gd name="connsiteX4" fmla="*/ 5673287 w 5673287"/>
              <a:gd name="connsiteY4" fmla="*/ 10032 h 45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3287" h="454644">
                <a:moveTo>
                  <a:pt x="5673287" y="10032"/>
                </a:moveTo>
                <a:lnTo>
                  <a:pt x="87039" y="0"/>
                </a:lnTo>
                <a:lnTo>
                  <a:pt x="0" y="454644"/>
                </a:lnTo>
                <a:lnTo>
                  <a:pt x="5576216" y="454644"/>
                </a:lnTo>
                <a:lnTo>
                  <a:pt x="5673287" y="10032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99A65BE6-9EF4-4273-F65A-91C05A77DD3B}"/>
              </a:ext>
            </a:extLst>
          </p:cNvPr>
          <p:cNvSpPr/>
          <p:nvPr userDrawn="1"/>
        </p:nvSpPr>
        <p:spPr>
          <a:xfrm>
            <a:off x="9006324" y="763637"/>
            <a:ext cx="436672" cy="287178"/>
          </a:xfrm>
          <a:custGeom>
            <a:avLst/>
            <a:gdLst>
              <a:gd name="connsiteX0" fmla="*/ 436673 w 436672"/>
              <a:gd name="connsiteY0" fmla="*/ 0 h 287178"/>
              <a:gd name="connsiteX1" fmla="*/ 56544 w 436672"/>
              <a:gd name="connsiteY1" fmla="*/ 0 h 287178"/>
              <a:gd name="connsiteX2" fmla="*/ 0 w 436672"/>
              <a:gd name="connsiteY2" fmla="*/ 287179 h 287178"/>
              <a:gd name="connsiteX3" fmla="*/ 380129 w 436672"/>
              <a:gd name="connsiteY3" fmla="*/ 287179 h 287178"/>
              <a:gd name="connsiteX4" fmla="*/ 436673 w 4366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72" h="287178">
                <a:moveTo>
                  <a:pt x="436673" y="0"/>
                </a:moveTo>
                <a:lnTo>
                  <a:pt x="56544" y="0"/>
                </a:lnTo>
                <a:lnTo>
                  <a:pt x="0" y="287179"/>
                </a:lnTo>
                <a:lnTo>
                  <a:pt x="380129" y="287179"/>
                </a:lnTo>
                <a:lnTo>
                  <a:pt x="43667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12">
            <a:extLst>
              <a:ext uri="{FF2B5EF4-FFF2-40B4-BE49-F238E27FC236}">
                <a16:creationId xmlns:a16="http://schemas.microsoft.com/office/drawing/2014/main" id="{658E28F9-71BA-5A05-5AA1-B0E3F7F8220C}"/>
              </a:ext>
            </a:extLst>
          </p:cNvPr>
          <p:cNvSpPr/>
          <p:nvPr userDrawn="1"/>
        </p:nvSpPr>
        <p:spPr>
          <a:xfrm>
            <a:off x="9594527" y="5936656"/>
            <a:ext cx="1606872" cy="287178"/>
          </a:xfrm>
          <a:custGeom>
            <a:avLst/>
            <a:gdLst>
              <a:gd name="connsiteX0" fmla="*/ 1606872 w 1606872"/>
              <a:gd name="connsiteY0" fmla="*/ 0 h 287178"/>
              <a:gd name="connsiteX1" fmla="*/ 57609 w 1606872"/>
              <a:gd name="connsiteY1" fmla="*/ 0 h 287178"/>
              <a:gd name="connsiteX2" fmla="*/ 0 w 1606872"/>
              <a:gd name="connsiteY2" fmla="*/ 287179 h 287178"/>
              <a:gd name="connsiteX3" fmla="*/ 1549263 w 1606872"/>
              <a:gd name="connsiteY3" fmla="*/ 287179 h 287178"/>
              <a:gd name="connsiteX4" fmla="*/ 1606872 w 1606872"/>
              <a:gd name="connsiteY4" fmla="*/ 0 h 28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872" h="287178">
                <a:moveTo>
                  <a:pt x="1606872" y="0"/>
                </a:moveTo>
                <a:lnTo>
                  <a:pt x="57609" y="0"/>
                </a:lnTo>
                <a:lnTo>
                  <a:pt x="0" y="287179"/>
                </a:lnTo>
                <a:lnTo>
                  <a:pt x="1549263" y="287179"/>
                </a:lnTo>
                <a:lnTo>
                  <a:pt x="16068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Gráfico 3">
            <a:extLst>
              <a:ext uri="{FF2B5EF4-FFF2-40B4-BE49-F238E27FC236}">
                <a16:creationId xmlns:a16="http://schemas.microsoft.com/office/drawing/2014/main" id="{AF84EAC0-4395-38E6-25A1-1B409C1B2A63}"/>
              </a:ext>
            </a:extLst>
          </p:cNvPr>
          <p:cNvSpPr/>
          <p:nvPr userDrawn="1"/>
        </p:nvSpPr>
        <p:spPr>
          <a:xfrm rot="10800000">
            <a:off x="7096005" y="-54928"/>
            <a:ext cx="2108776" cy="817720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  <a:gd name="connsiteX0" fmla="*/ 2108776 w 2108776"/>
              <a:gd name="connsiteY0" fmla="*/ 0 h 1026442"/>
              <a:gd name="connsiteX1" fmla="*/ 157347 w 2108776"/>
              <a:gd name="connsiteY1" fmla="*/ 0 h 1026442"/>
              <a:gd name="connsiteX2" fmla="*/ 0 w 2108776"/>
              <a:gd name="connsiteY2" fmla="*/ 807781 h 1026442"/>
              <a:gd name="connsiteX3" fmla="*/ 1901733 w 2108776"/>
              <a:gd name="connsiteY3" fmla="*/ 1026442 h 1026442"/>
              <a:gd name="connsiteX4" fmla="*/ 2108776 w 2108776"/>
              <a:gd name="connsiteY4" fmla="*/ 0 h 1026442"/>
              <a:gd name="connsiteX0" fmla="*/ 2108776 w 2108776"/>
              <a:gd name="connsiteY0" fmla="*/ 0 h 817720"/>
              <a:gd name="connsiteX1" fmla="*/ 157347 w 2108776"/>
              <a:gd name="connsiteY1" fmla="*/ 0 h 817720"/>
              <a:gd name="connsiteX2" fmla="*/ 0 w 2108776"/>
              <a:gd name="connsiteY2" fmla="*/ 807781 h 817720"/>
              <a:gd name="connsiteX3" fmla="*/ 1921611 w 2108776"/>
              <a:gd name="connsiteY3" fmla="*/ 817720 h 817720"/>
              <a:gd name="connsiteX4" fmla="*/ 2108776 w 2108776"/>
              <a:gd name="connsiteY4" fmla="*/ 0 h 8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776" h="817720">
                <a:moveTo>
                  <a:pt x="2108776" y="0"/>
                </a:moveTo>
                <a:lnTo>
                  <a:pt x="157347" y="0"/>
                </a:lnTo>
                <a:lnTo>
                  <a:pt x="0" y="807781"/>
                </a:lnTo>
                <a:lnTo>
                  <a:pt x="1921611" y="817720"/>
                </a:lnTo>
                <a:lnTo>
                  <a:pt x="2108776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03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B0D53-44A6-D232-DAE7-C33C9F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1563580"/>
            <a:ext cx="10592076" cy="2852737"/>
          </a:xfrm>
        </p:spPr>
        <p:txBody>
          <a:bodyPr anchor="b"/>
          <a:lstStyle>
            <a:lvl1pPr>
              <a:defRPr sz="60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79065-C0B0-13C0-D921-6F0B1397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374" y="4692311"/>
            <a:ext cx="1059207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BE5BF0A-2281-6177-0523-051B7D3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AAC2EC1-3D6C-D211-0DE6-DBA1687AD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B0D53-44A6-D232-DAE7-C33C9F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1480959"/>
            <a:ext cx="4616726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2950DA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79065-C0B0-13C0-D921-6F0B1397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374" y="4584290"/>
            <a:ext cx="461672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950DA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BE5BF0A-2281-6177-0523-051B7D3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AAC2EC1-3D6C-D211-0DE6-DBA1687AD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Cabeçalho da Seção">
    <p:bg>
      <p:bgPr>
        <a:gradFill>
          <a:gsLst>
            <a:gs pos="21000">
              <a:srgbClr val="B2DEC4"/>
            </a:gs>
            <a:gs pos="92000">
              <a:srgbClr val="E7F89E"/>
            </a:gs>
            <a:gs pos="0">
              <a:srgbClr val="65B7F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B0D53-44A6-D232-DAE7-C33C9F1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1322280"/>
            <a:ext cx="4616726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B2473"/>
                </a:solidFill>
                <a:latin typeface="Campuni Bold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79065-C0B0-13C0-D921-6F0B1397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374" y="4425611"/>
            <a:ext cx="461672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B2473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BE5BF0A-2281-6177-0523-051B7D3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250" y="6376307"/>
            <a:ext cx="1001486" cy="312511"/>
          </a:xfrm>
        </p:spPr>
        <p:txBody>
          <a:bodyPr/>
          <a:lstStyle>
            <a:lvl1pPr>
              <a:defRPr b="0" i="0">
                <a:solidFill>
                  <a:srgbClr val="2950DA"/>
                </a:solidFill>
                <a:latin typeface="Figtree Medium" pitchFamily="2" charset="0"/>
              </a:defRPr>
            </a:lvl1pPr>
          </a:lstStyle>
          <a:p>
            <a:fld id="{BFF64502-6D64-034D-8D79-B3EB431D88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AAC2EC1-3D6C-D211-0DE6-DBA1687AD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1967" y="60347"/>
            <a:ext cx="1200216" cy="8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5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158518-29ED-6C21-1418-6B1701C8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Slide Mestre Padrão SEM ANIMAÇÃO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449972-3D9D-38B5-7489-3941A45A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Tópicos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354649-117F-4D27-A492-AD659E1DD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30B91-5698-4A49-8E91-5CFA00776F87}" type="datetime1">
              <a:rPr lang="pt-BR" smtClean="0"/>
              <a:t>13/11/2025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15AE7-00CE-576D-2723-425E09FDD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F64502-6D64-034D-8D79-B3EB431D8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68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0" r:id="rId4"/>
    <p:sldLayoutId id="2147483659" r:id="rId5"/>
    <p:sldLayoutId id="2147483650" r:id="rId6"/>
    <p:sldLayoutId id="2147483651" r:id="rId7"/>
    <p:sldLayoutId id="2147483663" r:id="rId8"/>
    <p:sldLayoutId id="2147483664" r:id="rId9"/>
    <p:sldLayoutId id="2147483665" r:id="rId10"/>
    <p:sldLayoutId id="2147483666" r:id="rId11"/>
    <p:sldLayoutId id="2147483654" r:id="rId12"/>
    <p:sldLayoutId id="2147483655" r:id="rId13"/>
    <p:sldLayoutId id="2147483662" r:id="rId14"/>
    <p:sldLayoutId id="2147483658" r:id="rId15"/>
    <p:sldLayoutId id="2147483668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000" b="1" i="0" kern="1200" smtClean="0">
          <a:solidFill>
            <a:srgbClr val="2950DA"/>
          </a:solidFill>
          <a:latin typeface="Campuni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 smtClean="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 smtClean="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 smtClean="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 smtClean="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 smtClean="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11" Type="http://schemas.openxmlformats.org/officeDocument/2006/relationships/image" Target="../media/image14.sv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gard.junior@sebrae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28889CE-73A4-EB41-E226-B51C31D7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72" y="2067417"/>
            <a:ext cx="7082256" cy="27138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Capacitação de Pequenos Negócios</a:t>
            </a:r>
          </a:p>
        </p:txBody>
      </p:sp>
      <p:sp>
        <p:nvSpPr>
          <p:cNvPr id="3" name="Gráfico 8">
            <a:extLst>
              <a:ext uri="{FF2B5EF4-FFF2-40B4-BE49-F238E27FC236}">
                <a16:creationId xmlns:a16="http://schemas.microsoft.com/office/drawing/2014/main" id="{C6D1830D-47F0-1E9B-924A-938827445582}"/>
              </a:ext>
            </a:extLst>
          </p:cNvPr>
          <p:cNvSpPr/>
          <p:nvPr/>
        </p:nvSpPr>
        <p:spPr>
          <a:xfrm>
            <a:off x="6096000" y="6112944"/>
            <a:ext cx="1552577" cy="275541"/>
          </a:xfrm>
          <a:custGeom>
            <a:avLst/>
            <a:gdLst>
              <a:gd name="connsiteX0" fmla="*/ 5783634 w 5783634"/>
              <a:gd name="connsiteY0" fmla="*/ 0 h 1026441"/>
              <a:gd name="connsiteX1" fmla="*/ 207418 w 5783634"/>
              <a:gd name="connsiteY1" fmla="*/ 0 h 1026441"/>
              <a:gd name="connsiteX2" fmla="*/ 0 w 5783634"/>
              <a:gd name="connsiteY2" fmla="*/ 1026442 h 1026441"/>
              <a:gd name="connsiteX3" fmla="*/ 5576216 w 5783634"/>
              <a:gd name="connsiteY3" fmla="*/ 1026442 h 1026441"/>
              <a:gd name="connsiteX4" fmla="*/ 5783634 w 5783634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634" h="1026441">
                <a:moveTo>
                  <a:pt x="5783634" y="0"/>
                </a:moveTo>
                <a:lnTo>
                  <a:pt x="207418" y="0"/>
                </a:lnTo>
                <a:lnTo>
                  <a:pt x="0" y="1026442"/>
                </a:lnTo>
                <a:lnTo>
                  <a:pt x="5576216" y="1026442"/>
                </a:lnTo>
                <a:lnTo>
                  <a:pt x="5783634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Gráfico 3">
            <a:extLst>
              <a:ext uri="{FF2B5EF4-FFF2-40B4-BE49-F238E27FC236}">
                <a16:creationId xmlns:a16="http://schemas.microsoft.com/office/drawing/2014/main" id="{BA4DB0DF-D85F-37AA-A4E9-A18BDE592E94}"/>
              </a:ext>
            </a:extLst>
          </p:cNvPr>
          <p:cNvSpPr/>
          <p:nvPr/>
        </p:nvSpPr>
        <p:spPr>
          <a:xfrm>
            <a:off x="9894132" y="5047819"/>
            <a:ext cx="1510553" cy="718329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DB79B1-EE94-674F-A5AE-E0A65F0A2A5C}"/>
              </a:ext>
            </a:extLst>
          </p:cNvPr>
          <p:cNvSpPr txBox="1"/>
          <p:nvPr/>
        </p:nvSpPr>
        <p:spPr>
          <a:xfrm>
            <a:off x="3248297" y="27780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A5108D-B848-1DE7-F7BC-3A8474A2A12A}"/>
              </a:ext>
            </a:extLst>
          </p:cNvPr>
          <p:cNvSpPr txBox="1"/>
          <p:nvPr/>
        </p:nvSpPr>
        <p:spPr>
          <a:xfrm>
            <a:off x="455226" y="5928604"/>
            <a:ext cx="7001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Brasília/DF</a:t>
            </a:r>
          </a:p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novembro - 2025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318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AFDC-06C2-16DC-08A4-B5ADCBD51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0EB5EA-8ABA-DDA5-EEB8-434E898B6D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6" y="385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70">
            <a:extLst>
              <a:ext uri="{FF2B5EF4-FFF2-40B4-BE49-F238E27FC236}">
                <a16:creationId xmlns:a16="http://schemas.microsoft.com/office/drawing/2014/main" id="{FE690535-7483-8E48-EBDE-8BCA9A8DAA41}"/>
              </a:ext>
            </a:extLst>
          </p:cNvPr>
          <p:cNvSpPr/>
          <p:nvPr/>
        </p:nvSpPr>
        <p:spPr>
          <a:xfrm>
            <a:off x="8425047" y="4844159"/>
            <a:ext cx="3139229" cy="1040042"/>
          </a:xfrm>
          <a:custGeom>
            <a:avLst/>
            <a:gdLst/>
            <a:ahLst/>
            <a:cxnLst/>
            <a:rect l="l" t="t" r="r" b="b"/>
            <a:pathLst>
              <a:path w="5464175" h="1960879">
                <a:moveTo>
                  <a:pt x="4982340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4"/>
                </a:lnTo>
                <a:lnTo>
                  <a:pt x="294177" y="37851"/>
                </a:lnTo>
                <a:lnTo>
                  <a:pt x="252073" y="58134"/>
                </a:lnTo>
                <a:lnTo>
                  <a:pt x="212360" y="82260"/>
                </a:lnTo>
                <a:lnTo>
                  <a:pt x="175280" y="109988"/>
                </a:lnTo>
                <a:lnTo>
                  <a:pt x="141075" y="141075"/>
                </a:lnTo>
                <a:lnTo>
                  <a:pt x="109988" y="175280"/>
                </a:lnTo>
                <a:lnTo>
                  <a:pt x="82260" y="212360"/>
                </a:lnTo>
                <a:lnTo>
                  <a:pt x="58134" y="252073"/>
                </a:lnTo>
                <a:lnTo>
                  <a:pt x="37851" y="294177"/>
                </a:lnTo>
                <a:lnTo>
                  <a:pt x="21654" y="338429"/>
                </a:lnTo>
                <a:lnTo>
                  <a:pt x="9785" y="384589"/>
                </a:lnTo>
                <a:lnTo>
                  <a:pt x="2486" y="432413"/>
                </a:lnTo>
                <a:lnTo>
                  <a:pt x="0" y="481660"/>
                </a:lnTo>
                <a:lnTo>
                  <a:pt x="0" y="1478750"/>
                </a:lnTo>
                <a:lnTo>
                  <a:pt x="2486" y="1527997"/>
                </a:lnTo>
                <a:lnTo>
                  <a:pt x="9785" y="1575821"/>
                </a:lnTo>
                <a:lnTo>
                  <a:pt x="21654" y="1621981"/>
                </a:lnTo>
                <a:lnTo>
                  <a:pt x="37851" y="1666234"/>
                </a:lnTo>
                <a:lnTo>
                  <a:pt x="58134" y="1708338"/>
                </a:lnTo>
                <a:lnTo>
                  <a:pt x="82260" y="1748051"/>
                </a:lnTo>
                <a:lnTo>
                  <a:pt x="109988" y="1785131"/>
                </a:lnTo>
                <a:lnTo>
                  <a:pt x="141075" y="1819335"/>
                </a:lnTo>
                <a:lnTo>
                  <a:pt x="175280" y="1850423"/>
                </a:lnTo>
                <a:lnTo>
                  <a:pt x="212360" y="1878151"/>
                </a:lnTo>
                <a:lnTo>
                  <a:pt x="252073" y="1902277"/>
                </a:lnTo>
                <a:lnTo>
                  <a:pt x="294177" y="1922560"/>
                </a:lnTo>
                <a:lnTo>
                  <a:pt x="338429" y="1938756"/>
                </a:lnTo>
                <a:lnTo>
                  <a:pt x="384589" y="1950625"/>
                </a:lnTo>
                <a:lnTo>
                  <a:pt x="432413" y="1957924"/>
                </a:lnTo>
                <a:lnTo>
                  <a:pt x="481660" y="1960411"/>
                </a:lnTo>
                <a:lnTo>
                  <a:pt x="4982340" y="1960411"/>
                </a:lnTo>
                <a:lnTo>
                  <a:pt x="5031587" y="1957924"/>
                </a:lnTo>
                <a:lnTo>
                  <a:pt x="5079411" y="1950625"/>
                </a:lnTo>
                <a:lnTo>
                  <a:pt x="5125571" y="1938756"/>
                </a:lnTo>
                <a:lnTo>
                  <a:pt x="5169824" y="1922560"/>
                </a:lnTo>
                <a:lnTo>
                  <a:pt x="5211928" y="1902277"/>
                </a:lnTo>
                <a:lnTo>
                  <a:pt x="5251641" y="1878151"/>
                </a:lnTo>
                <a:lnTo>
                  <a:pt x="5288720" y="1850423"/>
                </a:lnTo>
                <a:lnTo>
                  <a:pt x="5322925" y="1819335"/>
                </a:lnTo>
                <a:lnTo>
                  <a:pt x="5354012" y="1785131"/>
                </a:lnTo>
                <a:lnTo>
                  <a:pt x="5381740" y="1748051"/>
                </a:lnTo>
                <a:lnTo>
                  <a:pt x="5405867" y="1708338"/>
                </a:lnTo>
                <a:lnTo>
                  <a:pt x="5426149" y="1666234"/>
                </a:lnTo>
                <a:lnTo>
                  <a:pt x="5442346" y="1621981"/>
                </a:lnTo>
                <a:lnTo>
                  <a:pt x="5454215" y="1575821"/>
                </a:lnTo>
                <a:lnTo>
                  <a:pt x="5461514" y="1527997"/>
                </a:lnTo>
                <a:lnTo>
                  <a:pt x="5464001" y="1478750"/>
                </a:lnTo>
                <a:lnTo>
                  <a:pt x="5464001" y="481660"/>
                </a:lnTo>
                <a:lnTo>
                  <a:pt x="5461514" y="432413"/>
                </a:lnTo>
                <a:lnTo>
                  <a:pt x="5454215" y="384589"/>
                </a:lnTo>
                <a:lnTo>
                  <a:pt x="5442346" y="338429"/>
                </a:lnTo>
                <a:lnTo>
                  <a:pt x="5426149" y="294177"/>
                </a:lnTo>
                <a:lnTo>
                  <a:pt x="5405867" y="252073"/>
                </a:lnTo>
                <a:lnTo>
                  <a:pt x="5381740" y="212360"/>
                </a:lnTo>
                <a:lnTo>
                  <a:pt x="5354012" y="175280"/>
                </a:lnTo>
                <a:lnTo>
                  <a:pt x="5322925" y="141075"/>
                </a:lnTo>
                <a:lnTo>
                  <a:pt x="5288720" y="109988"/>
                </a:lnTo>
                <a:lnTo>
                  <a:pt x="5251641" y="82260"/>
                </a:lnTo>
                <a:lnTo>
                  <a:pt x="5211928" y="58134"/>
                </a:lnTo>
                <a:lnTo>
                  <a:pt x="5169824" y="37851"/>
                </a:lnTo>
                <a:lnTo>
                  <a:pt x="5125571" y="21654"/>
                </a:lnTo>
                <a:lnTo>
                  <a:pt x="5079411" y="9785"/>
                </a:lnTo>
                <a:lnTo>
                  <a:pt x="5031587" y="2486"/>
                </a:lnTo>
                <a:lnTo>
                  <a:pt x="4982340" y="0"/>
                </a:lnTo>
                <a:close/>
              </a:path>
            </a:pathLst>
          </a:custGeom>
          <a:solidFill>
            <a:srgbClr val="61B4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70">
            <a:extLst>
              <a:ext uri="{FF2B5EF4-FFF2-40B4-BE49-F238E27FC236}">
                <a16:creationId xmlns:a16="http://schemas.microsoft.com/office/drawing/2014/main" id="{A9EB167F-9FBE-EF49-AA3B-F6B666041E45}"/>
              </a:ext>
            </a:extLst>
          </p:cNvPr>
          <p:cNvSpPr/>
          <p:nvPr/>
        </p:nvSpPr>
        <p:spPr>
          <a:xfrm>
            <a:off x="8425048" y="3657795"/>
            <a:ext cx="3139229" cy="1028013"/>
          </a:xfrm>
          <a:custGeom>
            <a:avLst/>
            <a:gdLst/>
            <a:ahLst/>
            <a:cxnLst/>
            <a:rect l="l" t="t" r="r" b="b"/>
            <a:pathLst>
              <a:path w="5464175" h="1960879">
                <a:moveTo>
                  <a:pt x="4982340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4"/>
                </a:lnTo>
                <a:lnTo>
                  <a:pt x="294177" y="37851"/>
                </a:lnTo>
                <a:lnTo>
                  <a:pt x="252073" y="58134"/>
                </a:lnTo>
                <a:lnTo>
                  <a:pt x="212360" y="82260"/>
                </a:lnTo>
                <a:lnTo>
                  <a:pt x="175280" y="109988"/>
                </a:lnTo>
                <a:lnTo>
                  <a:pt x="141075" y="141075"/>
                </a:lnTo>
                <a:lnTo>
                  <a:pt x="109988" y="175280"/>
                </a:lnTo>
                <a:lnTo>
                  <a:pt x="82260" y="212360"/>
                </a:lnTo>
                <a:lnTo>
                  <a:pt x="58134" y="252073"/>
                </a:lnTo>
                <a:lnTo>
                  <a:pt x="37851" y="294177"/>
                </a:lnTo>
                <a:lnTo>
                  <a:pt x="21654" y="338429"/>
                </a:lnTo>
                <a:lnTo>
                  <a:pt x="9785" y="384589"/>
                </a:lnTo>
                <a:lnTo>
                  <a:pt x="2486" y="432413"/>
                </a:lnTo>
                <a:lnTo>
                  <a:pt x="0" y="481660"/>
                </a:lnTo>
                <a:lnTo>
                  <a:pt x="0" y="1478750"/>
                </a:lnTo>
                <a:lnTo>
                  <a:pt x="2486" y="1527997"/>
                </a:lnTo>
                <a:lnTo>
                  <a:pt x="9785" y="1575821"/>
                </a:lnTo>
                <a:lnTo>
                  <a:pt x="21654" y="1621981"/>
                </a:lnTo>
                <a:lnTo>
                  <a:pt x="37851" y="1666234"/>
                </a:lnTo>
                <a:lnTo>
                  <a:pt x="58134" y="1708338"/>
                </a:lnTo>
                <a:lnTo>
                  <a:pt x="82260" y="1748051"/>
                </a:lnTo>
                <a:lnTo>
                  <a:pt x="109988" y="1785131"/>
                </a:lnTo>
                <a:lnTo>
                  <a:pt x="141075" y="1819335"/>
                </a:lnTo>
                <a:lnTo>
                  <a:pt x="175280" y="1850423"/>
                </a:lnTo>
                <a:lnTo>
                  <a:pt x="212360" y="1878151"/>
                </a:lnTo>
                <a:lnTo>
                  <a:pt x="252073" y="1902277"/>
                </a:lnTo>
                <a:lnTo>
                  <a:pt x="294177" y="1922560"/>
                </a:lnTo>
                <a:lnTo>
                  <a:pt x="338429" y="1938756"/>
                </a:lnTo>
                <a:lnTo>
                  <a:pt x="384589" y="1950625"/>
                </a:lnTo>
                <a:lnTo>
                  <a:pt x="432413" y="1957924"/>
                </a:lnTo>
                <a:lnTo>
                  <a:pt x="481660" y="1960411"/>
                </a:lnTo>
                <a:lnTo>
                  <a:pt x="4982340" y="1960411"/>
                </a:lnTo>
                <a:lnTo>
                  <a:pt x="5031587" y="1957924"/>
                </a:lnTo>
                <a:lnTo>
                  <a:pt x="5079411" y="1950625"/>
                </a:lnTo>
                <a:lnTo>
                  <a:pt x="5125571" y="1938756"/>
                </a:lnTo>
                <a:lnTo>
                  <a:pt x="5169824" y="1922560"/>
                </a:lnTo>
                <a:lnTo>
                  <a:pt x="5211928" y="1902277"/>
                </a:lnTo>
                <a:lnTo>
                  <a:pt x="5251641" y="1878151"/>
                </a:lnTo>
                <a:lnTo>
                  <a:pt x="5288720" y="1850423"/>
                </a:lnTo>
                <a:lnTo>
                  <a:pt x="5322925" y="1819335"/>
                </a:lnTo>
                <a:lnTo>
                  <a:pt x="5354012" y="1785131"/>
                </a:lnTo>
                <a:lnTo>
                  <a:pt x="5381740" y="1748051"/>
                </a:lnTo>
                <a:lnTo>
                  <a:pt x="5405867" y="1708338"/>
                </a:lnTo>
                <a:lnTo>
                  <a:pt x="5426149" y="1666234"/>
                </a:lnTo>
                <a:lnTo>
                  <a:pt x="5442346" y="1621981"/>
                </a:lnTo>
                <a:lnTo>
                  <a:pt x="5454215" y="1575821"/>
                </a:lnTo>
                <a:lnTo>
                  <a:pt x="5461514" y="1527997"/>
                </a:lnTo>
                <a:lnTo>
                  <a:pt x="5464001" y="1478750"/>
                </a:lnTo>
                <a:lnTo>
                  <a:pt x="5464001" y="481660"/>
                </a:lnTo>
                <a:lnTo>
                  <a:pt x="5461514" y="432413"/>
                </a:lnTo>
                <a:lnTo>
                  <a:pt x="5454215" y="384589"/>
                </a:lnTo>
                <a:lnTo>
                  <a:pt x="5442346" y="338429"/>
                </a:lnTo>
                <a:lnTo>
                  <a:pt x="5426149" y="294177"/>
                </a:lnTo>
                <a:lnTo>
                  <a:pt x="5405867" y="252073"/>
                </a:lnTo>
                <a:lnTo>
                  <a:pt x="5381740" y="212360"/>
                </a:lnTo>
                <a:lnTo>
                  <a:pt x="5354012" y="175280"/>
                </a:lnTo>
                <a:lnTo>
                  <a:pt x="5322925" y="141075"/>
                </a:lnTo>
                <a:lnTo>
                  <a:pt x="5288720" y="109988"/>
                </a:lnTo>
                <a:lnTo>
                  <a:pt x="5251641" y="82260"/>
                </a:lnTo>
                <a:lnTo>
                  <a:pt x="5211928" y="58134"/>
                </a:lnTo>
                <a:lnTo>
                  <a:pt x="5169824" y="37851"/>
                </a:lnTo>
                <a:lnTo>
                  <a:pt x="5125571" y="21654"/>
                </a:lnTo>
                <a:lnTo>
                  <a:pt x="5079411" y="9785"/>
                </a:lnTo>
                <a:lnTo>
                  <a:pt x="5031587" y="2486"/>
                </a:lnTo>
                <a:lnTo>
                  <a:pt x="4982340" y="0"/>
                </a:lnTo>
                <a:close/>
              </a:path>
            </a:pathLst>
          </a:custGeom>
          <a:solidFill>
            <a:srgbClr val="61B4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70">
            <a:extLst>
              <a:ext uri="{FF2B5EF4-FFF2-40B4-BE49-F238E27FC236}">
                <a16:creationId xmlns:a16="http://schemas.microsoft.com/office/drawing/2014/main" id="{2E6FCB23-3E01-720F-CBB7-5ED3797E7C23}"/>
              </a:ext>
            </a:extLst>
          </p:cNvPr>
          <p:cNvSpPr/>
          <p:nvPr/>
        </p:nvSpPr>
        <p:spPr>
          <a:xfrm>
            <a:off x="4873469" y="3654827"/>
            <a:ext cx="3313481" cy="1030981"/>
          </a:xfrm>
          <a:custGeom>
            <a:avLst/>
            <a:gdLst/>
            <a:ahLst/>
            <a:cxnLst/>
            <a:rect l="l" t="t" r="r" b="b"/>
            <a:pathLst>
              <a:path w="5464175" h="1960879">
                <a:moveTo>
                  <a:pt x="4982340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4"/>
                </a:lnTo>
                <a:lnTo>
                  <a:pt x="294177" y="37851"/>
                </a:lnTo>
                <a:lnTo>
                  <a:pt x="252073" y="58134"/>
                </a:lnTo>
                <a:lnTo>
                  <a:pt x="212360" y="82260"/>
                </a:lnTo>
                <a:lnTo>
                  <a:pt x="175280" y="109988"/>
                </a:lnTo>
                <a:lnTo>
                  <a:pt x="141075" y="141075"/>
                </a:lnTo>
                <a:lnTo>
                  <a:pt x="109988" y="175280"/>
                </a:lnTo>
                <a:lnTo>
                  <a:pt x="82260" y="212360"/>
                </a:lnTo>
                <a:lnTo>
                  <a:pt x="58134" y="252073"/>
                </a:lnTo>
                <a:lnTo>
                  <a:pt x="37851" y="294177"/>
                </a:lnTo>
                <a:lnTo>
                  <a:pt x="21654" y="338429"/>
                </a:lnTo>
                <a:lnTo>
                  <a:pt x="9785" y="384589"/>
                </a:lnTo>
                <a:lnTo>
                  <a:pt x="2486" y="432413"/>
                </a:lnTo>
                <a:lnTo>
                  <a:pt x="0" y="481660"/>
                </a:lnTo>
                <a:lnTo>
                  <a:pt x="0" y="1478750"/>
                </a:lnTo>
                <a:lnTo>
                  <a:pt x="2486" y="1527997"/>
                </a:lnTo>
                <a:lnTo>
                  <a:pt x="9785" y="1575821"/>
                </a:lnTo>
                <a:lnTo>
                  <a:pt x="21654" y="1621981"/>
                </a:lnTo>
                <a:lnTo>
                  <a:pt x="37851" y="1666234"/>
                </a:lnTo>
                <a:lnTo>
                  <a:pt x="58134" y="1708338"/>
                </a:lnTo>
                <a:lnTo>
                  <a:pt x="82260" y="1748051"/>
                </a:lnTo>
                <a:lnTo>
                  <a:pt x="109988" y="1785131"/>
                </a:lnTo>
                <a:lnTo>
                  <a:pt x="141075" y="1819335"/>
                </a:lnTo>
                <a:lnTo>
                  <a:pt x="175280" y="1850423"/>
                </a:lnTo>
                <a:lnTo>
                  <a:pt x="212360" y="1878151"/>
                </a:lnTo>
                <a:lnTo>
                  <a:pt x="252073" y="1902277"/>
                </a:lnTo>
                <a:lnTo>
                  <a:pt x="294177" y="1922560"/>
                </a:lnTo>
                <a:lnTo>
                  <a:pt x="338429" y="1938756"/>
                </a:lnTo>
                <a:lnTo>
                  <a:pt x="384589" y="1950625"/>
                </a:lnTo>
                <a:lnTo>
                  <a:pt x="432413" y="1957924"/>
                </a:lnTo>
                <a:lnTo>
                  <a:pt x="481660" y="1960411"/>
                </a:lnTo>
                <a:lnTo>
                  <a:pt x="4982340" y="1960411"/>
                </a:lnTo>
                <a:lnTo>
                  <a:pt x="5031587" y="1957924"/>
                </a:lnTo>
                <a:lnTo>
                  <a:pt x="5079411" y="1950625"/>
                </a:lnTo>
                <a:lnTo>
                  <a:pt x="5125571" y="1938756"/>
                </a:lnTo>
                <a:lnTo>
                  <a:pt x="5169824" y="1922560"/>
                </a:lnTo>
                <a:lnTo>
                  <a:pt x="5211928" y="1902277"/>
                </a:lnTo>
                <a:lnTo>
                  <a:pt x="5251641" y="1878151"/>
                </a:lnTo>
                <a:lnTo>
                  <a:pt x="5288720" y="1850423"/>
                </a:lnTo>
                <a:lnTo>
                  <a:pt x="5322925" y="1819335"/>
                </a:lnTo>
                <a:lnTo>
                  <a:pt x="5354012" y="1785131"/>
                </a:lnTo>
                <a:lnTo>
                  <a:pt x="5381740" y="1748051"/>
                </a:lnTo>
                <a:lnTo>
                  <a:pt x="5405867" y="1708338"/>
                </a:lnTo>
                <a:lnTo>
                  <a:pt x="5426149" y="1666234"/>
                </a:lnTo>
                <a:lnTo>
                  <a:pt x="5442346" y="1621981"/>
                </a:lnTo>
                <a:lnTo>
                  <a:pt x="5454215" y="1575821"/>
                </a:lnTo>
                <a:lnTo>
                  <a:pt x="5461514" y="1527997"/>
                </a:lnTo>
                <a:lnTo>
                  <a:pt x="5464001" y="1478750"/>
                </a:lnTo>
                <a:lnTo>
                  <a:pt x="5464001" y="481660"/>
                </a:lnTo>
                <a:lnTo>
                  <a:pt x="5461514" y="432413"/>
                </a:lnTo>
                <a:lnTo>
                  <a:pt x="5454215" y="384589"/>
                </a:lnTo>
                <a:lnTo>
                  <a:pt x="5442346" y="338429"/>
                </a:lnTo>
                <a:lnTo>
                  <a:pt x="5426149" y="294177"/>
                </a:lnTo>
                <a:lnTo>
                  <a:pt x="5405867" y="252073"/>
                </a:lnTo>
                <a:lnTo>
                  <a:pt x="5381740" y="212360"/>
                </a:lnTo>
                <a:lnTo>
                  <a:pt x="5354012" y="175280"/>
                </a:lnTo>
                <a:lnTo>
                  <a:pt x="5322925" y="141075"/>
                </a:lnTo>
                <a:lnTo>
                  <a:pt x="5288720" y="109988"/>
                </a:lnTo>
                <a:lnTo>
                  <a:pt x="5251641" y="82260"/>
                </a:lnTo>
                <a:lnTo>
                  <a:pt x="5211928" y="58134"/>
                </a:lnTo>
                <a:lnTo>
                  <a:pt x="5169824" y="37851"/>
                </a:lnTo>
                <a:lnTo>
                  <a:pt x="5125571" y="21654"/>
                </a:lnTo>
                <a:lnTo>
                  <a:pt x="5079411" y="9785"/>
                </a:lnTo>
                <a:lnTo>
                  <a:pt x="5031587" y="2486"/>
                </a:lnTo>
                <a:lnTo>
                  <a:pt x="4982340" y="0"/>
                </a:lnTo>
                <a:close/>
              </a:path>
            </a:pathLst>
          </a:custGeom>
          <a:solidFill>
            <a:srgbClr val="61B4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72">
            <a:extLst>
              <a:ext uri="{FF2B5EF4-FFF2-40B4-BE49-F238E27FC236}">
                <a16:creationId xmlns:a16="http://schemas.microsoft.com/office/drawing/2014/main" id="{E01ED9BA-6201-EE77-6E48-164A8A0A1F78}"/>
              </a:ext>
            </a:extLst>
          </p:cNvPr>
          <p:cNvSpPr/>
          <p:nvPr/>
        </p:nvSpPr>
        <p:spPr>
          <a:xfrm>
            <a:off x="4873469" y="973800"/>
            <a:ext cx="3309245" cy="1308913"/>
          </a:xfrm>
          <a:custGeom>
            <a:avLst/>
            <a:gdLst/>
            <a:ahLst/>
            <a:cxnLst/>
            <a:rect l="l" t="t" r="r" b="b"/>
            <a:pathLst>
              <a:path w="5457190" h="1881504">
                <a:moveTo>
                  <a:pt x="4975324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4"/>
                </a:lnTo>
                <a:lnTo>
                  <a:pt x="294177" y="37851"/>
                </a:lnTo>
                <a:lnTo>
                  <a:pt x="252073" y="58134"/>
                </a:lnTo>
                <a:lnTo>
                  <a:pt x="212360" y="82260"/>
                </a:lnTo>
                <a:lnTo>
                  <a:pt x="175280" y="109988"/>
                </a:lnTo>
                <a:lnTo>
                  <a:pt x="141075" y="141075"/>
                </a:lnTo>
                <a:lnTo>
                  <a:pt x="109988" y="175280"/>
                </a:lnTo>
                <a:lnTo>
                  <a:pt x="82260" y="212360"/>
                </a:lnTo>
                <a:lnTo>
                  <a:pt x="58134" y="252073"/>
                </a:lnTo>
                <a:lnTo>
                  <a:pt x="37851" y="294177"/>
                </a:lnTo>
                <a:lnTo>
                  <a:pt x="21654" y="338429"/>
                </a:lnTo>
                <a:lnTo>
                  <a:pt x="9785" y="384589"/>
                </a:lnTo>
                <a:lnTo>
                  <a:pt x="2486" y="432413"/>
                </a:lnTo>
                <a:lnTo>
                  <a:pt x="0" y="481660"/>
                </a:lnTo>
                <a:lnTo>
                  <a:pt x="0" y="1399297"/>
                </a:lnTo>
                <a:lnTo>
                  <a:pt x="2486" y="1448544"/>
                </a:lnTo>
                <a:lnTo>
                  <a:pt x="9785" y="1496368"/>
                </a:lnTo>
                <a:lnTo>
                  <a:pt x="21654" y="1542528"/>
                </a:lnTo>
                <a:lnTo>
                  <a:pt x="37851" y="1586781"/>
                </a:lnTo>
                <a:lnTo>
                  <a:pt x="58134" y="1628885"/>
                </a:lnTo>
                <a:lnTo>
                  <a:pt x="82260" y="1668598"/>
                </a:lnTo>
                <a:lnTo>
                  <a:pt x="109988" y="1705678"/>
                </a:lnTo>
                <a:lnTo>
                  <a:pt x="141075" y="1739882"/>
                </a:lnTo>
                <a:lnTo>
                  <a:pt x="175280" y="1770970"/>
                </a:lnTo>
                <a:lnTo>
                  <a:pt x="212360" y="1798698"/>
                </a:lnTo>
                <a:lnTo>
                  <a:pt x="252073" y="1822824"/>
                </a:lnTo>
                <a:lnTo>
                  <a:pt x="294177" y="1843107"/>
                </a:lnTo>
                <a:lnTo>
                  <a:pt x="338429" y="1859303"/>
                </a:lnTo>
                <a:lnTo>
                  <a:pt x="384589" y="1871172"/>
                </a:lnTo>
                <a:lnTo>
                  <a:pt x="432413" y="1878471"/>
                </a:lnTo>
                <a:lnTo>
                  <a:pt x="481660" y="1880958"/>
                </a:lnTo>
                <a:lnTo>
                  <a:pt x="4975324" y="1880958"/>
                </a:lnTo>
                <a:lnTo>
                  <a:pt x="5024571" y="1878471"/>
                </a:lnTo>
                <a:lnTo>
                  <a:pt x="5072396" y="1871172"/>
                </a:lnTo>
                <a:lnTo>
                  <a:pt x="5118555" y="1859303"/>
                </a:lnTo>
                <a:lnTo>
                  <a:pt x="5162808" y="1843107"/>
                </a:lnTo>
                <a:lnTo>
                  <a:pt x="5204912" y="1822824"/>
                </a:lnTo>
                <a:lnTo>
                  <a:pt x="5244625" y="1798698"/>
                </a:lnTo>
                <a:lnTo>
                  <a:pt x="5281705" y="1770970"/>
                </a:lnTo>
                <a:lnTo>
                  <a:pt x="5315910" y="1739882"/>
                </a:lnTo>
                <a:lnTo>
                  <a:pt x="5346997" y="1705678"/>
                </a:lnTo>
                <a:lnTo>
                  <a:pt x="5374725" y="1668598"/>
                </a:lnTo>
                <a:lnTo>
                  <a:pt x="5398851" y="1628885"/>
                </a:lnTo>
                <a:lnTo>
                  <a:pt x="5419134" y="1586781"/>
                </a:lnTo>
                <a:lnTo>
                  <a:pt x="5435331" y="1542528"/>
                </a:lnTo>
                <a:lnTo>
                  <a:pt x="5447199" y="1496368"/>
                </a:lnTo>
                <a:lnTo>
                  <a:pt x="5454498" y="1448544"/>
                </a:lnTo>
                <a:lnTo>
                  <a:pt x="5456985" y="1399297"/>
                </a:lnTo>
                <a:lnTo>
                  <a:pt x="5456985" y="481660"/>
                </a:lnTo>
                <a:lnTo>
                  <a:pt x="5454498" y="432413"/>
                </a:lnTo>
                <a:lnTo>
                  <a:pt x="5447199" y="384589"/>
                </a:lnTo>
                <a:lnTo>
                  <a:pt x="5435331" y="338429"/>
                </a:lnTo>
                <a:lnTo>
                  <a:pt x="5419134" y="294177"/>
                </a:lnTo>
                <a:lnTo>
                  <a:pt x="5398851" y="252073"/>
                </a:lnTo>
                <a:lnTo>
                  <a:pt x="5374725" y="212360"/>
                </a:lnTo>
                <a:lnTo>
                  <a:pt x="5346997" y="175280"/>
                </a:lnTo>
                <a:lnTo>
                  <a:pt x="5315910" y="141075"/>
                </a:lnTo>
                <a:lnTo>
                  <a:pt x="5281705" y="109988"/>
                </a:lnTo>
                <a:lnTo>
                  <a:pt x="5244625" y="82260"/>
                </a:lnTo>
                <a:lnTo>
                  <a:pt x="5204912" y="58134"/>
                </a:lnTo>
                <a:lnTo>
                  <a:pt x="5162808" y="37851"/>
                </a:lnTo>
                <a:lnTo>
                  <a:pt x="5118555" y="21654"/>
                </a:lnTo>
                <a:lnTo>
                  <a:pt x="5072396" y="9785"/>
                </a:lnTo>
                <a:lnTo>
                  <a:pt x="5024571" y="2486"/>
                </a:lnTo>
                <a:lnTo>
                  <a:pt x="4975324" y="0"/>
                </a:lnTo>
                <a:close/>
              </a:path>
            </a:pathLst>
          </a:custGeom>
          <a:solidFill>
            <a:srgbClr val="65B7F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70">
            <a:extLst>
              <a:ext uri="{FF2B5EF4-FFF2-40B4-BE49-F238E27FC236}">
                <a16:creationId xmlns:a16="http://schemas.microsoft.com/office/drawing/2014/main" id="{9B4E7CCC-F993-C912-68FF-8922A88BE73F}"/>
              </a:ext>
            </a:extLst>
          </p:cNvPr>
          <p:cNvSpPr/>
          <p:nvPr/>
        </p:nvSpPr>
        <p:spPr>
          <a:xfrm>
            <a:off x="4869233" y="2326504"/>
            <a:ext cx="3313481" cy="1189079"/>
          </a:xfrm>
          <a:custGeom>
            <a:avLst/>
            <a:gdLst/>
            <a:ahLst/>
            <a:cxnLst/>
            <a:rect l="l" t="t" r="r" b="b"/>
            <a:pathLst>
              <a:path w="5464175" h="1960879">
                <a:moveTo>
                  <a:pt x="4982340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4"/>
                </a:lnTo>
                <a:lnTo>
                  <a:pt x="294177" y="37851"/>
                </a:lnTo>
                <a:lnTo>
                  <a:pt x="252073" y="58134"/>
                </a:lnTo>
                <a:lnTo>
                  <a:pt x="212360" y="82260"/>
                </a:lnTo>
                <a:lnTo>
                  <a:pt x="175280" y="109988"/>
                </a:lnTo>
                <a:lnTo>
                  <a:pt x="141075" y="141075"/>
                </a:lnTo>
                <a:lnTo>
                  <a:pt x="109988" y="175280"/>
                </a:lnTo>
                <a:lnTo>
                  <a:pt x="82260" y="212360"/>
                </a:lnTo>
                <a:lnTo>
                  <a:pt x="58134" y="252073"/>
                </a:lnTo>
                <a:lnTo>
                  <a:pt x="37851" y="294177"/>
                </a:lnTo>
                <a:lnTo>
                  <a:pt x="21654" y="338429"/>
                </a:lnTo>
                <a:lnTo>
                  <a:pt x="9785" y="384589"/>
                </a:lnTo>
                <a:lnTo>
                  <a:pt x="2486" y="432413"/>
                </a:lnTo>
                <a:lnTo>
                  <a:pt x="0" y="481660"/>
                </a:lnTo>
                <a:lnTo>
                  <a:pt x="0" y="1478750"/>
                </a:lnTo>
                <a:lnTo>
                  <a:pt x="2486" y="1527997"/>
                </a:lnTo>
                <a:lnTo>
                  <a:pt x="9785" y="1575821"/>
                </a:lnTo>
                <a:lnTo>
                  <a:pt x="21654" y="1621981"/>
                </a:lnTo>
                <a:lnTo>
                  <a:pt x="37851" y="1666234"/>
                </a:lnTo>
                <a:lnTo>
                  <a:pt x="58134" y="1708338"/>
                </a:lnTo>
                <a:lnTo>
                  <a:pt x="82260" y="1748051"/>
                </a:lnTo>
                <a:lnTo>
                  <a:pt x="109988" y="1785131"/>
                </a:lnTo>
                <a:lnTo>
                  <a:pt x="141075" y="1819335"/>
                </a:lnTo>
                <a:lnTo>
                  <a:pt x="175280" y="1850423"/>
                </a:lnTo>
                <a:lnTo>
                  <a:pt x="212360" y="1878151"/>
                </a:lnTo>
                <a:lnTo>
                  <a:pt x="252073" y="1902277"/>
                </a:lnTo>
                <a:lnTo>
                  <a:pt x="294177" y="1922560"/>
                </a:lnTo>
                <a:lnTo>
                  <a:pt x="338429" y="1938756"/>
                </a:lnTo>
                <a:lnTo>
                  <a:pt x="384589" y="1950625"/>
                </a:lnTo>
                <a:lnTo>
                  <a:pt x="432413" y="1957924"/>
                </a:lnTo>
                <a:lnTo>
                  <a:pt x="481660" y="1960411"/>
                </a:lnTo>
                <a:lnTo>
                  <a:pt x="4982340" y="1960411"/>
                </a:lnTo>
                <a:lnTo>
                  <a:pt x="5031587" y="1957924"/>
                </a:lnTo>
                <a:lnTo>
                  <a:pt x="5079411" y="1950625"/>
                </a:lnTo>
                <a:lnTo>
                  <a:pt x="5125571" y="1938756"/>
                </a:lnTo>
                <a:lnTo>
                  <a:pt x="5169824" y="1922560"/>
                </a:lnTo>
                <a:lnTo>
                  <a:pt x="5211928" y="1902277"/>
                </a:lnTo>
                <a:lnTo>
                  <a:pt x="5251641" y="1878151"/>
                </a:lnTo>
                <a:lnTo>
                  <a:pt x="5288720" y="1850423"/>
                </a:lnTo>
                <a:lnTo>
                  <a:pt x="5322925" y="1819335"/>
                </a:lnTo>
                <a:lnTo>
                  <a:pt x="5354012" y="1785131"/>
                </a:lnTo>
                <a:lnTo>
                  <a:pt x="5381740" y="1748051"/>
                </a:lnTo>
                <a:lnTo>
                  <a:pt x="5405867" y="1708338"/>
                </a:lnTo>
                <a:lnTo>
                  <a:pt x="5426149" y="1666234"/>
                </a:lnTo>
                <a:lnTo>
                  <a:pt x="5442346" y="1621981"/>
                </a:lnTo>
                <a:lnTo>
                  <a:pt x="5454215" y="1575821"/>
                </a:lnTo>
                <a:lnTo>
                  <a:pt x="5461514" y="1527997"/>
                </a:lnTo>
                <a:lnTo>
                  <a:pt x="5464001" y="1478750"/>
                </a:lnTo>
                <a:lnTo>
                  <a:pt x="5464001" y="481660"/>
                </a:lnTo>
                <a:lnTo>
                  <a:pt x="5461514" y="432413"/>
                </a:lnTo>
                <a:lnTo>
                  <a:pt x="5454215" y="384589"/>
                </a:lnTo>
                <a:lnTo>
                  <a:pt x="5442346" y="338429"/>
                </a:lnTo>
                <a:lnTo>
                  <a:pt x="5426149" y="294177"/>
                </a:lnTo>
                <a:lnTo>
                  <a:pt x="5405867" y="252073"/>
                </a:lnTo>
                <a:lnTo>
                  <a:pt x="5381740" y="212360"/>
                </a:lnTo>
                <a:lnTo>
                  <a:pt x="5354012" y="175280"/>
                </a:lnTo>
                <a:lnTo>
                  <a:pt x="5322925" y="141075"/>
                </a:lnTo>
                <a:lnTo>
                  <a:pt x="5288720" y="109988"/>
                </a:lnTo>
                <a:lnTo>
                  <a:pt x="5251641" y="82260"/>
                </a:lnTo>
                <a:lnTo>
                  <a:pt x="5211928" y="58134"/>
                </a:lnTo>
                <a:lnTo>
                  <a:pt x="5169824" y="37851"/>
                </a:lnTo>
                <a:lnTo>
                  <a:pt x="5125571" y="21654"/>
                </a:lnTo>
                <a:lnTo>
                  <a:pt x="5079411" y="9785"/>
                </a:lnTo>
                <a:lnTo>
                  <a:pt x="5031587" y="2486"/>
                </a:lnTo>
                <a:lnTo>
                  <a:pt x="4982340" y="0"/>
                </a:lnTo>
                <a:close/>
              </a:path>
            </a:pathLst>
          </a:custGeom>
          <a:solidFill>
            <a:srgbClr val="61B466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5135083F-E656-3B76-439A-FC30A41C532A}"/>
              </a:ext>
            </a:extLst>
          </p:cNvPr>
          <p:cNvSpPr txBox="1"/>
          <p:nvPr/>
        </p:nvSpPr>
        <p:spPr>
          <a:xfrm>
            <a:off x="453494" y="4575669"/>
            <a:ext cx="3681288" cy="111577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pt-BR" sz="3600" b="1" dirty="0" err="1">
                <a:solidFill>
                  <a:srgbClr val="2950DA"/>
                </a:solidFill>
                <a:latin typeface="Campuni Bold" pitchFamily="2" charset="77"/>
              </a:rPr>
              <a:t>MPEs</a:t>
            </a:r>
            <a:r>
              <a:rPr lang="pt-BR" sz="3600" b="1" dirty="0">
                <a:solidFill>
                  <a:srgbClr val="2950DA"/>
                </a:solidFill>
                <a:latin typeface="Campuni Bold" pitchFamily="2" charset="77"/>
              </a:rPr>
              <a:t> em Números</a:t>
            </a:r>
            <a:endParaRPr sz="3600" b="1" dirty="0">
              <a:solidFill>
                <a:srgbClr val="2950DA"/>
              </a:solidFill>
              <a:latin typeface="Campuni Bold" pitchFamily="2" charset="77"/>
              <a:cs typeface="Arial Black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D552F08D-C490-EA66-FD15-299953A2F680}"/>
              </a:ext>
            </a:extLst>
          </p:cNvPr>
          <p:cNvSpPr txBox="1"/>
          <p:nvPr/>
        </p:nvSpPr>
        <p:spPr>
          <a:xfrm>
            <a:off x="9540654" y="4858465"/>
            <a:ext cx="1908983" cy="897875"/>
          </a:xfrm>
          <a:prstGeom prst="rect">
            <a:avLst/>
          </a:prstGeom>
        </p:spPr>
        <p:txBody>
          <a:bodyPr vert="horz" wrap="square" lIns="0" tIns="66231" rIns="0" bIns="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ampuni Book" pitchFamily="2" charset="77"/>
              </a:rPr>
              <a:t>27% do PIB e </a:t>
            </a:r>
          </a:p>
          <a:p>
            <a:r>
              <a:rPr lang="pt-BR" b="1" dirty="0">
                <a:solidFill>
                  <a:schemeClr val="bg1"/>
                </a:solidFill>
                <a:latin typeface="Campuni Book" pitchFamily="2" charset="77"/>
              </a:rPr>
              <a:t>R$ 2,5 tri. </a:t>
            </a:r>
            <a:r>
              <a:rPr lang="pt-BR" dirty="0">
                <a:solidFill>
                  <a:schemeClr val="bg1"/>
                </a:solidFill>
                <a:latin typeface="Campuni Book" pitchFamily="2" charset="77"/>
              </a:rPr>
              <a:t>de Faturamento </a:t>
            </a: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A4A17211-C162-7F14-B73A-052121C99C55}"/>
              </a:ext>
            </a:extLst>
          </p:cNvPr>
          <p:cNvSpPr txBox="1"/>
          <p:nvPr/>
        </p:nvSpPr>
        <p:spPr>
          <a:xfrm>
            <a:off x="6119177" y="985100"/>
            <a:ext cx="2408524" cy="974319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701">
              <a:spcBef>
                <a:spcPts val="58"/>
              </a:spcBef>
            </a:pPr>
            <a:r>
              <a:rPr lang="pt-BR" sz="4400" b="1" dirty="0">
                <a:solidFill>
                  <a:schemeClr val="bg1"/>
                </a:solidFill>
                <a:latin typeface="Campuni Bold" pitchFamily="2" charset="77"/>
              </a:rPr>
              <a:t>23</a:t>
            </a:r>
          </a:p>
          <a:p>
            <a:pPr marL="7701">
              <a:spcBef>
                <a:spcPts val="58"/>
              </a:spcBef>
            </a:pPr>
            <a:r>
              <a:rPr lang="pt-BR" dirty="0">
                <a:solidFill>
                  <a:schemeClr val="bg1"/>
                </a:solidFill>
                <a:latin typeface="Figtree" pitchFamily="2" charset="0"/>
              </a:rPr>
              <a:t>milhões de CNPJ</a:t>
            </a: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75849399-B917-B672-3081-BFAD5DD16E54}"/>
              </a:ext>
            </a:extLst>
          </p:cNvPr>
          <p:cNvSpPr txBox="1"/>
          <p:nvPr/>
        </p:nvSpPr>
        <p:spPr>
          <a:xfrm>
            <a:off x="9499875" y="3730222"/>
            <a:ext cx="2064401" cy="910379"/>
          </a:xfrm>
          <a:prstGeom prst="rect">
            <a:avLst/>
          </a:prstGeom>
        </p:spPr>
        <p:txBody>
          <a:bodyPr vert="horz" wrap="square" lIns="0" tIns="24259" rIns="0" bIns="0" rtlCol="0" anchor="t">
            <a:spAutoFit/>
          </a:bodyPr>
          <a:lstStyle/>
          <a:p>
            <a:pPr marL="18483">
              <a:spcBef>
                <a:spcPts val="191"/>
              </a:spcBef>
            </a:pPr>
            <a:r>
              <a:rPr lang="pt-BR" sz="2800" b="1" dirty="0">
                <a:solidFill>
                  <a:schemeClr val="bg1"/>
                </a:solidFill>
                <a:latin typeface="Campuni Book" pitchFamily="2" charset="77"/>
                <a:cs typeface="Trebuchet MS"/>
              </a:rPr>
              <a:t>R$ 167 Bi.</a:t>
            </a:r>
          </a:p>
          <a:p>
            <a:pPr marL="18483">
              <a:spcBef>
                <a:spcPts val="191"/>
              </a:spcBef>
            </a:pPr>
            <a:r>
              <a:rPr lang="pt-BR" sz="1395" b="1" dirty="0">
                <a:solidFill>
                  <a:schemeClr val="bg1"/>
                </a:solidFill>
                <a:latin typeface="Campuni Book" pitchFamily="2" charset="77"/>
                <a:cs typeface="Trebuchet MS"/>
              </a:rPr>
              <a:t>de Arrecadação em 2024</a:t>
            </a:r>
            <a:endParaRPr sz="1395" b="1" dirty="0">
              <a:solidFill>
                <a:schemeClr val="bg1"/>
              </a:solidFill>
              <a:latin typeface="Campuni Book" pitchFamily="2" charset="77"/>
              <a:cs typeface="Trebuchet MS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6C138079-6945-0069-7C00-EDBF92B27099}"/>
              </a:ext>
            </a:extLst>
          </p:cNvPr>
          <p:cNvSpPr txBox="1"/>
          <p:nvPr/>
        </p:nvSpPr>
        <p:spPr>
          <a:xfrm>
            <a:off x="6047669" y="3651941"/>
            <a:ext cx="2067311" cy="1013598"/>
          </a:xfrm>
          <a:prstGeom prst="rect">
            <a:avLst/>
          </a:prstGeom>
        </p:spPr>
        <p:txBody>
          <a:bodyPr vert="horz" wrap="square" lIns="0" tIns="58915" rIns="0" bIns="0" rtlCol="0" anchor="t">
            <a:spAutoFit/>
          </a:bodyPr>
          <a:lstStyle/>
          <a:p>
            <a:pPr marL="7701" algn="ctr">
              <a:spcBef>
                <a:spcPts val="464"/>
              </a:spcBef>
            </a:pPr>
            <a:r>
              <a:rPr lang="pt-BR" sz="4400" b="1" dirty="0">
                <a:solidFill>
                  <a:schemeClr val="bg1"/>
                </a:solidFill>
                <a:latin typeface="Campuni Bold" pitchFamily="2" charset="77"/>
              </a:rPr>
              <a:t>96% </a:t>
            </a:r>
            <a:r>
              <a:rPr lang="pt-BR" dirty="0" err="1">
                <a:solidFill>
                  <a:schemeClr val="bg1"/>
                </a:solidFill>
                <a:latin typeface="Figtree" pitchFamily="2" charset="0"/>
              </a:rPr>
              <a:t>CNPJs</a:t>
            </a:r>
            <a:endParaRPr dirty="0">
              <a:solidFill>
                <a:schemeClr val="bg1"/>
              </a:solidFill>
              <a:latin typeface="Figtree" pitchFamily="2" charset="0"/>
              <a:cs typeface="Trebuchet M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5C3FB3-EB75-4E1B-DA85-873AB795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020" y="1274167"/>
            <a:ext cx="788480" cy="7664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7E16B2-986E-58AE-8563-6C424CFAD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240" y="3849885"/>
            <a:ext cx="713777" cy="7052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2A8F0E-1C6F-9222-0213-F70A64D5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265" y="4934654"/>
            <a:ext cx="887171" cy="69199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BC10121-C0F5-8D8C-D416-4D6A93E9B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654" y="3771060"/>
            <a:ext cx="876300" cy="850900"/>
          </a:xfrm>
          <a:prstGeom prst="rect">
            <a:avLst/>
          </a:prstGeom>
        </p:spPr>
      </p:pic>
      <p:sp>
        <p:nvSpPr>
          <p:cNvPr id="14" name="Gráfico 3">
            <a:extLst>
              <a:ext uri="{FF2B5EF4-FFF2-40B4-BE49-F238E27FC236}">
                <a16:creationId xmlns:a16="http://schemas.microsoft.com/office/drawing/2014/main" id="{4DD865C4-37CD-E746-2AC2-578676EE2A06}"/>
              </a:ext>
            </a:extLst>
          </p:cNvPr>
          <p:cNvSpPr/>
          <p:nvPr/>
        </p:nvSpPr>
        <p:spPr>
          <a:xfrm>
            <a:off x="1013762" y="588598"/>
            <a:ext cx="2629983" cy="866129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11" name="Imagem 10" descr="Homem sentado em frente a computador&#10;&#10;O conteúdo gerado por IA pode estar incorreto.">
            <a:extLst>
              <a:ext uri="{FF2B5EF4-FFF2-40B4-BE49-F238E27FC236}">
                <a16:creationId xmlns:a16="http://schemas.microsoft.com/office/drawing/2014/main" id="{1D88FBB6-B1B9-D97E-86F8-BC7307BF5B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94" y="-246778"/>
            <a:ext cx="4224624" cy="5058981"/>
          </a:xfrm>
          <a:prstGeom prst="rect">
            <a:avLst/>
          </a:prstGeom>
        </p:spPr>
      </p:pic>
      <p:sp>
        <p:nvSpPr>
          <p:cNvPr id="15" name="Gráfico 3">
            <a:extLst>
              <a:ext uri="{FF2B5EF4-FFF2-40B4-BE49-F238E27FC236}">
                <a16:creationId xmlns:a16="http://schemas.microsoft.com/office/drawing/2014/main" id="{F3BA34EC-B8A9-2822-8377-483F3C59942E}"/>
              </a:ext>
            </a:extLst>
          </p:cNvPr>
          <p:cNvSpPr/>
          <p:nvPr/>
        </p:nvSpPr>
        <p:spPr>
          <a:xfrm>
            <a:off x="3743082" y="5091069"/>
            <a:ext cx="3664356" cy="1294463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object 72">
            <a:extLst>
              <a:ext uri="{FF2B5EF4-FFF2-40B4-BE49-F238E27FC236}">
                <a16:creationId xmlns:a16="http://schemas.microsoft.com/office/drawing/2014/main" id="{BC1C0660-75A2-0CD3-7DD8-7068A72BDC7D}"/>
              </a:ext>
            </a:extLst>
          </p:cNvPr>
          <p:cNvSpPr/>
          <p:nvPr/>
        </p:nvSpPr>
        <p:spPr>
          <a:xfrm>
            <a:off x="4873469" y="4811246"/>
            <a:ext cx="3309245" cy="1064452"/>
          </a:xfrm>
          <a:custGeom>
            <a:avLst/>
            <a:gdLst/>
            <a:ahLst/>
            <a:cxnLst/>
            <a:rect l="l" t="t" r="r" b="b"/>
            <a:pathLst>
              <a:path w="5457190" h="1881504">
                <a:moveTo>
                  <a:pt x="4975324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4"/>
                </a:lnTo>
                <a:lnTo>
                  <a:pt x="294177" y="37851"/>
                </a:lnTo>
                <a:lnTo>
                  <a:pt x="252073" y="58134"/>
                </a:lnTo>
                <a:lnTo>
                  <a:pt x="212360" y="82260"/>
                </a:lnTo>
                <a:lnTo>
                  <a:pt x="175280" y="109988"/>
                </a:lnTo>
                <a:lnTo>
                  <a:pt x="141075" y="141075"/>
                </a:lnTo>
                <a:lnTo>
                  <a:pt x="109988" y="175280"/>
                </a:lnTo>
                <a:lnTo>
                  <a:pt x="82260" y="212360"/>
                </a:lnTo>
                <a:lnTo>
                  <a:pt x="58134" y="252073"/>
                </a:lnTo>
                <a:lnTo>
                  <a:pt x="37851" y="294177"/>
                </a:lnTo>
                <a:lnTo>
                  <a:pt x="21654" y="338429"/>
                </a:lnTo>
                <a:lnTo>
                  <a:pt x="9785" y="384589"/>
                </a:lnTo>
                <a:lnTo>
                  <a:pt x="2486" y="432413"/>
                </a:lnTo>
                <a:lnTo>
                  <a:pt x="0" y="481660"/>
                </a:lnTo>
                <a:lnTo>
                  <a:pt x="0" y="1399297"/>
                </a:lnTo>
                <a:lnTo>
                  <a:pt x="2486" y="1448544"/>
                </a:lnTo>
                <a:lnTo>
                  <a:pt x="9785" y="1496368"/>
                </a:lnTo>
                <a:lnTo>
                  <a:pt x="21654" y="1542528"/>
                </a:lnTo>
                <a:lnTo>
                  <a:pt x="37851" y="1586781"/>
                </a:lnTo>
                <a:lnTo>
                  <a:pt x="58134" y="1628885"/>
                </a:lnTo>
                <a:lnTo>
                  <a:pt x="82260" y="1668598"/>
                </a:lnTo>
                <a:lnTo>
                  <a:pt x="109988" y="1705678"/>
                </a:lnTo>
                <a:lnTo>
                  <a:pt x="141075" y="1739882"/>
                </a:lnTo>
                <a:lnTo>
                  <a:pt x="175280" y="1770970"/>
                </a:lnTo>
                <a:lnTo>
                  <a:pt x="212360" y="1798698"/>
                </a:lnTo>
                <a:lnTo>
                  <a:pt x="252073" y="1822824"/>
                </a:lnTo>
                <a:lnTo>
                  <a:pt x="294177" y="1843107"/>
                </a:lnTo>
                <a:lnTo>
                  <a:pt x="338429" y="1859303"/>
                </a:lnTo>
                <a:lnTo>
                  <a:pt x="384589" y="1871172"/>
                </a:lnTo>
                <a:lnTo>
                  <a:pt x="432413" y="1878471"/>
                </a:lnTo>
                <a:lnTo>
                  <a:pt x="481660" y="1880958"/>
                </a:lnTo>
                <a:lnTo>
                  <a:pt x="4975324" y="1880958"/>
                </a:lnTo>
                <a:lnTo>
                  <a:pt x="5024571" y="1878471"/>
                </a:lnTo>
                <a:lnTo>
                  <a:pt x="5072396" y="1871172"/>
                </a:lnTo>
                <a:lnTo>
                  <a:pt x="5118555" y="1859303"/>
                </a:lnTo>
                <a:lnTo>
                  <a:pt x="5162808" y="1843107"/>
                </a:lnTo>
                <a:lnTo>
                  <a:pt x="5204912" y="1822824"/>
                </a:lnTo>
                <a:lnTo>
                  <a:pt x="5244625" y="1798698"/>
                </a:lnTo>
                <a:lnTo>
                  <a:pt x="5281705" y="1770970"/>
                </a:lnTo>
                <a:lnTo>
                  <a:pt x="5315910" y="1739882"/>
                </a:lnTo>
                <a:lnTo>
                  <a:pt x="5346997" y="1705678"/>
                </a:lnTo>
                <a:lnTo>
                  <a:pt x="5374725" y="1668598"/>
                </a:lnTo>
                <a:lnTo>
                  <a:pt x="5398851" y="1628885"/>
                </a:lnTo>
                <a:lnTo>
                  <a:pt x="5419134" y="1586781"/>
                </a:lnTo>
                <a:lnTo>
                  <a:pt x="5435331" y="1542528"/>
                </a:lnTo>
                <a:lnTo>
                  <a:pt x="5447199" y="1496368"/>
                </a:lnTo>
                <a:lnTo>
                  <a:pt x="5454498" y="1448544"/>
                </a:lnTo>
                <a:lnTo>
                  <a:pt x="5456985" y="1399297"/>
                </a:lnTo>
                <a:lnTo>
                  <a:pt x="5456985" y="481660"/>
                </a:lnTo>
                <a:lnTo>
                  <a:pt x="5454498" y="432413"/>
                </a:lnTo>
                <a:lnTo>
                  <a:pt x="5447199" y="384589"/>
                </a:lnTo>
                <a:lnTo>
                  <a:pt x="5435331" y="338429"/>
                </a:lnTo>
                <a:lnTo>
                  <a:pt x="5419134" y="294177"/>
                </a:lnTo>
                <a:lnTo>
                  <a:pt x="5398851" y="252073"/>
                </a:lnTo>
                <a:lnTo>
                  <a:pt x="5374725" y="212360"/>
                </a:lnTo>
                <a:lnTo>
                  <a:pt x="5346997" y="175280"/>
                </a:lnTo>
                <a:lnTo>
                  <a:pt x="5315910" y="141075"/>
                </a:lnTo>
                <a:lnTo>
                  <a:pt x="5281705" y="109988"/>
                </a:lnTo>
                <a:lnTo>
                  <a:pt x="5244625" y="82260"/>
                </a:lnTo>
                <a:lnTo>
                  <a:pt x="5204912" y="58134"/>
                </a:lnTo>
                <a:lnTo>
                  <a:pt x="5162808" y="37851"/>
                </a:lnTo>
                <a:lnTo>
                  <a:pt x="5118555" y="21654"/>
                </a:lnTo>
                <a:lnTo>
                  <a:pt x="5072396" y="9785"/>
                </a:lnTo>
                <a:lnTo>
                  <a:pt x="5024571" y="2486"/>
                </a:lnTo>
                <a:lnTo>
                  <a:pt x="4975324" y="0"/>
                </a:lnTo>
                <a:close/>
              </a:path>
            </a:pathLst>
          </a:custGeom>
          <a:solidFill>
            <a:srgbClr val="65B7F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69">
            <a:extLst>
              <a:ext uri="{FF2B5EF4-FFF2-40B4-BE49-F238E27FC236}">
                <a16:creationId xmlns:a16="http://schemas.microsoft.com/office/drawing/2014/main" id="{E6F45AE4-6132-993A-A0F0-7888F0C709C0}"/>
              </a:ext>
            </a:extLst>
          </p:cNvPr>
          <p:cNvSpPr txBox="1"/>
          <p:nvPr/>
        </p:nvSpPr>
        <p:spPr>
          <a:xfrm>
            <a:off x="5923490" y="4844158"/>
            <a:ext cx="2341232" cy="963331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39"/>
              </a:spcBef>
            </a:pPr>
            <a:r>
              <a:rPr lang="pt-BR" sz="4400" b="1" dirty="0">
                <a:solidFill>
                  <a:schemeClr val="bg1"/>
                </a:solidFill>
                <a:latin typeface="Campuni Bold" pitchFamily="2" charset="77"/>
              </a:rPr>
              <a:t>19</a:t>
            </a:r>
            <a:r>
              <a:rPr lang="pt-BR" dirty="0">
                <a:solidFill>
                  <a:schemeClr val="bg1"/>
                </a:solidFill>
                <a:latin typeface="Campuni Book" pitchFamily="2" charset="77"/>
              </a:rPr>
              <a:t> milhões de Empregos Formais</a:t>
            </a:r>
            <a:endParaRPr sz="1577" b="1" dirty="0">
              <a:solidFill>
                <a:schemeClr val="bg1"/>
              </a:solidFill>
              <a:latin typeface="Campuni Book" pitchFamily="2" charset="77"/>
              <a:cs typeface="Trebuchet M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B61D240-BD42-ACA3-352F-8F0818587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9310" y="5002423"/>
            <a:ext cx="857408" cy="747952"/>
          </a:xfrm>
          <a:prstGeom prst="rect">
            <a:avLst/>
          </a:prstGeom>
        </p:spPr>
      </p:pic>
      <p:sp>
        <p:nvSpPr>
          <p:cNvPr id="16" name="Gráfico 3">
            <a:extLst>
              <a:ext uri="{FF2B5EF4-FFF2-40B4-BE49-F238E27FC236}">
                <a16:creationId xmlns:a16="http://schemas.microsoft.com/office/drawing/2014/main" id="{7D254C60-16E9-6316-D966-0849A936AB6B}"/>
              </a:ext>
            </a:extLst>
          </p:cNvPr>
          <p:cNvSpPr/>
          <p:nvPr/>
        </p:nvSpPr>
        <p:spPr>
          <a:xfrm>
            <a:off x="8205104" y="322708"/>
            <a:ext cx="3664356" cy="1294463"/>
          </a:xfrm>
          <a:custGeom>
            <a:avLst/>
            <a:gdLst>
              <a:gd name="connsiteX0" fmla="*/ 2158472 w 2158472"/>
              <a:gd name="connsiteY0" fmla="*/ 0 h 1026441"/>
              <a:gd name="connsiteX1" fmla="*/ 207043 w 2158472"/>
              <a:gd name="connsiteY1" fmla="*/ 0 h 1026441"/>
              <a:gd name="connsiteX2" fmla="*/ 0 w 2158472"/>
              <a:gd name="connsiteY2" fmla="*/ 1026442 h 1026441"/>
              <a:gd name="connsiteX3" fmla="*/ 1951429 w 2158472"/>
              <a:gd name="connsiteY3" fmla="*/ 1026442 h 1026441"/>
              <a:gd name="connsiteX4" fmla="*/ 2158472 w 2158472"/>
              <a:gd name="connsiteY4" fmla="*/ 0 h 10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472" h="1026441">
                <a:moveTo>
                  <a:pt x="2158472" y="0"/>
                </a:moveTo>
                <a:lnTo>
                  <a:pt x="207043" y="0"/>
                </a:lnTo>
                <a:lnTo>
                  <a:pt x="0" y="1026442"/>
                </a:lnTo>
                <a:lnTo>
                  <a:pt x="1951429" y="1026442"/>
                </a:lnTo>
                <a:lnTo>
                  <a:pt x="215847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E7F89E"/>
                </a:gs>
                <a:gs pos="58000">
                  <a:srgbClr val="9DD3D3"/>
                </a:gs>
                <a:gs pos="100000">
                  <a:srgbClr val="65B7FB"/>
                </a:gs>
              </a:gsLst>
              <a:lin ang="27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34588C97-9D62-E933-0888-2C5559EDE3ED}"/>
              </a:ext>
            </a:extLst>
          </p:cNvPr>
          <p:cNvSpPr/>
          <p:nvPr/>
        </p:nvSpPr>
        <p:spPr>
          <a:xfrm>
            <a:off x="8425048" y="973800"/>
            <a:ext cx="3114402" cy="2589510"/>
          </a:xfrm>
          <a:custGeom>
            <a:avLst/>
            <a:gdLst/>
            <a:ahLst/>
            <a:cxnLst/>
            <a:rect l="l" t="t" r="r" b="b"/>
            <a:pathLst>
              <a:path w="5135880" h="3269615">
                <a:moveTo>
                  <a:pt x="4654004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3"/>
                </a:lnTo>
                <a:lnTo>
                  <a:pt x="294177" y="37849"/>
                </a:lnTo>
                <a:lnTo>
                  <a:pt x="252073" y="58131"/>
                </a:lnTo>
                <a:lnTo>
                  <a:pt x="212360" y="82257"/>
                </a:lnTo>
                <a:lnTo>
                  <a:pt x="175280" y="109984"/>
                </a:lnTo>
                <a:lnTo>
                  <a:pt x="141075" y="141071"/>
                </a:lnTo>
                <a:lnTo>
                  <a:pt x="109988" y="175275"/>
                </a:lnTo>
                <a:lnTo>
                  <a:pt x="82260" y="212355"/>
                </a:lnTo>
                <a:lnTo>
                  <a:pt x="58134" y="252068"/>
                </a:lnTo>
                <a:lnTo>
                  <a:pt x="37851" y="294172"/>
                </a:lnTo>
                <a:lnTo>
                  <a:pt x="21654" y="338426"/>
                </a:lnTo>
                <a:lnTo>
                  <a:pt x="9785" y="384586"/>
                </a:lnTo>
                <a:lnTo>
                  <a:pt x="2486" y="432412"/>
                </a:lnTo>
                <a:lnTo>
                  <a:pt x="0" y="481660"/>
                </a:lnTo>
                <a:lnTo>
                  <a:pt x="0" y="2787559"/>
                </a:lnTo>
                <a:lnTo>
                  <a:pt x="2486" y="2836805"/>
                </a:lnTo>
                <a:lnTo>
                  <a:pt x="9785" y="2884630"/>
                </a:lnTo>
                <a:lnTo>
                  <a:pt x="21654" y="2930789"/>
                </a:lnTo>
                <a:lnTo>
                  <a:pt x="37851" y="2975042"/>
                </a:lnTo>
                <a:lnTo>
                  <a:pt x="58134" y="3017146"/>
                </a:lnTo>
                <a:lnTo>
                  <a:pt x="82260" y="3056859"/>
                </a:lnTo>
                <a:lnTo>
                  <a:pt x="109988" y="3093939"/>
                </a:lnTo>
                <a:lnTo>
                  <a:pt x="141075" y="3128144"/>
                </a:lnTo>
                <a:lnTo>
                  <a:pt x="175280" y="3159231"/>
                </a:lnTo>
                <a:lnTo>
                  <a:pt x="212360" y="3186959"/>
                </a:lnTo>
                <a:lnTo>
                  <a:pt x="252073" y="3211085"/>
                </a:lnTo>
                <a:lnTo>
                  <a:pt x="294177" y="3231368"/>
                </a:lnTo>
                <a:lnTo>
                  <a:pt x="338429" y="3247565"/>
                </a:lnTo>
                <a:lnTo>
                  <a:pt x="384589" y="3259434"/>
                </a:lnTo>
                <a:lnTo>
                  <a:pt x="432413" y="3266733"/>
                </a:lnTo>
                <a:lnTo>
                  <a:pt x="481660" y="3269219"/>
                </a:lnTo>
                <a:lnTo>
                  <a:pt x="4654004" y="3269219"/>
                </a:lnTo>
                <a:lnTo>
                  <a:pt x="4703251" y="3266733"/>
                </a:lnTo>
                <a:lnTo>
                  <a:pt x="4751076" y="3259434"/>
                </a:lnTo>
                <a:lnTo>
                  <a:pt x="4797235" y="3247565"/>
                </a:lnTo>
                <a:lnTo>
                  <a:pt x="4841488" y="3231368"/>
                </a:lnTo>
                <a:lnTo>
                  <a:pt x="4883592" y="3211085"/>
                </a:lnTo>
                <a:lnTo>
                  <a:pt x="4923305" y="3186959"/>
                </a:lnTo>
                <a:lnTo>
                  <a:pt x="4960385" y="3159231"/>
                </a:lnTo>
                <a:lnTo>
                  <a:pt x="4994590" y="3128144"/>
                </a:lnTo>
                <a:lnTo>
                  <a:pt x="5025677" y="3093939"/>
                </a:lnTo>
                <a:lnTo>
                  <a:pt x="5053405" y="3056859"/>
                </a:lnTo>
                <a:lnTo>
                  <a:pt x="5077531" y="3017146"/>
                </a:lnTo>
                <a:lnTo>
                  <a:pt x="5097814" y="2975042"/>
                </a:lnTo>
                <a:lnTo>
                  <a:pt x="5114011" y="2930789"/>
                </a:lnTo>
                <a:lnTo>
                  <a:pt x="5125879" y="2884630"/>
                </a:lnTo>
                <a:lnTo>
                  <a:pt x="5133178" y="2836805"/>
                </a:lnTo>
                <a:lnTo>
                  <a:pt x="5135665" y="2787559"/>
                </a:lnTo>
                <a:lnTo>
                  <a:pt x="5135665" y="481660"/>
                </a:lnTo>
                <a:lnTo>
                  <a:pt x="5133178" y="432412"/>
                </a:lnTo>
                <a:lnTo>
                  <a:pt x="5125879" y="384586"/>
                </a:lnTo>
                <a:lnTo>
                  <a:pt x="5114011" y="338426"/>
                </a:lnTo>
                <a:lnTo>
                  <a:pt x="5097814" y="294172"/>
                </a:lnTo>
                <a:lnTo>
                  <a:pt x="5077531" y="252068"/>
                </a:lnTo>
                <a:lnTo>
                  <a:pt x="5053405" y="212355"/>
                </a:lnTo>
                <a:lnTo>
                  <a:pt x="5025677" y="175275"/>
                </a:lnTo>
                <a:lnTo>
                  <a:pt x="4994590" y="141071"/>
                </a:lnTo>
                <a:lnTo>
                  <a:pt x="4960385" y="109984"/>
                </a:lnTo>
                <a:lnTo>
                  <a:pt x="4923305" y="82257"/>
                </a:lnTo>
                <a:lnTo>
                  <a:pt x="4883592" y="58131"/>
                </a:lnTo>
                <a:lnTo>
                  <a:pt x="4841488" y="37849"/>
                </a:lnTo>
                <a:lnTo>
                  <a:pt x="4797235" y="21653"/>
                </a:lnTo>
                <a:lnTo>
                  <a:pt x="4751076" y="9785"/>
                </a:lnTo>
                <a:lnTo>
                  <a:pt x="4703251" y="2486"/>
                </a:lnTo>
                <a:lnTo>
                  <a:pt x="4654004" y="0"/>
                </a:lnTo>
                <a:close/>
              </a:path>
            </a:pathLst>
          </a:custGeom>
          <a:solidFill>
            <a:srgbClr val="F2AF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0EDD1828-056F-6A53-4398-A6AC6A98654B}"/>
              </a:ext>
            </a:extLst>
          </p:cNvPr>
          <p:cNvSpPr txBox="1"/>
          <p:nvPr/>
        </p:nvSpPr>
        <p:spPr>
          <a:xfrm>
            <a:off x="8741947" y="2386827"/>
            <a:ext cx="2406989" cy="1149989"/>
          </a:xfrm>
          <a:prstGeom prst="rect">
            <a:avLst/>
          </a:prstGeom>
        </p:spPr>
        <p:txBody>
          <a:bodyPr vert="horz" wrap="square" lIns="0" tIns="41587" rIns="0" bIns="0" rtlCol="0" anchor="t">
            <a:spAutoFit/>
          </a:bodyPr>
          <a:lstStyle/>
          <a:p>
            <a:pPr marL="21179" algn="ctr">
              <a:spcBef>
                <a:spcPts val="327"/>
              </a:spcBef>
            </a:pPr>
            <a:r>
              <a:rPr lang="pt-BR" b="1" dirty="0">
                <a:solidFill>
                  <a:schemeClr val="bg1"/>
                </a:solidFill>
                <a:latin typeface="Campuni Book" pitchFamily="2" charset="77"/>
              </a:rPr>
              <a:t>46% da população brasileira é impactada pelo pequenos negócios</a:t>
            </a:r>
            <a:endParaRPr sz="1395" b="1" dirty="0">
              <a:solidFill>
                <a:schemeClr val="bg1"/>
              </a:solidFill>
              <a:latin typeface="Campuni Book" pitchFamily="2" charset="77"/>
              <a:cs typeface="Trebuchet M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73A585-26D8-F938-39B7-3161C957C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7438" y="1333029"/>
            <a:ext cx="1394447" cy="1100064"/>
          </a:xfrm>
          <a:prstGeom prst="rect">
            <a:avLst/>
          </a:prstGeom>
        </p:spPr>
      </p:pic>
      <p:sp>
        <p:nvSpPr>
          <p:cNvPr id="10" name="object 67">
            <a:extLst>
              <a:ext uri="{FF2B5EF4-FFF2-40B4-BE49-F238E27FC236}">
                <a16:creationId xmlns:a16="http://schemas.microsoft.com/office/drawing/2014/main" id="{D7BBCF1B-BAF3-F022-BA1D-8092205A832C}"/>
              </a:ext>
            </a:extLst>
          </p:cNvPr>
          <p:cNvSpPr txBox="1"/>
          <p:nvPr/>
        </p:nvSpPr>
        <p:spPr>
          <a:xfrm>
            <a:off x="6129192" y="2565825"/>
            <a:ext cx="2131122" cy="758875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701">
              <a:spcBef>
                <a:spcPts val="58"/>
              </a:spcBef>
            </a:pPr>
            <a:r>
              <a:rPr lang="pt-BR" sz="1600" b="1" dirty="0">
                <a:solidFill>
                  <a:schemeClr val="bg1"/>
                </a:solidFill>
                <a:latin typeface="Campuni Bold" pitchFamily="2" charset="77"/>
              </a:rPr>
              <a:t>16</a:t>
            </a:r>
            <a:r>
              <a:rPr lang="pt-BR" sz="1200" b="1" dirty="0">
                <a:solidFill>
                  <a:schemeClr val="bg1"/>
                </a:solidFill>
                <a:latin typeface="Campuni Bold" pitchFamily="2" charset="77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Figtree" pitchFamily="2" charset="0"/>
              </a:rPr>
              <a:t>milhões de </a:t>
            </a:r>
            <a:r>
              <a:rPr lang="pt-BR" sz="1600" dirty="0" err="1">
                <a:solidFill>
                  <a:schemeClr val="bg1"/>
                </a:solidFill>
                <a:latin typeface="Figtree" pitchFamily="2" charset="0"/>
              </a:rPr>
              <a:t>MEIs</a:t>
            </a:r>
            <a:endParaRPr lang="pt-BR" sz="1600" dirty="0">
              <a:solidFill>
                <a:schemeClr val="bg1"/>
              </a:solidFill>
              <a:latin typeface="Figtree" pitchFamily="2" charset="0"/>
            </a:endParaRPr>
          </a:p>
          <a:p>
            <a:pPr marL="7701">
              <a:spcBef>
                <a:spcPts val="58"/>
              </a:spcBef>
            </a:pPr>
            <a:r>
              <a:rPr lang="pt-BR" sz="1600" b="1" dirty="0">
                <a:solidFill>
                  <a:schemeClr val="bg1"/>
                </a:solidFill>
                <a:latin typeface="Figtree" pitchFamily="2" charset="0"/>
              </a:rPr>
              <a:t>7</a:t>
            </a:r>
            <a:r>
              <a:rPr lang="pt-BR" sz="1600" dirty="0">
                <a:solidFill>
                  <a:schemeClr val="bg1"/>
                </a:solidFill>
                <a:latin typeface="Figtree" pitchFamily="2" charset="0"/>
              </a:rPr>
              <a:t> milhões de </a:t>
            </a:r>
            <a:r>
              <a:rPr lang="pt-BR" sz="1600" dirty="0" err="1">
                <a:solidFill>
                  <a:schemeClr val="bg1"/>
                </a:solidFill>
                <a:latin typeface="Figtree" pitchFamily="2" charset="0"/>
              </a:rPr>
              <a:t>MEs</a:t>
            </a:r>
            <a:r>
              <a:rPr lang="pt-BR" sz="1600" dirty="0">
                <a:solidFill>
                  <a:schemeClr val="bg1"/>
                </a:solidFill>
                <a:latin typeface="Figtree" pitchFamily="2" charset="0"/>
              </a:rPr>
              <a:t> e </a:t>
            </a:r>
            <a:r>
              <a:rPr lang="pt-BR" sz="1600" dirty="0" err="1">
                <a:solidFill>
                  <a:schemeClr val="bg1"/>
                </a:solidFill>
                <a:latin typeface="Figtree" pitchFamily="2" charset="0"/>
              </a:rPr>
              <a:t>EPPs</a:t>
            </a:r>
            <a:r>
              <a:rPr lang="pt-BR" sz="1600" dirty="0">
                <a:solidFill>
                  <a:schemeClr val="bg1"/>
                </a:solidFill>
                <a:latin typeface="Figtree" pitchFamily="2" charset="0"/>
              </a:rPr>
              <a:t> optantes</a:t>
            </a:r>
          </a:p>
        </p:txBody>
      </p:sp>
      <p:pic>
        <p:nvPicPr>
          <p:cNvPr id="19" name="Gráfico 18" descr="Fábrica estrutura de tópicos">
            <a:extLst>
              <a:ext uri="{FF2B5EF4-FFF2-40B4-BE49-F238E27FC236}">
                <a16:creationId xmlns:a16="http://schemas.microsoft.com/office/drawing/2014/main" id="{B3FB62CA-41FC-E492-7157-5B9C74AD5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0953" y="2502295"/>
            <a:ext cx="914400" cy="914400"/>
          </a:xfrm>
          <a:prstGeom prst="rect">
            <a:avLst/>
          </a:prstGeom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590F4750-26E3-4604-23E4-5D78FF4EC3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3854" y="-134985"/>
            <a:ext cx="1810777" cy="1207721"/>
          </a:xfrm>
          <a:prstGeom prst="rect">
            <a:avLst/>
          </a:prstGeom>
        </p:spPr>
      </p:pic>
      <p:sp>
        <p:nvSpPr>
          <p:cNvPr id="9" name="object 65">
            <a:extLst>
              <a:ext uri="{FF2B5EF4-FFF2-40B4-BE49-F238E27FC236}">
                <a16:creationId xmlns:a16="http://schemas.microsoft.com/office/drawing/2014/main" id="{9BAFD45E-19A8-93CD-AABD-0B463D1D3B85}"/>
              </a:ext>
            </a:extLst>
          </p:cNvPr>
          <p:cNvSpPr/>
          <p:nvPr/>
        </p:nvSpPr>
        <p:spPr>
          <a:xfrm>
            <a:off x="4923114" y="6011068"/>
            <a:ext cx="6526523" cy="792256"/>
          </a:xfrm>
          <a:custGeom>
            <a:avLst/>
            <a:gdLst/>
            <a:ahLst/>
            <a:cxnLst/>
            <a:rect l="l" t="t" r="r" b="b"/>
            <a:pathLst>
              <a:path w="5135880" h="3269615">
                <a:moveTo>
                  <a:pt x="4654004" y="0"/>
                </a:moveTo>
                <a:lnTo>
                  <a:pt x="481660" y="0"/>
                </a:lnTo>
                <a:lnTo>
                  <a:pt x="432413" y="2486"/>
                </a:lnTo>
                <a:lnTo>
                  <a:pt x="384589" y="9785"/>
                </a:lnTo>
                <a:lnTo>
                  <a:pt x="338429" y="21653"/>
                </a:lnTo>
                <a:lnTo>
                  <a:pt x="294177" y="37849"/>
                </a:lnTo>
                <a:lnTo>
                  <a:pt x="252073" y="58131"/>
                </a:lnTo>
                <a:lnTo>
                  <a:pt x="212360" y="82257"/>
                </a:lnTo>
                <a:lnTo>
                  <a:pt x="175280" y="109984"/>
                </a:lnTo>
                <a:lnTo>
                  <a:pt x="141075" y="141071"/>
                </a:lnTo>
                <a:lnTo>
                  <a:pt x="109988" y="175275"/>
                </a:lnTo>
                <a:lnTo>
                  <a:pt x="82260" y="212355"/>
                </a:lnTo>
                <a:lnTo>
                  <a:pt x="58134" y="252068"/>
                </a:lnTo>
                <a:lnTo>
                  <a:pt x="37851" y="294172"/>
                </a:lnTo>
                <a:lnTo>
                  <a:pt x="21654" y="338426"/>
                </a:lnTo>
                <a:lnTo>
                  <a:pt x="9785" y="384586"/>
                </a:lnTo>
                <a:lnTo>
                  <a:pt x="2486" y="432412"/>
                </a:lnTo>
                <a:lnTo>
                  <a:pt x="0" y="481660"/>
                </a:lnTo>
                <a:lnTo>
                  <a:pt x="0" y="2787559"/>
                </a:lnTo>
                <a:lnTo>
                  <a:pt x="2486" y="2836805"/>
                </a:lnTo>
                <a:lnTo>
                  <a:pt x="9785" y="2884630"/>
                </a:lnTo>
                <a:lnTo>
                  <a:pt x="21654" y="2930789"/>
                </a:lnTo>
                <a:lnTo>
                  <a:pt x="37851" y="2975042"/>
                </a:lnTo>
                <a:lnTo>
                  <a:pt x="58134" y="3017146"/>
                </a:lnTo>
                <a:lnTo>
                  <a:pt x="82260" y="3056859"/>
                </a:lnTo>
                <a:lnTo>
                  <a:pt x="109988" y="3093939"/>
                </a:lnTo>
                <a:lnTo>
                  <a:pt x="141075" y="3128144"/>
                </a:lnTo>
                <a:lnTo>
                  <a:pt x="175280" y="3159231"/>
                </a:lnTo>
                <a:lnTo>
                  <a:pt x="212360" y="3186959"/>
                </a:lnTo>
                <a:lnTo>
                  <a:pt x="252073" y="3211085"/>
                </a:lnTo>
                <a:lnTo>
                  <a:pt x="294177" y="3231368"/>
                </a:lnTo>
                <a:lnTo>
                  <a:pt x="338429" y="3247565"/>
                </a:lnTo>
                <a:lnTo>
                  <a:pt x="384589" y="3259434"/>
                </a:lnTo>
                <a:lnTo>
                  <a:pt x="432413" y="3266733"/>
                </a:lnTo>
                <a:lnTo>
                  <a:pt x="481660" y="3269219"/>
                </a:lnTo>
                <a:lnTo>
                  <a:pt x="4654004" y="3269219"/>
                </a:lnTo>
                <a:lnTo>
                  <a:pt x="4703251" y="3266733"/>
                </a:lnTo>
                <a:lnTo>
                  <a:pt x="4751076" y="3259434"/>
                </a:lnTo>
                <a:lnTo>
                  <a:pt x="4797235" y="3247565"/>
                </a:lnTo>
                <a:lnTo>
                  <a:pt x="4841488" y="3231368"/>
                </a:lnTo>
                <a:lnTo>
                  <a:pt x="4883592" y="3211085"/>
                </a:lnTo>
                <a:lnTo>
                  <a:pt x="4923305" y="3186959"/>
                </a:lnTo>
                <a:lnTo>
                  <a:pt x="4960385" y="3159231"/>
                </a:lnTo>
                <a:lnTo>
                  <a:pt x="4994590" y="3128144"/>
                </a:lnTo>
                <a:lnTo>
                  <a:pt x="5025677" y="3093939"/>
                </a:lnTo>
                <a:lnTo>
                  <a:pt x="5053405" y="3056859"/>
                </a:lnTo>
                <a:lnTo>
                  <a:pt x="5077531" y="3017146"/>
                </a:lnTo>
                <a:lnTo>
                  <a:pt x="5097814" y="2975042"/>
                </a:lnTo>
                <a:lnTo>
                  <a:pt x="5114011" y="2930789"/>
                </a:lnTo>
                <a:lnTo>
                  <a:pt x="5125879" y="2884630"/>
                </a:lnTo>
                <a:lnTo>
                  <a:pt x="5133178" y="2836805"/>
                </a:lnTo>
                <a:lnTo>
                  <a:pt x="5135665" y="2787559"/>
                </a:lnTo>
                <a:lnTo>
                  <a:pt x="5135665" y="481660"/>
                </a:lnTo>
                <a:lnTo>
                  <a:pt x="5133178" y="432412"/>
                </a:lnTo>
                <a:lnTo>
                  <a:pt x="5125879" y="384586"/>
                </a:lnTo>
                <a:lnTo>
                  <a:pt x="5114011" y="338426"/>
                </a:lnTo>
                <a:lnTo>
                  <a:pt x="5097814" y="294172"/>
                </a:lnTo>
                <a:lnTo>
                  <a:pt x="5077531" y="252068"/>
                </a:lnTo>
                <a:lnTo>
                  <a:pt x="5053405" y="212355"/>
                </a:lnTo>
                <a:lnTo>
                  <a:pt x="5025677" y="175275"/>
                </a:lnTo>
                <a:lnTo>
                  <a:pt x="4994590" y="141071"/>
                </a:lnTo>
                <a:lnTo>
                  <a:pt x="4960385" y="109984"/>
                </a:lnTo>
                <a:lnTo>
                  <a:pt x="4923305" y="82257"/>
                </a:lnTo>
                <a:lnTo>
                  <a:pt x="4883592" y="58131"/>
                </a:lnTo>
                <a:lnTo>
                  <a:pt x="4841488" y="37849"/>
                </a:lnTo>
                <a:lnTo>
                  <a:pt x="4797235" y="21653"/>
                </a:lnTo>
                <a:lnTo>
                  <a:pt x="4751076" y="9785"/>
                </a:lnTo>
                <a:lnTo>
                  <a:pt x="4703251" y="2486"/>
                </a:lnTo>
                <a:lnTo>
                  <a:pt x="4654004" y="0"/>
                </a:lnTo>
                <a:close/>
              </a:path>
            </a:pathLst>
          </a:custGeom>
          <a:solidFill>
            <a:srgbClr val="F2AFA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69">
            <a:extLst>
              <a:ext uri="{FF2B5EF4-FFF2-40B4-BE49-F238E27FC236}">
                <a16:creationId xmlns:a16="http://schemas.microsoft.com/office/drawing/2014/main" id="{F5468A60-3D89-AA24-81D4-38A38A9B9A08}"/>
              </a:ext>
            </a:extLst>
          </p:cNvPr>
          <p:cNvSpPr txBox="1"/>
          <p:nvPr/>
        </p:nvSpPr>
        <p:spPr>
          <a:xfrm>
            <a:off x="5615374" y="5982736"/>
            <a:ext cx="5533562" cy="838938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39"/>
              </a:spcBef>
            </a:pPr>
            <a:r>
              <a:rPr lang="pt-BR" sz="3600" b="1" dirty="0">
                <a:solidFill>
                  <a:schemeClr val="bg1"/>
                </a:solidFill>
                <a:latin typeface="Campuni Bold" pitchFamily="2" charset="77"/>
              </a:rPr>
              <a:t>77% </a:t>
            </a:r>
            <a:r>
              <a:rPr lang="pt-BR" dirty="0">
                <a:solidFill>
                  <a:schemeClr val="bg1"/>
                </a:solidFill>
                <a:latin typeface="Campuni Book" pitchFamily="2" charset="77"/>
              </a:rPr>
              <a:t>dos postos de trabalho criados nos últimos 5 anos</a:t>
            </a:r>
            <a:endParaRPr b="1" dirty="0">
              <a:solidFill>
                <a:schemeClr val="bg1"/>
              </a:solidFill>
              <a:latin typeface="Campuni Book" pitchFamily="2" charset="77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3925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42CE-11B2-113F-3E62-4D8FE91A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617868A8-5CAD-F30D-29DE-B7CCBC915711}"/>
              </a:ext>
            </a:extLst>
          </p:cNvPr>
          <p:cNvSpPr txBox="1"/>
          <p:nvPr/>
        </p:nvSpPr>
        <p:spPr>
          <a:xfrm>
            <a:off x="8671588" y="3669641"/>
            <a:ext cx="282886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0" i="1" dirty="0">
                <a:solidFill>
                  <a:schemeClr val="bg1">
                    <a:lumMod val="85000"/>
                  </a:schemeClr>
                </a:solidFill>
                <a:latin typeface="Gotham Black" pitchFamily="50" charset="0"/>
              </a:rPr>
              <a:t>”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DD90A1C-3412-5367-0DC0-C00E1A405365}"/>
              </a:ext>
            </a:extLst>
          </p:cNvPr>
          <p:cNvSpPr txBox="1"/>
          <p:nvPr/>
        </p:nvSpPr>
        <p:spPr>
          <a:xfrm>
            <a:off x="6184150" y="2152549"/>
            <a:ext cx="282886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0" i="1" dirty="0">
                <a:solidFill>
                  <a:schemeClr val="bg1">
                    <a:lumMod val="85000"/>
                  </a:schemeClr>
                </a:solidFill>
                <a:latin typeface="Gotham Black" pitchFamily="50" charset="0"/>
              </a:rPr>
              <a:t>“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37C793A2-EDA2-231D-3240-854DA47B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26" y="1049353"/>
            <a:ext cx="9252823" cy="1202121"/>
          </a:xfrm>
        </p:spPr>
        <p:txBody>
          <a:bodyPr/>
          <a:lstStyle/>
          <a:p>
            <a:r>
              <a:rPr lang="pt-BR" dirty="0"/>
              <a:t>MPES representam apenas </a:t>
            </a:r>
            <a:r>
              <a:rPr lang="pt-BR" b="1" dirty="0"/>
              <a:t>27% do PIB </a:t>
            </a:r>
            <a:r>
              <a:rPr lang="pt-BR" dirty="0"/>
              <a:t>mas empregam mais de </a:t>
            </a:r>
            <a:r>
              <a:rPr lang="pt-BR" b="1" dirty="0"/>
              <a:t>52% da mão de obra formal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CE98302-FDBD-9155-6579-11FF6AB8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6" y="192094"/>
            <a:ext cx="7289465" cy="1103196"/>
          </a:xfrm>
        </p:spPr>
        <p:txBody>
          <a:bodyPr>
            <a:normAutofit/>
          </a:bodyPr>
          <a:lstStyle/>
          <a:p>
            <a:r>
              <a:rPr lang="pt-BR" sz="3600" dirty="0"/>
              <a:t>O desafio da produtividade</a:t>
            </a:r>
          </a:p>
        </p:txBody>
      </p:sp>
      <p:sp>
        <p:nvSpPr>
          <p:cNvPr id="5" name="Subtítulo 1">
            <a:extLst>
              <a:ext uri="{FF2B5EF4-FFF2-40B4-BE49-F238E27FC236}">
                <a16:creationId xmlns:a16="http://schemas.microsoft.com/office/drawing/2014/main" id="{02039377-0502-2019-CC62-2B074F70B5A8}"/>
              </a:ext>
            </a:extLst>
          </p:cNvPr>
          <p:cNvSpPr txBox="1">
            <a:spLocks/>
          </p:cNvSpPr>
          <p:nvPr/>
        </p:nvSpPr>
        <p:spPr>
          <a:xfrm>
            <a:off x="455226" y="1906612"/>
            <a:ext cx="3868897" cy="120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i="0" kern="1200">
                <a:solidFill>
                  <a:srgbClr val="2950DA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435814B-EE97-EF89-E86C-53827B38D919}"/>
              </a:ext>
            </a:extLst>
          </p:cNvPr>
          <p:cNvGrpSpPr/>
          <p:nvPr/>
        </p:nvGrpSpPr>
        <p:grpSpPr>
          <a:xfrm>
            <a:off x="250364" y="2507672"/>
            <a:ext cx="6082704" cy="2781039"/>
            <a:chOff x="167808" y="3014131"/>
            <a:chExt cx="8170097" cy="3702367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66E2893-1059-2F0F-F1F4-75B9C8192F76}"/>
                </a:ext>
              </a:extLst>
            </p:cNvPr>
            <p:cNvGrpSpPr/>
            <p:nvPr/>
          </p:nvGrpSpPr>
          <p:grpSpPr>
            <a:xfrm>
              <a:off x="329600" y="3175925"/>
              <a:ext cx="3378780" cy="3378781"/>
              <a:chOff x="329600" y="3175925"/>
              <a:chExt cx="3378780" cy="3378781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3ACD6A4D-59EF-01B2-1B40-5C3CECA4F151}"/>
                  </a:ext>
                </a:extLst>
              </p:cNvPr>
              <p:cNvSpPr/>
              <p:nvPr/>
            </p:nvSpPr>
            <p:spPr>
              <a:xfrm>
                <a:off x="329600" y="3175925"/>
                <a:ext cx="3378780" cy="3378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3" name="Gráfico 22" descr="Moedas com preenchimento sólido">
                <a:extLst>
                  <a:ext uri="{FF2B5EF4-FFF2-40B4-BE49-F238E27FC236}">
                    <a16:creationId xmlns:a16="http://schemas.microsoft.com/office/drawing/2014/main" id="{4CA5C347-0B44-D510-64C6-13F07E830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63584" y="4852212"/>
                <a:ext cx="1579500" cy="1579500"/>
              </a:xfrm>
              <a:prstGeom prst="rect">
                <a:avLst/>
              </a:prstGeom>
            </p:spPr>
          </p:pic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ADFED959-F6E0-6421-D843-087C83167E28}"/>
                </a:ext>
              </a:extLst>
            </p:cNvPr>
            <p:cNvGrpSpPr/>
            <p:nvPr/>
          </p:nvGrpSpPr>
          <p:grpSpPr>
            <a:xfrm>
              <a:off x="167808" y="3014131"/>
              <a:ext cx="4328725" cy="3702367"/>
              <a:chOff x="167808" y="3014131"/>
              <a:chExt cx="4328725" cy="3702367"/>
            </a:xfrm>
          </p:grpSpPr>
          <p:sp>
            <p:nvSpPr>
              <p:cNvPr id="19" name="Círculo Parcial 18">
                <a:extLst>
                  <a:ext uri="{FF2B5EF4-FFF2-40B4-BE49-F238E27FC236}">
                    <a16:creationId xmlns:a16="http://schemas.microsoft.com/office/drawing/2014/main" id="{DAD484F0-886B-6722-E9B4-9AE1A08F7630}"/>
                  </a:ext>
                </a:extLst>
              </p:cNvPr>
              <p:cNvSpPr/>
              <p:nvPr/>
            </p:nvSpPr>
            <p:spPr>
              <a:xfrm rot="5706905">
                <a:off x="167807" y="3014132"/>
                <a:ext cx="3702367" cy="3702366"/>
              </a:xfrm>
              <a:prstGeom prst="pie">
                <a:avLst>
                  <a:gd name="adj1" fmla="val 10557285"/>
                  <a:gd name="adj2" fmla="val 16634136"/>
                </a:avLst>
              </a:prstGeom>
              <a:solidFill>
                <a:schemeClr val="accent1">
                  <a:lumMod val="60000"/>
                  <a:lumOff val="4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C40E283-6B96-05DE-EAE7-9A3D852845FD}"/>
                  </a:ext>
                </a:extLst>
              </p:cNvPr>
              <p:cNvSpPr txBox="1"/>
              <p:nvPr/>
            </p:nvSpPr>
            <p:spPr>
              <a:xfrm>
                <a:off x="1263584" y="3791606"/>
                <a:ext cx="3232949" cy="1002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400" dirty="0">
                    <a:solidFill>
                      <a:schemeClr val="bg1"/>
                    </a:solidFill>
                    <a:latin typeface="Gotham Black" pitchFamily="50" charset="0"/>
                  </a:rPr>
                  <a:t>27%</a:t>
                </a:r>
                <a:endParaRPr lang="pt-BR" sz="4800" dirty="0">
                  <a:solidFill>
                    <a:schemeClr val="bg1"/>
                  </a:solidFill>
                  <a:latin typeface="Gotham Black" pitchFamily="50" charset="0"/>
                </a:endParaRPr>
              </a:p>
            </p:txBody>
          </p:sp>
        </p:grp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D82E7E7-82AF-76FC-04C6-6F01FC989BCA}"/>
                </a:ext>
              </a:extLst>
            </p:cNvPr>
            <p:cNvSpPr/>
            <p:nvPr/>
          </p:nvSpPr>
          <p:spPr>
            <a:xfrm>
              <a:off x="4137862" y="3175925"/>
              <a:ext cx="3378780" cy="337878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7E859460-9FB3-CD5A-46BC-0557DE02BEC2}"/>
                </a:ext>
              </a:extLst>
            </p:cNvPr>
            <p:cNvGrpSpPr/>
            <p:nvPr/>
          </p:nvGrpSpPr>
          <p:grpSpPr>
            <a:xfrm>
              <a:off x="3976070" y="3014131"/>
              <a:ext cx="4361835" cy="3702367"/>
              <a:chOff x="3976070" y="3014131"/>
              <a:chExt cx="4361835" cy="3702367"/>
            </a:xfrm>
          </p:grpSpPr>
          <p:sp>
            <p:nvSpPr>
              <p:cNvPr id="17" name="Círculo Parcial 16">
                <a:extLst>
                  <a:ext uri="{FF2B5EF4-FFF2-40B4-BE49-F238E27FC236}">
                    <a16:creationId xmlns:a16="http://schemas.microsoft.com/office/drawing/2014/main" id="{922C8DD4-F2E4-ECB6-B1EE-A76A77DAD94A}"/>
                  </a:ext>
                </a:extLst>
              </p:cNvPr>
              <p:cNvSpPr/>
              <p:nvPr/>
            </p:nvSpPr>
            <p:spPr>
              <a:xfrm rot="5706905">
                <a:off x="3976069" y="3014132"/>
                <a:ext cx="3702367" cy="3702366"/>
              </a:xfrm>
              <a:prstGeom prst="pie">
                <a:avLst>
                  <a:gd name="adj1" fmla="val 10557285"/>
                  <a:gd name="adj2" fmla="val 302599"/>
                </a:avLst>
              </a:prstGeom>
              <a:solidFill>
                <a:schemeClr val="accent5">
                  <a:lumMod val="60000"/>
                  <a:lumOff val="4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DC4166F-60BF-E8B1-89BA-9040D3116C1F}"/>
                  </a:ext>
                </a:extLst>
              </p:cNvPr>
              <p:cNvSpPr txBox="1"/>
              <p:nvPr/>
            </p:nvSpPr>
            <p:spPr>
              <a:xfrm>
                <a:off x="5104956" y="3791606"/>
                <a:ext cx="32329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400" dirty="0">
                    <a:solidFill>
                      <a:schemeClr val="bg1"/>
                    </a:solidFill>
                    <a:latin typeface="Gotham Black" pitchFamily="50" charset="0"/>
                  </a:rPr>
                  <a:t>52%</a:t>
                </a:r>
                <a:endParaRPr lang="pt-BR" sz="4800" dirty="0">
                  <a:solidFill>
                    <a:schemeClr val="bg1"/>
                  </a:solidFill>
                  <a:latin typeface="Gotham Black" pitchFamily="50" charset="0"/>
                </a:endParaRPr>
              </a:p>
            </p:txBody>
          </p:sp>
        </p:grpSp>
        <p:pic>
          <p:nvPicPr>
            <p:cNvPr id="15" name="Gráfico 14" descr="Grupo de pessoas com preenchimento sólido">
              <a:extLst>
                <a:ext uri="{FF2B5EF4-FFF2-40B4-BE49-F238E27FC236}">
                  <a16:creationId xmlns:a16="http://schemas.microsoft.com/office/drawing/2014/main" id="{E5EA0822-124C-79AA-C3EA-6AA00D8B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8581" y="4548941"/>
              <a:ext cx="1827021" cy="1827021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8647C52-52F8-AA9D-AABC-246E956412A4}"/>
              </a:ext>
            </a:extLst>
          </p:cNvPr>
          <p:cNvSpPr txBox="1"/>
          <p:nvPr/>
        </p:nvSpPr>
        <p:spPr>
          <a:xfrm>
            <a:off x="455226" y="5928604"/>
            <a:ext cx="7001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Fonte: SEBRAE/FGV</a:t>
            </a:r>
            <a:endParaRPr lang="pt-BR" sz="12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4B722AB-D3EB-C063-AB6E-6E517E2B3BB6}"/>
              </a:ext>
            </a:extLst>
          </p:cNvPr>
          <p:cNvSpPr txBox="1"/>
          <p:nvPr/>
        </p:nvSpPr>
        <p:spPr>
          <a:xfrm>
            <a:off x="7537969" y="3976788"/>
            <a:ext cx="3570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Como transformar essa força de trabalho em mais riqueza para o país?</a:t>
            </a:r>
          </a:p>
        </p:txBody>
      </p:sp>
    </p:spTree>
    <p:extLst>
      <p:ext uri="{BB962C8B-B14F-4D97-AF65-F5344CB8AC3E}">
        <p14:creationId xmlns:p14="http://schemas.microsoft.com/office/powerpoint/2010/main" val="62045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0A9261-C8CF-A64C-C726-947FBADC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6423" y="298819"/>
            <a:ext cx="11861965" cy="78246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ESTRATÉGIA EM CAPACITAÇÃO</a:t>
            </a:r>
            <a:endParaRPr lang="pt-BR" sz="28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7BBDBCD-1C58-79B7-E206-795B0F04B83B}"/>
              </a:ext>
            </a:extLst>
          </p:cNvPr>
          <p:cNvSpPr/>
          <p:nvPr/>
        </p:nvSpPr>
        <p:spPr>
          <a:xfrm>
            <a:off x="1202329" y="2219455"/>
            <a:ext cx="4893671" cy="30460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9603B5D-FBB8-EA43-3E55-C7D3447A521F}"/>
              </a:ext>
            </a:extLst>
          </p:cNvPr>
          <p:cNvSpPr/>
          <p:nvPr/>
        </p:nvSpPr>
        <p:spPr>
          <a:xfrm>
            <a:off x="7313673" y="3030226"/>
            <a:ext cx="4554251" cy="14245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Soluções de capacitação</a:t>
            </a:r>
          </a:p>
        </p:txBody>
      </p:sp>
      <p:sp>
        <p:nvSpPr>
          <p:cNvPr id="8" name="Subtítulo 1">
            <a:extLst>
              <a:ext uri="{FF2B5EF4-FFF2-40B4-BE49-F238E27FC236}">
                <a16:creationId xmlns:a16="http://schemas.microsoft.com/office/drawing/2014/main" id="{0C4690FE-2312-ABFA-85D7-1FCD466A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258" y="2628908"/>
            <a:ext cx="4661812" cy="401318"/>
          </a:xfrm>
        </p:spPr>
        <p:txBody>
          <a:bodyPr>
            <a:noAutofit/>
          </a:bodyPr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Identificação de Fatores Críticos de Sucesso e 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GAPs</a:t>
            </a:r>
            <a:endParaRPr lang="pt-BR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Subtítulo 1">
            <a:extLst>
              <a:ext uri="{FF2B5EF4-FFF2-40B4-BE49-F238E27FC236}">
                <a16:creationId xmlns:a16="http://schemas.microsoft.com/office/drawing/2014/main" id="{9924676D-F1F0-6D22-CF6E-FF16E2781D82}"/>
              </a:ext>
            </a:extLst>
          </p:cNvPr>
          <p:cNvSpPr txBox="1">
            <a:spLocks/>
          </p:cNvSpPr>
          <p:nvPr/>
        </p:nvSpPr>
        <p:spPr>
          <a:xfrm>
            <a:off x="131022" y="1482916"/>
            <a:ext cx="6864157" cy="401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i="0" kern="1200">
                <a:solidFill>
                  <a:srgbClr val="2950DA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/>
              <a:t>Mapeamento setorial</a:t>
            </a:r>
          </a:p>
          <a:p>
            <a:pPr algn="ctr"/>
            <a:r>
              <a:rPr lang="pt-BR" sz="2800" b="1" dirty="0"/>
              <a:t>e de segmentos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6E78A9FE-4EDD-68FB-0F2E-8AF989035C3F}"/>
              </a:ext>
            </a:extLst>
          </p:cNvPr>
          <p:cNvSpPr txBox="1">
            <a:spLocks/>
          </p:cNvSpPr>
          <p:nvPr/>
        </p:nvSpPr>
        <p:spPr>
          <a:xfrm>
            <a:off x="1363541" y="3833488"/>
            <a:ext cx="4661812" cy="497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i="0" kern="1200">
                <a:solidFill>
                  <a:srgbClr val="2950DA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Jornadas Setoriais – soluções diretas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Programas Setoriais – parceiros</a:t>
            </a:r>
          </a:p>
          <a:p>
            <a:pPr algn="ctr"/>
            <a:r>
              <a:rPr lang="pt-BR" sz="1400" dirty="0" err="1">
                <a:solidFill>
                  <a:schemeClr val="bg2">
                    <a:lumMod val="25000"/>
                  </a:schemeClr>
                </a:solidFill>
              </a:rPr>
              <a:t>ex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: Juntos pelo Agro (CNA)</a:t>
            </a:r>
          </a:p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Brasil + Produtivo (Sistema Indústria)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0FF51114-7F78-9453-9308-E796B1DF5EB9}"/>
              </a:ext>
            </a:extLst>
          </p:cNvPr>
          <p:cNvSpPr/>
          <p:nvPr/>
        </p:nvSpPr>
        <p:spPr>
          <a:xfrm>
            <a:off x="6278782" y="3630598"/>
            <a:ext cx="852755" cy="4013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ubtítulo 1">
            <a:extLst>
              <a:ext uri="{FF2B5EF4-FFF2-40B4-BE49-F238E27FC236}">
                <a16:creationId xmlns:a16="http://schemas.microsoft.com/office/drawing/2014/main" id="{B80BCDF3-7A93-3A43-F8A3-D19CBBBC81CF}"/>
              </a:ext>
            </a:extLst>
          </p:cNvPr>
          <p:cNvSpPr txBox="1">
            <a:spLocks/>
          </p:cNvSpPr>
          <p:nvPr/>
        </p:nvSpPr>
        <p:spPr>
          <a:xfrm>
            <a:off x="6153583" y="5800059"/>
            <a:ext cx="6864157" cy="401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i="0" kern="1200">
                <a:solidFill>
                  <a:srgbClr val="2950DA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/>
              <a:t>Demandas de atendimento </a:t>
            </a:r>
          </a:p>
          <a:p>
            <a:pPr algn="ctr"/>
            <a:r>
              <a:rPr lang="pt-BR" sz="2800" b="1" dirty="0"/>
              <a:t>ou de representações setoriais/segmentos</a:t>
            </a:r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D6BCB811-B10D-A959-B877-6F5CFB8CCFBB}"/>
              </a:ext>
            </a:extLst>
          </p:cNvPr>
          <p:cNvSpPr/>
          <p:nvPr/>
        </p:nvSpPr>
        <p:spPr>
          <a:xfrm>
            <a:off x="9369903" y="4664467"/>
            <a:ext cx="441789" cy="6010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061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9C934-B49A-2423-7276-9E48CD5C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Diagonais Recortados 19">
            <a:extLst>
              <a:ext uri="{FF2B5EF4-FFF2-40B4-BE49-F238E27FC236}">
                <a16:creationId xmlns:a16="http://schemas.microsoft.com/office/drawing/2014/main" id="{267220F6-EC77-AAE0-16BC-770B67FA6E27}"/>
              </a:ext>
            </a:extLst>
          </p:cNvPr>
          <p:cNvSpPr/>
          <p:nvPr/>
        </p:nvSpPr>
        <p:spPr>
          <a:xfrm>
            <a:off x="1613043" y="1983340"/>
            <a:ext cx="8114557" cy="289688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BE7B8FA8-B802-242A-66F9-0D7183ED03FC}"/>
              </a:ext>
            </a:extLst>
          </p:cNvPr>
          <p:cNvSpPr/>
          <p:nvPr/>
        </p:nvSpPr>
        <p:spPr>
          <a:xfrm>
            <a:off x="965771" y="872924"/>
            <a:ext cx="4222679" cy="9354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81BB83E-6E94-C269-810A-843D917F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209" y="1472832"/>
            <a:ext cx="4660590" cy="1103196"/>
          </a:xfrm>
        </p:spPr>
        <p:txBody>
          <a:bodyPr>
            <a:normAutofit/>
          </a:bodyPr>
          <a:lstStyle/>
          <a:p>
            <a:br>
              <a:rPr lang="pt-BR" sz="3600" dirty="0"/>
            </a:br>
            <a:r>
              <a:rPr lang="pt-BR" sz="3600" dirty="0"/>
              <a:t>Cursos on-line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94B6E923-46EF-D4DF-6768-E568FD64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209" y="2131129"/>
            <a:ext cx="9252823" cy="1202121"/>
          </a:xfrm>
        </p:spPr>
        <p:txBody>
          <a:bodyPr/>
          <a:lstStyle/>
          <a:p>
            <a:r>
              <a:rPr lang="pt-BR" dirty="0"/>
              <a:t>Mais de 450 cursos on-line e gratuitos no website Sebrae</a:t>
            </a:r>
            <a:endParaRPr lang="pt-BR" b="1" dirty="0"/>
          </a:p>
        </p:txBody>
      </p:sp>
      <p:sp>
        <p:nvSpPr>
          <p:cNvPr id="12" name="Subtítulo 1">
            <a:extLst>
              <a:ext uri="{FF2B5EF4-FFF2-40B4-BE49-F238E27FC236}">
                <a16:creationId xmlns:a16="http://schemas.microsoft.com/office/drawing/2014/main" id="{14EE3965-BE8E-A1EA-8423-A1E09C4B95E1}"/>
              </a:ext>
            </a:extLst>
          </p:cNvPr>
          <p:cNvSpPr txBox="1">
            <a:spLocks/>
          </p:cNvSpPr>
          <p:nvPr/>
        </p:nvSpPr>
        <p:spPr>
          <a:xfrm>
            <a:off x="474777" y="1983340"/>
            <a:ext cx="9252823" cy="120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i="0" kern="1200">
                <a:solidFill>
                  <a:srgbClr val="2950DA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/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A3F493A6-18E5-972F-E49D-51E60C7CA490}"/>
              </a:ext>
            </a:extLst>
          </p:cNvPr>
          <p:cNvSpPr txBox="1">
            <a:spLocks/>
          </p:cNvSpPr>
          <p:nvPr/>
        </p:nvSpPr>
        <p:spPr>
          <a:xfrm>
            <a:off x="1740209" y="3234325"/>
            <a:ext cx="8174352" cy="1103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800" b="1" i="0" kern="1200">
                <a:solidFill>
                  <a:srgbClr val="2950DA"/>
                </a:solidFill>
                <a:latin typeface="Campuni Bold" pitchFamily="2" charset="77"/>
                <a:ea typeface="+mj-ea"/>
                <a:cs typeface="+mj-cs"/>
              </a:defRPr>
            </a:lvl1pPr>
          </a:lstStyle>
          <a:p>
            <a:endParaRPr lang="pt-BR" sz="3600" dirty="0"/>
          </a:p>
          <a:p>
            <a:r>
              <a:rPr lang="pt-BR" sz="3600" dirty="0"/>
              <a:t>Capacitações em Programas e Regionais</a:t>
            </a:r>
          </a:p>
        </p:txBody>
      </p:sp>
      <p:sp>
        <p:nvSpPr>
          <p:cNvPr id="16" name="Subtítulo 1">
            <a:extLst>
              <a:ext uri="{FF2B5EF4-FFF2-40B4-BE49-F238E27FC236}">
                <a16:creationId xmlns:a16="http://schemas.microsoft.com/office/drawing/2014/main" id="{55CC08BA-602C-0383-581E-B402D188149E}"/>
              </a:ext>
            </a:extLst>
          </p:cNvPr>
          <p:cNvSpPr txBox="1">
            <a:spLocks/>
          </p:cNvSpPr>
          <p:nvPr/>
        </p:nvSpPr>
        <p:spPr>
          <a:xfrm>
            <a:off x="1740208" y="3835385"/>
            <a:ext cx="9252823" cy="120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0" i="0" kern="1200">
                <a:solidFill>
                  <a:srgbClr val="2950DA"/>
                </a:solidFill>
                <a:latin typeface="Figtre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Atendimento nas 27 </a:t>
            </a:r>
            <a:r>
              <a:rPr lang="pt-BR" dirty="0" err="1"/>
              <a:t>UF’s</a:t>
            </a:r>
            <a:r>
              <a:rPr lang="pt-BR" dirty="0"/>
              <a:t> e em mais de 2.000 municípios</a:t>
            </a:r>
            <a:endParaRPr lang="pt-BR" b="1" dirty="0"/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1ED62DFB-2DD0-4B58-1F32-908015F449BE}"/>
              </a:ext>
            </a:extLst>
          </p:cNvPr>
          <p:cNvSpPr txBox="1">
            <a:spLocks/>
          </p:cNvSpPr>
          <p:nvPr/>
        </p:nvSpPr>
        <p:spPr>
          <a:xfrm>
            <a:off x="1144309" y="813471"/>
            <a:ext cx="4660590" cy="1103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800" b="1" i="0" kern="1200">
                <a:solidFill>
                  <a:srgbClr val="2950DA"/>
                </a:solidFill>
                <a:latin typeface="Campuni Bold" pitchFamily="2" charset="77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</a:rPr>
              <a:t>PORTIFÓLIO</a:t>
            </a:r>
          </a:p>
        </p:txBody>
      </p:sp>
    </p:spTree>
    <p:extLst>
      <p:ext uri="{BB962C8B-B14F-4D97-AF65-F5344CB8AC3E}">
        <p14:creationId xmlns:p14="http://schemas.microsoft.com/office/powerpoint/2010/main" val="33120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89C43A-CFB9-5273-1F67-CA42C4D5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75" y="704522"/>
            <a:ext cx="10468483" cy="38667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2EA695-4C62-00C1-8F00-D7D9F8B2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81" y="4558081"/>
            <a:ext cx="10447525" cy="16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6D12A-1F41-0968-3BB7-33DC9CF8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5316D4-1F52-8411-A482-AFE24ACD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28" y="1214400"/>
            <a:ext cx="7819666" cy="15623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BB0649-F131-C3DB-25D4-F4929B13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828" y="2776763"/>
            <a:ext cx="7819666" cy="39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7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543FDF39-A4CA-ADB6-21F6-5FA86FCF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19" y="5758482"/>
            <a:ext cx="376789" cy="3844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1D4501-2C19-2A32-6596-126B26AC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01" y="2788086"/>
            <a:ext cx="6678237" cy="1191490"/>
          </a:xfrm>
        </p:spPr>
        <p:txBody>
          <a:bodyPr>
            <a:normAutofit/>
          </a:bodyPr>
          <a:lstStyle/>
          <a:p>
            <a:pPr algn="ctr"/>
            <a:r>
              <a:rPr lang="pt-BR" sz="4900" dirty="0">
                <a:latin typeface="Campuni" pitchFamily="2" charset="77"/>
              </a:rPr>
              <a:t>Obrigado!</a:t>
            </a:r>
            <a:endParaRPr lang="pt-BR" dirty="0"/>
          </a:p>
        </p:txBody>
      </p:sp>
      <p:pic>
        <p:nvPicPr>
          <p:cNvPr id="5" name="Imagem 4" descr="Homem sentado em frente a computador&#10;&#10;O conteúdo gerado por IA pode estar incorreto.">
            <a:extLst>
              <a:ext uri="{FF2B5EF4-FFF2-40B4-BE49-F238E27FC236}">
                <a16:creationId xmlns:a16="http://schemas.microsoft.com/office/drawing/2014/main" id="{262DA235-4927-1556-52BC-73B6A03F3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840" y="261165"/>
            <a:ext cx="4224624" cy="5058981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EE3A2614-0570-A634-34C3-955BE790F095}"/>
              </a:ext>
            </a:extLst>
          </p:cNvPr>
          <p:cNvSpPr txBox="1">
            <a:spLocks/>
          </p:cNvSpPr>
          <p:nvPr/>
        </p:nvSpPr>
        <p:spPr>
          <a:xfrm>
            <a:off x="1076602" y="3429000"/>
            <a:ext cx="6678237" cy="119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900" b="1" i="0" kern="1200">
                <a:solidFill>
                  <a:srgbClr val="2950DA"/>
                </a:solidFill>
                <a:latin typeface="Campuni Bol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>
                <a:latin typeface="Campuni" pitchFamily="2" charset="77"/>
              </a:rPr>
              <a:t>Edgard Fernandes</a:t>
            </a:r>
          </a:p>
          <a:p>
            <a:pPr algn="ctr"/>
            <a:r>
              <a:rPr lang="pt-BR" sz="1400" b="0" dirty="0">
                <a:latin typeface="Campuni" pitchFamily="2" charset="77"/>
              </a:rPr>
              <a:t>Analista de Competitividade</a:t>
            </a:r>
          </a:p>
          <a:p>
            <a:pPr algn="ctr"/>
            <a:r>
              <a:rPr lang="pt-BR" sz="1400" b="0" dirty="0">
                <a:latin typeface="Campuni" pitchFamily="2" charset="77"/>
                <a:hlinkClick r:id="rId4"/>
              </a:rPr>
              <a:t>edgard.junior@sebrae.com.br</a:t>
            </a:r>
            <a:endParaRPr lang="pt-BR" sz="1400" b="0" dirty="0">
              <a:latin typeface="Campuni" pitchFamily="2" charset="77"/>
            </a:endParaRP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4114E9D7-9DF9-A47E-AE99-F9525986A58E}"/>
              </a:ext>
            </a:extLst>
          </p:cNvPr>
          <p:cNvSpPr txBox="1">
            <a:spLocks/>
          </p:cNvSpPr>
          <p:nvPr/>
        </p:nvSpPr>
        <p:spPr>
          <a:xfrm>
            <a:off x="-1175151" y="5261404"/>
            <a:ext cx="6678237" cy="119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900" b="1" i="0" kern="1200">
                <a:solidFill>
                  <a:srgbClr val="2950DA"/>
                </a:solidFill>
                <a:latin typeface="Campuni Bol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2100" dirty="0">
                <a:latin typeface="Campuni" pitchFamily="2" charset="77"/>
              </a:rPr>
              <a:t>www.sebrae.com.br</a:t>
            </a:r>
          </a:p>
          <a:p>
            <a:pPr algn="ctr"/>
            <a:r>
              <a:rPr lang="pt-BR" sz="2100" b="0" dirty="0"/>
              <a:t>0800 570 0800</a:t>
            </a:r>
            <a:endParaRPr lang="pt-BR" sz="400" b="0" dirty="0">
              <a:latin typeface="Campun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443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SEBRAE">
      <a:dk1>
        <a:srgbClr val="000000"/>
      </a:dk1>
      <a:lt1>
        <a:srgbClr val="FFFFFF"/>
      </a:lt1>
      <a:dk2>
        <a:srgbClr val="0B2473"/>
      </a:dk2>
      <a:lt2>
        <a:srgbClr val="E7E6E6"/>
      </a:lt2>
      <a:accent1>
        <a:srgbClr val="284FD9"/>
      </a:accent1>
      <a:accent2>
        <a:srgbClr val="4EC6FD"/>
      </a:accent2>
      <a:accent3>
        <a:srgbClr val="8E84F4"/>
      </a:accent3>
      <a:accent4>
        <a:srgbClr val="E5F79D"/>
      </a:accent4>
      <a:accent5>
        <a:srgbClr val="CADE60"/>
      </a:accent5>
      <a:accent6>
        <a:srgbClr val="9EF0BD"/>
      </a:accent6>
      <a:hlink>
        <a:srgbClr val="60B465"/>
      </a:hlink>
      <a:folHlink>
        <a:srgbClr val="FAEB7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ee56cf-c576-4a08-8f3c-49ab4cd3bc84">
      <Terms xmlns="http://schemas.microsoft.com/office/infopath/2007/PartnerControls"/>
    </lcf76f155ced4ddcb4097134ff3c332f>
    <_Flow_SignoffStatus xmlns="39ee56cf-c576-4a08-8f3c-49ab4cd3bc84" xsi:nil="true"/>
    <TaxCatchAll xmlns="4972bdeb-71e7-4f78-a412-0e79ef21ab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48C9029A09D34AB9D1FFC5BB8DF87C" ma:contentTypeVersion="20" ma:contentTypeDescription="Criar um novo documento." ma:contentTypeScope="" ma:versionID="39e524115e74d588b8709fc39bca67f2">
  <xsd:schema xmlns:xsd="http://www.w3.org/2001/XMLSchema" xmlns:xs="http://www.w3.org/2001/XMLSchema" xmlns:p="http://schemas.microsoft.com/office/2006/metadata/properties" xmlns:ns2="39ee56cf-c576-4a08-8f3c-49ab4cd3bc84" xmlns:ns3="91b1870d-c6d8-48f2-aed4-252f35b45ebc" xmlns:ns4="4972bdeb-71e7-4f78-a412-0e79ef21ab88" targetNamespace="http://schemas.microsoft.com/office/2006/metadata/properties" ma:root="true" ma:fieldsID="561b5aea89c9cf68adb15b58d50e146e" ns2:_="" ns3:_="" ns4:_="">
    <xsd:import namespace="39ee56cf-c576-4a08-8f3c-49ab4cd3bc84"/>
    <xsd:import namespace="91b1870d-c6d8-48f2-aed4-252f35b45ebc"/>
    <xsd:import namespace="4972bdeb-71e7-4f78-a412-0e79ef21a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e56cf-c576-4a08-8f3c-49ab4cd3b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9cc491fe-547a-4263-97dd-51df7dc18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Estado da aprovação" ma:internalName="Estado_x0020_da_x0020_aprova_x00e7__x00e3_o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1870d-c6d8-48f2-aed4-252f35b4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2bdeb-71e7-4f78-a412-0e79ef21ab8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60dd807-8c16-44e3-a69e-efc294be937c}" ma:internalName="TaxCatchAll" ma:showField="CatchAllData" ma:web="91b1870d-c6d8-48f2-aed4-252f35b45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5D5F-E70F-4585-8C2B-545D3CBC3372}">
  <ds:schemaRefs>
    <ds:schemaRef ds:uri="39ee56cf-c576-4a08-8f3c-49ab4cd3bc84"/>
    <ds:schemaRef ds:uri="4972bdeb-71e7-4f78-a412-0e79ef21ab88"/>
    <ds:schemaRef ds:uri="91b1870d-c6d8-48f2-aed4-252f35b45e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15E3EC-CABB-42E9-99DB-ACD29A5A02EC}">
  <ds:schemaRefs>
    <ds:schemaRef ds:uri="39ee56cf-c576-4a08-8f3c-49ab4cd3bc84"/>
    <ds:schemaRef ds:uri="4972bdeb-71e7-4f78-a412-0e79ef21ab88"/>
    <ds:schemaRef ds:uri="91b1870d-c6d8-48f2-aed4-252f35b45e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F0A5C7-DAFB-4BD6-83B0-F9B13D72567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8ee7b6a-d66b-479e-9d73-fa7d7a22b7e2}" enabled="1" method="Privileged" siteId="{97298271-1bd7-4ac5-935b-88addef636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234</Words>
  <Application>Microsoft Office PowerPoint</Application>
  <PresentationFormat>Widescreen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20" baseType="lpstr">
      <vt:lpstr>Trebuchet MS</vt:lpstr>
      <vt:lpstr>Campuni Book</vt:lpstr>
      <vt:lpstr>Arial</vt:lpstr>
      <vt:lpstr>Gotham Light</vt:lpstr>
      <vt:lpstr>Campuni Bold</vt:lpstr>
      <vt:lpstr>Campuni</vt:lpstr>
      <vt:lpstr>Figtree Medium</vt:lpstr>
      <vt:lpstr>Campuni Medium</vt:lpstr>
      <vt:lpstr>Figtree</vt:lpstr>
      <vt:lpstr>Aptos</vt:lpstr>
      <vt:lpstr>Gotham Black</vt:lpstr>
      <vt:lpstr>Tema do Office</vt:lpstr>
      <vt:lpstr>Capacitação de Pequenos Negócios</vt:lpstr>
      <vt:lpstr>Apresentação do PowerPoint</vt:lpstr>
      <vt:lpstr>O desafio da produtividade</vt:lpstr>
      <vt:lpstr>ESTRATÉGIA EM CAPACITAÇÃO</vt:lpstr>
      <vt:lpstr> Cursos on-line</vt:lpstr>
      <vt:lpstr>Apresentação do PowerPoint</vt:lpstr>
      <vt:lpstr>Apresentação do PowerPoint</vt:lpstr>
      <vt:lpstr>Obrigado!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Maurício Guimarães  - Mkt Willer Tomaz</dc:creator>
  <cp:keywords/>
  <dc:description/>
  <cp:lastModifiedBy>Edgard Vicente Fernandes Junior</cp:lastModifiedBy>
  <cp:revision>5</cp:revision>
  <cp:lastPrinted>2025-06-11T12:29:29Z</cp:lastPrinted>
  <dcterms:created xsi:type="dcterms:W3CDTF">2024-10-07T15:13:54Z</dcterms:created>
  <dcterms:modified xsi:type="dcterms:W3CDTF">2025-11-13T13:23:56Z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0x0101000C48C9029A09D34AB9D1FFC5BB8DF87C</vt:lpwstr>
  </property>
  <property fmtid="{D5CDD505-2E9C-101B-9397-08002B2CF9AE}" pid="3" name="MSIP_Label_48ee7b6a-d66b-479e-9d73-fa7d7a22b7e2_Enabled">
    <vt:lpwstr>true</vt:lpwstr>
  </property>
  <property fmtid="{D5CDD505-2E9C-101B-9397-08002B2CF9AE}" pid="4" name="MSIP_Label_48ee7b6a-d66b-479e-9d73-fa7d7a22b7e2_SetDate">
    <vt:lpwstr>2024-10-09T15:50:41Z</vt:lpwstr>
  </property>
  <property fmtid="{D5CDD505-2E9C-101B-9397-08002B2CF9AE}" pid="5" name="MSIP_Label_48ee7b6a-d66b-479e-9d73-fa7d7a22b7e2_Method">
    <vt:lpwstr>Privileged</vt:lpwstr>
  </property>
  <property fmtid="{D5CDD505-2E9C-101B-9397-08002B2CF9AE}" pid="6" name="MSIP_Label_48ee7b6a-d66b-479e-9d73-fa7d7a22b7e2_Name">
    <vt:lpwstr>NA - Uso Interno</vt:lpwstr>
  </property>
  <property fmtid="{D5CDD505-2E9C-101B-9397-08002B2CF9AE}" pid="7" name="MSIP_Label_48ee7b6a-d66b-479e-9d73-fa7d7a22b7e2_SiteId">
    <vt:lpwstr>97298271-1bd7-4ac5-935b-88addef636cc</vt:lpwstr>
  </property>
  <property fmtid="{D5CDD505-2E9C-101B-9397-08002B2CF9AE}" pid="8" name="MSIP_Label_48ee7b6a-d66b-479e-9d73-fa7d7a22b7e2_ActionId">
    <vt:lpwstr>06797c43-0a63-4c69-94fd-5dd43128df98</vt:lpwstr>
  </property>
  <property fmtid="{D5CDD505-2E9C-101B-9397-08002B2CF9AE}" pid="9" name="MSIP_Label_48ee7b6a-d66b-479e-9d73-fa7d7a22b7e2_ContentBits">
    <vt:lpwstr>1</vt:lpwstr>
  </property>
  <property fmtid="{D5CDD505-2E9C-101B-9397-08002B2CF9AE}" pid="10" name="MediaServiceImageTags">
    <vt:lpwstr/>
  </property>
  <property fmtid="{D5CDD505-2E9C-101B-9397-08002B2CF9AE}" pid="11" name="ClassificationContentMarkingHeaderLocations">
    <vt:lpwstr>Tema do Office:8</vt:lpwstr>
  </property>
  <property fmtid="{D5CDD505-2E9C-101B-9397-08002B2CF9AE}" pid="12" name="ClassificationContentMarkingHeaderText">
    <vt:lpwstr>Uso Interno</vt:lpwstr>
  </property>
</Properties>
</file>