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3.xml" ContentType="application/vnd.openxmlformats-officedocument.theme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4.xml" ContentType="application/vnd.openxmlformats-officedocument.theme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heme/theme5.xml" ContentType="application/vnd.openxmlformats-officedocument.theme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535.xml" ContentType="application/vnd.openxmlformats-officedocument.presentationml.tags+xml"/>
  <Override PartName="/ppt/notesSlides/notesSlide7.xml" ContentType="application/vnd.openxmlformats-officedocument.presentationml.notesSlide+xml"/>
  <Override PartName="/ppt/tags/tag536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notesSlides/notesSlide1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ags/tag545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9" r:id="rId2"/>
    <p:sldMasterId id="2147483699" r:id="rId3"/>
    <p:sldMasterId id="2147483716" r:id="rId4"/>
  </p:sldMasterIdLst>
  <p:notesMasterIdLst>
    <p:notesMasterId r:id="rId27"/>
  </p:notesMasterIdLst>
  <p:sldIdLst>
    <p:sldId id="2147471162" r:id="rId5"/>
    <p:sldId id="2147471589" r:id="rId6"/>
    <p:sldId id="257" r:id="rId7"/>
    <p:sldId id="259" r:id="rId8"/>
    <p:sldId id="260" r:id="rId9"/>
    <p:sldId id="269" r:id="rId10"/>
    <p:sldId id="315" r:id="rId11"/>
    <p:sldId id="2147471166" r:id="rId12"/>
    <p:sldId id="2147471169" r:id="rId13"/>
    <p:sldId id="2147471157" r:id="rId14"/>
    <p:sldId id="2147471563" r:id="rId15"/>
    <p:sldId id="2147471544" r:id="rId16"/>
    <p:sldId id="289" r:id="rId17"/>
    <p:sldId id="2147471533" r:id="rId18"/>
    <p:sldId id="2147471170" r:id="rId19"/>
    <p:sldId id="2147471545" r:id="rId20"/>
    <p:sldId id="337" r:id="rId21"/>
    <p:sldId id="2147471551" r:id="rId22"/>
    <p:sldId id="2147471588" r:id="rId23"/>
    <p:sldId id="2147471587" r:id="rId24"/>
    <p:sldId id="264" r:id="rId25"/>
    <p:sldId id="291" r:id="rId2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56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2833802-FEF1-4C79-8D5D-14CF1EAF98D9}" styleName="Estilo Claro 2 - Ênfas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210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he\Desktop\MATHEUS%20-%20IDV%20-%202023\Patah%20Arquivos\haddad\Empregos%20Cross%20Border\Matriz%20Insumo%20Produto%20-%202018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5077822879872908E-2"/>
          <c:y val="4.8291129623258724E-2"/>
          <c:w val="0.96984433025919625"/>
          <c:h val="0.85783191737095854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E5566E"/>
            </a:solidFill>
            <a:ln>
              <a:noFill/>
            </a:ln>
            <a:effectLst>
              <a:glow rad="50800">
                <a:srgbClr val="E5566E"/>
              </a:glow>
            </a:effectLst>
            <a:scene3d>
              <a:camera prst="orthographicFront"/>
              <a:lightRig rig="sunset" dir="t"/>
            </a:scene3d>
            <a:sp3d prstMaterial="matte"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'Nacional '!$B$2:$B$11</c:f>
              <c:strCache>
                <c:ptCount val="10"/>
                <c:pt idx="0">
                  <c:v>Eletrônicos </c:v>
                </c:pt>
                <c:pt idx="1">
                  <c:v>Beleza</c:v>
                </c:pt>
                <c:pt idx="2">
                  <c:v>Brinquedos </c:v>
                </c:pt>
                <c:pt idx="3">
                  <c:v>Acessórios</c:v>
                </c:pt>
                <c:pt idx="4">
                  <c:v>Eletrodomésticos </c:v>
                </c:pt>
                <c:pt idx="5">
                  <c:v>Material de Construção </c:v>
                </c:pt>
                <c:pt idx="6">
                  <c:v>Farmácia (higiene pessoal)</c:v>
                </c:pt>
                <c:pt idx="7">
                  <c:v>PET</c:v>
                </c:pt>
                <c:pt idx="8">
                  <c:v>Vestuário/Calçados </c:v>
                </c:pt>
                <c:pt idx="9">
                  <c:v>Alimentos </c:v>
                </c:pt>
              </c:strCache>
            </c:strRef>
          </c:cat>
          <c:val>
            <c:numRef>
              <c:f>'Nacional '!$C$2:$C$11</c:f>
              <c:numCache>
                <c:formatCode>0.00%</c:formatCode>
                <c:ptCount val="10"/>
                <c:pt idx="0">
                  <c:v>1.4298</c:v>
                </c:pt>
                <c:pt idx="1">
                  <c:v>1.3030999999999999</c:v>
                </c:pt>
                <c:pt idx="2">
                  <c:v>1.2867</c:v>
                </c:pt>
                <c:pt idx="3">
                  <c:v>1.2108000000000001</c:v>
                </c:pt>
                <c:pt idx="4">
                  <c:v>1.1302000000000001</c:v>
                </c:pt>
                <c:pt idx="5">
                  <c:v>1.1246</c:v>
                </c:pt>
                <c:pt idx="6">
                  <c:v>0.98980000000000001</c:v>
                </c:pt>
                <c:pt idx="7">
                  <c:v>0.92049999999999998</c:v>
                </c:pt>
                <c:pt idx="8">
                  <c:v>0.9204</c:v>
                </c:pt>
                <c:pt idx="9">
                  <c:v>0.67949999999999999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AAD-412C-8ADB-497C248E9E3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60"/>
        <c:overlap val="-27"/>
        <c:axId val="1633853199"/>
        <c:axId val="1328998783"/>
      </c:barChart>
      <c:catAx>
        <c:axId val="16338531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328998783"/>
        <c:crosses val="autoZero"/>
        <c:auto val="1"/>
        <c:lblAlgn val="ctr"/>
        <c:lblOffset val="100"/>
        <c:noMultiLvlLbl val="0"/>
      </c:catAx>
      <c:valAx>
        <c:axId val="1328998783"/>
        <c:scaling>
          <c:orientation val="minMax"/>
        </c:scaling>
        <c:delete val="1"/>
        <c:axPos val="l"/>
        <c:numFmt formatCode="0.00%" sourceLinked="1"/>
        <c:majorTickMark val="none"/>
        <c:minorTickMark val="none"/>
        <c:tickLblPos val="nextTo"/>
        <c:crossAx val="1633853199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7685376790571967E-4"/>
          <c:y val="4.064089951857601E-2"/>
          <c:w val="0.9746941767714099"/>
          <c:h val="0.85326901902095431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'Importados '!$B$2:$B$11</c:f>
              <c:strCache>
                <c:ptCount val="10"/>
                <c:pt idx="0">
                  <c:v>Beleza</c:v>
                </c:pt>
                <c:pt idx="1">
                  <c:v>Brinquedos</c:v>
                </c:pt>
                <c:pt idx="2">
                  <c:v>Vestuário/Calçados</c:v>
                </c:pt>
                <c:pt idx="3">
                  <c:v>Acessórios</c:v>
                </c:pt>
                <c:pt idx="4">
                  <c:v>Eletrônicos </c:v>
                </c:pt>
                <c:pt idx="5">
                  <c:v>Eletrodomésticos </c:v>
                </c:pt>
                <c:pt idx="6">
                  <c:v>Material de Construção </c:v>
                </c:pt>
                <c:pt idx="7">
                  <c:v>PET</c:v>
                </c:pt>
                <c:pt idx="8">
                  <c:v>Farmácia (higiene pessoal)</c:v>
                </c:pt>
                <c:pt idx="9">
                  <c:v>Alimentos </c:v>
                </c:pt>
              </c:strCache>
            </c:strRef>
          </c:cat>
          <c:val>
            <c:numRef>
              <c:f>'Importados '!$C$2:$C$11</c:f>
              <c:numCache>
                <c:formatCode>0.00%</c:formatCode>
                <c:ptCount val="10"/>
                <c:pt idx="0">
                  <c:v>1.1811</c:v>
                </c:pt>
                <c:pt idx="1">
                  <c:v>1.1335999999999999</c:v>
                </c:pt>
                <c:pt idx="2">
                  <c:v>1.0991</c:v>
                </c:pt>
                <c:pt idx="3">
                  <c:v>1.0955999999999999</c:v>
                </c:pt>
                <c:pt idx="4">
                  <c:v>1.0815999999999999</c:v>
                </c:pt>
                <c:pt idx="5">
                  <c:v>1.0169999999999999</c:v>
                </c:pt>
                <c:pt idx="6">
                  <c:v>1.0064</c:v>
                </c:pt>
                <c:pt idx="7">
                  <c:v>0.86299999999999999</c:v>
                </c:pt>
                <c:pt idx="8">
                  <c:v>0.8518</c:v>
                </c:pt>
                <c:pt idx="9">
                  <c:v>0.63749999999999996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66D-474C-A9F1-F47CE491DDE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20"/>
        <c:overlap val="-27"/>
        <c:axId val="1545545199"/>
        <c:axId val="1539139407"/>
      </c:barChart>
      <c:catAx>
        <c:axId val="15455451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539139407"/>
        <c:crosses val="autoZero"/>
        <c:auto val="1"/>
        <c:lblAlgn val="ctr"/>
        <c:lblOffset val="100"/>
        <c:noMultiLvlLbl val="0"/>
      </c:catAx>
      <c:valAx>
        <c:axId val="1539139407"/>
        <c:scaling>
          <c:orientation val="minMax"/>
        </c:scaling>
        <c:delete val="1"/>
        <c:axPos val="l"/>
        <c:numFmt formatCode="0.00%" sourceLinked="1"/>
        <c:majorTickMark val="none"/>
        <c:minorTickMark val="none"/>
        <c:tickLblPos val="nextTo"/>
        <c:crossAx val="15455451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 w="25400">
          <a:noFill/>
        </a:ln>
        <a:effectLst>
          <a:outerShdw blurRad="50800" dist="50800" dir="5400000" algn="ctr" rotWithShape="0">
            <a:srgbClr val="000000">
              <a:alpha val="99000"/>
            </a:srgbClr>
          </a:outerShdw>
        </a:effectLst>
        <a:sp3d/>
      </c:spPr>
    </c:sideWall>
    <c:backWall>
      <c:thickness val="0"/>
      <c:spPr>
        <a:noFill/>
        <a:ln>
          <a:noFill/>
        </a:ln>
        <a:effectLst>
          <a:outerShdw blurRad="50800" dist="50800" dir="5400000" algn="ctr" rotWithShape="0">
            <a:srgbClr val="000000">
              <a:alpha val="99000"/>
            </a:srgbClr>
          </a:outerShdw>
        </a:effectLst>
        <a:sp3d/>
      </c:spPr>
    </c:backWall>
    <c:plotArea>
      <c:layout>
        <c:manualLayout>
          <c:layoutTarget val="inner"/>
          <c:xMode val="edge"/>
          <c:yMode val="edge"/>
          <c:x val="0"/>
          <c:y val="1.6410071911303458E-2"/>
          <c:w val="1"/>
          <c:h val="0.82787605533000275"/>
        </c:manualLayout>
      </c:layout>
      <c:bar3DChart>
        <c:barDir val="col"/>
        <c:grouping val="standard"/>
        <c:varyColors val="0"/>
        <c:ser>
          <c:idx val="0"/>
          <c:order val="0"/>
          <c:spPr>
            <a:solidFill>
              <a:schemeClr val="accent4">
                <a:lumMod val="25000"/>
                <a:alpha val="92000"/>
              </a:schemeClr>
            </a:solidFill>
            <a:ln w="9525" cap="flat" cmpd="sng" algn="ctr">
              <a:solidFill>
                <a:srgbClr val="FFFFFF">
                  <a:lumMod val="85000"/>
                </a:srgbClr>
              </a:solidFill>
              <a:round/>
            </a:ln>
            <a:effectLst>
              <a:outerShdw blurRad="50800" dist="50800" dir="5400000" algn="ctr" rotWithShape="0">
                <a:srgbClr val="000000">
                  <a:alpha val="35000"/>
                </a:srgbClr>
              </a:outerShdw>
            </a:effectLst>
            <a:sp3d contourW="9525">
              <a:contourClr>
                <a:srgbClr val="FFFFFF">
                  <a:lumMod val="85000"/>
                </a:srgbClr>
              </a:contourClr>
            </a:sp3d>
          </c:spPr>
          <c:invertIfNegative val="0"/>
          <c:dPt>
            <c:idx val="5"/>
            <c:invertIfNegative val="0"/>
            <c:bubble3D val="0"/>
            <c:spPr>
              <a:solidFill>
                <a:schemeClr val="accent2">
                  <a:lumMod val="75000"/>
                  <a:alpha val="92000"/>
                </a:schemeClr>
              </a:solidFill>
              <a:ln w="9525" cap="flat" cmpd="sng" algn="ctr">
                <a:solidFill>
                  <a:srgbClr val="FFFFFF">
                    <a:lumMod val="85000"/>
                  </a:srgbClr>
                </a:solidFill>
                <a:round/>
              </a:ln>
              <a:effectLst>
                <a:outerShdw blurRad="50800" dist="50800" dir="5400000" algn="ctr" rotWithShape="0">
                  <a:srgbClr val="000000">
                    <a:alpha val="35000"/>
                  </a:srgbClr>
                </a:outerShdw>
              </a:effectLst>
              <a:sp3d contourW="9525">
                <a:contourClr>
                  <a:srgbClr val="FFFFFF">
                    <a:lumMod val="85000"/>
                  </a:srgb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D239-4502-8A94-986D92FBF4CD}"/>
              </c:ext>
            </c:extLst>
          </c:dPt>
          <c:cat>
            <c:strRef>
              <c:f>'Importações BC'!$R$41:$R$46</c:f>
              <c:strCach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1S23</c:v>
                </c:pt>
              </c:strCache>
            </c:strRef>
          </c:cat>
          <c:val>
            <c:numRef>
              <c:f>'Importações BC'!$S$41:$S$46</c:f>
              <c:numCache>
                <c:formatCode>General</c:formatCode>
                <c:ptCount val="6"/>
                <c:pt idx="0">
                  <c:v>1</c:v>
                </c:pt>
                <c:pt idx="1">
                  <c:v>5</c:v>
                </c:pt>
                <c:pt idx="2">
                  <c:v>8</c:v>
                </c:pt>
                <c:pt idx="3">
                  <c:v>8</c:v>
                </c:pt>
                <c:pt idx="4">
                  <c:v>8</c:v>
                </c:pt>
                <c:pt idx="5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239-4502-8A94-986D92FBF4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shape val="box"/>
        <c:axId val="615719584"/>
        <c:axId val="180466064"/>
        <c:axId val="427141472"/>
      </c:bar3DChart>
      <c:catAx>
        <c:axId val="615719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0"/>
          <a:lstStyle/>
          <a:p>
            <a:pPr>
              <a:defRPr sz="1200" b="1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80466064"/>
        <c:crosses val="autoZero"/>
        <c:auto val="1"/>
        <c:lblAlgn val="ctr"/>
        <c:lblOffset val="190"/>
        <c:noMultiLvlLbl val="0"/>
      </c:catAx>
      <c:valAx>
        <c:axId val="180466064"/>
        <c:scaling>
          <c:orientation val="minMax"/>
          <c:max val="10"/>
          <c:min val="0"/>
        </c:scaling>
        <c:delete val="1"/>
        <c:axPos val="l"/>
        <c:majorGridlines>
          <c:spPr>
            <a:ln w="3175" cap="flat" cmpd="sng" algn="ctr">
              <a:solidFill>
                <a:schemeClr val="bg2">
                  <a:lumMod val="65000"/>
                  <a:lumOff val="35000"/>
                </a:schemeClr>
              </a:solidFill>
              <a:round/>
            </a:ln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c:spPr>
        </c:majorGridlines>
        <c:numFmt formatCode="General" sourceLinked="1"/>
        <c:majorTickMark val="none"/>
        <c:minorTickMark val="none"/>
        <c:tickLblPos val="nextTo"/>
        <c:crossAx val="615719584"/>
        <c:crosses val="autoZero"/>
        <c:crossBetween val="between"/>
      </c:valAx>
      <c:serAx>
        <c:axId val="427141472"/>
        <c:scaling>
          <c:orientation val="minMax"/>
        </c:scaling>
        <c:delete val="1"/>
        <c:axPos val="b"/>
        <c:majorTickMark val="none"/>
        <c:minorTickMark val="none"/>
        <c:tickLblPos val="nextTo"/>
        <c:crossAx val="180466064"/>
        <c:crosses val="autoZero"/>
      </c:serAx>
      <c:spPr>
        <a:solidFill>
          <a:srgbClr val="051C2C"/>
        </a:solidFill>
        <a:ln>
          <a:noFill/>
        </a:ln>
        <a:effectLst>
          <a:outerShdw blurRad="50800" dist="50800" dir="5400000" algn="ctr" rotWithShape="0">
            <a:schemeClr val="tx1">
              <a:alpha val="0"/>
            </a:schemeClr>
          </a:outerShdw>
        </a:effectLst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E324BC-9833-46F8-9D56-910E0D7FC0C1}" type="datetimeFigureOut">
              <a:rPr lang="pt-BR" smtClean="0"/>
              <a:t>03/10/2023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526B96-F0E1-40C5-A5E8-FEA1D35A906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6758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F34805-1F01-4BDA-A8CA-FCEA2B4BC8D0}" type="datetime3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 October 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5EBCF4-26FC-4F76-8DA1-52FDDC328D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67741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Google Shape;119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5635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5" name="Google Shape;1195;p14:notes"/>
          <p:cNvSpPr txBox="1">
            <a:spLocks noGrp="1"/>
          </p:cNvSpPr>
          <p:nvPr>
            <p:ph type="body" idx="1"/>
          </p:nvPr>
        </p:nvSpPr>
        <p:spPr>
          <a:xfrm>
            <a:off x="709613" y="4518025"/>
            <a:ext cx="5683250" cy="3697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6" name="Google Shape;1196;p14:notes"/>
          <p:cNvSpPr txBox="1">
            <a:spLocks noGrp="1"/>
          </p:cNvSpPr>
          <p:nvPr>
            <p:ph type="dt" idx="10"/>
          </p:nvPr>
        </p:nvSpPr>
        <p:spPr>
          <a:xfrm>
            <a:off x="4023092" y="0"/>
            <a:ext cx="3077739" cy="471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14400" bIns="471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r>
              <a:rPr kumimoji="0" lang="pt-BR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13 June 2023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7" name="Google Shape;1197;p14:notes"/>
          <p:cNvSpPr txBox="1">
            <a:spLocks noGrp="1"/>
          </p:cNvSpPr>
          <p:nvPr>
            <p:ph type="sldNum" idx="12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14400" bIns="471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pt-BR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10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4564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Google Shape;119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5635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5" name="Google Shape;1195;p14:notes"/>
          <p:cNvSpPr txBox="1">
            <a:spLocks noGrp="1"/>
          </p:cNvSpPr>
          <p:nvPr>
            <p:ph type="body" idx="1"/>
          </p:nvPr>
        </p:nvSpPr>
        <p:spPr>
          <a:xfrm>
            <a:off x="709613" y="4518025"/>
            <a:ext cx="5683250" cy="3697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6" name="Google Shape;1196;p14:notes"/>
          <p:cNvSpPr txBox="1">
            <a:spLocks noGrp="1"/>
          </p:cNvSpPr>
          <p:nvPr>
            <p:ph type="dt" idx="10"/>
          </p:nvPr>
        </p:nvSpPr>
        <p:spPr>
          <a:xfrm>
            <a:off x="4023092" y="0"/>
            <a:ext cx="3077739" cy="471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14400" bIns="471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r>
              <a:rPr kumimoji="0" lang="pt-BR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13 June 2023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7" name="Google Shape;1197;p14:notes"/>
          <p:cNvSpPr txBox="1">
            <a:spLocks noGrp="1"/>
          </p:cNvSpPr>
          <p:nvPr>
            <p:ph type="sldNum" idx="12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14400" bIns="471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pt-BR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36902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5635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75" name="Google Shape;1175;p13:notes"/>
          <p:cNvSpPr txBox="1">
            <a:spLocks noGrp="1"/>
          </p:cNvSpPr>
          <p:nvPr>
            <p:ph type="body" idx="1"/>
          </p:nvPr>
        </p:nvSpPr>
        <p:spPr>
          <a:xfrm>
            <a:off x="709613" y="4518025"/>
            <a:ext cx="5683250" cy="3697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6" name="Google Shape;1176;p13:notes"/>
          <p:cNvSpPr txBox="1">
            <a:spLocks noGrp="1"/>
          </p:cNvSpPr>
          <p:nvPr>
            <p:ph type="dt" idx="10"/>
          </p:nvPr>
        </p:nvSpPr>
        <p:spPr>
          <a:xfrm>
            <a:off x="4023092" y="0"/>
            <a:ext cx="3077739" cy="471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14400" bIns="471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tabLst/>
              <a:defRPr/>
            </a:pPr>
            <a:r>
              <a:rPr kumimoji="0" lang="pt-BR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13 June 2023</a:t>
            </a: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7" name="Google Shape;1177;p13:notes"/>
          <p:cNvSpPr txBox="1">
            <a:spLocks noGrp="1"/>
          </p:cNvSpPr>
          <p:nvPr>
            <p:ph type="sldNum" idx="12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14400" bIns="471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tabLst/>
              <a:defRPr/>
            </a:pPr>
            <a:fld id="{00000000-1234-1234-1234-123412341234}" type="slidenum">
              <a:rPr kumimoji="0" lang="pt-BR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  <a:tabLst/>
                <a:defRPr/>
              </a:pPr>
              <a:t>15</a:t>
            </a:fld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89385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5635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75" name="Google Shape;1175;p13:notes"/>
          <p:cNvSpPr txBox="1">
            <a:spLocks noGrp="1"/>
          </p:cNvSpPr>
          <p:nvPr>
            <p:ph type="body" idx="1"/>
          </p:nvPr>
        </p:nvSpPr>
        <p:spPr>
          <a:xfrm>
            <a:off x="709613" y="4518025"/>
            <a:ext cx="5683250" cy="3697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6" name="Google Shape;1176;p13:notes"/>
          <p:cNvSpPr txBox="1">
            <a:spLocks noGrp="1"/>
          </p:cNvSpPr>
          <p:nvPr>
            <p:ph type="dt" idx="10"/>
          </p:nvPr>
        </p:nvSpPr>
        <p:spPr>
          <a:xfrm>
            <a:off x="4023092" y="0"/>
            <a:ext cx="3077739" cy="471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14400" bIns="471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tabLst/>
              <a:defRPr/>
            </a:pPr>
            <a:r>
              <a:rPr kumimoji="0" lang="pt-BR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13 June 2023</a:t>
            </a: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7" name="Google Shape;1177;p13:notes"/>
          <p:cNvSpPr txBox="1">
            <a:spLocks noGrp="1"/>
          </p:cNvSpPr>
          <p:nvPr>
            <p:ph type="sldNum" idx="12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14400" bIns="471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tabLst/>
              <a:defRPr/>
            </a:pPr>
            <a:fld id="{00000000-1234-1234-1234-123412341234}" type="slidenum">
              <a:rPr kumimoji="0" lang="pt-BR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  <a:tabLst/>
                <a:defRPr/>
              </a:pPr>
              <a:t>16</a:t>
            </a:fld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28109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Google Shape;119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5635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5" name="Google Shape;1195;p14:notes"/>
          <p:cNvSpPr txBox="1">
            <a:spLocks noGrp="1"/>
          </p:cNvSpPr>
          <p:nvPr>
            <p:ph type="body" idx="1"/>
          </p:nvPr>
        </p:nvSpPr>
        <p:spPr>
          <a:xfrm>
            <a:off x="709613" y="4518025"/>
            <a:ext cx="5683250" cy="3697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6" name="Google Shape;1196;p14:notes"/>
          <p:cNvSpPr txBox="1">
            <a:spLocks noGrp="1"/>
          </p:cNvSpPr>
          <p:nvPr>
            <p:ph type="dt" idx="10"/>
          </p:nvPr>
        </p:nvSpPr>
        <p:spPr>
          <a:xfrm>
            <a:off x="4023092" y="0"/>
            <a:ext cx="3077739" cy="471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14400" bIns="471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r>
              <a:rPr kumimoji="0" lang="pt-BR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13 June 2023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7" name="Google Shape;1197;p14:notes"/>
          <p:cNvSpPr txBox="1">
            <a:spLocks noGrp="1"/>
          </p:cNvSpPr>
          <p:nvPr>
            <p:ph type="sldNum" idx="12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14400" bIns="471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pt-BR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17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83000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Google Shape;119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5635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5" name="Google Shape;1195;p14:notes"/>
          <p:cNvSpPr txBox="1">
            <a:spLocks noGrp="1"/>
          </p:cNvSpPr>
          <p:nvPr>
            <p:ph type="body" idx="1"/>
          </p:nvPr>
        </p:nvSpPr>
        <p:spPr>
          <a:xfrm>
            <a:off x="709613" y="4518025"/>
            <a:ext cx="5683250" cy="3697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6" name="Google Shape;1196;p14:notes"/>
          <p:cNvSpPr txBox="1">
            <a:spLocks noGrp="1"/>
          </p:cNvSpPr>
          <p:nvPr>
            <p:ph type="dt" idx="10"/>
          </p:nvPr>
        </p:nvSpPr>
        <p:spPr>
          <a:xfrm>
            <a:off x="4023092" y="0"/>
            <a:ext cx="3077739" cy="471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14400" bIns="471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r>
              <a:rPr kumimoji="0" lang="pt-BR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13 June 2023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7" name="Google Shape;1197;p14:notes"/>
          <p:cNvSpPr txBox="1">
            <a:spLocks noGrp="1"/>
          </p:cNvSpPr>
          <p:nvPr>
            <p:ph type="sldNum" idx="12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14400" bIns="471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pt-BR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19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15497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7" name="Google Shape;1457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5635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58" name="Google Shape;1458;p36:notes"/>
          <p:cNvSpPr txBox="1">
            <a:spLocks noGrp="1"/>
          </p:cNvSpPr>
          <p:nvPr>
            <p:ph type="body" idx="1"/>
          </p:nvPr>
        </p:nvSpPr>
        <p:spPr>
          <a:xfrm>
            <a:off x="709613" y="4518025"/>
            <a:ext cx="5683250" cy="3697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9" name="Google Shape;1459;p36:notes"/>
          <p:cNvSpPr txBox="1">
            <a:spLocks noGrp="1"/>
          </p:cNvSpPr>
          <p:nvPr>
            <p:ph type="dt" idx="10"/>
          </p:nvPr>
        </p:nvSpPr>
        <p:spPr>
          <a:xfrm>
            <a:off x="4023092" y="0"/>
            <a:ext cx="3077739" cy="471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14400" bIns="471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13 June 2023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0" name="Google Shape;1460;p36:notes"/>
          <p:cNvSpPr txBox="1">
            <a:spLocks noGrp="1"/>
          </p:cNvSpPr>
          <p:nvPr>
            <p:ph type="sldNum" idx="12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14400" bIns="471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22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Google Shape;119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5635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5" name="Google Shape;1195;p14:notes"/>
          <p:cNvSpPr txBox="1">
            <a:spLocks noGrp="1"/>
          </p:cNvSpPr>
          <p:nvPr>
            <p:ph type="body" idx="1"/>
          </p:nvPr>
        </p:nvSpPr>
        <p:spPr>
          <a:xfrm>
            <a:off x="709613" y="4518025"/>
            <a:ext cx="5683250" cy="3697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6" name="Google Shape;1196;p14:notes"/>
          <p:cNvSpPr txBox="1">
            <a:spLocks noGrp="1"/>
          </p:cNvSpPr>
          <p:nvPr>
            <p:ph type="dt" idx="10"/>
          </p:nvPr>
        </p:nvSpPr>
        <p:spPr>
          <a:xfrm>
            <a:off x="4023092" y="0"/>
            <a:ext cx="3077739" cy="471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14400" bIns="471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r>
              <a:rPr kumimoji="0" lang="pt-BR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13 June 2023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7" name="Google Shape;1197;p14:notes"/>
          <p:cNvSpPr txBox="1">
            <a:spLocks noGrp="1"/>
          </p:cNvSpPr>
          <p:nvPr>
            <p:ph type="sldNum" idx="12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14400" bIns="471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pt-BR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2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45570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p2:notes"/>
          <p:cNvSpPr txBox="1">
            <a:spLocks noGrp="1"/>
          </p:cNvSpPr>
          <p:nvPr>
            <p:ph type="body" idx="1"/>
          </p:nvPr>
        </p:nvSpPr>
        <p:spPr>
          <a:xfrm>
            <a:off x="678684" y="4776242"/>
            <a:ext cx="5435545" cy="390859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400"/>
              </a:spcAft>
              <a:buNone/>
            </a:pPr>
            <a:endParaRPr/>
          </a:p>
        </p:txBody>
      </p:sp>
      <p:sp>
        <p:nvSpPr>
          <p:cNvPr id="870" name="Google Shape;87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595313"/>
            <a:ext cx="5954713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595313"/>
            <a:ext cx="5954713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97" name="Google Shape;897;p4:notes"/>
          <p:cNvSpPr txBox="1">
            <a:spLocks noGrp="1"/>
          </p:cNvSpPr>
          <p:nvPr>
            <p:ph type="body" idx="1"/>
          </p:nvPr>
        </p:nvSpPr>
        <p:spPr>
          <a:xfrm>
            <a:off x="678684" y="4776242"/>
            <a:ext cx="5435545" cy="3908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8" name="Google Shape;898;p4:notes"/>
          <p:cNvSpPr txBox="1">
            <a:spLocks noGrp="1"/>
          </p:cNvSpPr>
          <p:nvPr>
            <p:ph type="dt" idx="10"/>
          </p:nvPr>
        </p:nvSpPr>
        <p:spPr>
          <a:xfrm>
            <a:off x="3847746" y="0"/>
            <a:ext cx="2943595" cy="497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14400" bIns="471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pt-BR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13 June 2023</a:t>
            </a: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9" name="Google Shape;899;p4:notes"/>
          <p:cNvSpPr txBox="1">
            <a:spLocks noGrp="1"/>
          </p:cNvSpPr>
          <p:nvPr>
            <p:ph type="sldNum" idx="12"/>
          </p:nvPr>
        </p:nvSpPr>
        <p:spPr>
          <a:xfrm>
            <a:off x="3847746" y="9427076"/>
            <a:ext cx="2943595" cy="497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14400" bIns="471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pt-BR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595313"/>
            <a:ext cx="5954713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1" name="Google Shape;911;p5:notes"/>
          <p:cNvSpPr txBox="1">
            <a:spLocks noGrp="1"/>
          </p:cNvSpPr>
          <p:nvPr>
            <p:ph type="body" idx="1"/>
          </p:nvPr>
        </p:nvSpPr>
        <p:spPr>
          <a:xfrm>
            <a:off x="678684" y="4776242"/>
            <a:ext cx="5435545" cy="3908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2" name="Google Shape;912;p5:notes"/>
          <p:cNvSpPr txBox="1">
            <a:spLocks noGrp="1"/>
          </p:cNvSpPr>
          <p:nvPr>
            <p:ph type="dt" idx="10"/>
          </p:nvPr>
        </p:nvSpPr>
        <p:spPr>
          <a:xfrm>
            <a:off x="3847746" y="0"/>
            <a:ext cx="2943595" cy="497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14400" bIns="471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tabLst/>
              <a:defRPr/>
            </a:pPr>
            <a:r>
              <a:rPr kumimoji="0" lang="pt-BR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13 June 2023</a:t>
            </a: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3" name="Google Shape;913;p5:notes"/>
          <p:cNvSpPr txBox="1">
            <a:spLocks noGrp="1"/>
          </p:cNvSpPr>
          <p:nvPr>
            <p:ph type="sldNum" idx="12"/>
          </p:nvPr>
        </p:nvSpPr>
        <p:spPr>
          <a:xfrm>
            <a:off x="3847746" y="9427076"/>
            <a:ext cx="2943595" cy="497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14400" bIns="471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tabLst/>
              <a:defRPr/>
            </a:pPr>
            <a:fld id="{00000000-1234-1234-1234-123412341234}" type="slidenum">
              <a:rPr kumimoji="0" lang="pt-BR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  <a:tabLst/>
                <a:defRPr/>
              </a:pPr>
              <a:t>5</a:t>
            </a:fld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Google Shape;119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5635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5" name="Google Shape;1195;p14:notes"/>
          <p:cNvSpPr txBox="1">
            <a:spLocks noGrp="1"/>
          </p:cNvSpPr>
          <p:nvPr>
            <p:ph type="body" idx="1"/>
          </p:nvPr>
        </p:nvSpPr>
        <p:spPr>
          <a:xfrm>
            <a:off x="709613" y="4518025"/>
            <a:ext cx="5683250" cy="3697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6" name="Google Shape;1196;p14:notes"/>
          <p:cNvSpPr txBox="1">
            <a:spLocks noGrp="1"/>
          </p:cNvSpPr>
          <p:nvPr>
            <p:ph type="dt" idx="10"/>
          </p:nvPr>
        </p:nvSpPr>
        <p:spPr>
          <a:xfrm>
            <a:off x="4023092" y="0"/>
            <a:ext cx="3077739" cy="471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14400" bIns="471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r>
              <a:rPr kumimoji="0" lang="pt-BR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13 June 2023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7" name="Google Shape;1197;p14:notes"/>
          <p:cNvSpPr txBox="1">
            <a:spLocks noGrp="1"/>
          </p:cNvSpPr>
          <p:nvPr>
            <p:ph type="sldNum" idx="12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14400" bIns="471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pt-BR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6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5635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75" name="Google Shape;1175;p13:notes"/>
          <p:cNvSpPr txBox="1">
            <a:spLocks noGrp="1"/>
          </p:cNvSpPr>
          <p:nvPr>
            <p:ph type="body" idx="1"/>
          </p:nvPr>
        </p:nvSpPr>
        <p:spPr>
          <a:xfrm>
            <a:off x="709613" y="4518025"/>
            <a:ext cx="5683250" cy="3697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6" name="Google Shape;1176;p13:notes"/>
          <p:cNvSpPr txBox="1">
            <a:spLocks noGrp="1"/>
          </p:cNvSpPr>
          <p:nvPr>
            <p:ph type="dt" idx="10"/>
          </p:nvPr>
        </p:nvSpPr>
        <p:spPr>
          <a:xfrm>
            <a:off x="4023092" y="0"/>
            <a:ext cx="3077739" cy="471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14400" bIns="471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tabLst/>
              <a:defRPr/>
            </a:pPr>
            <a:r>
              <a:rPr kumimoji="0" lang="pt-BR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13 June 2023</a:t>
            </a: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7" name="Google Shape;1177;p13:notes"/>
          <p:cNvSpPr txBox="1">
            <a:spLocks noGrp="1"/>
          </p:cNvSpPr>
          <p:nvPr>
            <p:ph type="sldNum" idx="12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14400" bIns="471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tabLst/>
              <a:defRPr/>
            </a:pPr>
            <a:fld id="{00000000-1234-1234-1234-123412341234}" type="slidenum">
              <a:rPr kumimoji="0" lang="pt-BR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  <a:tabLst/>
                <a:defRPr/>
              </a:pPr>
              <a:t>7</a:t>
            </a:fld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49393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5635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75" name="Google Shape;1175;p13:notes"/>
          <p:cNvSpPr txBox="1">
            <a:spLocks noGrp="1"/>
          </p:cNvSpPr>
          <p:nvPr>
            <p:ph type="body" idx="1"/>
          </p:nvPr>
        </p:nvSpPr>
        <p:spPr>
          <a:xfrm>
            <a:off x="709613" y="4518025"/>
            <a:ext cx="5683250" cy="3697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6" name="Google Shape;1176;p13:notes"/>
          <p:cNvSpPr txBox="1">
            <a:spLocks noGrp="1"/>
          </p:cNvSpPr>
          <p:nvPr>
            <p:ph type="dt" idx="10"/>
          </p:nvPr>
        </p:nvSpPr>
        <p:spPr>
          <a:xfrm>
            <a:off x="4023092" y="0"/>
            <a:ext cx="3077739" cy="471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14400" bIns="471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tabLst/>
              <a:defRPr/>
            </a:pPr>
            <a:r>
              <a:rPr kumimoji="0" lang="pt-BR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13 June 2023</a:t>
            </a: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7" name="Google Shape;1177;p13:notes"/>
          <p:cNvSpPr txBox="1">
            <a:spLocks noGrp="1"/>
          </p:cNvSpPr>
          <p:nvPr>
            <p:ph type="sldNum" idx="12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14400" bIns="471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tabLst/>
              <a:defRPr/>
            </a:pPr>
            <a:fld id="{00000000-1234-1234-1234-123412341234}" type="slidenum">
              <a:rPr kumimoji="0" lang="pt-BR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  <a:tabLst/>
                <a:defRPr/>
              </a:pPr>
              <a:t>8</a:t>
            </a:fld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40746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Google Shape;119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5635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5" name="Google Shape;1195;p14:notes"/>
          <p:cNvSpPr txBox="1">
            <a:spLocks noGrp="1"/>
          </p:cNvSpPr>
          <p:nvPr>
            <p:ph type="body" idx="1"/>
          </p:nvPr>
        </p:nvSpPr>
        <p:spPr>
          <a:xfrm>
            <a:off x="709613" y="4518025"/>
            <a:ext cx="5683250" cy="3697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6" name="Google Shape;1196;p14:notes"/>
          <p:cNvSpPr txBox="1">
            <a:spLocks noGrp="1"/>
          </p:cNvSpPr>
          <p:nvPr>
            <p:ph type="dt" idx="10"/>
          </p:nvPr>
        </p:nvSpPr>
        <p:spPr>
          <a:xfrm>
            <a:off x="4023092" y="0"/>
            <a:ext cx="3077739" cy="471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14400" bIns="471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r>
              <a:rPr kumimoji="0" lang="pt-BR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13 June 2023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7" name="Google Shape;1197;p14:notes"/>
          <p:cNvSpPr txBox="1">
            <a:spLocks noGrp="1"/>
          </p:cNvSpPr>
          <p:nvPr>
            <p:ph type="sldNum" idx="12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14400" bIns="471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pt-BR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9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47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3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2.png"/><Relationship Id="rId5" Type="http://schemas.openxmlformats.org/officeDocument/2006/relationships/tags" Target="../tags/tag5.xml"/><Relationship Id="rId10" Type="http://schemas.openxmlformats.org/officeDocument/2006/relationships/image" Target="../media/image4.emf"/><Relationship Id="rId4" Type="http://schemas.openxmlformats.org/officeDocument/2006/relationships/tags" Target="../tags/tag4.xml"/><Relationship Id="rId9" Type="http://schemas.openxmlformats.org/officeDocument/2006/relationships/oleObject" Target="../embeddings/oleObject1.bin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3" Type="http://schemas.openxmlformats.org/officeDocument/2006/relationships/tags" Target="../tags/tag32.xml"/><Relationship Id="rId7" Type="http://schemas.openxmlformats.org/officeDocument/2006/relationships/tags" Target="../tags/tag36.xml"/><Relationship Id="rId12" Type="http://schemas.openxmlformats.org/officeDocument/2006/relationships/image" Target="../media/image2.png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tags" Target="../tags/tag35.xml"/><Relationship Id="rId11" Type="http://schemas.openxmlformats.org/officeDocument/2006/relationships/image" Target="../media/image4.emf"/><Relationship Id="rId5" Type="http://schemas.openxmlformats.org/officeDocument/2006/relationships/tags" Target="../tags/tag34.xml"/><Relationship Id="rId10" Type="http://schemas.openxmlformats.org/officeDocument/2006/relationships/oleObject" Target="../embeddings/oleObject3.bin"/><Relationship Id="rId4" Type="http://schemas.openxmlformats.org/officeDocument/2006/relationships/tags" Target="../tags/tag33.xml"/><Relationship Id="rId9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3" Type="http://schemas.openxmlformats.org/officeDocument/2006/relationships/tags" Target="../tags/tag39.xml"/><Relationship Id="rId7" Type="http://schemas.openxmlformats.org/officeDocument/2006/relationships/tags" Target="../tags/tag43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10" Type="http://schemas.openxmlformats.org/officeDocument/2006/relationships/image" Target="../media/image5.emf"/><Relationship Id="rId4" Type="http://schemas.openxmlformats.org/officeDocument/2006/relationships/tags" Target="../tags/tag40.xml"/><Relationship Id="rId9" Type="http://schemas.openxmlformats.org/officeDocument/2006/relationships/oleObject" Target="../embeddings/oleObject4.bin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3" Type="http://schemas.openxmlformats.org/officeDocument/2006/relationships/tags" Target="../tags/tag46.xml"/><Relationship Id="rId7" Type="http://schemas.openxmlformats.org/officeDocument/2006/relationships/tags" Target="../tags/tag50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tags" Target="../tags/tag49.xml"/><Relationship Id="rId11" Type="http://schemas.openxmlformats.org/officeDocument/2006/relationships/image" Target="../media/image6.png"/><Relationship Id="rId5" Type="http://schemas.openxmlformats.org/officeDocument/2006/relationships/tags" Target="../tags/tag48.xml"/><Relationship Id="rId10" Type="http://schemas.openxmlformats.org/officeDocument/2006/relationships/image" Target="../media/image5.emf"/><Relationship Id="rId4" Type="http://schemas.openxmlformats.org/officeDocument/2006/relationships/tags" Target="../tags/tag47.xml"/><Relationship Id="rId9" Type="http://schemas.openxmlformats.org/officeDocument/2006/relationships/oleObject" Target="../embeddings/oleObject5.bin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5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58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tags" Target="../tags/tag61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9" Type="http://schemas.openxmlformats.org/officeDocument/2006/relationships/image" Target="../media/image7.emf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3" Type="http://schemas.openxmlformats.org/officeDocument/2006/relationships/tags" Target="../tags/tag67.xml"/><Relationship Id="rId7" Type="http://schemas.openxmlformats.org/officeDocument/2006/relationships/tags" Target="../tags/tag71.xml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10" Type="http://schemas.openxmlformats.org/officeDocument/2006/relationships/image" Target="../media/image7.emf"/><Relationship Id="rId4" Type="http://schemas.openxmlformats.org/officeDocument/2006/relationships/tags" Target="../tags/tag68.xml"/><Relationship Id="rId9" Type="http://schemas.openxmlformats.org/officeDocument/2006/relationships/oleObject" Target="../embeddings/oleObject7.bin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tags" Target="../tags/tag79.xml"/><Relationship Id="rId13" Type="http://schemas.openxmlformats.org/officeDocument/2006/relationships/tags" Target="../tags/tag84.xml"/><Relationship Id="rId3" Type="http://schemas.openxmlformats.org/officeDocument/2006/relationships/tags" Target="../tags/tag74.xml"/><Relationship Id="rId7" Type="http://schemas.openxmlformats.org/officeDocument/2006/relationships/tags" Target="../tags/tag78.xml"/><Relationship Id="rId12" Type="http://schemas.openxmlformats.org/officeDocument/2006/relationships/tags" Target="../tags/tag83.xml"/><Relationship Id="rId2" Type="http://schemas.openxmlformats.org/officeDocument/2006/relationships/tags" Target="../tags/tag73.xml"/><Relationship Id="rId16" Type="http://schemas.openxmlformats.org/officeDocument/2006/relationships/image" Target="../media/image5.emf"/><Relationship Id="rId1" Type="http://schemas.openxmlformats.org/officeDocument/2006/relationships/tags" Target="../tags/tag72.xml"/><Relationship Id="rId6" Type="http://schemas.openxmlformats.org/officeDocument/2006/relationships/tags" Target="../tags/tag77.xml"/><Relationship Id="rId11" Type="http://schemas.openxmlformats.org/officeDocument/2006/relationships/tags" Target="../tags/tag82.xml"/><Relationship Id="rId5" Type="http://schemas.openxmlformats.org/officeDocument/2006/relationships/tags" Target="../tags/tag76.xml"/><Relationship Id="rId15" Type="http://schemas.openxmlformats.org/officeDocument/2006/relationships/oleObject" Target="../embeddings/oleObject8.bin"/><Relationship Id="rId10" Type="http://schemas.openxmlformats.org/officeDocument/2006/relationships/tags" Target="../tags/tag81.xml"/><Relationship Id="rId4" Type="http://schemas.openxmlformats.org/officeDocument/2006/relationships/tags" Target="../tags/tag75.xml"/><Relationship Id="rId9" Type="http://schemas.openxmlformats.org/officeDocument/2006/relationships/tags" Target="../tags/tag80.xml"/><Relationship Id="rId14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tags" Target="../tags/tag92.xml"/><Relationship Id="rId13" Type="http://schemas.openxmlformats.org/officeDocument/2006/relationships/tags" Target="../tags/tag97.xml"/><Relationship Id="rId3" Type="http://schemas.openxmlformats.org/officeDocument/2006/relationships/tags" Target="../tags/tag87.xml"/><Relationship Id="rId7" Type="http://schemas.openxmlformats.org/officeDocument/2006/relationships/tags" Target="../tags/tag91.xml"/><Relationship Id="rId12" Type="http://schemas.openxmlformats.org/officeDocument/2006/relationships/tags" Target="../tags/tag96.xml"/><Relationship Id="rId2" Type="http://schemas.openxmlformats.org/officeDocument/2006/relationships/tags" Target="../tags/tag86.xml"/><Relationship Id="rId16" Type="http://schemas.openxmlformats.org/officeDocument/2006/relationships/image" Target="../media/image5.emf"/><Relationship Id="rId1" Type="http://schemas.openxmlformats.org/officeDocument/2006/relationships/tags" Target="../tags/tag85.xml"/><Relationship Id="rId6" Type="http://schemas.openxmlformats.org/officeDocument/2006/relationships/tags" Target="../tags/tag90.xml"/><Relationship Id="rId11" Type="http://schemas.openxmlformats.org/officeDocument/2006/relationships/tags" Target="../tags/tag95.xml"/><Relationship Id="rId5" Type="http://schemas.openxmlformats.org/officeDocument/2006/relationships/tags" Target="../tags/tag89.xml"/><Relationship Id="rId15" Type="http://schemas.openxmlformats.org/officeDocument/2006/relationships/oleObject" Target="../embeddings/oleObject9.bin"/><Relationship Id="rId10" Type="http://schemas.openxmlformats.org/officeDocument/2006/relationships/tags" Target="../tags/tag94.xml"/><Relationship Id="rId4" Type="http://schemas.openxmlformats.org/officeDocument/2006/relationships/tags" Target="../tags/tag88.xml"/><Relationship Id="rId9" Type="http://schemas.openxmlformats.org/officeDocument/2006/relationships/tags" Target="../tags/tag93.xml"/><Relationship Id="rId14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tags" Target="../tags/tag105.xml"/><Relationship Id="rId13" Type="http://schemas.openxmlformats.org/officeDocument/2006/relationships/tags" Target="../tags/tag110.xml"/><Relationship Id="rId3" Type="http://schemas.openxmlformats.org/officeDocument/2006/relationships/tags" Target="../tags/tag100.xml"/><Relationship Id="rId7" Type="http://schemas.openxmlformats.org/officeDocument/2006/relationships/tags" Target="../tags/tag104.xml"/><Relationship Id="rId12" Type="http://schemas.openxmlformats.org/officeDocument/2006/relationships/tags" Target="../tags/tag109.xml"/><Relationship Id="rId2" Type="http://schemas.openxmlformats.org/officeDocument/2006/relationships/tags" Target="../tags/tag99.xml"/><Relationship Id="rId16" Type="http://schemas.openxmlformats.org/officeDocument/2006/relationships/image" Target="../media/image8.emf"/><Relationship Id="rId1" Type="http://schemas.openxmlformats.org/officeDocument/2006/relationships/tags" Target="../tags/tag98.xml"/><Relationship Id="rId6" Type="http://schemas.openxmlformats.org/officeDocument/2006/relationships/tags" Target="../tags/tag103.xml"/><Relationship Id="rId11" Type="http://schemas.openxmlformats.org/officeDocument/2006/relationships/tags" Target="../tags/tag108.xml"/><Relationship Id="rId5" Type="http://schemas.openxmlformats.org/officeDocument/2006/relationships/tags" Target="../tags/tag102.xml"/><Relationship Id="rId15" Type="http://schemas.openxmlformats.org/officeDocument/2006/relationships/oleObject" Target="../embeddings/oleObject10.bin"/><Relationship Id="rId10" Type="http://schemas.openxmlformats.org/officeDocument/2006/relationships/tags" Target="../tags/tag107.xml"/><Relationship Id="rId4" Type="http://schemas.openxmlformats.org/officeDocument/2006/relationships/tags" Target="../tags/tag101.xml"/><Relationship Id="rId9" Type="http://schemas.openxmlformats.org/officeDocument/2006/relationships/tags" Target="../tags/tag106.xml"/><Relationship Id="rId14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tags" Target="../tags/tag118.xml"/><Relationship Id="rId13" Type="http://schemas.openxmlformats.org/officeDocument/2006/relationships/tags" Target="../tags/tag123.xml"/><Relationship Id="rId3" Type="http://schemas.openxmlformats.org/officeDocument/2006/relationships/tags" Target="../tags/tag113.xml"/><Relationship Id="rId7" Type="http://schemas.openxmlformats.org/officeDocument/2006/relationships/tags" Target="../tags/tag117.xml"/><Relationship Id="rId12" Type="http://schemas.openxmlformats.org/officeDocument/2006/relationships/tags" Target="../tags/tag122.xml"/><Relationship Id="rId2" Type="http://schemas.openxmlformats.org/officeDocument/2006/relationships/tags" Target="../tags/tag112.xml"/><Relationship Id="rId16" Type="http://schemas.openxmlformats.org/officeDocument/2006/relationships/image" Target="../media/image5.emf"/><Relationship Id="rId1" Type="http://schemas.openxmlformats.org/officeDocument/2006/relationships/tags" Target="../tags/tag111.xml"/><Relationship Id="rId6" Type="http://schemas.openxmlformats.org/officeDocument/2006/relationships/tags" Target="../tags/tag116.xml"/><Relationship Id="rId11" Type="http://schemas.openxmlformats.org/officeDocument/2006/relationships/tags" Target="../tags/tag121.xml"/><Relationship Id="rId5" Type="http://schemas.openxmlformats.org/officeDocument/2006/relationships/tags" Target="../tags/tag115.xml"/><Relationship Id="rId15" Type="http://schemas.openxmlformats.org/officeDocument/2006/relationships/oleObject" Target="../embeddings/oleObject11.bin"/><Relationship Id="rId10" Type="http://schemas.openxmlformats.org/officeDocument/2006/relationships/tags" Target="../tags/tag120.xml"/><Relationship Id="rId4" Type="http://schemas.openxmlformats.org/officeDocument/2006/relationships/tags" Target="../tags/tag114.xml"/><Relationship Id="rId9" Type="http://schemas.openxmlformats.org/officeDocument/2006/relationships/tags" Target="../tags/tag119.xml"/><Relationship Id="rId14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tags" Target="../tags/tag131.xml"/><Relationship Id="rId13" Type="http://schemas.openxmlformats.org/officeDocument/2006/relationships/tags" Target="../tags/tag136.xml"/><Relationship Id="rId3" Type="http://schemas.openxmlformats.org/officeDocument/2006/relationships/tags" Target="../tags/tag126.xml"/><Relationship Id="rId7" Type="http://schemas.openxmlformats.org/officeDocument/2006/relationships/tags" Target="../tags/tag130.xml"/><Relationship Id="rId12" Type="http://schemas.openxmlformats.org/officeDocument/2006/relationships/tags" Target="../tags/tag135.xml"/><Relationship Id="rId2" Type="http://schemas.openxmlformats.org/officeDocument/2006/relationships/tags" Target="../tags/tag125.xml"/><Relationship Id="rId16" Type="http://schemas.openxmlformats.org/officeDocument/2006/relationships/image" Target="../media/image8.emf"/><Relationship Id="rId1" Type="http://schemas.openxmlformats.org/officeDocument/2006/relationships/tags" Target="../tags/tag124.xml"/><Relationship Id="rId6" Type="http://schemas.openxmlformats.org/officeDocument/2006/relationships/tags" Target="../tags/tag129.xml"/><Relationship Id="rId11" Type="http://schemas.openxmlformats.org/officeDocument/2006/relationships/tags" Target="../tags/tag134.xml"/><Relationship Id="rId5" Type="http://schemas.openxmlformats.org/officeDocument/2006/relationships/tags" Target="../tags/tag128.xml"/><Relationship Id="rId15" Type="http://schemas.openxmlformats.org/officeDocument/2006/relationships/oleObject" Target="../embeddings/oleObject12.bin"/><Relationship Id="rId10" Type="http://schemas.openxmlformats.org/officeDocument/2006/relationships/tags" Target="../tags/tag133.xml"/><Relationship Id="rId4" Type="http://schemas.openxmlformats.org/officeDocument/2006/relationships/tags" Target="../tags/tag127.xml"/><Relationship Id="rId9" Type="http://schemas.openxmlformats.org/officeDocument/2006/relationships/tags" Target="../tags/tag132.xml"/><Relationship Id="rId14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tags" Target="../tags/tag144.xml"/><Relationship Id="rId13" Type="http://schemas.openxmlformats.org/officeDocument/2006/relationships/oleObject" Target="../embeddings/oleObject13.bin"/><Relationship Id="rId3" Type="http://schemas.openxmlformats.org/officeDocument/2006/relationships/tags" Target="../tags/tag139.xml"/><Relationship Id="rId7" Type="http://schemas.openxmlformats.org/officeDocument/2006/relationships/tags" Target="../tags/tag143.xml"/><Relationship Id="rId12" Type="http://schemas.openxmlformats.org/officeDocument/2006/relationships/slideMaster" Target="../slideMasters/slideMaster2.xml"/><Relationship Id="rId2" Type="http://schemas.openxmlformats.org/officeDocument/2006/relationships/tags" Target="../tags/tag138.xml"/><Relationship Id="rId1" Type="http://schemas.openxmlformats.org/officeDocument/2006/relationships/tags" Target="../tags/tag137.xml"/><Relationship Id="rId6" Type="http://schemas.openxmlformats.org/officeDocument/2006/relationships/tags" Target="../tags/tag142.xml"/><Relationship Id="rId11" Type="http://schemas.openxmlformats.org/officeDocument/2006/relationships/tags" Target="../tags/tag147.xml"/><Relationship Id="rId5" Type="http://schemas.openxmlformats.org/officeDocument/2006/relationships/tags" Target="../tags/tag141.xml"/><Relationship Id="rId10" Type="http://schemas.openxmlformats.org/officeDocument/2006/relationships/tags" Target="../tags/tag146.xml"/><Relationship Id="rId4" Type="http://schemas.openxmlformats.org/officeDocument/2006/relationships/tags" Target="../tags/tag140.xml"/><Relationship Id="rId9" Type="http://schemas.openxmlformats.org/officeDocument/2006/relationships/tags" Target="../tags/tag145.xml"/><Relationship Id="rId14" Type="http://schemas.openxmlformats.org/officeDocument/2006/relationships/image" Target="../media/image8.emf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tags" Target="../tags/tag155.xml"/><Relationship Id="rId13" Type="http://schemas.openxmlformats.org/officeDocument/2006/relationships/tags" Target="../tags/tag160.xml"/><Relationship Id="rId3" Type="http://schemas.openxmlformats.org/officeDocument/2006/relationships/tags" Target="../tags/tag150.xml"/><Relationship Id="rId7" Type="http://schemas.openxmlformats.org/officeDocument/2006/relationships/tags" Target="../tags/tag154.xml"/><Relationship Id="rId12" Type="http://schemas.openxmlformats.org/officeDocument/2006/relationships/tags" Target="../tags/tag159.xml"/><Relationship Id="rId2" Type="http://schemas.openxmlformats.org/officeDocument/2006/relationships/tags" Target="../tags/tag149.xml"/><Relationship Id="rId16" Type="http://schemas.openxmlformats.org/officeDocument/2006/relationships/image" Target="../media/image8.emf"/><Relationship Id="rId1" Type="http://schemas.openxmlformats.org/officeDocument/2006/relationships/tags" Target="../tags/tag148.xml"/><Relationship Id="rId6" Type="http://schemas.openxmlformats.org/officeDocument/2006/relationships/tags" Target="../tags/tag153.xml"/><Relationship Id="rId11" Type="http://schemas.openxmlformats.org/officeDocument/2006/relationships/tags" Target="../tags/tag158.xml"/><Relationship Id="rId5" Type="http://schemas.openxmlformats.org/officeDocument/2006/relationships/tags" Target="../tags/tag152.xml"/><Relationship Id="rId15" Type="http://schemas.openxmlformats.org/officeDocument/2006/relationships/oleObject" Target="../embeddings/oleObject14.bin"/><Relationship Id="rId10" Type="http://schemas.openxmlformats.org/officeDocument/2006/relationships/tags" Target="../tags/tag157.xml"/><Relationship Id="rId4" Type="http://schemas.openxmlformats.org/officeDocument/2006/relationships/tags" Target="../tags/tag151.xml"/><Relationship Id="rId9" Type="http://schemas.openxmlformats.org/officeDocument/2006/relationships/tags" Target="../tags/tag156.xml"/><Relationship Id="rId14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tags" Target="../tags/tag168.xml"/><Relationship Id="rId13" Type="http://schemas.openxmlformats.org/officeDocument/2006/relationships/tags" Target="../tags/tag173.xml"/><Relationship Id="rId3" Type="http://schemas.openxmlformats.org/officeDocument/2006/relationships/tags" Target="../tags/tag163.xml"/><Relationship Id="rId7" Type="http://schemas.openxmlformats.org/officeDocument/2006/relationships/tags" Target="../tags/tag167.xml"/><Relationship Id="rId12" Type="http://schemas.openxmlformats.org/officeDocument/2006/relationships/tags" Target="../tags/tag172.xml"/><Relationship Id="rId2" Type="http://schemas.openxmlformats.org/officeDocument/2006/relationships/tags" Target="../tags/tag162.xml"/><Relationship Id="rId16" Type="http://schemas.openxmlformats.org/officeDocument/2006/relationships/image" Target="../media/image5.emf"/><Relationship Id="rId1" Type="http://schemas.openxmlformats.org/officeDocument/2006/relationships/tags" Target="../tags/tag161.xml"/><Relationship Id="rId6" Type="http://schemas.openxmlformats.org/officeDocument/2006/relationships/tags" Target="../tags/tag166.xml"/><Relationship Id="rId11" Type="http://schemas.openxmlformats.org/officeDocument/2006/relationships/tags" Target="../tags/tag171.xml"/><Relationship Id="rId5" Type="http://schemas.openxmlformats.org/officeDocument/2006/relationships/tags" Target="../tags/tag165.xml"/><Relationship Id="rId15" Type="http://schemas.openxmlformats.org/officeDocument/2006/relationships/oleObject" Target="../embeddings/oleObject15.bin"/><Relationship Id="rId10" Type="http://schemas.openxmlformats.org/officeDocument/2006/relationships/tags" Target="../tags/tag170.xml"/><Relationship Id="rId4" Type="http://schemas.openxmlformats.org/officeDocument/2006/relationships/tags" Target="../tags/tag164.xml"/><Relationship Id="rId9" Type="http://schemas.openxmlformats.org/officeDocument/2006/relationships/tags" Target="../tags/tag169.xml"/><Relationship Id="rId14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tags" Target="../tags/tag181.xml"/><Relationship Id="rId13" Type="http://schemas.openxmlformats.org/officeDocument/2006/relationships/tags" Target="../tags/tag186.xml"/><Relationship Id="rId3" Type="http://schemas.openxmlformats.org/officeDocument/2006/relationships/tags" Target="../tags/tag176.xml"/><Relationship Id="rId7" Type="http://schemas.openxmlformats.org/officeDocument/2006/relationships/tags" Target="../tags/tag180.xml"/><Relationship Id="rId12" Type="http://schemas.openxmlformats.org/officeDocument/2006/relationships/tags" Target="../tags/tag185.xml"/><Relationship Id="rId2" Type="http://schemas.openxmlformats.org/officeDocument/2006/relationships/tags" Target="../tags/tag175.xml"/><Relationship Id="rId16" Type="http://schemas.openxmlformats.org/officeDocument/2006/relationships/image" Target="../media/image5.emf"/><Relationship Id="rId1" Type="http://schemas.openxmlformats.org/officeDocument/2006/relationships/tags" Target="../tags/tag174.xml"/><Relationship Id="rId6" Type="http://schemas.openxmlformats.org/officeDocument/2006/relationships/tags" Target="../tags/tag179.xml"/><Relationship Id="rId11" Type="http://schemas.openxmlformats.org/officeDocument/2006/relationships/tags" Target="../tags/tag184.xml"/><Relationship Id="rId5" Type="http://schemas.openxmlformats.org/officeDocument/2006/relationships/tags" Target="../tags/tag178.xml"/><Relationship Id="rId15" Type="http://schemas.openxmlformats.org/officeDocument/2006/relationships/oleObject" Target="../embeddings/oleObject16.bin"/><Relationship Id="rId10" Type="http://schemas.openxmlformats.org/officeDocument/2006/relationships/tags" Target="../tags/tag183.xml"/><Relationship Id="rId4" Type="http://schemas.openxmlformats.org/officeDocument/2006/relationships/tags" Target="../tags/tag177.xml"/><Relationship Id="rId9" Type="http://schemas.openxmlformats.org/officeDocument/2006/relationships/tags" Target="../tags/tag182.xml"/><Relationship Id="rId14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3" Type="http://schemas.openxmlformats.org/officeDocument/2006/relationships/tags" Target="../tags/tag189.xml"/><Relationship Id="rId7" Type="http://schemas.openxmlformats.org/officeDocument/2006/relationships/tags" Target="../tags/tag193.xml"/><Relationship Id="rId2" Type="http://schemas.openxmlformats.org/officeDocument/2006/relationships/tags" Target="../tags/tag188.xml"/><Relationship Id="rId1" Type="http://schemas.openxmlformats.org/officeDocument/2006/relationships/tags" Target="../tags/tag187.xml"/><Relationship Id="rId6" Type="http://schemas.openxmlformats.org/officeDocument/2006/relationships/tags" Target="../tags/tag192.xml"/><Relationship Id="rId5" Type="http://schemas.openxmlformats.org/officeDocument/2006/relationships/tags" Target="../tags/tag191.xml"/><Relationship Id="rId4" Type="http://schemas.openxmlformats.org/officeDocument/2006/relationships/tags" Target="../tags/tag190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tags" Target="../tags/tag196.xml"/><Relationship Id="rId2" Type="http://schemas.openxmlformats.org/officeDocument/2006/relationships/tags" Target="../tags/tag195.xml"/><Relationship Id="rId1" Type="http://schemas.openxmlformats.org/officeDocument/2006/relationships/tags" Target="../tags/tag194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97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99.xml"/><Relationship Id="rId1" Type="http://schemas.openxmlformats.org/officeDocument/2006/relationships/tags" Target="../tags/tag198.x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tags" Target="../tags/tag229.xml"/><Relationship Id="rId3" Type="http://schemas.openxmlformats.org/officeDocument/2006/relationships/tags" Target="../tags/tag224.xml"/><Relationship Id="rId7" Type="http://schemas.openxmlformats.org/officeDocument/2006/relationships/tags" Target="../tags/tag228.xml"/><Relationship Id="rId12" Type="http://schemas.openxmlformats.org/officeDocument/2006/relationships/image" Target="../media/image9.png"/><Relationship Id="rId2" Type="http://schemas.openxmlformats.org/officeDocument/2006/relationships/tags" Target="../tags/tag223.xml"/><Relationship Id="rId1" Type="http://schemas.openxmlformats.org/officeDocument/2006/relationships/tags" Target="../tags/tag222.xml"/><Relationship Id="rId6" Type="http://schemas.openxmlformats.org/officeDocument/2006/relationships/tags" Target="../tags/tag227.xml"/><Relationship Id="rId11" Type="http://schemas.openxmlformats.org/officeDocument/2006/relationships/image" Target="../media/image4.emf"/><Relationship Id="rId5" Type="http://schemas.openxmlformats.org/officeDocument/2006/relationships/tags" Target="../tags/tag226.xml"/><Relationship Id="rId10" Type="http://schemas.openxmlformats.org/officeDocument/2006/relationships/oleObject" Target="../embeddings/oleObject19.bin"/><Relationship Id="rId4" Type="http://schemas.openxmlformats.org/officeDocument/2006/relationships/tags" Target="../tags/tag225.xml"/><Relationship Id="rId9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3.xml"/><Relationship Id="rId3" Type="http://schemas.openxmlformats.org/officeDocument/2006/relationships/tags" Target="../tags/tag232.xml"/><Relationship Id="rId7" Type="http://schemas.openxmlformats.org/officeDocument/2006/relationships/tags" Target="../tags/tag236.xml"/><Relationship Id="rId2" Type="http://schemas.openxmlformats.org/officeDocument/2006/relationships/tags" Target="../tags/tag231.xml"/><Relationship Id="rId1" Type="http://schemas.openxmlformats.org/officeDocument/2006/relationships/tags" Target="../tags/tag230.xml"/><Relationship Id="rId6" Type="http://schemas.openxmlformats.org/officeDocument/2006/relationships/tags" Target="../tags/tag235.xml"/><Relationship Id="rId5" Type="http://schemas.openxmlformats.org/officeDocument/2006/relationships/tags" Target="../tags/tag234.xml"/><Relationship Id="rId10" Type="http://schemas.openxmlformats.org/officeDocument/2006/relationships/image" Target="../media/image5.emf"/><Relationship Id="rId4" Type="http://schemas.openxmlformats.org/officeDocument/2006/relationships/tags" Target="../tags/tag233.xml"/><Relationship Id="rId9" Type="http://schemas.openxmlformats.org/officeDocument/2006/relationships/oleObject" Target="../embeddings/oleObject20.bin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tags" Target="../tags/tag239.xml"/><Relationship Id="rId2" Type="http://schemas.openxmlformats.org/officeDocument/2006/relationships/tags" Target="../tags/tag238.xml"/><Relationship Id="rId1" Type="http://schemas.openxmlformats.org/officeDocument/2006/relationships/tags" Target="../tags/tag237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240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tags" Target="../tags/tag243.xml"/><Relationship Id="rId2" Type="http://schemas.openxmlformats.org/officeDocument/2006/relationships/tags" Target="../tags/tag242.xml"/><Relationship Id="rId1" Type="http://schemas.openxmlformats.org/officeDocument/2006/relationships/tags" Target="../tags/tag241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244.xml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3" Type="http://schemas.openxmlformats.org/officeDocument/2006/relationships/tags" Target="../tags/tag247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246.xml"/><Relationship Id="rId1" Type="http://schemas.openxmlformats.org/officeDocument/2006/relationships/tags" Target="../tags/tag245.xml"/><Relationship Id="rId6" Type="http://schemas.openxmlformats.org/officeDocument/2006/relationships/tags" Target="../tags/tag250.xml"/><Relationship Id="rId5" Type="http://schemas.openxmlformats.org/officeDocument/2006/relationships/tags" Target="../tags/tag249.xml"/><Relationship Id="rId4" Type="http://schemas.openxmlformats.org/officeDocument/2006/relationships/tags" Target="../tags/tag248.xml"/><Relationship Id="rId9" Type="http://schemas.openxmlformats.org/officeDocument/2006/relationships/image" Target="../media/image7.emf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3.xml"/><Relationship Id="rId3" Type="http://schemas.openxmlformats.org/officeDocument/2006/relationships/tags" Target="../tags/tag253.xml"/><Relationship Id="rId7" Type="http://schemas.openxmlformats.org/officeDocument/2006/relationships/tags" Target="../tags/tag257.xml"/><Relationship Id="rId2" Type="http://schemas.openxmlformats.org/officeDocument/2006/relationships/tags" Target="../tags/tag252.xml"/><Relationship Id="rId1" Type="http://schemas.openxmlformats.org/officeDocument/2006/relationships/tags" Target="../tags/tag251.xml"/><Relationship Id="rId6" Type="http://schemas.openxmlformats.org/officeDocument/2006/relationships/tags" Target="../tags/tag256.xml"/><Relationship Id="rId5" Type="http://schemas.openxmlformats.org/officeDocument/2006/relationships/tags" Target="../tags/tag255.xml"/><Relationship Id="rId10" Type="http://schemas.openxmlformats.org/officeDocument/2006/relationships/image" Target="../media/image7.emf"/><Relationship Id="rId4" Type="http://schemas.openxmlformats.org/officeDocument/2006/relationships/tags" Target="../tags/tag254.xml"/><Relationship Id="rId9" Type="http://schemas.openxmlformats.org/officeDocument/2006/relationships/oleObject" Target="../embeddings/oleObject22.bin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tags" Target="../tags/tag265.xml"/><Relationship Id="rId13" Type="http://schemas.openxmlformats.org/officeDocument/2006/relationships/slideMaster" Target="../slideMasters/slideMaster3.xml"/><Relationship Id="rId3" Type="http://schemas.openxmlformats.org/officeDocument/2006/relationships/tags" Target="../tags/tag260.xml"/><Relationship Id="rId7" Type="http://schemas.openxmlformats.org/officeDocument/2006/relationships/tags" Target="../tags/tag264.xml"/><Relationship Id="rId12" Type="http://schemas.openxmlformats.org/officeDocument/2006/relationships/tags" Target="../tags/tag269.xml"/><Relationship Id="rId2" Type="http://schemas.openxmlformats.org/officeDocument/2006/relationships/tags" Target="../tags/tag259.xml"/><Relationship Id="rId1" Type="http://schemas.openxmlformats.org/officeDocument/2006/relationships/tags" Target="../tags/tag258.xml"/><Relationship Id="rId6" Type="http://schemas.openxmlformats.org/officeDocument/2006/relationships/tags" Target="../tags/tag263.xml"/><Relationship Id="rId11" Type="http://schemas.openxmlformats.org/officeDocument/2006/relationships/tags" Target="../tags/tag268.xml"/><Relationship Id="rId5" Type="http://schemas.openxmlformats.org/officeDocument/2006/relationships/tags" Target="../tags/tag262.xml"/><Relationship Id="rId15" Type="http://schemas.openxmlformats.org/officeDocument/2006/relationships/image" Target="../media/image5.emf"/><Relationship Id="rId10" Type="http://schemas.openxmlformats.org/officeDocument/2006/relationships/tags" Target="../tags/tag267.xml"/><Relationship Id="rId4" Type="http://schemas.openxmlformats.org/officeDocument/2006/relationships/tags" Target="../tags/tag261.xml"/><Relationship Id="rId9" Type="http://schemas.openxmlformats.org/officeDocument/2006/relationships/tags" Target="../tags/tag266.xml"/><Relationship Id="rId14" Type="http://schemas.openxmlformats.org/officeDocument/2006/relationships/oleObject" Target="../embeddings/oleObject23.bin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tags" Target="../tags/tag277.xml"/><Relationship Id="rId13" Type="http://schemas.openxmlformats.org/officeDocument/2006/relationships/slideMaster" Target="../slideMasters/slideMaster3.xml"/><Relationship Id="rId3" Type="http://schemas.openxmlformats.org/officeDocument/2006/relationships/tags" Target="../tags/tag272.xml"/><Relationship Id="rId7" Type="http://schemas.openxmlformats.org/officeDocument/2006/relationships/tags" Target="../tags/tag276.xml"/><Relationship Id="rId12" Type="http://schemas.openxmlformats.org/officeDocument/2006/relationships/tags" Target="../tags/tag281.xml"/><Relationship Id="rId2" Type="http://schemas.openxmlformats.org/officeDocument/2006/relationships/tags" Target="../tags/tag271.xml"/><Relationship Id="rId1" Type="http://schemas.openxmlformats.org/officeDocument/2006/relationships/tags" Target="../tags/tag270.xml"/><Relationship Id="rId6" Type="http://schemas.openxmlformats.org/officeDocument/2006/relationships/tags" Target="../tags/tag275.xml"/><Relationship Id="rId11" Type="http://schemas.openxmlformats.org/officeDocument/2006/relationships/tags" Target="../tags/tag280.xml"/><Relationship Id="rId5" Type="http://schemas.openxmlformats.org/officeDocument/2006/relationships/tags" Target="../tags/tag274.xml"/><Relationship Id="rId15" Type="http://schemas.openxmlformats.org/officeDocument/2006/relationships/image" Target="../media/image5.emf"/><Relationship Id="rId10" Type="http://schemas.openxmlformats.org/officeDocument/2006/relationships/tags" Target="../tags/tag279.xml"/><Relationship Id="rId4" Type="http://schemas.openxmlformats.org/officeDocument/2006/relationships/tags" Target="../tags/tag273.xml"/><Relationship Id="rId9" Type="http://schemas.openxmlformats.org/officeDocument/2006/relationships/tags" Target="../tags/tag278.xml"/><Relationship Id="rId14" Type="http://schemas.openxmlformats.org/officeDocument/2006/relationships/oleObject" Target="../embeddings/oleObject24.bin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tags" Target="../tags/tag289.xml"/><Relationship Id="rId13" Type="http://schemas.openxmlformats.org/officeDocument/2006/relationships/tags" Target="../tags/tag294.xml"/><Relationship Id="rId3" Type="http://schemas.openxmlformats.org/officeDocument/2006/relationships/tags" Target="../tags/tag284.xml"/><Relationship Id="rId7" Type="http://schemas.openxmlformats.org/officeDocument/2006/relationships/tags" Target="../tags/tag288.xml"/><Relationship Id="rId12" Type="http://schemas.openxmlformats.org/officeDocument/2006/relationships/tags" Target="../tags/tag293.xml"/><Relationship Id="rId2" Type="http://schemas.openxmlformats.org/officeDocument/2006/relationships/tags" Target="../tags/tag283.xml"/><Relationship Id="rId16" Type="http://schemas.openxmlformats.org/officeDocument/2006/relationships/image" Target="../media/image5.emf"/><Relationship Id="rId1" Type="http://schemas.openxmlformats.org/officeDocument/2006/relationships/tags" Target="../tags/tag282.xml"/><Relationship Id="rId6" Type="http://schemas.openxmlformats.org/officeDocument/2006/relationships/tags" Target="../tags/tag287.xml"/><Relationship Id="rId11" Type="http://schemas.openxmlformats.org/officeDocument/2006/relationships/tags" Target="../tags/tag292.xml"/><Relationship Id="rId5" Type="http://schemas.openxmlformats.org/officeDocument/2006/relationships/tags" Target="../tags/tag286.xml"/><Relationship Id="rId15" Type="http://schemas.openxmlformats.org/officeDocument/2006/relationships/oleObject" Target="../embeddings/oleObject25.bin"/><Relationship Id="rId10" Type="http://schemas.openxmlformats.org/officeDocument/2006/relationships/tags" Target="../tags/tag291.xml"/><Relationship Id="rId4" Type="http://schemas.openxmlformats.org/officeDocument/2006/relationships/tags" Target="../tags/tag285.xml"/><Relationship Id="rId9" Type="http://schemas.openxmlformats.org/officeDocument/2006/relationships/tags" Target="../tags/tag290.xml"/><Relationship Id="rId14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tags" Target="../tags/tag302.xml"/><Relationship Id="rId13" Type="http://schemas.openxmlformats.org/officeDocument/2006/relationships/tags" Target="../tags/tag307.xml"/><Relationship Id="rId3" Type="http://schemas.openxmlformats.org/officeDocument/2006/relationships/tags" Target="../tags/tag297.xml"/><Relationship Id="rId7" Type="http://schemas.openxmlformats.org/officeDocument/2006/relationships/tags" Target="../tags/tag301.xml"/><Relationship Id="rId12" Type="http://schemas.openxmlformats.org/officeDocument/2006/relationships/tags" Target="../tags/tag306.xml"/><Relationship Id="rId2" Type="http://schemas.openxmlformats.org/officeDocument/2006/relationships/tags" Target="../tags/tag296.xml"/><Relationship Id="rId16" Type="http://schemas.openxmlformats.org/officeDocument/2006/relationships/image" Target="../media/image10.emf"/><Relationship Id="rId1" Type="http://schemas.openxmlformats.org/officeDocument/2006/relationships/tags" Target="../tags/tag295.xml"/><Relationship Id="rId6" Type="http://schemas.openxmlformats.org/officeDocument/2006/relationships/tags" Target="../tags/tag300.xml"/><Relationship Id="rId11" Type="http://schemas.openxmlformats.org/officeDocument/2006/relationships/tags" Target="../tags/tag305.xml"/><Relationship Id="rId5" Type="http://schemas.openxmlformats.org/officeDocument/2006/relationships/tags" Target="../tags/tag299.xml"/><Relationship Id="rId15" Type="http://schemas.openxmlformats.org/officeDocument/2006/relationships/oleObject" Target="../embeddings/oleObject26.bin"/><Relationship Id="rId10" Type="http://schemas.openxmlformats.org/officeDocument/2006/relationships/tags" Target="../tags/tag304.xml"/><Relationship Id="rId4" Type="http://schemas.openxmlformats.org/officeDocument/2006/relationships/tags" Target="../tags/tag298.xml"/><Relationship Id="rId9" Type="http://schemas.openxmlformats.org/officeDocument/2006/relationships/tags" Target="../tags/tag303.xml"/><Relationship Id="rId14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tags" Target="../tags/tag315.xml"/><Relationship Id="rId13" Type="http://schemas.openxmlformats.org/officeDocument/2006/relationships/slideMaster" Target="../slideMasters/slideMaster3.xml"/><Relationship Id="rId3" Type="http://schemas.openxmlformats.org/officeDocument/2006/relationships/tags" Target="../tags/tag310.xml"/><Relationship Id="rId7" Type="http://schemas.openxmlformats.org/officeDocument/2006/relationships/tags" Target="../tags/tag314.xml"/><Relationship Id="rId12" Type="http://schemas.openxmlformats.org/officeDocument/2006/relationships/tags" Target="../tags/tag319.xml"/><Relationship Id="rId2" Type="http://schemas.openxmlformats.org/officeDocument/2006/relationships/tags" Target="../tags/tag309.xml"/><Relationship Id="rId1" Type="http://schemas.openxmlformats.org/officeDocument/2006/relationships/tags" Target="../tags/tag308.xml"/><Relationship Id="rId6" Type="http://schemas.openxmlformats.org/officeDocument/2006/relationships/tags" Target="../tags/tag313.xml"/><Relationship Id="rId11" Type="http://schemas.openxmlformats.org/officeDocument/2006/relationships/tags" Target="../tags/tag318.xml"/><Relationship Id="rId5" Type="http://schemas.openxmlformats.org/officeDocument/2006/relationships/tags" Target="../tags/tag312.xml"/><Relationship Id="rId15" Type="http://schemas.openxmlformats.org/officeDocument/2006/relationships/image" Target="../media/image5.emf"/><Relationship Id="rId10" Type="http://schemas.openxmlformats.org/officeDocument/2006/relationships/tags" Target="../tags/tag317.xml"/><Relationship Id="rId4" Type="http://schemas.openxmlformats.org/officeDocument/2006/relationships/tags" Target="../tags/tag311.xml"/><Relationship Id="rId9" Type="http://schemas.openxmlformats.org/officeDocument/2006/relationships/tags" Target="../tags/tag316.xml"/><Relationship Id="rId14" Type="http://schemas.openxmlformats.org/officeDocument/2006/relationships/oleObject" Target="../embeddings/oleObject27.bin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tags" Target="../tags/tag322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321.xml"/><Relationship Id="rId1" Type="http://schemas.openxmlformats.org/officeDocument/2006/relationships/tags" Target="../tags/tag320.xml"/><Relationship Id="rId6" Type="http://schemas.openxmlformats.org/officeDocument/2006/relationships/tags" Target="../tags/tag325.xml"/><Relationship Id="rId5" Type="http://schemas.openxmlformats.org/officeDocument/2006/relationships/tags" Target="../tags/tag324.xml"/><Relationship Id="rId4" Type="http://schemas.openxmlformats.org/officeDocument/2006/relationships/tags" Target="../tags/tag32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tags" Target="../tags/tag328.xml"/><Relationship Id="rId2" Type="http://schemas.openxmlformats.org/officeDocument/2006/relationships/tags" Target="../tags/tag327.xml"/><Relationship Id="rId1" Type="http://schemas.openxmlformats.org/officeDocument/2006/relationships/tags" Target="../tags/tag326.xml"/><Relationship Id="rId4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tags" Target="../tags/tag331.xml"/><Relationship Id="rId7" Type="http://schemas.openxmlformats.org/officeDocument/2006/relationships/image" Target="../media/image11.png"/><Relationship Id="rId2" Type="http://schemas.openxmlformats.org/officeDocument/2006/relationships/tags" Target="../tags/tag330.xml"/><Relationship Id="rId1" Type="http://schemas.openxmlformats.org/officeDocument/2006/relationships/tags" Target="../tags/tag329.x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28.bin"/><Relationship Id="rId4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3.xml"/><Relationship Id="rId3" Type="http://schemas.openxmlformats.org/officeDocument/2006/relationships/tags" Target="../tags/tag334.xml"/><Relationship Id="rId7" Type="http://schemas.openxmlformats.org/officeDocument/2006/relationships/tags" Target="../tags/tag338.xml"/><Relationship Id="rId2" Type="http://schemas.openxmlformats.org/officeDocument/2006/relationships/tags" Target="../tags/tag333.xml"/><Relationship Id="rId1" Type="http://schemas.openxmlformats.org/officeDocument/2006/relationships/tags" Target="../tags/tag332.xml"/><Relationship Id="rId6" Type="http://schemas.openxmlformats.org/officeDocument/2006/relationships/tags" Target="../tags/tag337.xml"/><Relationship Id="rId5" Type="http://schemas.openxmlformats.org/officeDocument/2006/relationships/tags" Target="../tags/tag336.xml"/><Relationship Id="rId10" Type="http://schemas.openxmlformats.org/officeDocument/2006/relationships/image" Target="../media/image5.emf"/><Relationship Id="rId4" Type="http://schemas.openxmlformats.org/officeDocument/2006/relationships/tags" Target="../tags/tag335.xml"/><Relationship Id="rId9" Type="http://schemas.openxmlformats.org/officeDocument/2006/relationships/oleObject" Target="../embeddings/oleObject29.bin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4.xml"/><Relationship Id="rId3" Type="http://schemas.openxmlformats.org/officeDocument/2006/relationships/tags" Target="../tags/tag364.xml"/><Relationship Id="rId7" Type="http://schemas.openxmlformats.org/officeDocument/2006/relationships/tags" Target="../tags/tag368.xml"/><Relationship Id="rId12" Type="http://schemas.openxmlformats.org/officeDocument/2006/relationships/image" Target="../media/image2.png"/><Relationship Id="rId2" Type="http://schemas.openxmlformats.org/officeDocument/2006/relationships/tags" Target="../tags/tag363.xml"/><Relationship Id="rId1" Type="http://schemas.openxmlformats.org/officeDocument/2006/relationships/tags" Target="../tags/tag362.xml"/><Relationship Id="rId6" Type="http://schemas.openxmlformats.org/officeDocument/2006/relationships/tags" Target="../tags/tag367.xml"/><Relationship Id="rId11" Type="http://schemas.openxmlformats.org/officeDocument/2006/relationships/image" Target="../media/image4.emf"/><Relationship Id="rId5" Type="http://schemas.openxmlformats.org/officeDocument/2006/relationships/tags" Target="../tags/tag366.xml"/><Relationship Id="rId10" Type="http://schemas.openxmlformats.org/officeDocument/2006/relationships/oleObject" Target="../embeddings/oleObject31.bin"/><Relationship Id="rId4" Type="http://schemas.openxmlformats.org/officeDocument/2006/relationships/tags" Target="../tags/tag365.xml"/><Relationship Id="rId9" Type="http://schemas.openxmlformats.org/officeDocument/2006/relationships/image" Target="../media/image3.png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4.xml"/><Relationship Id="rId3" Type="http://schemas.openxmlformats.org/officeDocument/2006/relationships/tags" Target="../tags/tag371.xml"/><Relationship Id="rId7" Type="http://schemas.openxmlformats.org/officeDocument/2006/relationships/tags" Target="../tags/tag375.xml"/><Relationship Id="rId2" Type="http://schemas.openxmlformats.org/officeDocument/2006/relationships/tags" Target="../tags/tag370.xml"/><Relationship Id="rId1" Type="http://schemas.openxmlformats.org/officeDocument/2006/relationships/tags" Target="../tags/tag369.xml"/><Relationship Id="rId6" Type="http://schemas.openxmlformats.org/officeDocument/2006/relationships/tags" Target="../tags/tag374.xml"/><Relationship Id="rId5" Type="http://schemas.openxmlformats.org/officeDocument/2006/relationships/tags" Target="../tags/tag373.xml"/><Relationship Id="rId10" Type="http://schemas.openxmlformats.org/officeDocument/2006/relationships/image" Target="../media/image5.emf"/><Relationship Id="rId4" Type="http://schemas.openxmlformats.org/officeDocument/2006/relationships/tags" Target="../tags/tag372.xml"/><Relationship Id="rId9" Type="http://schemas.openxmlformats.org/officeDocument/2006/relationships/oleObject" Target="../embeddings/oleObject32.bin"/></Relationships>
</file>

<file path=ppt/slideLayouts/_rels/slideLayout59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4.xml"/><Relationship Id="rId3" Type="http://schemas.openxmlformats.org/officeDocument/2006/relationships/tags" Target="../tags/tag378.xml"/><Relationship Id="rId7" Type="http://schemas.openxmlformats.org/officeDocument/2006/relationships/tags" Target="../tags/tag382.xml"/><Relationship Id="rId2" Type="http://schemas.openxmlformats.org/officeDocument/2006/relationships/tags" Target="../tags/tag377.xml"/><Relationship Id="rId1" Type="http://schemas.openxmlformats.org/officeDocument/2006/relationships/tags" Target="../tags/tag376.xml"/><Relationship Id="rId6" Type="http://schemas.openxmlformats.org/officeDocument/2006/relationships/tags" Target="../tags/tag381.xml"/><Relationship Id="rId11" Type="http://schemas.openxmlformats.org/officeDocument/2006/relationships/image" Target="../media/image6.png"/><Relationship Id="rId5" Type="http://schemas.openxmlformats.org/officeDocument/2006/relationships/tags" Target="../tags/tag380.xml"/><Relationship Id="rId10" Type="http://schemas.openxmlformats.org/officeDocument/2006/relationships/image" Target="../media/image5.emf"/><Relationship Id="rId4" Type="http://schemas.openxmlformats.org/officeDocument/2006/relationships/tags" Target="../tags/tag379.xml"/><Relationship Id="rId9" Type="http://schemas.openxmlformats.org/officeDocument/2006/relationships/oleObject" Target="../embeddings/oleObject33.bin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tags" Target="../tags/tag385.xml"/><Relationship Id="rId2" Type="http://schemas.openxmlformats.org/officeDocument/2006/relationships/tags" Target="../tags/tag384.xml"/><Relationship Id="rId1" Type="http://schemas.openxmlformats.org/officeDocument/2006/relationships/tags" Target="../tags/tag383.xml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386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tags" Target="../tags/tag389.xml"/><Relationship Id="rId2" Type="http://schemas.openxmlformats.org/officeDocument/2006/relationships/tags" Target="../tags/tag388.xml"/><Relationship Id="rId1" Type="http://schemas.openxmlformats.org/officeDocument/2006/relationships/tags" Target="../tags/tag387.xml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390.xml"/></Relationships>
</file>

<file path=ppt/slideLayouts/_rels/slideLayout6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4.bin"/><Relationship Id="rId3" Type="http://schemas.openxmlformats.org/officeDocument/2006/relationships/tags" Target="../tags/tag393.xml"/><Relationship Id="rId7" Type="http://schemas.openxmlformats.org/officeDocument/2006/relationships/slideMaster" Target="../slideMasters/slideMaster4.xml"/><Relationship Id="rId2" Type="http://schemas.openxmlformats.org/officeDocument/2006/relationships/tags" Target="../tags/tag392.xml"/><Relationship Id="rId1" Type="http://schemas.openxmlformats.org/officeDocument/2006/relationships/tags" Target="../tags/tag391.xml"/><Relationship Id="rId6" Type="http://schemas.openxmlformats.org/officeDocument/2006/relationships/tags" Target="../tags/tag396.xml"/><Relationship Id="rId5" Type="http://schemas.openxmlformats.org/officeDocument/2006/relationships/tags" Target="../tags/tag395.xml"/><Relationship Id="rId4" Type="http://schemas.openxmlformats.org/officeDocument/2006/relationships/tags" Target="../tags/tag394.xml"/><Relationship Id="rId9" Type="http://schemas.openxmlformats.org/officeDocument/2006/relationships/image" Target="../media/image7.emf"/></Relationships>
</file>

<file path=ppt/slideLayouts/_rels/slideLayout63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4.xml"/><Relationship Id="rId3" Type="http://schemas.openxmlformats.org/officeDocument/2006/relationships/tags" Target="../tags/tag399.xml"/><Relationship Id="rId7" Type="http://schemas.openxmlformats.org/officeDocument/2006/relationships/tags" Target="../tags/tag403.xml"/><Relationship Id="rId2" Type="http://schemas.openxmlformats.org/officeDocument/2006/relationships/tags" Target="../tags/tag398.xml"/><Relationship Id="rId1" Type="http://schemas.openxmlformats.org/officeDocument/2006/relationships/tags" Target="../tags/tag397.xml"/><Relationship Id="rId6" Type="http://schemas.openxmlformats.org/officeDocument/2006/relationships/tags" Target="../tags/tag402.xml"/><Relationship Id="rId5" Type="http://schemas.openxmlformats.org/officeDocument/2006/relationships/tags" Target="../tags/tag401.xml"/><Relationship Id="rId10" Type="http://schemas.openxmlformats.org/officeDocument/2006/relationships/image" Target="../media/image7.emf"/><Relationship Id="rId4" Type="http://schemas.openxmlformats.org/officeDocument/2006/relationships/tags" Target="../tags/tag400.xml"/><Relationship Id="rId9" Type="http://schemas.openxmlformats.org/officeDocument/2006/relationships/oleObject" Target="../embeddings/oleObject35.bin"/></Relationships>
</file>

<file path=ppt/slideLayouts/_rels/slideLayout64.xml.rels><?xml version="1.0" encoding="UTF-8" standalone="yes"?>
<Relationships xmlns="http://schemas.openxmlformats.org/package/2006/relationships"><Relationship Id="rId8" Type="http://schemas.openxmlformats.org/officeDocument/2006/relationships/tags" Target="../tags/tag411.xml"/><Relationship Id="rId13" Type="http://schemas.openxmlformats.org/officeDocument/2006/relationships/tags" Target="../tags/tag416.xml"/><Relationship Id="rId3" Type="http://schemas.openxmlformats.org/officeDocument/2006/relationships/tags" Target="../tags/tag406.xml"/><Relationship Id="rId7" Type="http://schemas.openxmlformats.org/officeDocument/2006/relationships/tags" Target="../tags/tag410.xml"/><Relationship Id="rId12" Type="http://schemas.openxmlformats.org/officeDocument/2006/relationships/tags" Target="../tags/tag415.xml"/><Relationship Id="rId2" Type="http://schemas.openxmlformats.org/officeDocument/2006/relationships/tags" Target="../tags/tag405.xml"/><Relationship Id="rId16" Type="http://schemas.openxmlformats.org/officeDocument/2006/relationships/image" Target="../media/image5.emf"/><Relationship Id="rId1" Type="http://schemas.openxmlformats.org/officeDocument/2006/relationships/tags" Target="../tags/tag404.xml"/><Relationship Id="rId6" Type="http://schemas.openxmlformats.org/officeDocument/2006/relationships/tags" Target="../tags/tag409.xml"/><Relationship Id="rId11" Type="http://schemas.openxmlformats.org/officeDocument/2006/relationships/tags" Target="../tags/tag414.xml"/><Relationship Id="rId5" Type="http://schemas.openxmlformats.org/officeDocument/2006/relationships/tags" Target="../tags/tag408.xml"/><Relationship Id="rId15" Type="http://schemas.openxmlformats.org/officeDocument/2006/relationships/oleObject" Target="../embeddings/oleObject36.bin"/><Relationship Id="rId10" Type="http://schemas.openxmlformats.org/officeDocument/2006/relationships/tags" Target="../tags/tag413.xml"/><Relationship Id="rId4" Type="http://schemas.openxmlformats.org/officeDocument/2006/relationships/tags" Target="../tags/tag407.xml"/><Relationship Id="rId9" Type="http://schemas.openxmlformats.org/officeDocument/2006/relationships/tags" Target="../tags/tag412.xml"/><Relationship Id="rId14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8" Type="http://schemas.openxmlformats.org/officeDocument/2006/relationships/tags" Target="../tags/tag424.xml"/><Relationship Id="rId13" Type="http://schemas.openxmlformats.org/officeDocument/2006/relationships/tags" Target="../tags/tag429.xml"/><Relationship Id="rId3" Type="http://schemas.openxmlformats.org/officeDocument/2006/relationships/tags" Target="../tags/tag419.xml"/><Relationship Id="rId7" Type="http://schemas.openxmlformats.org/officeDocument/2006/relationships/tags" Target="../tags/tag423.xml"/><Relationship Id="rId12" Type="http://schemas.openxmlformats.org/officeDocument/2006/relationships/tags" Target="../tags/tag428.xml"/><Relationship Id="rId2" Type="http://schemas.openxmlformats.org/officeDocument/2006/relationships/tags" Target="../tags/tag418.xml"/><Relationship Id="rId16" Type="http://schemas.openxmlformats.org/officeDocument/2006/relationships/image" Target="../media/image5.emf"/><Relationship Id="rId1" Type="http://schemas.openxmlformats.org/officeDocument/2006/relationships/tags" Target="../tags/tag417.xml"/><Relationship Id="rId6" Type="http://schemas.openxmlformats.org/officeDocument/2006/relationships/tags" Target="../tags/tag422.xml"/><Relationship Id="rId11" Type="http://schemas.openxmlformats.org/officeDocument/2006/relationships/tags" Target="../tags/tag427.xml"/><Relationship Id="rId5" Type="http://schemas.openxmlformats.org/officeDocument/2006/relationships/tags" Target="../tags/tag421.xml"/><Relationship Id="rId15" Type="http://schemas.openxmlformats.org/officeDocument/2006/relationships/oleObject" Target="../embeddings/oleObject37.bin"/><Relationship Id="rId10" Type="http://schemas.openxmlformats.org/officeDocument/2006/relationships/tags" Target="../tags/tag426.xml"/><Relationship Id="rId4" Type="http://schemas.openxmlformats.org/officeDocument/2006/relationships/tags" Target="../tags/tag420.xml"/><Relationship Id="rId9" Type="http://schemas.openxmlformats.org/officeDocument/2006/relationships/tags" Target="../tags/tag425.xml"/><Relationship Id="rId14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8" Type="http://schemas.openxmlformats.org/officeDocument/2006/relationships/tags" Target="../tags/tag437.xml"/><Relationship Id="rId13" Type="http://schemas.openxmlformats.org/officeDocument/2006/relationships/tags" Target="../tags/tag442.xml"/><Relationship Id="rId3" Type="http://schemas.openxmlformats.org/officeDocument/2006/relationships/tags" Target="../tags/tag432.xml"/><Relationship Id="rId7" Type="http://schemas.openxmlformats.org/officeDocument/2006/relationships/tags" Target="../tags/tag436.xml"/><Relationship Id="rId12" Type="http://schemas.openxmlformats.org/officeDocument/2006/relationships/tags" Target="../tags/tag441.xml"/><Relationship Id="rId2" Type="http://schemas.openxmlformats.org/officeDocument/2006/relationships/tags" Target="../tags/tag431.xml"/><Relationship Id="rId16" Type="http://schemas.openxmlformats.org/officeDocument/2006/relationships/image" Target="../media/image8.emf"/><Relationship Id="rId1" Type="http://schemas.openxmlformats.org/officeDocument/2006/relationships/tags" Target="../tags/tag430.xml"/><Relationship Id="rId6" Type="http://schemas.openxmlformats.org/officeDocument/2006/relationships/tags" Target="../tags/tag435.xml"/><Relationship Id="rId11" Type="http://schemas.openxmlformats.org/officeDocument/2006/relationships/tags" Target="../tags/tag440.xml"/><Relationship Id="rId5" Type="http://schemas.openxmlformats.org/officeDocument/2006/relationships/tags" Target="../tags/tag434.xml"/><Relationship Id="rId15" Type="http://schemas.openxmlformats.org/officeDocument/2006/relationships/oleObject" Target="../embeddings/oleObject38.bin"/><Relationship Id="rId10" Type="http://schemas.openxmlformats.org/officeDocument/2006/relationships/tags" Target="../tags/tag439.xml"/><Relationship Id="rId4" Type="http://schemas.openxmlformats.org/officeDocument/2006/relationships/tags" Target="../tags/tag433.xml"/><Relationship Id="rId9" Type="http://schemas.openxmlformats.org/officeDocument/2006/relationships/tags" Target="../tags/tag438.xml"/><Relationship Id="rId14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8" Type="http://schemas.openxmlformats.org/officeDocument/2006/relationships/tags" Target="../tags/tag450.xml"/><Relationship Id="rId13" Type="http://schemas.openxmlformats.org/officeDocument/2006/relationships/tags" Target="../tags/tag455.xml"/><Relationship Id="rId3" Type="http://schemas.openxmlformats.org/officeDocument/2006/relationships/tags" Target="../tags/tag445.xml"/><Relationship Id="rId7" Type="http://schemas.openxmlformats.org/officeDocument/2006/relationships/tags" Target="../tags/tag449.xml"/><Relationship Id="rId12" Type="http://schemas.openxmlformats.org/officeDocument/2006/relationships/tags" Target="../tags/tag454.xml"/><Relationship Id="rId2" Type="http://schemas.openxmlformats.org/officeDocument/2006/relationships/tags" Target="../tags/tag444.xml"/><Relationship Id="rId16" Type="http://schemas.openxmlformats.org/officeDocument/2006/relationships/image" Target="../media/image5.emf"/><Relationship Id="rId1" Type="http://schemas.openxmlformats.org/officeDocument/2006/relationships/tags" Target="../tags/tag443.xml"/><Relationship Id="rId6" Type="http://schemas.openxmlformats.org/officeDocument/2006/relationships/tags" Target="../tags/tag448.xml"/><Relationship Id="rId11" Type="http://schemas.openxmlformats.org/officeDocument/2006/relationships/tags" Target="../tags/tag453.xml"/><Relationship Id="rId5" Type="http://schemas.openxmlformats.org/officeDocument/2006/relationships/tags" Target="../tags/tag447.xml"/><Relationship Id="rId15" Type="http://schemas.openxmlformats.org/officeDocument/2006/relationships/oleObject" Target="../embeddings/oleObject39.bin"/><Relationship Id="rId10" Type="http://schemas.openxmlformats.org/officeDocument/2006/relationships/tags" Target="../tags/tag452.xml"/><Relationship Id="rId4" Type="http://schemas.openxmlformats.org/officeDocument/2006/relationships/tags" Target="../tags/tag446.xml"/><Relationship Id="rId9" Type="http://schemas.openxmlformats.org/officeDocument/2006/relationships/tags" Target="../tags/tag451.xml"/><Relationship Id="rId14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8" Type="http://schemas.openxmlformats.org/officeDocument/2006/relationships/tags" Target="../tags/tag463.xml"/><Relationship Id="rId13" Type="http://schemas.openxmlformats.org/officeDocument/2006/relationships/tags" Target="../tags/tag468.xml"/><Relationship Id="rId3" Type="http://schemas.openxmlformats.org/officeDocument/2006/relationships/tags" Target="../tags/tag458.xml"/><Relationship Id="rId7" Type="http://schemas.openxmlformats.org/officeDocument/2006/relationships/tags" Target="../tags/tag462.xml"/><Relationship Id="rId12" Type="http://schemas.openxmlformats.org/officeDocument/2006/relationships/tags" Target="../tags/tag467.xml"/><Relationship Id="rId2" Type="http://schemas.openxmlformats.org/officeDocument/2006/relationships/tags" Target="../tags/tag457.xml"/><Relationship Id="rId16" Type="http://schemas.openxmlformats.org/officeDocument/2006/relationships/image" Target="../media/image8.emf"/><Relationship Id="rId1" Type="http://schemas.openxmlformats.org/officeDocument/2006/relationships/tags" Target="../tags/tag456.xml"/><Relationship Id="rId6" Type="http://schemas.openxmlformats.org/officeDocument/2006/relationships/tags" Target="../tags/tag461.xml"/><Relationship Id="rId11" Type="http://schemas.openxmlformats.org/officeDocument/2006/relationships/tags" Target="../tags/tag466.xml"/><Relationship Id="rId5" Type="http://schemas.openxmlformats.org/officeDocument/2006/relationships/tags" Target="../tags/tag460.xml"/><Relationship Id="rId15" Type="http://schemas.openxmlformats.org/officeDocument/2006/relationships/oleObject" Target="../embeddings/oleObject40.bin"/><Relationship Id="rId10" Type="http://schemas.openxmlformats.org/officeDocument/2006/relationships/tags" Target="../tags/tag465.xml"/><Relationship Id="rId4" Type="http://schemas.openxmlformats.org/officeDocument/2006/relationships/tags" Target="../tags/tag459.xml"/><Relationship Id="rId9" Type="http://schemas.openxmlformats.org/officeDocument/2006/relationships/tags" Target="../tags/tag464.xml"/><Relationship Id="rId14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8" Type="http://schemas.openxmlformats.org/officeDocument/2006/relationships/tags" Target="../tags/tag476.xml"/><Relationship Id="rId13" Type="http://schemas.openxmlformats.org/officeDocument/2006/relationships/oleObject" Target="../embeddings/oleObject41.bin"/><Relationship Id="rId3" Type="http://schemas.openxmlformats.org/officeDocument/2006/relationships/tags" Target="../tags/tag471.xml"/><Relationship Id="rId7" Type="http://schemas.openxmlformats.org/officeDocument/2006/relationships/tags" Target="../tags/tag475.xml"/><Relationship Id="rId12" Type="http://schemas.openxmlformats.org/officeDocument/2006/relationships/slideMaster" Target="../slideMasters/slideMaster4.xml"/><Relationship Id="rId2" Type="http://schemas.openxmlformats.org/officeDocument/2006/relationships/tags" Target="../tags/tag470.xml"/><Relationship Id="rId1" Type="http://schemas.openxmlformats.org/officeDocument/2006/relationships/tags" Target="../tags/tag469.xml"/><Relationship Id="rId6" Type="http://schemas.openxmlformats.org/officeDocument/2006/relationships/tags" Target="../tags/tag474.xml"/><Relationship Id="rId11" Type="http://schemas.openxmlformats.org/officeDocument/2006/relationships/tags" Target="../tags/tag479.xml"/><Relationship Id="rId5" Type="http://schemas.openxmlformats.org/officeDocument/2006/relationships/tags" Target="../tags/tag473.xml"/><Relationship Id="rId10" Type="http://schemas.openxmlformats.org/officeDocument/2006/relationships/tags" Target="../tags/tag478.xml"/><Relationship Id="rId4" Type="http://schemas.openxmlformats.org/officeDocument/2006/relationships/tags" Target="../tags/tag472.xml"/><Relationship Id="rId9" Type="http://schemas.openxmlformats.org/officeDocument/2006/relationships/tags" Target="../tags/tag477.xml"/><Relationship Id="rId14" Type="http://schemas.openxmlformats.org/officeDocument/2006/relationships/image" Target="../media/image8.em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8" Type="http://schemas.openxmlformats.org/officeDocument/2006/relationships/tags" Target="../tags/tag487.xml"/><Relationship Id="rId13" Type="http://schemas.openxmlformats.org/officeDocument/2006/relationships/tags" Target="../tags/tag492.xml"/><Relationship Id="rId3" Type="http://schemas.openxmlformats.org/officeDocument/2006/relationships/tags" Target="../tags/tag482.xml"/><Relationship Id="rId7" Type="http://schemas.openxmlformats.org/officeDocument/2006/relationships/tags" Target="../tags/tag486.xml"/><Relationship Id="rId12" Type="http://schemas.openxmlformats.org/officeDocument/2006/relationships/tags" Target="../tags/tag491.xml"/><Relationship Id="rId2" Type="http://schemas.openxmlformats.org/officeDocument/2006/relationships/tags" Target="../tags/tag481.xml"/><Relationship Id="rId16" Type="http://schemas.openxmlformats.org/officeDocument/2006/relationships/image" Target="../media/image8.emf"/><Relationship Id="rId1" Type="http://schemas.openxmlformats.org/officeDocument/2006/relationships/tags" Target="../tags/tag480.xml"/><Relationship Id="rId6" Type="http://schemas.openxmlformats.org/officeDocument/2006/relationships/tags" Target="../tags/tag485.xml"/><Relationship Id="rId11" Type="http://schemas.openxmlformats.org/officeDocument/2006/relationships/tags" Target="../tags/tag490.xml"/><Relationship Id="rId5" Type="http://schemas.openxmlformats.org/officeDocument/2006/relationships/tags" Target="../tags/tag484.xml"/><Relationship Id="rId15" Type="http://schemas.openxmlformats.org/officeDocument/2006/relationships/oleObject" Target="../embeddings/oleObject42.bin"/><Relationship Id="rId10" Type="http://schemas.openxmlformats.org/officeDocument/2006/relationships/tags" Target="../tags/tag489.xml"/><Relationship Id="rId4" Type="http://schemas.openxmlformats.org/officeDocument/2006/relationships/tags" Target="../tags/tag483.xml"/><Relationship Id="rId9" Type="http://schemas.openxmlformats.org/officeDocument/2006/relationships/tags" Target="../tags/tag488.xml"/><Relationship Id="rId14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8" Type="http://schemas.openxmlformats.org/officeDocument/2006/relationships/tags" Target="../tags/tag500.xml"/><Relationship Id="rId13" Type="http://schemas.openxmlformats.org/officeDocument/2006/relationships/tags" Target="../tags/tag505.xml"/><Relationship Id="rId3" Type="http://schemas.openxmlformats.org/officeDocument/2006/relationships/tags" Target="../tags/tag495.xml"/><Relationship Id="rId7" Type="http://schemas.openxmlformats.org/officeDocument/2006/relationships/tags" Target="../tags/tag499.xml"/><Relationship Id="rId12" Type="http://schemas.openxmlformats.org/officeDocument/2006/relationships/tags" Target="../tags/tag504.xml"/><Relationship Id="rId2" Type="http://schemas.openxmlformats.org/officeDocument/2006/relationships/tags" Target="../tags/tag494.xml"/><Relationship Id="rId16" Type="http://schemas.openxmlformats.org/officeDocument/2006/relationships/image" Target="../media/image5.emf"/><Relationship Id="rId1" Type="http://schemas.openxmlformats.org/officeDocument/2006/relationships/tags" Target="../tags/tag493.xml"/><Relationship Id="rId6" Type="http://schemas.openxmlformats.org/officeDocument/2006/relationships/tags" Target="../tags/tag498.xml"/><Relationship Id="rId11" Type="http://schemas.openxmlformats.org/officeDocument/2006/relationships/tags" Target="../tags/tag503.xml"/><Relationship Id="rId5" Type="http://schemas.openxmlformats.org/officeDocument/2006/relationships/tags" Target="../tags/tag497.xml"/><Relationship Id="rId15" Type="http://schemas.openxmlformats.org/officeDocument/2006/relationships/oleObject" Target="../embeddings/oleObject43.bin"/><Relationship Id="rId10" Type="http://schemas.openxmlformats.org/officeDocument/2006/relationships/tags" Target="../tags/tag502.xml"/><Relationship Id="rId4" Type="http://schemas.openxmlformats.org/officeDocument/2006/relationships/tags" Target="../tags/tag496.xml"/><Relationship Id="rId9" Type="http://schemas.openxmlformats.org/officeDocument/2006/relationships/tags" Target="../tags/tag501.xml"/><Relationship Id="rId14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8" Type="http://schemas.openxmlformats.org/officeDocument/2006/relationships/tags" Target="../tags/tag513.xml"/><Relationship Id="rId13" Type="http://schemas.openxmlformats.org/officeDocument/2006/relationships/tags" Target="../tags/tag518.xml"/><Relationship Id="rId3" Type="http://schemas.openxmlformats.org/officeDocument/2006/relationships/tags" Target="../tags/tag508.xml"/><Relationship Id="rId7" Type="http://schemas.openxmlformats.org/officeDocument/2006/relationships/tags" Target="../tags/tag512.xml"/><Relationship Id="rId12" Type="http://schemas.openxmlformats.org/officeDocument/2006/relationships/tags" Target="../tags/tag517.xml"/><Relationship Id="rId2" Type="http://schemas.openxmlformats.org/officeDocument/2006/relationships/tags" Target="../tags/tag507.xml"/><Relationship Id="rId16" Type="http://schemas.openxmlformats.org/officeDocument/2006/relationships/image" Target="../media/image5.emf"/><Relationship Id="rId1" Type="http://schemas.openxmlformats.org/officeDocument/2006/relationships/tags" Target="../tags/tag506.xml"/><Relationship Id="rId6" Type="http://schemas.openxmlformats.org/officeDocument/2006/relationships/tags" Target="../tags/tag511.xml"/><Relationship Id="rId11" Type="http://schemas.openxmlformats.org/officeDocument/2006/relationships/tags" Target="../tags/tag516.xml"/><Relationship Id="rId5" Type="http://schemas.openxmlformats.org/officeDocument/2006/relationships/tags" Target="../tags/tag510.xml"/><Relationship Id="rId15" Type="http://schemas.openxmlformats.org/officeDocument/2006/relationships/oleObject" Target="../embeddings/oleObject44.bin"/><Relationship Id="rId10" Type="http://schemas.openxmlformats.org/officeDocument/2006/relationships/tags" Target="../tags/tag515.xml"/><Relationship Id="rId4" Type="http://schemas.openxmlformats.org/officeDocument/2006/relationships/tags" Target="../tags/tag509.xml"/><Relationship Id="rId9" Type="http://schemas.openxmlformats.org/officeDocument/2006/relationships/tags" Target="../tags/tag514.xml"/><Relationship Id="rId14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4.xml"/><Relationship Id="rId3" Type="http://schemas.openxmlformats.org/officeDocument/2006/relationships/tags" Target="../tags/tag521.xml"/><Relationship Id="rId7" Type="http://schemas.openxmlformats.org/officeDocument/2006/relationships/tags" Target="../tags/tag525.xml"/><Relationship Id="rId2" Type="http://schemas.openxmlformats.org/officeDocument/2006/relationships/tags" Target="../tags/tag520.xml"/><Relationship Id="rId1" Type="http://schemas.openxmlformats.org/officeDocument/2006/relationships/tags" Target="../tags/tag519.xml"/><Relationship Id="rId6" Type="http://schemas.openxmlformats.org/officeDocument/2006/relationships/tags" Target="../tags/tag524.xml"/><Relationship Id="rId5" Type="http://schemas.openxmlformats.org/officeDocument/2006/relationships/tags" Target="../tags/tag523.xml"/><Relationship Id="rId4" Type="http://schemas.openxmlformats.org/officeDocument/2006/relationships/tags" Target="../tags/tag522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tags" Target="../tags/tag528.xml"/><Relationship Id="rId2" Type="http://schemas.openxmlformats.org/officeDocument/2006/relationships/tags" Target="../tags/tag527.xml"/><Relationship Id="rId1" Type="http://schemas.openxmlformats.org/officeDocument/2006/relationships/tags" Target="../tags/tag526.xml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529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531.xml"/><Relationship Id="rId1" Type="http://schemas.openxmlformats.org/officeDocument/2006/relationships/tags" Target="../tags/tag530.x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45.bin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rast Title">
  <p:cSld name="Contrast 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49"/>
          <p:cNvSpPr>
            <a:spLocks noGrp="1"/>
          </p:cNvSpPr>
          <p:nvPr>
            <p:ph type="pic" idx="2"/>
          </p:nvPr>
        </p:nvSpPr>
        <p:spPr>
          <a:xfrm>
            <a:off x="551942" y="4984025"/>
            <a:ext cx="1901952" cy="969264"/>
          </a:xfrm>
          <a:prstGeom prst="rect">
            <a:avLst/>
          </a:prstGeom>
          <a:noFill/>
          <a:ln>
            <a:noFill/>
          </a:ln>
        </p:spPr>
      </p:sp>
      <p:sp>
        <p:nvSpPr>
          <p:cNvPr id="578" name="Google Shape;578;p49"/>
          <p:cNvSpPr txBox="1">
            <a:spLocks noGrp="1"/>
          </p:cNvSpPr>
          <p:nvPr>
            <p:ph type="body" idx="1"/>
          </p:nvPr>
        </p:nvSpPr>
        <p:spPr>
          <a:xfrm>
            <a:off x="551942" y="4510168"/>
            <a:ext cx="601675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79" name="Google Shape;579;p49"/>
          <p:cNvSpPr txBox="1">
            <a:spLocks noGrp="1"/>
          </p:cNvSpPr>
          <p:nvPr>
            <p:ph type="subTitle" idx="3"/>
          </p:nvPr>
        </p:nvSpPr>
        <p:spPr>
          <a:xfrm>
            <a:off x="551942" y="4092559"/>
            <a:ext cx="601675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80" name="Google Shape;580;p49"/>
          <p:cNvSpPr txBox="1">
            <a:spLocks noGrp="1"/>
          </p:cNvSpPr>
          <p:nvPr>
            <p:ph type="title"/>
          </p:nvPr>
        </p:nvSpPr>
        <p:spPr>
          <a:xfrm>
            <a:off x="551942" y="2049805"/>
            <a:ext cx="6016752" cy="1921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81" name="Google Shape;581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8726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82" name="Google Shape;582;p49"/>
          <p:cNvSpPr/>
          <p:nvPr/>
        </p:nvSpPr>
        <p:spPr>
          <a:xfrm>
            <a:off x="551942" y="6190488"/>
            <a:ext cx="4710171" cy="356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CONFIDENCIAL – Não se destina a distribuição. Estudo forneceu uma análise objetiva e baseada em fatos ao IDV para auxiliar o IDV na preparação deste relatório. Todas e quaisquer recomendações e conclusões decorrentes do uso deste relatório pelo IDV são de responsabilidade do IDV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69570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rast 2/3">
  <p:cSld name="Contrast 2/3">
    <p:bg>
      <p:bgPr>
        <a:solidFill>
          <a:schemeClr val="dk1"/>
        </a:solidFill>
        <a:effectLst/>
      </p:bgPr>
    </p:bg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124"/>
          <p:cNvSpPr/>
          <p:nvPr/>
        </p:nvSpPr>
        <p:spPr>
          <a:xfrm>
            <a:off x="7830312" y="0"/>
            <a:ext cx="4361688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0F0F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3" name="Google Shape;653;p124"/>
          <p:cNvSpPr/>
          <p:nvPr/>
        </p:nvSpPr>
        <p:spPr>
          <a:xfrm>
            <a:off x="11312525" y="6498754"/>
            <a:ext cx="325501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‹nº›</a:t>
            </a:fld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54" name="Google Shape;654;p124"/>
          <p:cNvCxnSpPr/>
          <p:nvPr/>
        </p:nvCxnSpPr>
        <p:spPr>
          <a:xfrm>
            <a:off x="8173371" y="6453769"/>
            <a:ext cx="3465576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55" name="Google Shape;655;p124"/>
          <p:cNvCxnSpPr/>
          <p:nvPr/>
        </p:nvCxnSpPr>
        <p:spPr>
          <a:xfrm>
            <a:off x="554736" y="6453769"/>
            <a:ext cx="6967728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56" name="Google Shape;656;p124"/>
          <p:cNvCxnSpPr/>
          <p:nvPr/>
        </p:nvCxnSpPr>
        <p:spPr>
          <a:xfrm>
            <a:off x="8173371" y="1181906"/>
            <a:ext cx="3465576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57" name="Google Shape;657;p124"/>
          <p:cNvCxnSpPr/>
          <p:nvPr/>
        </p:nvCxnSpPr>
        <p:spPr>
          <a:xfrm>
            <a:off x="554736" y="1181906"/>
            <a:ext cx="6967728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58" name="Google Shape;658;p124"/>
          <p:cNvSpPr txBox="1">
            <a:spLocks noGrp="1"/>
          </p:cNvSpPr>
          <p:nvPr>
            <p:ph type="title"/>
          </p:nvPr>
        </p:nvSpPr>
        <p:spPr>
          <a:xfrm>
            <a:off x="554736" y="182372"/>
            <a:ext cx="6967728" cy="731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Georgia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9" name="Google Shape;659;p124"/>
          <p:cNvSpPr txBox="1">
            <a:spLocks noGrp="1"/>
          </p:cNvSpPr>
          <p:nvPr>
            <p:ph type="subTitle" idx="1"/>
          </p:nvPr>
        </p:nvSpPr>
        <p:spPr>
          <a:xfrm>
            <a:off x="554736" y="903861"/>
            <a:ext cx="696772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600"/>
              <a:buChar char="​"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—"/>
              <a:defRPr/>
            </a:lvl3pPr>
            <a:lvl4pPr lvl="3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»"/>
              <a:defRPr/>
            </a:lvl4pPr>
            <a:lvl5pPr lvl="4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›"/>
              <a:defRPr/>
            </a:lvl5pPr>
            <a:lvl6pPr lvl="5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60" name="Google Shape;660;p124"/>
          <p:cNvSpPr txBox="1">
            <a:spLocks noGrp="1"/>
          </p:cNvSpPr>
          <p:nvPr>
            <p:ph type="body" idx="2"/>
          </p:nvPr>
        </p:nvSpPr>
        <p:spPr>
          <a:xfrm>
            <a:off x="8173370" y="78768"/>
            <a:ext cx="3466942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457200" lvl="0" indent="-279400" algn="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800"/>
              <a:buChar char="​"/>
              <a:defRPr sz="80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—"/>
              <a:defRPr/>
            </a:lvl3pPr>
            <a:lvl4pPr marL="1828800" lvl="3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»"/>
              <a:defRPr/>
            </a:lvl4pPr>
            <a:lvl5pPr marL="2286000" lvl="4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›"/>
              <a:defRPr/>
            </a:lvl5pPr>
            <a:lvl6pPr marL="2743200" lvl="5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4650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Contrast 3/4">
  <p:cSld name="1_Contrast 3/4">
    <p:bg>
      <p:bgPr>
        <a:solidFill>
          <a:schemeClr val="dk1"/>
        </a:solidFill>
        <a:effectLst/>
      </p:bgPr>
    </p:bg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125"/>
          <p:cNvSpPr/>
          <p:nvPr/>
        </p:nvSpPr>
        <p:spPr>
          <a:xfrm>
            <a:off x="9601200" y="0"/>
            <a:ext cx="25908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0F0F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3" name="Google Shape;663;p125"/>
          <p:cNvSpPr/>
          <p:nvPr/>
        </p:nvSpPr>
        <p:spPr>
          <a:xfrm>
            <a:off x="11312525" y="6498754"/>
            <a:ext cx="325501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</a:pPr>
            <a:fld id="{00000000-1234-1234-1234-123412341234}" type="slidenum">
              <a:rPr lang="pt-BR"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‹nº›</a:t>
            </a:fld>
            <a:endParaRPr sz="9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64" name="Google Shape;664;p125"/>
          <p:cNvCxnSpPr/>
          <p:nvPr/>
        </p:nvCxnSpPr>
        <p:spPr>
          <a:xfrm>
            <a:off x="554736" y="6453769"/>
            <a:ext cx="8703564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65" name="Google Shape;665;p125"/>
          <p:cNvCxnSpPr/>
          <p:nvPr/>
        </p:nvCxnSpPr>
        <p:spPr>
          <a:xfrm>
            <a:off x="554736" y="1181906"/>
            <a:ext cx="8703564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66" name="Google Shape;666;p125"/>
          <p:cNvSpPr txBox="1">
            <a:spLocks noGrp="1"/>
          </p:cNvSpPr>
          <p:nvPr>
            <p:ph type="title"/>
          </p:nvPr>
        </p:nvSpPr>
        <p:spPr>
          <a:xfrm>
            <a:off x="554736" y="182372"/>
            <a:ext cx="8703564" cy="731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Georgia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7" name="Google Shape;667;p125"/>
          <p:cNvSpPr txBox="1">
            <a:spLocks noGrp="1"/>
          </p:cNvSpPr>
          <p:nvPr>
            <p:ph type="subTitle" idx="1"/>
          </p:nvPr>
        </p:nvSpPr>
        <p:spPr>
          <a:xfrm>
            <a:off x="554736" y="903861"/>
            <a:ext cx="870356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600"/>
              <a:buChar char="​"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—"/>
              <a:defRPr/>
            </a:lvl3pPr>
            <a:lvl4pPr lvl="3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»"/>
              <a:defRPr/>
            </a:lvl4pPr>
            <a:lvl5pPr lvl="4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›"/>
              <a:defRPr/>
            </a:lvl5pPr>
            <a:lvl6pPr lvl="5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68" name="Google Shape;668;p125"/>
          <p:cNvSpPr txBox="1">
            <a:spLocks noGrp="1"/>
          </p:cNvSpPr>
          <p:nvPr>
            <p:ph type="body" idx="2"/>
          </p:nvPr>
        </p:nvSpPr>
        <p:spPr>
          <a:xfrm>
            <a:off x="9119860" y="78768"/>
            <a:ext cx="2520451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457200" lvl="0" indent="-279400" algn="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800"/>
              <a:buChar char="​"/>
              <a:defRPr sz="80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—"/>
              <a:defRPr/>
            </a:lvl3pPr>
            <a:lvl4pPr marL="1828800" lvl="3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»"/>
              <a:defRPr/>
            </a:lvl4pPr>
            <a:lvl5pPr marL="2286000" lvl="4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›"/>
              <a:defRPr/>
            </a:lvl5pPr>
            <a:lvl6pPr marL="2743200" lvl="5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55007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Reverse Contrast 1/2">
  <p:cSld name="Reverse Contrast 1/2">
    <p:bg>
      <p:bgPr>
        <a:solidFill>
          <a:schemeClr val="dk1"/>
        </a:solidFill>
        <a:effectLst/>
      </p:bgPr>
    </p:bg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126"/>
          <p:cNvSpPr/>
          <p:nvPr/>
        </p:nvSpPr>
        <p:spPr>
          <a:xfrm>
            <a:off x="0" y="0"/>
            <a:ext cx="6099048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0F0F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1" name="Google Shape;671;p126"/>
          <p:cNvSpPr/>
          <p:nvPr/>
        </p:nvSpPr>
        <p:spPr>
          <a:xfrm>
            <a:off x="11312525" y="6498754"/>
            <a:ext cx="325501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‹nº›</a:t>
            </a:fld>
            <a:endParaRPr sz="9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72" name="Google Shape;672;p126"/>
          <p:cNvCxnSpPr/>
          <p:nvPr/>
        </p:nvCxnSpPr>
        <p:spPr>
          <a:xfrm>
            <a:off x="6573171" y="6453769"/>
            <a:ext cx="5065776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73" name="Google Shape;673;p126"/>
          <p:cNvCxnSpPr/>
          <p:nvPr/>
        </p:nvCxnSpPr>
        <p:spPr>
          <a:xfrm>
            <a:off x="554736" y="6453769"/>
            <a:ext cx="5065776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74" name="Google Shape;674;p126"/>
          <p:cNvCxnSpPr/>
          <p:nvPr/>
        </p:nvCxnSpPr>
        <p:spPr>
          <a:xfrm>
            <a:off x="6573171" y="1181906"/>
            <a:ext cx="5065776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75" name="Google Shape;675;p126"/>
          <p:cNvCxnSpPr/>
          <p:nvPr/>
        </p:nvCxnSpPr>
        <p:spPr>
          <a:xfrm>
            <a:off x="554736" y="1181906"/>
            <a:ext cx="5065776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76" name="Google Shape;676;p126"/>
          <p:cNvSpPr txBox="1">
            <a:spLocks noGrp="1"/>
          </p:cNvSpPr>
          <p:nvPr>
            <p:ph type="title"/>
          </p:nvPr>
        </p:nvSpPr>
        <p:spPr>
          <a:xfrm>
            <a:off x="554736" y="182372"/>
            <a:ext cx="5065776" cy="731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eorgia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7" name="Google Shape;677;p126"/>
          <p:cNvSpPr txBox="1">
            <a:spLocks noGrp="1"/>
          </p:cNvSpPr>
          <p:nvPr>
            <p:ph type="subTitle" idx="1"/>
          </p:nvPr>
        </p:nvSpPr>
        <p:spPr>
          <a:xfrm>
            <a:off x="554736" y="903861"/>
            <a:ext cx="506577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​"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—"/>
              <a:defRPr/>
            </a:lvl3pPr>
            <a:lvl4pPr lvl="3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»"/>
              <a:defRPr/>
            </a:lvl4pPr>
            <a:lvl5pPr lvl="4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›"/>
              <a:defRPr/>
            </a:lvl5pPr>
            <a:lvl6pPr lvl="5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78" name="Google Shape;678;p126"/>
          <p:cNvSpPr txBox="1">
            <a:spLocks noGrp="1"/>
          </p:cNvSpPr>
          <p:nvPr>
            <p:ph type="body" idx="2"/>
          </p:nvPr>
        </p:nvSpPr>
        <p:spPr>
          <a:xfrm>
            <a:off x="7159752" y="78768"/>
            <a:ext cx="4480560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457200" lvl="0" indent="-279400" algn="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800"/>
              <a:buChar char="​"/>
              <a:defRPr sz="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—"/>
              <a:defRPr/>
            </a:lvl3pPr>
            <a:lvl4pPr marL="1828800" lvl="3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»"/>
              <a:defRPr/>
            </a:lvl4pPr>
            <a:lvl5pPr marL="2286000" lvl="4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›"/>
              <a:defRPr/>
            </a:lvl5pPr>
            <a:lvl6pPr marL="2743200" lvl="5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83013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Reverse Contrast 2/3">
  <p:cSld name="Reverse Contrast 2/3">
    <p:bg>
      <p:bgPr>
        <a:solidFill>
          <a:schemeClr val="dk1"/>
        </a:solidFill>
        <a:effectLst/>
      </p:bgPr>
    </p:bg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127"/>
          <p:cNvSpPr/>
          <p:nvPr/>
        </p:nvSpPr>
        <p:spPr>
          <a:xfrm>
            <a:off x="-5702" y="0"/>
            <a:ext cx="4361688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0F0F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1" name="Google Shape;681;p127"/>
          <p:cNvSpPr/>
          <p:nvPr/>
        </p:nvSpPr>
        <p:spPr>
          <a:xfrm>
            <a:off x="11312525" y="6498754"/>
            <a:ext cx="325501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‹nº›</a:t>
            </a:fld>
            <a:endParaRPr sz="9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82" name="Google Shape;682;p127"/>
          <p:cNvCxnSpPr/>
          <p:nvPr/>
        </p:nvCxnSpPr>
        <p:spPr>
          <a:xfrm>
            <a:off x="554736" y="6453769"/>
            <a:ext cx="3465576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83" name="Google Shape;683;p127"/>
          <p:cNvCxnSpPr/>
          <p:nvPr/>
        </p:nvCxnSpPr>
        <p:spPr>
          <a:xfrm>
            <a:off x="4672584" y="6453769"/>
            <a:ext cx="6967728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84" name="Google Shape;684;p127"/>
          <p:cNvCxnSpPr/>
          <p:nvPr/>
        </p:nvCxnSpPr>
        <p:spPr>
          <a:xfrm>
            <a:off x="554736" y="1181906"/>
            <a:ext cx="3465576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85" name="Google Shape;685;p127"/>
          <p:cNvCxnSpPr/>
          <p:nvPr/>
        </p:nvCxnSpPr>
        <p:spPr>
          <a:xfrm>
            <a:off x="4672584" y="1181906"/>
            <a:ext cx="6967728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86" name="Google Shape;686;p127"/>
          <p:cNvSpPr txBox="1">
            <a:spLocks noGrp="1"/>
          </p:cNvSpPr>
          <p:nvPr>
            <p:ph type="title"/>
          </p:nvPr>
        </p:nvSpPr>
        <p:spPr>
          <a:xfrm>
            <a:off x="554736" y="2743200"/>
            <a:ext cx="3465576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eorgia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7" name="Google Shape;687;p127"/>
          <p:cNvSpPr txBox="1">
            <a:spLocks noGrp="1"/>
          </p:cNvSpPr>
          <p:nvPr>
            <p:ph type="subTitle" idx="1"/>
          </p:nvPr>
        </p:nvSpPr>
        <p:spPr>
          <a:xfrm>
            <a:off x="554736" y="3661200"/>
            <a:ext cx="3465576" cy="2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​"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—"/>
              <a:defRPr/>
            </a:lvl3pPr>
            <a:lvl4pPr lvl="3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»"/>
              <a:defRPr/>
            </a:lvl4pPr>
            <a:lvl5pPr lvl="4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›"/>
              <a:defRPr/>
            </a:lvl5pPr>
            <a:lvl6pPr lvl="5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88" name="Google Shape;688;p127"/>
          <p:cNvSpPr txBox="1">
            <a:spLocks noGrp="1"/>
          </p:cNvSpPr>
          <p:nvPr>
            <p:ph type="body" idx="2"/>
          </p:nvPr>
        </p:nvSpPr>
        <p:spPr>
          <a:xfrm>
            <a:off x="7159752" y="78768"/>
            <a:ext cx="4480560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457200" lvl="0" indent="-279400" algn="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800"/>
              <a:buChar char="​"/>
              <a:defRPr sz="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—"/>
              <a:defRPr/>
            </a:lvl3pPr>
            <a:lvl4pPr marL="1828800" lvl="3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»"/>
              <a:defRPr/>
            </a:lvl4pPr>
            <a:lvl5pPr marL="2286000" lvl="4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›"/>
              <a:defRPr/>
            </a:lvl5pPr>
            <a:lvl6pPr marL="2743200" lvl="5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963279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Reverse Contrast 3/4">
  <p:cSld name="Reverse Contrast 3/4">
    <p:bg>
      <p:bgPr>
        <a:solidFill>
          <a:schemeClr val="dk1"/>
        </a:solidFill>
        <a:effectLst/>
      </p:bgPr>
    </p:bg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128"/>
          <p:cNvSpPr/>
          <p:nvPr/>
        </p:nvSpPr>
        <p:spPr>
          <a:xfrm>
            <a:off x="-5702" y="0"/>
            <a:ext cx="3410584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0F0F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1" name="Google Shape;691;p128"/>
          <p:cNvSpPr/>
          <p:nvPr/>
        </p:nvSpPr>
        <p:spPr>
          <a:xfrm>
            <a:off x="11312525" y="6498754"/>
            <a:ext cx="325501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‹nº›</a:t>
            </a:fld>
            <a:endParaRPr sz="9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92" name="Google Shape;692;p128"/>
          <p:cNvCxnSpPr/>
          <p:nvPr/>
        </p:nvCxnSpPr>
        <p:spPr>
          <a:xfrm>
            <a:off x="554736" y="6453769"/>
            <a:ext cx="2514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93" name="Google Shape;693;p128"/>
          <p:cNvCxnSpPr/>
          <p:nvPr/>
        </p:nvCxnSpPr>
        <p:spPr>
          <a:xfrm>
            <a:off x="3715757" y="6453769"/>
            <a:ext cx="7918704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94" name="Google Shape;694;p128"/>
          <p:cNvCxnSpPr/>
          <p:nvPr/>
        </p:nvCxnSpPr>
        <p:spPr>
          <a:xfrm>
            <a:off x="554736" y="1181906"/>
            <a:ext cx="2514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95" name="Google Shape;695;p128"/>
          <p:cNvCxnSpPr/>
          <p:nvPr/>
        </p:nvCxnSpPr>
        <p:spPr>
          <a:xfrm>
            <a:off x="3715757" y="1181906"/>
            <a:ext cx="7918704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96" name="Google Shape;696;p128"/>
          <p:cNvSpPr txBox="1">
            <a:spLocks noGrp="1"/>
          </p:cNvSpPr>
          <p:nvPr>
            <p:ph type="title"/>
          </p:nvPr>
        </p:nvSpPr>
        <p:spPr>
          <a:xfrm>
            <a:off x="554736" y="2743200"/>
            <a:ext cx="25146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eorgia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7" name="Google Shape;697;p128"/>
          <p:cNvSpPr txBox="1">
            <a:spLocks noGrp="1"/>
          </p:cNvSpPr>
          <p:nvPr>
            <p:ph type="subTitle" idx="1"/>
          </p:nvPr>
        </p:nvSpPr>
        <p:spPr>
          <a:xfrm>
            <a:off x="554736" y="3661200"/>
            <a:ext cx="2514600" cy="4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​"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—"/>
              <a:defRPr/>
            </a:lvl3pPr>
            <a:lvl4pPr lvl="3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»"/>
              <a:defRPr/>
            </a:lvl4pPr>
            <a:lvl5pPr lvl="4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›"/>
              <a:defRPr/>
            </a:lvl5pPr>
            <a:lvl6pPr lvl="5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98" name="Google Shape;698;p128"/>
          <p:cNvSpPr txBox="1">
            <a:spLocks noGrp="1"/>
          </p:cNvSpPr>
          <p:nvPr>
            <p:ph type="body" idx="2"/>
          </p:nvPr>
        </p:nvSpPr>
        <p:spPr>
          <a:xfrm>
            <a:off x="7159752" y="78768"/>
            <a:ext cx="4480560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457200" lvl="0" indent="-279400" algn="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800"/>
              <a:buChar char="​"/>
              <a:defRPr sz="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—"/>
              <a:defRPr/>
            </a:lvl3pPr>
            <a:lvl4pPr marL="1828800" lvl="3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»"/>
              <a:defRPr/>
            </a:lvl4pPr>
            <a:lvl5pPr marL="2286000" lvl="4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›"/>
              <a:defRPr/>
            </a:lvl5pPr>
            <a:lvl6pPr marL="2743200" lvl="5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05421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rast End">
  <p:cSld name="Contrast E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24825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">
  <p:cSld name="Default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43"/>
          <p:cNvSpPr txBox="1">
            <a:spLocks noGrp="1"/>
          </p:cNvSpPr>
          <p:nvPr>
            <p:ph type="title"/>
          </p:nvPr>
        </p:nvSpPr>
        <p:spPr>
          <a:xfrm>
            <a:off x="554736" y="172212"/>
            <a:ext cx="11082528" cy="731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43"/>
          <p:cNvSpPr txBox="1">
            <a:spLocks noGrp="1"/>
          </p:cNvSpPr>
          <p:nvPr>
            <p:ph type="subTitle" idx="1"/>
          </p:nvPr>
        </p:nvSpPr>
        <p:spPr>
          <a:xfrm>
            <a:off x="554736" y="884725"/>
            <a:ext cx="1108252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15" name="Google Shape;215;p43"/>
          <p:cNvSpPr/>
          <p:nvPr/>
        </p:nvSpPr>
        <p:spPr>
          <a:xfrm>
            <a:off x="11312525" y="6498754"/>
            <a:ext cx="325501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‹nº›</a:t>
            </a:fld>
            <a:endParaRPr sz="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43"/>
          <p:cNvSpPr txBox="1">
            <a:spLocks noGrp="1"/>
          </p:cNvSpPr>
          <p:nvPr>
            <p:ph type="body" idx="2"/>
          </p:nvPr>
        </p:nvSpPr>
        <p:spPr>
          <a:xfrm>
            <a:off x="7156704" y="89319"/>
            <a:ext cx="4480560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457200" lvl="0" indent="-279400" algn="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800"/>
              <a:buChar char="​"/>
              <a:defRPr sz="80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—"/>
              <a:defRPr/>
            </a:lvl3pPr>
            <a:lvl4pPr marL="1828800" lvl="3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4pPr>
            <a:lvl5pPr marL="2286000" lvl="4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5pPr>
            <a:lvl6pPr marL="2743200" lvl="5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▫"/>
              <a:defRPr/>
            </a:lvl6pPr>
            <a:lvl7pPr marL="3200400" lvl="6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▫"/>
              <a:defRPr/>
            </a:lvl7pPr>
            <a:lvl8pPr marL="3657600" lvl="7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▫"/>
              <a:defRPr/>
            </a:lvl8pPr>
            <a:lvl9pPr marL="4114800" lvl="8" indent="-342900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800"/>
              <a:buChar char="▫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47757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7938975" y="1182749"/>
            <a:ext cx="2842592" cy="2842592"/>
          </a:xfrm>
          <a:custGeom>
            <a:avLst/>
            <a:gdLst>
              <a:gd name="connsiteX0" fmla="*/ 1421296 w 2842592"/>
              <a:gd name="connsiteY0" fmla="*/ 0 h 2842592"/>
              <a:gd name="connsiteX1" fmla="*/ 2842592 w 2842592"/>
              <a:gd name="connsiteY1" fmla="*/ 1421296 h 2842592"/>
              <a:gd name="connsiteX2" fmla="*/ 1421296 w 2842592"/>
              <a:gd name="connsiteY2" fmla="*/ 2842592 h 2842592"/>
              <a:gd name="connsiteX3" fmla="*/ 0 w 2842592"/>
              <a:gd name="connsiteY3" fmla="*/ 1421296 h 2842592"/>
              <a:gd name="connsiteX4" fmla="*/ 1421296 w 2842592"/>
              <a:gd name="connsiteY4" fmla="*/ 0 h 2842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2592" h="2842592">
                <a:moveTo>
                  <a:pt x="1421296" y="0"/>
                </a:moveTo>
                <a:cubicBezTo>
                  <a:pt x="2206256" y="0"/>
                  <a:pt x="2842592" y="636336"/>
                  <a:pt x="2842592" y="1421296"/>
                </a:cubicBezTo>
                <a:cubicBezTo>
                  <a:pt x="2842592" y="2206256"/>
                  <a:pt x="2206256" y="2842592"/>
                  <a:pt x="1421296" y="2842592"/>
                </a:cubicBezTo>
                <a:cubicBezTo>
                  <a:pt x="636336" y="2842592"/>
                  <a:pt x="0" y="2206256"/>
                  <a:pt x="0" y="1421296"/>
                </a:cubicBezTo>
                <a:cubicBezTo>
                  <a:pt x="0" y="636336"/>
                  <a:pt x="636336" y="0"/>
                  <a:pt x="1421296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1"/>
          </p:nvPr>
        </p:nvSpPr>
        <p:spPr>
          <a:xfrm>
            <a:off x="5470730" y="1033933"/>
            <a:ext cx="1908314" cy="1908315"/>
          </a:xfrm>
          <a:custGeom>
            <a:avLst/>
            <a:gdLst>
              <a:gd name="connsiteX0" fmla="*/ 954157 w 1908314"/>
              <a:gd name="connsiteY0" fmla="*/ 0 h 1908314"/>
              <a:gd name="connsiteX1" fmla="*/ 1908314 w 1908314"/>
              <a:gd name="connsiteY1" fmla="*/ 954157 h 1908314"/>
              <a:gd name="connsiteX2" fmla="*/ 954157 w 1908314"/>
              <a:gd name="connsiteY2" fmla="*/ 1908314 h 1908314"/>
              <a:gd name="connsiteX3" fmla="*/ 0 w 1908314"/>
              <a:gd name="connsiteY3" fmla="*/ 954157 h 1908314"/>
              <a:gd name="connsiteX4" fmla="*/ 954157 w 1908314"/>
              <a:gd name="connsiteY4" fmla="*/ 0 h 1908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8314" h="1908314">
                <a:moveTo>
                  <a:pt x="954157" y="0"/>
                </a:moveTo>
                <a:cubicBezTo>
                  <a:pt x="1481123" y="0"/>
                  <a:pt x="1908314" y="427191"/>
                  <a:pt x="1908314" y="954157"/>
                </a:cubicBezTo>
                <a:cubicBezTo>
                  <a:pt x="1908314" y="1481123"/>
                  <a:pt x="1481123" y="1908314"/>
                  <a:pt x="954157" y="1908314"/>
                </a:cubicBezTo>
                <a:cubicBezTo>
                  <a:pt x="427191" y="1908314"/>
                  <a:pt x="0" y="1481123"/>
                  <a:pt x="0" y="954157"/>
                </a:cubicBezTo>
                <a:cubicBezTo>
                  <a:pt x="0" y="427191"/>
                  <a:pt x="427191" y="0"/>
                  <a:pt x="954157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2"/>
          </p:nvPr>
        </p:nvSpPr>
        <p:spPr>
          <a:xfrm>
            <a:off x="8654891" y="4577827"/>
            <a:ext cx="1410760" cy="1410760"/>
          </a:xfrm>
          <a:custGeom>
            <a:avLst/>
            <a:gdLst>
              <a:gd name="connsiteX0" fmla="*/ 705380 w 1410760"/>
              <a:gd name="connsiteY0" fmla="*/ 0 h 1410760"/>
              <a:gd name="connsiteX1" fmla="*/ 1410760 w 1410760"/>
              <a:gd name="connsiteY1" fmla="*/ 705380 h 1410760"/>
              <a:gd name="connsiteX2" fmla="*/ 705380 w 1410760"/>
              <a:gd name="connsiteY2" fmla="*/ 1410760 h 1410760"/>
              <a:gd name="connsiteX3" fmla="*/ 0 w 1410760"/>
              <a:gd name="connsiteY3" fmla="*/ 705380 h 1410760"/>
              <a:gd name="connsiteX4" fmla="*/ 705380 w 1410760"/>
              <a:gd name="connsiteY4" fmla="*/ 0 h 141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0760" h="1410760">
                <a:moveTo>
                  <a:pt x="705380" y="0"/>
                </a:moveTo>
                <a:cubicBezTo>
                  <a:pt x="1094951" y="0"/>
                  <a:pt x="1410760" y="315809"/>
                  <a:pt x="1410760" y="705380"/>
                </a:cubicBezTo>
                <a:cubicBezTo>
                  <a:pt x="1410760" y="1094951"/>
                  <a:pt x="1094951" y="1410760"/>
                  <a:pt x="705380" y="1410760"/>
                </a:cubicBezTo>
                <a:cubicBezTo>
                  <a:pt x="315809" y="1410760"/>
                  <a:pt x="0" y="1094951"/>
                  <a:pt x="0" y="705380"/>
                </a:cubicBezTo>
                <a:cubicBezTo>
                  <a:pt x="0" y="315809"/>
                  <a:pt x="315809" y="0"/>
                  <a:pt x="705380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3"/>
          </p:nvPr>
        </p:nvSpPr>
        <p:spPr>
          <a:xfrm>
            <a:off x="6424886" y="3659502"/>
            <a:ext cx="1410760" cy="1410760"/>
          </a:xfrm>
          <a:custGeom>
            <a:avLst/>
            <a:gdLst>
              <a:gd name="connsiteX0" fmla="*/ 705380 w 1410760"/>
              <a:gd name="connsiteY0" fmla="*/ 0 h 1410760"/>
              <a:gd name="connsiteX1" fmla="*/ 1410760 w 1410760"/>
              <a:gd name="connsiteY1" fmla="*/ 705380 h 1410760"/>
              <a:gd name="connsiteX2" fmla="*/ 705380 w 1410760"/>
              <a:gd name="connsiteY2" fmla="*/ 1410760 h 1410760"/>
              <a:gd name="connsiteX3" fmla="*/ 0 w 1410760"/>
              <a:gd name="connsiteY3" fmla="*/ 705380 h 1410760"/>
              <a:gd name="connsiteX4" fmla="*/ 705380 w 1410760"/>
              <a:gd name="connsiteY4" fmla="*/ 0 h 141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0760" h="1410760">
                <a:moveTo>
                  <a:pt x="705380" y="0"/>
                </a:moveTo>
                <a:cubicBezTo>
                  <a:pt x="1094951" y="0"/>
                  <a:pt x="1410760" y="315809"/>
                  <a:pt x="1410760" y="705380"/>
                </a:cubicBezTo>
                <a:cubicBezTo>
                  <a:pt x="1410760" y="1094951"/>
                  <a:pt x="1094951" y="1410760"/>
                  <a:pt x="705380" y="1410760"/>
                </a:cubicBezTo>
                <a:cubicBezTo>
                  <a:pt x="315809" y="1410760"/>
                  <a:pt x="0" y="1094951"/>
                  <a:pt x="0" y="705380"/>
                </a:cubicBezTo>
                <a:cubicBezTo>
                  <a:pt x="0" y="315809"/>
                  <a:pt x="315809" y="0"/>
                  <a:pt x="705380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294088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ontrast Title"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7BEFF58C-83CF-420F-BF45-F188AE9E730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9419876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" imgW="344" imgH="344" progId="TCLayout.ActiveDocument.1">
                  <p:embed/>
                </p:oleObj>
              </mc:Choice>
              <mc:Fallback>
                <p:oleObj name="think-cell Slide" r:id="rId9" imgW="344" imgH="344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7BEFF58C-83CF-420F-BF45-F188AE9E73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0BEC3B16-0840-4135-8BED-D45704C35593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4400" b="1" i="0" baseline="0" dirty="0" err="1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12" name="ClientLogo">
            <a:extLst>
              <a:ext uri="{FF2B5EF4-FFF2-40B4-BE49-F238E27FC236}">
                <a16:creationId xmlns:a16="http://schemas.microsoft.com/office/drawing/2014/main" id="{5A541723-8353-4CC2-AFDA-19C8B3B786BF}"/>
              </a:ext>
            </a:extLst>
          </p:cNvPr>
          <p:cNvSpPr>
            <a:spLocks noGrp="1"/>
          </p:cNvSpPr>
          <p:nvPr>
            <p:ph type="pic" sz="quarter" idx="14" hasCustomPrompt="1"/>
            <p:custDataLst>
              <p:tags r:id="rId3"/>
            </p:custDataLst>
          </p:nvPr>
        </p:nvSpPr>
        <p:spPr>
          <a:xfrm>
            <a:off x="551942" y="4984025"/>
            <a:ext cx="1901952" cy="96926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Client logo goes here.</a:t>
            </a:r>
          </a:p>
        </p:txBody>
      </p:sp>
      <p:sp>
        <p:nvSpPr>
          <p:cNvPr id="13" name="Documenttype">
            <a:extLst>
              <a:ext uri="{FF2B5EF4-FFF2-40B4-BE49-F238E27FC236}">
                <a16:creationId xmlns:a16="http://schemas.microsoft.com/office/drawing/2014/main" id="{A8F38EAB-8863-4F94-ACD0-B6D27373BCC1}"/>
              </a:ext>
            </a:extLst>
          </p:cNvPr>
          <p:cNvSpPr>
            <a:spLocks noGrp="1"/>
          </p:cNvSpPr>
          <p:nvPr>
            <p:ph type="body" sz="quarter" idx="13" hasCustomPrompt="1"/>
            <p:custDataLst>
              <p:tags r:id="rId4"/>
            </p:custDataLst>
          </p:nvPr>
        </p:nvSpPr>
        <p:spPr>
          <a:xfrm>
            <a:off x="551942" y="4510168"/>
            <a:ext cx="6016752" cy="215444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buNone/>
              <a:defRPr sz="1400">
                <a:solidFill>
                  <a:schemeClr val="tx1"/>
                </a:solidFill>
              </a:defRPr>
            </a:lvl1pPr>
            <a:lvl2pPr marL="115888" indent="0">
              <a:buNone/>
              <a:defRPr>
                <a:solidFill>
                  <a:schemeClr val="bg1"/>
                </a:solidFill>
              </a:defRPr>
            </a:lvl2pPr>
            <a:lvl3pPr marL="466344" indent="0">
              <a:buNone/>
              <a:defRPr>
                <a:solidFill>
                  <a:schemeClr val="bg1"/>
                </a:solidFill>
              </a:defRPr>
            </a:lvl3pPr>
            <a:lvl4pPr marL="813816" indent="0">
              <a:buNone/>
              <a:defRPr>
                <a:solidFill>
                  <a:schemeClr val="bg1"/>
                </a:solidFill>
              </a:defRPr>
            </a:lvl4pPr>
            <a:lvl5pPr marL="1161288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date or title/role</a:t>
            </a:r>
          </a:p>
        </p:txBody>
      </p:sp>
      <p:sp>
        <p:nvSpPr>
          <p:cNvPr id="14" name="Subtitle">
            <a:extLst>
              <a:ext uri="{FF2B5EF4-FFF2-40B4-BE49-F238E27FC236}">
                <a16:creationId xmlns:a16="http://schemas.microsoft.com/office/drawing/2014/main" id="{6C219131-971A-4BF6-8DFB-186691126F2C}"/>
              </a:ext>
            </a:extLst>
          </p:cNvPr>
          <p:cNvSpPr>
            <a:spLocks noGrp="1"/>
          </p:cNvSpPr>
          <p:nvPr>
            <p:ph type="subTitle" idx="1"/>
            <p:custDataLst>
              <p:tags r:id="rId5"/>
            </p:custDataLst>
          </p:nvPr>
        </p:nvSpPr>
        <p:spPr>
          <a:xfrm>
            <a:off x="551942" y="4092559"/>
            <a:ext cx="6016752" cy="307777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1" name="Title">
            <a:extLst>
              <a:ext uri="{FF2B5EF4-FFF2-40B4-BE49-F238E27FC236}">
                <a16:creationId xmlns:a16="http://schemas.microsoft.com/office/drawing/2014/main" id="{B280F3D7-8B5E-4751-907E-C1D9BEBFDCB8}"/>
              </a:ext>
            </a:extLst>
          </p:cNvPr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551942" y="2049805"/>
            <a:ext cx="6016752" cy="1921708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400" baseline="0">
                <a:ln w="6350" cap="flat">
                  <a:noFill/>
                  <a:miter lim="800000"/>
                </a:ln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7" name="CustomTitleImage">
            <a:extLst>
              <a:ext uri="{FF2B5EF4-FFF2-40B4-BE49-F238E27FC236}">
                <a16:creationId xmlns:a16="http://schemas.microsoft.com/office/drawing/2014/main" id="{21F1240B-FF94-5348-9BC8-7531FA53FCB7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72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805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 type="blank">
  <p:cSld name="Em Branco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52843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rast Default">
  <p:cSld name="Contrast Default"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116"/>
          <p:cNvSpPr/>
          <p:nvPr/>
        </p:nvSpPr>
        <p:spPr>
          <a:xfrm>
            <a:off x="11312525" y="6498754"/>
            <a:ext cx="325501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‹nº›</a:t>
            </a:fld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1" name="Google Shape;601;p116"/>
          <p:cNvSpPr txBox="1">
            <a:spLocks noGrp="1"/>
          </p:cNvSpPr>
          <p:nvPr>
            <p:ph type="title"/>
          </p:nvPr>
        </p:nvSpPr>
        <p:spPr>
          <a:xfrm>
            <a:off x="554736" y="182372"/>
            <a:ext cx="11082528" cy="731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2" name="Google Shape;602;p116"/>
          <p:cNvSpPr txBox="1">
            <a:spLocks noGrp="1"/>
          </p:cNvSpPr>
          <p:nvPr>
            <p:ph type="subTitle" idx="1"/>
          </p:nvPr>
        </p:nvSpPr>
        <p:spPr>
          <a:xfrm>
            <a:off x="554736" y="903861"/>
            <a:ext cx="1108252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​"/>
              <a:defRPr/>
            </a:lvl1pPr>
            <a:lvl2pPr lvl="1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—"/>
              <a:defRPr/>
            </a:lvl3pPr>
            <a:lvl4pPr lvl="3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»"/>
              <a:defRPr/>
            </a:lvl4pPr>
            <a:lvl5pPr lvl="4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›"/>
              <a:defRPr/>
            </a:lvl5pPr>
            <a:lvl6pPr lvl="5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03" name="Google Shape;603;p116"/>
          <p:cNvSpPr txBox="1">
            <a:spLocks noGrp="1"/>
          </p:cNvSpPr>
          <p:nvPr>
            <p:ph type="body" idx="2"/>
          </p:nvPr>
        </p:nvSpPr>
        <p:spPr>
          <a:xfrm>
            <a:off x="7159752" y="78768"/>
            <a:ext cx="4480560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457200" lvl="0" indent="-279400" algn="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800"/>
              <a:buChar char="​"/>
              <a:defRPr sz="80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—"/>
              <a:defRPr/>
            </a:lvl3pPr>
            <a:lvl4pPr marL="1828800" lvl="3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»"/>
              <a:defRPr/>
            </a:lvl4pPr>
            <a:lvl5pPr marL="2286000" lvl="4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›"/>
              <a:defRPr/>
            </a:lvl5pPr>
            <a:lvl6pPr marL="2743200" lvl="5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78210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rast 3/4">
  <p:cSld name="Contrast 3/4">
    <p:bg>
      <p:bgPr>
        <a:solidFill>
          <a:schemeClr val="dk1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1"/>
          <p:cNvSpPr/>
          <p:nvPr/>
        </p:nvSpPr>
        <p:spPr>
          <a:xfrm>
            <a:off x="8781416" y="0"/>
            <a:ext cx="3410584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0F0F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41"/>
          <p:cNvSpPr/>
          <p:nvPr/>
        </p:nvSpPr>
        <p:spPr>
          <a:xfrm>
            <a:off x="11312525" y="6498754"/>
            <a:ext cx="325501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</a:pPr>
            <a:fld id="{00000000-1234-1234-1234-123412341234}" type="slidenum">
              <a:rPr lang="pt-BR"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‹nº›</a:t>
            </a:fld>
            <a:endParaRPr sz="9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3" name="Google Shape;23;p41"/>
          <p:cNvCxnSpPr/>
          <p:nvPr/>
        </p:nvCxnSpPr>
        <p:spPr>
          <a:xfrm>
            <a:off x="9119861" y="6453769"/>
            <a:ext cx="2514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4" name="Google Shape;24;p41"/>
          <p:cNvCxnSpPr/>
          <p:nvPr/>
        </p:nvCxnSpPr>
        <p:spPr>
          <a:xfrm>
            <a:off x="554736" y="6453769"/>
            <a:ext cx="7918704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5" name="Google Shape;25;p41"/>
          <p:cNvCxnSpPr/>
          <p:nvPr/>
        </p:nvCxnSpPr>
        <p:spPr>
          <a:xfrm>
            <a:off x="9119861" y="1181906"/>
            <a:ext cx="2514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6" name="Google Shape;26;p41"/>
          <p:cNvCxnSpPr/>
          <p:nvPr/>
        </p:nvCxnSpPr>
        <p:spPr>
          <a:xfrm>
            <a:off x="554736" y="1181906"/>
            <a:ext cx="7918704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7" name="Google Shape;27;p41"/>
          <p:cNvSpPr txBox="1">
            <a:spLocks noGrp="1"/>
          </p:cNvSpPr>
          <p:nvPr>
            <p:ph type="title"/>
          </p:nvPr>
        </p:nvSpPr>
        <p:spPr>
          <a:xfrm>
            <a:off x="554736" y="182372"/>
            <a:ext cx="7918704" cy="731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Georgia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1"/>
          <p:cNvSpPr txBox="1">
            <a:spLocks noGrp="1"/>
          </p:cNvSpPr>
          <p:nvPr>
            <p:ph type="subTitle" idx="1"/>
          </p:nvPr>
        </p:nvSpPr>
        <p:spPr>
          <a:xfrm>
            <a:off x="554736" y="903861"/>
            <a:ext cx="791870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600"/>
              <a:buChar char="​"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—"/>
              <a:defRPr/>
            </a:lvl3pPr>
            <a:lvl4pPr lvl="3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»"/>
              <a:defRPr/>
            </a:lvl4pPr>
            <a:lvl5pPr lvl="4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›"/>
              <a:defRPr/>
            </a:lvl5pPr>
            <a:lvl6pPr lvl="5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1"/>
          <p:cNvSpPr txBox="1">
            <a:spLocks noGrp="1"/>
          </p:cNvSpPr>
          <p:nvPr>
            <p:ph type="body" idx="2"/>
          </p:nvPr>
        </p:nvSpPr>
        <p:spPr>
          <a:xfrm>
            <a:off x="9119860" y="78768"/>
            <a:ext cx="2520451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457200" lvl="0" indent="-279400" algn="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800"/>
              <a:buChar char="​"/>
              <a:defRPr sz="80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—"/>
              <a:defRPr/>
            </a:lvl3pPr>
            <a:lvl4pPr marL="1828800" lvl="3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»"/>
              <a:defRPr/>
            </a:lvl4pPr>
            <a:lvl5pPr marL="2286000" lvl="4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›"/>
              <a:defRPr/>
            </a:lvl5pPr>
            <a:lvl6pPr marL="2743200" lvl="5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4468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rast Title"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7BEFF58C-83CF-420F-BF45-F188AE9E730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9215845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0" imgW="344" imgH="344" progId="TCLayout.ActiveDocument.1">
                  <p:embed/>
                </p:oleObj>
              </mc:Choice>
              <mc:Fallback>
                <p:oleObj name="think-cell Slide" r:id="rId10" imgW="344" imgH="344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7BEFF58C-83CF-420F-BF45-F188AE9E73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0BEC3B16-0840-4135-8BED-D45704C35593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4400" b="1" i="0" baseline="0" dirty="0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12" name="ClientLogo">
            <a:extLst>
              <a:ext uri="{FF2B5EF4-FFF2-40B4-BE49-F238E27FC236}">
                <a16:creationId xmlns:a16="http://schemas.microsoft.com/office/drawing/2014/main" id="{5A541723-8353-4CC2-AFDA-19C8B3B786BF}"/>
              </a:ext>
            </a:extLst>
          </p:cNvPr>
          <p:cNvSpPr>
            <a:spLocks noGrp="1"/>
          </p:cNvSpPr>
          <p:nvPr>
            <p:ph type="pic" sz="quarter" idx="14" hasCustomPrompt="1"/>
            <p:custDataLst>
              <p:tags r:id="rId3"/>
            </p:custDataLst>
          </p:nvPr>
        </p:nvSpPr>
        <p:spPr>
          <a:xfrm>
            <a:off x="551942" y="4984025"/>
            <a:ext cx="1901952" cy="96926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Client logo goes here.</a:t>
            </a:r>
          </a:p>
        </p:txBody>
      </p:sp>
      <p:sp>
        <p:nvSpPr>
          <p:cNvPr id="13" name="Documenttype">
            <a:extLst>
              <a:ext uri="{FF2B5EF4-FFF2-40B4-BE49-F238E27FC236}">
                <a16:creationId xmlns:a16="http://schemas.microsoft.com/office/drawing/2014/main" id="{A8F38EAB-8863-4F94-ACD0-B6D27373BCC1}"/>
              </a:ext>
            </a:extLst>
          </p:cNvPr>
          <p:cNvSpPr>
            <a:spLocks noGrp="1"/>
          </p:cNvSpPr>
          <p:nvPr>
            <p:ph type="body" sz="quarter" idx="13" hasCustomPrompt="1"/>
            <p:custDataLst>
              <p:tags r:id="rId4"/>
            </p:custDataLst>
          </p:nvPr>
        </p:nvSpPr>
        <p:spPr>
          <a:xfrm>
            <a:off x="551942" y="4510168"/>
            <a:ext cx="6016752" cy="215444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buNone/>
              <a:defRPr sz="1400">
                <a:solidFill>
                  <a:schemeClr val="tx1"/>
                </a:solidFill>
              </a:defRPr>
            </a:lvl1pPr>
            <a:lvl2pPr marL="115888" indent="0">
              <a:buNone/>
              <a:defRPr>
                <a:solidFill>
                  <a:schemeClr val="bg1"/>
                </a:solidFill>
              </a:defRPr>
            </a:lvl2pPr>
            <a:lvl3pPr marL="466344" indent="0">
              <a:buNone/>
              <a:defRPr>
                <a:solidFill>
                  <a:schemeClr val="bg1"/>
                </a:solidFill>
              </a:defRPr>
            </a:lvl3pPr>
            <a:lvl4pPr marL="813816" indent="0">
              <a:buNone/>
              <a:defRPr>
                <a:solidFill>
                  <a:schemeClr val="bg1"/>
                </a:solidFill>
              </a:defRPr>
            </a:lvl4pPr>
            <a:lvl5pPr marL="1161288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date or title/role</a:t>
            </a:r>
          </a:p>
        </p:txBody>
      </p:sp>
      <p:sp>
        <p:nvSpPr>
          <p:cNvPr id="14" name="Subtitle">
            <a:extLst>
              <a:ext uri="{FF2B5EF4-FFF2-40B4-BE49-F238E27FC236}">
                <a16:creationId xmlns:a16="http://schemas.microsoft.com/office/drawing/2014/main" id="{6C219131-971A-4BF6-8DFB-186691126F2C}"/>
              </a:ext>
            </a:extLst>
          </p:cNvPr>
          <p:cNvSpPr>
            <a:spLocks noGrp="1"/>
          </p:cNvSpPr>
          <p:nvPr>
            <p:ph type="subTitle" idx="1"/>
            <p:custDataLst>
              <p:tags r:id="rId5"/>
            </p:custDataLst>
          </p:nvPr>
        </p:nvSpPr>
        <p:spPr>
          <a:xfrm>
            <a:off x="551942" y="4092559"/>
            <a:ext cx="6016752" cy="307777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1" name="Title">
            <a:extLst>
              <a:ext uri="{FF2B5EF4-FFF2-40B4-BE49-F238E27FC236}">
                <a16:creationId xmlns:a16="http://schemas.microsoft.com/office/drawing/2014/main" id="{B280F3D7-8B5E-4751-907E-C1D9BEBFDCB8}"/>
              </a:ext>
            </a:extLst>
          </p:cNvPr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551942" y="2049805"/>
            <a:ext cx="6016752" cy="1921708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400" baseline="0">
                <a:ln w="6350" cap="flat">
                  <a:noFill/>
                  <a:miter lim="800000"/>
                </a:ln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7" name="CustomTitleImage">
            <a:extLst>
              <a:ext uri="{FF2B5EF4-FFF2-40B4-BE49-F238E27FC236}">
                <a16:creationId xmlns:a16="http://schemas.microsoft.com/office/drawing/2014/main" id="{21F1240B-FF94-5348-9BC8-7531FA53FCB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7263" cy="6858000"/>
          </a:xfrm>
          <a:prstGeom prst="rect">
            <a:avLst/>
          </a:prstGeom>
        </p:spPr>
      </p:pic>
      <p:sp>
        <p:nvSpPr>
          <p:cNvPr id="10" name="Disclaimer-English (United States)">
            <a:extLst>
              <a:ext uri="{FF2B5EF4-FFF2-40B4-BE49-F238E27FC236}">
                <a16:creationId xmlns:a16="http://schemas.microsoft.com/office/drawing/2014/main" id="{CE9A27D3-FEF4-4956-82C1-32F9905E865E}"/>
              </a:ext>
            </a:extLst>
          </p:cNvPr>
          <p:cNvSpPr>
            <a:spLocks noChangeArrowheads="1"/>
          </p:cNvSpPr>
          <p:nvPr userDrawn="1">
            <p:custDataLst>
              <p:tags r:id="rId7"/>
            </p:custDataLst>
          </p:nvPr>
        </p:nvSpPr>
        <p:spPr bwMode="black">
          <a:xfrm>
            <a:off x="551942" y="6190488"/>
            <a:ext cx="4710171" cy="356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 anchorCtr="0">
            <a:noAutofit/>
          </a:bodyPr>
          <a:lstStyle/>
          <a:p>
            <a:pPr defTabSz="804863" eaLnBrk="0" hangingPunct="0"/>
            <a:r>
              <a:rPr lang="pt-BR" sz="800" dirty="0">
                <a:solidFill>
                  <a:schemeClr val="tx1"/>
                </a:solidFill>
                <a:latin typeface="+mn-lt"/>
              </a:rPr>
              <a:t>CONFIDENCIAL – Não se destina a distribuição. Estudo forneceu uma análise objetiva e baseada em fatos ao IDV para auxiliar o IDV na preparação deste relatório. Todas e quaisquer recomendações e conclusões decorrentes do uso deste relatório pelo IDV são de responsabilidade do IDV</a:t>
            </a:r>
          </a:p>
          <a:p>
            <a:pPr defTabSz="804863" eaLnBrk="0" hangingPunct="0"/>
            <a:endParaRPr lang="en-US" sz="8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82274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rast 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D01440F-CB45-4B1E-BF2B-97953CB3550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6200166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" imgW="413" imgH="416" progId="TCLayout.ActiveDocument.1">
                  <p:embed/>
                </p:oleObj>
              </mc:Choice>
              <mc:Fallback>
                <p:oleObj name="think-cell Slide" r:id="rId9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D01440F-CB45-4B1E-BF2B-97953CB355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F95EE31F-4647-48C1-8F33-15A7FC3D359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 dirty="0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E4920261-0593-4AC5-992E-73B8CB0A1C71}"/>
              </a:ext>
            </a:extLst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5. Source" hidden="1">
            <a:extLst>
              <a:ext uri="{FF2B5EF4-FFF2-40B4-BE49-F238E27FC236}">
                <a16:creationId xmlns:a16="http://schemas.microsoft.com/office/drawing/2014/main" id="{0CC39C66-1ED1-4BBF-87FB-6C74C9A461BE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/>
              <a:t>Source: …</a:t>
            </a:r>
          </a:p>
        </p:txBody>
      </p:sp>
      <p:sp>
        <p:nvSpPr>
          <p:cNvPr id="12" name="2. Slide Title">
            <a:extLst>
              <a:ext uri="{FF2B5EF4-FFF2-40B4-BE49-F238E27FC236}">
                <a16:creationId xmlns:a16="http://schemas.microsoft.com/office/drawing/2014/main" id="{0BDEB94E-58BF-43E2-8FF2-DCDA24AD4E9D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54736" y="182372"/>
            <a:ext cx="11082528" cy="7315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3. Subtitle">
            <a:extLst>
              <a:ext uri="{FF2B5EF4-FFF2-40B4-BE49-F238E27FC236}">
                <a16:creationId xmlns:a16="http://schemas.microsoft.com/office/drawing/2014/main" id="{A865C2CC-D12C-4517-9906-7CCD161322EB}"/>
              </a:ext>
            </a:extLst>
          </p:cNvPr>
          <p:cNvSpPr>
            <a:spLocks noGrp="1"/>
          </p:cNvSpPr>
          <p:nvPr>
            <p:ph type="subTitle" idx="1"/>
            <p:custDataLst>
              <p:tags r:id="rId6"/>
            </p:custDataLst>
          </p:nvPr>
        </p:nvSpPr>
        <p:spPr>
          <a:xfrm>
            <a:off x="554736" y="903861"/>
            <a:ext cx="11082528" cy="276999"/>
          </a:xfrm>
        </p:spPr>
        <p:txBody>
          <a:bodyPr anchor="ctr" anchorCtr="0"/>
          <a:lstStyle/>
          <a:p>
            <a:r>
              <a:rPr lang="en-US" sz="1600" dirty="0"/>
              <a:t>Click to edit Master subtitle style</a:t>
            </a:r>
          </a:p>
        </p:txBody>
      </p:sp>
      <p:sp>
        <p:nvSpPr>
          <p:cNvPr id="17" name="1. On-page tracker">
            <a:extLst>
              <a:ext uri="{FF2B5EF4-FFF2-40B4-BE49-F238E27FC236}">
                <a16:creationId xmlns:a16="http://schemas.microsoft.com/office/drawing/2014/main" id="{FE52895E-A8CE-4207-AC48-2296C3D01401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7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33675263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rast 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D01440F-CB45-4B1E-BF2B-97953CB3550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9177578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" imgW="413" imgH="416" progId="TCLayout.ActiveDocument.1">
                  <p:embed/>
                </p:oleObj>
              </mc:Choice>
              <mc:Fallback>
                <p:oleObj name="think-cell Slide" r:id="rId9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D01440F-CB45-4B1E-BF2B-97953CB355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94EDEB98-3045-499B-B4CA-1965036729D9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3048" y="0"/>
            <a:ext cx="12195048" cy="6858000"/>
          </a:xfrm>
          <a:prstGeom prst="rect">
            <a:avLst/>
          </a:prstGeom>
        </p:spPr>
      </p:pic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F95EE31F-4647-48C1-8F33-15A7FC3D359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 dirty="0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9" name="5. Source" hidden="1">
            <a:extLst>
              <a:ext uri="{FF2B5EF4-FFF2-40B4-BE49-F238E27FC236}">
                <a16:creationId xmlns:a16="http://schemas.microsoft.com/office/drawing/2014/main" id="{0CC39C66-1ED1-4BBF-87FB-6C74C9A461BE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/>
              <a:t>Source: …</a:t>
            </a:r>
          </a:p>
        </p:txBody>
      </p:sp>
      <p:sp>
        <p:nvSpPr>
          <p:cNvPr id="12" name="2. Slide Title">
            <a:extLst>
              <a:ext uri="{FF2B5EF4-FFF2-40B4-BE49-F238E27FC236}">
                <a16:creationId xmlns:a16="http://schemas.microsoft.com/office/drawing/2014/main" id="{0BDEB94E-58BF-43E2-8FF2-DCDA24AD4E9D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54736" y="182372"/>
            <a:ext cx="11082528" cy="731520"/>
          </a:xfrm>
        </p:spPr>
        <p:txBody>
          <a:bodyPr vert="horz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3. Subtitle">
            <a:extLst>
              <a:ext uri="{FF2B5EF4-FFF2-40B4-BE49-F238E27FC236}">
                <a16:creationId xmlns:a16="http://schemas.microsoft.com/office/drawing/2014/main" id="{A865C2CC-D12C-4517-9906-7CCD161322EB}"/>
              </a:ext>
            </a:extLst>
          </p:cNvPr>
          <p:cNvSpPr>
            <a:spLocks noGrp="1"/>
          </p:cNvSpPr>
          <p:nvPr>
            <p:ph type="subTitle" idx="1"/>
            <p:custDataLst>
              <p:tags r:id="rId5"/>
            </p:custDataLst>
          </p:nvPr>
        </p:nvSpPr>
        <p:spPr>
          <a:xfrm>
            <a:off x="554736" y="903861"/>
            <a:ext cx="11082528" cy="276999"/>
          </a:xfrm>
        </p:spPr>
        <p:txBody>
          <a:bodyPr anchor="ctr" anchorCtr="0"/>
          <a:lstStyle/>
          <a:p>
            <a:r>
              <a:rPr lang="en-US" sz="1600" dirty="0"/>
              <a:t>Click to edit Master subtitle style</a:t>
            </a:r>
          </a:p>
        </p:txBody>
      </p:sp>
      <p:sp>
        <p:nvSpPr>
          <p:cNvPr id="17" name="1. On-page tracker">
            <a:extLst>
              <a:ext uri="{FF2B5EF4-FFF2-40B4-BE49-F238E27FC236}">
                <a16:creationId xmlns:a16="http://schemas.microsoft.com/office/drawing/2014/main" id="{FE52895E-A8CE-4207-AC48-2296C3D01401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6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  <p:sp>
        <p:nvSpPr>
          <p:cNvPr id="11" name="Slide Number">
            <a:extLst>
              <a:ext uri="{FF2B5EF4-FFF2-40B4-BE49-F238E27FC236}">
                <a16:creationId xmlns:a16="http://schemas.microsoft.com/office/drawing/2014/main" id="{4DFCE260-DDED-46C0-BD2B-3E4C7F8F2233}"/>
              </a:ext>
            </a:extLst>
          </p:cNvPr>
          <p:cNvSpPr>
            <a:spLocks noChangeArrowheads="1"/>
          </p:cNvSpPr>
          <p:nvPr userDrawn="1">
            <p:custDataLst>
              <p:tags r:id="rId7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marL="0" marR="0" lvl="0" indent="0" algn="r" defTabSz="6107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BDCABE-3F10-B64C-92F1-86201441703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pPr marL="0" marR="0" lvl="0" indent="0" algn="r" defTabSz="6107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03506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rast Top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. Slide Title">
            <a:extLst>
              <a:ext uri="{FF2B5EF4-FFF2-40B4-BE49-F238E27FC236}">
                <a16:creationId xmlns:a16="http://schemas.microsoft.com/office/drawing/2014/main" id="{064E079D-5BD2-4787-A7F2-0859A1CB5E94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54736" y="1706563"/>
            <a:ext cx="3813048" cy="861774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>
                <a:ln w="6350" cap="flat">
                  <a:noFill/>
                  <a:miter lim="800000"/>
                </a:ln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E74A6D15-9D93-480F-A207-CA245151AE26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5. Source" hidden="1">
            <a:extLst>
              <a:ext uri="{FF2B5EF4-FFF2-40B4-BE49-F238E27FC236}">
                <a16:creationId xmlns:a16="http://schemas.microsoft.com/office/drawing/2014/main" id="{33F722E2-991C-4728-97C9-8D281DB3C59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/>
              <a:t>Source: …</a:t>
            </a:r>
          </a:p>
        </p:txBody>
      </p:sp>
      <p:sp>
        <p:nvSpPr>
          <p:cNvPr id="8" name="1. On-page tracker">
            <a:extLst>
              <a:ext uri="{FF2B5EF4-FFF2-40B4-BE49-F238E27FC236}">
                <a16:creationId xmlns:a16="http://schemas.microsoft.com/office/drawing/2014/main" id="{86FA29AF-027A-4D55-B276-E2DD256DB988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4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7164750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rast Mi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. Slide Title">
            <a:extLst>
              <a:ext uri="{FF2B5EF4-FFF2-40B4-BE49-F238E27FC236}">
                <a16:creationId xmlns:a16="http://schemas.microsoft.com/office/drawing/2014/main" id="{064E079D-5BD2-4787-A7F2-0859A1CB5E94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54736" y="3044280"/>
            <a:ext cx="5065776" cy="769441"/>
          </a:xfrm>
          <a:prstGeom prst="rect">
            <a:avLst/>
          </a:prstGeom>
        </p:spPr>
        <p:txBody>
          <a:bodyPr rIns="365760" anchor="ctr">
            <a:noAutofit/>
          </a:bodyPr>
          <a:lstStyle>
            <a:lvl1pPr>
              <a:defRPr>
                <a:ln w="6350" cap="flat">
                  <a:noFill/>
                  <a:miter lim="800000"/>
                </a:ln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8CFBA6B2-A084-4532-80C0-2629A5553A76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5. Source" hidden="1">
            <a:extLst>
              <a:ext uri="{FF2B5EF4-FFF2-40B4-BE49-F238E27FC236}">
                <a16:creationId xmlns:a16="http://schemas.microsoft.com/office/drawing/2014/main" id="{677DA9EB-F148-4622-AB71-9F38D348578D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/>
              <a:t>Source: …</a:t>
            </a:r>
          </a:p>
        </p:txBody>
      </p:sp>
      <p:sp>
        <p:nvSpPr>
          <p:cNvPr id="8" name="1. On-page tracker">
            <a:extLst>
              <a:ext uri="{FF2B5EF4-FFF2-40B4-BE49-F238E27FC236}">
                <a16:creationId xmlns:a16="http://schemas.microsoft.com/office/drawing/2014/main" id="{93728AF3-A71A-4C7A-97DE-605BB9E1802D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4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40487510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rast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70A466E0-AD73-4F3A-9B78-5C1BB1238B1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2481163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473" imgH="476" progId="TCLayout.ActiveDocument.1">
                  <p:embed/>
                </p:oleObj>
              </mc:Choice>
              <mc:Fallback>
                <p:oleObj name="think-cell Slide" r:id="rId8" imgW="473" imgH="47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70A466E0-AD73-4F3A-9B78-5C1BB1238B1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D52DFA4F-F49F-468D-B19A-F0D9ACACF90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4400" b="1" i="0" baseline="0" dirty="0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7" name="2. Slide Title">
            <a:extLst>
              <a:ext uri="{FF2B5EF4-FFF2-40B4-BE49-F238E27FC236}">
                <a16:creationId xmlns:a16="http://schemas.microsoft.com/office/drawing/2014/main" id="{E222DC4C-FD9F-4495-B0EA-3E6F1E35596A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4580468"/>
            <a:ext cx="11082528" cy="677108"/>
          </a:xfrm>
        </p:spPr>
        <p:txBody>
          <a:bodyPr anchor="b">
            <a:noAutofit/>
          </a:bodyPr>
          <a:lstStyle>
            <a:lvl1pPr>
              <a:lnSpc>
                <a:spcPct val="93000"/>
              </a:lnSpc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9AC4B822-CA6B-4F05-8715-F74C6D5D34B1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5. Source" hidden="1">
            <a:extLst>
              <a:ext uri="{FF2B5EF4-FFF2-40B4-BE49-F238E27FC236}">
                <a16:creationId xmlns:a16="http://schemas.microsoft.com/office/drawing/2014/main" id="{4376B40D-309A-4442-81B2-638CDEBB2F76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/>
              <a:t>Source: …</a:t>
            </a:r>
          </a:p>
        </p:txBody>
      </p:sp>
      <p:sp>
        <p:nvSpPr>
          <p:cNvPr id="9" name="1. On-page tracker">
            <a:extLst>
              <a:ext uri="{FF2B5EF4-FFF2-40B4-BE49-F238E27FC236}">
                <a16:creationId xmlns:a16="http://schemas.microsoft.com/office/drawing/2014/main" id="{54D7CBA4-82F6-465D-A903-99498223AB1A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6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35937717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rast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965A42E5-8A95-48CC-91A7-EC09BEF8D28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0313230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" imgW="473" imgH="476" progId="TCLayout.ActiveDocument.1">
                  <p:embed/>
                </p:oleObj>
              </mc:Choice>
              <mc:Fallback>
                <p:oleObj name="think-cell Slide" r:id="rId9" imgW="473" imgH="47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965A42E5-8A95-48CC-91A7-EC09BEF8D2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96343A1-B4C8-41A2-9540-F666771DD09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3400" b="1" i="0" baseline="0" dirty="0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7" name="2. Slide Title">
            <a:extLst>
              <a:ext uri="{FF2B5EF4-FFF2-40B4-BE49-F238E27FC236}">
                <a16:creationId xmlns:a16="http://schemas.microsoft.com/office/drawing/2014/main" id="{FB296734-15F7-4BDF-BF7F-AD560B3E09D7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1505712" y="3592841"/>
            <a:ext cx="9180576" cy="486608"/>
          </a:xfrm>
          <a:prstGeom prst="rect">
            <a:avLst/>
          </a:prstGeom>
        </p:spPr>
        <p:txBody>
          <a:bodyPr>
            <a:spAutoFit/>
          </a:bodyPr>
          <a:lstStyle>
            <a:lvl1pPr>
              <a:lnSpc>
                <a:spcPct val="93000"/>
              </a:lnSpc>
              <a:defRPr sz="3400"/>
            </a:lvl1pPr>
          </a:lstStyle>
          <a:p>
            <a:r>
              <a:rPr lang="en-US" dirty="0"/>
              <a:t>“Click to add quote</a:t>
            </a:r>
          </a:p>
        </p:txBody>
      </p:sp>
      <p:sp>
        <p:nvSpPr>
          <p:cNvPr id="9" name="3. Subtitle">
            <a:extLst>
              <a:ext uri="{FF2B5EF4-FFF2-40B4-BE49-F238E27FC236}">
                <a16:creationId xmlns:a16="http://schemas.microsoft.com/office/drawing/2014/main" id="{F91EA195-0A6B-4141-BE0A-C29B8632D98B}"/>
              </a:ext>
            </a:extLst>
          </p:cNvPr>
          <p:cNvSpPr>
            <a:spLocks noGrp="1"/>
          </p:cNvSpPr>
          <p:nvPr>
            <p:ph type="subTitle" idx="1" hasCustomPrompt="1"/>
            <p:custDataLst>
              <p:tags r:id="rId4"/>
            </p:custDataLst>
          </p:nvPr>
        </p:nvSpPr>
        <p:spPr>
          <a:xfrm>
            <a:off x="1505712" y="4284630"/>
            <a:ext cx="9180576" cy="276999"/>
          </a:xfrm>
        </p:spPr>
        <p:txBody>
          <a:bodyPr wrap="square">
            <a:noAutofit/>
          </a:bodyPr>
          <a:lstStyle>
            <a:lvl1pPr marL="0" indent="0" algn="l">
              <a:buNone/>
              <a:defRPr sz="16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quote source</a:t>
            </a:r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9A085514-D1F6-4D77-A23F-C5C66C21AB2E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5. Source" hidden="1">
            <a:extLst>
              <a:ext uri="{FF2B5EF4-FFF2-40B4-BE49-F238E27FC236}">
                <a16:creationId xmlns:a16="http://schemas.microsoft.com/office/drawing/2014/main" id="{C5FBD0AF-1EDD-41EB-9A6E-173435ADFFE5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/>
              <a:t>Source: …</a:t>
            </a:r>
          </a:p>
        </p:txBody>
      </p:sp>
      <p:sp>
        <p:nvSpPr>
          <p:cNvPr id="13" name="1. On-page tracker">
            <a:extLst>
              <a:ext uri="{FF2B5EF4-FFF2-40B4-BE49-F238E27FC236}">
                <a16:creationId xmlns:a16="http://schemas.microsoft.com/office/drawing/2014/main" id="{F4C99502-105F-4A25-9FB4-3478945E9EF7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7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36934340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rast 1/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3A3BA4A-22A3-4843-892F-E42C155B428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8240362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5" imgW="413" imgH="416" progId="TCLayout.ActiveDocument.1">
                  <p:embed/>
                </p:oleObj>
              </mc:Choice>
              <mc:Fallback>
                <p:oleObj name="think-cell Slide" r:id="rId15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3A3BA4A-22A3-4843-892F-E42C155B428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5BF2AED7-361B-4221-9AF6-77A108DA0C2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 dirty="0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6" name="RectangleDark">
            <a:extLst>
              <a:ext uri="{FF2B5EF4-FFF2-40B4-BE49-F238E27FC236}">
                <a16:creationId xmlns:a16="http://schemas.microsoft.com/office/drawing/2014/main" id="{3FA229FA-A3E6-464F-8FAE-54175450EBEB}"/>
              </a:ext>
            </a:extLst>
          </p:cNvPr>
          <p:cNvSpPr/>
          <p:nvPr>
            <p:custDataLst>
              <p:tags r:id="rId3"/>
            </p:custDataLst>
          </p:nvPr>
        </p:nvSpPr>
        <p:spPr bwMode="ltGray">
          <a:xfrm>
            <a:off x="3413760" y="0"/>
            <a:ext cx="8778240" cy="6858000"/>
          </a:xfrm>
          <a:prstGeom prst="rect">
            <a:avLst/>
          </a:prstGeom>
          <a:solidFill>
            <a:schemeClr val="bg1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16" name="SlideLogoText" hidden="1">
            <a:extLst>
              <a:ext uri="{FF2B5EF4-FFF2-40B4-BE49-F238E27FC236}">
                <a16:creationId xmlns:a16="http://schemas.microsoft.com/office/drawing/2014/main" id="{7D03BAA3-96F1-4B7C-895E-B9B8CFDDA50B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black">
          <a:xfrm>
            <a:off x="10709936" y="6499381"/>
            <a:ext cx="64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 kern="120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ACF9526A-1F1C-4E57-8A8D-21EDBC12066F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3" name="BottomLineLeft">
            <a:extLst>
              <a:ext uri="{FF2B5EF4-FFF2-40B4-BE49-F238E27FC236}">
                <a16:creationId xmlns:a16="http://schemas.microsoft.com/office/drawing/2014/main" id="{860F551B-05D0-4883-89B6-6CE418F81F78}"/>
              </a:ext>
            </a:extLst>
          </p:cNvPr>
          <p:cNvCxnSpPr/>
          <p:nvPr>
            <p:custDataLst>
              <p:tags r:id="rId6"/>
            </p:custDataLst>
          </p:nvPr>
        </p:nvCxnSpPr>
        <p:spPr>
          <a:xfrm>
            <a:off x="554736" y="6453769"/>
            <a:ext cx="2514600" cy="0"/>
          </a:xfrm>
          <a:prstGeom prst="line">
            <a:avLst/>
          </a:prstGeom>
          <a:ln w="6350">
            <a:solidFill>
              <a:schemeClr val="bg2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BottomLineRight">
            <a:extLst>
              <a:ext uri="{FF2B5EF4-FFF2-40B4-BE49-F238E27FC236}">
                <a16:creationId xmlns:a16="http://schemas.microsoft.com/office/drawing/2014/main" id="{C2A81BD2-BB6D-46F4-A26E-5D243E24DDD3}"/>
              </a:ext>
            </a:extLst>
          </p:cNvPr>
          <p:cNvCxnSpPr/>
          <p:nvPr>
            <p:custDataLst>
              <p:tags r:id="rId7"/>
            </p:custDataLst>
          </p:nvPr>
        </p:nvCxnSpPr>
        <p:spPr>
          <a:xfrm>
            <a:off x="3715757" y="6453769"/>
            <a:ext cx="7918704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TopLineRight">
            <a:extLst>
              <a:ext uri="{FF2B5EF4-FFF2-40B4-BE49-F238E27FC236}">
                <a16:creationId xmlns:a16="http://schemas.microsoft.com/office/drawing/2014/main" id="{AD6B0CAC-AB2A-44BD-A5F1-181F096A1CA7}"/>
              </a:ext>
            </a:extLst>
          </p:cNvPr>
          <p:cNvCxnSpPr/>
          <p:nvPr>
            <p:custDataLst>
              <p:tags r:id="rId8"/>
            </p:custDataLst>
          </p:nvPr>
        </p:nvCxnSpPr>
        <p:spPr>
          <a:xfrm>
            <a:off x="3715757" y="1181906"/>
            <a:ext cx="7918704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TopLineLeft">
            <a:extLst>
              <a:ext uri="{FF2B5EF4-FFF2-40B4-BE49-F238E27FC236}">
                <a16:creationId xmlns:a16="http://schemas.microsoft.com/office/drawing/2014/main" id="{B80458B7-DA1A-4215-B701-10FAC61D0E28}"/>
              </a:ext>
            </a:extLst>
          </p:cNvPr>
          <p:cNvCxnSpPr/>
          <p:nvPr>
            <p:custDataLst>
              <p:tags r:id="rId9"/>
            </p:custDataLst>
          </p:nvPr>
        </p:nvCxnSpPr>
        <p:spPr>
          <a:xfrm>
            <a:off x="554736" y="1181906"/>
            <a:ext cx="2514600" cy="0"/>
          </a:xfrm>
          <a:prstGeom prst="line">
            <a:avLst/>
          </a:prstGeom>
          <a:ln w="6350">
            <a:solidFill>
              <a:schemeClr val="bg2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2. Slide Title">
            <a:extLst>
              <a:ext uri="{FF2B5EF4-FFF2-40B4-BE49-F238E27FC236}">
                <a16:creationId xmlns:a16="http://schemas.microsoft.com/office/drawing/2014/main" id="{7C125983-42A9-42F7-AA00-F56CD87B285E}"/>
              </a:ext>
            </a:extLst>
          </p:cNvPr>
          <p:cNvSpPr>
            <a:spLocks noGrp="1"/>
          </p:cNvSpPr>
          <p:nvPr>
            <p:ph type="title"/>
            <p:custDataLst>
              <p:tags r:id="rId10"/>
            </p:custDataLst>
          </p:nvPr>
        </p:nvSpPr>
        <p:spPr>
          <a:xfrm>
            <a:off x="554736" y="2744369"/>
            <a:ext cx="2514600" cy="769441"/>
          </a:xfrm>
        </p:spPr>
        <p:txBody>
          <a:bodyPr anchor="b"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9D41FF9F-DFB7-4DFF-B338-08A2CA649393}"/>
              </a:ext>
            </a:extLst>
          </p:cNvPr>
          <p:cNvSpPr>
            <a:spLocks noGrp="1"/>
          </p:cNvSpPr>
          <p:nvPr>
            <p:ph type="subTitle" idx="1"/>
            <p:custDataLst>
              <p:tags r:id="rId11"/>
            </p:custDataLst>
          </p:nvPr>
        </p:nvSpPr>
        <p:spPr>
          <a:xfrm>
            <a:off x="554736" y="3659644"/>
            <a:ext cx="2514600" cy="492443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 b="0">
                <a:solidFill>
                  <a:schemeClr val="bg2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1" name="5. Source" hidden="1">
            <a:extLst>
              <a:ext uri="{FF2B5EF4-FFF2-40B4-BE49-F238E27FC236}">
                <a16:creationId xmlns:a16="http://schemas.microsoft.com/office/drawing/2014/main" id="{064AC035-5239-45FF-8383-33CBCD30D33E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>
                <a:solidFill>
                  <a:schemeClr val="bg2"/>
                </a:solidFill>
              </a:rPr>
              <a:t>Source: …</a:t>
            </a:r>
          </a:p>
        </p:txBody>
      </p:sp>
      <p:sp>
        <p:nvSpPr>
          <p:cNvPr id="15" name="1. On-page tracker">
            <a:extLst>
              <a:ext uri="{FF2B5EF4-FFF2-40B4-BE49-F238E27FC236}">
                <a16:creationId xmlns:a16="http://schemas.microsoft.com/office/drawing/2014/main" id="{3DF66089-C2CC-4E6A-A7ED-0B333FCF2C47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13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42218889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rast 1/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D6AD2A36-39D2-411F-97A0-A924098965A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7587067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5" imgW="413" imgH="416" progId="TCLayout.ActiveDocument.1">
                  <p:embed/>
                </p:oleObj>
              </mc:Choice>
              <mc:Fallback>
                <p:oleObj name="think-cell Slide" r:id="rId15" imgW="413" imgH="416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D6AD2A36-39D2-411F-97A0-A924098965A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4E67A342-8C8E-4A76-A2F2-1541645630AD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 dirty="0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6" name="RectangleDark">
            <a:extLst>
              <a:ext uri="{FF2B5EF4-FFF2-40B4-BE49-F238E27FC236}">
                <a16:creationId xmlns:a16="http://schemas.microsoft.com/office/drawing/2014/main" id="{3FA229FA-A3E6-464F-8FAE-54175450EBEB}"/>
              </a:ext>
            </a:extLst>
          </p:cNvPr>
          <p:cNvSpPr/>
          <p:nvPr>
            <p:custDataLst>
              <p:tags r:id="rId3"/>
            </p:custDataLst>
          </p:nvPr>
        </p:nvSpPr>
        <p:spPr bwMode="ltGray">
          <a:xfrm>
            <a:off x="4364736" y="0"/>
            <a:ext cx="7827264" cy="6858000"/>
          </a:xfrm>
          <a:prstGeom prst="rect">
            <a:avLst/>
          </a:prstGeom>
          <a:solidFill>
            <a:schemeClr val="bg1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16" name="SlideLogoText" hidden="1">
            <a:extLst>
              <a:ext uri="{FF2B5EF4-FFF2-40B4-BE49-F238E27FC236}">
                <a16:creationId xmlns:a16="http://schemas.microsoft.com/office/drawing/2014/main" id="{2D4C39DE-34D3-430B-A68C-3662DBF9F427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black">
          <a:xfrm>
            <a:off x="10709936" y="6499381"/>
            <a:ext cx="64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 kern="120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36B65DC7-979F-4AB7-9872-8CF5F2DCB753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4" name="BottomLineRight">
            <a:extLst>
              <a:ext uri="{FF2B5EF4-FFF2-40B4-BE49-F238E27FC236}">
                <a16:creationId xmlns:a16="http://schemas.microsoft.com/office/drawing/2014/main" id="{C2A81BD2-BB6D-46F4-A26E-5D243E24DDD3}"/>
              </a:ext>
            </a:extLst>
          </p:cNvPr>
          <p:cNvCxnSpPr/>
          <p:nvPr>
            <p:custDataLst>
              <p:tags r:id="rId6"/>
            </p:custDataLst>
          </p:nvPr>
        </p:nvCxnSpPr>
        <p:spPr>
          <a:xfrm>
            <a:off x="4671219" y="6453769"/>
            <a:ext cx="6967728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BottomLineLeft">
            <a:extLst>
              <a:ext uri="{FF2B5EF4-FFF2-40B4-BE49-F238E27FC236}">
                <a16:creationId xmlns:a16="http://schemas.microsoft.com/office/drawing/2014/main" id="{860F551B-05D0-4883-89B6-6CE418F81F78}"/>
              </a:ext>
            </a:extLst>
          </p:cNvPr>
          <p:cNvCxnSpPr/>
          <p:nvPr>
            <p:custDataLst>
              <p:tags r:id="rId7"/>
            </p:custDataLst>
          </p:nvPr>
        </p:nvCxnSpPr>
        <p:spPr>
          <a:xfrm>
            <a:off x="554736" y="6453769"/>
            <a:ext cx="3465576" cy="0"/>
          </a:xfrm>
          <a:prstGeom prst="line">
            <a:avLst/>
          </a:prstGeom>
          <a:ln w="6350">
            <a:solidFill>
              <a:schemeClr val="bg2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TopLineRight">
            <a:extLst>
              <a:ext uri="{FF2B5EF4-FFF2-40B4-BE49-F238E27FC236}">
                <a16:creationId xmlns:a16="http://schemas.microsoft.com/office/drawing/2014/main" id="{AD6B0CAC-AB2A-44BD-A5F1-181F096A1CA7}"/>
              </a:ext>
            </a:extLst>
          </p:cNvPr>
          <p:cNvCxnSpPr/>
          <p:nvPr>
            <p:custDataLst>
              <p:tags r:id="rId8"/>
            </p:custDataLst>
          </p:nvPr>
        </p:nvCxnSpPr>
        <p:spPr>
          <a:xfrm>
            <a:off x="4671219" y="1181906"/>
            <a:ext cx="6967728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TopLineLeft">
            <a:extLst>
              <a:ext uri="{FF2B5EF4-FFF2-40B4-BE49-F238E27FC236}">
                <a16:creationId xmlns:a16="http://schemas.microsoft.com/office/drawing/2014/main" id="{B80458B7-DA1A-4215-B701-10FAC61D0E28}"/>
              </a:ext>
            </a:extLst>
          </p:cNvPr>
          <p:cNvCxnSpPr/>
          <p:nvPr>
            <p:custDataLst>
              <p:tags r:id="rId9"/>
            </p:custDataLst>
          </p:nvPr>
        </p:nvCxnSpPr>
        <p:spPr>
          <a:xfrm>
            <a:off x="554736" y="1181906"/>
            <a:ext cx="3465576" cy="0"/>
          </a:xfrm>
          <a:prstGeom prst="line">
            <a:avLst/>
          </a:prstGeom>
          <a:ln w="6350">
            <a:solidFill>
              <a:schemeClr val="bg2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2. Slide Title">
            <a:extLst>
              <a:ext uri="{FF2B5EF4-FFF2-40B4-BE49-F238E27FC236}">
                <a16:creationId xmlns:a16="http://schemas.microsoft.com/office/drawing/2014/main" id="{F2EA5A09-84EC-4368-8C76-0BEA141A4333}"/>
              </a:ext>
            </a:extLst>
          </p:cNvPr>
          <p:cNvSpPr>
            <a:spLocks noGrp="1"/>
          </p:cNvSpPr>
          <p:nvPr>
            <p:ph type="title"/>
            <p:custDataLst>
              <p:tags r:id="rId10"/>
            </p:custDataLst>
          </p:nvPr>
        </p:nvSpPr>
        <p:spPr>
          <a:xfrm>
            <a:off x="554736" y="2744369"/>
            <a:ext cx="3465576" cy="769441"/>
          </a:xfrm>
          <a:prstGeom prst="rect">
            <a:avLst/>
          </a:prstGeom>
        </p:spPr>
        <p:txBody>
          <a:bodyPr wrap="square" anchor="b">
            <a:noAutofit/>
          </a:bodyPr>
          <a:lstStyle>
            <a:lvl1pPr algn="l"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3. Subtitle">
            <a:extLst>
              <a:ext uri="{FF2B5EF4-FFF2-40B4-BE49-F238E27FC236}">
                <a16:creationId xmlns:a16="http://schemas.microsoft.com/office/drawing/2014/main" id="{4BAE0A91-D3D3-4C9A-9F81-3C13D960A341}"/>
              </a:ext>
            </a:extLst>
          </p:cNvPr>
          <p:cNvSpPr>
            <a:spLocks noGrp="1"/>
          </p:cNvSpPr>
          <p:nvPr>
            <p:ph type="subTitle" idx="1"/>
            <p:custDataLst>
              <p:tags r:id="rId11"/>
            </p:custDataLst>
          </p:nvPr>
        </p:nvSpPr>
        <p:spPr>
          <a:xfrm>
            <a:off x="554735" y="3659644"/>
            <a:ext cx="3465575" cy="246221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 b="0">
                <a:solidFill>
                  <a:schemeClr val="bg2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5" name="5. Source" hidden="1">
            <a:extLst>
              <a:ext uri="{FF2B5EF4-FFF2-40B4-BE49-F238E27FC236}">
                <a16:creationId xmlns:a16="http://schemas.microsoft.com/office/drawing/2014/main" id="{6BA86AD8-0ECF-4EA8-B346-D8EA2716E80C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>
                <a:solidFill>
                  <a:schemeClr val="bg2"/>
                </a:solidFill>
              </a:rPr>
              <a:t>Source: …</a:t>
            </a:r>
          </a:p>
        </p:txBody>
      </p:sp>
      <p:sp>
        <p:nvSpPr>
          <p:cNvPr id="19" name="1. On-page tracker">
            <a:extLst>
              <a:ext uri="{FF2B5EF4-FFF2-40B4-BE49-F238E27FC236}">
                <a16:creationId xmlns:a16="http://schemas.microsoft.com/office/drawing/2014/main" id="{EDC5E9D8-BFBA-409D-B6E5-65A580E73B61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13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3377107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rast Top Left">
  <p:cSld name="Contrast Top Left"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117"/>
          <p:cNvSpPr txBox="1">
            <a:spLocks noGrp="1"/>
          </p:cNvSpPr>
          <p:nvPr>
            <p:ph type="title"/>
          </p:nvPr>
        </p:nvSpPr>
        <p:spPr>
          <a:xfrm>
            <a:off x="554736" y="1706563"/>
            <a:ext cx="3813048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eorgia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6" name="Google Shape;606;p117"/>
          <p:cNvSpPr/>
          <p:nvPr/>
        </p:nvSpPr>
        <p:spPr>
          <a:xfrm>
            <a:off x="11312525" y="6498754"/>
            <a:ext cx="325501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‹nº›</a:t>
            </a:fld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" name="Google Shape;607;p117"/>
          <p:cNvSpPr txBox="1">
            <a:spLocks noGrp="1"/>
          </p:cNvSpPr>
          <p:nvPr>
            <p:ph type="body" idx="1"/>
          </p:nvPr>
        </p:nvSpPr>
        <p:spPr>
          <a:xfrm>
            <a:off x="7159752" y="78768"/>
            <a:ext cx="4480560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457200" lvl="0" indent="-279400" algn="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800"/>
              <a:buChar char="​"/>
              <a:defRPr sz="80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—"/>
              <a:defRPr/>
            </a:lvl3pPr>
            <a:lvl4pPr marL="1828800" lvl="3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»"/>
              <a:defRPr/>
            </a:lvl4pPr>
            <a:lvl5pPr marL="2286000" lvl="4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›"/>
              <a:defRPr/>
            </a:lvl5pPr>
            <a:lvl6pPr marL="2743200" lvl="5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14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rast 1/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5793B5E-3475-4FCD-8164-7A168B5C1B4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6563111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5" imgW="473" imgH="473" progId="TCLayout.ActiveDocument.1">
                  <p:embed/>
                </p:oleObj>
              </mc:Choice>
              <mc:Fallback>
                <p:oleObj name="think-cell Slide" r:id="rId15" imgW="473" imgH="473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5793B5E-3475-4FCD-8164-7A168B5C1B4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1D89D8F9-1075-4B52-8375-8D4A2673D84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2500" b="1" i="0" baseline="0" dirty="0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7" name="RectangleDark">
            <a:extLst>
              <a:ext uri="{FF2B5EF4-FFF2-40B4-BE49-F238E27FC236}">
                <a16:creationId xmlns:a16="http://schemas.microsoft.com/office/drawing/2014/main" id="{2365F90A-9CD8-40EE-93CD-2729135A9569}"/>
              </a:ext>
            </a:extLst>
          </p:cNvPr>
          <p:cNvSpPr/>
          <p:nvPr>
            <p:custDataLst>
              <p:tags r:id="rId3"/>
            </p:custDataLst>
          </p:nvPr>
        </p:nvSpPr>
        <p:spPr bwMode="ltGray">
          <a:xfrm>
            <a:off x="6092952" y="0"/>
            <a:ext cx="6099048" cy="6858000"/>
          </a:xfrm>
          <a:prstGeom prst="rect">
            <a:avLst/>
          </a:prstGeom>
          <a:solidFill>
            <a:schemeClr val="bg1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7" name="SlideLogoText" hidden="1">
            <a:extLst>
              <a:ext uri="{FF2B5EF4-FFF2-40B4-BE49-F238E27FC236}">
                <a16:creationId xmlns:a16="http://schemas.microsoft.com/office/drawing/2014/main" id="{609F85FD-B74A-4A4E-BFA9-7668DD6BCB90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black">
          <a:xfrm>
            <a:off x="10709936" y="6499381"/>
            <a:ext cx="64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 kern="120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Slide Number">
            <a:extLst>
              <a:ext uri="{FF2B5EF4-FFF2-40B4-BE49-F238E27FC236}">
                <a16:creationId xmlns:a16="http://schemas.microsoft.com/office/drawing/2014/main" id="{D0E8D6D4-65CF-4E97-809E-C2399703986A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4" name="BottomLineRight">
            <a:extLst>
              <a:ext uri="{FF2B5EF4-FFF2-40B4-BE49-F238E27FC236}">
                <a16:creationId xmlns:a16="http://schemas.microsoft.com/office/drawing/2014/main" id="{A030B95D-1D90-4A27-8714-CFE7C7DB7020}"/>
              </a:ext>
            </a:extLst>
          </p:cNvPr>
          <p:cNvCxnSpPr/>
          <p:nvPr>
            <p:custDataLst>
              <p:tags r:id="rId6"/>
            </p:custDataLst>
          </p:nvPr>
        </p:nvCxnSpPr>
        <p:spPr>
          <a:xfrm>
            <a:off x="6573171" y="6453769"/>
            <a:ext cx="5065776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BottomLineLeft">
            <a:extLst>
              <a:ext uri="{FF2B5EF4-FFF2-40B4-BE49-F238E27FC236}">
                <a16:creationId xmlns:a16="http://schemas.microsoft.com/office/drawing/2014/main" id="{546D990A-A0D7-434B-9320-6311D017DAA2}"/>
              </a:ext>
            </a:extLst>
          </p:cNvPr>
          <p:cNvCxnSpPr/>
          <p:nvPr>
            <p:custDataLst>
              <p:tags r:id="rId7"/>
            </p:custDataLst>
          </p:nvPr>
        </p:nvCxnSpPr>
        <p:spPr>
          <a:xfrm>
            <a:off x="554736" y="6453769"/>
            <a:ext cx="5065776" cy="0"/>
          </a:xfrm>
          <a:prstGeom prst="line">
            <a:avLst/>
          </a:prstGeom>
          <a:ln w="6350">
            <a:solidFill>
              <a:schemeClr val="bg2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TopLineRight">
            <a:extLst>
              <a:ext uri="{FF2B5EF4-FFF2-40B4-BE49-F238E27FC236}">
                <a16:creationId xmlns:a16="http://schemas.microsoft.com/office/drawing/2014/main" id="{9388C4F9-67A3-422B-89FF-FAD8454A2F57}"/>
              </a:ext>
            </a:extLst>
          </p:cNvPr>
          <p:cNvCxnSpPr/>
          <p:nvPr>
            <p:custDataLst>
              <p:tags r:id="rId8"/>
            </p:custDataLst>
          </p:nvPr>
        </p:nvCxnSpPr>
        <p:spPr>
          <a:xfrm>
            <a:off x="6573171" y="1181906"/>
            <a:ext cx="5065776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TopLineLeft">
            <a:extLst>
              <a:ext uri="{FF2B5EF4-FFF2-40B4-BE49-F238E27FC236}">
                <a16:creationId xmlns:a16="http://schemas.microsoft.com/office/drawing/2014/main" id="{1C0D7255-5C21-4254-B3DE-6D296E69C5F2}"/>
              </a:ext>
            </a:extLst>
          </p:cNvPr>
          <p:cNvCxnSpPr/>
          <p:nvPr>
            <p:custDataLst>
              <p:tags r:id="rId9"/>
            </p:custDataLst>
          </p:nvPr>
        </p:nvCxnSpPr>
        <p:spPr>
          <a:xfrm>
            <a:off x="554736" y="1181906"/>
            <a:ext cx="5065776" cy="0"/>
          </a:xfrm>
          <a:prstGeom prst="line">
            <a:avLst/>
          </a:prstGeom>
          <a:ln w="6350">
            <a:solidFill>
              <a:schemeClr val="bg2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5. Source" hidden="1">
            <a:extLst>
              <a:ext uri="{FF2B5EF4-FFF2-40B4-BE49-F238E27FC236}">
                <a16:creationId xmlns:a16="http://schemas.microsoft.com/office/drawing/2014/main" id="{4F4B7457-0497-46CF-9E9B-69EB8E74CC15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>
                <a:solidFill>
                  <a:schemeClr val="bg2"/>
                </a:solidFill>
              </a:rPr>
              <a:t>Source: …</a:t>
            </a:r>
          </a:p>
        </p:txBody>
      </p:sp>
      <p:sp>
        <p:nvSpPr>
          <p:cNvPr id="21" name="2. Slide Title">
            <a:extLst>
              <a:ext uri="{FF2B5EF4-FFF2-40B4-BE49-F238E27FC236}">
                <a16:creationId xmlns:a16="http://schemas.microsoft.com/office/drawing/2014/main" id="{DF67D7DC-1A5A-4301-93C0-59BCC9FE6A85}"/>
              </a:ext>
            </a:extLst>
          </p:cNvPr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554736" y="182372"/>
            <a:ext cx="5065776" cy="73152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3. Subtitle">
            <a:extLst>
              <a:ext uri="{FF2B5EF4-FFF2-40B4-BE49-F238E27FC236}">
                <a16:creationId xmlns:a16="http://schemas.microsoft.com/office/drawing/2014/main" id="{08590DB3-FFB4-489D-B120-ADFDC12014DE}"/>
              </a:ext>
            </a:extLst>
          </p:cNvPr>
          <p:cNvSpPr>
            <a:spLocks noGrp="1"/>
          </p:cNvSpPr>
          <p:nvPr>
            <p:ph type="subTitle" idx="1"/>
            <p:custDataLst>
              <p:tags r:id="rId12"/>
            </p:custDataLst>
          </p:nvPr>
        </p:nvSpPr>
        <p:spPr>
          <a:xfrm>
            <a:off x="554736" y="903861"/>
            <a:ext cx="5065776" cy="276999"/>
          </a:xfrm>
        </p:spPr>
        <p:txBody>
          <a:bodyPr anchor="ctr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z="1600" dirty="0"/>
              <a:t>Click to edit Master subtitle style</a:t>
            </a:r>
          </a:p>
        </p:txBody>
      </p:sp>
      <p:sp>
        <p:nvSpPr>
          <p:cNvPr id="24" name="1. On-page tracker">
            <a:extLst>
              <a:ext uri="{FF2B5EF4-FFF2-40B4-BE49-F238E27FC236}">
                <a16:creationId xmlns:a16="http://schemas.microsoft.com/office/drawing/2014/main" id="{CC3A7643-6C17-4DEC-88AD-F79B0F2E7A18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13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21878305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rast 2/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FCB55F70-6D9A-415C-82BE-CBDB3A3541E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544147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5" imgW="413" imgH="416" progId="TCLayout.ActiveDocument.1">
                  <p:embed/>
                </p:oleObj>
              </mc:Choice>
              <mc:Fallback>
                <p:oleObj name="think-cell Slide" r:id="rId15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FCB55F70-6D9A-415C-82BE-CBDB3A3541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07F893DE-55B2-4BF3-87B6-545011BEFD9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 dirty="0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7" name="RectangleDark">
            <a:extLst>
              <a:ext uri="{FF2B5EF4-FFF2-40B4-BE49-F238E27FC236}">
                <a16:creationId xmlns:a16="http://schemas.microsoft.com/office/drawing/2014/main" id="{2365F90A-9CD8-40EE-93CD-2729135A9569}"/>
              </a:ext>
            </a:extLst>
          </p:cNvPr>
          <p:cNvSpPr/>
          <p:nvPr>
            <p:custDataLst>
              <p:tags r:id="rId3"/>
            </p:custDataLst>
          </p:nvPr>
        </p:nvSpPr>
        <p:spPr bwMode="ltGray">
          <a:xfrm>
            <a:off x="7830312" y="0"/>
            <a:ext cx="4361688" cy="6858000"/>
          </a:xfrm>
          <a:prstGeom prst="rect">
            <a:avLst/>
          </a:prstGeom>
          <a:solidFill>
            <a:schemeClr val="bg1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6" name="SlideLogoText" hidden="1">
            <a:extLst>
              <a:ext uri="{FF2B5EF4-FFF2-40B4-BE49-F238E27FC236}">
                <a16:creationId xmlns:a16="http://schemas.microsoft.com/office/drawing/2014/main" id="{AEC46ACE-42CD-4304-9E51-86DBC38CA4EB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black">
          <a:xfrm>
            <a:off x="10709936" y="6499381"/>
            <a:ext cx="64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 kern="120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3B7A7C0C-AC02-4989-860B-73442D510162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2" name="BottomLineRight">
            <a:extLst>
              <a:ext uri="{FF2B5EF4-FFF2-40B4-BE49-F238E27FC236}">
                <a16:creationId xmlns:a16="http://schemas.microsoft.com/office/drawing/2014/main" id="{6425396B-5490-4E4D-8EA4-E4AB4F98BF62}"/>
              </a:ext>
            </a:extLst>
          </p:cNvPr>
          <p:cNvCxnSpPr/>
          <p:nvPr>
            <p:custDataLst>
              <p:tags r:id="rId6"/>
            </p:custDataLst>
          </p:nvPr>
        </p:nvCxnSpPr>
        <p:spPr bwMode="black">
          <a:xfrm>
            <a:off x="8173371" y="6453769"/>
            <a:ext cx="3465576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BottomLineLeft">
            <a:extLst>
              <a:ext uri="{FF2B5EF4-FFF2-40B4-BE49-F238E27FC236}">
                <a16:creationId xmlns:a16="http://schemas.microsoft.com/office/drawing/2014/main" id="{570396F1-4249-402C-975E-F70778173C25}"/>
              </a:ext>
            </a:extLst>
          </p:cNvPr>
          <p:cNvCxnSpPr/>
          <p:nvPr>
            <p:custDataLst>
              <p:tags r:id="rId7"/>
            </p:custDataLst>
          </p:nvPr>
        </p:nvCxnSpPr>
        <p:spPr>
          <a:xfrm>
            <a:off x="554736" y="6453769"/>
            <a:ext cx="6967728" cy="0"/>
          </a:xfrm>
          <a:prstGeom prst="line">
            <a:avLst/>
          </a:prstGeom>
          <a:ln w="6350">
            <a:solidFill>
              <a:schemeClr val="bg2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TopLineRight">
            <a:extLst>
              <a:ext uri="{FF2B5EF4-FFF2-40B4-BE49-F238E27FC236}">
                <a16:creationId xmlns:a16="http://schemas.microsoft.com/office/drawing/2014/main" id="{C5BD98EE-C09E-457E-A028-EBE485145AA3}"/>
              </a:ext>
            </a:extLst>
          </p:cNvPr>
          <p:cNvCxnSpPr/>
          <p:nvPr>
            <p:custDataLst>
              <p:tags r:id="rId8"/>
            </p:custDataLst>
          </p:nvPr>
        </p:nvCxnSpPr>
        <p:spPr>
          <a:xfrm>
            <a:off x="8173371" y="1181906"/>
            <a:ext cx="3465576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TopLineLeft">
            <a:extLst>
              <a:ext uri="{FF2B5EF4-FFF2-40B4-BE49-F238E27FC236}">
                <a16:creationId xmlns:a16="http://schemas.microsoft.com/office/drawing/2014/main" id="{47D3FB95-30DE-4983-B5AE-01B80542C0DD}"/>
              </a:ext>
            </a:extLst>
          </p:cNvPr>
          <p:cNvCxnSpPr/>
          <p:nvPr>
            <p:custDataLst>
              <p:tags r:id="rId9"/>
            </p:custDataLst>
          </p:nvPr>
        </p:nvCxnSpPr>
        <p:spPr>
          <a:xfrm>
            <a:off x="554736" y="1181906"/>
            <a:ext cx="6967728" cy="0"/>
          </a:xfrm>
          <a:prstGeom prst="line">
            <a:avLst/>
          </a:prstGeom>
          <a:ln w="6350">
            <a:solidFill>
              <a:schemeClr val="bg2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5. Source" hidden="1">
            <a:extLst>
              <a:ext uri="{FF2B5EF4-FFF2-40B4-BE49-F238E27FC236}">
                <a16:creationId xmlns:a16="http://schemas.microsoft.com/office/drawing/2014/main" id="{143701BF-655B-4E75-9AF7-14445CDB19BD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554735" y="6501669"/>
            <a:ext cx="6967729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>
                <a:solidFill>
                  <a:schemeClr val="bg2"/>
                </a:solidFill>
              </a:rPr>
              <a:t>Source: …</a:t>
            </a:r>
          </a:p>
        </p:txBody>
      </p:sp>
      <p:sp>
        <p:nvSpPr>
          <p:cNvPr id="21" name="2. Slide Title">
            <a:extLst>
              <a:ext uri="{FF2B5EF4-FFF2-40B4-BE49-F238E27FC236}">
                <a16:creationId xmlns:a16="http://schemas.microsoft.com/office/drawing/2014/main" id="{4A5E485D-7560-4AEC-8D55-C1425B9D1F47}"/>
              </a:ext>
            </a:extLst>
          </p:cNvPr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554736" y="182372"/>
            <a:ext cx="6967728" cy="73152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3. Subtitle">
            <a:extLst>
              <a:ext uri="{FF2B5EF4-FFF2-40B4-BE49-F238E27FC236}">
                <a16:creationId xmlns:a16="http://schemas.microsoft.com/office/drawing/2014/main" id="{F1301516-07B7-4BE0-9669-E93BD5C22D18}"/>
              </a:ext>
            </a:extLst>
          </p:cNvPr>
          <p:cNvSpPr>
            <a:spLocks noGrp="1"/>
          </p:cNvSpPr>
          <p:nvPr>
            <p:ph type="subTitle" idx="1"/>
            <p:custDataLst>
              <p:tags r:id="rId12"/>
            </p:custDataLst>
          </p:nvPr>
        </p:nvSpPr>
        <p:spPr>
          <a:xfrm>
            <a:off x="554736" y="903861"/>
            <a:ext cx="6967728" cy="276999"/>
          </a:xfrm>
        </p:spPr>
        <p:txBody>
          <a:bodyPr anchor="ctr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z="1600" dirty="0"/>
              <a:t>Click to edit Master subtitle style</a:t>
            </a:r>
          </a:p>
        </p:txBody>
      </p:sp>
      <p:sp>
        <p:nvSpPr>
          <p:cNvPr id="15" name="1. On-page tracker">
            <a:extLst>
              <a:ext uri="{FF2B5EF4-FFF2-40B4-BE49-F238E27FC236}">
                <a16:creationId xmlns:a16="http://schemas.microsoft.com/office/drawing/2014/main" id="{D374A786-7E98-4488-A29B-98B4E357E7B8}"/>
              </a:ext>
            </a:extLst>
          </p:cNvPr>
          <p:cNvSpPr>
            <a:spLocks noGrp="1"/>
          </p:cNvSpPr>
          <p:nvPr>
            <p:ph type="body" sz="quarter" idx="18" hasCustomPrompt="1"/>
            <p:custDataLst>
              <p:tags r:id="rId13"/>
            </p:custDataLst>
          </p:nvPr>
        </p:nvSpPr>
        <p:spPr>
          <a:xfrm>
            <a:off x="8173370" y="78768"/>
            <a:ext cx="3466942" cy="123111"/>
          </a:xfrm>
        </p:spPr>
        <p:txBody>
          <a:bodyPr wrap="square"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41693010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rast 3/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3B19533A-7C36-4239-BCB1-336E4EF4EA9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8438225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5" imgW="473" imgH="473" progId="TCLayout.ActiveDocument.1">
                  <p:embed/>
                </p:oleObj>
              </mc:Choice>
              <mc:Fallback>
                <p:oleObj name="think-cell Slide" r:id="rId15" imgW="473" imgH="473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3B19533A-7C36-4239-BCB1-336E4EF4EA9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8F94EA0-F844-4358-BAB1-09AA056D6AC4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051C2C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22" name="RectangleLight">
            <a:extLst>
              <a:ext uri="{FF2B5EF4-FFF2-40B4-BE49-F238E27FC236}">
                <a16:creationId xmlns:a16="http://schemas.microsoft.com/office/drawing/2014/main" id="{65BA59B8-E166-40EF-A08B-73C27149A153}"/>
              </a:ext>
            </a:extLst>
          </p:cNvPr>
          <p:cNvSpPr/>
          <p:nvPr>
            <p:custDataLst>
              <p:tags r:id="rId3"/>
            </p:custDataLst>
          </p:nvPr>
        </p:nvSpPr>
        <p:spPr bwMode="ltGray">
          <a:xfrm>
            <a:off x="8781416" y="0"/>
            <a:ext cx="3410584" cy="6858000"/>
          </a:xfrm>
          <a:prstGeom prst="rect">
            <a:avLst/>
          </a:prstGeom>
          <a:solidFill>
            <a:schemeClr val="bg1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0F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SlideLogoText" hidden="1">
            <a:extLst>
              <a:ext uri="{FF2B5EF4-FFF2-40B4-BE49-F238E27FC236}">
                <a16:creationId xmlns:a16="http://schemas.microsoft.com/office/drawing/2014/main" id="{609F85FD-B74A-4A4E-BFA9-7668DD6BCB90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black">
          <a:xfrm>
            <a:off x="10709936" y="6499381"/>
            <a:ext cx="64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Slide Number">
            <a:extLst>
              <a:ext uri="{FF2B5EF4-FFF2-40B4-BE49-F238E27FC236}">
                <a16:creationId xmlns:a16="http://schemas.microsoft.com/office/drawing/2014/main" id="{D0E8D6D4-65CF-4E97-809E-C2399703986A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marL="0" marR="0" lvl="0" indent="0" algn="r" defTabSz="6107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BDCABE-3F10-B64C-92F1-86201441703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pPr marL="0" marR="0" lvl="0" indent="0" algn="r" defTabSz="6107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3" name="BottomLineRight">
            <a:extLst>
              <a:ext uri="{FF2B5EF4-FFF2-40B4-BE49-F238E27FC236}">
                <a16:creationId xmlns:a16="http://schemas.microsoft.com/office/drawing/2014/main" id="{2638C600-7B94-46B1-84A4-8C9047694283}"/>
              </a:ext>
            </a:extLst>
          </p:cNvPr>
          <p:cNvCxnSpPr/>
          <p:nvPr>
            <p:custDataLst>
              <p:tags r:id="rId6"/>
            </p:custDataLst>
          </p:nvPr>
        </p:nvCxnSpPr>
        <p:spPr>
          <a:xfrm>
            <a:off x="9119861" y="6453769"/>
            <a:ext cx="2514600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BottomLineLeft">
            <a:extLst>
              <a:ext uri="{FF2B5EF4-FFF2-40B4-BE49-F238E27FC236}">
                <a16:creationId xmlns:a16="http://schemas.microsoft.com/office/drawing/2014/main" id="{B99699F0-BA7E-4449-B3AE-B5E796EBA187}"/>
              </a:ext>
            </a:extLst>
          </p:cNvPr>
          <p:cNvCxnSpPr/>
          <p:nvPr>
            <p:custDataLst>
              <p:tags r:id="rId7"/>
            </p:custDataLst>
          </p:nvPr>
        </p:nvCxnSpPr>
        <p:spPr>
          <a:xfrm>
            <a:off x="554736" y="6453769"/>
            <a:ext cx="7918704" cy="0"/>
          </a:xfrm>
          <a:prstGeom prst="line">
            <a:avLst/>
          </a:prstGeom>
          <a:ln w="6350">
            <a:solidFill>
              <a:schemeClr val="bg2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TopLineRight">
            <a:extLst>
              <a:ext uri="{FF2B5EF4-FFF2-40B4-BE49-F238E27FC236}">
                <a16:creationId xmlns:a16="http://schemas.microsoft.com/office/drawing/2014/main" id="{C34BF1E9-D917-4FD9-B9F4-CB69675F1DDF}"/>
              </a:ext>
            </a:extLst>
          </p:cNvPr>
          <p:cNvCxnSpPr/>
          <p:nvPr>
            <p:custDataLst>
              <p:tags r:id="rId8"/>
            </p:custDataLst>
          </p:nvPr>
        </p:nvCxnSpPr>
        <p:spPr>
          <a:xfrm>
            <a:off x="9119861" y="1181906"/>
            <a:ext cx="2514600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TopLineLeft">
            <a:extLst>
              <a:ext uri="{FF2B5EF4-FFF2-40B4-BE49-F238E27FC236}">
                <a16:creationId xmlns:a16="http://schemas.microsoft.com/office/drawing/2014/main" id="{D35815C2-596B-44C1-B9BE-5474DFE650BA}"/>
              </a:ext>
            </a:extLst>
          </p:cNvPr>
          <p:cNvCxnSpPr/>
          <p:nvPr>
            <p:custDataLst>
              <p:tags r:id="rId9"/>
            </p:custDataLst>
          </p:nvPr>
        </p:nvCxnSpPr>
        <p:spPr>
          <a:xfrm>
            <a:off x="554736" y="1181906"/>
            <a:ext cx="7918704" cy="0"/>
          </a:xfrm>
          <a:prstGeom prst="line">
            <a:avLst/>
          </a:prstGeom>
          <a:ln w="6350">
            <a:solidFill>
              <a:schemeClr val="bg2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5. Source" hidden="1">
            <a:extLst>
              <a:ext uri="{FF2B5EF4-FFF2-40B4-BE49-F238E27FC236}">
                <a16:creationId xmlns:a16="http://schemas.microsoft.com/office/drawing/2014/main" id="{4F4B7457-0497-46CF-9E9B-69EB8E74CC15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Source: …</a:t>
            </a:r>
          </a:p>
        </p:txBody>
      </p:sp>
      <p:sp>
        <p:nvSpPr>
          <p:cNvPr id="21" name="2. Slide Title">
            <a:extLst>
              <a:ext uri="{FF2B5EF4-FFF2-40B4-BE49-F238E27FC236}">
                <a16:creationId xmlns:a16="http://schemas.microsoft.com/office/drawing/2014/main" id="{7387EF73-467A-4B89-B365-A62C8CF7BE39}"/>
              </a:ext>
            </a:extLst>
          </p:cNvPr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554736" y="182372"/>
            <a:ext cx="7918704" cy="73152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7" name="3. Subtitle">
            <a:extLst>
              <a:ext uri="{FF2B5EF4-FFF2-40B4-BE49-F238E27FC236}">
                <a16:creationId xmlns:a16="http://schemas.microsoft.com/office/drawing/2014/main" id="{274629CD-1AB4-49FA-9F53-76F3C2EB06BF}"/>
              </a:ext>
            </a:extLst>
          </p:cNvPr>
          <p:cNvSpPr>
            <a:spLocks noGrp="1"/>
          </p:cNvSpPr>
          <p:nvPr>
            <p:ph type="subTitle" idx="1"/>
            <p:custDataLst>
              <p:tags r:id="rId12"/>
            </p:custDataLst>
          </p:nvPr>
        </p:nvSpPr>
        <p:spPr>
          <a:xfrm>
            <a:off x="554736" y="903861"/>
            <a:ext cx="7918704" cy="276999"/>
          </a:xfrm>
        </p:spPr>
        <p:txBody>
          <a:bodyPr anchor="ctr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z="1600" dirty="0"/>
              <a:t>Click to edit Master subtitle style</a:t>
            </a:r>
          </a:p>
        </p:txBody>
      </p:sp>
      <p:sp>
        <p:nvSpPr>
          <p:cNvPr id="28" name="1. On-page tracker">
            <a:extLst>
              <a:ext uri="{FF2B5EF4-FFF2-40B4-BE49-F238E27FC236}">
                <a16:creationId xmlns:a16="http://schemas.microsoft.com/office/drawing/2014/main" id="{DF5FDB83-729E-495E-B061-EB75DD93AD7B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13"/>
            </p:custDataLst>
          </p:nvPr>
        </p:nvSpPr>
        <p:spPr>
          <a:xfrm>
            <a:off x="9119860" y="78768"/>
            <a:ext cx="2520451" cy="123111"/>
          </a:xfrm>
        </p:spPr>
        <p:txBody>
          <a:bodyPr wrap="square"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19400767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ontrast 3/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3B19533A-7C36-4239-BCB1-336E4EF4EA9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0566905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3" imgW="473" imgH="473" progId="TCLayout.ActiveDocument.1">
                  <p:embed/>
                </p:oleObj>
              </mc:Choice>
              <mc:Fallback>
                <p:oleObj name="think-cell Slide" r:id="rId13" imgW="473" imgH="473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3B19533A-7C36-4239-BCB1-336E4EF4EA9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8F94EA0-F844-4358-BAB1-09AA056D6AC4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051C2C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22" name="RectangleLight">
            <a:extLst>
              <a:ext uri="{FF2B5EF4-FFF2-40B4-BE49-F238E27FC236}">
                <a16:creationId xmlns:a16="http://schemas.microsoft.com/office/drawing/2014/main" id="{65BA59B8-E166-40EF-A08B-73C27149A153}"/>
              </a:ext>
            </a:extLst>
          </p:cNvPr>
          <p:cNvSpPr/>
          <p:nvPr>
            <p:custDataLst>
              <p:tags r:id="rId3"/>
            </p:custDataLst>
          </p:nvPr>
        </p:nvSpPr>
        <p:spPr bwMode="ltGray">
          <a:xfrm>
            <a:off x="9601200" y="0"/>
            <a:ext cx="2590800" cy="6858000"/>
          </a:xfrm>
          <a:prstGeom prst="rect">
            <a:avLst/>
          </a:prstGeom>
          <a:solidFill>
            <a:schemeClr val="bg1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0F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SlideLogoText" hidden="1">
            <a:extLst>
              <a:ext uri="{FF2B5EF4-FFF2-40B4-BE49-F238E27FC236}">
                <a16:creationId xmlns:a16="http://schemas.microsoft.com/office/drawing/2014/main" id="{609F85FD-B74A-4A4E-BFA9-7668DD6BCB90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black">
          <a:xfrm>
            <a:off x="10709936" y="6499381"/>
            <a:ext cx="64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Slide Number">
            <a:extLst>
              <a:ext uri="{FF2B5EF4-FFF2-40B4-BE49-F238E27FC236}">
                <a16:creationId xmlns:a16="http://schemas.microsoft.com/office/drawing/2014/main" id="{D0E8D6D4-65CF-4E97-809E-C2399703986A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marL="0" marR="0" lvl="0" indent="0" algn="r" defTabSz="6107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BDCABE-3F10-B64C-92F1-86201441703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pPr marL="0" marR="0" lvl="0" indent="0" algn="r" defTabSz="6107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4" name="BottomLineLeft">
            <a:extLst>
              <a:ext uri="{FF2B5EF4-FFF2-40B4-BE49-F238E27FC236}">
                <a16:creationId xmlns:a16="http://schemas.microsoft.com/office/drawing/2014/main" id="{B99699F0-BA7E-4449-B3AE-B5E796EBA187}"/>
              </a:ext>
            </a:extLst>
          </p:cNvPr>
          <p:cNvCxnSpPr>
            <a:cxnSpLocks/>
          </p:cNvCxnSpPr>
          <p:nvPr>
            <p:custDataLst>
              <p:tags r:id="rId6"/>
            </p:custDataLst>
          </p:nvPr>
        </p:nvCxnSpPr>
        <p:spPr>
          <a:xfrm>
            <a:off x="554736" y="6453769"/>
            <a:ext cx="8703564" cy="0"/>
          </a:xfrm>
          <a:prstGeom prst="line">
            <a:avLst/>
          </a:prstGeom>
          <a:ln w="6350">
            <a:solidFill>
              <a:schemeClr val="bg2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TopLineLeft">
            <a:extLst>
              <a:ext uri="{FF2B5EF4-FFF2-40B4-BE49-F238E27FC236}">
                <a16:creationId xmlns:a16="http://schemas.microsoft.com/office/drawing/2014/main" id="{D35815C2-596B-44C1-B9BE-5474DFE650BA}"/>
              </a:ext>
            </a:extLst>
          </p:cNvPr>
          <p:cNvCxnSpPr>
            <a:cxnSpLocks/>
          </p:cNvCxnSpPr>
          <p:nvPr>
            <p:custDataLst>
              <p:tags r:id="rId7"/>
            </p:custDataLst>
          </p:nvPr>
        </p:nvCxnSpPr>
        <p:spPr>
          <a:xfrm>
            <a:off x="554736" y="1181906"/>
            <a:ext cx="8703564" cy="0"/>
          </a:xfrm>
          <a:prstGeom prst="line">
            <a:avLst/>
          </a:prstGeom>
          <a:ln w="6350">
            <a:solidFill>
              <a:schemeClr val="bg2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5. Source" hidden="1">
            <a:extLst>
              <a:ext uri="{FF2B5EF4-FFF2-40B4-BE49-F238E27FC236}">
                <a16:creationId xmlns:a16="http://schemas.microsoft.com/office/drawing/2014/main" id="{4F4B7457-0497-46CF-9E9B-69EB8E74CC15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Source: …</a:t>
            </a:r>
          </a:p>
        </p:txBody>
      </p:sp>
      <p:sp>
        <p:nvSpPr>
          <p:cNvPr id="21" name="2. Slide Title">
            <a:extLst>
              <a:ext uri="{FF2B5EF4-FFF2-40B4-BE49-F238E27FC236}">
                <a16:creationId xmlns:a16="http://schemas.microsoft.com/office/drawing/2014/main" id="{7387EF73-467A-4B89-B365-A62C8CF7BE39}"/>
              </a:ext>
            </a:extLst>
          </p:cNvPr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554736" y="182372"/>
            <a:ext cx="8703564" cy="731520"/>
          </a:xfrm>
        </p:spPr>
        <p:txBody>
          <a:bodyPr vert="horz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7" name="3. Subtitle">
            <a:extLst>
              <a:ext uri="{FF2B5EF4-FFF2-40B4-BE49-F238E27FC236}">
                <a16:creationId xmlns:a16="http://schemas.microsoft.com/office/drawing/2014/main" id="{274629CD-1AB4-49FA-9F53-76F3C2EB06BF}"/>
              </a:ext>
            </a:extLst>
          </p:cNvPr>
          <p:cNvSpPr>
            <a:spLocks noGrp="1"/>
          </p:cNvSpPr>
          <p:nvPr>
            <p:ph type="subTitle" idx="1"/>
            <p:custDataLst>
              <p:tags r:id="rId10"/>
            </p:custDataLst>
          </p:nvPr>
        </p:nvSpPr>
        <p:spPr>
          <a:xfrm>
            <a:off x="554736" y="903861"/>
            <a:ext cx="8703564" cy="276999"/>
          </a:xfrm>
        </p:spPr>
        <p:txBody>
          <a:bodyPr anchor="ctr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z="1600" dirty="0"/>
              <a:t>Click to edit Master subtitle style</a:t>
            </a:r>
          </a:p>
        </p:txBody>
      </p:sp>
      <p:sp>
        <p:nvSpPr>
          <p:cNvPr id="28" name="1. On-page tracker">
            <a:extLst>
              <a:ext uri="{FF2B5EF4-FFF2-40B4-BE49-F238E27FC236}">
                <a16:creationId xmlns:a16="http://schemas.microsoft.com/office/drawing/2014/main" id="{DF5FDB83-729E-495E-B061-EB75DD93AD7B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11"/>
            </p:custDataLst>
          </p:nvPr>
        </p:nvSpPr>
        <p:spPr>
          <a:xfrm>
            <a:off x="9119860" y="78768"/>
            <a:ext cx="2520451" cy="123111"/>
          </a:xfrm>
        </p:spPr>
        <p:txBody>
          <a:bodyPr wrap="square"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8682885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Reverse Contrast 1/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DB8ACA33-401E-43F4-A170-DD6C5D984D0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9864727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5" imgW="473" imgH="473" progId="TCLayout.ActiveDocument.1">
                  <p:embed/>
                </p:oleObj>
              </mc:Choice>
              <mc:Fallback>
                <p:oleObj name="think-cell Slide" r:id="rId15" imgW="473" imgH="473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DB8ACA33-401E-43F4-A170-DD6C5D984D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34231008-BBCB-47D1-91D5-881CAE172F74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2500" b="1" i="0" baseline="0" dirty="0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7" name="RectangleDark">
            <a:extLst>
              <a:ext uri="{FF2B5EF4-FFF2-40B4-BE49-F238E27FC236}">
                <a16:creationId xmlns:a16="http://schemas.microsoft.com/office/drawing/2014/main" id="{2365F90A-9CD8-40EE-93CD-2729135A9569}"/>
              </a:ext>
            </a:extLst>
          </p:cNvPr>
          <p:cNvSpPr/>
          <p:nvPr>
            <p:custDataLst>
              <p:tags r:id="rId3"/>
            </p:custDataLst>
          </p:nvPr>
        </p:nvSpPr>
        <p:spPr bwMode="ltGray">
          <a:xfrm>
            <a:off x="0" y="0"/>
            <a:ext cx="6099048" cy="6858000"/>
          </a:xfrm>
          <a:prstGeom prst="rect">
            <a:avLst/>
          </a:prstGeom>
          <a:solidFill>
            <a:schemeClr val="bg1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7" name="SlideLogoText" hidden="1">
            <a:extLst>
              <a:ext uri="{FF2B5EF4-FFF2-40B4-BE49-F238E27FC236}">
                <a16:creationId xmlns:a16="http://schemas.microsoft.com/office/drawing/2014/main" id="{609F85FD-B74A-4A4E-BFA9-7668DD6BCB90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black">
          <a:xfrm>
            <a:off x="10709936" y="6499381"/>
            <a:ext cx="64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 kern="1200" dirty="0">
              <a:solidFill>
                <a:schemeClr val="tx2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Slide Number">
            <a:extLst>
              <a:ext uri="{FF2B5EF4-FFF2-40B4-BE49-F238E27FC236}">
                <a16:creationId xmlns:a16="http://schemas.microsoft.com/office/drawing/2014/main" id="{D0E8D6D4-65CF-4E97-809E-C2399703986A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 dirty="0">
              <a:solidFill>
                <a:schemeClr val="tx2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4" name="BottomLineRight">
            <a:extLst>
              <a:ext uri="{FF2B5EF4-FFF2-40B4-BE49-F238E27FC236}">
                <a16:creationId xmlns:a16="http://schemas.microsoft.com/office/drawing/2014/main" id="{A030B95D-1D90-4A27-8714-CFE7C7DB7020}"/>
              </a:ext>
            </a:extLst>
          </p:cNvPr>
          <p:cNvCxnSpPr/>
          <p:nvPr>
            <p:custDataLst>
              <p:tags r:id="rId6"/>
            </p:custDataLst>
          </p:nvPr>
        </p:nvCxnSpPr>
        <p:spPr>
          <a:xfrm>
            <a:off x="6573171" y="6453769"/>
            <a:ext cx="5065776" cy="0"/>
          </a:xfrm>
          <a:prstGeom prst="line">
            <a:avLst/>
          </a:prstGeom>
          <a:ln w="6350">
            <a:solidFill>
              <a:schemeClr val="tx2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BottomLineLeft">
            <a:extLst>
              <a:ext uri="{FF2B5EF4-FFF2-40B4-BE49-F238E27FC236}">
                <a16:creationId xmlns:a16="http://schemas.microsoft.com/office/drawing/2014/main" id="{546D990A-A0D7-434B-9320-6311D017DAA2}"/>
              </a:ext>
            </a:extLst>
          </p:cNvPr>
          <p:cNvCxnSpPr/>
          <p:nvPr>
            <p:custDataLst>
              <p:tags r:id="rId7"/>
            </p:custDataLst>
          </p:nvPr>
        </p:nvCxnSpPr>
        <p:spPr>
          <a:xfrm>
            <a:off x="554736" y="6453769"/>
            <a:ext cx="5065776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TopLineRight">
            <a:extLst>
              <a:ext uri="{FF2B5EF4-FFF2-40B4-BE49-F238E27FC236}">
                <a16:creationId xmlns:a16="http://schemas.microsoft.com/office/drawing/2014/main" id="{9388C4F9-67A3-422B-89FF-FAD8454A2F57}"/>
              </a:ext>
            </a:extLst>
          </p:cNvPr>
          <p:cNvCxnSpPr/>
          <p:nvPr>
            <p:custDataLst>
              <p:tags r:id="rId8"/>
            </p:custDataLst>
          </p:nvPr>
        </p:nvCxnSpPr>
        <p:spPr>
          <a:xfrm>
            <a:off x="6573171" y="1181906"/>
            <a:ext cx="5065776" cy="0"/>
          </a:xfrm>
          <a:prstGeom prst="line">
            <a:avLst/>
          </a:prstGeom>
          <a:ln w="6350">
            <a:solidFill>
              <a:schemeClr val="tx2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TopLineLeft">
            <a:extLst>
              <a:ext uri="{FF2B5EF4-FFF2-40B4-BE49-F238E27FC236}">
                <a16:creationId xmlns:a16="http://schemas.microsoft.com/office/drawing/2014/main" id="{1C0D7255-5C21-4254-B3DE-6D296E69C5F2}"/>
              </a:ext>
            </a:extLst>
          </p:cNvPr>
          <p:cNvCxnSpPr/>
          <p:nvPr>
            <p:custDataLst>
              <p:tags r:id="rId9"/>
            </p:custDataLst>
          </p:nvPr>
        </p:nvCxnSpPr>
        <p:spPr>
          <a:xfrm>
            <a:off x="554736" y="1181906"/>
            <a:ext cx="5065776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5. Source" hidden="1">
            <a:extLst>
              <a:ext uri="{FF2B5EF4-FFF2-40B4-BE49-F238E27FC236}">
                <a16:creationId xmlns:a16="http://schemas.microsoft.com/office/drawing/2014/main" id="{4F4B7457-0497-46CF-9E9B-69EB8E74CC15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>
                <a:solidFill>
                  <a:schemeClr val="bg2"/>
                </a:solidFill>
              </a:rPr>
              <a:t>Source: …</a:t>
            </a:r>
          </a:p>
        </p:txBody>
      </p:sp>
      <p:sp>
        <p:nvSpPr>
          <p:cNvPr id="16" name="2. Slide Title">
            <a:extLst>
              <a:ext uri="{FF2B5EF4-FFF2-40B4-BE49-F238E27FC236}">
                <a16:creationId xmlns:a16="http://schemas.microsoft.com/office/drawing/2014/main" id="{A6572372-0AB1-4E81-BB71-21DAADA26CB0}"/>
              </a:ext>
            </a:extLst>
          </p:cNvPr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554736" y="182372"/>
            <a:ext cx="5065776" cy="73152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3. Subtitle">
            <a:extLst>
              <a:ext uri="{FF2B5EF4-FFF2-40B4-BE49-F238E27FC236}">
                <a16:creationId xmlns:a16="http://schemas.microsoft.com/office/drawing/2014/main" id="{ECA9DF7A-E368-4E06-81DB-9573DB7F92EA}"/>
              </a:ext>
            </a:extLst>
          </p:cNvPr>
          <p:cNvSpPr>
            <a:spLocks noGrp="1"/>
          </p:cNvSpPr>
          <p:nvPr>
            <p:ph type="subTitle" idx="1"/>
            <p:custDataLst>
              <p:tags r:id="rId12"/>
            </p:custDataLst>
          </p:nvPr>
        </p:nvSpPr>
        <p:spPr>
          <a:xfrm>
            <a:off x="554736" y="903861"/>
            <a:ext cx="5065776" cy="276999"/>
          </a:xfrm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z="1600" dirty="0"/>
              <a:t>Click to edit Master subtitle style</a:t>
            </a:r>
          </a:p>
        </p:txBody>
      </p:sp>
      <p:sp>
        <p:nvSpPr>
          <p:cNvPr id="24" name="1. On-page tracker">
            <a:extLst>
              <a:ext uri="{FF2B5EF4-FFF2-40B4-BE49-F238E27FC236}">
                <a16:creationId xmlns:a16="http://schemas.microsoft.com/office/drawing/2014/main" id="{0343DE71-74EF-4CF3-AB14-F26D42418051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13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13521930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Reverse Contrast 2/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FCB55F70-6D9A-415C-82BE-CBDB3A3541E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1905668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5" imgW="413" imgH="416" progId="TCLayout.ActiveDocument.1">
                  <p:embed/>
                </p:oleObj>
              </mc:Choice>
              <mc:Fallback>
                <p:oleObj name="think-cell Slide" r:id="rId15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FCB55F70-6D9A-415C-82BE-CBDB3A3541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07F893DE-55B2-4BF3-87B6-545011BEFD9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 dirty="0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7" name="RectangleDark">
            <a:extLst>
              <a:ext uri="{FF2B5EF4-FFF2-40B4-BE49-F238E27FC236}">
                <a16:creationId xmlns:a16="http://schemas.microsoft.com/office/drawing/2014/main" id="{2365F90A-9CD8-40EE-93CD-2729135A9569}"/>
              </a:ext>
            </a:extLst>
          </p:cNvPr>
          <p:cNvSpPr/>
          <p:nvPr>
            <p:custDataLst>
              <p:tags r:id="rId3"/>
            </p:custDataLst>
          </p:nvPr>
        </p:nvSpPr>
        <p:spPr bwMode="ltGray">
          <a:xfrm>
            <a:off x="-5702" y="0"/>
            <a:ext cx="4361688" cy="6858000"/>
          </a:xfrm>
          <a:prstGeom prst="rect">
            <a:avLst/>
          </a:prstGeom>
          <a:solidFill>
            <a:schemeClr val="bg1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6" name="SlideLogoText" hidden="1">
            <a:extLst>
              <a:ext uri="{FF2B5EF4-FFF2-40B4-BE49-F238E27FC236}">
                <a16:creationId xmlns:a16="http://schemas.microsoft.com/office/drawing/2014/main" id="{AEC46ACE-42CD-4304-9E51-86DBC38CA4EB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black">
          <a:xfrm>
            <a:off x="10709936" y="6499381"/>
            <a:ext cx="64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 kern="1200" dirty="0">
              <a:solidFill>
                <a:schemeClr val="tx2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3B7A7C0C-AC02-4989-860B-73442D510162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 dirty="0">
              <a:solidFill>
                <a:schemeClr val="tx2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2" name="BottomLineRight">
            <a:extLst>
              <a:ext uri="{FF2B5EF4-FFF2-40B4-BE49-F238E27FC236}">
                <a16:creationId xmlns:a16="http://schemas.microsoft.com/office/drawing/2014/main" id="{6425396B-5490-4E4D-8EA4-E4AB4F98BF62}"/>
              </a:ext>
            </a:extLst>
          </p:cNvPr>
          <p:cNvCxnSpPr>
            <a:cxnSpLocks/>
          </p:cNvCxnSpPr>
          <p:nvPr>
            <p:custDataLst>
              <p:tags r:id="rId6"/>
            </p:custDataLst>
          </p:nvPr>
        </p:nvCxnSpPr>
        <p:spPr bwMode="black">
          <a:xfrm>
            <a:off x="554736" y="6453769"/>
            <a:ext cx="3465576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BottomLineLeft">
            <a:extLst>
              <a:ext uri="{FF2B5EF4-FFF2-40B4-BE49-F238E27FC236}">
                <a16:creationId xmlns:a16="http://schemas.microsoft.com/office/drawing/2014/main" id="{570396F1-4249-402C-975E-F70778173C25}"/>
              </a:ext>
            </a:extLst>
          </p:cNvPr>
          <p:cNvCxnSpPr>
            <a:cxnSpLocks/>
          </p:cNvCxnSpPr>
          <p:nvPr>
            <p:custDataLst>
              <p:tags r:id="rId7"/>
            </p:custDataLst>
          </p:nvPr>
        </p:nvCxnSpPr>
        <p:spPr>
          <a:xfrm>
            <a:off x="4672584" y="6453769"/>
            <a:ext cx="6967728" cy="0"/>
          </a:xfrm>
          <a:prstGeom prst="line">
            <a:avLst/>
          </a:prstGeom>
          <a:ln w="6350">
            <a:solidFill>
              <a:schemeClr val="bg2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TopLineRight">
            <a:extLst>
              <a:ext uri="{FF2B5EF4-FFF2-40B4-BE49-F238E27FC236}">
                <a16:creationId xmlns:a16="http://schemas.microsoft.com/office/drawing/2014/main" id="{C5BD98EE-C09E-457E-A028-EBE485145AA3}"/>
              </a:ext>
            </a:extLst>
          </p:cNvPr>
          <p:cNvCxnSpPr>
            <a:cxnSpLocks/>
          </p:cNvCxnSpPr>
          <p:nvPr>
            <p:custDataLst>
              <p:tags r:id="rId8"/>
            </p:custDataLst>
          </p:nvPr>
        </p:nvCxnSpPr>
        <p:spPr>
          <a:xfrm>
            <a:off x="554736" y="1181906"/>
            <a:ext cx="3465576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TopLineLeft">
            <a:extLst>
              <a:ext uri="{FF2B5EF4-FFF2-40B4-BE49-F238E27FC236}">
                <a16:creationId xmlns:a16="http://schemas.microsoft.com/office/drawing/2014/main" id="{47D3FB95-30DE-4983-B5AE-01B80542C0DD}"/>
              </a:ext>
            </a:extLst>
          </p:cNvPr>
          <p:cNvCxnSpPr>
            <a:cxnSpLocks/>
          </p:cNvCxnSpPr>
          <p:nvPr>
            <p:custDataLst>
              <p:tags r:id="rId9"/>
            </p:custDataLst>
          </p:nvPr>
        </p:nvCxnSpPr>
        <p:spPr>
          <a:xfrm>
            <a:off x="4672584" y="1181906"/>
            <a:ext cx="6967728" cy="0"/>
          </a:xfrm>
          <a:prstGeom prst="line">
            <a:avLst/>
          </a:prstGeom>
          <a:ln w="6350">
            <a:solidFill>
              <a:schemeClr val="bg2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5. Source" hidden="1">
            <a:extLst>
              <a:ext uri="{FF2B5EF4-FFF2-40B4-BE49-F238E27FC236}">
                <a16:creationId xmlns:a16="http://schemas.microsoft.com/office/drawing/2014/main" id="{143701BF-655B-4E75-9AF7-14445CDB19BD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554735" y="6501669"/>
            <a:ext cx="6967729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>
                <a:solidFill>
                  <a:schemeClr val="bg2"/>
                </a:solidFill>
              </a:rPr>
              <a:t>Source: …</a:t>
            </a:r>
          </a:p>
        </p:txBody>
      </p:sp>
      <p:sp>
        <p:nvSpPr>
          <p:cNvPr id="21" name="2. Slide Title">
            <a:extLst>
              <a:ext uri="{FF2B5EF4-FFF2-40B4-BE49-F238E27FC236}">
                <a16:creationId xmlns:a16="http://schemas.microsoft.com/office/drawing/2014/main" id="{61BAB226-116B-4061-AAA6-FA0B19E0A17E}"/>
              </a:ext>
            </a:extLst>
          </p:cNvPr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554736" y="2743200"/>
            <a:ext cx="3465576" cy="7704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2" name="3. Subtitle">
            <a:extLst>
              <a:ext uri="{FF2B5EF4-FFF2-40B4-BE49-F238E27FC236}">
                <a16:creationId xmlns:a16="http://schemas.microsoft.com/office/drawing/2014/main" id="{901EC9FA-65C7-4AC6-A9AC-B43BD4264291}"/>
              </a:ext>
            </a:extLst>
          </p:cNvPr>
          <p:cNvSpPr>
            <a:spLocks noGrp="1"/>
          </p:cNvSpPr>
          <p:nvPr>
            <p:ph type="subTitle" idx="1"/>
            <p:custDataLst>
              <p:tags r:id="rId12"/>
            </p:custDataLst>
          </p:nvPr>
        </p:nvSpPr>
        <p:spPr>
          <a:xfrm>
            <a:off x="554736" y="3661200"/>
            <a:ext cx="3465576" cy="244800"/>
          </a:xfrm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z="1600" dirty="0"/>
              <a:t>Click to edit Master subtitle style</a:t>
            </a:r>
          </a:p>
        </p:txBody>
      </p:sp>
      <p:sp>
        <p:nvSpPr>
          <p:cNvPr id="23" name="1. On-page tracker">
            <a:extLst>
              <a:ext uri="{FF2B5EF4-FFF2-40B4-BE49-F238E27FC236}">
                <a16:creationId xmlns:a16="http://schemas.microsoft.com/office/drawing/2014/main" id="{A75CDD39-93AC-4160-B69B-06F75E5A85A6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13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16754809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Reverse Contrast 3/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FCB55F70-6D9A-415C-82BE-CBDB3A3541E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1607984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5" imgW="413" imgH="416" progId="TCLayout.ActiveDocument.1">
                  <p:embed/>
                </p:oleObj>
              </mc:Choice>
              <mc:Fallback>
                <p:oleObj name="think-cell Slide" r:id="rId15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FCB55F70-6D9A-415C-82BE-CBDB3A3541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07F893DE-55B2-4BF3-87B6-545011BEFD9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 dirty="0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7" name="RectangleDark">
            <a:extLst>
              <a:ext uri="{FF2B5EF4-FFF2-40B4-BE49-F238E27FC236}">
                <a16:creationId xmlns:a16="http://schemas.microsoft.com/office/drawing/2014/main" id="{2365F90A-9CD8-40EE-93CD-2729135A9569}"/>
              </a:ext>
            </a:extLst>
          </p:cNvPr>
          <p:cNvSpPr/>
          <p:nvPr>
            <p:custDataLst>
              <p:tags r:id="rId3"/>
            </p:custDataLst>
          </p:nvPr>
        </p:nvSpPr>
        <p:spPr bwMode="ltGray">
          <a:xfrm>
            <a:off x="-5702" y="0"/>
            <a:ext cx="3410584" cy="6858000"/>
          </a:xfrm>
          <a:prstGeom prst="rect">
            <a:avLst/>
          </a:prstGeom>
          <a:solidFill>
            <a:schemeClr val="bg1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6" name="SlideLogoText" hidden="1">
            <a:extLst>
              <a:ext uri="{FF2B5EF4-FFF2-40B4-BE49-F238E27FC236}">
                <a16:creationId xmlns:a16="http://schemas.microsoft.com/office/drawing/2014/main" id="{AEC46ACE-42CD-4304-9E51-86DBC38CA4EB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black">
          <a:xfrm>
            <a:off x="10709936" y="6499381"/>
            <a:ext cx="64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 kern="1200" dirty="0">
              <a:solidFill>
                <a:schemeClr val="tx2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3B7A7C0C-AC02-4989-860B-73442D510162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 dirty="0">
              <a:solidFill>
                <a:schemeClr val="tx2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2" name="BottomLineRight">
            <a:extLst>
              <a:ext uri="{FF2B5EF4-FFF2-40B4-BE49-F238E27FC236}">
                <a16:creationId xmlns:a16="http://schemas.microsoft.com/office/drawing/2014/main" id="{6425396B-5490-4E4D-8EA4-E4AB4F98BF62}"/>
              </a:ext>
            </a:extLst>
          </p:cNvPr>
          <p:cNvCxnSpPr>
            <a:cxnSpLocks/>
          </p:cNvCxnSpPr>
          <p:nvPr>
            <p:custDataLst>
              <p:tags r:id="rId6"/>
            </p:custDataLst>
          </p:nvPr>
        </p:nvCxnSpPr>
        <p:spPr bwMode="black">
          <a:xfrm>
            <a:off x="554736" y="6453769"/>
            <a:ext cx="2514600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BottomLineLeft">
            <a:extLst>
              <a:ext uri="{FF2B5EF4-FFF2-40B4-BE49-F238E27FC236}">
                <a16:creationId xmlns:a16="http://schemas.microsoft.com/office/drawing/2014/main" id="{570396F1-4249-402C-975E-F70778173C25}"/>
              </a:ext>
            </a:extLst>
          </p:cNvPr>
          <p:cNvCxnSpPr>
            <a:cxnSpLocks/>
          </p:cNvCxnSpPr>
          <p:nvPr>
            <p:custDataLst>
              <p:tags r:id="rId7"/>
            </p:custDataLst>
          </p:nvPr>
        </p:nvCxnSpPr>
        <p:spPr>
          <a:xfrm>
            <a:off x="3715757" y="6453769"/>
            <a:ext cx="7918704" cy="0"/>
          </a:xfrm>
          <a:prstGeom prst="line">
            <a:avLst/>
          </a:prstGeom>
          <a:ln w="6350">
            <a:solidFill>
              <a:schemeClr val="bg2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TopLineRight">
            <a:extLst>
              <a:ext uri="{FF2B5EF4-FFF2-40B4-BE49-F238E27FC236}">
                <a16:creationId xmlns:a16="http://schemas.microsoft.com/office/drawing/2014/main" id="{C5BD98EE-C09E-457E-A028-EBE485145AA3}"/>
              </a:ext>
            </a:extLst>
          </p:cNvPr>
          <p:cNvCxnSpPr>
            <a:cxnSpLocks/>
          </p:cNvCxnSpPr>
          <p:nvPr>
            <p:custDataLst>
              <p:tags r:id="rId8"/>
            </p:custDataLst>
          </p:nvPr>
        </p:nvCxnSpPr>
        <p:spPr>
          <a:xfrm>
            <a:off x="554736" y="1181906"/>
            <a:ext cx="2514600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TopLineLeft">
            <a:extLst>
              <a:ext uri="{FF2B5EF4-FFF2-40B4-BE49-F238E27FC236}">
                <a16:creationId xmlns:a16="http://schemas.microsoft.com/office/drawing/2014/main" id="{47D3FB95-30DE-4983-B5AE-01B80542C0DD}"/>
              </a:ext>
            </a:extLst>
          </p:cNvPr>
          <p:cNvCxnSpPr>
            <a:cxnSpLocks/>
          </p:cNvCxnSpPr>
          <p:nvPr>
            <p:custDataLst>
              <p:tags r:id="rId9"/>
            </p:custDataLst>
          </p:nvPr>
        </p:nvCxnSpPr>
        <p:spPr>
          <a:xfrm>
            <a:off x="3715757" y="1181906"/>
            <a:ext cx="7918704" cy="0"/>
          </a:xfrm>
          <a:prstGeom prst="line">
            <a:avLst/>
          </a:prstGeom>
          <a:ln w="6350">
            <a:solidFill>
              <a:schemeClr val="bg2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5. Source" hidden="1">
            <a:extLst>
              <a:ext uri="{FF2B5EF4-FFF2-40B4-BE49-F238E27FC236}">
                <a16:creationId xmlns:a16="http://schemas.microsoft.com/office/drawing/2014/main" id="{143701BF-655B-4E75-9AF7-14445CDB19BD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554735" y="6501669"/>
            <a:ext cx="6967729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>
                <a:solidFill>
                  <a:schemeClr val="bg2"/>
                </a:solidFill>
              </a:rPr>
              <a:t>Source: …</a:t>
            </a:r>
          </a:p>
        </p:txBody>
      </p:sp>
      <p:sp>
        <p:nvSpPr>
          <p:cNvPr id="24" name="2. Slide Title">
            <a:extLst>
              <a:ext uri="{FF2B5EF4-FFF2-40B4-BE49-F238E27FC236}">
                <a16:creationId xmlns:a16="http://schemas.microsoft.com/office/drawing/2014/main" id="{931FDB32-E5DC-4F7F-A1B1-FB3CC830903E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11"/>
            </p:custDataLst>
          </p:nvPr>
        </p:nvSpPr>
        <p:spPr>
          <a:xfrm>
            <a:off x="554736" y="2743200"/>
            <a:ext cx="2514600" cy="7704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25" name="3. Subtitle">
            <a:extLst>
              <a:ext uri="{FF2B5EF4-FFF2-40B4-BE49-F238E27FC236}">
                <a16:creationId xmlns:a16="http://schemas.microsoft.com/office/drawing/2014/main" id="{04057707-3F89-441E-A13E-6FCB40A78D50}"/>
              </a:ext>
            </a:extLst>
          </p:cNvPr>
          <p:cNvSpPr>
            <a:spLocks noGrp="1"/>
          </p:cNvSpPr>
          <p:nvPr>
            <p:ph type="subTitle" idx="1" hasCustomPrompt="1"/>
            <p:custDataLst>
              <p:tags r:id="rId12"/>
            </p:custDataLst>
          </p:nvPr>
        </p:nvSpPr>
        <p:spPr>
          <a:xfrm>
            <a:off x="554736" y="3661200"/>
            <a:ext cx="2514600" cy="493200"/>
          </a:xfrm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z="1600" dirty="0"/>
              <a:t>Click to edit subtitle style</a:t>
            </a:r>
          </a:p>
        </p:txBody>
      </p:sp>
      <p:sp>
        <p:nvSpPr>
          <p:cNvPr id="26" name="1. On-page tracker">
            <a:extLst>
              <a:ext uri="{FF2B5EF4-FFF2-40B4-BE49-F238E27FC236}">
                <a16:creationId xmlns:a16="http://schemas.microsoft.com/office/drawing/2014/main" id="{95F50EB6-435E-4A8C-B188-9BE2198DB2B9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13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38263392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rast 3-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3" name="BottomLine">
            <a:extLst>
              <a:ext uri="{FF2B5EF4-FFF2-40B4-BE49-F238E27FC236}">
                <a16:creationId xmlns:a16="http://schemas.microsoft.com/office/drawing/2014/main" id="{1A205B6C-F79D-4193-9FCF-230AF1D51716}"/>
              </a:ext>
            </a:extLst>
          </p:cNvPr>
          <p:cNvCxnSpPr/>
          <p:nvPr>
            <p:custDataLst>
              <p:tags r:id="rId1"/>
            </p:custDataLst>
          </p:nvPr>
        </p:nvCxnSpPr>
        <p:spPr>
          <a:xfrm>
            <a:off x="554736" y="6453769"/>
            <a:ext cx="11082528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TopLine">
            <a:extLst>
              <a:ext uri="{FF2B5EF4-FFF2-40B4-BE49-F238E27FC236}">
                <a16:creationId xmlns:a16="http://schemas.microsoft.com/office/drawing/2014/main" id="{CB6CF5F8-7994-4E97-9AE6-6C98CE30967C}"/>
              </a:ext>
            </a:extLst>
          </p:cNvPr>
          <p:cNvCxnSpPr/>
          <p:nvPr>
            <p:custDataLst>
              <p:tags r:id="rId2"/>
            </p:custDataLst>
          </p:nvPr>
        </p:nvCxnSpPr>
        <p:spPr>
          <a:xfrm>
            <a:off x="554736" y="1181906"/>
            <a:ext cx="11082528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LogoText" hidden="1">
            <a:extLst>
              <a:ext uri="{FF2B5EF4-FFF2-40B4-BE49-F238E27FC236}">
                <a16:creationId xmlns:a16="http://schemas.microsoft.com/office/drawing/2014/main" id="{B789CE62-716F-47B1-B8FE-60436A1FA5A7}"/>
              </a:ext>
            </a:extLst>
          </p:cNvPr>
          <p:cNvSpPr txBox="1"/>
          <p:nvPr>
            <p:custDataLst>
              <p:tags r:id="rId3"/>
            </p:custDataLst>
          </p:nvPr>
        </p:nvSpPr>
        <p:spPr bwMode="black">
          <a:xfrm>
            <a:off x="10709936" y="6499381"/>
            <a:ext cx="64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 kern="120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0AA537C7-2883-43C1-848C-3A4E9645077F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2. Slide Title">
            <a:extLst>
              <a:ext uri="{FF2B5EF4-FFF2-40B4-BE49-F238E27FC236}">
                <a16:creationId xmlns:a16="http://schemas.microsoft.com/office/drawing/2014/main" id="{6C3D89FC-A4B9-4683-B64F-B0644150274F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54736" y="175171"/>
            <a:ext cx="11082528" cy="989512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5. Source" hidden="1">
            <a:extLst>
              <a:ext uri="{FF2B5EF4-FFF2-40B4-BE49-F238E27FC236}">
                <a16:creationId xmlns:a16="http://schemas.microsoft.com/office/drawing/2014/main" id="{67B1A162-B59D-4B89-B39B-FBDD9E751175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/>
              <a:t>Source: …</a:t>
            </a:r>
          </a:p>
        </p:txBody>
      </p:sp>
      <p:sp>
        <p:nvSpPr>
          <p:cNvPr id="9" name="1. On-page tracker">
            <a:extLst>
              <a:ext uri="{FF2B5EF4-FFF2-40B4-BE49-F238E27FC236}">
                <a16:creationId xmlns:a16="http://schemas.microsoft.com/office/drawing/2014/main" id="{4511BB28-C86B-4C18-B1A3-EF33CF458B8E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7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30311645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rast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LogoText" hidden="1">
            <a:extLst>
              <a:ext uri="{FF2B5EF4-FFF2-40B4-BE49-F238E27FC236}">
                <a16:creationId xmlns:a16="http://schemas.microsoft.com/office/drawing/2014/main" id="{2F705A80-1DB0-43C3-A71A-9587E6BCC3AD}"/>
              </a:ext>
            </a:extLst>
          </p:cNvPr>
          <p:cNvSpPr txBox="1"/>
          <p:nvPr>
            <p:custDataLst>
              <p:tags r:id="rId1"/>
            </p:custDataLst>
          </p:nvPr>
        </p:nvSpPr>
        <p:spPr bwMode="black">
          <a:xfrm>
            <a:off x="10709936" y="6499381"/>
            <a:ext cx="64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 kern="120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4833D5AF-2A75-4978-AA54-00BA594BBA72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5. Source" hidden="1">
            <a:extLst>
              <a:ext uri="{FF2B5EF4-FFF2-40B4-BE49-F238E27FC236}">
                <a16:creationId xmlns:a16="http://schemas.microsoft.com/office/drawing/2014/main" id="{48684DB6-320C-4E95-A29C-791B412C816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/>
              <a:t>Source: …</a:t>
            </a:r>
          </a:p>
        </p:txBody>
      </p:sp>
      <p:sp>
        <p:nvSpPr>
          <p:cNvPr id="7" name="1. On-page tracker">
            <a:extLst>
              <a:ext uri="{FF2B5EF4-FFF2-40B4-BE49-F238E27FC236}">
                <a16:creationId xmlns:a16="http://schemas.microsoft.com/office/drawing/2014/main" id="{AD9436C5-E5F5-42BD-9013-D04449180E92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4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32764262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rast End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D491B0EE-37B4-4A8C-9C8F-48909747EA0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9415537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44" imgH="344" progId="TCLayout.ActiveDocument.1">
                  <p:embed/>
                </p:oleObj>
              </mc:Choice>
              <mc:Fallback>
                <p:oleObj name="think-cell Slide" r:id="rId5" imgW="344" imgH="344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D491B0EE-37B4-4A8C-9C8F-48909747EA0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5. Source" hidden="1">
            <a:extLst>
              <a:ext uri="{FF2B5EF4-FFF2-40B4-BE49-F238E27FC236}">
                <a16:creationId xmlns:a16="http://schemas.microsoft.com/office/drawing/2014/main" id="{EED9D83D-9CC3-45F3-876D-CC42BC0B70E0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/>
              <a:t>Source: …</a:t>
            </a:r>
          </a:p>
        </p:txBody>
      </p:sp>
    </p:spTree>
    <p:extLst>
      <p:ext uri="{BB962C8B-B14F-4D97-AF65-F5344CB8AC3E}">
        <p14:creationId xmlns:p14="http://schemas.microsoft.com/office/powerpoint/2010/main" val="644113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rast Mid Left">
  <p:cSld name="Contrast Mid Left"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118"/>
          <p:cNvSpPr txBox="1">
            <a:spLocks noGrp="1"/>
          </p:cNvSpPr>
          <p:nvPr>
            <p:ph type="title"/>
          </p:nvPr>
        </p:nvSpPr>
        <p:spPr>
          <a:xfrm>
            <a:off x="554736" y="3044280"/>
            <a:ext cx="5065776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65750" bIns="0" anchor="ctr" anchorCtr="0">
            <a:noAutofit/>
          </a:bodyPr>
          <a:lstStyle>
            <a:lvl1pPr lv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eorgia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0" name="Google Shape;610;p118"/>
          <p:cNvSpPr/>
          <p:nvPr/>
        </p:nvSpPr>
        <p:spPr>
          <a:xfrm>
            <a:off x="11312525" y="6498754"/>
            <a:ext cx="325501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‹nº›</a:t>
            </a:fld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" name="Google Shape;611;p118"/>
          <p:cNvSpPr txBox="1">
            <a:spLocks noGrp="1"/>
          </p:cNvSpPr>
          <p:nvPr>
            <p:ph type="body" idx="1"/>
          </p:nvPr>
        </p:nvSpPr>
        <p:spPr>
          <a:xfrm>
            <a:off x="7159752" y="78768"/>
            <a:ext cx="4480560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457200" lvl="0" indent="-279400" algn="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800"/>
              <a:buChar char="​"/>
              <a:defRPr sz="80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—"/>
              <a:defRPr/>
            </a:lvl3pPr>
            <a:lvl4pPr marL="1828800" lvl="3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»"/>
              <a:defRPr/>
            </a:lvl4pPr>
            <a:lvl5pPr marL="2286000" lvl="4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›"/>
              <a:defRPr/>
            </a:lvl5pPr>
            <a:lvl6pPr marL="2743200" lvl="5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16087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16EA533F-94AF-4D02-A54D-267AD6DA2E6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9283319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0" imgW="344" imgH="344" progId="TCLayout.ActiveDocument.1">
                  <p:embed/>
                </p:oleObj>
              </mc:Choice>
              <mc:Fallback>
                <p:oleObj name="think-cell Slide" r:id="rId10" imgW="344" imgH="344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16EA533F-94AF-4D02-A54D-267AD6DA2E6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:a16="http://schemas.microsoft.com/office/drawing/2014/main" id="{C54CE3BD-55D7-42CB-8D9D-17E2A0D74581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4400" b="1" i="0" baseline="0" dirty="0" err="1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grpSp>
        <p:nvGrpSpPr>
          <p:cNvPr id="4" name="LogoImage">
            <a:extLst>
              <a:ext uri="{FF2B5EF4-FFF2-40B4-BE49-F238E27FC236}">
                <a16:creationId xmlns:a16="http://schemas.microsoft.com/office/drawing/2014/main" id="{275CA5E5-0CE7-4325-8DA5-DA17C9380A0C}"/>
              </a:ext>
            </a:extLst>
          </p:cNvPr>
          <p:cNvGrpSpPr>
            <a:grpSpLocks noChangeAspect="1"/>
          </p:cNvGrpSpPr>
          <p:nvPr userDrawn="1">
            <p:custDataLst>
              <p:tags r:id="rId3"/>
            </p:custDataLst>
          </p:nvPr>
        </p:nvGrpSpPr>
        <p:grpSpPr bwMode="black">
          <a:xfrm>
            <a:off x="551942" y="481160"/>
            <a:ext cx="1893201" cy="585216"/>
            <a:chOff x="0" y="973"/>
            <a:chExt cx="7680" cy="2374"/>
          </a:xfrm>
        </p:grpSpPr>
        <p:sp>
          <p:nvSpPr>
            <p:cNvPr id="5" name="AutoShape 3">
              <a:extLst>
                <a:ext uri="{FF2B5EF4-FFF2-40B4-BE49-F238E27FC236}">
                  <a16:creationId xmlns:a16="http://schemas.microsoft.com/office/drawing/2014/main" id="{1F430752-9F46-430E-93A8-58E8FAF8529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black">
            <a:xfrm>
              <a:off x="0" y="973"/>
              <a:ext cx="7680" cy="2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20C9A1A2-5968-4C0E-9E0B-C061BA0E7F39}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0" y="974"/>
              <a:ext cx="7680" cy="2373"/>
            </a:xfrm>
            <a:custGeom>
              <a:avLst/>
              <a:gdLst>
                <a:gd name="T0" fmla="*/ 4209 w 15155"/>
                <a:gd name="T1" fmla="*/ 2986 h 4678"/>
                <a:gd name="T2" fmla="*/ 3707 w 15155"/>
                <a:gd name="T3" fmla="*/ 2422 h 4678"/>
                <a:gd name="T4" fmla="*/ 3712 w 15155"/>
                <a:gd name="T5" fmla="*/ 2340 h 4678"/>
                <a:gd name="T6" fmla="*/ 4724 w 15155"/>
                <a:gd name="T7" fmla="*/ 4124 h 4678"/>
                <a:gd name="T8" fmla="*/ 3330 w 15155"/>
                <a:gd name="T9" fmla="*/ 3521 h 4678"/>
                <a:gd name="T10" fmla="*/ 5673 w 15155"/>
                <a:gd name="T11" fmla="*/ 3002 h 4678"/>
                <a:gd name="T12" fmla="*/ 6627 w 15155"/>
                <a:gd name="T13" fmla="*/ 2408 h 4678"/>
                <a:gd name="T14" fmla="*/ 6279 w 15155"/>
                <a:gd name="T15" fmla="*/ 4007 h 4678"/>
                <a:gd name="T16" fmla="*/ 10270 w 15155"/>
                <a:gd name="T17" fmla="*/ 3073 h 4678"/>
                <a:gd name="T18" fmla="*/ 10801 w 15155"/>
                <a:gd name="T19" fmla="*/ 4678 h 4678"/>
                <a:gd name="T20" fmla="*/ 11466 w 15155"/>
                <a:gd name="T21" fmla="*/ 3537 h 4678"/>
                <a:gd name="T22" fmla="*/ 10602 w 15155"/>
                <a:gd name="T23" fmla="*/ 3405 h 4678"/>
                <a:gd name="T24" fmla="*/ 14762 w 15155"/>
                <a:gd name="T25" fmla="*/ 3073 h 4678"/>
                <a:gd name="T26" fmla="*/ 14505 w 15155"/>
                <a:gd name="T27" fmla="*/ 2986 h 4678"/>
                <a:gd name="T28" fmla="*/ 14145 w 15155"/>
                <a:gd name="T29" fmla="*/ 4620 h 4678"/>
                <a:gd name="T30" fmla="*/ 15155 w 15155"/>
                <a:gd name="T31" fmla="*/ 2986 h 4678"/>
                <a:gd name="T32" fmla="*/ 10231 w 15155"/>
                <a:gd name="T33" fmla="*/ 4037 h 4678"/>
                <a:gd name="T34" fmla="*/ 9005 w 15155"/>
                <a:gd name="T35" fmla="*/ 2961 h 4678"/>
                <a:gd name="T36" fmla="*/ 8378 w 15155"/>
                <a:gd name="T37" fmla="*/ 3194 h 4678"/>
                <a:gd name="T38" fmla="*/ 8775 w 15155"/>
                <a:gd name="T39" fmla="*/ 4037 h 4678"/>
                <a:gd name="T40" fmla="*/ 9107 w 15155"/>
                <a:gd name="T41" fmla="*/ 3916 h 4678"/>
                <a:gd name="T42" fmla="*/ 9439 w 15155"/>
                <a:gd name="T43" fmla="*/ 4037 h 4678"/>
                <a:gd name="T44" fmla="*/ 9712 w 15155"/>
                <a:gd name="T45" fmla="*/ 4037 h 4678"/>
                <a:gd name="T46" fmla="*/ 7962 w 15155"/>
                <a:gd name="T47" fmla="*/ 3741 h 4678"/>
                <a:gd name="T48" fmla="*/ 7962 w 15155"/>
                <a:gd name="T49" fmla="*/ 3741 h 4678"/>
                <a:gd name="T50" fmla="*/ 12654 w 15155"/>
                <a:gd name="T51" fmla="*/ 2986 h 4678"/>
                <a:gd name="T52" fmla="*/ 12586 w 15155"/>
                <a:gd name="T53" fmla="*/ 4036 h 4678"/>
                <a:gd name="T54" fmla="*/ 11780 w 15155"/>
                <a:gd name="T55" fmla="*/ 3367 h 4678"/>
                <a:gd name="T56" fmla="*/ 11871 w 15155"/>
                <a:gd name="T57" fmla="*/ 4146 h 4678"/>
                <a:gd name="T58" fmla="*/ 13060 w 15155"/>
                <a:gd name="T59" fmla="*/ 3917 h 4678"/>
                <a:gd name="T60" fmla="*/ 13423 w 15155"/>
                <a:gd name="T61" fmla="*/ 4037 h 4678"/>
                <a:gd name="T62" fmla="*/ 12250 w 15155"/>
                <a:gd name="T63" fmla="*/ 3787 h 4678"/>
                <a:gd name="T64" fmla="*/ 12250 w 15155"/>
                <a:gd name="T65" fmla="*/ 3787 h 4678"/>
                <a:gd name="T66" fmla="*/ 8758 w 15155"/>
                <a:gd name="T67" fmla="*/ 1080 h 4678"/>
                <a:gd name="T68" fmla="*/ 8559 w 15155"/>
                <a:gd name="T69" fmla="*/ 1013 h 4678"/>
                <a:gd name="T70" fmla="*/ 9105 w 15155"/>
                <a:gd name="T71" fmla="*/ 2310 h 4678"/>
                <a:gd name="T72" fmla="*/ 9553 w 15155"/>
                <a:gd name="T73" fmla="*/ 626 h 4678"/>
                <a:gd name="T74" fmla="*/ 9293 w 15155"/>
                <a:gd name="T75" fmla="*/ 713 h 4678"/>
                <a:gd name="T76" fmla="*/ 8947 w 15155"/>
                <a:gd name="T77" fmla="*/ 843 h 4678"/>
                <a:gd name="T78" fmla="*/ 5105 w 15155"/>
                <a:gd name="T79" fmla="*/ 349 h 4678"/>
                <a:gd name="T80" fmla="*/ 3793 w 15155"/>
                <a:gd name="T81" fmla="*/ 882 h 4678"/>
                <a:gd name="T82" fmla="*/ 5848 w 15155"/>
                <a:gd name="T83" fmla="*/ 981 h 4678"/>
                <a:gd name="T84" fmla="*/ 6211 w 15155"/>
                <a:gd name="T85" fmla="*/ 1763 h 4678"/>
                <a:gd name="T86" fmla="*/ 6296 w 15155"/>
                <a:gd name="T87" fmla="*/ 601 h 4678"/>
                <a:gd name="T88" fmla="*/ 5638 w 15155"/>
                <a:gd name="T89" fmla="*/ 833 h 4678"/>
                <a:gd name="T90" fmla="*/ 4836 w 15155"/>
                <a:gd name="T91" fmla="*/ 625 h 4678"/>
                <a:gd name="T92" fmla="*/ 4778 w 15155"/>
                <a:gd name="T93" fmla="*/ 1676 h 4678"/>
                <a:gd name="T94" fmla="*/ 4692 w 15155"/>
                <a:gd name="T95" fmla="*/ 0 h 4678"/>
                <a:gd name="T96" fmla="*/ 3614 w 15155"/>
                <a:gd name="T97" fmla="*/ 221 h 4678"/>
                <a:gd name="T98" fmla="*/ 3236 w 15155"/>
                <a:gd name="T99" fmla="*/ 88 h 4678"/>
                <a:gd name="T100" fmla="*/ 3836 w 15155"/>
                <a:gd name="T101" fmla="*/ 1763 h 4678"/>
                <a:gd name="T102" fmla="*/ 7219 w 15155"/>
                <a:gd name="T103" fmla="*/ 683 h 4678"/>
                <a:gd name="T104" fmla="*/ 7226 w 15155"/>
                <a:gd name="T105" fmla="*/ 598 h 4678"/>
                <a:gd name="T106" fmla="*/ 6952 w 15155"/>
                <a:gd name="T107" fmla="*/ 1361 h 4678"/>
                <a:gd name="T108" fmla="*/ 7720 w 15155"/>
                <a:gd name="T109" fmla="*/ 1446 h 4678"/>
                <a:gd name="T110" fmla="*/ 3049 w 15155"/>
                <a:gd name="T111" fmla="*/ 753 h 4678"/>
                <a:gd name="T112" fmla="*/ 2703 w 15155"/>
                <a:gd name="T113" fmla="*/ 1584 h 4678"/>
                <a:gd name="T114" fmla="*/ 87 w 15155"/>
                <a:gd name="T115" fmla="*/ 88 h 4678"/>
                <a:gd name="T116" fmla="*/ 549 w 15155"/>
                <a:gd name="T117" fmla="*/ 1763 h 4678"/>
                <a:gd name="T118" fmla="*/ 1609 w 15155"/>
                <a:gd name="T119" fmla="*/ 259 h 4678"/>
                <a:gd name="T120" fmla="*/ 2069 w 15155"/>
                <a:gd name="T121" fmla="*/ 1676 h 4678"/>
                <a:gd name="T122" fmla="*/ 2070 w 15155"/>
                <a:gd name="T123" fmla="*/ 0 h 4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155" h="4678">
                  <a:moveTo>
                    <a:pt x="4451" y="3751"/>
                  </a:moveTo>
                  <a:cubicBezTo>
                    <a:pt x="4549" y="3607"/>
                    <a:pt x="4604" y="3438"/>
                    <a:pt x="4609" y="3264"/>
                  </a:cubicBezTo>
                  <a:cubicBezTo>
                    <a:pt x="4611" y="3211"/>
                    <a:pt x="4732" y="3072"/>
                    <a:pt x="4766" y="3072"/>
                  </a:cubicBezTo>
                  <a:cubicBezTo>
                    <a:pt x="4834" y="3072"/>
                    <a:pt x="4834" y="3072"/>
                    <a:pt x="4834" y="3072"/>
                  </a:cubicBezTo>
                  <a:cubicBezTo>
                    <a:pt x="4834" y="2986"/>
                    <a:pt x="4834" y="2986"/>
                    <a:pt x="4834" y="2986"/>
                  </a:cubicBezTo>
                  <a:cubicBezTo>
                    <a:pt x="4209" y="2986"/>
                    <a:pt x="4209" y="2986"/>
                    <a:pt x="4209" y="2986"/>
                  </a:cubicBezTo>
                  <a:cubicBezTo>
                    <a:pt x="4209" y="3073"/>
                    <a:pt x="4209" y="3073"/>
                    <a:pt x="4209" y="3073"/>
                  </a:cubicBezTo>
                  <a:cubicBezTo>
                    <a:pt x="4380" y="3078"/>
                    <a:pt x="4487" y="3175"/>
                    <a:pt x="4487" y="3337"/>
                  </a:cubicBezTo>
                  <a:cubicBezTo>
                    <a:pt x="4487" y="3482"/>
                    <a:pt x="4463" y="3591"/>
                    <a:pt x="4395" y="3702"/>
                  </a:cubicBezTo>
                  <a:cubicBezTo>
                    <a:pt x="4155" y="3489"/>
                    <a:pt x="3882" y="3230"/>
                    <a:pt x="3654" y="2986"/>
                  </a:cubicBezTo>
                  <a:cubicBezTo>
                    <a:pt x="3501" y="2928"/>
                    <a:pt x="3404" y="2814"/>
                    <a:pt x="3404" y="2673"/>
                  </a:cubicBezTo>
                  <a:cubicBezTo>
                    <a:pt x="3404" y="2514"/>
                    <a:pt x="3518" y="2422"/>
                    <a:pt x="3707" y="2422"/>
                  </a:cubicBezTo>
                  <a:cubicBezTo>
                    <a:pt x="3942" y="2422"/>
                    <a:pt x="4116" y="2659"/>
                    <a:pt x="4116" y="2777"/>
                  </a:cubicBezTo>
                  <a:cubicBezTo>
                    <a:pt x="4191" y="2777"/>
                    <a:pt x="4191" y="2777"/>
                    <a:pt x="4191" y="2777"/>
                  </a:cubicBezTo>
                  <a:cubicBezTo>
                    <a:pt x="4191" y="2362"/>
                    <a:pt x="4191" y="2362"/>
                    <a:pt x="4191" y="2362"/>
                  </a:cubicBezTo>
                  <a:cubicBezTo>
                    <a:pt x="4116" y="2362"/>
                    <a:pt x="4116" y="2362"/>
                    <a:pt x="4116" y="2362"/>
                  </a:cubicBezTo>
                  <a:cubicBezTo>
                    <a:pt x="4097" y="2391"/>
                    <a:pt x="4074" y="2393"/>
                    <a:pt x="4034" y="2393"/>
                  </a:cubicBezTo>
                  <a:cubicBezTo>
                    <a:pt x="3959" y="2393"/>
                    <a:pt x="3874" y="2340"/>
                    <a:pt x="3712" y="2340"/>
                  </a:cubicBezTo>
                  <a:cubicBezTo>
                    <a:pt x="3453" y="2340"/>
                    <a:pt x="3288" y="2480"/>
                    <a:pt x="3288" y="2732"/>
                  </a:cubicBezTo>
                  <a:cubicBezTo>
                    <a:pt x="3288" y="2887"/>
                    <a:pt x="3346" y="2991"/>
                    <a:pt x="3431" y="3100"/>
                  </a:cubicBezTo>
                  <a:cubicBezTo>
                    <a:pt x="3253" y="3219"/>
                    <a:pt x="3146" y="3420"/>
                    <a:pt x="3148" y="3634"/>
                  </a:cubicBezTo>
                  <a:cubicBezTo>
                    <a:pt x="3148" y="3944"/>
                    <a:pt x="3421" y="4155"/>
                    <a:pt x="3707" y="4155"/>
                  </a:cubicBezTo>
                  <a:cubicBezTo>
                    <a:pt x="3966" y="4155"/>
                    <a:pt x="4145" y="4080"/>
                    <a:pt x="4286" y="3944"/>
                  </a:cubicBezTo>
                  <a:cubicBezTo>
                    <a:pt x="4431" y="4078"/>
                    <a:pt x="4552" y="4124"/>
                    <a:pt x="4724" y="4124"/>
                  </a:cubicBezTo>
                  <a:cubicBezTo>
                    <a:pt x="4913" y="4124"/>
                    <a:pt x="4913" y="4124"/>
                    <a:pt x="4913" y="4124"/>
                  </a:cubicBezTo>
                  <a:cubicBezTo>
                    <a:pt x="4913" y="4036"/>
                    <a:pt x="4913" y="4036"/>
                    <a:pt x="4913" y="4036"/>
                  </a:cubicBezTo>
                  <a:cubicBezTo>
                    <a:pt x="4809" y="4036"/>
                    <a:pt x="4809" y="4036"/>
                    <a:pt x="4809" y="4036"/>
                  </a:cubicBezTo>
                  <a:cubicBezTo>
                    <a:pt x="4685" y="3947"/>
                    <a:pt x="4565" y="3852"/>
                    <a:pt x="4451" y="3751"/>
                  </a:cubicBezTo>
                  <a:close/>
                  <a:moveTo>
                    <a:pt x="3851" y="4015"/>
                  </a:moveTo>
                  <a:cubicBezTo>
                    <a:pt x="3599" y="4015"/>
                    <a:pt x="3330" y="3772"/>
                    <a:pt x="3330" y="3521"/>
                  </a:cubicBezTo>
                  <a:cubicBezTo>
                    <a:pt x="3330" y="3339"/>
                    <a:pt x="3378" y="3243"/>
                    <a:pt x="3470" y="3148"/>
                  </a:cubicBezTo>
                  <a:cubicBezTo>
                    <a:pt x="3707" y="3414"/>
                    <a:pt x="3962" y="3664"/>
                    <a:pt x="4233" y="3896"/>
                  </a:cubicBezTo>
                  <a:cubicBezTo>
                    <a:pt x="4134" y="3971"/>
                    <a:pt x="4008" y="4015"/>
                    <a:pt x="3851" y="4015"/>
                  </a:cubicBezTo>
                  <a:close/>
                  <a:moveTo>
                    <a:pt x="6279" y="4007"/>
                  </a:moveTo>
                  <a:cubicBezTo>
                    <a:pt x="5920" y="4007"/>
                    <a:pt x="5707" y="3758"/>
                    <a:pt x="5678" y="3450"/>
                  </a:cubicBezTo>
                  <a:cubicBezTo>
                    <a:pt x="5664" y="3301"/>
                    <a:pt x="5663" y="3151"/>
                    <a:pt x="5673" y="3002"/>
                  </a:cubicBezTo>
                  <a:cubicBezTo>
                    <a:pt x="5705" y="2605"/>
                    <a:pt x="5887" y="2435"/>
                    <a:pt x="6192" y="2435"/>
                  </a:cubicBezTo>
                  <a:cubicBezTo>
                    <a:pt x="6523" y="2435"/>
                    <a:pt x="6726" y="2803"/>
                    <a:pt x="6726" y="2985"/>
                  </a:cubicBezTo>
                  <a:cubicBezTo>
                    <a:pt x="6801" y="2985"/>
                    <a:pt x="6801" y="2985"/>
                    <a:pt x="6801" y="2985"/>
                  </a:cubicBezTo>
                  <a:cubicBezTo>
                    <a:pt x="6801" y="2362"/>
                    <a:pt x="6801" y="2362"/>
                    <a:pt x="6801" y="2362"/>
                  </a:cubicBezTo>
                  <a:cubicBezTo>
                    <a:pt x="6736" y="2362"/>
                    <a:pt x="6736" y="2362"/>
                    <a:pt x="6736" y="2362"/>
                  </a:cubicBezTo>
                  <a:cubicBezTo>
                    <a:pt x="6709" y="2393"/>
                    <a:pt x="6683" y="2408"/>
                    <a:pt x="6627" y="2408"/>
                  </a:cubicBezTo>
                  <a:cubicBezTo>
                    <a:pt x="6489" y="2408"/>
                    <a:pt x="6370" y="2330"/>
                    <a:pt x="6181" y="2330"/>
                  </a:cubicBezTo>
                  <a:cubicBezTo>
                    <a:pt x="5687" y="2330"/>
                    <a:pt x="5392" y="2732"/>
                    <a:pt x="5392" y="3236"/>
                  </a:cubicBezTo>
                  <a:cubicBezTo>
                    <a:pt x="5392" y="3740"/>
                    <a:pt x="5719" y="4156"/>
                    <a:pt x="6225" y="4156"/>
                  </a:cubicBezTo>
                  <a:cubicBezTo>
                    <a:pt x="6577" y="4156"/>
                    <a:pt x="6824" y="3967"/>
                    <a:pt x="6937" y="3652"/>
                  </a:cubicBezTo>
                  <a:cubicBezTo>
                    <a:pt x="6845" y="3652"/>
                    <a:pt x="6845" y="3652"/>
                    <a:pt x="6845" y="3652"/>
                  </a:cubicBezTo>
                  <a:cubicBezTo>
                    <a:pt x="6731" y="3884"/>
                    <a:pt x="6583" y="4007"/>
                    <a:pt x="6279" y="4007"/>
                  </a:cubicBezTo>
                  <a:close/>
                  <a:moveTo>
                    <a:pt x="11018" y="2957"/>
                  </a:moveTo>
                  <a:cubicBezTo>
                    <a:pt x="10830" y="2957"/>
                    <a:pt x="10704" y="3037"/>
                    <a:pt x="10605" y="3221"/>
                  </a:cubicBezTo>
                  <a:cubicBezTo>
                    <a:pt x="10566" y="2986"/>
                    <a:pt x="10566" y="2986"/>
                    <a:pt x="10566" y="2986"/>
                  </a:cubicBezTo>
                  <a:cubicBezTo>
                    <a:pt x="10195" y="2986"/>
                    <a:pt x="10195" y="2986"/>
                    <a:pt x="10195" y="2986"/>
                  </a:cubicBezTo>
                  <a:cubicBezTo>
                    <a:pt x="10195" y="3073"/>
                    <a:pt x="10195" y="3073"/>
                    <a:pt x="10195" y="3073"/>
                  </a:cubicBezTo>
                  <a:cubicBezTo>
                    <a:pt x="10270" y="3073"/>
                    <a:pt x="10270" y="3073"/>
                    <a:pt x="10270" y="3073"/>
                  </a:cubicBezTo>
                  <a:cubicBezTo>
                    <a:pt x="10304" y="3073"/>
                    <a:pt x="10391" y="3158"/>
                    <a:pt x="10391" y="3194"/>
                  </a:cubicBezTo>
                  <a:cubicBezTo>
                    <a:pt x="10391" y="4470"/>
                    <a:pt x="10391" y="4470"/>
                    <a:pt x="10391" y="4470"/>
                  </a:cubicBezTo>
                  <a:cubicBezTo>
                    <a:pt x="10391" y="4508"/>
                    <a:pt x="10304" y="4591"/>
                    <a:pt x="10270" y="4591"/>
                  </a:cubicBezTo>
                  <a:cubicBezTo>
                    <a:pt x="10195" y="4591"/>
                    <a:pt x="10195" y="4591"/>
                    <a:pt x="10195" y="4591"/>
                  </a:cubicBezTo>
                  <a:cubicBezTo>
                    <a:pt x="10195" y="4678"/>
                    <a:pt x="10195" y="4678"/>
                    <a:pt x="10195" y="4678"/>
                  </a:cubicBezTo>
                  <a:cubicBezTo>
                    <a:pt x="10801" y="4678"/>
                    <a:pt x="10801" y="4678"/>
                    <a:pt x="10801" y="4678"/>
                  </a:cubicBezTo>
                  <a:cubicBezTo>
                    <a:pt x="10801" y="4591"/>
                    <a:pt x="10801" y="4591"/>
                    <a:pt x="10801" y="4591"/>
                  </a:cubicBezTo>
                  <a:cubicBezTo>
                    <a:pt x="10726" y="4591"/>
                    <a:pt x="10726" y="4591"/>
                    <a:pt x="10726" y="4591"/>
                  </a:cubicBezTo>
                  <a:cubicBezTo>
                    <a:pt x="10694" y="4591"/>
                    <a:pt x="10605" y="4508"/>
                    <a:pt x="10605" y="4470"/>
                  </a:cubicBezTo>
                  <a:cubicBezTo>
                    <a:pt x="10605" y="3922"/>
                    <a:pt x="10605" y="3922"/>
                    <a:pt x="10605" y="3922"/>
                  </a:cubicBezTo>
                  <a:cubicBezTo>
                    <a:pt x="10687" y="4070"/>
                    <a:pt x="10793" y="4147"/>
                    <a:pt x="10994" y="4147"/>
                  </a:cubicBezTo>
                  <a:cubicBezTo>
                    <a:pt x="11272" y="4147"/>
                    <a:pt x="11466" y="3888"/>
                    <a:pt x="11466" y="3537"/>
                  </a:cubicBezTo>
                  <a:cubicBezTo>
                    <a:pt x="11466" y="3186"/>
                    <a:pt x="11297" y="2957"/>
                    <a:pt x="11018" y="2957"/>
                  </a:cubicBezTo>
                  <a:close/>
                  <a:moveTo>
                    <a:pt x="11246" y="3722"/>
                  </a:moveTo>
                  <a:cubicBezTo>
                    <a:pt x="11222" y="3903"/>
                    <a:pt x="11130" y="4027"/>
                    <a:pt x="10934" y="4027"/>
                  </a:cubicBezTo>
                  <a:cubicBezTo>
                    <a:pt x="10753" y="4029"/>
                    <a:pt x="10604" y="3884"/>
                    <a:pt x="10602" y="3703"/>
                  </a:cubicBezTo>
                  <a:cubicBezTo>
                    <a:pt x="10602" y="3701"/>
                    <a:pt x="10602" y="3698"/>
                    <a:pt x="10602" y="3695"/>
                  </a:cubicBezTo>
                  <a:cubicBezTo>
                    <a:pt x="10602" y="3405"/>
                    <a:pt x="10602" y="3405"/>
                    <a:pt x="10602" y="3405"/>
                  </a:cubicBezTo>
                  <a:cubicBezTo>
                    <a:pt x="10658" y="3225"/>
                    <a:pt x="10767" y="3092"/>
                    <a:pt x="10961" y="3092"/>
                  </a:cubicBezTo>
                  <a:cubicBezTo>
                    <a:pt x="11125" y="3092"/>
                    <a:pt x="11224" y="3208"/>
                    <a:pt x="11249" y="3390"/>
                  </a:cubicBezTo>
                  <a:cubicBezTo>
                    <a:pt x="11262" y="3500"/>
                    <a:pt x="11261" y="3612"/>
                    <a:pt x="11246" y="3722"/>
                  </a:cubicBezTo>
                  <a:close/>
                  <a:moveTo>
                    <a:pt x="14693" y="2986"/>
                  </a:moveTo>
                  <a:cubicBezTo>
                    <a:pt x="14693" y="3073"/>
                    <a:pt x="14693" y="3073"/>
                    <a:pt x="14693" y="3073"/>
                  </a:cubicBezTo>
                  <a:cubicBezTo>
                    <a:pt x="14762" y="3073"/>
                    <a:pt x="14762" y="3073"/>
                    <a:pt x="14762" y="3073"/>
                  </a:cubicBezTo>
                  <a:cubicBezTo>
                    <a:pt x="14794" y="3073"/>
                    <a:pt x="14864" y="3153"/>
                    <a:pt x="14862" y="3199"/>
                  </a:cubicBezTo>
                  <a:cubicBezTo>
                    <a:pt x="14610" y="3758"/>
                    <a:pt x="14610" y="3758"/>
                    <a:pt x="14610" y="3758"/>
                  </a:cubicBezTo>
                  <a:cubicBezTo>
                    <a:pt x="14335" y="3196"/>
                    <a:pt x="14335" y="3196"/>
                    <a:pt x="14335" y="3196"/>
                  </a:cubicBezTo>
                  <a:cubicBezTo>
                    <a:pt x="14335" y="3154"/>
                    <a:pt x="14403" y="3073"/>
                    <a:pt x="14434" y="3073"/>
                  </a:cubicBezTo>
                  <a:cubicBezTo>
                    <a:pt x="14505" y="3073"/>
                    <a:pt x="14505" y="3073"/>
                    <a:pt x="14505" y="3073"/>
                  </a:cubicBezTo>
                  <a:cubicBezTo>
                    <a:pt x="14505" y="2986"/>
                    <a:pt x="14505" y="2986"/>
                    <a:pt x="14505" y="2986"/>
                  </a:cubicBezTo>
                  <a:cubicBezTo>
                    <a:pt x="13889" y="2986"/>
                    <a:pt x="13889" y="2986"/>
                    <a:pt x="13889" y="2986"/>
                  </a:cubicBezTo>
                  <a:cubicBezTo>
                    <a:pt x="13889" y="3073"/>
                    <a:pt x="13889" y="3073"/>
                    <a:pt x="13889" y="3073"/>
                  </a:cubicBezTo>
                  <a:cubicBezTo>
                    <a:pt x="13940" y="3073"/>
                    <a:pt x="13940" y="3073"/>
                    <a:pt x="13940" y="3073"/>
                  </a:cubicBezTo>
                  <a:cubicBezTo>
                    <a:pt x="13969" y="3073"/>
                    <a:pt x="14068" y="3167"/>
                    <a:pt x="14087" y="3204"/>
                  </a:cubicBezTo>
                  <a:cubicBezTo>
                    <a:pt x="14489" y="3995"/>
                    <a:pt x="14489" y="3995"/>
                    <a:pt x="14489" y="3995"/>
                  </a:cubicBezTo>
                  <a:cubicBezTo>
                    <a:pt x="14145" y="4620"/>
                    <a:pt x="14145" y="4620"/>
                    <a:pt x="14145" y="4620"/>
                  </a:cubicBezTo>
                  <a:cubicBezTo>
                    <a:pt x="14245" y="4671"/>
                    <a:pt x="14245" y="4671"/>
                    <a:pt x="14245" y="4671"/>
                  </a:cubicBezTo>
                  <a:cubicBezTo>
                    <a:pt x="14584" y="4030"/>
                    <a:pt x="14584" y="4030"/>
                    <a:pt x="14584" y="4030"/>
                  </a:cubicBezTo>
                  <a:cubicBezTo>
                    <a:pt x="14968" y="3199"/>
                    <a:pt x="14968" y="3199"/>
                    <a:pt x="14968" y="3199"/>
                  </a:cubicBezTo>
                  <a:cubicBezTo>
                    <a:pt x="14993" y="3161"/>
                    <a:pt x="15075" y="3073"/>
                    <a:pt x="15102" y="3073"/>
                  </a:cubicBezTo>
                  <a:cubicBezTo>
                    <a:pt x="15155" y="3073"/>
                    <a:pt x="15155" y="3073"/>
                    <a:pt x="15155" y="3073"/>
                  </a:cubicBezTo>
                  <a:cubicBezTo>
                    <a:pt x="15155" y="2986"/>
                    <a:pt x="15155" y="2986"/>
                    <a:pt x="15155" y="2986"/>
                  </a:cubicBezTo>
                  <a:lnTo>
                    <a:pt x="14693" y="2986"/>
                  </a:lnTo>
                  <a:close/>
                  <a:moveTo>
                    <a:pt x="9712" y="4037"/>
                  </a:moveTo>
                  <a:cubicBezTo>
                    <a:pt x="9647" y="4037"/>
                    <a:pt x="9647" y="4037"/>
                    <a:pt x="9647" y="4037"/>
                  </a:cubicBezTo>
                  <a:cubicBezTo>
                    <a:pt x="9647" y="4124"/>
                    <a:pt x="9647" y="4124"/>
                    <a:pt x="9647" y="4124"/>
                  </a:cubicBezTo>
                  <a:cubicBezTo>
                    <a:pt x="10231" y="4124"/>
                    <a:pt x="10231" y="4124"/>
                    <a:pt x="10231" y="4124"/>
                  </a:cubicBezTo>
                  <a:cubicBezTo>
                    <a:pt x="10231" y="4037"/>
                    <a:pt x="10231" y="4037"/>
                    <a:pt x="10231" y="4037"/>
                  </a:cubicBezTo>
                  <a:cubicBezTo>
                    <a:pt x="10165" y="4037"/>
                    <a:pt x="10165" y="4037"/>
                    <a:pt x="10165" y="4037"/>
                  </a:cubicBezTo>
                  <a:cubicBezTo>
                    <a:pt x="10131" y="4037"/>
                    <a:pt x="10044" y="3954"/>
                    <a:pt x="10044" y="3916"/>
                  </a:cubicBezTo>
                  <a:cubicBezTo>
                    <a:pt x="10044" y="3288"/>
                    <a:pt x="10044" y="3288"/>
                    <a:pt x="10044" y="3288"/>
                  </a:cubicBezTo>
                  <a:cubicBezTo>
                    <a:pt x="10044" y="3080"/>
                    <a:pt x="9904" y="2964"/>
                    <a:pt x="9732" y="2964"/>
                  </a:cubicBezTo>
                  <a:cubicBezTo>
                    <a:pt x="9538" y="2964"/>
                    <a:pt x="9448" y="3066"/>
                    <a:pt x="9308" y="3204"/>
                  </a:cubicBezTo>
                  <a:cubicBezTo>
                    <a:pt x="9287" y="3044"/>
                    <a:pt x="9158" y="2961"/>
                    <a:pt x="9005" y="2961"/>
                  </a:cubicBezTo>
                  <a:cubicBezTo>
                    <a:pt x="8804" y="2961"/>
                    <a:pt x="8720" y="3068"/>
                    <a:pt x="8589" y="3206"/>
                  </a:cubicBezTo>
                  <a:cubicBezTo>
                    <a:pt x="8544" y="2986"/>
                    <a:pt x="8544" y="2986"/>
                    <a:pt x="8544" y="2986"/>
                  </a:cubicBezTo>
                  <a:cubicBezTo>
                    <a:pt x="8192" y="2986"/>
                    <a:pt x="8192" y="2986"/>
                    <a:pt x="8192" y="2986"/>
                  </a:cubicBezTo>
                  <a:cubicBezTo>
                    <a:pt x="8192" y="3073"/>
                    <a:pt x="8192" y="3073"/>
                    <a:pt x="8192" y="3073"/>
                  </a:cubicBezTo>
                  <a:cubicBezTo>
                    <a:pt x="8257" y="3073"/>
                    <a:pt x="8257" y="3073"/>
                    <a:pt x="8257" y="3073"/>
                  </a:cubicBezTo>
                  <a:cubicBezTo>
                    <a:pt x="8291" y="3073"/>
                    <a:pt x="8378" y="3158"/>
                    <a:pt x="8378" y="3194"/>
                  </a:cubicBezTo>
                  <a:cubicBezTo>
                    <a:pt x="8378" y="3916"/>
                    <a:pt x="8378" y="3916"/>
                    <a:pt x="8378" y="3916"/>
                  </a:cubicBezTo>
                  <a:cubicBezTo>
                    <a:pt x="8378" y="3954"/>
                    <a:pt x="8291" y="4037"/>
                    <a:pt x="8257" y="4037"/>
                  </a:cubicBezTo>
                  <a:cubicBezTo>
                    <a:pt x="8192" y="4037"/>
                    <a:pt x="8192" y="4037"/>
                    <a:pt x="8192" y="4037"/>
                  </a:cubicBezTo>
                  <a:cubicBezTo>
                    <a:pt x="8192" y="4124"/>
                    <a:pt x="8192" y="4124"/>
                    <a:pt x="8192" y="4124"/>
                  </a:cubicBezTo>
                  <a:cubicBezTo>
                    <a:pt x="8775" y="4124"/>
                    <a:pt x="8775" y="4124"/>
                    <a:pt x="8775" y="4124"/>
                  </a:cubicBezTo>
                  <a:cubicBezTo>
                    <a:pt x="8775" y="4037"/>
                    <a:pt x="8775" y="4037"/>
                    <a:pt x="8775" y="4037"/>
                  </a:cubicBezTo>
                  <a:cubicBezTo>
                    <a:pt x="8710" y="4037"/>
                    <a:pt x="8710" y="4037"/>
                    <a:pt x="8710" y="4037"/>
                  </a:cubicBezTo>
                  <a:cubicBezTo>
                    <a:pt x="8676" y="4037"/>
                    <a:pt x="8589" y="3954"/>
                    <a:pt x="8589" y="3916"/>
                  </a:cubicBezTo>
                  <a:cubicBezTo>
                    <a:pt x="8589" y="3330"/>
                    <a:pt x="8589" y="3330"/>
                    <a:pt x="8589" y="3330"/>
                  </a:cubicBezTo>
                  <a:cubicBezTo>
                    <a:pt x="8589" y="3252"/>
                    <a:pt x="8775" y="3099"/>
                    <a:pt x="8925" y="3099"/>
                  </a:cubicBezTo>
                  <a:cubicBezTo>
                    <a:pt x="9049" y="3099"/>
                    <a:pt x="9107" y="3177"/>
                    <a:pt x="9107" y="3288"/>
                  </a:cubicBezTo>
                  <a:cubicBezTo>
                    <a:pt x="9107" y="3916"/>
                    <a:pt x="9107" y="3916"/>
                    <a:pt x="9107" y="3916"/>
                  </a:cubicBezTo>
                  <a:cubicBezTo>
                    <a:pt x="9107" y="3954"/>
                    <a:pt x="9020" y="4037"/>
                    <a:pt x="8986" y="4037"/>
                  </a:cubicBezTo>
                  <a:cubicBezTo>
                    <a:pt x="8921" y="4037"/>
                    <a:pt x="8921" y="4037"/>
                    <a:pt x="8921" y="4037"/>
                  </a:cubicBezTo>
                  <a:cubicBezTo>
                    <a:pt x="8921" y="4124"/>
                    <a:pt x="8921" y="4124"/>
                    <a:pt x="8921" y="4124"/>
                  </a:cubicBezTo>
                  <a:cubicBezTo>
                    <a:pt x="9504" y="4124"/>
                    <a:pt x="9504" y="4124"/>
                    <a:pt x="9504" y="4124"/>
                  </a:cubicBezTo>
                  <a:cubicBezTo>
                    <a:pt x="9504" y="4037"/>
                    <a:pt x="9504" y="4037"/>
                    <a:pt x="9504" y="4037"/>
                  </a:cubicBezTo>
                  <a:cubicBezTo>
                    <a:pt x="9439" y="4037"/>
                    <a:pt x="9439" y="4037"/>
                    <a:pt x="9439" y="4037"/>
                  </a:cubicBezTo>
                  <a:cubicBezTo>
                    <a:pt x="9405" y="4037"/>
                    <a:pt x="9318" y="3954"/>
                    <a:pt x="9318" y="3916"/>
                  </a:cubicBezTo>
                  <a:cubicBezTo>
                    <a:pt x="9318" y="3323"/>
                    <a:pt x="9318" y="3323"/>
                    <a:pt x="9318" y="3323"/>
                  </a:cubicBezTo>
                  <a:cubicBezTo>
                    <a:pt x="9318" y="3246"/>
                    <a:pt x="9504" y="3101"/>
                    <a:pt x="9654" y="3101"/>
                  </a:cubicBezTo>
                  <a:cubicBezTo>
                    <a:pt x="9778" y="3101"/>
                    <a:pt x="9833" y="3178"/>
                    <a:pt x="9833" y="3289"/>
                  </a:cubicBezTo>
                  <a:cubicBezTo>
                    <a:pt x="9833" y="3917"/>
                    <a:pt x="9833" y="3917"/>
                    <a:pt x="9833" y="3917"/>
                  </a:cubicBezTo>
                  <a:cubicBezTo>
                    <a:pt x="9833" y="3954"/>
                    <a:pt x="9746" y="4037"/>
                    <a:pt x="9712" y="4037"/>
                  </a:cubicBezTo>
                  <a:close/>
                  <a:moveTo>
                    <a:pt x="7623" y="2957"/>
                  </a:moveTo>
                  <a:cubicBezTo>
                    <a:pt x="7320" y="2957"/>
                    <a:pt x="7051" y="3184"/>
                    <a:pt x="7051" y="3555"/>
                  </a:cubicBezTo>
                  <a:cubicBezTo>
                    <a:pt x="7051" y="3926"/>
                    <a:pt x="7320" y="4156"/>
                    <a:pt x="7623" y="4156"/>
                  </a:cubicBezTo>
                  <a:cubicBezTo>
                    <a:pt x="7925" y="4156"/>
                    <a:pt x="8192" y="3926"/>
                    <a:pt x="8192" y="3555"/>
                  </a:cubicBezTo>
                  <a:cubicBezTo>
                    <a:pt x="8192" y="3185"/>
                    <a:pt x="7925" y="2957"/>
                    <a:pt x="7623" y="2957"/>
                  </a:cubicBezTo>
                  <a:close/>
                  <a:moveTo>
                    <a:pt x="7962" y="3741"/>
                  </a:moveTo>
                  <a:cubicBezTo>
                    <a:pt x="7940" y="3920"/>
                    <a:pt x="7841" y="4044"/>
                    <a:pt x="7625" y="4044"/>
                  </a:cubicBezTo>
                  <a:cubicBezTo>
                    <a:pt x="7415" y="4044"/>
                    <a:pt x="7315" y="3916"/>
                    <a:pt x="7289" y="3739"/>
                  </a:cubicBezTo>
                  <a:cubicBezTo>
                    <a:pt x="7272" y="3613"/>
                    <a:pt x="7272" y="3485"/>
                    <a:pt x="7289" y="3359"/>
                  </a:cubicBezTo>
                  <a:cubicBezTo>
                    <a:pt x="7315" y="3177"/>
                    <a:pt x="7420" y="3056"/>
                    <a:pt x="7625" y="3056"/>
                  </a:cubicBezTo>
                  <a:cubicBezTo>
                    <a:pt x="7839" y="3056"/>
                    <a:pt x="7940" y="3177"/>
                    <a:pt x="7962" y="3361"/>
                  </a:cubicBezTo>
                  <a:cubicBezTo>
                    <a:pt x="7976" y="3487"/>
                    <a:pt x="7976" y="3615"/>
                    <a:pt x="7962" y="3741"/>
                  </a:cubicBezTo>
                  <a:close/>
                  <a:moveTo>
                    <a:pt x="13826" y="3916"/>
                  </a:moveTo>
                  <a:cubicBezTo>
                    <a:pt x="13826" y="3288"/>
                    <a:pt x="13826" y="3288"/>
                    <a:pt x="13826" y="3288"/>
                  </a:cubicBezTo>
                  <a:cubicBezTo>
                    <a:pt x="13826" y="3092"/>
                    <a:pt x="13685" y="2961"/>
                    <a:pt x="13509" y="2961"/>
                  </a:cubicBezTo>
                  <a:cubicBezTo>
                    <a:pt x="13303" y="2961"/>
                    <a:pt x="13196" y="3080"/>
                    <a:pt x="13058" y="3221"/>
                  </a:cubicBezTo>
                  <a:cubicBezTo>
                    <a:pt x="13016" y="2986"/>
                    <a:pt x="13016" y="2986"/>
                    <a:pt x="13016" y="2986"/>
                  </a:cubicBezTo>
                  <a:cubicBezTo>
                    <a:pt x="12654" y="2986"/>
                    <a:pt x="12654" y="2986"/>
                    <a:pt x="12654" y="2986"/>
                  </a:cubicBezTo>
                  <a:cubicBezTo>
                    <a:pt x="12654" y="3073"/>
                    <a:pt x="12654" y="3073"/>
                    <a:pt x="12654" y="3073"/>
                  </a:cubicBezTo>
                  <a:cubicBezTo>
                    <a:pt x="12724" y="3073"/>
                    <a:pt x="12724" y="3073"/>
                    <a:pt x="12724" y="3073"/>
                  </a:cubicBezTo>
                  <a:cubicBezTo>
                    <a:pt x="12758" y="3073"/>
                    <a:pt x="12850" y="3158"/>
                    <a:pt x="12850" y="3194"/>
                  </a:cubicBezTo>
                  <a:cubicBezTo>
                    <a:pt x="12850" y="3915"/>
                    <a:pt x="12850" y="3915"/>
                    <a:pt x="12850" y="3915"/>
                  </a:cubicBezTo>
                  <a:cubicBezTo>
                    <a:pt x="12850" y="3954"/>
                    <a:pt x="12758" y="4036"/>
                    <a:pt x="12724" y="4036"/>
                  </a:cubicBezTo>
                  <a:cubicBezTo>
                    <a:pt x="12586" y="4036"/>
                    <a:pt x="12586" y="4036"/>
                    <a:pt x="12586" y="4036"/>
                  </a:cubicBezTo>
                  <a:cubicBezTo>
                    <a:pt x="12555" y="4036"/>
                    <a:pt x="12460" y="3954"/>
                    <a:pt x="12460" y="3915"/>
                  </a:cubicBezTo>
                  <a:cubicBezTo>
                    <a:pt x="12460" y="3302"/>
                    <a:pt x="12460" y="3302"/>
                    <a:pt x="12460" y="3302"/>
                  </a:cubicBezTo>
                  <a:cubicBezTo>
                    <a:pt x="12460" y="3077"/>
                    <a:pt x="12267" y="2956"/>
                    <a:pt x="12020" y="2956"/>
                  </a:cubicBezTo>
                  <a:cubicBezTo>
                    <a:pt x="11787" y="2956"/>
                    <a:pt x="11639" y="3041"/>
                    <a:pt x="11545" y="3138"/>
                  </a:cubicBezTo>
                  <a:cubicBezTo>
                    <a:pt x="11698" y="3367"/>
                    <a:pt x="11698" y="3367"/>
                    <a:pt x="11698" y="3367"/>
                  </a:cubicBezTo>
                  <a:cubicBezTo>
                    <a:pt x="11780" y="3367"/>
                    <a:pt x="11780" y="3367"/>
                    <a:pt x="11780" y="3367"/>
                  </a:cubicBezTo>
                  <a:cubicBezTo>
                    <a:pt x="11695" y="3171"/>
                    <a:pt x="11773" y="3041"/>
                    <a:pt x="11969" y="3041"/>
                  </a:cubicBezTo>
                  <a:cubicBezTo>
                    <a:pt x="12175" y="3041"/>
                    <a:pt x="12252" y="3138"/>
                    <a:pt x="12250" y="3300"/>
                  </a:cubicBezTo>
                  <a:cubicBezTo>
                    <a:pt x="12247" y="3435"/>
                    <a:pt x="12247" y="3435"/>
                    <a:pt x="12247" y="3435"/>
                  </a:cubicBezTo>
                  <a:cubicBezTo>
                    <a:pt x="11952" y="3496"/>
                    <a:pt x="11952" y="3496"/>
                    <a:pt x="11952" y="3496"/>
                  </a:cubicBezTo>
                  <a:cubicBezTo>
                    <a:pt x="11790" y="3531"/>
                    <a:pt x="11578" y="3608"/>
                    <a:pt x="11578" y="3836"/>
                  </a:cubicBezTo>
                  <a:cubicBezTo>
                    <a:pt x="11578" y="4023"/>
                    <a:pt x="11714" y="4146"/>
                    <a:pt x="11871" y="4146"/>
                  </a:cubicBezTo>
                  <a:cubicBezTo>
                    <a:pt x="12041" y="4146"/>
                    <a:pt x="12162" y="4008"/>
                    <a:pt x="12254" y="3890"/>
                  </a:cubicBezTo>
                  <a:cubicBezTo>
                    <a:pt x="12283" y="4125"/>
                    <a:pt x="12283" y="4125"/>
                    <a:pt x="12283" y="4125"/>
                  </a:cubicBezTo>
                  <a:cubicBezTo>
                    <a:pt x="13251" y="4125"/>
                    <a:pt x="13251" y="4125"/>
                    <a:pt x="13251" y="4125"/>
                  </a:cubicBezTo>
                  <a:cubicBezTo>
                    <a:pt x="13251" y="4038"/>
                    <a:pt x="13251" y="4038"/>
                    <a:pt x="13251" y="4038"/>
                  </a:cubicBezTo>
                  <a:cubicBezTo>
                    <a:pt x="13186" y="4038"/>
                    <a:pt x="13186" y="4038"/>
                    <a:pt x="13186" y="4038"/>
                  </a:cubicBezTo>
                  <a:cubicBezTo>
                    <a:pt x="13152" y="4038"/>
                    <a:pt x="13060" y="3955"/>
                    <a:pt x="13060" y="3917"/>
                  </a:cubicBezTo>
                  <a:cubicBezTo>
                    <a:pt x="13060" y="3342"/>
                    <a:pt x="13060" y="3342"/>
                    <a:pt x="13060" y="3342"/>
                  </a:cubicBezTo>
                  <a:cubicBezTo>
                    <a:pt x="13060" y="3264"/>
                    <a:pt x="13271" y="3104"/>
                    <a:pt x="13433" y="3104"/>
                  </a:cubicBezTo>
                  <a:cubicBezTo>
                    <a:pt x="13557" y="3104"/>
                    <a:pt x="13615" y="3190"/>
                    <a:pt x="13615" y="3301"/>
                  </a:cubicBezTo>
                  <a:cubicBezTo>
                    <a:pt x="13615" y="3916"/>
                    <a:pt x="13615" y="3916"/>
                    <a:pt x="13615" y="3916"/>
                  </a:cubicBezTo>
                  <a:cubicBezTo>
                    <a:pt x="13615" y="3954"/>
                    <a:pt x="13523" y="4037"/>
                    <a:pt x="13489" y="4037"/>
                  </a:cubicBezTo>
                  <a:cubicBezTo>
                    <a:pt x="13423" y="4037"/>
                    <a:pt x="13423" y="4037"/>
                    <a:pt x="13423" y="4037"/>
                  </a:cubicBezTo>
                  <a:cubicBezTo>
                    <a:pt x="13423" y="4124"/>
                    <a:pt x="13423" y="4124"/>
                    <a:pt x="13423" y="4124"/>
                  </a:cubicBezTo>
                  <a:cubicBezTo>
                    <a:pt x="14022" y="4124"/>
                    <a:pt x="14022" y="4124"/>
                    <a:pt x="14022" y="4124"/>
                  </a:cubicBezTo>
                  <a:cubicBezTo>
                    <a:pt x="14022" y="4037"/>
                    <a:pt x="14022" y="4037"/>
                    <a:pt x="14022" y="4037"/>
                  </a:cubicBezTo>
                  <a:cubicBezTo>
                    <a:pt x="13952" y="4037"/>
                    <a:pt x="13952" y="4037"/>
                    <a:pt x="13952" y="4037"/>
                  </a:cubicBezTo>
                  <a:cubicBezTo>
                    <a:pt x="13918" y="4037"/>
                    <a:pt x="13826" y="3954"/>
                    <a:pt x="13826" y="3916"/>
                  </a:cubicBezTo>
                  <a:close/>
                  <a:moveTo>
                    <a:pt x="12250" y="3787"/>
                  </a:moveTo>
                  <a:cubicBezTo>
                    <a:pt x="12201" y="3873"/>
                    <a:pt x="12080" y="3988"/>
                    <a:pt x="11969" y="3988"/>
                  </a:cubicBezTo>
                  <a:cubicBezTo>
                    <a:pt x="11872" y="3993"/>
                    <a:pt x="11789" y="3918"/>
                    <a:pt x="11785" y="3820"/>
                  </a:cubicBezTo>
                  <a:cubicBezTo>
                    <a:pt x="11785" y="3816"/>
                    <a:pt x="11785" y="3811"/>
                    <a:pt x="11785" y="3807"/>
                  </a:cubicBezTo>
                  <a:cubicBezTo>
                    <a:pt x="11785" y="3693"/>
                    <a:pt x="11833" y="3618"/>
                    <a:pt x="11977" y="3582"/>
                  </a:cubicBezTo>
                  <a:cubicBezTo>
                    <a:pt x="12251" y="3511"/>
                    <a:pt x="12251" y="3511"/>
                    <a:pt x="12251" y="3511"/>
                  </a:cubicBezTo>
                  <a:lnTo>
                    <a:pt x="12250" y="3787"/>
                  </a:lnTo>
                  <a:close/>
                  <a:moveTo>
                    <a:pt x="8336" y="1790"/>
                  </a:moveTo>
                  <a:cubicBezTo>
                    <a:pt x="8617" y="1790"/>
                    <a:pt x="8765" y="1637"/>
                    <a:pt x="8840" y="1388"/>
                  </a:cubicBezTo>
                  <a:cubicBezTo>
                    <a:pt x="8769" y="1388"/>
                    <a:pt x="8769" y="1388"/>
                    <a:pt x="8769" y="1388"/>
                  </a:cubicBezTo>
                  <a:cubicBezTo>
                    <a:pt x="8697" y="1519"/>
                    <a:pt x="8605" y="1584"/>
                    <a:pt x="8411" y="1584"/>
                  </a:cubicBezTo>
                  <a:cubicBezTo>
                    <a:pt x="8152" y="1584"/>
                    <a:pt x="8002" y="1349"/>
                    <a:pt x="7997" y="1141"/>
                  </a:cubicBezTo>
                  <a:cubicBezTo>
                    <a:pt x="8758" y="1080"/>
                    <a:pt x="8758" y="1080"/>
                    <a:pt x="8758" y="1080"/>
                  </a:cubicBezTo>
                  <a:cubicBezTo>
                    <a:pt x="8753" y="997"/>
                    <a:pt x="8753" y="997"/>
                    <a:pt x="8753" y="997"/>
                  </a:cubicBezTo>
                  <a:cubicBezTo>
                    <a:pt x="8740" y="774"/>
                    <a:pt x="8595" y="600"/>
                    <a:pt x="8336" y="598"/>
                  </a:cubicBezTo>
                  <a:cubicBezTo>
                    <a:pt x="8041" y="595"/>
                    <a:pt x="7811" y="857"/>
                    <a:pt x="7811" y="1196"/>
                  </a:cubicBezTo>
                  <a:cubicBezTo>
                    <a:pt x="7811" y="1519"/>
                    <a:pt x="8033" y="1790"/>
                    <a:pt x="8336" y="1790"/>
                  </a:cubicBezTo>
                  <a:close/>
                  <a:moveTo>
                    <a:pt x="8331" y="686"/>
                  </a:moveTo>
                  <a:cubicBezTo>
                    <a:pt x="8554" y="686"/>
                    <a:pt x="8578" y="850"/>
                    <a:pt x="8559" y="1013"/>
                  </a:cubicBezTo>
                  <a:cubicBezTo>
                    <a:pt x="7990" y="1061"/>
                    <a:pt x="7990" y="1061"/>
                    <a:pt x="7990" y="1061"/>
                  </a:cubicBezTo>
                  <a:cubicBezTo>
                    <a:pt x="7997" y="882"/>
                    <a:pt x="8094" y="686"/>
                    <a:pt x="8331" y="686"/>
                  </a:cubicBezTo>
                  <a:close/>
                  <a:moveTo>
                    <a:pt x="8947" y="843"/>
                  </a:moveTo>
                  <a:cubicBezTo>
                    <a:pt x="9349" y="1635"/>
                    <a:pt x="9349" y="1635"/>
                    <a:pt x="9349" y="1635"/>
                  </a:cubicBezTo>
                  <a:cubicBezTo>
                    <a:pt x="9005" y="2259"/>
                    <a:pt x="9005" y="2259"/>
                    <a:pt x="9005" y="2259"/>
                  </a:cubicBezTo>
                  <a:cubicBezTo>
                    <a:pt x="9105" y="2310"/>
                    <a:pt x="9105" y="2310"/>
                    <a:pt x="9105" y="2310"/>
                  </a:cubicBezTo>
                  <a:cubicBezTo>
                    <a:pt x="9444" y="1669"/>
                    <a:pt x="9444" y="1669"/>
                    <a:pt x="9444" y="1669"/>
                  </a:cubicBezTo>
                  <a:cubicBezTo>
                    <a:pt x="9828" y="839"/>
                    <a:pt x="9828" y="839"/>
                    <a:pt x="9828" y="839"/>
                  </a:cubicBezTo>
                  <a:cubicBezTo>
                    <a:pt x="9853" y="800"/>
                    <a:pt x="9935" y="713"/>
                    <a:pt x="9962" y="713"/>
                  </a:cubicBezTo>
                  <a:cubicBezTo>
                    <a:pt x="10015" y="713"/>
                    <a:pt x="10015" y="713"/>
                    <a:pt x="10015" y="713"/>
                  </a:cubicBezTo>
                  <a:cubicBezTo>
                    <a:pt x="10015" y="626"/>
                    <a:pt x="10015" y="626"/>
                    <a:pt x="10015" y="626"/>
                  </a:cubicBezTo>
                  <a:cubicBezTo>
                    <a:pt x="9553" y="626"/>
                    <a:pt x="9553" y="626"/>
                    <a:pt x="9553" y="626"/>
                  </a:cubicBezTo>
                  <a:cubicBezTo>
                    <a:pt x="9553" y="713"/>
                    <a:pt x="9553" y="713"/>
                    <a:pt x="9553" y="713"/>
                  </a:cubicBezTo>
                  <a:cubicBezTo>
                    <a:pt x="9623" y="713"/>
                    <a:pt x="9623" y="713"/>
                    <a:pt x="9623" y="713"/>
                  </a:cubicBezTo>
                  <a:cubicBezTo>
                    <a:pt x="9654" y="713"/>
                    <a:pt x="9725" y="793"/>
                    <a:pt x="9722" y="839"/>
                  </a:cubicBezTo>
                  <a:cubicBezTo>
                    <a:pt x="9470" y="1398"/>
                    <a:pt x="9470" y="1398"/>
                    <a:pt x="9470" y="1398"/>
                  </a:cubicBezTo>
                  <a:cubicBezTo>
                    <a:pt x="9194" y="836"/>
                    <a:pt x="9194" y="836"/>
                    <a:pt x="9194" y="836"/>
                  </a:cubicBezTo>
                  <a:cubicBezTo>
                    <a:pt x="9194" y="794"/>
                    <a:pt x="9262" y="713"/>
                    <a:pt x="9293" y="713"/>
                  </a:cubicBezTo>
                  <a:cubicBezTo>
                    <a:pt x="9364" y="713"/>
                    <a:pt x="9364" y="713"/>
                    <a:pt x="9364" y="713"/>
                  </a:cubicBezTo>
                  <a:cubicBezTo>
                    <a:pt x="9364" y="626"/>
                    <a:pt x="9364" y="626"/>
                    <a:pt x="9364" y="626"/>
                  </a:cubicBezTo>
                  <a:cubicBezTo>
                    <a:pt x="8749" y="626"/>
                    <a:pt x="8749" y="626"/>
                    <a:pt x="8749" y="626"/>
                  </a:cubicBezTo>
                  <a:cubicBezTo>
                    <a:pt x="8749" y="713"/>
                    <a:pt x="8749" y="713"/>
                    <a:pt x="8749" y="713"/>
                  </a:cubicBezTo>
                  <a:cubicBezTo>
                    <a:pt x="8800" y="713"/>
                    <a:pt x="8800" y="713"/>
                    <a:pt x="8800" y="713"/>
                  </a:cubicBezTo>
                  <a:cubicBezTo>
                    <a:pt x="8829" y="712"/>
                    <a:pt x="8928" y="807"/>
                    <a:pt x="8947" y="843"/>
                  </a:cubicBezTo>
                  <a:close/>
                  <a:moveTo>
                    <a:pt x="5117" y="349"/>
                  </a:moveTo>
                  <a:cubicBezTo>
                    <a:pt x="5195" y="353"/>
                    <a:pt x="5261" y="293"/>
                    <a:pt x="5265" y="215"/>
                  </a:cubicBezTo>
                  <a:cubicBezTo>
                    <a:pt x="5265" y="210"/>
                    <a:pt x="5265" y="206"/>
                    <a:pt x="5265" y="201"/>
                  </a:cubicBezTo>
                  <a:cubicBezTo>
                    <a:pt x="5265" y="112"/>
                    <a:pt x="5202" y="56"/>
                    <a:pt x="5117" y="56"/>
                  </a:cubicBezTo>
                  <a:cubicBezTo>
                    <a:pt x="5032" y="56"/>
                    <a:pt x="4967" y="112"/>
                    <a:pt x="4967" y="201"/>
                  </a:cubicBezTo>
                  <a:cubicBezTo>
                    <a:pt x="4965" y="280"/>
                    <a:pt x="5026" y="346"/>
                    <a:pt x="5105" y="349"/>
                  </a:cubicBezTo>
                  <a:cubicBezTo>
                    <a:pt x="5109" y="349"/>
                    <a:pt x="5113" y="349"/>
                    <a:pt x="5117" y="349"/>
                  </a:cubicBezTo>
                  <a:close/>
                  <a:moveTo>
                    <a:pt x="3836" y="1676"/>
                  </a:moveTo>
                  <a:cubicBezTo>
                    <a:pt x="3749" y="1676"/>
                    <a:pt x="3749" y="1676"/>
                    <a:pt x="3749" y="1676"/>
                  </a:cubicBezTo>
                  <a:cubicBezTo>
                    <a:pt x="3715" y="1676"/>
                    <a:pt x="3613" y="1579"/>
                    <a:pt x="3613" y="1543"/>
                  </a:cubicBezTo>
                  <a:cubicBezTo>
                    <a:pt x="3613" y="1075"/>
                    <a:pt x="3613" y="1075"/>
                    <a:pt x="3613" y="1075"/>
                  </a:cubicBezTo>
                  <a:cubicBezTo>
                    <a:pt x="3793" y="882"/>
                    <a:pt x="3793" y="882"/>
                    <a:pt x="3793" y="882"/>
                  </a:cubicBezTo>
                  <a:cubicBezTo>
                    <a:pt x="4403" y="1763"/>
                    <a:pt x="4403" y="1763"/>
                    <a:pt x="4403" y="1763"/>
                  </a:cubicBezTo>
                  <a:cubicBezTo>
                    <a:pt x="6040" y="1763"/>
                    <a:pt x="6040" y="1763"/>
                    <a:pt x="6040" y="1763"/>
                  </a:cubicBezTo>
                  <a:cubicBezTo>
                    <a:pt x="6040" y="1676"/>
                    <a:pt x="6040" y="1676"/>
                    <a:pt x="6040" y="1676"/>
                  </a:cubicBezTo>
                  <a:cubicBezTo>
                    <a:pt x="5974" y="1676"/>
                    <a:pt x="5974" y="1676"/>
                    <a:pt x="5974" y="1676"/>
                  </a:cubicBezTo>
                  <a:cubicBezTo>
                    <a:pt x="5940" y="1676"/>
                    <a:pt x="5848" y="1594"/>
                    <a:pt x="5848" y="1555"/>
                  </a:cubicBezTo>
                  <a:cubicBezTo>
                    <a:pt x="5848" y="981"/>
                    <a:pt x="5848" y="981"/>
                    <a:pt x="5848" y="981"/>
                  </a:cubicBezTo>
                  <a:cubicBezTo>
                    <a:pt x="5848" y="904"/>
                    <a:pt x="6059" y="744"/>
                    <a:pt x="6221" y="744"/>
                  </a:cubicBezTo>
                  <a:cubicBezTo>
                    <a:pt x="6345" y="744"/>
                    <a:pt x="6403" y="829"/>
                    <a:pt x="6403" y="940"/>
                  </a:cubicBezTo>
                  <a:cubicBezTo>
                    <a:pt x="6403" y="1555"/>
                    <a:pt x="6403" y="1555"/>
                    <a:pt x="6403" y="1555"/>
                  </a:cubicBezTo>
                  <a:cubicBezTo>
                    <a:pt x="6403" y="1594"/>
                    <a:pt x="6311" y="1676"/>
                    <a:pt x="6277" y="1676"/>
                  </a:cubicBezTo>
                  <a:cubicBezTo>
                    <a:pt x="6211" y="1676"/>
                    <a:pt x="6211" y="1676"/>
                    <a:pt x="6211" y="1676"/>
                  </a:cubicBezTo>
                  <a:cubicBezTo>
                    <a:pt x="6211" y="1763"/>
                    <a:pt x="6211" y="1763"/>
                    <a:pt x="6211" y="1763"/>
                  </a:cubicBezTo>
                  <a:cubicBezTo>
                    <a:pt x="6810" y="1763"/>
                    <a:pt x="6810" y="1763"/>
                    <a:pt x="6810" y="1763"/>
                  </a:cubicBezTo>
                  <a:cubicBezTo>
                    <a:pt x="6810" y="1676"/>
                    <a:pt x="6810" y="1676"/>
                    <a:pt x="6810" y="1676"/>
                  </a:cubicBezTo>
                  <a:cubicBezTo>
                    <a:pt x="6739" y="1676"/>
                    <a:pt x="6739" y="1676"/>
                    <a:pt x="6739" y="1676"/>
                  </a:cubicBezTo>
                  <a:cubicBezTo>
                    <a:pt x="6706" y="1676"/>
                    <a:pt x="6613" y="1594"/>
                    <a:pt x="6613" y="1555"/>
                  </a:cubicBezTo>
                  <a:cubicBezTo>
                    <a:pt x="6613" y="928"/>
                    <a:pt x="6613" y="928"/>
                    <a:pt x="6613" y="928"/>
                  </a:cubicBezTo>
                  <a:cubicBezTo>
                    <a:pt x="6613" y="732"/>
                    <a:pt x="6473" y="601"/>
                    <a:pt x="6296" y="601"/>
                  </a:cubicBezTo>
                  <a:cubicBezTo>
                    <a:pt x="6091" y="601"/>
                    <a:pt x="5984" y="720"/>
                    <a:pt x="5846" y="860"/>
                  </a:cubicBezTo>
                  <a:cubicBezTo>
                    <a:pt x="5803" y="625"/>
                    <a:pt x="5803" y="625"/>
                    <a:pt x="5803" y="625"/>
                  </a:cubicBezTo>
                  <a:cubicBezTo>
                    <a:pt x="5441" y="625"/>
                    <a:pt x="5441" y="625"/>
                    <a:pt x="5441" y="625"/>
                  </a:cubicBezTo>
                  <a:cubicBezTo>
                    <a:pt x="5441" y="712"/>
                    <a:pt x="5441" y="712"/>
                    <a:pt x="5441" y="712"/>
                  </a:cubicBezTo>
                  <a:cubicBezTo>
                    <a:pt x="5512" y="712"/>
                    <a:pt x="5512" y="712"/>
                    <a:pt x="5512" y="712"/>
                  </a:cubicBezTo>
                  <a:cubicBezTo>
                    <a:pt x="5546" y="712"/>
                    <a:pt x="5638" y="798"/>
                    <a:pt x="5638" y="833"/>
                  </a:cubicBezTo>
                  <a:cubicBezTo>
                    <a:pt x="5638" y="1555"/>
                    <a:pt x="5638" y="1555"/>
                    <a:pt x="5638" y="1555"/>
                  </a:cubicBezTo>
                  <a:cubicBezTo>
                    <a:pt x="5638" y="1593"/>
                    <a:pt x="5546" y="1676"/>
                    <a:pt x="5512" y="1676"/>
                  </a:cubicBezTo>
                  <a:cubicBezTo>
                    <a:pt x="5371" y="1676"/>
                    <a:pt x="5371" y="1676"/>
                    <a:pt x="5371" y="1676"/>
                  </a:cubicBezTo>
                  <a:cubicBezTo>
                    <a:pt x="5340" y="1676"/>
                    <a:pt x="5245" y="1593"/>
                    <a:pt x="5245" y="1555"/>
                  </a:cubicBezTo>
                  <a:cubicBezTo>
                    <a:pt x="5245" y="625"/>
                    <a:pt x="5245" y="625"/>
                    <a:pt x="5245" y="625"/>
                  </a:cubicBezTo>
                  <a:cubicBezTo>
                    <a:pt x="4836" y="625"/>
                    <a:pt x="4836" y="625"/>
                    <a:pt x="4836" y="625"/>
                  </a:cubicBezTo>
                  <a:cubicBezTo>
                    <a:pt x="4836" y="712"/>
                    <a:pt x="4836" y="712"/>
                    <a:pt x="4836" y="712"/>
                  </a:cubicBezTo>
                  <a:cubicBezTo>
                    <a:pt x="4906" y="712"/>
                    <a:pt x="4906" y="712"/>
                    <a:pt x="4906" y="712"/>
                  </a:cubicBezTo>
                  <a:cubicBezTo>
                    <a:pt x="4940" y="712"/>
                    <a:pt x="5032" y="798"/>
                    <a:pt x="5032" y="833"/>
                  </a:cubicBezTo>
                  <a:cubicBezTo>
                    <a:pt x="5032" y="1555"/>
                    <a:pt x="5032" y="1555"/>
                    <a:pt x="5032" y="1555"/>
                  </a:cubicBezTo>
                  <a:cubicBezTo>
                    <a:pt x="5032" y="1594"/>
                    <a:pt x="4940" y="1676"/>
                    <a:pt x="4906" y="1676"/>
                  </a:cubicBezTo>
                  <a:cubicBezTo>
                    <a:pt x="4778" y="1676"/>
                    <a:pt x="4778" y="1676"/>
                    <a:pt x="4778" y="1676"/>
                  </a:cubicBezTo>
                  <a:cubicBezTo>
                    <a:pt x="4742" y="1676"/>
                    <a:pt x="4599" y="1567"/>
                    <a:pt x="4570" y="1528"/>
                  </a:cubicBezTo>
                  <a:cubicBezTo>
                    <a:pt x="3953" y="707"/>
                    <a:pt x="3953" y="707"/>
                    <a:pt x="3953" y="707"/>
                  </a:cubicBezTo>
                  <a:cubicBezTo>
                    <a:pt x="4381" y="247"/>
                    <a:pt x="4381" y="247"/>
                    <a:pt x="4381" y="247"/>
                  </a:cubicBezTo>
                  <a:cubicBezTo>
                    <a:pt x="4405" y="221"/>
                    <a:pt x="4572" y="88"/>
                    <a:pt x="4606" y="88"/>
                  </a:cubicBezTo>
                  <a:cubicBezTo>
                    <a:pt x="4692" y="88"/>
                    <a:pt x="4692" y="88"/>
                    <a:pt x="4692" y="88"/>
                  </a:cubicBezTo>
                  <a:cubicBezTo>
                    <a:pt x="4692" y="0"/>
                    <a:pt x="4692" y="0"/>
                    <a:pt x="4692" y="0"/>
                  </a:cubicBezTo>
                  <a:cubicBezTo>
                    <a:pt x="4052" y="0"/>
                    <a:pt x="4052" y="0"/>
                    <a:pt x="4052" y="0"/>
                  </a:cubicBezTo>
                  <a:cubicBezTo>
                    <a:pt x="4052" y="88"/>
                    <a:pt x="4052" y="88"/>
                    <a:pt x="4052" y="88"/>
                  </a:cubicBezTo>
                  <a:cubicBezTo>
                    <a:pt x="4137" y="88"/>
                    <a:pt x="4137" y="88"/>
                    <a:pt x="4137" y="88"/>
                  </a:cubicBezTo>
                  <a:cubicBezTo>
                    <a:pt x="4171" y="88"/>
                    <a:pt x="4270" y="209"/>
                    <a:pt x="4244" y="240"/>
                  </a:cubicBezTo>
                  <a:cubicBezTo>
                    <a:pt x="3614" y="942"/>
                    <a:pt x="3614" y="942"/>
                    <a:pt x="3614" y="942"/>
                  </a:cubicBezTo>
                  <a:cubicBezTo>
                    <a:pt x="3614" y="221"/>
                    <a:pt x="3614" y="221"/>
                    <a:pt x="3614" y="221"/>
                  </a:cubicBezTo>
                  <a:cubicBezTo>
                    <a:pt x="3614" y="184"/>
                    <a:pt x="3716" y="88"/>
                    <a:pt x="3750" y="88"/>
                  </a:cubicBezTo>
                  <a:cubicBezTo>
                    <a:pt x="3837" y="88"/>
                    <a:pt x="3837" y="88"/>
                    <a:pt x="3837" y="88"/>
                  </a:cubicBezTo>
                  <a:cubicBezTo>
                    <a:pt x="3837" y="0"/>
                    <a:pt x="3837" y="0"/>
                    <a:pt x="3837" y="0"/>
                  </a:cubicBezTo>
                  <a:cubicBezTo>
                    <a:pt x="3149" y="0"/>
                    <a:pt x="3149" y="0"/>
                    <a:pt x="3149" y="0"/>
                  </a:cubicBezTo>
                  <a:cubicBezTo>
                    <a:pt x="3149" y="88"/>
                    <a:pt x="3149" y="88"/>
                    <a:pt x="3149" y="88"/>
                  </a:cubicBezTo>
                  <a:cubicBezTo>
                    <a:pt x="3236" y="88"/>
                    <a:pt x="3236" y="88"/>
                    <a:pt x="3236" y="88"/>
                  </a:cubicBezTo>
                  <a:cubicBezTo>
                    <a:pt x="3270" y="88"/>
                    <a:pt x="3371" y="184"/>
                    <a:pt x="3371" y="221"/>
                  </a:cubicBezTo>
                  <a:cubicBezTo>
                    <a:pt x="3371" y="1543"/>
                    <a:pt x="3371" y="1543"/>
                    <a:pt x="3371" y="1543"/>
                  </a:cubicBezTo>
                  <a:cubicBezTo>
                    <a:pt x="3371" y="1579"/>
                    <a:pt x="3270" y="1676"/>
                    <a:pt x="3236" y="1676"/>
                  </a:cubicBezTo>
                  <a:cubicBezTo>
                    <a:pt x="3149" y="1676"/>
                    <a:pt x="3149" y="1676"/>
                    <a:pt x="3149" y="1676"/>
                  </a:cubicBezTo>
                  <a:cubicBezTo>
                    <a:pt x="3149" y="1763"/>
                    <a:pt x="3149" y="1763"/>
                    <a:pt x="3149" y="1763"/>
                  </a:cubicBezTo>
                  <a:cubicBezTo>
                    <a:pt x="3836" y="1763"/>
                    <a:pt x="3836" y="1763"/>
                    <a:pt x="3836" y="1763"/>
                  </a:cubicBezTo>
                  <a:lnTo>
                    <a:pt x="3836" y="1676"/>
                  </a:lnTo>
                  <a:close/>
                  <a:moveTo>
                    <a:pt x="7720" y="1446"/>
                  </a:moveTo>
                  <a:cubicBezTo>
                    <a:pt x="7720" y="1262"/>
                    <a:pt x="7579" y="1163"/>
                    <a:pt x="7456" y="1114"/>
                  </a:cubicBezTo>
                  <a:cubicBezTo>
                    <a:pt x="7361" y="1078"/>
                    <a:pt x="7296" y="1049"/>
                    <a:pt x="7209" y="1013"/>
                  </a:cubicBezTo>
                  <a:cubicBezTo>
                    <a:pt x="7090" y="962"/>
                    <a:pt x="7023" y="927"/>
                    <a:pt x="7023" y="829"/>
                  </a:cubicBezTo>
                  <a:cubicBezTo>
                    <a:pt x="7023" y="739"/>
                    <a:pt x="7085" y="683"/>
                    <a:pt x="7219" y="683"/>
                  </a:cubicBezTo>
                  <a:cubicBezTo>
                    <a:pt x="7432" y="683"/>
                    <a:pt x="7565" y="884"/>
                    <a:pt x="7565" y="979"/>
                  </a:cubicBezTo>
                  <a:cubicBezTo>
                    <a:pt x="7635" y="979"/>
                    <a:pt x="7635" y="979"/>
                    <a:pt x="7635" y="979"/>
                  </a:cubicBezTo>
                  <a:cubicBezTo>
                    <a:pt x="7635" y="625"/>
                    <a:pt x="7635" y="625"/>
                    <a:pt x="7635" y="625"/>
                  </a:cubicBezTo>
                  <a:cubicBezTo>
                    <a:pt x="7572" y="625"/>
                    <a:pt x="7572" y="625"/>
                    <a:pt x="7572" y="625"/>
                  </a:cubicBezTo>
                  <a:cubicBezTo>
                    <a:pt x="7562" y="649"/>
                    <a:pt x="7543" y="657"/>
                    <a:pt x="7509" y="657"/>
                  </a:cubicBezTo>
                  <a:cubicBezTo>
                    <a:pt x="7422" y="657"/>
                    <a:pt x="7352" y="598"/>
                    <a:pt x="7226" y="598"/>
                  </a:cubicBezTo>
                  <a:cubicBezTo>
                    <a:pt x="7015" y="598"/>
                    <a:pt x="6882" y="707"/>
                    <a:pt x="6882" y="913"/>
                  </a:cubicBezTo>
                  <a:cubicBezTo>
                    <a:pt x="6882" y="1071"/>
                    <a:pt x="6986" y="1160"/>
                    <a:pt x="7124" y="1223"/>
                  </a:cubicBezTo>
                  <a:cubicBezTo>
                    <a:pt x="7216" y="1264"/>
                    <a:pt x="7282" y="1291"/>
                    <a:pt x="7361" y="1325"/>
                  </a:cubicBezTo>
                  <a:cubicBezTo>
                    <a:pt x="7463" y="1367"/>
                    <a:pt x="7577" y="1412"/>
                    <a:pt x="7577" y="1540"/>
                  </a:cubicBezTo>
                  <a:cubicBezTo>
                    <a:pt x="7577" y="1647"/>
                    <a:pt x="7497" y="1695"/>
                    <a:pt x="7354" y="1695"/>
                  </a:cubicBezTo>
                  <a:cubicBezTo>
                    <a:pt x="7107" y="1695"/>
                    <a:pt x="6952" y="1468"/>
                    <a:pt x="6952" y="1361"/>
                  </a:cubicBezTo>
                  <a:cubicBezTo>
                    <a:pt x="6882" y="1361"/>
                    <a:pt x="6882" y="1361"/>
                    <a:pt x="6882" y="1361"/>
                  </a:cubicBezTo>
                  <a:cubicBezTo>
                    <a:pt x="6882" y="1763"/>
                    <a:pt x="6882" y="1763"/>
                    <a:pt x="6882" y="1763"/>
                  </a:cubicBezTo>
                  <a:cubicBezTo>
                    <a:pt x="6938" y="1763"/>
                    <a:pt x="6938" y="1763"/>
                    <a:pt x="6938" y="1763"/>
                  </a:cubicBezTo>
                  <a:cubicBezTo>
                    <a:pt x="6967" y="1737"/>
                    <a:pt x="6979" y="1725"/>
                    <a:pt x="7025" y="1725"/>
                  </a:cubicBezTo>
                  <a:cubicBezTo>
                    <a:pt x="7124" y="1725"/>
                    <a:pt x="7209" y="1790"/>
                    <a:pt x="7354" y="1790"/>
                  </a:cubicBezTo>
                  <a:cubicBezTo>
                    <a:pt x="7570" y="1790"/>
                    <a:pt x="7720" y="1664"/>
                    <a:pt x="7720" y="1446"/>
                  </a:cubicBezTo>
                  <a:close/>
                  <a:moveTo>
                    <a:pt x="2703" y="1584"/>
                  </a:moveTo>
                  <a:cubicBezTo>
                    <a:pt x="2442" y="1584"/>
                    <a:pt x="2282" y="1383"/>
                    <a:pt x="2282" y="1129"/>
                  </a:cubicBezTo>
                  <a:cubicBezTo>
                    <a:pt x="2282" y="860"/>
                    <a:pt x="2391" y="683"/>
                    <a:pt x="2618" y="683"/>
                  </a:cubicBezTo>
                  <a:cubicBezTo>
                    <a:pt x="2815" y="683"/>
                    <a:pt x="2844" y="840"/>
                    <a:pt x="2812" y="1017"/>
                  </a:cubicBezTo>
                  <a:cubicBezTo>
                    <a:pt x="2882" y="1013"/>
                    <a:pt x="2882" y="1013"/>
                    <a:pt x="2882" y="1013"/>
                  </a:cubicBezTo>
                  <a:cubicBezTo>
                    <a:pt x="3049" y="753"/>
                    <a:pt x="3049" y="753"/>
                    <a:pt x="3049" y="753"/>
                  </a:cubicBezTo>
                  <a:cubicBezTo>
                    <a:pt x="2945" y="649"/>
                    <a:pt x="2824" y="596"/>
                    <a:pt x="2645" y="596"/>
                  </a:cubicBezTo>
                  <a:cubicBezTo>
                    <a:pt x="2345" y="596"/>
                    <a:pt x="2100" y="833"/>
                    <a:pt x="2100" y="1201"/>
                  </a:cubicBezTo>
                  <a:cubicBezTo>
                    <a:pt x="2100" y="1526"/>
                    <a:pt x="2306" y="1792"/>
                    <a:pt x="2623" y="1792"/>
                  </a:cubicBezTo>
                  <a:cubicBezTo>
                    <a:pt x="2909" y="1792"/>
                    <a:pt x="3061" y="1635"/>
                    <a:pt x="3136" y="1386"/>
                  </a:cubicBezTo>
                  <a:cubicBezTo>
                    <a:pt x="3066" y="1386"/>
                    <a:pt x="3066" y="1386"/>
                    <a:pt x="3066" y="1386"/>
                  </a:cubicBezTo>
                  <a:cubicBezTo>
                    <a:pt x="2986" y="1519"/>
                    <a:pt x="2902" y="1584"/>
                    <a:pt x="2703" y="1584"/>
                  </a:cubicBezTo>
                  <a:close/>
                  <a:moveTo>
                    <a:pt x="1053" y="1322"/>
                  </a:moveTo>
                  <a:cubicBezTo>
                    <a:pt x="1041" y="1322"/>
                    <a:pt x="1041" y="1322"/>
                    <a:pt x="1041" y="1322"/>
                  </a:cubicBezTo>
                  <a:cubicBezTo>
                    <a:pt x="511" y="0"/>
                    <a:pt x="511" y="0"/>
                    <a:pt x="51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87" y="88"/>
                    <a:pt x="87" y="88"/>
                    <a:pt x="87" y="88"/>
                  </a:cubicBezTo>
                  <a:cubicBezTo>
                    <a:pt x="121" y="88"/>
                    <a:pt x="223" y="184"/>
                    <a:pt x="223" y="221"/>
                  </a:cubicBezTo>
                  <a:cubicBezTo>
                    <a:pt x="223" y="1543"/>
                    <a:pt x="223" y="1543"/>
                    <a:pt x="223" y="1543"/>
                  </a:cubicBezTo>
                  <a:cubicBezTo>
                    <a:pt x="223" y="1579"/>
                    <a:pt x="121" y="1676"/>
                    <a:pt x="87" y="1676"/>
                  </a:cubicBezTo>
                  <a:cubicBezTo>
                    <a:pt x="0" y="1676"/>
                    <a:pt x="0" y="1676"/>
                    <a:pt x="0" y="1676"/>
                  </a:cubicBezTo>
                  <a:cubicBezTo>
                    <a:pt x="0" y="1763"/>
                    <a:pt x="0" y="1763"/>
                    <a:pt x="0" y="1763"/>
                  </a:cubicBezTo>
                  <a:cubicBezTo>
                    <a:pt x="549" y="1763"/>
                    <a:pt x="549" y="1763"/>
                    <a:pt x="549" y="1763"/>
                  </a:cubicBezTo>
                  <a:cubicBezTo>
                    <a:pt x="549" y="1676"/>
                    <a:pt x="549" y="1676"/>
                    <a:pt x="549" y="1676"/>
                  </a:cubicBezTo>
                  <a:cubicBezTo>
                    <a:pt x="462" y="1676"/>
                    <a:pt x="462" y="1676"/>
                    <a:pt x="462" y="1676"/>
                  </a:cubicBezTo>
                  <a:cubicBezTo>
                    <a:pt x="428" y="1676"/>
                    <a:pt x="327" y="1579"/>
                    <a:pt x="327" y="1543"/>
                  </a:cubicBezTo>
                  <a:cubicBezTo>
                    <a:pt x="327" y="233"/>
                    <a:pt x="327" y="233"/>
                    <a:pt x="327" y="233"/>
                  </a:cubicBezTo>
                  <a:cubicBezTo>
                    <a:pt x="968" y="1794"/>
                    <a:pt x="968" y="1794"/>
                    <a:pt x="968" y="1794"/>
                  </a:cubicBezTo>
                  <a:cubicBezTo>
                    <a:pt x="1609" y="259"/>
                    <a:pt x="1609" y="259"/>
                    <a:pt x="1609" y="259"/>
                  </a:cubicBezTo>
                  <a:cubicBezTo>
                    <a:pt x="1609" y="1543"/>
                    <a:pt x="1609" y="1543"/>
                    <a:pt x="1609" y="1543"/>
                  </a:cubicBezTo>
                  <a:cubicBezTo>
                    <a:pt x="1609" y="1579"/>
                    <a:pt x="1507" y="1676"/>
                    <a:pt x="1473" y="1676"/>
                  </a:cubicBezTo>
                  <a:cubicBezTo>
                    <a:pt x="1386" y="1676"/>
                    <a:pt x="1386" y="1676"/>
                    <a:pt x="1386" y="1676"/>
                  </a:cubicBezTo>
                  <a:cubicBezTo>
                    <a:pt x="1386" y="1763"/>
                    <a:pt x="1386" y="1763"/>
                    <a:pt x="1386" y="1763"/>
                  </a:cubicBezTo>
                  <a:cubicBezTo>
                    <a:pt x="2069" y="1763"/>
                    <a:pt x="2069" y="1763"/>
                    <a:pt x="2069" y="1763"/>
                  </a:cubicBezTo>
                  <a:cubicBezTo>
                    <a:pt x="2069" y="1676"/>
                    <a:pt x="2069" y="1676"/>
                    <a:pt x="2069" y="1676"/>
                  </a:cubicBezTo>
                  <a:cubicBezTo>
                    <a:pt x="1983" y="1676"/>
                    <a:pt x="1983" y="1676"/>
                    <a:pt x="1983" y="1676"/>
                  </a:cubicBezTo>
                  <a:cubicBezTo>
                    <a:pt x="1949" y="1676"/>
                    <a:pt x="1848" y="1579"/>
                    <a:pt x="1848" y="1543"/>
                  </a:cubicBezTo>
                  <a:cubicBezTo>
                    <a:pt x="1848" y="221"/>
                    <a:pt x="1848" y="221"/>
                    <a:pt x="1848" y="221"/>
                  </a:cubicBezTo>
                  <a:cubicBezTo>
                    <a:pt x="1848" y="184"/>
                    <a:pt x="1949" y="88"/>
                    <a:pt x="1983" y="88"/>
                  </a:cubicBezTo>
                  <a:cubicBezTo>
                    <a:pt x="2070" y="88"/>
                    <a:pt x="2070" y="88"/>
                    <a:pt x="2070" y="88"/>
                  </a:cubicBezTo>
                  <a:cubicBezTo>
                    <a:pt x="2070" y="0"/>
                    <a:pt x="2070" y="0"/>
                    <a:pt x="2070" y="0"/>
                  </a:cubicBezTo>
                  <a:cubicBezTo>
                    <a:pt x="1610" y="0"/>
                    <a:pt x="1610" y="0"/>
                    <a:pt x="1610" y="0"/>
                  </a:cubicBezTo>
                  <a:lnTo>
                    <a:pt x="1053" y="1322"/>
                  </a:lnTo>
                  <a:close/>
                </a:path>
              </a:pathLst>
            </a:custGeom>
            <a:solidFill>
              <a:srgbClr val="051C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</p:grpSp>
      <p:sp>
        <p:nvSpPr>
          <p:cNvPr id="3" name="ClientLogo">
            <a:extLst>
              <a:ext uri="{FF2B5EF4-FFF2-40B4-BE49-F238E27FC236}">
                <a16:creationId xmlns:a16="http://schemas.microsoft.com/office/drawing/2014/main" id="{0D1A260D-45D1-4D8D-ACC4-246C7DD9AFAD}"/>
              </a:ext>
            </a:extLst>
          </p:cNvPr>
          <p:cNvSpPr>
            <a:spLocks noGrp="1"/>
          </p:cNvSpPr>
          <p:nvPr>
            <p:ph type="pic" sz="quarter" idx="14" hasCustomPrompt="1"/>
            <p:custDataLst>
              <p:tags r:id="rId4"/>
            </p:custDataLst>
          </p:nvPr>
        </p:nvSpPr>
        <p:spPr>
          <a:xfrm>
            <a:off x="551942" y="4984025"/>
            <a:ext cx="1901952" cy="96926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Client logo goes here.</a:t>
            </a:r>
          </a:p>
        </p:txBody>
      </p:sp>
      <p:sp>
        <p:nvSpPr>
          <p:cNvPr id="15" name="Documenttype">
            <a:extLst>
              <a:ext uri="{FF2B5EF4-FFF2-40B4-BE49-F238E27FC236}">
                <a16:creationId xmlns:a16="http://schemas.microsoft.com/office/drawing/2014/main" id="{CB5FF56E-DA90-4199-AF9A-359BE08E9A15}"/>
              </a:ext>
            </a:extLst>
          </p:cNvPr>
          <p:cNvSpPr>
            <a:spLocks noGrp="1"/>
          </p:cNvSpPr>
          <p:nvPr>
            <p:ph type="body" sz="quarter" idx="13" hasCustomPrompt="1"/>
            <p:custDataLst>
              <p:tags r:id="rId5"/>
            </p:custDataLst>
          </p:nvPr>
        </p:nvSpPr>
        <p:spPr>
          <a:xfrm>
            <a:off x="554736" y="4510168"/>
            <a:ext cx="6016752" cy="215444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buNone/>
              <a:defRPr sz="1400">
                <a:solidFill>
                  <a:schemeClr val="tx1"/>
                </a:solidFill>
              </a:defRPr>
            </a:lvl1pPr>
            <a:lvl2pPr marL="115888" indent="0">
              <a:buNone/>
              <a:defRPr>
                <a:solidFill>
                  <a:schemeClr val="bg1"/>
                </a:solidFill>
              </a:defRPr>
            </a:lvl2pPr>
            <a:lvl3pPr marL="466344" indent="0">
              <a:buNone/>
              <a:defRPr>
                <a:solidFill>
                  <a:schemeClr val="bg1"/>
                </a:solidFill>
              </a:defRPr>
            </a:lvl3pPr>
            <a:lvl4pPr marL="813816" indent="0">
              <a:buNone/>
              <a:defRPr>
                <a:solidFill>
                  <a:schemeClr val="bg1"/>
                </a:solidFill>
              </a:defRPr>
            </a:lvl4pPr>
            <a:lvl5pPr marL="1161288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date or title/role</a:t>
            </a:r>
          </a:p>
        </p:txBody>
      </p:sp>
      <p:sp>
        <p:nvSpPr>
          <p:cNvPr id="14" name="Subtitle">
            <a:extLst>
              <a:ext uri="{FF2B5EF4-FFF2-40B4-BE49-F238E27FC236}">
                <a16:creationId xmlns:a16="http://schemas.microsoft.com/office/drawing/2014/main" id="{BFC960F1-3A46-4C93-83F3-47AB2EB0D15E}"/>
              </a:ext>
            </a:extLst>
          </p:cNvPr>
          <p:cNvSpPr>
            <a:spLocks noGrp="1"/>
          </p:cNvSpPr>
          <p:nvPr>
            <p:ph type="subTitle" idx="1"/>
            <p:custDataLst>
              <p:tags r:id="rId6"/>
            </p:custDataLst>
          </p:nvPr>
        </p:nvSpPr>
        <p:spPr>
          <a:xfrm>
            <a:off x="551942" y="4092559"/>
            <a:ext cx="6016752" cy="307777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Title">
            <a:extLst>
              <a:ext uri="{FF2B5EF4-FFF2-40B4-BE49-F238E27FC236}">
                <a16:creationId xmlns:a16="http://schemas.microsoft.com/office/drawing/2014/main" id="{14DBF1FD-6C25-4E00-ACAB-F60F35C9625C}"/>
              </a:ext>
            </a:extLst>
          </p:cNvPr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551942" y="2049805"/>
            <a:ext cx="6016752" cy="1921708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400" baseline="0">
                <a:ln w="6350" cap="flat">
                  <a:noFill/>
                  <a:miter lim="800000"/>
                </a:ln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7" name="Partnership">
            <a:extLst>
              <a:ext uri="{FF2B5EF4-FFF2-40B4-BE49-F238E27FC236}">
                <a16:creationId xmlns:a16="http://schemas.microsoft.com/office/drawing/2014/main" id="{584C7219-5480-4637-A895-DD70A997B5EF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  <p:sp>
        <p:nvSpPr>
          <p:cNvPr id="16" name="Disclaimer-English (United States)">
            <a:extLst>
              <a:ext uri="{FF2B5EF4-FFF2-40B4-BE49-F238E27FC236}">
                <a16:creationId xmlns:a16="http://schemas.microsoft.com/office/drawing/2014/main" id="{DE33A820-DA80-4DAB-A0C8-D898C961A90A}"/>
              </a:ext>
            </a:extLst>
          </p:cNvPr>
          <p:cNvSpPr>
            <a:spLocks noChangeArrowheads="1"/>
          </p:cNvSpPr>
          <p:nvPr userDrawn="1">
            <p:custDataLst>
              <p:tags r:id="rId8"/>
            </p:custDataLst>
          </p:nvPr>
        </p:nvSpPr>
        <p:spPr bwMode="black">
          <a:xfrm>
            <a:off x="551942" y="6190488"/>
            <a:ext cx="4710171" cy="356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 anchorCtr="0">
            <a:noAutofit/>
          </a:bodyPr>
          <a:lstStyle/>
          <a:p>
            <a:pPr defTabSz="804863" eaLnBrk="0" hangingPunct="0"/>
            <a:r>
              <a:rPr lang="pt-BR" sz="800" dirty="0">
                <a:solidFill>
                  <a:schemeClr val="tx1"/>
                </a:solidFill>
                <a:latin typeface="+mn-lt"/>
              </a:rPr>
              <a:t>CONFIDENCIAL – Não se destina a distribuição. Estudo forneceu uma análise objetiva e baseada em fatos ao IDV para auxiliar o IDV na preparação deste relatório. Todas e quaisquer recomendações e conclusões decorrentes do uso deste relatório pelo IDV são de responsabilidade do IDV</a:t>
            </a:r>
          </a:p>
          <a:p>
            <a:pPr defTabSz="804863" eaLnBrk="0" hangingPunct="0"/>
            <a:endParaRPr lang="en-US" sz="8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482730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D8EFF8A2-0FB9-4B25-8B8D-49235327498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9615258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" imgW="413" imgH="416" progId="TCLayout.ActiveDocument.1">
                  <p:embed/>
                </p:oleObj>
              </mc:Choice>
              <mc:Fallback>
                <p:oleObj name="think-cell Slide" r:id="rId9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D8EFF8A2-0FB9-4B25-8B8D-4923532749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9F741700-5035-4E61-A4AC-1B3C7AE220D5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 dirty="0" err="1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15" name="2. Slide Title">
            <a:extLst>
              <a:ext uri="{FF2B5EF4-FFF2-40B4-BE49-F238E27FC236}">
                <a16:creationId xmlns:a16="http://schemas.microsoft.com/office/drawing/2014/main" id="{699FD2C4-82B5-475E-9235-DB128978B618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182372"/>
            <a:ext cx="11082528" cy="7315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66686DBA-90DA-4033-B950-94CBD0D7A425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9238B1D6-2095-4826-AA45-9A4E6F7D1A16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/>
              <a:t>Source: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A8BAFD1A-3C11-49E6-B76E-5166760AF118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6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  <p:sp>
        <p:nvSpPr>
          <p:cNvPr id="12" name="3. Subtitle">
            <a:extLst>
              <a:ext uri="{FF2B5EF4-FFF2-40B4-BE49-F238E27FC236}">
                <a16:creationId xmlns:a16="http://schemas.microsoft.com/office/drawing/2014/main" id="{1EE9FF4B-7331-4DE1-A594-C0C335ED5BE5}"/>
              </a:ext>
            </a:extLst>
          </p:cNvPr>
          <p:cNvSpPr>
            <a:spLocks noGrp="1"/>
          </p:cNvSpPr>
          <p:nvPr>
            <p:ph type="subTitle" idx="1"/>
            <p:custDataLst>
              <p:tags r:id="rId7"/>
            </p:custDataLst>
          </p:nvPr>
        </p:nvSpPr>
        <p:spPr>
          <a:xfrm>
            <a:off x="554736" y="903861"/>
            <a:ext cx="11082528" cy="276999"/>
          </a:xfrm>
        </p:spPr>
        <p:txBody>
          <a:bodyPr anchor="ctr" anchorCtr="0"/>
          <a:lstStyle/>
          <a:p>
            <a:r>
              <a:rPr lang="en-US" sz="1600"/>
              <a:t>Click to edit Master subtitle style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830550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. Slide Title">
            <a:extLst>
              <a:ext uri="{FF2B5EF4-FFF2-40B4-BE49-F238E27FC236}">
                <a16:creationId xmlns:a16="http://schemas.microsoft.com/office/drawing/2014/main" id="{064E079D-5BD2-4787-A7F2-0859A1CB5E94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54736" y="1706563"/>
            <a:ext cx="3813048" cy="694944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>
                <a:ln w="6350" cap="flat">
                  <a:noFill/>
                  <a:miter lim="800000"/>
                </a:ln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EFB4BF85-6002-4998-80DC-DC1B92544D1D}"/>
              </a:ext>
            </a:extLst>
          </p:cNvPr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5. Source" hidden="1">
            <a:extLst>
              <a:ext uri="{FF2B5EF4-FFF2-40B4-BE49-F238E27FC236}">
                <a16:creationId xmlns:a16="http://schemas.microsoft.com/office/drawing/2014/main" id="{0E2D5DBB-C1B8-4A27-836D-C2E6D553234D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/>
              <a:t>Source: …</a:t>
            </a:r>
          </a:p>
        </p:txBody>
      </p:sp>
      <p:sp>
        <p:nvSpPr>
          <p:cNvPr id="8" name="1. On-page tracker">
            <a:extLst>
              <a:ext uri="{FF2B5EF4-FFF2-40B4-BE49-F238E27FC236}">
                <a16:creationId xmlns:a16="http://schemas.microsoft.com/office/drawing/2014/main" id="{2382874E-5BAC-44EB-9C53-2930F0FC66DC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4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303896826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. Slide Title">
            <a:extLst>
              <a:ext uri="{FF2B5EF4-FFF2-40B4-BE49-F238E27FC236}">
                <a16:creationId xmlns:a16="http://schemas.microsoft.com/office/drawing/2014/main" id="{064E079D-5BD2-4787-A7F2-0859A1CB5E94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54736" y="3044280"/>
            <a:ext cx="5065776" cy="769441"/>
          </a:xfrm>
          <a:prstGeom prst="rect">
            <a:avLst/>
          </a:prstGeom>
        </p:spPr>
        <p:txBody>
          <a:bodyPr rIns="365760" anchor="ctr">
            <a:noAutofit/>
          </a:bodyPr>
          <a:lstStyle>
            <a:lvl1pPr>
              <a:defRPr>
                <a:ln w="6350" cap="flat">
                  <a:noFill/>
                  <a:miter lim="800000"/>
                </a:ln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2BF771FC-DD10-42B6-A51E-7F1E26F8184D}"/>
              </a:ext>
            </a:extLst>
          </p:cNvPr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C0D33C43-5B9F-44B4-82FA-BAAD11A7FB8E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/>
              <a:t>Source: …</a:t>
            </a:r>
          </a:p>
        </p:txBody>
      </p:sp>
      <p:sp>
        <p:nvSpPr>
          <p:cNvPr id="7" name="1. On-page tracker">
            <a:extLst>
              <a:ext uri="{FF2B5EF4-FFF2-40B4-BE49-F238E27FC236}">
                <a16:creationId xmlns:a16="http://schemas.microsoft.com/office/drawing/2014/main" id="{2A77292F-0F7C-43B4-9782-AB706C93BD64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4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2027149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A608D4BB-56F5-4BF1-8C9C-8799BAA8CEE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190258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473" imgH="476" progId="TCLayout.ActiveDocument.1">
                  <p:embed/>
                </p:oleObj>
              </mc:Choice>
              <mc:Fallback>
                <p:oleObj name="think-cell Slide" r:id="rId8" imgW="473" imgH="47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A608D4BB-56F5-4BF1-8C9C-8799BAA8CEE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D288743A-B5B4-4D5C-9D2C-F17D5A50E4B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4400" b="1" i="0" baseline="0" dirty="0" err="1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7" name="2. Slide Title">
            <a:extLst>
              <a:ext uri="{FF2B5EF4-FFF2-40B4-BE49-F238E27FC236}">
                <a16:creationId xmlns:a16="http://schemas.microsoft.com/office/drawing/2014/main" id="{99495DFD-8D6A-4DD8-AE3A-47FA42AA0A4F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4580468"/>
            <a:ext cx="11082528" cy="677108"/>
          </a:xfrm>
        </p:spPr>
        <p:txBody>
          <a:bodyPr anchor="b">
            <a:noAutofit/>
          </a:bodyPr>
          <a:lstStyle>
            <a:lvl1pPr>
              <a:lnSpc>
                <a:spcPct val="93000"/>
              </a:lnSpc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A86AE8A6-05EF-4E76-AAAD-41743692E9F9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5. Source" hidden="1">
            <a:extLst>
              <a:ext uri="{FF2B5EF4-FFF2-40B4-BE49-F238E27FC236}">
                <a16:creationId xmlns:a16="http://schemas.microsoft.com/office/drawing/2014/main" id="{B871FE09-BB6E-4334-B0EA-E52395AA61B3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/>
              <a:t>Source: …</a:t>
            </a:r>
          </a:p>
        </p:txBody>
      </p:sp>
      <p:sp>
        <p:nvSpPr>
          <p:cNvPr id="9" name="1. On-page tracker">
            <a:extLst>
              <a:ext uri="{FF2B5EF4-FFF2-40B4-BE49-F238E27FC236}">
                <a16:creationId xmlns:a16="http://schemas.microsoft.com/office/drawing/2014/main" id="{07CA98DC-1A07-45D0-A835-AD1606EE7BAE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6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265300365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2CD01A5A-D383-4F62-8841-DD017253075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5571976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" imgW="473" imgH="476" progId="TCLayout.ActiveDocument.1">
                  <p:embed/>
                </p:oleObj>
              </mc:Choice>
              <mc:Fallback>
                <p:oleObj name="think-cell Slide" r:id="rId9" imgW="473" imgH="47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2CD01A5A-D383-4F62-8841-DD017253075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CAC2F000-47EB-4070-866B-EF082C9E1028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3400" b="1" i="0" baseline="0" dirty="0" err="1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8" name="2. Slide Title">
            <a:extLst>
              <a:ext uri="{FF2B5EF4-FFF2-40B4-BE49-F238E27FC236}">
                <a16:creationId xmlns:a16="http://schemas.microsoft.com/office/drawing/2014/main" id="{EA735538-C733-4892-93A4-7B433D8B8293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1505712" y="3592841"/>
            <a:ext cx="9180576" cy="486608"/>
          </a:xfrm>
          <a:prstGeom prst="rect">
            <a:avLst/>
          </a:prstGeom>
        </p:spPr>
        <p:txBody>
          <a:bodyPr>
            <a:spAutoFit/>
          </a:bodyPr>
          <a:lstStyle>
            <a:lvl1pPr>
              <a:lnSpc>
                <a:spcPct val="93000"/>
              </a:lnSpc>
              <a:defRPr sz="3400"/>
            </a:lvl1pPr>
          </a:lstStyle>
          <a:p>
            <a:r>
              <a:rPr lang="en-US" dirty="0"/>
              <a:t>“Click to add quote</a:t>
            </a:r>
          </a:p>
        </p:txBody>
      </p:sp>
      <p:sp>
        <p:nvSpPr>
          <p:cNvPr id="6" name="3. Subtitle">
            <a:extLst>
              <a:ext uri="{FF2B5EF4-FFF2-40B4-BE49-F238E27FC236}">
                <a16:creationId xmlns:a16="http://schemas.microsoft.com/office/drawing/2014/main" id="{8DB5022C-F66C-4018-82F3-195571DDD527}"/>
              </a:ext>
            </a:extLst>
          </p:cNvPr>
          <p:cNvSpPr>
            <a:spLocks noGrp="1"/>
          </p:cNvSpPr>
          <p:nvPr>
            <p:ph type="subTitle" idx="1" hasCustomPrompt="1"/>
            <p:custDataLst>
              <p:tags r:id="rId4"/>
            </p:custDataLst>
          </p:nvPr>
        </p:nvSpPr>
        <p:spPr>
          <a:xfrm>
            <a:off x="1505712" y="4284630"/>
            <a:ext cx="9180576" cy="276999"/>
          </a:xfrm>
        </p:spPr>
        <p:txBody>
          <a:bodyPr wrap="square">
            <a:noAutofit/>
          </a:bodyPr>
          <a:lstStyle>
            <a:lvl1pPr marL="0" indent="0" algn="l">
              <a:buNone/>
              <a:defRPr sz="16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quote source</a:t>
            </a: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FAEB6FCE-50CC-4F2B-A5B3-CB508EDFCD46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5. Source" hidden="1">
            <a:extLst>
              <a:ext uri="{FF2B5EF4-FFF2-40B4-BE49-F238E27FC236}">
                <a16:creationId xmlns:a16="http://schemas.microsoft.com/office/drawing/2014/main" id="{97195F4E-ECA7-41A9-AFF3-0C4DAD103DA6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/>
              <a:t>Source: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469A753E-961A-4AC3-B6E0-4407B9A4AF36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7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19810071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DA8D6A48-EE20-4EB4-A234-9F3B16C0287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9961259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4" imgW="413" imgH="416" progId="TCLayout.ActiveDocument.1">
                  <p:embed/>
                </p:oleObj>
              </mc:Choice>
              <mc:Fallback>
                <p:oleObj name="think-cell Slide" r:id="rId14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DA8D6A48-EE20-4EB4-A234-9F3B16C0287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C6FAC554-F995-4246-BE36-413D2200D983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 dirty="0" err="1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6" name="RectangleLight">
            <a:extLst>
              <a:ext uri="{FF2B5EF4-FFF2-40B4-BE49-F238E27FC236}">
                <a16:creationId xmlns:a16="http://schemas.microsoft.com/office/drawing/2014/main" id="{3FA229FA-A3E6-464F-8FAE-54175450EBEB}"/>
              </a:ext>
            </a:extLst>
          </p:cNvPr>
          <p:cNvSpPr/>
          <p:nvPr userDrawn="1">
            <p:custDataLst>
              <p:tags r:id="rId3"/>
            </p:custDataLst>
          </p:nvPr>
        </p:nvSpPr>
        <p:spPr bwMode="ltGray">
          <a:xfrm>
            <a:off x="3413760" y="0"/>
            <a:ext cx="8778240" cy="6858000"/>
          </a:xfrm>
          <a:prstGeom prst="rect">
            <a:avLst/>
          </a:prstGeom>
          <a:solidFill>
            <a:srgbClr val="E6E6E6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ACF9526A-1F1C-4E57-8A8D-21EDBC12066F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4" name="BottomLineRight">
            <a:extLst>
              <a:ext uri="{FF2B5EF4-FFF2-40B4-BE49-F238E27FC236}">
                <a16:creationId xmlns:a16="http://schemas.microsoft.com/office/drawing/2014/main" id="{C2A81BD2-BB6D-46F4-A26E-5D243E24DDD3}"/>
              </a:ext>
            </a:extLst>
          </p:cNvPr>
          <p:cNvCxnSpPr/>
          <p:nvPr userDrawn="1">
            <p:custDataLst>
              <p:tags r:id="rId5"/>
            </p:custDataLst>
          </p:nvPr>
        </p:nvCxnSpPr>
        <p:spPr>
          <a:xfrm>
            <a:off x="3715757" y="6453769"/>
            <a:ext cx="7918704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BottomLineLeft">
            <a:extLst>
              <a:ext uri="{FF2B5EF4-FFF2-40B4-BE49-F238E27FC236}">
                <a16:creationId xmlns:a16="http://schemas.microsoft.com/office/drawing/2014/main" id="{860F551B-05D0-4883-89B6-6CE418F81F78}"/>
              </a:ext>
            </a:extLst>
          </p:cNvPr>
          <p:cNvCxnSpPr/>
          <p:nvPr userDrawn="1">
            <p:custDataLst>
              <p:tags r:id="rId6"/>
            </p:custDataLst>
          </p:nvPr>
        </p:nvCxnSpPr>
        <p:spPr>
          <a:xfrm>
            <a:off x="554736" y="6453769"/>
            <a:ext cx="2514600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TopLineRight">
            <a:extLst>
              <a:ext uri="{FF2B5EF4-FFF2-40B4-BE49-F238E27FC236}">
                <a16:creationId xmlns:a16="http://schemas.microsoft.com/office/drawing/2014/main" id="{AD6B0CAC-AB2A-44BD-A5F1-181F096A1CA7}"/>
              </a:ext>
            </a:extLst>
          </p:cNvPr>
          <p:cNvCxnSpPr/>
          <p:nvPr userDrawn="1">
            <p:custDataLst>
              <p:tags r:id="rId7"/>
            </p:custDataLst>
          </p:nvPr>
        </p:nvCxnSpPr>
        <p:spPr>
          <a:xfrm>
            <a:off x="3715757" y="1181906"/>
            <a:ext cx="7918704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TopLineLeft">
            <a:extLst>
              <a:ext uri="{FF2B5EF4-FFF2-40B4-BE49-F238E27FC236}">
                <a16:creationId xmlns:a16="http://schemas.microsoft.com/office/drawing/2014/main" id="{B80458B7-DA1A-4215-B701-10FAC61D0E28}"/>
              </a:ext>
            </a:extLst>
          </p:cNvPr>
          <p:cNvCxnSpPr/>
          <p:nvPr userDrawn="1">
            <p:custDataLst>
              <p:tags r:id="rId8"/>
            </p:custDataLst>
          </p:nvPr>
        </p:nvCxnSpPr>
        <p:spPr>
          <a:xfrm>
            <a:off x="554736" y="1181906"/>
            <a:ext cx="2514600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2. Slide Title">
            <a:extLst>
              <a:ext uri="{FF2B5EF4-FFF2-40B4-BE49-F238E27FC236}">
                <a16:creationId xmlns:a16="http://schemas.microsoft.com/office/drawing/2014/main" id="{6647A441-8DE4-4236-BCC7-B694B2C59E00}"/>
              </a:ext>
            </a:extLst>
          </p:cNvPr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554736" y="2744369"/>
            <a:ext cx="2514600" cy="769441"/>
          </a:xfrm>
        </p:spPr>
        <p:txBody>
          <a:bodyPr anchor="b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A4DBA574-6D59-4DFD-82A7-9B1E9AEB906E}"/>
              </a:ext>
            </a:extLst>
          </p:cNvPr>
          <p:cNvSpPr>
            <a:spLocks noGrp="1"/>
          </p:cNvSpPr>
          <p:nvPr>
            <p:ph type="subTitle" idx="1"/>
            <p:custDataLst>
              <p:tags r:id="rId10"/>
            </p:custDataLst>
          </p:nvPr>
        </p:nvSpPr>
        <p:spPr>
          <a:xfrm>
            <a:off x="554736" y="3659644"/>
            <a:ext cx="2514600" cy="492443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 b="0">
                <a:solidFill>
                  <a:schemeClr val="tx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1" name="5. Source" hidden="1">
            <a:extLst>
              <a:ext uri="{FF2B5EF4-FFF2-40B4-BE49-F238E27FC236}">
                <a16:creationId xmlns:a16="http://schemas.microsoft.com/office/drawing/2014/main" id="{25B2DE14-9B3F-4199-B082-9FEB12CE57EA}"/>
              </a:ext>
            </a:extLst>
          </p:cNvPr>
          <p:cNvSpPr txBox="1"/>
          <p:nvPr userDrawn="1">
            <p:custDataLst>
              <p:tags r:id="rId11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/>
              <a:t>Source: …</a:t>
            </a:r>
          </a:p>
        </p:txBody>
      </p:sp>
      <p:sp>
        <p:nvSpPr>
          <p:cNvPr id="15" name="1. On-page tracker">
            <a:extLst>
              <a:ext uri="{FF2B5EF4-FFF2-40B4-BE49-F238E27FC236}">
                <a16:creationId xmlns:a16="http://schemas.microsoft.com/office/drawing/2014/main" id="{2C7757ED-5357-4B01-BB59-15D4406B0FDF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12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30180967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EE6E84E-0DE7-4EEF-8932-BF42153B3B5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1401315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4" imgW="413" imgH="416" progId="TCLayout.ActiveDocument.1">
                  <p:embed/>
                </p:oleObj>
              </mc:Choice>
              <mc:Fallback>
                <p:oleObj name="think-cell Slide" r:id="rId14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EE6E84E-0DE7-4EEF-8932-BF42153B3B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22D2E0F6-5BB5-47A0-8E4A-CD4E6673B19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 dirty="0" err="1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6" name="RectangleLight">
            <a:extLst>
              <a:ext uri="{FF2B5EF4-FFF2-40B4-BE49-F238E27FC236}">
                <a16:creationId xmlns:a16="http://schemas.microsoft.com/office/drawing/2014/main" id="{3FA229FA-A3E6-464F-8FAE-54175450EBEB}"/>
              </a:ext>
            </a:extLst>
          </p:cNvPr>
          <p:cNvSpPr/>
          <p:nvPr userDrawn="1">
            <p:custDataLst>
              <p:tags r:id="rId3"/>
            </p:custDataLst>
          </p:nvPr>
        </p:nvSpPr>
        <p:spPr bwMode="ltGray">
          <a:xfrm>
            <a:off x="4364736" y="0"/>
            <a:ext cx="7827264" cy="6858000"/>
          </a:xfrm>
          <a:prstGeom prst="rect">
            <a:avLst/>
          </a:prstGeom>
          <a:solidFill>
            <a:srgbClr val="E6E6E6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36B65DC7-979F-4AB7-9872-8CF5F2DCB753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4" name="BottomLineRight">
            <a:extLst>
              <a:ext uri="{FF2B5EF4-FFF2-40B4-BE49-F238E27FC236}">
                <a16:creationId xmlns:a16="http://schemas.microsoft.com/office/drawing/2014/main" id="{C2A81BD2-BB6D-46F4-A26E-5D243E24DDD3}"/>
              </a:ext>
            </a:extLst>
          </p:cNvPr>
          <p:cNvCxnSpPr/>
          <p:nvPr userDrawn="1">
            <p:custDataLst>
              <p:tags r:id="rId5"/>
            </p:custDataLst>
          </p:nvPr>
        </p:nvCxnSpPr>
        <p:spPr>
          <a:xfrm>
            <a:off x="4671219" y="6453769"/>
            <a:ext cx="6967728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BottomLineLeft">
            <a:extLst>
              <a:ext uri="{FF2B5EF4-FFF2-40B4-BE49-F238E27FC236}">
                <a16:creationId xmlns:a16="http://schemas.microsoft.com/office/drawing/2014/main" id="{860F551B-05D0-4883-89B6-6CE418F81F78}"/>
              </a:ext>
            </a:extLst>
          </p:cNvPr>
          <p:cNvCxnSpPr/>
          <p:nvPr userDrawn="1">
            <p:custDataLst>
              <p:tags r:id="rId6"/>
            </p:custDataLst>
          </p:nvPr>
        </p:nvCxnSpPr>
        <p:spPr>
          <a:xfrm>
            <a:off x="554736" y="6453769"/>
            <a:ext cx="3465576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TopLineRight">
            <a:extLst>
              <a:ext uri="{FF2B5EF4-FFF2-40B4-BE49-F238E27FC236}">
                <a16:creationId xmlns:a16="http://schemas.microsoft.com/office/drawing/2014/main" id="{AD6B0CAC-AB2A-44BD-A5F1-181F096A1CA7}"/>
              </a:ext>
            </a:extLst>
          </p:cNvPr>
          <p:cNvCxnSpPr/>
          <p:nvPr userDrawn="1">
            <p:custDataLst>
              <p:tags r:id="rId7"/>
            </p:custDataLst>
          </p:nvPr>
        </p:nvCxnSpPr>
        <p:spPr>
          <a:xfrm>
            <a:off x="4671219" y="1181906"/>
            <a:ext cx="6967728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TopLineLeft">
            <a:extLst>
              <a:ext uri="{FF2B5EF4-FFF2-40B4-BE49-F238E27FC236}">
                <a16:creationId xmlns:a16="http://schemas.microsoft.com/office/drawing/2014/main" id="{B80458B7-DA1A-4215-B701-10FAC61D0E28}"/>
              </a:ext>
            </a:extLst>
          </p:cNvPr>
          <p:cNvCxnSpPr/>
          <p:nvPr userDrawn="1">
            <p:custDataLst>
              <p:tags r:id="rId8"/>
            </p:custDataLst>
          </p:nvPr>
        </p:nvCxnSpPr>
        <p:spPr>
          <a:xfrm>
            <a:off x="554736" y="1181906"/>
            <a:ext cx="3465576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2. Slide Title">
            <a:extLst>
              <a:ext uri="{FF2B5EF4-FFF2-40B4-BE49-F238E27FC236}">
                <a16:creationId xmlns:a16="http://schemas.microsoft.com/office/drawing/2014/main" id="{4EF89F43-35C6-451B-BBE8-87D2B8B83F5E}"/>
              </a:ext>
            </a:extLst>
          </p:cNvPr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554736" y="2744369"/>
            <a:ext cx="3465576" cy="769441"/>
          </a:xfrm>
          <a:prstGeom prst="rect">
            <a:avLst/>
          </a:prstGeom>
        </p:spPr>
        <p:txBody>
          <a:bodyPr wrap="square" anchor="b">
            <a:no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9F06A69A-B095-4159-932B-3658DD253FDF}"/>
              </a:ext>
            </a:extLst>
          </p:cNvPr>
          <p:cNvSpPr>
            <a:spLocks noGrp="1"/>
          </p:cNvSpPr>
          <p:nvPr>
            <p:ph type="subTitle" idx="1"/>
            <p:custDataLst>
              <p:tags r:id="rId10"/>
            </p:custDataLst>
          </p:nvPr>
        </p:nvSpPr>
        <p:spPr>
          <a:xfrm>
            <a:off x="554735" y="3659644"/>
            <a:ext cx="3465575" cy="246221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 b="0">
                <a:solidFill>
                  <a:schemeClr val="tx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1" name="5. Source" hidden="1">
            <a:extLst>
              <a:ext uri="{FF2B5EF4-FFF2-40B4-BE49-F238E27FC236}">
                <a16:creationId xmlns:a16="http://schemas.microsoft.com/office/drawing/2014/main" id="{DA204BE1-D5C8-4D03-9090-21D41FEC78E0}"/>
              </a:ext>
            </a:extLst>
          </p:cNvPr>
          <p:cNvSpPr txBox="1"/>
          <p:nvPr userDrawn="1">
            <p:custDataLst>
              <p:tags r:id="rId11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/>
              <a:t>Source: …</a:t>
            </a:r>
          </a:p>
        </p:txBody>
      </p:sp>
      <p:sp>
        <p:nvSpPr>
          <p:cNvPr id="15" name="1. On-page tracker">
            <a:extLst>
              <a:ext uri="{FF2B5EF4-FFF2-40B4-BE49-F238E27FC236}">
                <a16:creationId xmlns:a16="http://schemas.microsoft.com/office/drawing/2014/main" id="{1ADFA379-EDDB-4C62-A3BB-AC227312C688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12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65483676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9F7114D8-6025-4386-BA96-B034FE6B3CD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0372393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5" imgW="413" imgH="416" progId="TCLayout.ActiveDocument.1">
                  <p:embed/>
                </p:oleObj>
              </mc:Choice>
              <mc:Fallback>
                <p:oleObj name="think-cell Slide" r:id="rId15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9F7114D8-6025-4386-BA96-B034FE6B3C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25C86E70-6ADC-4EA2-90F2-373AC4FDE5D0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 dirty="0" err="1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7" name="RectangleLight">
            <a:extLst>
              <a:ext uri="{FF2B5EF4-FFF2-40B4-BE49-F238E27FC236}">
                <a16:creationId xmlns:a16="http://schemas.microsoft.com/office/drawing/2014/main" id="{2365F90A-9CD8-40EE-93CD-2729135A9569}"/>
              </a:ext>
            </a:extLst>
          </p:cNvPr>
          <p:cNvSpPr/>
          <p:nvPr userDrawn="1">
            <p:custDataLst>
              <p:tags r:id="rId3"/>
            </p:custDataLst>
          </p:nvPr>
        </p:nvSpPr>
        <p:spPr bwMode="ltGray">
          <a:xfrm>
            <a:off x="6092952" y="0"/>
            <a:ext cx="6099048" cy="6858000"/>
          </a:xfrm>
          <a:prstGeom prst="rect">
            <a:avLst/>
          </a:prstGeom>
          <a:solidFill>
            <a:srgbClr val="E6E6E6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8" name="Slide Number">
            <a:extLst>
              <a:ext uri="{FF2B5EF4-FFF2-40B4-BE49-F238E27FC236}">
                <a16:creationId xmlns:a16="http://schemas.microsoft.com/office/drawing/2014/main" id="{D0E8D6D4-65CF-4E97-809E-C2399703986A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4" name="BottomLineRight">
            <a:extLst>
              <a:ext uri="{FF2B5EF4-FFF2-40B4-BE49-F238E27FC236}">
                <a16:creationId xmlns:a16="http://schemas.microsoft.com/office/drawing/2014/main" id="{A030B95D-1D90-4A27-8714-CFE7C7DB7020}"/>
              </a:ext>
            </a:extLst>
          </p:cNvPr>
          <p:cNvCxnSpPr/>
          <p:nvPr userDrawn="1">
            <p:custDataLst>
              <p:tags r:id="rId5"/>
            </p:custDataLst>
          </p:nvPr>
        </p:nvCxnSpPr>
        <p:spPr>
          <a:xfrm>
            <a:off x="6573171" y="6453769"/>
            <a:ext cx="5065776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BottomLineLeft">
            <a:extLst>
              <a:ext uri="{FF2B5EF4-FFF2-40B4-BE49-F238E27FC236}">
                <a16:creationId xmlns:a16="http://schemas.microsoft.com/office/drawing/2014/main" id="{546D990A-A0D7-434B-9320-6311D017DAA2}"/>
              </a:ext>
            </a:extLst>
          </p:cNvPr>
          <p:cNvCxnSpPr/>
          <p:nvPr userDrawn="1">
            <p:custDataLst>
              <p:tags r:id="rId6"/>
            </p:custDataLst>
          </p:nvPr>
        </p:nvCxnSpPr>
        <p:spPr>
          <a:xfrm>
            <a:off x="554736" y="6453769"/>
            <a:ext cx="5065776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TopLineRight">
            <a:extLst>
              <a:ext uri="{FF2B5EF4-FFF2-40B4-BE49-F238E27FC236}">
                <a16:creationId xmlns:a16="http://schemas.microsoft.com/office/drawing/2014/main" id="{9388C4F9-67A3-422B-89FF-FAD8454A2F57}"/>
              </a:ext>
            </a:extLst>
          </p:cNvPr>
          <p:cNvCxnSpPr/>
          <p:nvPr userDrawn="1">
            <p:custDataLst>
              <p:tags r:id="rId7"/>
            </p:custDataLst>
          </p:nvPr>
        </p:nvCxnSpPr>
        <p:spPr>
          <a:xfrm>
            <a:off x="6573171" y="1181906"/>
            <a:ext cx="5065776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TopLineLeft">
            <a:extLst>
              <a:ext uri="{FF2B5EF4-FFF2-40B4-BE49-F238E27FC236}">
                <a16:creationId xmlns:a16="http://schemas.microsoft.com/office/drawing/2014/main" id="{1C0D7255-5C21-4254-B3DE-6D296E69C5F2}"/>
              </a:ext>
            </a:extLst>
          </p:cNvPr>
          <p:cNvCxnSpPr/>
          <p:nvPr userDrawn="1">
            <p:custDataLst>
              <p:tags r:id="rId8"/>
            </p:custDataLst>
          </p:nvPr>
        </p:nvCxnSpPr>
        <p:spPr>
          <a:xfrm>
            <a:off x="554736" y="1181906"/>
            <a:ext cx="5065776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155D849-0DEC-44CD-849F-C8D9C2279FD6}"/>
              </a:ext>
            </a:extLst>
          </p:cNvPr>
          <p:cNvCxnSpPr/>
          <p:nvPr userDrawn="1">
            <p:custDataLst>
              <p:tags r:id="rId9"/>
            </p:custDataLst>
          </p:nvPr>
        </p:nvCxnSpPr>
        <p:spPr>
          <a:xfrm>
            <a:off x="554736" y="1181906"/>
            <a:ext cx="5065776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5. Source" hidden="1">
            <a:extLst>
              <a:ext uri="{FF2B5EF4-FFF2-40B4-BE49-F238E27FC236}">
                <a16:creationId xmlns:a16="http://schemas.microsoft.com/office/drawing/2014/main" id="{F5E9C22A-A356-4521-A359-338A663DFEA2}"/>
              </a:ext>
            </a:extLst>
          </p:cNvPr>
          <p:cNvSpPr txBox="1"/>
          <p:nvPr userDrawn="1">
            <p:custDataLst>
              <p:tags r:id="rId10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/>
              <a:t>Source: …</a:t>
            </a:r>
          </a:p>
        </p:txBody>
      </p:sp>
      <p:sp>
        <p:nvSpPr>
          <p:cNvPr id="20" name="1. On-page tracker">
            <a:extLst>
              <a:ext uri="{FF2B5EF4-FFF2-40B4-BE49-F238E27FC236}">
                <a16:creationId xmlns:a16="http://schemas.microsoft.com/office/drawing/2014/main" id="{0E1A178A-6BDC-4A0A-9F92-72F6EB95AD81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11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  <p:sp>
        <p:nvSpPr>
          <p:cNvPr id="24" name="2. Slide Title">
            <a:extLst>
              <a:ext uri="{FF2B5EF4-FFF2-40B4-BE49-F238E27FC236}">
                <a16:creationId xmlns:a16="http://schemas.microsoft.com/office/drawing/2014/main" id="{06A9E224-CFBD-42B8-A4C0-EFE2C017E523}"/>
              </a:ext>
            </a:extLst>
          </p:cNvPr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554736" y="182372"/>
            <a:ext cx="5065776" cy="7315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5" name="3. Subtitle">
            <a:extLst>
              <a:ext uri="{FF2B5EF4-FFF2-40B4-BE49-F238E27FC236}">
                <a16:creationId xmlns:a16="http://schemas.microsoft.com/office/drawing/2014/main" id="{F7FC2EC4-28A5-4B24-B46C-79BCB0964344}"/>
              </a:ext>
            </a:extLst>
          </p:cNvPr>
          <p:cNvSpPr>
            <a:spLocks noGrp="1"/>
          </p:cNvSpPr>
          <p:nvPr>
            <p:ph type="subTitle" idx="1"/>
            <p:custDataLst>
              <p:tags r:id="rId13"/>
            </p:custDataLst>
          </p:nvPr>
        </p:nvSpPr>
        <p:spPr>
          <a:xfrm>
            <a:off x="554736" y="903861"/>
            <a:ext cx="5065776" cy="276999"/>
          </a:xfrm>
        </p:spPr>
        <p:txBody>
          <a:bodyPr anchor="ctr" anchorCtr="0"/>
          <a:lstStyle/>
          <a:p>
            <a:r>
              <a:rPr lang="en-US" sz="1600"/>
              <a:t>Click to edit Master subtitle style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6525189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293AC4C-5B2F-4A0C-8C9B-7295BEE1F45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2854159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5" imgW="572" imgH="588" progId="TCLayout.ActiveDocument.1">
                  <p:embed/>
                </p:oleObj>
              </mc:Choice>
              <mc:Fallback>
                <p:oleObj name="think-cell Slide" r:id="rId15" imgW="572" imgH="588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293AC4C-5B2F-4A0C-8C9B-7295BEE1F4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D8F8ABD0-305F-4DFC-AC60-1FB7BB16830A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 dirty="0" err="1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7" name="RectangleLight">
            <a:extLst>
              <a:ext uri="{FF2B5EF4-FFF2-40B4-BE49-F238E27FC236}">
                <a16:creationId xmlns:a16="http://schemas.microsoft.com/office/drawing/2014/main" id="{2365F90A-9CD8-40EE-93CD-2729135A9569}"/>
              </a:ext>
            </a:extLst>
          </p:cNvPr>
          <p:cNvSpPr/>
          <p:nvPr userDrawn="1">
            <p:custDataLst>
              <p:tags r:id="rId3"/>
            </p:custDataLst>
          </p:nvPr>
        </p:nvSpPr>
        <p:spPr bwMode="ltGray">
          <a:xfrm>
            <a:off x="7830312" y="0"/>
            <a:ext cx="4361688" cy="6858000"/>
          </a:xfrm>
          <a:prstGeom prst="rect">
            <a:avLst/>
          </a:prstGeom>
          <a:solidFill>
            <a:srgbClr val="E6E6E6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3B7A7C0C-AC02-4989-860B-73442D510162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2" name="BottomLineRight">
            <a:extLst>
              <a:ext uri="{FF2B5EF4-FFF2-40B4-BE49-F238E27FC236}">
                <a16:creationId xmlns:a16="http://schemas.microsoft.com/office/drawing/2014/main" id="{6425396B-5490-4E4D-8EA4-E4AB4F98BF62}"/>
              </a:ext>
            </a:extLst>
          </p:cNvPr>
          <p:cNvCxnSpPr/>
          <p:nvPr userDrawn="1">
            <p:custDataLst>
              <p:tags r:id="rId5"/>
            </p:custDataLst>
          </p:nvPr>
        </p:nvCxnSpPr>
        <p:spPr>
          <a:xfrm>
            <a:off x="8173371" y="6453769"/>
            <a:ext cx="3465576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BottomLineLeft">
            <a:extLst>
              <a:ext uri="{FF2B5EF4-FFF2-40B4-BE49-F238E27FC236}">
                <a16:creationId xmlns:a16="http://schemas.microsoft.com/office/drawing/2014/main" id="{570396F1-4249-402C-975E-F70778173C25}"/>
              </a:ext>
            </a:extLst>
          </p:cNvPr>
          <p:cNvCxnSpPr/>
          <p:nvPr userDrawn="1">
            <p:custDataLst>
              <p:tags r:id="rId6"/>
            </p:custDataLst>
          </p:nvPr>
        </p:nvCxnSpPr>
        <p:spPr>
          <a:xfrm>
            <a:off x="554736" y="6453769"/>
            <a:ext cx="6967728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TopLineRight">
            <a:extLst>
              <a:ext uri="{FF2B5EF4-FFF2-40B4-BE49-F238E27FC236}">
                <a16:creationId xmlns:a16="http://schemas.microsoft.com/office/drawing/2014/main" id="{C5BD98EE-C09E-457E-A028-EBE485145AA3}"/>
              </a:ext>
            </a:extLst>
          </p:cNvPr>
          <p:cNvCxnSpPr/>
          <p:nvPr userDrawn="1">
            <p:custDataLst>
              <p:tags r:id="rId7"/>
            </p:custDataLst>
          </p:nvPr>
        </p:nvCxnSpPr>
        <p:spPr>
          <a:xfrm>
            <a:off x="8173371" y="1181906"/>
            <a:ext cx="3465576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TopLineLeft">
            <a:extLst>
              <a:ext uri="{FF2B5EF4-FFF2-40B4-BE49-F238E27FC236}">
                <a16:creationId xmlns:a16="http://schemas.microsoft.com/office/drawing/2014/main" id="{47D3FB95-30DE-4983-B5AE-01B80542C0DD}"/>
              </a:ext>
            </a:extLst>
          </p:cNvPr>
          <p:cNvCxnSpPr/>
          <p:nvPr userDrawn="1">
            <p:custDataLst>
              <p:tags r:id="rId8"/>
            </p:custDataLst>
          </p:nvPr>
        </p:nvCxnSpPr>
        <p:spPr>
          <a:xfrm>
            <a:off x="554736" y="1181906"/>
            <a:ext cx="6967728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18D646E-BD43-4948-96FE-F798F0E18D71}"/>
              </a:ext>
            </a:extLst>
          </p:cNvPr>
          <p:cNvCxnSpPr/>
          <p:nvPr userDrawn="1">
            <p:custDataLst>
              <p:tags r:id="rId9"/>
            </p:custDataLst>
          </p:nvPr>
        </p:nvCxnSpPr>
        <p:spPr>
          <a:xfrm>
            <a:off x="554736" y="1181906"/>
            <a:ext cx="6967728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5. Source" hidden="1">
            <a:extLst>
              <a:ext uri="{FF2B5EF4-FFF2-40B4-BE49-F238E27FC236}">
                <a16:creationId xmlns:a16="http://schemas.microsoft.com/office/drawing/2014/main" id="{F25A304F-F50E-4F96-991D-CFEB07060178}"/>
              </a:ext>
            </a:extLst>
          </p:cNvPr>
          <p:cNvSpPr txBox="1"/>
          <p:nvPr userDrawn="1">
            <p:custDataLst>
              <p:tags r:id="rId10"/>
            </p:custDataLst>
          </p:nvPr>
        </p:nvSpPr>
        <p:spPr>
          <a:xfrm>
            <a:off x="554735" y="6501669"/>
            <a:ext cx="6967729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/>
              <a:t>Source: …</a:t>
            </a:r>
          </a:p>
        </p:txBody>
      </p:sp>
      <p:sp>
        <p:nvSpPr>
          <p:cNvPr id="25" name="2. Slide Title">
            <a:extLst>
              <a:ext uri="{FF2B5EF4-FFF2-40B4-BE49-F238E27FC236}">
                <a16:creationId xmlns:a16="http://schemas.microsoft.com/office/drawing/2014/main" id="{AA4BE143-5F32-4F04-B536-5DD597732824}"/>
              </a:ext>
            </a:extLst>
          </p:cNvPr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554736" y="182372"/>
            <a:ext cx="6967728" cy="7315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6" name="3. Subtitle">
            <a:extLst>
              <a:ext uri="{FF2B5EF4-FFF2-40B4-BE49-F238E27FC236}">
                <a16:creationId xmlns:a16="http://schemas.microsoft.com/office/drawing/2014/main" id="{97E30C8F-A677-42C7-A072-4ACC7DC3D698}"/>
              </a:ext>
            </a:extLst>
          </p:cNvPr>
          <p:cNvSpPr>
            <a:spLocks noGrp="1"/>
          </p:cNvSpPr>
          <p:nvPr>
            <p:ph type="subTitle" idx="1"/>
            <p:custDataLst>
              <p:tags r:id="rId12"/>
            </p:custDataLst>
          </p:nvPr>
        </p:nvSpPr>
        <p:spPr>
          <a:xfrm>
            <a:off x="554736" y="903861"/>
            <a:ext cx="6967728" cy="276999"/>
          </a:xfrm>
        </p:spPr>
        <p:txBody>
          <a:bodyPr anchor="ctr" anchorCtr="0"/>
          <a:lstStyle/>
          <a:p>
            <a:r>
              <a:rPr lang="en-US" sz="1600"/>
              <a:t>Click to edit Master subtitle style</a:t>
            </a:r>
            <a:endParaRPr lang="en-US" sz="1600" dirty="0"/>
          </a:p>
        </p:txBody>
      </p:sp>
      <p:sp>
        <p:nvSpPr>
          <p:cNvPr id="19" name="1. On-page tracker">
            <a:extLst>
              <a:ext uri="{FF2B5EF4-FFF2-40B4-BE49-F238E27FC236}">
                <a16:creationId xmlns:a16="http://schemas.microsoft.com/office/drawing/2014/main" id="{288125BB-6CB4-4B7C-8E2B-CB1912430A39}"/>
              </a:ext>
            </a:extLst>
          </p:cNvPr>
          <p:cNvSpPr>
            <a:spLocks noGrp="1"/>
          </p:cNvSpPr>
          <p:nvPr>
            <p:ph type="body" sz="quarter" idx="18" hasCustomPrompt="1"/>
            <p:custDataLst>
              <p:tags r:id="rId13"/>
            </p:custDataLst>
          </p:nvPr>
        </p:nvSpPr>
        <p:spPr>
          <a:xfrm>
            <a:off x="8173370" y="78768"/>
            <a:ext cx="3466941" cy="123111"/>
          </a:xfrm>
        </p:spPr>
        <p:txBody>
          <a:bodyPr wrap="square"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1558203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rast Section">
  <p:cSld name="Contrast Section"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119"/>
          <p:cNvSpPr txBox="1">
            <a:spLocks noGrp="1"/>
          </p:cNvSpPr>
          <p:nvPr>
            <p:ph type="title"/>
          </p:nvPr>
        </p:nvSpPr>
        <p:spPr>
          <a:xfrm>
            <a:off x="554736" y="4580468"/>
            <a:ext cx="11082528" cy="677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4" name="Google Shape;614;p119"/>
          <p:cNvSpPr/>
          <p:nvPr/>
        </p:nvSpPr>
        <p:spPr>
          <a:xfrm>
            <a:off x="11312525" y="6498754"/>
            <a:ext cx="325501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‹nº›</a:t>
            </a:fld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5" name="Google Shape;615;p119"/>
          <p:cNvSpPr txBox="1">
            <a:spLocks noGrp="1"/>
          </p:cNvSpPr>
          <p:nvPr>
            <p:ph type="body" idx="1"/>
          </p:nvPr>
        </p:nvSpPr>
        <p:spPr>
          <a:xfrm>
            <a:off x="7159752" y="78768"/>
            <a:ext cx="4480560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457200" lvl="0" indent="-279400" algn="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800"/>
              <a:buChar char="​"/>
              <a:defRPr sz="80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—"/>
              <a:defRPr/>
            </a:lvl3pPr>
            <a:lvl4pPr marL="1828800" lvl="3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»"/>
              <a:defRPr/>
            </a:lvl4pPr>
            <a:lvl5pPr marL="2286000" lvl="4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›"/>
              <a:defRPr/>
            </a:lvl5pPr>
            <a:lvl6pPr marL="2743200" lvl="5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508072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/4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9F7114D8-6025-4386-BA96-B034FE6B3CD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004391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4" imgW="413" imgH="416" progId="TCLayout.ActiveDocument.1">
                  <p:embed/>
                </p:oleObj>
              </mc:Choice>
              <mc:Fallback>
                <p:oleObj name="think-cell Slide" r:id="rId14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9F7114D8-6025-4386-BA96-B034FE6B3C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25C86E70-6ADC-4EA2-90F2-373AC4FDE5D0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1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23" name="RectangleLight">
            <a:extLst>
              <a:ext uri="{FF2B5EF4-FFF2-40B4-BE49-F238E27FC236}">
                <a16:creationId xmlns:a16="http://schemas.microsoft.com/office/drawing/2014/main" id="{A80E2F68-4ED6-42EF-9858-2FE4B1382825}"/>
              </a:ext>
            </a:extLst>
          </p:cNvPr>
          <p:cNvSpPr/>
          <p:nvPr userDrawn="1">
            <p:custDataLst>
              <p:tags r:id="rId3"/>
            </p:custDataLst>
          </p:nvPr>
        </p:nvSpPr>
        <p:spPr bwMode="ltGray">
          <a:xfrm>
            <a:off x="8781416" y="0"/>
            <a:ext cx="3410584" cy="6858000"/>
          </a:xfrm>
          <a:prstGeom prst="rect">
            <a:avLst/>
          </a:prstGeom>
          <a:solidFill>
            <a:srgbClr val="E6E6E6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0F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Slide Number">
            <a:extLst>
              <a:ext uri="{FF2B5EF4-FFF2-40B4-BE49-F238E27FC236}">
                <a16:creationId xmlns:a16="http://schemas.microsoft.com/office/drawing/2014/main" id="{D0E8D6D4-65CF-4E97-809E-C2399703986A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marL="0" marR="0" lvl="0" indent="0" algn="r" defTabSz="6107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BDCABE-3F10-B64C-92F1-86201441703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pPr marL="0" marR="0" lvl="0" indent="0" algn="r" defTabSz="6107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7" name="BottomLineRight">
            <a:extLst>
              <a:ext uri="{FF2B5EF4-FFF2-40B4-BE49-F238E27FC236}">
                <a16:creationId xmlns:a16="http://schemas.microsoft.com/office/drawing/2014/main" id="{C7EF0021-7C64-4C3A-BB10-343D51B3F040}"/>
              </a:ext>
            </a:extLst>
          </p:cNvPr>
          <p:cNvCxnSpPr/>
          <p:nvPr>
            <p:custDataLst>
              <p:tags r:id="rId5"/>
            </p:custDataLst>
          </p:nvPr>
        </p:nvCxnSpPr>
        <p:spPr>
          <a:xfrm>
            <a:off x="9119861" y="6453769"/>
            <a:ext cx="2514600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BottomLineLeft">
            <a:extLst>
              <a:ext uri="{FF2B5EF4-FFF2-40B4-BE49-F238E27FC236}">
                <a16:creationId xmlns:a16="http://schemas.microsoft.com/office/drawing/2014/main" id="{769848ED-A1D9-4D6F-AC16-5512562B47A0}"/>
              </a:ext>
            </a:extLst>
          </p:cNvPr>
          <p:cNvCxnSpPr/>
          <p:nvPr>
            <p:custDataLst>
              <p:tags r:id="rId6"/>
            </p:custDataLst>
          </p:nvPr>
        </p:nvCxnSpPr>
        <p:spPr>
          <a:xfrm>
            <a:off x="554736" y="6453769"/>
            <a:ext cx="7918704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TopLineRight">
            <a:extLst>
              <a:ext uri="{FF2B5EF4-FFF2-40B4-BE49-F238E27FC236}">
                <a16:creationId xmlns:a16="http://schemas.microsoft.com/office/drawing/2014/main" id="{9DD5C457-8894-4C00-BE39-CE61754727F6}"/>
              </a:ext>
            </a:extLst>
          </p:cNvPr>
          <p:cNvCxnSpPr/>
          <p:nvPr userDrawn="1">
            <p:custDataLst>
              <p:tags r:id="rId7"/>
            </p:custDataLst>
          </p:nvPr>
        </p:nvCxnSpPr>
        <p:spPr>
          <a:xfrm>
            <a:off x="9119861" y="1181906"/>
            <a:ext cx="2514600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TopLineLeft">
            <a:extLst>
              <a:ext uri="{FF2B5EF4-FFF2-40B4-BE49-F238E27FC236}">
                <a16:creationId xmlns:a16="http://schemas.microsoft.com/office/drawing/2014/main" id="{8B2884B5-93FA-4ECC-9065-3398231F02FC}"/>
              </a:ext>
            </a:extLst>
          </p:cNvPr>
          <p:cNvCxnSpPr/>
          <p:nvPr userDrawn="1">
            <p:custDataLst>
              <p:tags r:id="rId8"/>
            </p:custDataLst>
          </p:nvPr>
        </p:nvCxnSpPr>
        <p:spPr>
          <a:xfrm>
            <a:off x="554736" y="1181906"/>
            <a:ext cx="7918704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5. Source" hidden="1">
            <a:extLst>
              <a:ext uri="{FF2B5EF4-FFF2-40B4-BE49-F238E27FC236}">
                <a16:creationId xmlns:a16="http://schemas.microsoft.com/office/drawing/2014/main" id="{F5E9C22A-A356-4521-A359-338A663DFEA2}"/>
              </a:ext>
            </a:extLst>
          </p:cNvPr>
          <p:cNvSpPr txBox="1"/>
          <p:nvPr userDrawn="1">
            <p:custDataLst>
              <p:tags r:id="rId9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Source: …</a:t>
            </a:r>
          </a:p>
        </p:txBody>
      </p:sp>
      <p:sp>
        <p:nvSpPr>
          <p:cNvPr id="20" name="1. On-page tracker">
            <a:extLst>
              <a:ext uri="{FF2B5EF4-FFF2-40B4-BE49-F238E27FC236}">
                <a16:creationId xmlns:a16="http://schemas.microsoft.com/office/drawing/2014/main" id="{CA286AFC-8B29-4E70-86B3-6C866D5BEC95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10"/>
            </p:custDataLst>
          </p:nvPr>
        </p:nvSpPr>
        <p:spPr>
          <a:xfrm>
            <a:off x="9119860" y="78768"/>
            <a:ext cx="2520451" cy="123111"/>
          </a:xfrm>
        </p:spPr>
        <p:txBody>
          <a:bodyPr wrap="square"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  <p:sp>
        <p:nvSpPr>
          <p:cNvPr id="21" name="2. Slide Title">
            <a:extLst>
              <a:ext uri="{FF2B5EF4-FFF2-40B4-BE49-F238E27FC236}">
                <a16:creationId xmlns:a16="http://schemas.microsoft.com/office/drawing/2014/main" id="{37073CF3-4B2B-440D-B24E-174E36B7892F}"/>
              </a:ext>
            </a:extLst>
          </p:cNvPr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554736" y="182372"/>
            <a:ext cx="7918704" cy="7315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6" name="3. Subtitle">
            <a:extLst>
              <a:ext uri="{FF2B5EF4-FFF2-40B4-BE49-F238E27FC236}">
                <a16:creationId xmlns:a16="http://schemas.microsoft.com/office/drawing/2014/main" id="{61C78DC4-4C20-4AA3-93C4-00442F85A83B}"/>
              </a:ext>
            </a:extLst>
          </p:cNvPr>
          <p:cNvSpPr>
            <a:spLocks noGrp="1"/>
          </p:cNvSpPr>
          <p:nvPr>
            <p:ph type="subTitle" idx="1"/>
            <p:custDataLst>
              <p:tags r:id="rId12"/>
            </p:custDataLst>
          </p:nvPr>
        </p:nvSpPr>
        <p:spPr>
          <a:xfrm>
            <a:off x="554736" y="903861"/>
            <a:ext cx="7918704" cy="276999"/>
          </a:xfrm>
        </p:spPr>
        <p:txBody>
          <a:bodyPr anchor="ctr" anchorCtr="0"/>
          <a:lstStyle/>
          <a:p>
            <a:r>
              <a:rPr lang="en-US" sz="1600"/>
              <a:t>Click to edit Master subtitle style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3101480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-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3" name="BottomLine">
            <a:extLst>
              <a:ext uri="{FF2B5EF4-FFF2-40B4-BE49-F238E27FC236}">
                <a16:creationId xmlns:a16="http://schemas.microsoft.com/office/drawing/2014/main" id="{1A205B6C-F79D-4193-9FCF-230AF1D51716}"/>
              </a:ext>
            </a:extLst>
          </p:cNvPr>
          <p:cNvCxnSpPr/>
          <p:nvPr userDrawn="1">
            <p:custDataLst>
              <p:tags r:id="rId1"/>
            </p:custDataLst>
          </p:nvPr>
        </p:nvCxnSpPr>
        <p:spPr>
          <a:xfrm>
            <a:off x="554736" y="6453769"/>
            <a:ext cx="11082528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TopLine">
            <a:extLst>
              <a:ext uri="{FF2B5EF4-FFF2-40B4-BE49-F238E27FC236}">
                <a16:creationId xmlns:a16="http://schemas.microsoft.com/office/drawing/2014/main" id="{CB6CF5F8-7994-4E97-9AE6-6C98CE30967C}"/>
              </a:ext>
            </a:extLst>
          </p:cNvPr>
          <p:cNvCxnSpPr/>
          <p:nvPr userDrawn="1">
            <p:custDataLst>
              <p:tags r:id="rId2"/>
            </p:custDataLst>
          </p:nvPr>
        </p:nvCxnSpPr>
        <p:spPr>
          <a:xfrm>
            <a:off x="554736" y="1181906"/>
            <a:ext cx="11082528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">
            <a:extLst>
              <a:ext uri="{FF2B5EF4-FFF2-40B4-BE49-F238E27FC236}">
                <a16:creationId xmlns:a16="http://schemas.microsoft.com/office/drawing/2014/main" id="{0AA537C7-2883-43C1-848C-3A4E9645077F}"/>
              </a:ext>
            </a:extLst>
          </p:cNvPr>
          <p:cNvSpPr>
            <a:spLocks noChangeArrowheads="1"/>
          </p:cNvSpPr>
          <p:nvPr userDrawn="1">
            <p:custDataLst>
              <p:tags r:id="rId3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2. Slide Title">
            <a:extLst>
              <a:ext uri="{FF2B5EF4-FFF2-40B4-BE49-F238E27FC236}">
                <a16:creationId xmlns:a16="http://schemas.microsoft.com/office/drawing/2014/main" id="{6C3D89FC-A4B9-4683-B64F-B0644150274F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54736" y="175171"/>
            <a:ext cx="11082528" cy="989512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5. Source" hidden="1">
            <a:extLst>
              <a:ext uri="{FF2B5EF4-FFF2-40B4-BE49-F238E27FC236}">
                <a16:creationId xmlns:a16="http://schemas.microsoft.com/office/drawing/2014/main" id="{81E2484B-3E40-408C-A350-5EB40C8A09F0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/>
              <a:t>Source: …</a:t>
            </a:r>
          </a:p>
        </p:txBody>
      </p:sp>
      <p:sp>
        <p:nvSpPr>
          <p:cNvPr id="9" name="1. On-page tracker">
            <a:extLst>
              <a:ext uri="{FF2B5EF4-FFF2-40B4-BE49-F238E27FC236}">
                <a16:creationId xmlns:a16="http://schemas.microsoft.com/office/drawing/2014/main" id="{A91FB312-B423-41B9-AEAA-2BE53183470B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6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101078144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">
            <a:extLst>
              <a:ext uri="{FF2B5EF4-FFF2-40B4-BE49-F238E27FC236}">
                <a16:creationId xmlns:a16="http://schemas.microsoft.com/office/drawing/2014/main" id="{6982A9EE-ED1D-4D7E-84CA-3C36D0891D68}"/>
              </a:ext>
            </a:extLst>
          </p:cNvPr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5. Source" hidden="1">
            <a:extLst>
              <a:ext uri="{FF2B5EF4-FFF2-40B4-BE49-F238E27FC236}">
                <a16:creationId xmlns:a16="http://schemas.microsoft.com/office/drawing/2014/main" id="{09F9A864-CDB7-4063-BBF8-591908AA18D0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/>
              <a:t>Source: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9AEB01CB-E358-4EC5-960A-ABFC66CD5A21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3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9286556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832E4BA7-205B-4431-879A-B60A0FD6D20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244881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44" imgH="344" progId="TCLayout.ActiveDocument.1">
                  <p:embed/>
                </p:oleObj>
              </mc:Choice>
              <mc:Fallback>
                <p:oleObj name="think-cell Slide" r:id="rId5" imgW="344" imgH="34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832E4BA7-205B-4431-879A-B60A0FD6D20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artnership">
            <a:extLst>
              <a:ext uri="{FF2B5EF4-FFF2-40B4-BE49-F238E27FC236}">
                <a16:creationId xmlns:a16="http://schemas.microsoft.com/office/drawing/2014/main" id="{7C3A32BD-483D-48A2-B0AF-7A522357124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" name="LogoImage">
            <a:extLst>
              <a:ext uri="{FF2B5EF4-FFF2-40B4-BE49-F238E27FC236}">
                <a16:creationId xmlns:a16="http://schemas.microsoft.com/office/drawing/2014/main" id="{CC7EE236-F5C9-45E4-A938-FB794BCDD026}"/>
              </a:ext>
            </a:extLst>
          </p:cNvPr>
          <p:cNvGrpSpPr>
            <a:grpSpLocks noChangeAspect="1"/>
          </p:cNvGrpSpPr>
          <p:nvPr userDrawn="1">
            <p:custDataLst>
              <p:tags r:id="rId2"/>
            </p:custDataLst>
          </p:nvPr>
        </p:nvGrpSpPr>
        <p:grpSpPr bwMode="black">
          <a:xfrm>
            <a:off x="549271" y="481160"/>
            <a:ext cx="1893201" cy="585216"/>
            <a:chOff x="0" y="973"/>
            <a:chExt cx="7680" cy="2374"/>
          </a:xfrm>
        </p:grpSpPr>
        <p:sp>
          <p:nvSpPr>
            <p:cNvPr id="14" name="AutoShape 3">
              <a:extLst>
                <a:ext uri="{FF2B5EF4-FFF2-40B4-BE49-F238E27FC236}">
                  <a16:creationId xmlns:a16="http://schemas.microsoft.com/office/drawing/2014/main" id="{DD51008E-BD46-4558-BF00-CDD9F0CE18C6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black">
            <a:xfrm>
              <a:off x="0" y="973"/>
              <a:ext cx="7680" cy="2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FC37904A-905D-4FD7-8DD4-604C419D9AB5}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0" y="974"/>
              <a:ext cx="7680" cy="2373"/>
            </a:xfrm>
            <a:custGeom>
              <a:avLst/>
              <a:gdLst>
                <a:gd name="T0" fmla="*/ 4209 w 15155"/>
                <a:gd name="T1" fmla="*/ 2986 h 4678"/>
                <a:gd name="T2" fmla="*/ 3707 w 15155"/>
                <a:gd name="T3" fmla="*/ 2422 h 4678"/>
                <a:gd name="T4" fmla="*/ 3712 w 15155"/>
                <a:gd name="T5" fmla="*/ 2340 h 4678"/>
                <a:gd name="T6" fmla="*/ 4724 w 15155"/>
                <a:gd name="T7" fmla="*/ 4124 h 4678"/>
                <a:gd name="T8" fmla="*/ 3330 w 15155"/>
                <a:gd name="T9" fmla="*/ 3521 h 4678"/>
                <a:gd name="T10" fmla="*/ 5673 w 15155"/>
                <a:gd name="T11" fmla="*/ 3002 h 4678"/>
                <a:gd name="T12" fmla="*/ 6627 w 15155"/>
                <a:gd name="T13" fmla="*/ 2408 h 4678"/>
                <a:gd name="T14" fmla="*/ 6279 w 15155"/>
                <a:gd name="T15" fmla="*/ 4007 h 4678"/>
                <a:gd name="T16" fmla="*/ 10270 w 15155"/>
                <a:gd name="T17" fmla="*/ 3073 h 4678"/>
                <a:gd name="T18" fmla="*/ 10801 w 15155"/>
                <a:gd name="T19" fmla="*/ 4678 h 4678"/>
                <a:gd name="T20" fmla="*/ 11466 w 15155"/>
                <a:gd name="T21" fmla="*/ 3537 h 4678"/>
                <a:gd name="T22" fmla="*/ 10602 w 15155"/>
                <a:gd name="T23" fmla="*/ 3405 h 4678"/>
                <a:gd name="T24" fmla="*/ 14762 w 15155"/>
                <a:gd name="T25" fmla="*/ 3073 h 4678"/>
                <a:gd name="T26" fmla="*/ 14505 w 15155"/>
                <a:gd name="T27" fmla="*/ 2986 h 4678"/>
                <a:gd name="T28" fmla="*/ 14145 w 15155"/>
                <a:gd name="T29" fmla="*/ 4620 h 4678"/>
                <a:gd name="T30" fmla="*/ 15155 w 15155"/>
                <a:gd name="T31" fmla="*/ 2986 h 4678"/>
                <a:gd name="T32" fmla="*/ 10231 w 15155"/>
                <a:gd name="T33" fmla="*/ 4037 h 4678"/>
                <a:gd name="T34" fmla="*/ 9005 w 15155"/>
                <a:gd name="T35" fmla="*/ 2961 h 4678"/>
                <a:gd name="T36" fmla="*/ 8378 w 15155"/>
                <a:gd name="T37" fmla="*/ 3194 h 4678"/>
                <a:gd name="T38" fmla="*/ 8775 w 15155"/>
                <a:gd name="T39" fmla="*/ 4037 h 4678"/>
                <a:gd name="T40" fmla="*/ 9107 w 15155"/>
                <a:gd name="T41" fmla="*/ 3916 h 4678"/>
                <a:gd name="T42" fmla="*/ 9439 w 15155"/>
                <a:gd name="T43" fmla="*/ 4037 h 4678"/>
                <a:gd name="T44" fmla="*/ 9712 w 15155"/>
                <a:gd name="T45" fmla="*/ 4037 h 4678"/>
                <a:gd name="T46" fmla="*/ 7962 w 15155"/>
                <a:gd name="T47" fmla="*/ 3741 h 4678"/>
                <a:gd name="T48" fmla="*/ 7962 w 15155"/>
                <a:gd name="T49" fmla="*/ 3741 h 4678"/>
                <a:gd name="T50" fmla="*/ 12654 w 15155"/>
                <a:gd name="T51" fmla="*/ 2986 h 4678"/>
                <a:gd name="T52" fmla="*/ 12586 w 15155"/>
                <a:gd name="T53" fmla="*/ 4036 h 4678"/>
                <a:gd name="T54" fmla="*/ 11780 w 15155"/>
                <a:gd name="T55" fmla="*/ 3367 h 4678"/>
                <a:gd name="T56" fmla="*/ 11871 w 15155"/>
                <a:gd name="T57" fmla="*/ 4146 h 4678"/>
                <a:gd name="T58" fmla="*/ 13060 w 15155"/>
                <a:gd name="T59" fmla="*/ 3917 h 4678"/>
                <a:gd name="T60" fmla="*/ 13423 w 15155"/>
                <a:gd name="T61" fmla="*/ 4037 h 4678"/>
                <a:gd name="T62" fmla="*/ 12250 w 15155"/>
                <a:gd name="T63" fmla="*/ 3787 h 4678"/>
                <a:gd name="T64" fmla="*/ 12250 w 15155"/>
                <a:gd name="T65" fmla="*/ 3787 h 4678"/>
                <a:gd name="T66" fmla="*/ 8758 w 15155"/>
                <a:gd name="T67" fmla="*/ 1080 h 4678"/>
                <a:gd name="T68" fmla="*/ 8559 w 15155"/>
                <a:gd name="T69" fmla="*/ 1013 h 4678"/>
                <a:gd name="T70" fmla="*/ 9105 w 15155"/>
                <a:gd name="T71" fmla="*/ 2310 h 4678"/>
                <a:gd name="T72" fmla="*/ 9553 w 15155"/>
                <a:gd name="T73" fmla="*/ 626 h 4678"/>
                <a:gd name="T74" fmla="*/ 9293 w 15155"/>
                <a:gd name="T75" fmla="*/ 713 h 4678"/>
                <a:gd name="T76" fmla="*/ 8947 w 15155"/>
                <a:gd name="T77" fmla="*/ 843 h 4678"/>
                <a:gd name="T78" fmla="*/ 5105 w 15155"/>
                <a:gd name="T79" fmla="*/ 349 h 4678"/>
                <a:gd name="T80" fmla="*/ 3793 w 15155"/>
                <a:gd name="T81" fmla="*/ 882 h 4678"/>
                <a:gd name="T82" fmla="*/ 5848 w 15155"/>
                <a:gd name="T83" fmla="*/ 981 h 4678"/>
                <a:gd name="T84" fmla="*/ 6211 w 15155"/>
                <a:gd name="T85" fmla="*/ 1763 h 4678"/>
                <a:gd name="T86" fmla="*/ 6296 w 15155"/>
                <a:gd name="T87" fmla="*/ 601 h 4678"/>
                <a:gd name="T88" fmla="*/ 5638 w 15155"/>
                <a:gd name="T89" fmla="*/ 833 h 4678"/>
                <a:gd name="T90" fmla="*/ 4836 w 15155"/>
                <a:gd name="T91" fmla="*/ 625 h 4678"/>
                <a:gd name="T92" fmla="*/ 4778 w 15155"/>
                <a:gd name="T93" fmla="*/ 1676 h 4678"/>
                <a:gd name="T94" fmla="*/ 4692 w 15155"/>
                <a:gd name="T95" fmla="*/ 0 h 4678"/>
                <a:gd name="T96" fmla="*/ 3614 w 15155"/>
                <a:gd name="T97" fmla="*/ 221 h 4678"/>
                <a:gd name="T98" fmla="*/ 3236 w 15155"/>
                <a:gd name="T99" fmla="*/ 88 h 4678"/>
                <a:gd name="T100" fmla="*/ 3836 w 15155"/>
                <a:gd name="T101" fmla="*/ 1763 h 4678"/>
                <a:gd name="T102" fmla="*/ 7219 w 15155"/>
                <a:gd name="T103" fmla="*/ 683 h 4678"/>
                <a:gd name="T104" fmla="*/ 7226 w 15155"/>
                <a:gd name="T105" fmla="*/ 598 h 4678"/>
                <a:gd name="T106" fmla="*/ 6952 w 15155"/>
                <a:gd name="T107" fmla="*/ 1361 h 4678"/>
                <a:gd name="T108" fmla="*/ 7720 w 15155"/>
                <a:gd name="T109" fmla="*/ 1446 h 4678"/>
                <a:gd name="T110" fmla="*/ 3049 w 15155"/>
                <a:gd name="T111" fmla="*/ 753 h 4678"/>
                <a:gd name="T112" fmla="*/ 2703 w 15155"/>
                <a:gd name="T113" fmla="*/ 1584 h 4678"/>
                <a:gd name="T114" fmla="*/ 87 w 15155"/>
                <a:gd name="T115" fmla="*/ 88 h 4678"/>
                <a:gd name="T116" fmla="*/ 549 w 15155"/>
                <a:gd name="T117" fmla="*/ 1763 h 4678"/>
                <a:gd name="T118" fmla="*/ 1609 w 15155"/>
                <a:gd name="T119" fmla="*/ 259 h 4678"/>
                <a:gd name="T120" fmla="*/ 2069 w 15155"/>
                <a:gd name="T121" fmla="*/ 1676 h 4678"/>
                <a:gd name="T122" fmla="*/ 2070 w 15155"/>
                <a:gd name="T123" fmla="*/ 0 h 4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155" h="4678">
                  <a:moveTo>
                    <a:pt x="4451" y="3751"/>
                  </a:moveTo>
                  <a:cubicBezTo>
                    <a:pt x="4549" y="3607"/>
                    <a:pt x="4604" y="3438"/>
                    <a:pt x="4609" y="3264"/>
                  </a:cubicBezTo>
                  <a:cubicBezTo>
                    <a:pt x="4611" y="3211"/>
                    <a:pt x="4732" y="3072"/>
                    <a:pt x="4766" y="3072"/>
                  </a:cubicBezTo>
                  <a:cubicBezTo>
                    <a:pt x="4834" y="3072"/>
                    <a:pt x="4834" y="3072"/>
                    <a:pt x="4834" y="3072"/>
                  </a:cubicBezTo>
                  <a:cubicBezTo>
                    <a:pt x="4834" y="2986"/>
                    <a:pt x="4834" y="2986"/>
                    <a:pt x="4834" y="2986"/>
                  </a:cubicBezTo>
                  <a:cubicBezTo>
                    <a:pt x="4209" y="2986"/>
                    <a:pt x="4209" y="2986"/>
                    <a:pt x="4209" y="2986"/>
                  </a:cubicBezTo>
                  <a:cubicBezTo>
                    <a:pt x="4209" y="3073"/>
                    <a:pt x="4209" y="3073"/>
                    <a:pt x="4209" y="3073"/>
                  </a:cubicBezTo>
                  <a:cubicBezTo>
                    <a:pt x="4380" y="3078"/>
                    <a:pt x="4487" y="3175"/>
                    <a:pt x="4487" y="3337"/>
                  </a:cubicBezTo>
                  <a:cubicBezTo>
                    <a:pt x="4487" y="3482"/>
                    <a:pt x="4463" y="3591"/>
                    <a:pt x="4395" y="3702"/>
                  </a:cubicBezTo>
                  <a:cubicBezTo>
                    <a:pt x="4155" y="3489"/>
                    <a:pt x="3882" y="3230"/>
                    <a:pt x="3654" y="2986"/>
                  </a:cubicBezTo>
                  <a:cubicBezTo>
                    <a:pt x="3501" y="2928"/>
                    <a:pt x="3404" y="2814"/>
                    <a:pt x="3404" y="2673"/>
                  </a:cubicBezTo>
                  <a:cubicBezTo>
                    <a:pt x="3404" y="2514"/>
                    <a:pt x="3518" y="2422"/>
                    <a:pt x="3707" y="2422"/>
                  </a:cubicBezTo>
                  <a:cubicBezTo>
                    <a:pt x="3942" y="2422"/>
                    <a:pt x="4116" y="2659"/>
                    <a:pt x="4116" y="2777"/>
                  </a:cubicBezTo>
                  <a:cubicBezTo>
                    <a:pt x="4191" y="2777"/>
                    <a:pt x="4191" y="2777"/>
                    <a:pt x="4191" y="2777"/>
                  </a:cubicBezTo>
                  <a:cubicBezTo>
                    <a:pt x="4191" y="2362"/>
                    <a:pt x="4191" y="2362"/>
                    <a:pt x="4191" y="2362"/>
                  </a:cubicBezTo>
                  <a:cubicBezTo>
                    <a:pt x="4116" y="2362"/>
                    <a:pt x="4116" y="2362"/>
                    <a:pt x="4116" y="2362"/>
                  </a:cubicBezTo>
                  <a:cubicBezTo>
                    <a:pt x="4097" y="2391"/>
                    <a:pt x="4074" y="2393"/>
                    <a:pt x="4034" y="2393"/>
                  </a:cubicBezTo>
                  <a:cubicBezTo>
                    <a:pt x="3959" y="2393"/>
                    <a:pt x="3874" y="2340"/>
                    <a:pt x="3712" y="2340"/>
                  </a:cubicBezTo>
                  <a:cubicBezTo>
                    <a:pt x="3453" y="2340"/>
                    <a:pt x="3288" y="2480"/>
                    <a:pt x="3288" y="2732"/>
                  </a:cubicBezTo>
                  <a:cubicBezTo>
                    <a:pt x="3288" y="2887"/>
                    <a:pt x="3346" y="2991"/>
                    <a:pt x="3431" y="3100"/>
                  </a:cubicBezTo>
                  <a:cubicBezTo>
                    <a:pt x="3253" y="3219"/>
                    <a:pt x="3146" y="3420"/>
                    <a:pt x="3148" y="3634"/>
                  </a:cubicBezTo>
                  <a:cubicBezTo>
                    <a:pt x="3148" y="3944"/>
                    <a:pt x="3421" y="4155"/>
                    <a:pt x="3707" y="4155"/>
                  </a:cubicBezTo>
                  <a:cubicBezTo>
                    <a:pt x="3966" y="4155"/>
                    <a:pt x="4145" y="4080"/>
                    <a:pt x="4286" y="3944"/>
                  </a:cubicBezTo>
                  <a:cubicBezTo>
                    <a:pt x="4431" y="4078"/>
                    <a:pt x="4552" y="4124"/>
                    <a:pt x="4724" y="4124"/>
                  </a:cubicBezTo>
                  <a:cubicBezTo>
                    <a:pt x="4913" y="4124"/>
                    <a:pt x="4913" y="4124"/>
                    <a:pt x="4913" y="4124"/>
                  </a:cubicBezTo>
                  <a:cubicBezTo>
                    <a:pt x="4913" y="4036"/>
                    <a:pt x="4913" y="4036"/>
                    <a:pt x="4913" y="4036"/>
                  </a:cubicBezTo>
                  <a:cubicBezTo>
                    <a:pt x="4809" y="4036"/>
                    <a:pt x="4809" y="4036"/>
                    <a:pt x="4809" y="4036"/>
                  </a:cubicBezTo>
                  <a:cubicBezTo>
                    <a:pt x="4685" y="3947"/>
                    <a:pt x="4565" y="3852"/>
                    <a:pt x="4451" y="3751"/>
                  </a:cubicBezTo>
                  <a:close/>
                  <a:moveTo>
                    <a:pt x="3851" y="4015"/>
                  </a:moveTo>
                  <a:cubicBezTo>
                    <a:pt x="3599" y="4015"/>
                    <a:pt x="3330" y="3772"/>
                    <a:pt x="3330" y="3521"/>
                  </a:cubicBezTo>
                  <a:cubicBezTo>
                    <a:pt x="3330" y="3339"/>
                    <a:pt x="3378" y="3243"/>
                    <a:pt x="3470" y="3148"/>
                  </a:cubicBezTo>
                  <a:cubicBezTo>
                    <a:pt x="3707" y="3414"/>
                    <a:pt x="3962" y="3664"/>
                    <a:pt x="4233" y="3896"/>
                  </a:cubicBezTo>
                  <a:cubicBezTo>
                    <a:pt x="4134" y="3971"/>
                    <a:pt x="4008" y="4015"/>
                    <a:pt x="3851" y="4015"/>
                  </a:cubicBezTo>
                  <a:close/>
                  <a:moveTo>
                    <a:pt x="6279" y="4007"/>
                  </a:moveTo>
                  <a:cubicBezTo>
                    <a:pt x="5920" y="4007"/>
                    <a:pt x="5707" y="3758"/>
                    <a:pt x="5678" y="3450"/>
                  </a:cubicBezTo>
                  <a:cubicBezTo>
                    <a:pt x="5664" y="3301"/>
                    <a:pt x="5663" y="3151"/>
                    <a:pt x="5673" y="3002"/>
                  </a:cubicBezTo>
                  <a:cubicBezTo>
                    <a:pt x="5705" y="2605"/>
                    <a:pt x="5887" y="2435"/>
                    <a:pt x="6192" y="2435"/>
                  </a:cubicBezTo>
                  <a:cubicBezTo>
                    <a:pt x="6523" y="2435"/>
                    <a:pt x="6726" y="2803"/>
                    <a:pt x="6726" y="2985"/>
                  </a:cubicBezTo>
                  <a:cubicBezTo>
                    <a:pt x="6801" y="2985"/>
                    <a:pt x="6801" y="2985"/>
                    <a:pt x="6801" y="2985"/>
                  </a:cubicBezTo>
                  <a:cubicBezTo>
                    <a:pt x="6801" y="2362"/>
                    <a:pt x="6801" y="2362"/>
                    <a:pt x="6801" y="2362"/>
                  </a:cubicBezTo>
                  <a:cubicBezTo>
                    <a:pt x="6736" y="2362"/>
                    <a:pt x="6736" y="2362"/>
                    <a:pt x="6736" y="2362"/>
                  </a:cubicBezTo>
                  <a:cubicBezTo>
                    <a:pt x="6709" y="2393"/>
                    <a:pt x="6683" y="2408"/>
                    <a:pt x="6627" y="2408"/>
                  </a:cubicBezTo>
                  <a:cubicBezTo>
                    <a:pt x="6489" y="2408"/>
                    <a:pt x="6370" y="2330"/>
                    <a:pt x="6181" y="2330"/>
                  </a:cubicBezTo>
                  <a:cubicBezTo>
                    <a:pt x="5687" y="2330"/>
                    <a:pt x="5392" y="2732"/>
                    <a:pt x="5392" y="3236"/>
                  </a:cubicBezTo>
                  <a:cubicBezTo>
                    <a:pt x="5392" y="3740"/>
                    <a:pt x="5719" y="4156"/>
                    <a:pt x="6225" y="4156"/>
                  </a:cubicBezTo>
                  <a:cubicBezTo>
                    <a:pt x="6577" y="4156"/>
                    <a:pt x="6824" y="3967"/>
                    <a:pt x="6937" y="3652"/>
                  </a:cubicBezTo>
                  <a:cubicBezTo>
                    <a:pt x="6845" y="3652"/>
                    <a:pt x="6845" y="3652"/>
                    <a:pt x="6845" y="3652"/>
                  </a:cubicBezTo>
                  <a:cubicBezTo>
                    <a:pt x="6731" y="3884"/>
                    <a:pt x="6583" y="4007"/>
                    <a:pt x="6279" y="4007"/>
                  </a:cubicBezTo>
                  <a:close/>
                  <a:moveTo>
                    <a:pt x="11018" y="2957"/>
                  </a:moveTo>
                  <a:cubicBezTo>
                    <a:pt x="10830" y="2957"/>
                    <a:pt x="10704" y="3037"/>
                    <a:pt x="10605" y="3221"/>
                  </a:cubicBezTo>
                  <a:cubicBezTo>
                    <a:pt x="10566" y="2986"/>
                    <a:pt x="10566" y="2986"/>
                    <a:pt x="10566" y="2986"/>
                  </a:cubicBezTo>
                  <a:cubicBezTo>
                    <a:pt x="10195" y="2986"/>
                    <a:pt x="10195" y="2986"/>
                    <a:pt x="10195" y="2986"/>
                  </a:cubicBezTo>
                  <a:cubicBezTo>
                    <a:pt x="10195" y="3073"/>
                    <a:pt x="10195" y="3073"/>
                    <a:pt x="10195" y="3073"/>
                  </a:cubicBezTo>
                  <a:cubicBezTo>
                    <a:pt x="10270" y="3073"/>
                    <a:pt x="10270" y="3073"/>
                    <a:pt x="10270" y="3073"/>
                  </a:cubicBezTo>
                  <a:cubicBezTo>
                    <a:pt x="10304" y="3073"/>
                    <a:pt x="10391" y="3158"/>
                    <a:pt x="10391" y="3194"/>
                  </a:cubicBezTo>
                  <a:cubicBezTo>
                    <a:pt x="10391" y="4470"/>
                    <a:pt x="10391" y="4470"/>
                    <a:pt x="10391" y="4470"/>
                  </a:cubicBezTo>
                  <a:cubicBezTo>
                    <a:pt x="10391" y="4508"/>
                    <a:pt x="10304" y="4591"/>
                    <a:pt x="10270" y="4591"/>
                  </a:cubicBezTo>
                  <a:cubicBezTo>
                    <a:pt x="10195" y="4591"/>
                    <a:pt x="10195" y="4591"/>
                    <a:pt x="10195" y="4591"/>
                  </a:cubicBezTo>
                  <a:cubicBezTo>
                    <a:pt x="10195" y="4678"/>
                    <a:pt x="10195" y="4678"/>
                    <a:pt x="10195" y="4678"/>
                  </a:cubicBezTo>
                  <a:cubicBezTo>
                    <a:pt x="10801" y="4678"/>
                    <a:pt x="10801" y="4678"/>
                    <a:pt x="10801" y="4678"/>
                  </a:cubicBezTo>
                  <a:cubicBezTo>
                    <a:pt x="10801" y="4591"/>
                    <a:pt x="10801" y="4591"/>
                    <a:pt x="10801" y="4591"/>
                  </a:cubicBezTo>
                  <a:cubicBezTo>
                    <a:pt x="10726" y="4591"/>
                    <a:pt x="10726" y="4591"/>
                    <a:pt x="10726" y="4591"/>
                  </a:cubicBezTo>
                  <a:cubicBezTo>
                    <a:pt x="10694" y="4591"/>
                    <a:pt x="10605" y="4508"/>
                    <a:pt x="10605" y="4470"/>
                  </a:cubicBezTo>
                  <a:cubicBezTo>
                    <a:pt x="10605" y="3922"/>
                    <a:pt x="10605" y="3922"/>
                    <a:pt x="10605" y="3922"/>
                  </a:cubicBezTo>
                  <a:cubicBezTo>
                    <a:pt x="10687" y="4070"/>
                    <a:pt x="10793" y="4147"/>
                    <a:pt x="10994" y="4147"/>
                  </a:cubicBezTo>
                  <a:cubicBezTo>
                    <a:pt x="11272" y="4147"/>
                    <a:pt x="11466" y="3888"/>
                    <a:pt x="11466" y="3537"/>
                  </a:cubicBezTo>
                  <a:cubicBezTo>
                    <a:pt x="11466" y="3186"/>
                    <a:pt x="11297" y="2957"/>
                    <a:pt x="11018" y="2957"/>
                  </a:cubicBezTo>
                  <a:close/>
                  <a:moveTo>
                    <a:pt x="11246" y="3722"/>
                  </a:moveTo>
                  <a:cubicBezTo>
                    <a:pt x="11222" y="3903"/>
                    <a:pt x="11130" y="4027"/>
                    <a:pt x="10934" y="4027"/>
                  </a:cubicBezTo>
                  <a:cubicBezTo>
                    <a:pt x="10753" y="4029"/>
                    <a:pt x="10604" y="3884"/>
                    <a:pt x="10602" y="3703"/>
                  </a:cubicBezTo>
                  <a:cubicBezTo>
                    <a:pt x="10602" y="3701"/>
                    <a:pt x="10602" y="3698"/>
                    <a:pt x="10602" y="3695"/>
                  </a:cubicBezTo>
                  <a:cubicBezTo>
                    <a:pt x="10602" y="3405"/>
                    <a:pt x="10602" y="3405"/>
                    <a:pt x="10602" y="3405"/>
                  </a:cubicBezTo>
                  <a:cubicBezTo>
                    <a:pt x="10658" y="3225"/>
                    <a:pt x="10767" y="3092"/>
                    <a:pt x="10961" y="3092"/>
                  </a:cubicBezTo>
                  <a:cubicBezTo>
                    <a:pt x="11125" y="3092"/>
                    <a:pt x="11224" y="3208"/>
                    <a:pt x="11249" y="3390"/>
                  </a:cubicBezTo>
                  <a:cubicBezTo>
                    <a:pt x="11262" y="3500"/>
                    <a:pt x="11261" y="3612"/>
                    <a:pt x="11246" y="3722"/>
                  </a:cubicBezTo>
                  <a:close/>
                  <a:moveTo>
                    <a:pt x="14693" y="2986"/>
                  </a:moveTo>
                  <a:cubicBezTo>
                    <a:pt x="14693" y="3073"/>
                    <a:pt x="14693" y="3073"/>
                    <a:pt x="14693" y="3073"/>
                  </a:cubicBezTo>
                  <a:cubicBezTo>
                    <a:pt x="14762" y="3073"/>
                    <a:pt x="14762" y="3073"/>
                    <a:pt x="14762" y="3073"/>
                  </a:cubicBezTo>
                  <a:cubicBezTo>
                    <a:pt x="14794" y="3073"/>
                    <a:pt x="14864" y="3153"/>
                    <a:pt x="14862" y="3199"/>
                  </a:cubicBezTo>
                  <a:cubicBezTo>
                    <a:pt x="14610" y="3758"/>
                    <a:pt x="14610" y="3758"/>
                    <a:pt x="14610" y="3758"/>
                  </a:cubicBezTo>
                  <a:cubicBezTo>
                    <a:pt x="14335" y="3196"/>
                    <a:pt x="14335" y="3196"/>
                    <a:pt x="14335" y="3196"/>
                  </a:cubicBezTo>
                  <a:cubicBezTo>
                    <a:pt x="14335" y="3154"/>
                    <a:pt x="14403" y="3073"/>
                    <a:pt x="14434" y="3073"/>
                  </a:cubicBezTo>
                  <a:cubicBezTo>
                    <a:pt x="14505" y="3073"/>
                    <a:pt x="14505" y="3073"/>
                    <a:pt x="14505" y="3073"/>
                  </a:cubicBezTo>
                  <a:cubicBezTo>
                    <a:pt x="14505" y="2986"/>
                    <a:pt x="14505" y="2986"/>
                    <a:pt x="14505" y="2986"/>
                  </a:cubicBezTo>
                  <a:cubicBezTo>
                    <a:pt x="13889" y="2986"/>
                    <a:pt x="13889" y="2986"/>
                    <a:pt x="13889" y="2986"/>
                  </a:cubicBezTo>
                  <a:cubicBezTo>
                    <a:pt x="13889" y="3073"/>
                    <a:pt x="13889" y="3073"/>
                    <a:pt x="13889" y="3073"/>
                  </a:cubicBezTo>
                  <a:cubicBezTo>
                    <a:pt x="13940" y="3073"/>
                    <a:pt x="13940" y="3073"/>
                    <a:pt x="13940" y="3073"/>
                  </a:cubicBezTo>
                  <a:cubicBezTo>
                    <a:pt x="13969" y="3073"/>
                    <a:pt x="14068" y="3167"/>
                    <a:pt x="14087" y="3204"/>
                  </a:cubicBezTo>
                  <a:cubicBezTo>
                    <a:pt x="14489" y="3995"/>
                    <a:pt x="14489" y="3995"/>
                    <a:pt x="14489" y="3995"/>
                  </a:cubicBezTo>
                  <a:cubicBezTo>
                    <a:pt x="14145" y="4620"/>
                    <a:pt x="14145" y="4620"/>
                    <a:pt x="14145" y="4620"/>
                  </a:cubicBezTo>
                  <a:cubicBezTo>
                    <a:pt x="14245" y="4671"/>
                    <a:pt x="14245" y="4671"/>
                    <a:pt x="14245" y="4671"/>
                  </a:cubicBezTo>
                  <a:cubicBezTo>
                    <a:pt x="14584" y="4030"/>
                    <a:pt x="14584" y="4030"/>
                    <a:pt x="14584" y="4030"/>
                  </a:cubicBezTo>
                  <a:cubicBezTo>
                    <a:pt x="14968" y="3199"/>
                    <a:pt x="14968" y="3199"/>
                    <a:pt x="14968" y="3199"/>
                  </a:cubicBezTo>
                  <a:cubicBezTo>
                    <a:pt x="14993" y="3161"/>
                    <a:pt x="15075" y="3073"/>
                    <a:pt x="15102" y="3073"/>
                  </a:cubicBezTo>
                  <a:cubicBezTo>
                    <a:pt x="15155" y="3073"/>
                    <a:pt x="15155" y="3073"/>
                    <a:pt x="15155" y="3073"/>
                  </a:cubicBezTo>
                  <a:cubicBezTo>
                    <a:pt x="15155" y="2986"/>
                    <a:pt x="15155" y="2986"/>
                    <a:pt x="15155" y="2986"/>
                  </a:cubicBezTo>
                  <a:lnTo>
                    <a:pt x="14693" y="2986"/>
                  </a:lnTo>
                  <a:close/>
                  <a:moveTo>
                    <a:pt x="9712" y="4037"/>
                  </a:moveTo>
                  <a:cubicBezTo>
                    <a:pt x="9647" y="4037"/>
                    <a:pt x="9647" y="4037"/>
                    <a:pt x="9647" y="4037"/>
                  </a:cubicBezTo>
                  <a:cubicBezTo>
                    <a:pt x="9647" y="4124"/>
                    <a:pt x="9647" y="4124"/>
                    <a:pt x="9647" y="4124"/>
                  </a:cubicBezTo>
                  <a:cubicBezTo>
                    <a:pt x="10231" y="4124"/>
                    <a:pt x="10231" y="4124"/>
                    <a:pt x="10231" y="4124"/>
                  </a:cubicBezTo>
                  <a:cubicBezTo>
                    <a:pt x="10231" y="4037"/>
                    <a:pt x="10231" y="4037"/>
                    <a:pt x="10231" y="4037"/>
                  </a:cubicBezTo>
                  <a:cubicBezTo>
                    <a:pt x="10165" y="4037"/>
                    <a:pt x="10165" y="4037"/>
                    <a:pt x="10165" y="4037"/>
                  </a:cubicBezTo>
                  <a:cubicBezTo>
                    <a:pt x="10131" y="4037"/>
                    <a:pt x="10044" y="3954"/>
                    <a:pt x="10044" y="3916"/>
                  </a:cubicBezTo>
                  <a:cubicBezTo>
                    <a:pt x="10044" y="3288"/>
                    <a:pt x="10044" y="3288"/>
                    <a:pt x="10044" y="3288"/>
                  </a:cubicBezTo>
                  <a:cubicBezTo>
                    <a:pt x="10044" y="3080"/>
                    <a:pt x="9904" y="2964"/>
                    <a:pt x="9732" y="2964"/>
                  </a:cubicBezTo>
                  <a:cubicBezTo>
                    <a:pt x="9538" y="2964"/>
                    <a:pt x="9448" y="3066"/>
                    <a:pt x="9308" y="3204"/>
                  </a:cubicBezTo>
                  <a:cubicBezTo>
                    <a:pt x="9287" y="3044"/>
                    <a:pt x="9158" y="2961"/>
                    <a:pt x="9005" y="2961"/>
                  </a:cubicBezTo>
                  <a:cubicBezTo>
                    <a:pt x="8804" y="2961"/>
                    <a:pt x="8720" y="3068"/>
                    <a:pt x="8589" y="3206"/>
                  </a:cubicBezTo>
                  <a:cubicBezTo>
                    <a:pt x="8544" y="2986"/>
                    <a:pt x="8544" y="2986"/>
                    <a:pt x="8544" y="2986"/>
                  </a:cubicBezTo>
                  <a:cubicBezTo>
                    <a:pt x="8192" y="2986"/>
                    <a:pt x="8192" y="2986"/>
                    <a:pt x="8192" y="2986"/>
                  </a:cubicBezTo>
                  <a:cubicBezTo>
                    <a:pt x="8192" y="3073"/>
                    <a:pt x="8192" y="3073"/>
                    <a:pt x="8192" y="3073"/>
                  </a:cubicBezTo>
                  <a:cubicBezTo>
                    <a:pt x="8257" y="3073"/>
                    <a:pt x="8257" y="3073"/>
                    <a:pt x="8257" y="3073"/>
                  </a:cubicBezTo>
                  <a:cubicBezTo>
                    <a:pt x="8291" y="3073"/>
                    <a:pt x="8378" y="3158"/>
                    <a:pt x="8378" y="3194"/>
                  </a:cubicBezTo>
                  <a:cubicBezTo>
                    <a:pt x="8378" y="3916"/>
                    <a:pt x="8378" y="3916"/>
                    <a:pt x="8378" y="3916"/>
                  </a:cubicBezTo>
                  <a:cubicBezTo>
                    <a:pt x="8378" y="3954"/>
                    <a:pt x="8291" y="4037"/>
                    <a:pt x="8257" y="4037"/>
                  </a:cubicBezTo>
                  <a:cubicBezTo>
                    <a:pt x="8192" y="4037"/>
                    <a:pt x="8192" y="4037"/>
                    <a:pt x="8192" y="4037"/>
                  </a:cubicBezTo>
                  <a:cubicBezTo>
                    <a:pt x="8192" y="4124"/>
                    <a:pt x="8192" y="4124"/>
                    <a:pt x="8192" y="4124"/>
                  </a:cubicBezTo>
                  <a:cubicBezTo>
                    <a:pt x="8775" y="4124"/>
                    <a:pt x="8775" y="4124"/>
                    <a:pt x="8775" y="4124"/>
                  </a:cubicBezTo>
                  <a:cubicBezTo>
                    <a:pt x="8775" y="4037"/>
                    <a:pt x="8775" y="4037"/>
                    <a:pt x="8775" y="4037"/>
                  </a:cubicBezTo>
                  <a:cubicBezTo>
                    <a:pt x="8710" y="4037"/>
                    <a:pt x="8710" y="4037"/>
                    <a:pt x="8710" y="4037"/>
                  </a:cubicBezTo>
                  <a:cubicBezTo>
                    <a:pt x="8676" y="4037"/>
                    <a:pt x="8589" y="3954"/>
                    <a:pt x="8589" y="3916"/>
                  </a:cubicBezTo>
                  <a:cubicBezTo>
                    <a:pt x="8589" y="3330"/>
                    <a:pt x="8589" y="3330"/>
                    <a:pt x="8589" y="3330"/>
                  </a:cubicBezTo>
                  <a:cubicBezTo>
                    <a:pt x="8589" y="3252"/>
                    <a:pt x="8775" y="3099"/>
                    <a:pt x="8925" y="3099"/>
                  </a:cubicBezTo>
                  <a:cubicBezTo>
                    <a:pt x="9049" y="3099"/>
                    <a:pt x="9107" y="3177"/>
                    <a:pt x="9107" y="3288"/>
                  </a:cubicBezTo>
                  <a:cubicBezTo>
                    <a:pt x="9107" y="3916"/>
                    <a:pt x="9107" y="3916"/>
                    <a:pt x="9107" y="3916"/>
                  </a:cubicBezTo>
                  <a:cubicBezTo>
                    <a:pt x="9107" y="3954"/>
                    <a:pt x="9020" y="4037"/>
                    <a:pt x="8986" y="4037"/>
                  </a:cubicBezTo>
                  <a:cubicBezTo>
                    <a:pt x="8921" y="4037"/>
                    <a:pt x="8921" y="4037"/>
                    <a:pt x="8921" y="4037"/>
                  </a:cubicBezTo>
                  <a:cubicBezTo>
                    <a:pt x="8921" y="4124"/>
                    <a:pt x="8921" y="4124"/>
                    <a:pt x="8921" y="4124"/>
                  </a:cubicBezTo>
                  <a:cubicBezTo>
                    <a:pt x="9504" y="4124"/>
                    <a:pt x="9504" y="4124"/>
                    <a:pt x="9504" y="4124"/>
                  </a:cubicBezTo>
                  <a:cubicBezTo>
                    <a:pt x="9504" y="4037"/>
                    <a:pt x="9504" y="4037"/>
                    <a:pt x="9504" y="4037"/>
                  </a:cubicBezTo>
                  <a:cubicBezTo>
                    <a:pt x="9439" y="4037"/>
                    <a:pt x="9439" y="4037"/>
                    <a:pt x="9439" y="4037"/>
                  </a:cubicBezTo>
                  <a:cubicBezTo>
                    <a:pt x="9405" y="4037"/>
                    <a:pt x="9318" y="3954"/>
                    <a:pt x="9318" y="3916"/>
                  </a:cubicBezTo>
                  <a:cubicBezTo>
                    <a:pt x="9318" y="3323"/>
                    <a:pt x="9318" y="3323"/>
                    <a:pt x="9318" y="3323"/>
                  </a:cubicBezTo>
                  <a:cubicBezTo>
                    <a:pt x="9318" y="3246"/>
                    <a:pt x="9504" y="3101"/>
                    <a:pt x="9654" y="3101"/>
                  </a:cubicBezTo>
                  <a:cubicBezTo>
                    <a:pt x="9778" y="3101"/>
                    <a:pt x="9833" y="3178"/>
                    <a:pt x="9833" y="3289"/>
                  </a:cubicBezTo>
                  <a:cubicBezTo>
                    <a:pt x="9833" y="3917"/>
                    <a:pt x="9833" y="3917"/>
                    <a:pt x="9833" y="3917"/>
                  </a:cubicBezTo>
                  <a:cubicBezTo>
                    <a:pt x="9833" y="3954"/>
                    <a:pt x="9746" y="4037"/>
                    <a:pt x="9712" y="4037"/>
                  </a:cubicBezTo>
                  <a:close/>
                  <a:moveTo>
                    <a:pt x="7623" y="2957"/>
                  </a:moveTo>
                  <a:cubicBezTo>
                    <a:pt x="7320" y="2957"/>
                    <a:pt x="7051" y="3184"/>
                    <a:pt x="7051" y="3555"/>
                  </a:cubicBezTo>
                  <a:cubicBezTo>
                    <a:pt x="7051" y="3926"/>
                    <a:pt x="7320" y="4156"/>
                    <a:pt x="7623" y="4156"/>
                  </a:cubicBezTo>
                  <a:cubicBezTo>
                    <a:pt x="7925" y="4156"/>
                    <a:pt x="8192" y="3926"/>
                    <a:pt x="8192" y="3555"/>
                  </a:cubicBezTo>
                  <a:cubicBezTo>
                    <a:pt x="8192" y="3185"/>
                    <a:pt x="7925" y="2957"/>
                    <a:pt x="7623" y="2957"/>
                  </a:cubicBezTo>
                  <a:close/>
                  <a:moveTo>
                    <a:pt x="7962" y="3741"/>
                  </a:moveTo>
                  <a:cubicBezTo>
                    <a:pt x="7940" y="3920"/>
                    <a:pt x="7841" y="4044"/>
                    <a:pt x="7625" y="4044"/>
                  </a:cubicBezTo>
                  <a:cubicBezTo>
                    <a:pt x="7415" y="4044"/>
                    <a:pt x="7315" y="3916"/>
                    <a:pt x="7289" y="3739"/>
                  </a:cubicBezTo>
                  <a:cubicBezTo>
                    <a:pt x="7272" y="3613"/>
                    <a:pt x="7272" y="3485"/>
                    <a:pt x="7289" y="3359"/>
                  </a:cubicBezTo>
                  <a:cubicBezTo>
                    <a:pt x="7315" y="3177"/>
                    <a:pt x="7420" y="3056"/>
                    <a:pt x="7625" y="3056"/>
                  </a:cubicBezTo>
                  <a:cubicBezTo>
                    <a:pt x="7839" y="3056"/>
                    <a:pt x="7940" y="3177"/>
                    <a:pt x="7962" y="3361"/>
                  </a:cubicBezTo>
                  <a:cubicBezTo>
                    <a:pt x="7976" y="3487"/>
                    <a:pt x="7976" y="3615"/>
                    <a:pt x="7962" y="3741"/>
                  </a:cubicBezTo>
                  <a:close/>
                  <a:moveTo>
                    <a:pt x="13826" y="3916"/>
                  </a:moveTo>
                  <a:cubicBezTo>
                    <a:pt x="13826" y="3288"/>
                    <a:pt x="13826" y="3288"/>
                    <a:pt x="13826" y="3288"/>
                  </a:cubicBezTo>
                  <a:cubicBezTo>
                    <a:pt x="13826" y="3092"/>
                    <a:pt x="13685" y="2961"/>
                    <a:pt x="13509" y="2961"/>
                  </a:cubicBezTo>
                  <a:cubicBezTo>
                    <a:pt x="13303" y="2961"/>
                    <a:pt x="13196" y="3080"/>
                    <a:pt x="13058" y="3221"/>
                  </a:cubicBezTo>
                  <a:cubicBezTo>
                    <a:pt x="13016" y="2986"/>
                    <a:pt x="13016" y="2986"/>
                    <a:pt x="13016" y="2986"/>
                  </a:cubicBezTo>
                  <a:cubicBezTo>
                    <a:pt x="12654" y="2986"/>
                    <a:pt x="12654" y="2986"/>
                    <a:pt x="12654" y="2986"/>
                  </a:cubicBezTo>
                  <a:cubicBezTo>
                    <a:pt x="12654" y="3073"/>
                    <a:pt x="12654" y="3073"/>
                    <a:pt x="12654" y="3073"/>
                  </a:cubicBezTo>
                  <a:cubicBezTo>
                    <a:pt x="12724" y="3073"/>
                    <a:pt x="12724" y="3073"/>
                    <a:pt x="12724" y="3073"/>
                  </a:cubicBezTo>
                  <a:cubicBezTo>
                    <a:pt x="12758" y="3073"/>
                    <a:pt x="12850" y="3158"/>
                    <a:pt x="12850" y="3194"/>
                  </a:cubicBezTo>
                  <a:cubicBezTo>
                    <a:pt x="12850" y="3915"/>
                    <a:pt x="12850" y="3915"/>
                    <a:pt x="12850" y="3915"/>
                  </a:cubicBezTo>
                  <a:cubicBezTo>
                    <a:pt x="12850" y="3954"/>
                    <a:pt x="12758" y="4036"/>
                    <a:pt x="12724" y="4036"/>
                  </a:cubicBezTo>
                  <a:cubicBezTo>
                    <a:pt x="12586" y="4036"/>
                    <a:pt x="12586" y="4036"/>
                    <a:pt x="12586" y="4036"/>
                  </a:cubicBezTo>
                  <a:cubicBezTo>
                    <a:pt x="12555" y="4036"/>
                    <a:pt x="12460" y="3954"/>
                    <a:pt x="12460" y="3915"/>
                  </a:cubicBezTo>
                  <a:cubicBezTo>
                    <a:pt x="12460" y="3302"/>
                    <a:pt x="12460" y="3302"/>
                    <a:pt x="12460" y="3302"/>
                  </a:cubicBezTo>
                  <a:cubicBezTo>
                    <a:pt x="12460" y="3077"/>
                    <a:pt x="12267" y="2956"/>
                    <a:pt x="12020" y="2956"/>
                  </a:cubicBezTo>
                  <a:cubicBezTo>
                    <a:pt x="11787" y="2956"/>
                    <a:pt x="11639" y="3041"/>
                    <a:pt x="11545" y="3138"/>
                  </a:cubicBezTo>
                  <a:cubicBezTo>
                    <a:pt x="11698" y="3367"/>
                    <a:pt x="11698" y="3367"/>
                    <a:pt x="11698" y="3367"/>
                  </a:cubicBezTo>
                  <a:cubicBezTo>
                    <a:pt x="11780" y="3367"/>
                    <a:pt x="11780" y="3367"/>
                    <a:pt x="11780" y="3367"/>
                  </a:cubicBezTo>
                  <a:cubicBezTo>
                    <a:pt x="11695" y="3171"/>
                    <a:pt x="11773" y="3041"/>
                    <a:pt x="11969" y="3041"/>
                  </a:cubicBezTo>
                  <a:cubicBezTo>
                    <a:pt x="12175" y="3041"/>
                    <a:pt x="12252" y="3138"/>
                    <a:pt x="12250" y="3300"/>
                  </a:cubicBezTo>
                  <a:cubicBezTo>
                    <a:pt x="12247" y="3435"/>
                    <a:pt x="12247" y="3435"/>
                    <a:pt x="12247" y="3435"/>
                  </a:cubicBezTo>
                  <a:cubicBezTo>
                    <a:pt x="11952" y="3496"/>
                    <a:pt x="11952" y="3496"/>
                    <a:pt x="11952" y="3496"/>
                  </a:cubicBezTo>
                  <a:cubicBezTo>
                    <a:pt x="11790" y="3531"/>
                    <a:pt x="11578" y="3608"/>
                    <a:pt x="11578" y="3836"/>
                  </a:cubicBezTo>
                  <a:cubicBezTo>
                    <a:pt x="11578" y="4023"/>
                    <a:pt x="11714" y="4146"/>
                    <a:pt x="11871" y="4146"/>
                  </a:cubicBezTo>
                  <a:cubicBezTo>
                    <a:pt x="12041" y="4146"/>
                    <a:pt x="12162" y="4008"/>
                    <a:pt x="12254" y="3890"/>
                  </a:cubicBezTo>
                  <a:cubicBezTo>
                    <a:pt x="12283" y="4125"/>
                    <a:pt x="12283" y="4125"/>
                    <a:pt x="12283" y="4125"/>
                  </a:cubicBezTo>
                  <a:cubicBezTo>
                    <a:pt x="13251" y="4125"/>
                    <a:pt x="13251" y="4125"/>
                    <a:pt x="13251" y="4125"/>
                  </a:cubicBezTo>
                  <a:cubicBezTo>
                    <a:pt x="13251" y="4038"/>
                    <a:pt x="13251" y="4038"/>
                    <a:pt x="13251" y="4038"/>
                  </a:cubicBezTo>
                  <a:cubicBezTo>
                    <a:pt x="13186" y="4038"/>
                    <a:pt x="13186" y="4038"/>
                    <a:pt x="13186" y="4038"/>
                  </a:cubicBezTo>
                  <a:cubicBezTo>
                    <a:pt x="13152" y="4038"/>
                    <a:pt x="13060" y="3955"/>
                    <a:pt x="13060" y="3917"/>
                  </a:cubicBezTo>
                  <a:cubicBezTo>
                    <a:pt x="13060" y="3342"/>
                    <a:pt x="13060" y="3342"/>
                    <a:pt x="13060" y="3342"/>
                  </a:cubicBezTo>
                  <a:cubicBezTo>
                    <a:pt x="13060" y="3264"/>
                    <a:pt x="13271" y="3104"/>
                    <a:pt x="13433" y="3104"/>
                  </a:cubicBezTo>
                  <a:cubicBezTo>
                    <a:pt x="13557" y="3104"/>
                    <a:pt x="13615" y="3190"/>
                    <a:pt x="13615" y="3301"/>
                  </a:cubicBezTo>
                  <a:cubicBezTo>
                    <a:pt x="13615" y="3916"/>
                    <a:pt x="13615" y="3916"/>
                    <a:pt x="13615" y="3916"/>
                  </a:cubicBezTo>
                  <a:cubicBezTo>
                    <a:pt x="13615" y="3954"/>
                    <a:pt x="13523" y="4037"/>
                    <a:pt x="13489" y="4037"/>
                  </a:cubicBezTo>
                  <a:cubicBezTo>
                    <a:pt x="13423" y="4037"/>
                    <a:pt x="13423" y="4037"/>
                    <a:pt x="13423" y="4037"/>
                  </a:cubicBezTo>
                  <a:cubicBezTo>
                    <a:pt x="13423" y="4124"/>
                    <a:pt x="13423" y="4124"/>
                    <a:pt x="13423" y="4124"/>
                  </a:cubicBezTo>
                  <a:cubicBezTo>
                    <a:pt x="14022" y="4124"/>
                    <a:pt x="14022" y="4124"/>
                    <a:pt x="14022" y="4124"/>
                  </a:cubicBezTo>
                  <a:cubicBezTo>
                    <a:pt x="14022" y="4037"/>
                    <a:pt x="14022" y="4037"/>
                    <a:pt x="14022" y="4037"/>
                  </a:cubicBezTo>
                  <a:cubicBezTo>
                    <a:pt x="13952" y="4037"/>
                    <a:pt x="13952" y="4037"/>
                    <a:pt x="13952" y="4037"/>
                  </a:cubicBezTo>
                  <a:cubicBezTo>
                    <a:pt x="13918" y="4037"/>
                    <a:pt x="13826" y="3954"/>
                    <a:pt x="13826" y="3916"/>
                  </a:cubicBezTo>
                  <a:close/>
                  <a:moveTo>
                    <a:pt x="12250" y="3787"/>
                  </a:moveTo>
                  <a:cubicBezTo>
                    <a:pt x="12201" y="3873"/>
                    <a:pt x="12080" y="3988"/>
                    <a:pt x="11969" y="3988"/>
                  </a:cubicBezTo>
                  <a:cubicBezTo>
                    <a:pt x="11872" y="3993"/>
                    <a:pt x="11789" y="3918"/>
                    <a:pt x="11785" y="3820"/>
                  </a:cubicBezTo>
                  <a:cubicBezTo>
                    <a:pt x="11785" y="3816"/>
                    <a:pt x="11785" y="3811"/>
                    <a:pt x="11785" y="3807"/>
                  </a:cubicBezTo>
                  <a:cubicBezTo>
                    <a:pt x="11785" y="3693"/>
                    <a:pt x="11833" y="3618"/>
                    <a:pt x="11977" y="3582"/>
                  </a:cubicBezTo>
                  <a:cubicBezTo>
                    <a:pt x="12251" y="3511"/>
                    <a:pt x="12251" y="3511"/>
                    <a:pt x="12251" y="3511"/>
                  </a:cubicBezTo>
                  <a:lnTo>
                    <a:pt x="12250" y="3787"/>
                  </a:lnTo>
                  <a:close/>
                  <a:moveTo>
                    <a:pt x="8336" y="1790"/>
                  </a:moveTo>
                  <a:cubicBezTo>
                    <a:pt x="8617" y="1790"/>
                    <a:pt x="8765" y="1637"/>
                    <a:pt x="8840" y="1388"/>
                  </a:cubicBezTo>
                  <a:cubicBezTo>
                    <a:pt x="8769" y="1388"/>
                    <a:pt x="8769" y="1388"/>
                    <a:pt x="8769" y="1388"/>
                  </a:cubicBezTo>
                  <a:cubicBezTo>
                    <a:pt x="8697" y="1519"/>
                    <a:pt x="8605" y="1584"/>
                    <a:pt x="8411" y="1584"/>
                  </a:cubicBezTo>
                  <a:cubicBezTo>
                    <a:pt x="8152" y="1584"/>
                    <a:pt x="8002" y="1349"/>
                    <a:pt x="7997" y="1141"/>
                  </a:cubicBezTo>
                  <a:cubicBezTo>
                    <a:pt x="8758" y="1080"/>
                    <a:pt x="8758" y="1080"/>
                    <a:pt x="8758" y="1080"/>
                  </a:cubicBezTo>
                  <a:cubicBezTo>
                    <a:pt x="8753" y="997"/>
                    <a:pt x="8753" y="997"/>
                    <a:pt x="8753" y="997"/>
                  </a:cubicBezTo>
                  <a:cubicBezTo>
                    <a:pt x="8740" y="774"/>
                    <a:pt x="8595" y="600"/>
                    <a:pt x="8336" y="598"/>
                  </a:cubicBezTo>
                  <a:cubicBezTo>
                    <a:pt x="8041" y="595"/>
                    <a:pt x="7811" y="857"/>
                    <a:pt x="7811" y="1196"/>
                  </a:cubicBezTo>
                  <a:cubicBezTo>
                    <a:pt x="7811" y="1519"/>
                    <a:pt x="8033" y="1790"/>
                    <a:pt x="8336" y="1790"/>
                  </a:cubicBezTo>
                  <a:close/>
                  <a:moveTo>
                    <a:pt x="8331" y="686"/>
                  </a:moveTo>
                  <a:cubicBezTo>
                    <a:pt x="8554" y="686"/>
                    <a:pt x="8578" y="850"/>
                    <a:pt x="8559" y="1013"/>
                  </a:cubicBezTo>
                  <a:cubicBezTo>
                    <a:pt x="7990" y="1061"/>
                    <a:pt x="7990" y="1061"/>
                    <a:pt x="7990" y="1061"/>
                  </a:cubicBezTo>
                  <a:cubicBezTo>
                    <a:pt x="7997" y="882"/>
                    <a:pt x="8094" y="686"/>
                    <a:pt x="8331" y="686"/>
                  </a:cubicBezTo>
                  <a:close/>
                  <a:moveTo>
                    <a:pt x="8947" y="843"/>
                  </a:moveTo>
                  <a:cubicBezTo>
                    <a:pt x="9349" y="1635"/>
                    <a:pt x="9349" y="1635"/>
                    <a:pt x="9349" y="1635"/>
                  </a:cubicBezTo>
                  <a:cubicBezTo>
                    <a:pt x="9005" y="2259"/>
                    <a:pt x="9005" y="2259"/>
                    <a:pt x="9005" y="2259"/>
                  </a:cubicBezTo>
                  <a:cubicBezTo>
                    <a:pt x="9105" y="2310"/>
                    <a:pt x="9105" y="2310"/>
                    <a:pt x="9105" y="2310"/>
                  </a:cubicBezTo>
                  <a:cubicBezTo>
                    <a:pt x="9444" y="1669"/>
                    <a:pt x="9444" y="1669"/>
                    <a:pt x="9444" y="1669"/>
                  </a:cubicBezTo>
                  <a:cubicBezTo>
                    <a:pt x="9828" y="839"/>
                    <a:pt x="9828" y="839"/>
                    <a:pt x="9828" y="839"/>
                  </a:cubicBezTo>
                  <a:cubicBezTo>
                    <a:pt x="9853" y="800"/>
                    <a:pt x="9935" y="713"/>
                    <a:pt x="9962" y="713"/>
                  </a:cubicBezTo>
                  <a:cubicBezTo>
                    <a:pt x="10015" y="713"/>
                    <a:pt x="10015" y="713"/>
                    <a:pt x="10015" y="713"/>
                  </a:cubicBezTo>
                  <a:cubicBezTo>
                    <a:pt x="10015" y="626"/>
                    <a:pt x="10015" y="626"/>
                    <a:pt x="10015" y="626"/>
                  </a:cubicBezTo>
                  <a:cubicBezTo>
                    <a:pt x="9553" y="626"/>
                    <a:pt x="9553" y="626"/>
                    <a:pt x="9553" y="626"/>
                  </a:cubicBezTo>
                  <a:cubicBezTo>
                    <a:pt x="9553" y="713"/>
                    <a:pt x="9553" y="713"/>
                    <a:pt x="9553" y="713"/>
                  </a:cubicBezTo>
                  <a:cubicBezTo>
                    <a:pt x="9623" y="713"/>
                    <a:pt x="9623" y="713"/>
                    <a:pt x="9623" y="713"/>
                  </a:cubicBezTo>
                  <a:cubicBezTo>
                    <a:pt x="9654" y="713"/>
                    <a:pt x="9725" y="793"/>
                    <a:pt x="9722" y="839"/>
                  </a:cubicBezTo>
                  <a:cubicBezTo>
                    <a:pt x="9470" y="1398"/>
                    <a:pt x="9470" y="1398"/>
                    <a:pt x="9470" y="1398"/>
                  </a:cubicBezTo>
                  <a:cubicBezTo>
                    <a:pt x="9194" y="836"/>
                    <a:pt x="9194" y="836"/>
                    <a:pt x="9194" y="836"/>
                  </a:cubicBezTo>
                  <a:cubicBezTo>
                    <a:pt x="9194" y="794"/>
                    <a:pt x="9262" y="713"/>
                    <a:pt x="9293" y="713"/>
                  </a:cubicBezTo>
                  <a:cubicBezTo>
                    <a:pt x="9364" y="713"/>
                    <a:pt x="9364" y="713"/>
                    <a:pt x="9364" y="713"/>
                  </a:cubicBezTo>
                  <a:cubicBezTo>
                    <a:pt x="9364" y="626"/>
                    <a:pt x="9364" y="626"/>
                    <a:pt x="9364" y="626"/>
                  </a:cubicBezTo>
                  <a:cubicBezTo>
                    <a:pt x="8749" y="626"/>
                    <a:pt x="8749" y="626"/>
                    <a:pt x="8749" y="626"/>
                  </a:cubicBezTo>
                  <a:cubicBezTo>
                    <a:pt x="8749" y="713"/>
                    <a:pt x="8749" y="713"/>
                    <a:pt x="8749" y="713"/>
                  </a:cubicBezTo>
                  <a:cubicBezTo>
                    <a:pt x="8800" y="713"/>
                    <a:pt x="8800" y="713"/>
                    <a:pt x="8800" y="713"/>
                  </a:cubicBezTo>
                  <a:cubicBezTo>
                    <a:pt x="8829" y="712"/>
                    <a:pt x="8928" y="807"/>
                    <a:pt x="8947" y="843"/>
                  </a:cubicBezTo>
                  <a:close/>
                  <a:moveTo>
                    <a:pt x="5117" y="349"/>
                  </a:moveTo>
                  <a:cubicBezTo>
                    <a:pt x="5195" y="353"/>
                    <a:pt x="5261" y="293"/>
                    <a:pt x="5265" y="215"/>
                  </a:cubicBezTo>
                  <a:cubicBezTo>
                    <a:pt x="5265" y="210"/>
                    <a:pt x="5265" y="206"/>
                    <a:pt x="5265" y="201"/>
                  </a:cubicBezTo>
                  <a:cubicBezTo>
                    <a:pt x="5265" y="112"/>
                    <a:pt x="5202" y="56"/>
                    <a:pt x="5117" y="56"/>
                  </a:cubicBezTo>
                  <a:cubicBezTo>
                    <a:pt x="5032" y="56"/>
                    <a:pt x="4967" y="112"/>
                    <a:pt x="4967" y="201"/>
                  </a:cubicBezTo>
                  <a:cubicBezTo>
                    <a:pt x="4965" y="280"/>
                    <a:pt x="5026" y="346"/>
                    <a:pt x="5105" y="349"/>
                  </a:cubicBezTo>
                  <a:cubicBezTo>
                    <a:pt x="5109" y="349"/>
                    <a:pt x="5113" y="349"/>
                    <a:pt x="5117" y="349"/>
                  </a:cubicBezTo>
                  <a:close/>
                  <a:moveTo>
                    <a:pt x="3836" y="1676"/>
                  </a:moveTo>
                  <a:cubicBezTo>
                    <a:pt x="3749" y="1676"/>
                    <a:pt x="3749" y="1676"/>
                    <a:pt x="3749" y="1676"/>
                  </a:cubicBezTo>
                  <a:cubicBezTo>
                    <a:pt x="3715" y="1676"/>
                    <a:pt x="3613" y="1579"/>
                    <a:pt x="3613" y="1543"/>
                  </a:cubicBezTo>
                  <a:cubicBezTo>
                    <a:pt x="3613" y="1075"/>
                    <a:pt x="3613" y="1075"/>
                    <a:pt x="3613" y="1075"/>
                  </a:cubicBezTo>
                  <a:cubicBezTo>
                    <a:pt x="3793" y="882"/>
                    <a:pt x="3793" y="882"/>
                    <a:pt x="3793" y="882"/>
                  </a:cubicBezTo>
                  <a:cubicBezTo>
                    <a:pt x="4403" y="1763"/>
                    <a:pt x="4403" y="1763"/>
                    <a:pt x="4403" y="1763"/>
                  </a:cubicBezTo>
                  <a:cubicBezTo>
                    <a:pt x="6040" y="1763"/>
                    <a:pt x="6040" y="1763"/>
                    <a:pt x="6040" y="1763"/>
                  </a:cubicBezTo>
                  <a:cubicBezTo>
                    <a:pt x="6040" y="1676"/>
                    <a:pt x="6040" y="1676"/>
                    <a:pt x="6040" y="1676"/>
                  </a:cubicBezTo>
                  <a:cubicBezTo>
                    <a:pt x="5974" y="1676"/>
                    <a:pt x="5974" y="1676"/>
                    <a:pt x="5974" y="1676"/>
                  </a:cubicBezTo>
                  <a:cubicBezTo>
                    <a:pt x="5940" y="1676"/>
                    <a:pt x="5848" y="1594"/>
                    <a:pt x="5848" y="1555"/>
                  </a:cubicBezTo>
                  <a:cubicBezTo>
                    <a:pt x="5848" y="981"/>
                    <a:pt x="5848" y="981"/>
                    <a:pt x="5848" y="981"/>
                  </a:cubicBezTo>
                  <a:cubicBezTo>
                    <a:pt x="5848" y="904"/>
                    <a:pt x="6059" y="744"/>
                    <a:pt x="6221" y="744"/>
                  </a:cubicBezTo>
                  <a:cubicBezTo>
                    <a:pt x="6345" y="744"/>
                    <a:pt x="6403" y="829"/>
                    <a:pt x="6403" y="940"/>
                  </a:cubicBezTo>
                  <a:cubicBezTo>
                    <a:pt x="6403" y="1555"/>
                    <a:pt x="6403" y="1555"/>
                    <a:pt x="6403" y="1555"/>
                  </a:cubicBezTo>
                  <a:cubicBezTo>
                    <a:pt x="6403" y="1594"/>
                    <a:pt x="6311" y="1676"/>
                    <a:pt x="6277" y="1676"/>
                  </a:cubicBezTo>
                  <a:cubicBezTo>
                    <a:pt x="6211" y="1676"/>
                    <a:pt x="6211" y="1676"/>
                    <a:pt x="6211" y="1676"/>
                  </a:cubicBezTo>
                  <a:cubicBezTo>
                    <a:pt x="6211" y="1763"/>
                    <a:pt x="6211" y="1763"/>
                    <a:pt x="6211" y="1763"/>
                  </a:cubicBezTo>
                  <a:cubicBezTo>
                    <a:pt x="6810" y="1763"/>
                    <a:pt x="6810" y="1763"/>
                    <a:pt x="6810" y="1763"/>
                  </a:cubicBezTo>
                  <a:cubicBezTo>
                    <a:pt x="6810" y="1676"/>
                    <a:pt x="6810" y="1676"/>
                    <a:pt x="6810" y="1676"/>
                  </a:cubicBezTo>
                  <a:cubicBezTo>
                    <a:pt x="6739" y="1676"/>
                    <a:pt x="6739" y="1676"/>
                    <a:pt x="6739" y="1676"/>
                  </a:cubicBezTo>
                  <a:cubicBezTo>
                    <a:pt x="6706" y="1676"/>
                    <a:pt x="6613" y="1594"/>
                    <a:pt x="6613" y="1555"/>
                  </a:cubicBezTo>
                  <a:cubicBezTo>
                    <a:pt x="6613" y="928"/>
                    <a:pt x="6613" y="928"/>
                    <a:pt x="6613" y="928"/>
                  </a:cubicBezTo>
                  <a:cubicBezTo>
                    <a:pt x="6613" y="732"/>
                    <a:pt x="6473" y="601"/>
                    <a:pt x="6296" y="601"/>
                  </a:cubicBezTo>
                  <a:cubicBezTo>
                    <a:pt x="6091" y="601"/>
                    <a:pt x="5984" y="720"/>
                    <a:pt x="5846" y="860"/>
                  </a:cubicBezTo>
                  <a:cubicBezTo>
                    <a:pt x="5803" y="625"/>
                    <a:pt x="5803" y="625"/>
                    <a:pt x="5803" y="625"/>
                  </a:cubicBezTo>
                  <a:cubicBezTo>
                    <a:pt x="5441" y="625"/>
                    <a:pt x="5441" y="625"/>
                    <a:pt x="5441" y="625"/>
                  </a:cubicBezTo>
                  <a:cubicBezTo>
                    <a:pt x="5441" y="712"/>
                    <a:pt x="5441" y="712"/>
                    <a:pt x="5441" y="712"/>
                  </a:cubicBezTo>
                  <a:cubicBezTo>
                    <a:pt x="5512" y="712"/>
                    <a:pt x="5512" y="712"/>
                    <a:pt x="5512" y="712"/>
                  </a:cubicBezTo>
                  <a:cubicBezTo>
                    <a:pt x="5546" y="712"/>
                    <a:pt x="5638" y="798"/>
                    <a:pt x="5638" y="833"/>
                  </a:cubicBezTo>
                  <a:cubicBezTo>
                    <a:pt x="5638" y="1555"/>
                    <a:pt x="5638" y="1555"/>
                    <a:pt x="5638" y="1555"/>
                  </a:cubicBezTo>
                  <a:cubicBezTo>
                    <a:pt x="5638" y="1593"/>
                    <a:pt x="5546" y="1676"/>
                    <a:pt x="5512" y="1676"/>
                  </a:cubicBezTo>
                  <a:cubicBezTo>
                    <a:pt x="5371" y="1676"/>
                    <a:pt x="5371" y="1676"/>
                    <a:pt x="5371" y="1676"/>
                  </a:cubicBezTo>
                  <a:cubicBezTo>
                    <a:pt x="5340" y="1676"/>
                    <a:pt x="5245" y="1593"/>
                    <a:pt x="5245" y="1555"/>
                  </a:cubicBezTo>
                  <a:cubicBezTo>
                    <a:pt x="5245" y="625"/>
                    <a:pt x="5245" y="625"/>
                    <a:pt x="5245" y="625"/>
                  </a:cubicBezTo>
                  <a:cubicBezTo>
                    <a:pt x="4836" y="625"/>
                    <a:pt x="4836" y="625"/>
                    <a:pt x="4836" y="625"/>
                  </a:cubicBezTo>
                  <a:cubicBezTo>
                    <a:pt x="4836" y="712"/>
                    <a:pt x="4836" y="712"/>
                    <a:pt x="4836" y="712"/>
                  </a:cubicBezTo>
                  <a:cubicBezTo>
                    <a:pt x="4906" y="712"/>
                    <a:pt x="4906" y="712"/>
                    <a:pt x="4906" y="712"/>
                  </a:cubicBezTo>
                  <a:cubicBezTo>
                    <a:pt x="4940" y="712"/>
                    <a:pt x="5032" y="798"/>
                    <a:pt x="5032" y="833"/>
                  </a:cubicBezTo>
                  <a:cubicBezTo>
                    <a:pt x="5032" y="1555"/>
                    <a:pt x="5032" y="1555"/>
                    <a:pt x="5032" y="1555"/>
                  </a:cubicBezTo>
                  <a:cubicBezTo>
                    <a:pt x="5032" y="1594"/>
                    <a:pt x="4940" y="1676"/>
                    <a:pt x="4906" y="1676"/>
                  </a:cubicBezTo>
                  <a:cubicBezTo>
                    <a:pt x="4778" y="1676"/>
                    <a:pt x="4778" y="1676"/>
                    <a:pt x="4778" y="1676"/>
                  </a:cubicBezTo>
                  <a:cubicBezTo>
                    <a:pt x="4742" y="1676"/>
                    <a:pt x="4599" y="1567"/>
                    <a:pt x="4570" y="1528"/>
                  </a:cubicBezTo>
                  <a:cubicBezTo>
                    <a:pt x="3953" y="707"/>
                    <a:pt x="3953" y="707"/>
                    <a:pt x="3953" y="707"/>
                  </a:cubicBezTo>
                  <a:cubicBezTo>
                    <a:pt x="4381" y="247"/>
                    <a:pt x="4381" y="247"/>
                    <a:pt x="4381" y="247"/>
                  </a:cubicBezTo>
                  <a:cubicBezTo>
                    <a:pt x="4405" y="221"/>
                    <a:pt x="4572" y="88"/>
                    <a:pt x="4606" y="88"/>
                  </a:cubicBezTo>
                  <a:cubicBezTo>
                    <a:pt x="4692" y="88"/>
                    <a:pt x="4692" y="88"/>
                    <a:pt x="4692" y="88"/>
                  </a:cubicBezTo>
                  <a:cubicBezTo>
                    <a:pt x="4692" y="0"/>
                    <a:pt x="4692" y="0"/>
                    <a:pt x="4692" y="0"/>
                  </a:cubicBezTo>
                  <a:cubicBezTo>
                    <a:pt x="4052" y="0"/>
                    <a:pt x="4052" y="0"/>
                    <a:pt x="4052" y="0"/>
                  </a:cubicBezTo>
                  <a:cubicBezTo>
                    <a:pt x="4052" y="88"/>
                    <a:pt x="4052" y="88"/>
                    <a:pt x="4052" y="88"/>
                  </a:cubicBezTo>
                  <a:cubicBezTo>
                    <a:pt x="4137" y="88"/>
                    <a:pt x="4137" y="88"/>
                    <a:pt x="4137" y="88"/>
                  </a:cubicBezTo>
                  <a:cubicBezTo>
                    <a:pt x="4171" y="88"/>
                    <a:pt x="4270" y="209"/>
                    <a:pt x="4244" y="240"/>
                  </a:cubicBezTo>
                  <a:cubicBezTo>
                    <a:pt x="3614" y="942"/>
                    <a:pt x="3614" y="942"/>
                    <a:pt x="3614" y="942"/>
                  </a:cubicBezTo>
                  <a:cubicBezTo>
                    <a:pt x="3614" y="221"/>
                    <a:pt x="3614" y="221"/>
                    <a:pt x="3614" y="221"/>
                  </a:cubicBezTo>
                  <a:cubicBezTo>
                    <a:pt x="3614" y="184"/>
                    <a:pt x="3716" y="88"/>
                    <a:pt x="3750" y="88"/>
                  </a:cubicBezTo>
                  <a:cubicBezTo>
                    <a:pt x="3837" y="88"/>
                    <a:pt x="3837" y="88"/>
                    <a:pt x="3837" y="88"/>
                  </a:cubicBezTo>
                  <a:cubicBezTo>
                    <a:pt x="3837" y="0"/>
                    <a:pt x="3837" y="0"/>
                    <a:pt x="3837" y="0"/>
                  </a:cubicBezTo>
                  <a:cubicBezTo>
                    <a:pt x="3149" y="0"/>
                    <a:pt x="3149" y="0"/>
                    <a:pt x="3149" y="0"/>
                  </a:cubicBezTo>
                  <a:cubicBezTo>
                    <a:pt x="3149" y="88"/>
                    <a:pt x="3149" y="88"/>
                    <a:pt x="3149" y="88"/>
                  </a:cubicBezTo>
                  <a:cubicBezTo>
                    <a:pt x="3236" y="88"/>
                    <a:pt x="3236" y="88"/>
                    <a:pt x="3236" y="88"/>
                  </a:cubicBezTo>
                  <a:cubicBezTo>
                    <a:pt x="3270" y="88"/>
                    <a:pt x="3371" y="184"/>
                    <a:pt x="3371" y="221"/>
                  </a:cubicBezTo>
                  <a:cubicBezTo>
                    <a:pt x="3371" y="1543"/>
                    <a:pt x="3371" y="1543"/>
                    <a:pt x="3371" y="1543"/>
                  </a:cubicBezTo>
                  <a:cubicBezTo>
                    <a:pt x="3371" y="1579"/>
                    <a:pt x="3270" y="1676"/>
                    <a:pt x="3236" y="1676"/>
                  </a:cubicBezTo>
                  <a:cubicBezTo>
                    <a:pt x="3149" y="1676"/>
                    <a:pt x="3149" y="1676"/>
                    <a:pt x="3149" y="1676"/>
                  </a:cubicBezTo>
                  <a:cubicBezTo>
                    <a:pt x="3149" y="1763"/>
                    <a:pt x="3149" y="1763"/>
                    <a:pt x="3149" y="1763"/>
                  </a:cubicBezTo>
                  <a:cubicBezTo>
                    <a:pt x="3836" y="1763"/>
                    <a:pt x="3836" y="1763"/>
                    <a:pt x="3836" y="1763"/>
                  </a:cubicBezTo>
                  <a:lnTo>
                    <a:pt x="3836" y="1676"/>
                  </a:lnTo>
                  <a:close/>
                  <a:moveTo>
                    <a:pt x="7720" y="1446"/>
                  </a:moveTo>
                  <a:cubicBezTo>
                    <a:pt x="7720" y="1262"/>
                    <a:pt x="7579" y="1163"/>
                    <a:pt x="7456" y="1114"/>
                  </a:cubicBezTo>
                  <a:cubicBezTo>
                    <a:pt x="7361" y="1078"/>
                    <a:pt x="7296" y="1049"/>
                    <a:pt x="7209" y="1013"/>
                  </a:cubicBezTo>
                  <a:cubicBezTo>
                    <a:pt x="7090" y="962"/>
                    <a:pt x="7023" y="927"/>
                    <a:pt x="7023" y="829"/>
                  </a:cubicBezTo>
                  <a:cubicBezTo>
                    <a:pt x="7023" y="739"/>
                    <a:pt x="7085" y="683"/>
                    <a:pt x="7219" y="683"/>
                  </a:cubicBezTo>
                  <a:cubicBezTo>
                    <a:pt x="7432" y="683"/>
                    <a:pt x="7565" y="884"/>
                    <a:pt x="7565" y="979"/>
                  </a:cubicBezTo>
                  <a:cubicBezTo>
                    <a:pt x="7635" y="979"/>
                    <a:pt x="7635" y="979"/>
                    <a:pt x="7635" y="979"/>
                  </a:cubicBezTo>
                  <a:cubicBezTo>
                    <a:pt x="7635" y="625"/>
                    <a:pt x="7635" y="625"/>
                    <a:pt x="7635" y="625"/>
                  </a:cubicBezTo>
                  <a:cubicBezTo>
                    <a:pt x="7572" y="625"/>
                    <a:pt x="7572" y="625"/>
                    <a:pt x="7572" y="625"/>
                  </a:cubicBezTo>
                  <a:cubicBezTo>
                    <a:pt x="7562" y="649"/>
                    <a:pt x="7543" y="657"/>
                    <a:pt x="7509" y="657"/>
                  </a:cubicBezTo>
                  <a:cubicBezTo>
                    <a:pt x="7422" y="657"/>
                    <a:pt x="7352" y="598"/>
                    <a:pt x="7226" y="598"/>
                  </a:cubicBezTo>
                  <a:cubicBezTo>
                    <a:pt x="7015" y="598"/>
                    <a:pt x="6882" y="707"/>
                    <a:pt x="6882" y="913"/>
                  </a:cubicBezTo>
                  <a:cubicBezTo>
                    <a:pt x="6882" y="1071"/>
                    <a:pt x="6986" y="1160"/>
                    <a:pt x="7124" y="1223"/>
                  </a:cubicBezTo>
                  <a:cubicBezTo>
                    <a:pt x="7216" y="1264"/>
                    <a:pt x="7282" y="1291"/>
                    <a:pt x="7361" y="1325"/>
                  </a:cubicBezTo>
                  <a:cubicBezTo>
                    <a:pt x="7463" y="1367"/>
                    <a:pt x="7577" y="1412"/>
                    <a:pt x="7577" y="1540"/>
                  </a:cubicBezTo>
                  <a:cubicBezTo>
                    <a:pt x="7577" y="1647"/>
                    <a:pt x="7497" y="1695"/>
                    <a:pt x="7354" y="1695"/>
                  </a:cubicBezTo>
                  <a:cubicBezTo>
                    <a:pt x="7107" y="1695"/>
                    <a:pt x="6952" y="1468"/>
                    <a:pt x="6952" y="1361"/>
                  </a:cubicBezTo>
                  <a:cubicBezTo>
                    <a:pt x="6882" y="1361"/>
                    <a:pt x="6882" y="1361"/>
                    <a:pt x="6882" y="1361"/>
                  </a:cubicBezTo>
                  <a:cubicBezTo>
                    <a:pt x="6882" y="1763"/>
                    <a:pt x="6882" y="1763"/>
                    <a:pt x="6882" y="1763"/>
                  </a:cubicBezTo>
                  <a:cubicBezTo>
                    <a:pt x="6938" y="1763"/>
                    <a:pt x="6938" y="1763"/>
                    <a:pt x="6938" y="1763"/>
                  </a:cubicBezTo>
                  <a:cubicBezTo>
                    <a:pt x="6967" y="1737"/>
                    <a:pt x="6979" y="1725"/>
                    <a:pt x="7025" y="1725"/>
                  </a:cubicBezTo>
                  <a:cubicBezTo>
                    <a:pt x="7124" y="1725"/>
                    <a:pt x="7209" y="1790"/>
                    <a:pt x="7354" y="1790"/>
                  </a:cubicBezTo>
                  <a:cubicBezTo>
                    <a:pt x="7570" y="1790"/>
                    <a:pt x="7720" y="1664"/>
                    <a:pt x="7720" y="1446"/>
                  </a:cubicBezTo>
                  <a:close/>
                  <a:moveTo>
                    <a:pt x="2703" y="1584"/>
                  </a:moveTo>
                  <a:cubicBezTo>
                    <a:pt x="2442" y="1584"/>
                    <a:pt x="2282" y="1383"/>
                    <a:pt x="2282" y="1129"/>
                  </a:cubicBezTo>
                  <a:cubicBezTo>
                    <a:pt x="2282" y="860"/>
                    <a:pt x="2391" y="683"/>
                    <a:pt x="2618" y="683"/>
                  </a:cubicBezTo>
                  <a:cubicBezTo>
                    <a:pt x="2815" y="683"/>
                    <a:pt x="2844" y="840"/>
                    <a:pt x="2812" y="1017"/>
                  </a:cubicBezTo>
                  <a:cubicBezTo>
                    <a:pt x="2882" y="1013"/>
                    <a:pt x="2882" y="1013"/>
                    <a:pt x="2882" y="1013"/>
                  </a:cubicBezTo>
                  <a:cubicBezTo>
                    <a:pt x="3049" y="753"/>
                    <a:pt x="3049" y="753"/>
                    <a:pt x="3049" y="753"/>
                  </a:cubicBezTo>
                  <a:cubicBezTo>
                    <a:pt x="2945" y="649"/>
                    <a:pt x="2824" y="596"/>
                    <a:pt x="2645" y="596"/>
                  </a:cubicBezTo>
                  <a:cubicBezTo>
                    <a:pt x="2345" y="596"/>
                    <a:pt x="2100" y="833"/>
                    <a:pt x="2100" y="1201"/>
                  </a:cubicBezTo>
                  <a:cubicBezTo>
                    <a:pt x="2100" y="1526"/>
                    <a:pt x="2306" y="1792"/>
                    <a:pt x="2623" y="1792"/>
                  </a:cubicBezTo>
                  <a:cubicBezTo>
                    <a:pt x="2909" y="1792"/>
                    <a:pt x="3061" y="1635"/>
                    <a:pt x="3136" y="1386"/>
                  </a:cubicBezTo>
                  <a:cubicBezTo>
                    <a:pt x="3066" y="1386"/>
                    <a:pt x="3066" y="1386"/>
                    <a:pt x="3066" y="1386"/>
                  </a:cubicBezTo>
                  <a:cubicBezTo>
                    <a:pt x="2986" y="1519"/>
                    <a:pt x="2902" y="1584"/>
                    <a:pt x="2703" y="1584"/>
                  </a:cubicBezTo>
                  <a:close/>
                  <a:moveTo>
                    <a:pt x="1053" y="1322"/>
                  </a:moveTo>
                  <a:cubicBezTo>
                    <a:pt x="1041" y="1322"/>
                    <a:pt x="1041" y="1322"/>
                    <a:pt x="1041" y="1322"/>
                  </a:cubicBezTo>
                  <a:cubicBezTo>
                    <a:pt x="511" y="0"/>
                    <a:pt x="511" y="0"/>
                    <a:pt x="51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87" y="88"/>
                    <a:pt x="87" y="88"/>
                    <a:pt x="87" y="88"/>
                  </a:cubicBezTo>
                  <a:cubicBezTo>
                    <a:pt x="121" y="88"/>
                    <a:pt x="223" y="184"/>
                    <a:pt x="223" y="221"/>
                  </a:cubicBezTo>
                  <a:cubicBezTo>
                    <a:pt x="223" y="1543"/>
                    <a:pt x="223" y="1543"/>
                    <a:pt x="223" y="1543"/>
                  </a:cubicBezTo>
                  <a:cubicBezTo>
                    <a:pt x="223" y="1579"/>
                    <a:pt x="121" y="1676"/>
                    <a:pt x="87" y="1676"/>
                  </a:cubicBezTo>
                  <a:cubicBezTo>
                    <a:pt x="0" y="1676"/>
                    <a:pt x="0" y="1676"/>
                    <a:pt x="0" y="1676"/>
                  </a:cubicBezTo>
                  <a:cubicBezTo>
                    <a:pt x="0" y="1763"/>
                    <a:pt x="0" y="1763"/>
                    <a:pt x="0" y="1763"/>
                  </a:cubicBezTo>
                  <a:cubicBezTo>
                    <a:pt x="549" y="1763"/>
                    <a:pt x="549" y="1763"/>
                    <a:pt x="549" y="1763"/>
                  </a:cubicBezTo>
                  <a:cubicBezTo>
                    <a:pt x="549" y="1676"/>
                    <a:pt x="549" y="1676"/>
                    <a:pt x="549" y="1676"/>
                  </a:cubicBezTo>
                  <a:cubicBezTo>
                    <a:pt x="462" y="1676"/>
                    <a:pt x="462" y="1676"/>
                    <a:pt x="462" y="1676"/>
                  </a:cubicBezTo>
                  <a:cubicBezTo>
                    <a:pt x="428" y="1676"/>
                    <a:pt x="327" y="1579"/>
                    <a:pt x="327" y="1543"/>
                  </a:cubicBezTo>
                  <a:cubicBezTo>
                    <a:pt x="327" y="233"/>
                    <a:pt x="327" y="233"/>
                    <a:pt x="327" y="233"/>
                  </a:cubicBezTo>
                  <a:cubicBezTo>
                    <a:pt x="968" y="1794"/>
                    <a:pt x="968" y="1794"/>
                    <a:pt x="968" y="1794"/>
                  </a:cubicBezTo>
                  <a:cubicBezTo>
                    <a:pt x="1609" y="259"/>
                    <a:pt x="1609" y="259"/>
                    <a:pt x="1609" y="259"/>
                  </a:cubicBezTo>
                  <a:cubicBezTo>
                    <a:pt x="1609" y="1543"/>
                    <a:pt x="1609" y="1543"/>
                    <a:pt x="1609" y="1543"/>
                  </a:cubicBezTo>
                  <a:cubicBezTo>
                    <a:pt x="1609" y="1579"/>
                    <a:pt x="1507" y="1676"/>
                    <a:pt x="1473" y="1676"/>
                  </a:cubicBezTo>
                  <a:cubicBezTo>
                    <a:pt x="1386" y="1676"/>
                    <a:pt x="1386" y="1676"/>
                    <a:pt x="1386" y="1676"/>
                  </a:cubicBezTo>
                  <a:cubicBezTo>
                    <a:pt x="1386" y="1763"/>
                    <a:pt x="1386" y="1763"/>
                    <a:pt x="1386" y="1763"/>
                  </a:cubicBezTo>
                  <a:cubicBezTo>
                    <a:pt x="2069" y="1763"/>
                    <a:pt x="2069" y="1763"/>
                    <a:pt x="2069" y="1763"/>
                  </a:cubicBezTo>
                  <a:cubicBezTo>
                    <a:pt x="2069" y="1676"/>
                    <a:pt x="2069" y="1676"/>
                    <a:pt x="2069" y="1676"/>
                  </a:cubicBezTo>
                  <a:cubicBezTo>
                    <a:pt x="1983" y="1676"/>
                    <a:pt x="1983" y="1676"/>
                    <a:pt x="1983" y="1676"/>
                  </a:cubicBezTo>
                  <a:cubicBezTo>
                    <a:pt x="1949" y="1676"/>
                    <a:pt x="1848" y="1579"/>
                    <a:pt x="1848" y="1543"/>
                  </a:cubicBezTo>
                  <a:cubicBezTo>
                    <a:pt x="1848" y="221"/>
                    <a:pt x="1848" y="221"/>
                    <a:pt x="1848" y="221"/>
                  </a:cubicBezTo>
                  <a:cubicBezTo>
                    <a:pt x="1848" y="184"/>
                    <a:pt x="1949" y="88"/>
                    <a:pt x="1983" y="88"/>
                  </a:cubicBezTo>
                  <a:cubicBezTo>
                    <a:pt x="2070" y="88"/>
                    <a:pt x="2070" y="88"/>
                    <a:pt x="2070" y="88"/>
                  </a:cubicBezTo>
                  <a:cubicBezTo>
                    <a:pt x="2070" y="0"/>
                    <a:pt x="2070" y="0"/>
                    <a:pt x="2070" y="0"/>
                  </a:cubicBezTo>
                  <a:cubicBezTo>
                    <a:pt x="1610" y="0"/>
                    <a:pt x="1610" y="0"/>
                    <a:pt x="1610" y="0"/>
                  </a:cubicBezTo>
                  <a:lnTo>
                    <a:pt x="1053" y="1322"/>
                  </a:lnTo>
                  <a:close/>
                </a:path>
              </a:pathLst>
            </a:custGeom>
            <a:solidFill>
              <a:srgbClr val="1127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</p:grpSp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330AE89A-7771-4A6E-A02D-893DCB66C876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/>
              <a:t>Source: …</a:t>
            </a:r>
          </a:p>
        </p:txBody>
      </p:sp>
    </p:spTree>
    <p:extLst>
      <p:ext uri="{BB962C8B-B14F-4D97-AF65-F5344CB8AC3E}">
        <p14:creationId xmlns:p14="http://schemas.microsoft.com/office/powerpoint/2010/main" val="365802236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rast 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D01440F-CB45-4B1E-BF2B-97953CB3550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5975840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" imgW="413" imgH="416" progId="TCLayout.ActiveDocument.1">
                  <p:embed/>
                </p:oleObj>
              </mc:Choice>
              <mc:Fallback>
                <p:oleObj name="think-cell Slide" r:id="rId9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D01440F-CB45-4B1E-BF2B-97953CB355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F95EE31F-4647-48C1-8F33-15A7FC3D359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 dirty="0" err="1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E4920261-0593-4AC5-992E-73B8CB0A1C71}"/>
              </a:ext>
            </a:extLst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5. Source" hidden="1">
            <a:extLst>
              <a:ext uri="{FF2B5EF4-FFF2-40B4-BE49-F238E27FC236}">
                <a16:creationId xmlns:a16="http://schemas.microsoft.com/office/drawing/2014/main" id="{0CC39C66-1ED1-4BBF-87FB-6C74C9A461BE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/>
              <a:t>Source: …</a:t>
            </a:r>
          </a:p>
        </p:txBody>
      </p:sp>
      <p:sp>
        <p:nvSpPr>
          <p:cNvPr id="12" name="2. Slide Title">
            <a:extLst>
              <a:ext uri="{FF2B5EF4-FFF2-40B4-BE49-F238E27FC236}">
                <a16:creationId xmlns:a16="http://schemas.microsoft.com/office/drawing/2014/main" id="{0BDEB94E-58BF-43E2-8FF2-DCDA24AD4E9D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54736" y="182372"/>
            <a:ext cx="11082528" cy="7315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3. Subtitle">
            <a:extLst>
              <a:ext uri="{FF2B5EF4-FFF2-40B4-BE49-F238E27FC236}">
                <a16:creationId xmlns:a16="http://schemas.microsoft.com/office/drawing/2014/main" id="{A865C2CC-D12C-4517-9906-7CCD161322EB}"/>
              </a:ext>
            </a:extLst>
          </p:cNvPr>
          <p:cNvSpPr>
            <a:spLocks noGrp="1"/>
          </p:cNvSpPr>
          <p:nvPr>
            <p:ph type="subTitle" idx="1"/>
            <p:custDataLst>
              <p:tags r:id="rId6"/>
            </p:custDataLst>
          </p:nvPr>
        </p:nvSpPr>
        <p:spPr>
          <a:xfrm>
            <a:off x="554736" y="903861"/>
            <a:ext cx="11082528" cy="276999"/>
          </a:xfrm>
        </p:spPr>
        <p:txBody>
          <a:bodyPr anchor="ctr" anchorCtr="0"/>
          <a:lstStyle/>
          <a:p>
            <a:r>
              <a:rPr lang="en-US" sz="1600" dirty="0"/>
              <a:t>Click to edit Master subtitle style</a:t>
            </a:r>
          </a:p>
        </p:txBody>
      </p:sp>
      <p:sp>
        <p:nvSpPr>
          <p:cNvPr id="17" name="1. On-page tracker">
            <a:extLst>
              <a:ext uri="{FF2B5EF4-FFF2-40B4-BE49-F238E27FC236}">
                <a16:creationId xmlns:a16="http://schemas.microsoft.com/office/drawing/2014/main" id="{FE52895E-A8CE-4207-AC48-2296C3D01401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7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160811843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rast Title">
  <p:cSld name="Contrast 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49"/>
          <p:cNvSpPr>
            <a:spLocks noGrp="1"/>
          </p:cNvSpPr>
          <p:nvPr>
            <p:ph type="pic" idx="2"/>
          </p:nvPr>
        </p:nvSpPr>
        <p:spPr>
          <a:xfrm>
            <a:off x="551942" y="4984025"/>
            <a:ext cx="1901952" cy="969264"/>
          </a:xfrm>
          <a:prstGeom prst="rect">
            <a:avLst/>
          </a:prstGeom>
          <a:noFill/>
          <a:ln>
            <a:noFill/>
          </a:ln>
        </p:spPr>
      </p:sp>
      <p:sp>
        <p:nvSpPr>
          <p:cNvPr id="578" name="Google Shape;578;p49"/>
          <p:cNvSpPr txBox="1">
            <a:spLocks noGrp="1"/>
          </p:cNvSpPr>
          <p:nvPr>
            <p:ph type="body" idx="1"/>
          </p:nvPr>
        </p:nvSpPr>
        <p:spPr>
          <a:xfrm>
            <a:off x="551942" y="4510168"/>
            <a:ext cx="601675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79" name="Google Shape;579;p49"/>
          <p:cNvSpPr txBox="1">
            <a:spLocks noGrp="1"/>
          </p:cNvSpPr>
          <p:nvPr>
            <p:ph type="subTitle" idx="3"/>
          </p:nvPr>
        </p:nvSpPr>
        <p:spPr>
          <a:xfrm>
            <a:off x="551942" y="4092559"/>
            <a:ext cx="601675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80" name="Google Shape;580;p49"/>
          <p:cNvSpPr txBox="1">
            <a:spLocks noGrp="1"/>
          </p:cNvSpPr>
          <p:nvPr>
            <p:ph type="title"/>
          </p:nvPr>
        </p:nvSpPr>
        <p:spPr>
          <a:xfrm>
            <a:off x="551942" y="2049805"/>
            <a:ext cx="6016752" cy="1921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81" name="Google Shape;581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8726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82" name="Google Shape;582;p49"/>
          <p:cNvSpPr/>
          <p:nvPr/>
        </p:nvSpPr>
        <p:spPr>
          <a:xfrm>
            <a:off x="551942" y="6190488"/>
            <a:ext cx="4710171" cy="356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CONFIDENCIAL – Não se destina a distribuição. Estudo forneceu uma análise objetiva e baseada em fatos ao IDV para auxiliar o IDV na preparação deste relatório. Todas e quaisquer recomendações e conclusões decorrentes do uso deste relatório pelo IDV são de responsabilidade do IDV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72298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FF70CFD-CCEE-F32F-131C-81278B8ED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C3A262-1260-419A-A50B-5054AE2E573F}" type="datetimeFigureOut">
              <a:rPr lang="en-US"/>
              <a:pPr>
                <a:defRPr/>
              </a:pPr>
              <a:t>10/3/2023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1BC9482-B564-46E3-C0BF-E74107D42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0BD4AA0-5A02-31FC-FF11-B621F674D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A3184D-B1D2-4E57-B4B9-AE88F8D62063}" type="slidenum">
              <a:rPr lang="en-US" altLang="pt-BR"/>
              <a:pPr>
                <a:defRPr/>
              </a:pPr>
              <a:t>‹nº›</a:t>
            </a:fld>
            <a:endParaRPr lang="en-US" altLang="pt-BR" dirty="0"/>
          </a:p>
        </p:txBody>
      </p:sp>
    </p:spTree>
    <p:extLst>
      <p:ext uri="{BB962C8B-B14F-4D97-AF65-F5344CB8AC3E}">
        <p14:creationId xmlns:p14="http://schemas.microsoft.com/office/powerpoint/2010/main" val="237689972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rast Title"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7BEFF58C-83CF-420F-BF45-F188AE9E730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6410336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0" imgW="344" imgH="344" progId="TCLayout.ActiveDocument.1">
                  <p:embed/>
                </p:oleObj>
              </mc:Choice>
              <mc:Fallback>
                <p:oleObj name="think-cell Slide" r:id="rId10" imgW="344" imgH="344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7BEFF58C-83CF-420F-BF45-F188AE9E73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0BEC3B16-0840-4135-8BED-D45704C35593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4400" b="1" i="0" baseline="0" dirty="0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12" name="ClientLogo">
            <a:extLst>
              <a:ext uri="{FF2B5EF4-FFF2-40B4-BE49-F238E27FC236}">
                <a16:creationId xmlns:a16="http://schemas.microsoft.com/office/drawing/2014/main" id="{5A541723-8353-4CC2-AFDA-19C8B3B786BF}"/>
              </a:ext>
            </a:extLst>
          </p:cNvPr>
          <p:cNvSpPr>
            <a:spLocks noGrp="1"/>
          </p:cNvSpPr>
          <p:nvPr>
            <p:ph type="pic" sz="quarter" idx="14" hasCustomPrompt="1"/>
            <p:custDataLst>
              <p:tags r:id="rId3"/>
            </p:custDataLst>
          </p:nvPr>
        </p:nvSpPr>
        <p:spPr>
          <a:xfrm>
            <a:off x="551942" y="4984025"/>
            <a:ext cx="1901952" cy="96926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Client logo goes here.</a:t>
            </a:r>
          </a:p>
        </p:txBody>
      </p:sp>
      <p:sp>
        <p:nvSpPr>
          <p:cNvPr id="13" name="Documenttype">
            <a:extLst>
              <a:ext uri="{FF2B5EF4-FFF2-40B4-BE49-F238E27FC236}">
                <a16:creationId xmlns:a16="http://schemas.microsoft.com/office/drawing/2014/main" id="{A8F38EAB-8863-4F94-ACD0-B6D27373BCC1}"/>
              </a:ext>
            </a:extLst>
          </p:cNvPr>
          <p:cNvSpPr>
            <a:spLocks noGrp="1"/>
          </p:cNvSpPr>
          <p:nvPr>
            <p:ph type="body" sz="quarter" idx="13" hasCustomPrompt="1"/>
            <p:custDataLst>
              <p:tags r:id="rId4"/>
            </p:custDataLst>
          </p:nvPr>
        </p:nvSpPr>
        <p:spPr>
          <a:xfrm>
            <a:off x="551942" y="4510168"/>
            <a:ext cx="6016752" cy="215444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buNone/>
              <a:defRPr sz="1400">
                <a:solidFill>
                  <a:schemeClr val="tx1"/>
                </a:solidFill>
              </a:defRPr>
            </a:lvl1pPr>
            <a:lvl2pPr marL="115888" indent="0">
              <a:buNone/>
              <a:defRPr>
                <a:solidFill>
                  <a:schemeClr val="bg1"/>
                </a:solidFill>
              </a:defRPr>
            </a:lvl2pPr>
            <a:lvl3pPr marL="466344" indent="0">
              <a:buNone/>
              <a:defRPr>
                <a:solidFill>
                  <a:schemeClr val="bg1"/>
                </a:solidFill>
              </a:defRPr>
            </a:lvl3pPr>
            <a:lvl4pPr marL="813816" indent="0">
              <a:buNone/>
              <a:defRPr>
                <a:solidFill>
                  <a:schemeClr val="bg1"/>
                </a:solidFill>
              </a:defRPr>
            </a:lvl4pPr>
            <a:lvl5pPr marL="1161288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date or title/role</a:t>
            </a:r>
          </a:p>
        </p:txBody>
      </p:sp>
      <p:sp>
        <p:nvSpPr>
          <p:cNvPr id="14" name="Subtitle">
            <a:extLst>
              <a:ext uri="{FF2B5EF4-FFF2-40B4-BE49-F238E27FC236}">
                <a16:creationId xmlns:a16="http://schemas.microsoft.com/office/drawing/2014/main" id="{6C219131-971A-4BF6-8DFB-186691126F2C}"/>
              </a:ext>
            </a:extLst>
          </p:cNvPr>
          <p:cNvSpPr>
            <a:spLocks noGrp="1"/>
          </p:cNvSpPr>
          <p:nvPr>
            <p:ph type="subTitle" idx="1"/>
            <p:custDataLst>
              <p:tags r:id="rId5"/>
            </p:custDataLst>
          </p:nvPr>
        </p:nvSpPr>
        <p:spPr>
          <a:xfrm>
            <a:off x="551942" y="4092559"/>
            <a:ext cx="6016752" cy="307777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1" name="Title">
            <a:extLst>
              <a:ext uri="{FF2B5EF4-FFF2-40B4-BE49-F238E27FC236}">
                <a16:creationId xmlns:a16="http://schemas.microsoft.com/office/drawing/2014/main" id="{B280F3D7-8B5E-4751-907E-C1D9BEBFDCB8}"/>
              </a:ext>
            </a:extLst>
          </p:cNvPr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551942" y="2049805"/>
            <a:ext cx="6016752" cy="1921708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400" baseline="0">
                <a:ln w="6350" cap="flat">
                  <a:noFill/>
                  <a:miter lim="800000"/>
                </a:ln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7" name="CustomTitleImage">
            <a:extLst>
              <a:ext uri="{FF2B5EF4-FFF2-40B4-BE49-F238E27FC236}">
                <a16:creationId xmlns:a16="http://schemas.microsoft.com/office/drawing/2014/main" id="{21F1240B-FF94-5348-9BC8-7531FA53FCB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7263" cy="6858000"/>
          </a:xfrm>
          <a:prstGeom prst="rect">
            <a:avLst/>
          </a:prstGeom>
        </p:spPr>
      </p:pic>
      <p:sp>
        <p:nvSpPr>
          <p:cNvPr id="10" name="Disclaimer-English (United States)">
            <a:extLst>
              <a:ext uri="{FF2B5EF4-FFF2-40B4-BE49-F238E27FC236}">
                <a16:creationId xmlns:a16="http://schemas.microsoft.com/office/drawing/2014/main" id="{CE9A27D3-FEF4-4956-82C1-32F9905E865E}"/>
              </a:ext>
            </a:extLst>
          </p:cNvPr>
          <p:cNvSpPr>
            <a:spLocks noChangeArrowheads="1"/>
          </p:cNvSpPr>
          <p:nvPr userDrawn="1">
            <p:custDataLst>
              <p:tags r:id="rId7"/>
            </p:custDataLst>
          </p:nvPr>
        </p:nvSpPr>
        <p:spPr bwMode="black">
          <a:xfrm>
            <a:off x="551942" y="6190488"/>
            <a:ext cx="4710171" cy="356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 anchorCtr="0">
            <a:noAutofit/>
          </a:bodyPr>
          <a:lstStyle/>
          <a:p>
            <a:pPr defTabSz="804863" eaLnBrk="0" hangingPunct="0"/>
            <a:r>
              <a:rPr lang="pt-BR" sz="800" dirty="0">
                <a:solidFill>
                  <a:schemeClr val="tx1"/>
                </a:solidFill>
                <a:latin typeface="+mn-lt"/>
              </a:rPr>
              <a:t>CONFIDENCIAL – Não se destina a distribuição. Estudo forneceu uma análise objetiva e baseada em fatos ao IDV para auxiliar o IDV na preparação deste relatório. Todas e quaisquer recomendações e conclusões decorrentes do uso deste relatório pelo IDV são de responsabilidade do IDV</a:t>
            </a:r>
          </a:p>
          <a:p>
            <a:pPr defTabSz="804863" eaLnBrk="0" hangingPunct="0"/>
            <a:endParaRPr lang="en-US" sz="8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164043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rast 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D01440F-CB45-4B1E-BF2B-97953CB3550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2216526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" imgW="413" imgH="416" progId="TCLayout.ActiveDocument.1">
                  <p:embed/>
                </p:oleObj>
              </mc:Choice>
              <mc:Fallback>
                <p:oleObj name="think-cell Slide" r:id="rId9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D01440F-CB45-4B1E-BF2B-97953CB355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F95EE31F-4647-48C1-8F33-15A7FC3D359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 dirty="0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E4920261-0593-4AC5-992E-73B8CB0A1C71}"/>
              </a:ext>
            </a:extLst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5. Source" hidden="1">
            <a:extLst>
              <a:ext uri="{FF2B5EF4-FFF2-40B4-BE49-F238E27FC236}">
                <a16:creationId xmlns:a16="http://schemas.microsoft.com/office/drawing/2014/main" id="{0CC39C66-1ED1-4BBF-87FB-6C74C9A461BE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/>
              <a:t>Source: …</a:t>
            </a:r>
          </a:p>
        </p:txBody>
      </p:sp>
      <p:sp>
        <p:nvSpPr>
          <p:cNvPr id="12" name="2. Slide Title">
            <a:extLst>
              <a:ext uri="{FF2B5EF4-FFF2-40B4-BE49-F238E27FC236}">
                <a16:creationId xmlns:a16="http://schemas.microsoft.com/office/drawing/2014/main" id="{0BDEB94E-58BF-43E2-8FF2-DCDA24AD4E9D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54736" y="182372"/>
            <a:ext cx="11082528" cy="7315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3. Subtitle">
            <a:extLst>
              <a:ext uri="{FF2B5EF4-FFF2-40B4-BE49-F238E27FC236}">
                <a16:creationId xmlns:a16="http://schemas.microsoft.com/office/drawing/2014/main" id="{A865C2CC-D12C-4517-9906-7CCD161322EB}"/>
              </a:ext>
            </a:extLst>
          </p:cNvPr>
          <p:cNvSpPr>
            <a:spLocks noGrp="1"/>
          </p:cNvSpPr>
          <p:nvPr>
            <p:ph type="subTitle" idx="1"/>
            <p:custDataLst>
              <p:tags r:id="rId6"/>
            </p:custDataLst>
          </p:nvPr>
        </p:nvSpPr>
        <p:spPr>
          <a:xfrm>
            <a:off x="554736" y="903861"/>
            <a:ext cx="11082528" cy="276999"/>
          </a:xfrm>
        </p:spPr>
        <p:txBody>
          <a:bodyPr anchor="ctr" anchorCtr="0"/>
          <a:lstStyle/>
          <a:p>
            <a:r>
              <a:rPr lang="en-US" sz="1600" dirty="0"/>
              <a:t>Click to edit Master subtitle style</a:t>
            </a:r>
          </a:p>
        </p:txBody>
      </p:sp>
      <p:sp>
        <p:nvSpPr>
          <p:cNvPr id="17" name="1. On-page tracker">
            <a:extLst>
              <a:ext uri="{FF2B5EF4-FFF2-40B4-BE49-F238E27FC236}">
                <a16:creationId xmlns:a16="http://schemas.microsoft.com/office/drawing/2014/main" id="{FE52895E-A8CE-4207-AC48-2296C3D01401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7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418511382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rast 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D01440F-CB45-4B1E-BF2B-97953CB3550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9237699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" imgW="413" imgH="416" progId="TCLayout.ActiveDocument.1">
                  <p:embed/>
                </p:oleObj>
              </mc:Choice>
              <mc:Fallback>
                <p:oleObj name="think-cell Slide" r:id="rId9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D01440F-CB45-4B1E-BF2B-97953CB355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94EDEB98-3045-499B-B4CA-1965036729D9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3048" y="0"/>
            <a:ext cx="12195048" cy="6858000"/>
          </a:xfrm>
          <a:prstGeom prst="rect">
            <a:avLst/>
          </a:prstGeom>
        </p:spPr>
      </p:pic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F95EE31F-4647-48C1-8F33-15A7FC3D359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 dirty="0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9" name="5. Source" hidden="1">
            <a:extLst>
              <a:ext uri="{FF2B5EF4-FFF2-40B4-BE49-F238E27FC236}">
                <a16:creationId xmlns:a16="http://schemas.microsoft.com/office/drawing/2014/main" id="{0CC39C66-1ED1-4BBF-87FB-6C74C9A461BE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/>
              <a:t>Source: …</a:t>
            </a:r>
          </a:p>
        </p:txBody>
      </p:sp>
      <p:sp>
        <p:nvSpPr>
          <p:cNvPr id="12" name="2. Slide Title">
            <a:extLst>
              <a:ext uri="{FF2B5EF4-FFF2-40B4-BE49-F238E27FC236}">
                <a16:creationId xmlns:a16="http://schemas.microsoft.com/office/drawing/2014/main" id="{0BDEB94E-58BF-43E2-8FF2-DCDA24AD4E9D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54736" y="182372"/>
            <a:ext cx="11082528" cy="731520"/>
          </a:xfrm>
        </p:spPr>
        <p:txBody>
          <a:bodyPr vert="horz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3. Subtitle">
            <a:extLst>
              <a:ext uri="{FF2B5EF4-FFF2-40B4-BE49-F238E27FC236}">
                <a16:creationId xmlns:a16="http://schemas.microsoft.com/office/drawing/2014/main" id="{A865C2CC-D12C-4517-9906-7CCD161322EB}"/>
              </a:ext>
            </a:extLst>
          </p:cNvPr>
          <p:cNvSpPr>
            <a:spLocks noGrp="1"/>
          </p:cNvSpPr>
          <p:nvPr>
            <p:ph type="subTitle" idx="1"/>
            <p:custDataLst>
              <p:tags r:id="rId5"/>
            </p:custDataLst>
          </p:nvPr>
        </p:nvSpPr>
        <p:spPr>
          <a:xfrm>
            <a:off x="554736" y="903861"/>
            <a:ext cx="11082528" cy="276999"/>
          </a:xfrm>
        </p:spPr>
        <p:txBody>
          <a:bodyPr anchor="ctr" anchorCtr="0"/>
          <a:lstStyle/>
          <a:p>
            <a:r>
              <a:rPr lang="en-US" sz="1600" dirty="0"/>
              <a:t>Click to edit Master subtitle style</a:t>
            </a:r>
          </a:p>
        </p:txBody>
      </p:sp>
      <p:sp>
        <p:nvSpPr>
          <p:cNvPr id="17" name="1. On-page tracker">
            <a:extLst>
              <a:ext uri="{FF2B5EF4-FFF2-40B4-BE49-F238E27FC236}">
                <a16:creationId xmlns:a16="http://schemas.microsoft.com/office/drawing/2014/main" id="{FE52895E-A8CE-4207-AC48-2296C3D01401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6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  <p:sp>
        <p:nvSpPr>
          <p:cNvPr id="11" name="Slide Number">
            <a:extLst>
              <a:ext uri="{FF2B5EF4-FFF2-40B4-BE49-F238E27FC236}">
                <a16:creationId xmlns:a16="http://schemas.microsoft.com/office/drawing/2014/main" id="{4DFCE260-DDED-46C0-BD2B-3E4C7F8F2233}"/>
              </a:ext>
            </a:extLst>
          </p:cNvPr>
          <p:cNvSpPr>
            <a:spLocks noChangeArrowheads="1"/>
          </p:cNvSpPr>
          <p:nvPr userDrawn="1">
            <p:custDataLst>
              <p:tags r:id="rId7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marL="0" marR="0" lvl="0" indent="0" algn="r" defTabSz="6107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BDCABE-3F10-B64C-92F1-86201441703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pPr marL="0" marR="0" lvl="0" indent="0" algn="r" defTabSz="6107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592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rast Quote">
  <p:cSld name="Contrast Quote"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120"/>
          <p:cNvSpPr txBox="1">
            <a:spLocks noGrp="1"/>
          </p:cNvSpPr>
          <p:nvPr>
            <p:ph type="title"/>
          </p:nvPr>
        </p:nvSpPr>
        <p:spPr>
          <a:xfrm>
            <a:off x="1505712" y="3592841"/>
            <a:ext cx="9180576" cy="486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Georgia"/>
              <a:buNone/>
              <a:defRPr sz="3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8" name="Google Shape;618;p120"/>
          <p:cNvSpPr txBox="1">
            <a:spLocks noGrp="1"/>
          </p:cNvSpPr>
          <p:nvPr>
            <p:ph type="subTitle" idx="1"/>
          </p:nvPr>
        </p:nvSpPr>
        <p:spPr>
          <a:xfrm>
            <a:off x="1505712" y="4284630"/>
            <a:ext cx="918057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19" name="Google Shape;619;p120"/>
          <p:cNvSpPr/>
          <p:nvPr/>
        </p:nvSpPr>
        <p:spPr>
          <a:xfrm>
            <a:off x="11312525" y="6498754"/>
            <a:ext cx="325501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‹nº›</a:t>
            </a:fld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0" name="Google Shape;620;p120"/>
          <p:cNvSpPr txBox="1">
            <a:spLocks noGrp="1"/>
          </p:cNvSpPr>
          <p:nvPr>
            <p:ph type="body" idx="2"/>
          </p:nvPr>
        </p:nvSpPr>
        <p:spPr>
          <a:xfrm>
            <a:off x="7159752" y="78768"/>
            <a:ext cx="4480560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457200" lvl="0" indent="-279400" algn="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800"/>
              <a:buChar char="​"/>
              <a:defRPr sz="80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—"/>
              <a:defRPr/>
            </a:lvl3pPr>
            <a:lvl4pPr marL="1828800" lvl="3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»"/>
              <a:defRPr/>
            </a:lvl4pPr>
            <a:lvl5pPr marL="2286000" lvl="4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›"/>
              <a:defRPr/>
            </a:lvl5pPr>
            <a:lvl6pPr marL="2743200" lvl="5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94304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rast Top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. Slide Title">
            <a:extLst>
              <a:ext uri="{FF2B5EF4-FFF2-40B4-BE49-F238E27FC236}">
                <a16:creationId xmlns:a16="http://schemas.microsoft.com/office/drawing/2014/main" id="{064E079D-5BD2-4787-A7F2-0859A1CB5E94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54736" y="1706563"/>
            <a:ext cx="3813048" cy="861774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>
                <a:ln w="6350" cap="flat">
                  <a:noFill/>
                  <a:miter lim="800000"/>
                </a:ln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E74A6D15-9D93-480F-A207-CA245151AE26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5. Source" hidden="1">
            <a:extLst>
              <a:ext uri="{FF2B5EF4-FFF2-40B4-BE49-F238E27FC236}">
                <a16:creationId xmlns:a16="http://schemas.microsoft.com/office/drawing/2014/main" id="{33F722E2-991C-4728-97C9-8D281DB3C59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/>
              <a:t>Source: …</a:t>
            </a:r>
          </a:p>
        </p:txBody>
      </p:sp>
      <p:sp>
        <p:nvSpPr>
          <p:cNvPr id="8" name="1. On-page tracker">
            <a:extLst>
              <a:ext uri="{FF2B5EF4-FFF2-40B4-BE49-F238E27FC236}">
                <a16:creationId xmlns:a16="http://schemas.microsoft.com/office/drawing/2014/main" id="{86FA29AF-027A-4D55-B276-E2DD256DB988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4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199854785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rast Mi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. Slide Title">
            <a:extLst>
              <a:ext uri="{FF2B5EF4-FFF2-40B4-BE49-F238E27FC236}">
                <a16:creationId xmlns:a16="http://schemas.microsoft.com/office/drawing/2014/main" id="{064E079D-5BD2-4787-A7F2-0859A1CB5E94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54736" y="3044280"/>
            <a:ext cx="5065776" cy="769441"/>
          </a:xfrm>
          <a:prstGeom prst="rect">
            <a:avLst/>
          </a:prstGeom>
        </p:spPr>
        <p:txBody>
          <a:bodyPr rIns="365760" anchor="ctr">
            <a:noAutofit/>
          </a:bodyPr>
          <a:lstStyle>
            <a:lvl1pPr>
              <a:defRPr>
                <a:ln w="6350" cap="flat">
                  <a:noFill/>
                  <a:miter lim="800000"/>
                </a:ln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8CFBA6B2-A084-4532-80C0-2629A5553A76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5. Source" hidden="1">
            <a:extLst>
              <a:ext uri="{FF2B5EF4-FFF2-40B4-BE49-F238E27FC236}">
                <a16:creationId xmlns:a16="http://schemas.microsoft.com/office/drawing/2014/main" id="{677DA9EB-F148-4622-AB71-9F38D348578D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/>
              <a:t>Source: …</a:t>
            </a:r>
          </a:p>
        </p:txBody>
      </p:sp>
      <p:sp>
        <p:nvSpPr>
          <p:cNvPr id="8" name="1. On-page tracker">
            <a:extLst>
              <a:ext uri="{FF2B5EF4-FFF2-40B4-BE49-F238E27FC236}">
                <a16:creationId xmlns:a16="http://schemas.microsoft.com/office/drawing/2014/main" id="{93728AF3-A71A-4C7A-97DE-605BB9E1802D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4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356813150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rast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70A466E0-AD73-4F3A-9B78-5C1BB1238B1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1368552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473" imgH="476" progId="TCLayout.ActiveDocument.1">
                  <p:embed/>
                </p:oleObj>
              </mc:Choice>
              <mc:Fallback>
                <p:oleObj name="think-cell Slide" r:id="rId8" imgW="473" imgH="47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70A466E0-AD73-4F3A-9B78-5C1BB1238B1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D52DFA4F-F49F-468D-B19A-F0D9ACACF90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4400" b="1" i="0" baseline="0" dirty="0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7" name="2. Slide Title">
            <a:extLst>
              <a:ext uri="{FF2B5EF4-FFF2-40B4-BE49-F238E27FC236}">
                <a16:creationId xmlns:a16="http://schemas.microsoft.com/office/drawing/2014/main" id="{E222DC4C-FD9F-4495-B0EA-3E6F1E35596A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4580468"/>
            <a:ext cx="11082528" cy="677108"/>
          </a:xfrm>
        </p:spPr>
        <p:txBody>
          <a:bodyPr anchor="b">
            <a:noAutofit/>
          </a:bodyPr>
          <a:lstStyle>
            <a:lvl1pPr>
              <a:lnSpc>
                <a:spcPct val="93000"/>
              </a:lnSpc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9AC4B822-CA6B-4F05-8715-F74C6D5D34B1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5. Source" hidden="1">
            <a:extLst>
              <a:ext uri="{FF2B5EF4-FFF2-40B4-BE49-F238E27FC236}">
                <a16:creationId xmlns:a16="http://schemas.microsoft.com/office/drawing/2014/main" id="{4376B40D-309A-4442-81B2-638CDEBB2F76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/>
              <a:t>Source: …</a:t>
            </a:r>
          </a:p>
        </p:txBody>
      </p:sp>
      <p:sp>
        <p:nvSpPr>
          <p:cNvPr id="9" name="1. On-page tracker">
            <a:extLst>
              <a:ext uri="{FF2B5EF4-FFF2-40B4-BE49-F238E27FC236}">
                <a16:creationId xmlns:a16="http://schemas.microsoft.com/office/drawing/2014/main" id="{54D7CBA4-82F6-465D-A903-99498223AB1A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6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337402535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rast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965A42E5-8A95-48CC-91A7-EC09BEF8D28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740506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" imgW="473" imgH="476" progId="TCLayout.ActiveDocument.1">
                  <p:embed/>
                </p:oleObj>
              </mc:Choice>
              <mc:Fallback>
                <p:oleObj name="think-cell Slide" r:id="rId9" imgW="473" imgH="47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965A42E5-8A95-48CC-91A7-EC09BEF8D2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96343A1-B4C8-41A2-9540-F666771DD09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3400" b="1" i="0" baseline="0" dirty="0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7" name="2. Slide Title">
            <a:extLst>
              <a:ext uri="{FF2B5EF4-FFF2-40B4-BE49-F238E27FC236}">
                <a16:creationId xmlns:a16="http://schemas.microsoft.com/office/drawing/2014/main" id="{FB296734-15F7-4BDF-BF7F-AD560B3E09D7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1505712" y="3592841"/>
            <a:ext cx="9180576" cy="486608"/>
          </a:xfrm>
          <a:prstGeom prst="rect">
            <a:avLst/>
          </a:prstGeom>
        </p:spPr>
        <p:txBody>
          <a:bodyPr>
            <a:spAutoFit/>
          </a:bodyPr>
          <a:lstStyle>
            <a:lvl1pPr>
              <a:lnSpc>
                <a:spcPct val="93000"/>
              </a:lnSpc>
              <a:defRPr sz="3400"/>
            </a:lvl1pPr>
          </a:lstStyle>
          <a:p>
            <a:r>
              <a:rPr lang="en-US" dirty="0"/>
              <a:t>“Click to add quote</a:t>
            </a:r>
          </a:p>
        </p:txBody>
      </p:sp>
      <p:sp>
        <p:nvSpPr>
          <p:cNvPr id="9" name="3. Subtitle">
            <a:extLst>
              <a:ext uri="{FF2B5EF4-FFF2-40B4-BE49-F238E27FC236}">
                <a16:creationId xmlns:a16="http://schemas.microsoft.com/office/drawing/2014/main" id="{F91EA195-0A6B-4141-BE0A-C29B8632D98B}"/>
              </a:ext>
            </a:extLst>
          </p:cNvPr>
          <p:cNvSpPr>
            <a:spLocks noGrp="1"/>
          </p:cNvSpPr>
          <p:nvPr>
            <p:ph type="subTitle" idx="1" hasCustomPrompt="1"/>
            <p:custDataLst>
              <p:tags r:id="rId4"/>
            </p:custDataLst>
          </p:nvPr>
        </p:nvSpPr>
        <p:spPr>
          <a:xfrm>
            <a:off x="1505712" y="4284630"/>
            <a:ext cx="9180576" cy="276999"/>
          </a:xfrm>
        </p:spPr>
        <p:txBody>
          <a:bodyPr wrap="square">
            <a:noAutofit/>
          </a:bodyPr>
          <a:lstStyle>
            <a:lvl1pPr marL="0" indent="0" algn="l">
              <a:buNone/>
              <a:defRPr sz="16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quote source</a:t>
            </a:r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9A085514-D1F6-4D77-A23F-C5C66C21AB2E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5. Source" hidden="1">
            <a:extLst>
              <a:ext uri="{FF2B5EF4-FFF2-40B4-BE49-F238E27FC236}">
                <a16:creationId xmlns:a16="http://schemas.microsoft.com/office/drawing/2014/main" id="{C5FBD0AF-1EDD-41EB-9A6E-173435ADFFE5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/>
              <a:t>Source: …</a:t>
            </a:r>
          </a:p>
        </p:txBody>
      </p:sp>
      <p:sp>
        <p:nvSpPr>
          <p:cNvPr id="13" name="1. On-page tracker">
            <a:extLst>
              <a:ext uri="{FF2B5EF4-FFF2-40B4-BE49-F238E27FC236}">
                <a16:creationId xmlns:a16="http://schemas.microsoft.com/office/drawing/2014/main" id="{F4C99502-105F-4A25-9FB4-3478945E9EF7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7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24143080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rast 1/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3A3BA4A-22A3-4843-892F-E42C155B428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1492806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5" imgW="413" imgH="416" progId="TCLayout.ActiveDocument.1">
                  <p:embed/>
                </p:oleObj>
              </mc:Choice>
              <mc:Fallback>
                <p:oleObj name="think-cell Slide" r:id="rId15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3A3BA4A-22A3-4843-892F-E42C155B428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5BF2AED7-361B-4221-9AF6-77A108DA0C2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 dirty="0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6" name="RectangleDark">
            <a:extLst>
              <a:ext uri="{FF2B5EF4-FFF2-40B4-BE49-F238E27FC236}">
                <a16:creationId xmlns:a16="http://schemas.microsoft.com/office/drawing/2014/main" id="{3FA229FA-A3E6-464F-8FAE-54175450EBEB}"/>
              </a:ext>
            </a:extLst>
          </p:cNvPr>
          <p:cNvSpPr/>
          <p:nvPr>
            <p:custDataLst>
              <p:tags r:id="rId3"/>
            </p:custDataLst>
          </p:nvPr>
        </p:nvSpPr>
        <p:spPr bwMode="ltGray">
          <a:xfrm>
            <a:off x="3413760" y="0"/>
            <a:ext cx="8778240" cy="6858000"/>
          </a:xfrm>
          <a:prstGeom prst="rect">
            <a:avLst/>
          </a:prstGeom>
          <a:solidFill>
            <a:schemeClr val="bg1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16" name="SlideLogoText" hidden="1">
            <a:extLst>
              <a:ext uri="{FF2B5EF4-FFF2-40B4-BE49-F238E27FC236}">
                <a16:creationId xmlns:a16="http://schemas.microsoft.com/office/drawing/2014/main" id="{7D03BAA3-96F1-4B7C-895E-B9B8CFDDA50B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black">
          <a:xfrm>
            <a:off x="10709936" y="6499381"/>
            <a:ext cx="64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 kern="120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ACF9526A-1F1C-4E57-8A8D-21EDBC12066F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3" name="BottomLineLeft">
            <a:extLst>
              <a:ext uri="{FF2B5EF4-FFF2-40B4-BE49-F238E27FC236}">
                <a16:creationId xmlns:a16="http://schemas.microsoft.com/office/drawing/2014/main" id="{860F551B-05D0-4883-89B6-6CE418F81F78}"/>
              </a:ext>
            </a:extLst>
          </p:cNvPr>
          <p:cNvCxnSpPr/>
          <p:nvPr>
            <p:custDataLst>
              <p:tags r:id="rId6"/>
            </p:custDataLst>
          </p:nvPr>
        </p:nvCxnSpPr>
        <p:spPr>
          <a:xfrm>
            <a:off x="554736" y="6453769"/>
            <a:ext cx="2514600" cy="0"/>
          </a:xfrm>
          <a:prstGeom prst="line">
            <a:avLst/>
          </a:prstGeom>
          <a:ln w="6350">
            <a:solidFill>
              <a:schemeClr val="bg2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BottomLineRight">
            <a:extLst>
              <a:ext uri="{FF2B5EF4-FFF2-40B4-BE49-F238E27FC236}">
                <a16:creationId xmlns:a16="http://schemas.microsoft.com/office/drawing/2014/main" id="{C2A81BD2-BB6D-46F4-A26E-5D243E24DDD3}"/>
              </a:ext>
            </a:extLst>
          </p:cNvPr>
          <p:cNvCxnSpPr/>
          <p:nvPr>
            <p:custDataLst>
              <p:tags r:id="rId7"/>
            </p:custDataLst>
          </p:nvPr>
        </p:nvCxnSpPr>
        <p:spPr>
          <a:xfrm>
            <a:off x="3715757" y="6453769"/>
            <a:ext cx="7918704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TopLineRight">
            <a:extLst>
              <a:ext uri="{FF2B5EF4-FFF2-40B4-BE49-F238E27FC236}">
                <a16:creationId xmlns:a16="http://schemas.microsoft.com/office/drawing/2014/main" id="{AD6B0CAC-AB2A-44BD-A5F1-181F096A1CA7}"/>
              </a:ext>
            </a:extLst>
          </p:cNvPr>
          <p:cNvCxnSpPr/>
          <p:nvPr>
            <p:custDataLst>
              <p:tags r:id="rId8"/>
            </p:custDataLst>
          </p:nvPr>
        </p:nvCxnSpPr>
        <p:spPr>
          <a:xfrm>
            <a:off x="3715757" y="1181906"/>
            <a:ext cx="7918704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TopLineLeft">
            <a:extLst>
              <a:ext uri="{FF2B5EF4-FFF2-40B4-BE49-F238E27FC236}">
                <a16:creationId xmlns:a16="http://schemas.microsoft.com/office/drawing/2014/main" id="{B80458B7-DA1A-4215-B701-10FAC61D0E28}"/>
              </a:ext>
            </a:extLst>
          </p:cNvPr>
          <p:cNvCxnSpPr/>
          <p:nvPr>
            <p:custDataLst>
              <p:tags r:id="rId9"/>
            </p:custDataLst>
          </p:nvPr>
        </p:nvCxnSpPr>
        <p:spPr>
          <a:xfrm>
            <a:off x="554736" y="1181906"/>
            <a:ext cx="2514600" cy="0"/>
          </a:xfrm>
          <a:prstGeom prst="line">
            <a:avLst/>
          </a:prstGeom>
          <a:ln w="6350">
            <a:solidFill>
              <a:schemeClr val="bg2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2. Slide Title">
            <a:extLst>
              <a:ext uri="{FF2B5EF4-FFF2-40B4-BE49-F238E27FC236}">
                <a16:creationId xmlns:a16="http://schemas.microsoft.com/office/drawing/2014/main" id="{7C125983-42A9-42F7-AA00-F56CD87B285E}"/>
              </a:ext>
            </a:extLst>
          </p:cNvPr>
          <p:cNvSpPr>
            <a:spLocks noGrp="1"/>
          </p:cNvSpPr>
          <p:nvPr>
            <p:ph type="title"/>
            <p:custDataLst>
              <p:tags r:id="rId10"/>
            </p:custDataLst>
          </p:nvPr>
        </p:nvSpPr>
        <p:spPr>
          <a:xfrm>
            <a:off x="554736" y="2744369"/>
            <a:ext cx="2514600" cy="769441"/>
          </a:xfrm>
        </p:spPr>
        <p:txBody>
          <a:bodyPr anchor="b"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9D41FF9F-DFB7-4DFF-B338-08A2CA649393}"/>
              </a:ext>
            </a:extLst>
          </p:cNvPr>
          <p:cNvSpPr>
            <a:spLocks noGrp="1"/>
          </p:cNvSpPr>
          <p:nvPr>
            <p:ph type="subTitle" idx="1"/>
            <p:custDataLst>
              <p:tags r:id="rId11"/>
            </p:custDataLst>
          </p:nvPr>
        </p:nvSpPr>
        <p:spPr>
          <a:xfrm>
            <a:off x="554736" y="3659644"/>
            <a:ext cx="2514600" cy="492443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 b="0">
                <a:solidFill>
                  <a:schemeClr val="bg2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1" name="5. Source" hidden="1">
            <a:extLst>
              <a:ext uri="{FF2B5EF4-FFF2-40B4-BE49-F238E27FC236}">
                <a16:creationId xmlns:a16="http://schemas.microsoft.com/office/drawing/2014/main" id="{064AC035-5239-45FF-8383-33CBCD30D33E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>
                <a:solidFill>
                  <a:schemeClr val="bg2"/>
                </a:solidFill>
              </a:rPr>
              <a:t>Source: …</a:t>
            </a:r>
          </a:p>
        </p:txBody>
      </p:sp>
      <p:sp>
        <p:nvSpPr>
          <p:cNvPr id="15" name="1. On-page tracker">
            <a:extLst>
              <a:ext uri="{FF2B5EF4-FFF2-40B4-BE49-F238E27FC236}">
                <a16:creationId xmlns:a16="http://schemas.microsoft.com/office/drawing/2014/main" id="{3DF66089-C2CC-4E6A-A7ED-0B333FCF2C47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13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383635837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rast 1/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D6AD2A36-39D2-411F-97A0-A924098965A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4399473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5" imgW="413" imgH="416" progId="TCLayout.ActiveDocument.1">
                  <p:embed/>
                </p:oleObj>
              </mc:Choice>
              <mc:Fallback>
                <p:oleObj name="think-cell Slide" r:id="rId15" imgW="413" imgH="416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D6AD2A36-39D2-411F-97A0-A924098965A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4E67A342-8C8E-4A76-A2F2-1541645630AD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 dirty="0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6" name="RectangleDark">
            <a:extLst>
              <a:ext uri="{FF2B5EF4-FFF2-40B4-BE49-F238E27FC236}">
                <a16:creationId xmlns:a16="http://schemas.microsoft.com/office/drawing/2014/main" id="{3FA229FA-A3E6-464F-8FAE-54175450EBEB}"/>
              </a:ext>
            </a:extLst>
          </p:cNvPr>
          <p:cNvSpPr/>
          <p:nvPr>
            <p:custDataLst>
              <p:tags r:id="rId3"/>
            </p:custDataLst>
          </p:nvPr>
        </p:nvSpPr>
        <p:spPr bwMode="ltGray">
          <a:xfrm>
            <a:off x="4364736" y="0"/>
            <a:ext cx="7827264" cy="6858000"/>
          </a:xfrm>
          <a:prstGeom prst="rect">
            <a:avLst/>
          </a:prstGeom>
          <a:solidFill>
            <a:schemeClr val="bg1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16" name="SlideLogoText" hidden="1">
            <a:extLst>
              <a:ext uri="{FF2B5EF4-FFF2-40B4-BE49-F238E27FC236}">
                <a16:creationId xmlns:a16="http://schemas.microsoft.com/office/drawing/2014/main" id="{2D4C39DE-34D3-430B-A68C-3662DBF9F427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black">
          <a:xfrm>
            <a:off x="10709936" y="6499381"/>
            <a:ext cx="64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 kern="120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36B65DC7-979F-4AB7-9872-8CF5F2DCB753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4" name="BottomLineRight">
            <a:extLst>
              <a:ext uri="{FF2B5EF4-FFF2-40B4-BE49-F238E27FC236}">
                <a16:creationId xmlns:a16="http://schemas.microsoft.com/office/drawing/2014/main" id="{C2A81BD2-BB6D-46F4-A26E-5D243E24DDD3}"/>
              </a:ext>
            </a:extLst>
          </p:cNvPr>
          <p:cNvCxnSpPr/>
          <p:nvPr>
            <p:custDataLst>
              <p:tags r:id="rId6"/>
            </p:custDataLst>
          </p:nvPr>
        </p:nvCxnSpPr>
        <p:spPr>
          <a:xfrm>
            <a:off x="4671219" y="6453769"/>
            <a:ext cx="6967728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BottomLineLeft">
            <a:extLst>
              <a:ext uri="{FF2B5EF4-FFF2-40B4-BE49-F238E27FC236}">
                <a16:creationId xmlns:a16="http://schemas.microsoft.com/office/drawing/2014/main" id="{860F551B-05D0-4883-89B6-6CE418F81F78}"/>
              </a:ext>
            </a:extLst>
          </p:cNvPr>
          <p:cNvCxnSpPr/>
          <p:nvPr>
            <p:custDataLst>
              <p:tags r:id="rId7"/>
            </p:custDataLst>
          </p:nvPr>
        </p:nvCxnSpPr>
        <p:spPr>
          <a:xfrm>
            <a:off x="554736" y="6453769"/>
            <a:ext cx="3465576" cy="0"/>
          </a:xfrm>
          <a:prstGeom prst="line">
            <a:avLst/>
          </a:prstGeom>
          <a:ln w="6350">
            <a:solidFill>
              <a:schemeClr val="bg2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TopLineRight">
            <a:extLst>
              <a:ext uri="{FF2B5EF4-FFF2-40B4-BE49-F238E27FC236}">
                <a16:creationId xmlns:a16="http://schemas.microsoft.com/office/drawing/2014/main" id="{AD6B0CAC-AB2A-44BD-A5F1-181F096A1CA7}"/>
              </a:ext>
            </a:extLst>
          </p:cNvPr>
          <p:cNvCxnSpPr/>
          <p:nvPr>
            <p:custDataLst>
              <p:tags r:id="rId8"/>
            </p:custDataLst>
          </p:nvPr>
        </p:nvCxnSpPr>
        <p:spPr>
          <a:xfrm>
            <a:off x="4671219" y="1181906"/>
            <a:ext cx="6967728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TopLineLeft">
            <a:extLst>
              <a:ext uri="{FF2B5EF4-FFF2-40B4-BE49-F238E27FC236}">
                <a16:creationId xmlns:a16="http://schemas.microsoft.com/office/drawing/2014/main" id="{B80458B7-DA1A-4215-B701-10FAC61D0E28}"/>
              </a:ext>
            </a:extLst>
          </p:cNvPr>
          <p:cNvCxnSpPr/>
          <p:nvPr>
            <p:custDataLst>
              <p:tags r:id="rId9"/>
            </p:custDataLst>
          </p:nvPr>
        </p:nvCxnSpPr>
        <p:spPr>
          <a:xfrm>
            <a:off x="554736" y="1181906"/>
            <a:ext cx="3465576" cy="0"/>
          </a:xfrm>
          <a:prstGeom prst="line">
            <a:avLst/>
          </a:prstGeom>
          <a:ln w="6350">
            <a:solidFill>
              <a:schemeClr val="bg2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2. Slide Title">
            <a:extLst>
              <a:ext uri="{FF2B5EF4-FFF2-40B4-BE49-F238E27FC236}">
                <a16:creationId xmlns:a16="http://schemas.microsoft.com/office/drawing/2014/main" id="{F2EA5A09-84EC-4368-8C76-0BEA141A4333}"/>
              </a:ext>
            </a:extLst>
          </p:cNvPr>
          <p:cNvSpPr>
            <a:spLocks noGrp="1"/>
          </p:cNvSpPr>
          <p:nvPr>
            <p:ph type="title"/>
            <p:custDataLst>
              <p:tags r:id="rId10"/>
            </p:custDataLst>
          </p:nvPr>
        </p:nvSpPr>
        <p:spPr>
          <a:xfrm>
            <a:off x="554736" y="2744369"/>
            <a:ext cx="3465576" cy="769441"/>
          </a:xfrm>
          <a:prstGeom prst="rect">
            <a:avLst/>
          </a:prstGeom>
        </p:spPr>
        <p:txBody>
          <a:bodyPr wrap="square" anchor="b">
            <a:noAutofit/>
          </a:bodyPr>
          <a:lstStyle>
            <a:lvl1pPr algn="l"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3. Subtitle">
            <a:extLst>
              <a:ext uri="{FF2B5EF4-FFF2-40B4-BE49-F238E27FC236}">
                <a16:creationId xmlns:a16="http://schemas.microsoft.com/office/drawing/2014/main" id="{4BAE0A91-D3D3-4C9A-9F81-3C13D960A341}"/>
              </a:ext>
            </a:extLst>
          </p:cNvPr>
          <p:cNvSpPr>
            <a:spLocks noGrp="1"/>
          </p:cNvSpPr>
          <p:nvPr>
            <p:ph type="subTitle" idx="1"/>
            <p:custDataLst>
              <p:tags r:id="rId11"/>
            </p:custDataLst>
          </p:nvPr>
        </p:nvSpPr>
        <p:spPr>
          <a:xfrm>
            <a:off x="554735" y="3659644"/>
            <a:ext cx="3465575" cy="246221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 b="0">
                <a:solidFill>
                  <a:schemeClr val="bg2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5" name="5. Source" hidden="1">
            <a:extLst>
              <a:ext uri="{FF2B5EF4-FFF2-40B4-BE49-F238E27FC236}">
                <a16:creationId xmlns:a16="http://schemas.microsoft.com/office/drawing/2014/main" id="{6BA86AD8-0ECF-4EA8-B346-D8EA2716E80C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>
                <a:solidFill>
                  <a:schemeClr val="bg2"/>
                </a:solidFill>
              </a:rPr>
              <a:t>Source: …</a:t>
            </a:r>
          </a:p>
        </p:txBody>
      </p:sp>
      <p:sp>
        <p:nvSpPr>
          <p:cNvPr id="19" name="1. On-page tracker">
            <a:extLst>
              <a:ext uri="{FF2B5EF4-FFF2-40B4-BE49-F238E27FC236}">
                <a16:creationId xmlns:a16="http://schemas.microsoft.com/office/drawing/2014/main" id="{EDC5E9D8-BFBA-409D-B6E5-65A580E73B61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13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221641387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rast 1/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5793B5E-3475-4FCD-8164-7A168B5C1B4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0808033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5" imgW="473" imgH="473" progId="TCLayout.ActiveDocument.1">
                  <p:embed/>
                </p:oleObj>
              </mc:Choice>
              <mc:Fallback>
                <p:oleObj name="think-cell Slide" r:id="rId15" imgW="473" imgH="473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5793B5E-3475-4FCD-8164-7A168B5C1B4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1D89D8F9-1075-4B52-8375-8D4A2673D84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2500" b="1" i="0" baseline="0" dirty="0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7" name="RectangleDark">
            <a:extLst>
              <a:ext uri="{FF2B5EF4-FFF2-40B4-BE49-F238E27FC236}">
                <a16:creationId xmlns:a16="http://schemas.microsoft.com/office/drawing/2014/main" id="{2365F90A-9CD8-40EE-93CD-2729135A9569}"/>
              </a:ext>
            </a:extLst>
          </p:cNvPr>
          <p:cNvSpPr/>
          <p:nvPr>
            <p:custDataLst>
              <p:tags r:id="rId3"/>
            </p:custDataLst>
          </p:nvPr>
        </p:nvSpPr>
        <p:spPr bwMode="ltGray">
          <a:xfrm>
            <a:off x="6092952" y="0"/>
            <a:ext cx="6099048" cy="6858000"/>
          </a:xfrm>
          <a:prstGeom prst="rect">
            <a:avLst/>
          </a:prstGeom>
          <a:solidFill>
            <a:schemeClr val="bg1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7" name="SlideLogoText" hidden="1">
            <a:extLst>
              <a:ext uri="{FF2B5EF4-FFF2-40B4-BE49-F238E27FC236}">
                <a16:creationId xmlns:a16="http://schemas.microsoft.com/office/drawing/2014/main" id="{609F85FD-B74A-4A4E-BFA9-7668DD6BCB90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black">
          <a:xfrm>
            <a:off x="10709936" y="6499381"/>
            <a:ext cx="64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 kern="120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Slide Number">
            <a:extLst>
              <a:ext uri="{FF2B5EF4-FFF2-40B4-BE49-F238E27FC236}">
                <a16:creationId xmlns:a16="http://schemas.microsoft.com/office/drawing/2014/main" id="{D0E8D6D4-65CF-4E97-809E-C2399703986A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4" name="BottomLineRight">
            <a:extLst>
              <a:ext uri="{FF2B5EF4-FFF2-40B4-BE49-F238E27FC236}">
                <a16:creationId xmlns:a16="http://schemas.microsoft.com/office/drawing/2014/main" id="{A030B95D-1D90-4A27-8714-CFE7C7DB7020}"/>
              </a:ext>
            </a:extLst>
          </p:cNvPr>
          <p:cNvCxnSpPr/>
          <p:nvPr>
            <p:custDataLst>
              <p:tags r:id="rId6"/>
            </p:custDataLst>
          </p:nvPr>
        </p:nvCxnSpPr>
        <p:spPr>
          <a:xfrm>
            <a:off x="6573171" y="6453769"/>
            <a:ext cx="5065776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BottomLineLeft">
            <a:extLst>
              <a:ext uri="{FF2B5EF4-FFF2-40B4-BE49-F238E27FC236}">
                <a16:creationId xmlns:a16="http://schemas.microsoft.com/office/drawing/2014/main" id="{546D990A-A0D7-434B-9320-6311D017DAA2}"/>
              </a:ext>
            </a:extLst>
          </p:cNvPr>
          <p:cNvCxnSpPr/>
          <p:nvPr>
            <p:custDataLst>
              <p:tags r:id="rId7"/>
            </p:custDataLst>
          </p:nvPr>
        </p:nvCxnSpPr>
        <p:spPr>
          <a:xfrm>
            <a:off x="554736" y="6453769"/>
            <a:ext cx="5065776" cy="0"/>
          </a:xfrm>
          <a:prstGeom prst="line">
            <a:avLst/>
          </a:prstGeom>
          <a:ln w="6350">
            <a:solidFill>
              <a:schemeClr val="bg2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TopLineRight">
            <a:extLst>
              <a:ext uri="{FF2B5EF4-FFF2-40B4-BE49-F238E27FC236}">
                <a16:creationId xmlns:a16="http://schemas.microsoft.com/office/drawing/2014/main" id="{9388C4F9-67A3-422B-89FF-FAD8454A2F57}"/>
              </a:ext>
            </a:extLst>
          </p:cNvPr>
          <p:cNvCxnSpPr/>
          <p:nvPr>
            <p:custDataLst>
              <p:tags r:id="rId8"/>
            </p:custDataLst>
          </p:nvPr>
        </p:nvCxnSpPr>
        <p:spPr>
          <a:xfrm>
            <a:off x="6573171" y="1181906"/>
            <a:ext cx="5065776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TopLineLeft">
            <a:extLst>
              <a:ext uri="{FF2B5EF4-FFF2-40B4-BE49-F238E27FC236}">
                <a16:creationId xmlns:a16="http://schemas.microsoft.com/office/drawing/2014/main" id="{1C0D7255-5C21-4254-B3DE-6D296E69C5F2}"/>
              </a:ext>
            </a:extLst>
          </p:cNvPr>
          <p:cNvCxnSpPr/>
          <p:nvPr>
            <p:custDataLst>
              <p:tags r:id="rId9"/>
            </p:custDataLst>
          </p:nvPr>
        </p:nvCxnSpPr>
        <p:spPr>
          <a:xfrm>
            <a:off x="554736" y="1181906"/>
            <a:ext cx="5065776" cy="0"/>
          </a:xfrm>
          <a:prstGeom prst="line">
            <a:avLst/>
          </a:prstGeom>
          <a:ln w="6350">
            <a:solidFill>
              <a:schemeClr val="bg2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5. Source" hidden="1">
            <a:extLst>
              <a:ext uri="{FF2B5EF4-FFF2-40B4-BE49-F238E27FC236}">
                <a16:creationId xmlns:a16="http://schemas.microsoft.com/office/drawing/2014/main" id="{4F4B7457-0497-46CF-9E9B-69EB8E74CC15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>
                <a:solidFill>
                  <a:schemeClr val="bg2"/>
                </a:solidFill>
              </a:rPr>
              <a:t>Source: …</a:t>
            </a:r>
          </a:p>
        </p:txBody>
      </p:sp>
      <p:sp>
        <p:nvSpPr>
          <p:cNvPr id="21" name="2. Slide Title">
            <a:extLst>
              <a:ext uri="{FF2B5EF4-FFF2-40B4-BE49-F238E27FC236}">
                <a16:creationId xmlns:a16="http://schemas.microsoft.com/office/drawing/2014/main" id="{DF67D7DC-1A5A-4301-93C0-59BCC9FE6A85}"/>
              </a:ext>
            </a:extLst>
          </p:cNvPr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554736" y="182372"/>
            <a:ext cx="5065776" cy="73152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3. Subtitle">
            <a:extLst>
              <a:ext uri="{FF2B5EF4-FFF2-40B4-BE49-F238E27FC236}">
                <a16:creationId xmlns:a16="http://schemas.microsoft.com/office/drawing/2014/main" id="{08590DB3-FFB4-489D-B120-ADFDC12014DE}"/>
              </a:ext>
            </a:extLst>
          </p:cNvPr>
          <p:cNvSpPr>
            <a:spLocks noGrp="1"/>
          </p:cNvSpPr>
          <p:nvPr>
            <p:ph type="subTitle" idx="1"/>
            <p:custDataLst>
              <p:tags r:id="rId12"/>
            </p:custDataLst>
          </p:nvPr>
        </p:nvSpPr>
        <p:spPr>
          <a:xfrm>
            <a:off x="554736" y="903861"/>
            <a:ext cx="5065776" cy="276999"/>
          </a:xfrm>
        </p:spPr>
        <p:txBody>
          <a:bodyPr anchor="ctr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z="1600" dirty="0"/>
              <a:t>Click to edit Master subtitle style</a:t>
            </a:r>
          </a:p>
        </p:txBody>
      </p:sp>
      <p:sp>
        <p:nvSpPr>
          <p:cNvPr id="24" name="1. On-page tracker">
            <a:extLst>
              <a:ext uri="{FF2B5EF4-FFF2-40B4-BE49-F238E27FC236}">
                <a16:creationId xmlns:a16="http://schemas.microsoft.com/office/drawing/2014/main" id="{CC3A7643-6C17-4DEC-88AD-F79B0F2E7A18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13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45189068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rast 2/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FCB55F70-6D9A-415C-82BE-CBDB3A3541E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8464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5" imgW="413" imgH="416" progId="TCLayout.ActiveDocument.1">
                  <p:embed/>
                </p:oleObj>
              </mc:Choice>
              <mc:Fallback>
                <p:oleObj name="think-cell Slide" r:id="rId15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FCB55F70-6D9A-415C-82BE-CBDB3A3541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07F893DE-55B2-4BF3-87B6-545011BEFD9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 dirty="0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7" name="RectangleDark">
            <a:extLst>
              <a:ext uri="{FF2B5EF4-FFF2-40B4-BE49-F238E27FC236}">
                <a16:creationId xmlns:a16="http://schemas.microsoft.com/office/drawing/2014/main" id="{2365F90A-9CD8-40EE-93CD-2729135A9569}"/>
              </a:ext>
            </a:extLst>
          </p:cNvPr>
          <p:cNvSpPr/>
          <p:nvPr>
            <p:custDataLst>
              <p:tags r:id="rId3"/>
            </p:custDataLst>
          </p:nvPr>
        </p:nvSpPr>
        <p:spPr bwMode="ltGray">
          <a:xfrm>
            <a:off x="7830312" y="0"/>
            <a:ext cx="4361688" cy="6858000"/>
          </a:xfrm>
          <a:prstGeom prst="rect">
            <a:avLst/>
          </a:prstGeom>
          <a:solidFill>
            <a:schemeClr val="bg1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6" name="SlideLogoText" hidden="1">
            <a:extLst>
              <a:ext uri="{FF2B5EF4-FFF2-40B4-BE49-F238E27FC236}">
                <a16:creationId xmlns:a16="http://schemas.microsoft.com/office/drawing/2014/main" id="{AEC46ACE-42CD-4304-9E51-86DBC38CA4EB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black">
          <a:xfrm>
            <a:off x="10709936" y="6499381"/>
            <a:ext cx="64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 kern="120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3B7A7C0C-AC02-4989-860B-73442D510162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2" name="BottomLineRight">
            <a:extLst>
              <a:ext uri="{FF2B5EF4-FFF2-40B4-BE49-F238E27FC236}">
                <a16:creationId xmlns:a16="http://schemas.microsoft.com/office/drawing/2014/main" id="{6425396B-5490-4E4D-8EA4-E4AB4F98BF62}"/>
              </a:ext>
            </a:extLst>
          </p:cNvPr>
          <p:cNvCxnSpPr/>
          <p:nvPr>
            <p:custDataLst>
              <p:tags r:id="rId6"/>
            </p:custDataLst>
          </p:nvPr>
        </p:nvCxnSpPr>
        <p:spPr bwMode="black">
          <a:xfrm>
            <a:off x="8173371" y="6453769"/>
            <a:ext cx="3465576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BottomLineLeft">
            <a:extLst>
              <a:ext uri="{FF2B5EF4-FFF2-40B4-BE49-F238E27FC236}">
                <a16:creationId xmlns:a16="http://schemas.microsoft.com/office/drawing/2014/main" id="{570396F1-4249-402C-975E-F70778173C25}"/>
              </a:ext>
            </a:extLst>
          </p:cNvPr>
          <p:cNvCxnSpPr/>
          <p:nvPr>
            <p:custDataLst>
              <p:tags r:id="rId7"/>
            </p:custDataLst>
          </p:nvPr>
        </p:nvCxnSpPr>
        <p:spPr>
          <a:xfrm>
            <a:off x="554736" y="6453769"/>
            <a:ext cx="6967728" cy="0"/>
          </a:xfrm>
          <a:prstGeom prst="line">
            <a:avLst/>
          </a:prstGeom>
          <a:ln w="6350">
            <a:solidFill>
              <a:schemeClr val="bg2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TopLineRight">
            <a:extLst>
              <a:ext uri="{FF2B5EF4-FFF2-40B4-BE49-F238E27FC236}">
                <a16:creationId xmlns:a16="http://schemas.microsoft.com/office/drawing/2014/main" id="{C5BD98EE-C09E-457E-A028-EBE485145AA3}"/>
              </a:ext>
            </a:extLst>
          </p:cNvPr>
          <p:cNvCxnSpPr/>
          <p:nvPr>
            <p:custDataLst>
              <p:tags r:id="rId8"/>
            </p:custDataLst>
          </p:nvPr>
        </p:nvCxnSpPr>
        <p:spPr>
          <a:xfrm>
            <a:off x="8173371" y="1181906"/>
            <a:ext cx="3465576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TopLineLeft">
            <a:extLst>
              <a:ext uri="{FF2B5EF4-FFF2-40B4-BE49-F238E27FC236}">
                <a16:creationId xmlns:a16="http://schemas.microsoft.com/office/drawing/2014/main" id="{47D3FB95-30DE-4983-B5AE-01B80542C0DD}"/>
              </a:ext>
            </a:extLst>
          </p:cNvPr>
          <p:cNvCxnSpPr/>
          <p:nvPr>
            <p:custDataLst>
              <p:tags r:id="rId9"/>
            </p:custDataLst>
          </p:nvPr>
        </p:nvCxnSpPr>
        <p:spPr>
          <a:xfrm>
            <a:off x="554736" y="1181906"/>
            <a:ext cx="6967728" cy="0"/>
          </a:xfrm>
          <a:prstGeom prst="line">
            <a:avLst/>
          </a:prstGeom>
          <a:ln w="6350">
            <a:solidFill>
              <a:schemeClr val="bg2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5. Source" hidden="1">
            <a:extLst>
              <a:ext uri="{FF2B5EF4-FFF2-40B4-BE49-F238E27FC236}">
                <a16:creationId xmlns:a16="http://schemas.microsoft.com/office/drawing/2014/main" id="{143701BF-655B-4E75-9AF7-14445CDB19BD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554735" y="6501669"/>
            <a:ext cx="6967729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>
                <a:solidFill>
                  <a:schemeClr val="bg2"/>
                </a:solidFill>
              </a:rPr>
              <a:t>Source: …</a:t>
            </a:r>
          </a:p>
        </p:txBody>
      </p:sp>
      <p:sp>
        <p:nvSpPr>
          <p:cNvPr id="21" name="2. Slide Title">
            <a:extLst>
              <a:ext uri="{FF2B5EF4-FFF2-40B4-BE49-F238E27FC236}">
                <a16:creationId xmlns:a16="http://schemas.microsoft.com/office/drawing/2014/main" id="{4A5E485D-7560-4AEC-8D55-C1425B9D1F47}"/>
              </a:ext>
            </a:extLst>
          </p:cNvPr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554736" y="182372"/>
            <a:ext cx="6967728" cy="73152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3. Subtitle">
            <a:extLst>
              <a:ext uri="{FF2B5EF4-FFF2-40B4-BE49-F238E27FC236}">
                <a16:creationId xmlns:a16="http://schemas.microsoft.com/office/drawing/2014/main" id="{F1301516-07B7-4BE0-9669-E93BD5C22D18}"/>
              </a:ext>
            </a:extLst>
          </p:cNvPr>
          <p:cNvSpPr>
            <a:spLocks noGrp="1"/>
          </p:cNvSpPr>
          <p:nvPr>
            <p:ph type="subTitle" idx="1"/>
            <p:custDataLst>
              <p:tags r:id="rId12"/>
            </p:custDataLst>
          </p:nvPr>
        </p:nvSpPr>
        <p:spPr>
          <a:xfrm>
            <a:off x="554736" y="903861"/>
            <a:ext cx="6967728" cy="276999"/>
          </a:xfrm>
        </p:spPr>
        <p:txBody>
          <a:bodyPr anchor="ctr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z="1600" dirty="0"/>
              <a:t>Click to edit Master subtitle style</a:t>
            </a:r>
          </a:p>
        </p:txBody>
      </p:sp>
      <p:sp>
        <p:nvSpPr>
          <p:cNvPr id="15" name="1. On-page tracker">
            <a:extLst>
              <a:ext uri="{FF2B5EF4-FFF2-40B4-BE49-F238E27FC236}">
                <a16:creationId xmlns:a16="http://schemas.microsoft.com/office/drawing/2014/main" id="{D374A786-7E98-4488-A29B-98B4E357E7B8}"/>
              </a:ext>
            </a:extLst>
          </p:cNvPr>
          <p:cNvSpPr>
            <a:spLocks noGrp="1"/>
          </p:cNvSpPr>
          <p:nvPr>
            <p:ph type="body" sz="quarter" idx="18" hasCustomPrompt="1"/>
            <p:custDataLst>
              <p:tags r:id="rId13"/>
            </p:custDataLst>
          </p:nvPr>
        </p:nvSpPr>
        <p:spPr>
          <a:xfrm>
            <a:off x="8173370" y="78768"/>
            <a:ext cx="3466942" cy="123111"/>
          </a:xfrm>
        </p:spPr>
        <p:txBody>
          <a:bodyPr wrap="square"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323446578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rast 3/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3B19533A-7C36-4239-BCB1-336E4EF4EA9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4358073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5" imgW="473" imgH="473" progId="TCLayout.ActiveDocument.1">
                  <p:embed/>
                </p:oleObj>
              </mc:Choice>
              <mc:Fallback>
                <p:oleObj name="think-cell Slide" r:id="rId15" imgW="473" imgH="473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3B19533A-7C36-4239-BCB1-336E4EF4EA9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8F94EA0-F844-4358-BAB1-09AA056D6AC4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051C2C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22" name="RectangleLight">
            <a:extLst>
              <a:ext uri="{FF2B5EF4-FFF2-40B4-BE49-F238E27FC236}">
                <a16:creationId xmlns:a16="http://schemas.microsoft.com/office/drawing/2014/main" id="{65BA59B8-E166-40EF-A08B-73C27149A153}"/>
              </a:ext>
            </a:extLst>
          </p:cNvPr>
          <p:cNvSpPr/>
          <p:nvPr>
            <p:custDataLst>
              <p:tags r:id="rId3"/>
            </p:custDataLst>
          </p:nvPr>
        </p:nvSpPr>
        <p:spPr bwMode="ltGray">
          <a:xfrm>
            <a:off x="8781416" y="0"/>
            <a:ext cx="3410584" cy="6858000"/>
          </a:xfrm>
          <a:prstGeom prst="rect">
            <a:avLst/>
          </a:prstGeom>
          <a:solidFill>
            <a:schemeClr val="bg1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0F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SlideLogoText" hidden="1">
            <a:extLst>
              <a:ext uri="{FF2B5EF4-FFF2-40B4-BE49-F238E27FC236}">
                <a16:creationId xmlns:a16="http://schemas.microsoft.com/office/drawing/2014/main" id="{609F85FD-B74A-4A4E-BFA9-7668DD6BCB90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black">
          <a:xfrm>
            <a:off x="10709936" y="6499381"/>
            <a:ext cx="64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Slide Number">
            <a:extLst>
              <a:ext uri="{FF2B5EF4-FFF2-40B4-BE49-F238E27FC236}">
                <a16:creationId xmlns:a16="http://schemas.microsoft.com/office/drawing/2014/main" id="{D0E8D6D4-65CF-4E97-809E-C2399703986A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marL="0" marR="0" lvl="0" indent="0" algn="r" defTabSz="6107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BDCABE-3F10-B64C-92F1-86201441703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pPr marL="0" marR="0" lvl="0" indent="0" algn="r" defTabSz="6107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3" name="BottomLineRight">
            <a:extLst>
              <a:ext uri="{FF2B5EF4-FFF2-40B4-BE49-F238E27FC236}">
                <a16:creationId xmlns:a16="http://schemas.microsoft.com/office/drawing/2014/main" id="{2638C600-7B94-46B1-84A4-8C9047694283}"/>
              </a:ext>
            </a:extLst>
          </p:cNvPr>
          <p:cNvCxnSpPr/>
          <p:nvPr>
            <p:custDataLst>
              <p:tags r:id="rId6"/>
            </p:custDataLst>
          </p:nvPr>
        </p:nvCxnSpPr>
        <p:spPr>
          <a:xfrm>
            <a:off x="9119861" y="6453769"/>
            <a:ext cx="2514600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BottomLineLeft">
            <a:extLst>
              <a:ext uri="{FF2B5EF4-FFF2-40B4-BE49-F238E27FC236}">
                <a16:creationId xmlns:a16="http://schemas.microsoft.com/office/drawing/2014/main" id="{B99699F0-BA7E-4449-B3AE-B5E796EBA187}"/>
              </a:ext>
            </a:extLst>
          </p:cNvPr>
          <p:cNvCxnSpPr/>
          <p:nvPr>
            <p:custDataLst>
              <p:tags r:id="rId7"/>
            </p:custDataLst>
          </p:nvPr>
        </p:nvCxnSpPr>
        <p:spPr>
          <a:xfrm>
            <a:off x="554736" y="6453769"/>
            <a:ext cx="7918704" cy="0"/>
          </a:xfrm>
          <a:prstGeom prst="line">
            <a:avLst/>
          </a:prstGeom>
          <a:ln w="6350">
            <a:solidFill>
              <a:schemeClr val="bg2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TopLineRight">
            <a:extLst>
              <a:ext uri="{FF2B5EF4-FFF2-40B4-BE49-F238E27FC236}">
                <a16:creationId xmlns:a16="http://schemas.microsoft.com/office/drawing/2014/main" id="{C34BF1E9-D917-4FD9-B9F4-CB69675F1DDF}"/>
              </a:ext>
            </a:extLst>
          </p:cNvPr>
          <p:cNvCxnSpPr/>
          <p:nvPr>
            <p:custDataLst>
              <p:tags r:id="rId8"/>
            </p:custDataLst>
          </p:nvPr>
        </p:nvCxnSpPr>
        <p:spPr>
          <a:xfrm>
            <a:off x="9119861" y="1181906"/>
            <a:ext cx="2514600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TopLineLeft">
            <a:extLst>
              <a:ext uri="{FF2B5EF4-FFF2-40B4-BE49-F238E27FC236}">
                <a16:creationId xmlns:a16="http://schemas.microsoft.com/office/drawing/2014/main" id="{D35815C2-596B-44C1-B9BE-5474DFE650BA}"/>
              </a:ext>
            </a:extLst>
          </p:cNvPr>
          <p:cNvCxnSpPr/>
          <p:nvPr>
            <p:custDataLst>
              <p:tags r:id="rId9"/>
            </p:custDataLst>
          </p:nvPr>
        </p:nvCxnSpPr>
        <p:spPr>
          <a:xfrm>
            <a:off x="554736" y="1181906"/>
            <a:ext cx="7918704" cy="0"/>
          </a:xfrm>
          <a:prstGeom prst="line">
            <a:avLst/>
          </a:prstGeom>
          <a:ln w="6350">
            <a:solidFill>
              <a:schemeClr val="bg2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5. Source" hidden="1">
            <a:extLst>
              <a:ext uri="{FF2B5EF4-FFF2-40B4-BE49-F238E27FC236}">
                <a16:creationId xmlns:a16="http://schemas.microsoft.com/office/drawing/2014/main" id="{4F4B7457-0497-46CF-9E9B-69EB8E74CC15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Source: …</a:t>
            </a:r>
          </a:p>
        </p:txBody>
      </p:sp>
      <p:sp>
        <p:nvSpPr>
          <p:cNvPr id="21" name="2. Slide Title">
            <a:extLst>
              <a:ext uri="{FF2B5EF4-FFF2-40B4-BE49-F238E27FC236}">
                <a16:creationId xmlns:a16="http://schemas.microsoft.com/office/drawing/2014/main" id="{7387EF73-467A-4B89-B365-A62C8CF7BE39}"/>
              </a:ext>
            </a:extLst>
          </p:cNvPr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554736" y="182372"/>
            <a:ext cx="7918704" cy="73152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7" name="3. Subtitle">
            <a:extLst>
              <a:ext uri="{FF2B5EF4-FFF2-40B4-BE49-F238E27FC236}">
                <a16:creationId xmlns:a16="http://schemas.microsoft.com/office/drawing/2014/main" id="{274629CD-1AB4-49FA-9F53-76F3C2EB06BF}"/>
              </a:ext>
            </a:extLst>
          </p:cNvPr>
          <p:cNvSpPr>
            <a:spLocks noGrp="1"/>
          </p:cNvSpPr>
          <p:nvPr>
            <p:ph type="subTitle" idx="1"/>
            <p:custDataLst>
              <p:tags r:id="rId12"/>
            </p:custDataLst>
          </p:nvPr>
        </p:nvSpPr>
        <p:spPr>
          <a:xfrm>
            <a:off x="554736" y="903861"/>
            <a:ext cx="7918704" cy="276999"/>
          </a:xfrm>
        </p:spPr>
        <p:txBody>
          <a:bodyPr anchor="ctr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z="1600" dirty="0"/>
              <a:t>Click to edit Master subtitle style</a:t>
            </a:r>
          </a:p>
        </p:txBody>
      </p:sp>
      <p:sp>
        <p:nvSpPr>
          <p:cNvPr id="28" name="1. On-page tracker">
            <a:extLst>
              <a:ext uri="{FF2B5EF4-FFF2-40B4-BE49-F238E27FC236}">
                <a16:creationId xmlns:a16="http://schemas.microsoft.com/office/drawing/2014/main" id="{DF5FDB83-729E-495E-B061-EB75DD93AD7B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13"/>
            </p:custDataLst>
          </p:nvPr>
        </p:nvSpPr>
        <p:spPr>
          <a:xfrm>
            <a:off x="9119860" y="78768"/>
            <a:ext cx="2520451" cy="123111"/>
          </a:xfrm>
        </p:spPr>
        <p:txBody>
          <a:bodyPr wrap="square"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226508211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ontrast 3/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3B19533A-7C36-4239-BCB1-336E4EF4EA9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8979108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3" imgW="473" imgH="473" progId="TCLayout.ActiveDocument.1">
                  <p:embed/>
                </p:oleObj>
              </mc:Choice>
              <mc:Fallback>
                <p:oleObj name="think-cell Slide" r:id="rId13" imgW="473" imgH="473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3B19533A-7C36-4239-BCB1-336E4EF4EA9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8F94EA0-F844-4358-BAB1-09AA056D6AC4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051C2C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22" name="RectangleLight">
            <a:extLst>
              <a:ext uri="{FF2B5EF4-FFF2-40B4-BE49-F238E27FC236}">
                <a16:creationId xmlns:a16="http://schemas.microsoft.com/office/drawing/2014/main" id="{65BA59B8-E166-40EF-A08B-73C27149A153}"/>
              </a:ext>
            </a:extLst>
          </p:cNvPr>
          <p:cNvSpPr/>
          <p:nvPr>
            <p:custDataLst>
              <p:tags r:id="rId3"/>
            </p:custDataLst>
          </p:nvPr>
        </p:nvSpPr>
        <p:spPr bwMode="ltGray">
          <a:xfrm>
            <a:off x="9601200" y="0"/>
            <a:ext cx="2590800" cy="6858000"/>
          </a:xfrm>
          <a:prstGeom prst="rect">
            <a:avLst/>
          </a:prstGeom>
          <a:solidFill>
            <a:schemeClr val="bg1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0F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SlideLogoText" hidden="1">
            <a:extLst>
              <a:ext uri="{FF2B5EF4-FFF2-40B4-BE49-F238E27FC236}">
                <a16:creationId xmlns:a16="http://schemas.microsoft.com/office/drawing/2014/main" id="{609F85FD-B74A-4A4E-BFA9-7668DD6BCB90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black">
          <a:xfrm>
            <a:off x="10709936" y="6499381"/>
            <a:ext cx="64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Slide Number">
            <a:extLst>
              <a:ext uri="{FF2B5EF4-FFF2-40B4-BE49-F238E27FC236}">
                <a16:creationId xmlns:a16="http://schemas.microsoft.com/office/drawing/2014/main" id="{D0E8D6D4-65CF-4E97-809E-C2399703986A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marL="0" marR="0" lvl="0" indent="0" algn="r" defTabSz="6107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BDCABE-3F10-B64C-92F1-86201441703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pPr marL="0" marR="0" lvl="0" indent="0" algn="r" defTabSz="6107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4" name="BottomLineLeft">
            <a:extLst>
              <a:ext uri="{FF2B5EF4-FFF2-40B4-BE49-F238E27FC236}">
                <a16:creationId xmlns:a16="http://schemas.microsoft.com/office/drawing/2014/main" id="{B99699F0-BA7E-4449-B3AE-B5E796EBA187}"/>
              </a:ext>
            </a:extLst>
          </p:cNvPr>
          <p:cNvCxnSpPr>
            <a:cxnSpLocks/>
          </p:cNvCxnSpPr>
          <p:nvPr>
            <p:custDataLst>
              <p:tags r:id="rId6"/>
            </p:custDataLst>
          </p:nvPr>
        </p:nvCxnSpPr>
        <p:spPr>
          <a:xfrm>
            <a:off x="554736" y="6453769"/>
            <a:ext cx="8703564" cy="0"/>
          </a:xfrm>
          <a:prstGeom prst="line">
            <a:avLst/>
          </a:prstGeom>
          <a:ln w="6350">
            <a:solidFill>
              <a:schemeClr val="bg2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TopLineLeft">
            <a:extLst>
              <a:ext uri="{FF2B5EF4-FFF2-40B4-BE49-F238E27FC236}">
                <a16:creationId xmlns:a16="http://schemas.microsoft.com/office/drawing/2014/main" id="{D35815C2-596B-44C1-B9BE-5474DFE650BA}"/>
              </a:ext>
            </a:extLst>
          </p:cNvPr>
          <p:cNvCxnSpPr>
            <a:cxnSpLocks/>
          </p:cNvCxnSpPr>
          <p:nvPr>
            <p:custDataLst>
              <p:tags r:id="rId7"/>
            </p:custDataLst>
          </p:nvPr>
        </p:nvCxnSpPr>
        <p:spPr>
          <a:xfrm>
            <a:off x="554736" y="1181906"/>
            <a:ext cx="8703564" cy="0"/>
          </a:xfrm>
          <a:prstGeom prst="line">
            <a:avLst/>
          </a:prstGeom>
          <a:ln w="6350">
            <a:solidFill>
              <a:schemeClr val="bg2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5. Source" hidden="1">
            <a:extLst>
              <a:ext uri="{FF2B5EF4-FFF2-40B4-BE49-F238E27FC236}">
                <a16:creationId xmlns:a16="http://schemas.microsoft.com/office/drawing/2014/main" id="{4F4B7457-0497-46CF-9E9B-69EB8E74CC15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Source: …</a:t>
            </a:r>
          </a:p>
        </p:txBody>
      </p:sp>
      <p:sp>
        <p:nvSpPr>
          <p:cNvPr id="21" name="2. Slide Title">
            <a:extLst>
              <a:ext uri="{FF2B5EF4-FFF2-40B4-BE49-F238E27FC236}">
                <a16:creationId xmlns:a16="http://schemas.microsoft.com/office/drawing/2014/main" id="{7387EF73-467A-4B89-B365-A62C8CF7BE39}"/>
              </a:ext>
            </a:extLst>
          </p:cNvPr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554736" y="182372"/>
            <a:ext cx="8703564" cy="731520"/>
          </a:xfrm>
        </p:spPr>
        <p:txBody>
          <a:bodyPr vert="horz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7" name="3. Subtitle">
            <a:extLst>
              <a:ext uri="{FF2B5EF4-FFF2-40B4-BE49-F238E27FC236}">
                <a16:creationId xmlns:a16="http://schemas.microsoft.com/office/drawing/2014/main" id="{274629CD-1AB4-49FA-9F53-76F3C2EB06BF}"/>
              </a:ext>
            </a:extLst>
          </p:cNvPr>
          <p:cNvSpPr>
            <a:spLocks noGrp="1"/>
          </p:cNvSpPr>
          <p:nvPr>
            <p:ph type="subTitle" idx="1"/>
            <p:custDataLst>
              <p:tags r:id="rId10"/>
            </p:custDataLst>
          </p:nvPr>
        </p:nvSpPr>
        <p:spPr>
          <a:xfrm>
            <a:off x="554736" y="903861"/>
            <a:ext cx="8703564" cy="276999"/>
          </a:xfrm>
        </p:spPr>
        <p:txBody>
          <a:bodyPr anchor="ctr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z="1600" dirty="0"/>
              <a:t>Click to edit Master subtitle style</a:t>
            </a:r>
          </a:p>
        </p:txBody>
      </p:sp>
      <p:sp>
        <p:nvSpPr>
          <p:cNvPr id="28" name="1. On-page tracker">
            <a:extLst>
              <a:ext uri="{FF2B5EF4-FFF2-40B4-BE49-F238E27FC236}">
                <a16:creationId xmlns:a16="http://schemas.microsoft.com/office/drawing/2014/main" id="{DF5FDB83-729E-495E-B061-EB75DD93AD7B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11"/>
            </p:custDataLst>
          </p:nvPr>
        </p:nvSpPr>
        <p:spPr>
          <a:xfrm>
            <a:off x="9119860" y="78768"/>
            <a:ext cx="2520451" cy="123111"/>
          </a:xfrm>
        </p:spPr>
        <p:txBody>
          <a:bodyPr wrap="square"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2323283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rast 1/4">
  <p:cSld name="Contrast 1/4">
    <p:bg>
      <p:bgPr>
        <a:solidFill>
          <a:schemeClr val="dk1"/>
        </a:solidFill>
        <a:effectLst/>
      </p:bgPr>
    </p:bg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121"/>
          <p:cNvSpPr/>
          <p:nvPr/>
        </p:nvSpPr>
        <p:spPr>
          <a:xfrm>
            <a:off x="3413760" y="0"/>
            <a:ext cx="877824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3" name="Google Shape;623;p121"/>
          <p:cNvSpPr/>
          <p:nvPr/>
        </p:nvSpPr>
        <p:spPr>
          <a:xfrm>
            <a:off x="11312525" y="6498754"/>
            <a:ext cx="325501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‹nº›</a:t>
            </a:fld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24" name="Google Shape;624;p121"/>
          <p:cNvCxnSpPr/>
          <p:nvPr/>
        </p:nvCxnSpPr>
        <p:spPr>
          <a:xfrm>
            <a:off x="554736" y="6453769"/>
            <a:ext cx="25146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25" name="Google Shape;625;p121"/>
          <p:cNvCxnSpPr/>
          <p:nvPr/>
        </p:nvCxnSpPr>
        <p:spPr>
          <a:xfrm>
            <a:off x="3715757" y="6453769"/>
            <a:ext cx="7918704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26" name="Google Shape;626;p121"/>
          <p:cNvCxnSpPr/>
          <p:nvPr/>
        </p:nvCxnSpPr>
        <p:spPr>
          <a:xfrm>
            <a:off x="3715757" y="1181906"/>
            <a:ext cx="7918704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27" name="Google Shape;627;p121"/>
          <p:cNvCxnSpPr/>
          <p:nvPr/>
        </p:nvCxnSpPr>
        <p:spPr>
          <a:xfrm>
            <a:off x="554736" y="1181906"/>
            <a:ext cx="25146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28" name="Google Shape;628;p121"/>
          <p:cNvSpPr txBox="1">
            <a:spLocks noGrp="1"/>
          </p:cNvSpPr>
          <p:nvPr>
            <p:ph type="title"/>
          </p:nvPr>
        </p:nvSpPr>
        <p:spPr>
          <a:xfrm>
            <a:off x="554736" y="2744369"/>
            <a:ext cx="2514600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Font typeface="Georgia"/>
              <a:buNone/>
              <a:defRPr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121"/>
          <p:cNvSpPr txBox="1">
            <a:spLocks noGrp="1"/>
          </p:cNvSpPr>
          <p:nvPr>
            <p:ph type="subTitle" idx="1"/>
          </p:nvPr>
        </p:nvSpPr>
        <p:spPr>
          <a:xfrm>
            <a:off x="554736" y="3659644"/>
            <a:ext cx="2514600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0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30" name="Google Shape;630;p121"/>
          <p:cNvSpPr txBox="1">
            <a:spLocks noGrp="1"/>
          </p:cNvSpPr>
          <p:nvPr>
            <p:ph type="body" idx="2"/>
          </p:nvPr>
        </p:nvSpPr>
        <p:spPr>
          <a:xfrm>
            <a:off x="7159752" y="78768"/>
            <a:ext cx="4480560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457200" lvl="0" indent="-279400" algn="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800"/>
              <a:buChar char="​"/>
              <a:defRPr sz="80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—"/>
              <a:defRPr/>
            </a:lvl3pPr>
            <a:lvl4pPr marL="1828800" lvl="3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»"/>
              <a:defRPr/>
            </a:lvl4pPr>
            <a:lvl5pPr marL="2286000" lvl="4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›"/>
              <a:defRPr/>
            </a:lvl5pPr>
            <a:lvl6pPr marL="2743200" lvl="5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06303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Reverse Contrast 1/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DB8ACA33-401E-43F4-A170-DD6C5D984D0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9664899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5" imgW="473" imgH="473" progId="TCLayout.ActiveDocument.1">
                  <p:embed/>
                </p:oleObj>
              </mc:Choice>
              <mc:Fallback>
                <p:oleObj name="think-cell Slide" r:id="rId15" imgW="473" imgH="473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DB8ACA33-401E-43F4-A170-DD6C5D984D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34231008-BBCB-47D1-91D5-881CAE172F74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2500" b="1" i="0" baseline="0" dirty="0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7" name="RectangleDark">
            <a:extLst>
              <a:ext uri="{FF2B5EF4-FFF2-40B4-BE49-F238E27FC236}">
                <a16:creationId xmlns:a16="http://schemas.microsoft.com/office/drawing/2014/main" id="{2365F90A-9CD8-40EE-93CD-2729135A9569}"/>
              </a:ext>
            </a:extLst>
          </p:cNvPr>
          <p:cNvSpPr/>
          <p:nvPr>
            <p:custDataLst>
              <p:tags r:id="rId3"/>
            </p:custDataLst>
          </p:nvPr>
        </p:nvSpPr>
        <p:spPr bwMode="ltGray">
          <a:xfrm>
            <a:off x="0" y="0"/>
            <a:ext cx="6099048" cy="6858000"/>
          </a:xfrm>
          <a:prstGeom prst="rect">
            <a:avLst/>
          </a:prstGeom>
          <a:solidFill>
            <a:schemeClr val="bg1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7" name="SlideLogoText" hidden="1">
            <a:extLst>
              <a:ext uri="{FF2B5EF4-FFF2-40B4-BE49-F238E27FC236}">
                <a16:creationId xmlns:a16="http://schemas.microsoft.com/office/drawing/2014/main" id="{609F85FD-B74A-4A4E-BFA9-7668DD6BCB90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black">
          <a:xfrm>
            <a:off x="10709936" y="6499381"/>
            <a:ext cx="64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 kern="1200" dirty="0">
              <a:solidFill>
                <a:schemeClr val="tx2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Slide Number">
            <a:extLst>
              <a:ext uri="{FF2B5EF4-FFF2-40B4-BE49-F238E27FC236}">
                <a16:creationId xmlns:a16="http://schemas.microsoft.com/office/drawing/2014/main" id="{D0E8D6D4-65CF-4E97-809E-C2399703986A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 dirty="0">
              <a:solidFill>
                <a:schemeClr val="tx2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4" name="BottomLineRight">
            <a:extLst>
              <a:ext uri="{FF2B5EF4-FFF2-40B4-BE49-F238E27FC236}">
                <a16:creationId xmlns:a16="http://schemas.microsoft.com/office/drawing/2014/main" id="{A030B95D-1D90-4A27-8714-CFE7C7DB7020}"/>
              </a:ext>
            </a:extLst>
          </p:cNvPr>
          <p:cNvCxnSpPr/>
          <p:nvPr>
            <p:custDataLst>
              <p:tags r:id="rId6"/>
            </p:custDataLst>
          </p:nvPr>
        </p:nvCxnSpPr>
        <p:spPr>
          <a:xfrm>
            <a:off x="6573171" y="6453769"/>
            <a:ext cx="5065776" cy="0"/>
          </a:xfrm>
          <a:prstGeom prst="line">
            <a:avLst/>
          </a:prstGeom>
          <a:ln w="6350">
            <a:solidFill>
              <a:schemeClr val="tx2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BottomLineLeft">
            <a:extLst>
              <a:ext uri="{FF2B5EF4-FFF2-40B4-BE49-F238E27FC236}">
                <a16:creationId xmlns:a16="http://schemas.microsoft.com/office/drawing/2014/main" id="{546D990A-A0D7-434B-9320-6311D017DAA2}"/>
              </a:ext>
            </a:extLst>
          </p:cNvPr>
          <p:cNvCxnSpPr/>
          <p:nvPr>
            <p:custDataLst>
              <p:tags r:id="rId7"/>
            </p:custDataLst>
          </p:nvPr>
        </p:nvCxnSpPr>
        <p:spPr>
          <a:xfrm>
            <a:off x="554736" y="6453769"/>
            <a:ext cx="5065776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TopLineRight">
            <a:extLst>
              <a:ext uri="{FF2B5EF4-FFF2-40B4-BE49-F238E27FC236}">
                <a16:creationId xmlns:a16="http://schemas.microsoft.com/office/drawing/2014/main" id="{9388C4F9-67A3-422B-89FF-FAD8454A2F57}"/>
              </a:ext>
            </a:extLst>
          </p:cNvPr>
          <p:cNvCxnSpPr/>
          <p:nvPr>
            <p:custDataLst>
              <p:tags r:id="rId8"/>
            </p:custDataLst>
          </p:nvPr>
        </p:nvCxnSpPr>
        <p:spPr>
          <a:xfrm>
            <a:off x="6573171" y="1181906"/>
            <a:ext cx="5065776" cy="0"/>
          </a:xfrm>
          <a:prstGeom prst="line">
            <a:avLst/>
          </a:prstGeom>
          <a:ln w="6350">
            <a:solidFill>
              <a:schemeClr val="tx2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TopLineLeft">
            <a:extLst>
              <a:ext uri="{FF2B5EF4-FFF2-40B4-BE49-F238E27FC236}">
                <a16:creationId xmlns:a16="http://schemas.microsoft.com/office/drawing/2014/main" id="{1C0D7255-5C21-4254-B3DE-6D296E69C5F2}"/>
              </a:ext>
            </a:extLst>
          </p:cNvPr>
          <p:cNvCxnSpPr/>
          <p:nvPr>
            <p:custDataLst>
              <p:tags r:id="rId9"/>
            </p:custDataLst>
          </p:nvPr>
        </p:nvCxnSpPr>
        <p:spPr>
          <a:xfrm>
            <a:off x="554736" y="1181906"/>
            <a:ext cx="5065776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5. Source" hidden="1">
            <a:extLst>
              <a:ext uri="{FF2B5EF4-FFF2-40B4-BE49-F238E27FC236}">
                <a16:creationId xmlns:a16="http://schemas.microsoft.com/office/drawing/2014/main" id="{4F4B7457-0497-46CF-9E9B-69EB8E74CC15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>
                <a:solidFill>
                  <a:schemeClr val="bg2"/>
                </a:solidFill>
              </a:rPr>
              <a:t>Source: …</a:t>
            </a:r>
          </a:p>
        </p:txBody>
      </p:sp>
      <p:sp>
        <p:nvSpPr>
          <p:cNvPr id="16" name="2. Slide Title">
            <a:extLst>
              <a:ext uri="{FF2B5EF4-FFF2-40B4-BE49-F238E27FC236}">
                <a16:creationId xmlns:a16="http://schemas.microsoft.com/office/drawing/2014/main" id="{A6572372-0AB1-4E81-BB71-21DAADA26CB0}"/>
              </a:ext>
            </a:extLst>
          </p:cNvPr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554736" y="182372"/>
            <a:ext cx="5065776" cy="73152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3. Subtitle">
            <a:extLst>
              <a:ext uri="{FF2B5EF4-FFF2-40B4-BE49-F238E27FC236}">
                <a16:creationId xmlns:a16="http://schemas.microsoft.com/office/drawing/2014/main" id="{ECA9DF7A-E368-4E06-81DB-9573DB7F92EA}"/>
              </a:ext>
            </a:extLst>
          </p:cNvPr>
          <p:cNvSpPr>
            <a:spLocks noGrp="1"/>
          </p:cNvSpPr>
          <p:nvPr>
            <p:ph type="subTitle" idx="1"/>
            <p:custDataLst>
              <p:tags r:id="rId12"/>
            </p:custDataLst>
          </p:nvPr>
        </p:nvSpPr>
        <p:spPr>
          <a:xfrm>
            <a:off x="554736" y="903861"/>
            <a:ext cx="5065776" cy="276999"/>
          </a:xfrm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z="1600" dirty="0"/>
              <a:t>Click to edit Master subtitle style</a:t>
            </a:r>
          </a:p>
        </p:txBody>
      </p:sp>
      <p:sp>
        <p:nvSpPr>
          <p:cNvPr id="24" name="1. On-page tracker">
            <a:extLst>
              <a:ext uri="{FF2B5EF4-FFF2-40B4-BE49-F238E27FC236}">
                <a16:creationId xmlns:a16="http://schemas.microsoft.com/office/drawing/2014/main" id="{0343DE71-74EF-4CF3-AB14-F26D42418051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13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54094249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Reverse Contrast 2/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FCB55F70-6D9A-415C-82BE-CBDB3A3541E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2448283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5" imgW="413" imgH="416" progId="TCLayout.ActiveDocument.1">
                  <p:embed/>
                </p:oleObj>
              </mc:Choice>
              <mc:Fallback>
                <p:oleObj name="think-cell Slide" r:id="rId15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FCB55F70-6D9A-415C-82BE-CBDB3A3541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07F893DE-55B2-4BF3-87B6-545011BEFD9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 dirty="0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7" name="RectangleDark">
            <a:extLst>
              <a:ext uri="{FF2B5EF4-FFF2-40B4-BE49-F238E27FC236}">
                <a16:creationId xmlns:a16="http://schemas.microsoft.com/office/drawing/2014/main" id="{2365F90A-9CD8-40EE-93CD-2729135A9569}"/>
              </a:ext>
            </a:extLst>
          </p:cNvPr>
          <p:cNvSpPr/>
          <p:nvPr>
            <p:custDataLst>
              <p:tags r:id="rId3"/>
            </p:custDataLst>
          </p:nvPr>
        </p:nvSpPr>
        <p:spPr bwMode="ltGray">
          <a:xfrm>
            <a:off x="-5702" y="0"/>
            <a:ext cx="4361688" cy="6858000"/>
          </a:xfrm>
          <a:prstGeom prst="rect">
            <a:avLst/>
          </a:prstGeom>
          <a:solidFill>
            <a:schemeClr val="bg1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6" name="SlideLogoText" hidden="1">
            <a:extLst>
              <a:ext uri="{FF2B5EF4-FFF2-40B4-BE49-F238E27FC236}">
                <a16:creationId xmlns:a16="http://schemas.microsoft.com/office/drawing/2014/main" id="{AEC46ACE-42CD-4304-9E51-86DBC38CA4EB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black">
          <a:xfrm>
            <a:off x="10709936" y="6499381"/>
            <a:ext cx="64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 kern="1200" dirty="0">
              <a:solidFill>
                <a:schemeClr val="tx2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3B7A7C0C-AC02-4989-860B-73442D510162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 dirty="0">
              <a:solidFill>
                <a:schemeClr val="tx2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2" name="BottomLineRight">
            <a:extLst>
              <a:ext uri="{FF2B5EF4-FFF2-40B4-BE49-F238E27FC236}">
                <a16:creationId xmlns:a16="http://schemas.microsoft.com/office/drawing/2014/main" id="{6425396B-5490-4E4D-8EA4-E4AB4F98BF62}"/>
              </a:ext>
            </a:extLst>
          </p:cNvPr>
          <p:cNvCxnSpPr>
            <a:cxnSpLocks/>
          </p:cNvCxnSpPr>
          <p:nvPr>
            <p:custDataLst>
              <p:tags r:id="rId6"/>
            </p:custDataLst>
          </p:nvPr>
        </p:nvCxnSpPr>
        <p:spPr bwMode="black">
          <a:xfrm>
            <a:off x="554736" y="6453769"/>
            <a:ext cx="3465576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BottomLineLeft">
            <a:extLst>
              <a:ext uri="{FF2B5EF4-FFF2-40B4-BE49-F238E27FC236}">
                <a16:creationId xmlns:a16="http://schemas.microsoft.com/office/drawing/2014/main" id="{570396F1-4249-402C-975E-F70778173C25}"/>
              </a:ext>
            </a:extLst>
          </p:cNvPr>
          <p:cNvCxnSpPr>
            <a:cxnSpLocks/>
          </p:cNvCxnSpPr>
          <p:nvPr>
            <p:custDataLst>
              <p:tags r:id="rId7"/>
            </p:custDataLst>
          </p:nvPr>
        </p:nvCxnSpPr>
        <p:spPr>
          <a:xfrm>
            <a:off x="4672584" y="6453769"/>
            <a:ext cx="6967728" cy="0"/>
          </a:xfrm>
          <a:prstGeom prst="line">
            <a:avLst/>
          </a:prstGeom>
          <a:ln w="6350">
            <a:solidFill>
              <a:schemeClr val="bg2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TopLineRight">
            <a:extLst>
              <a:ext uri="{FF2B5EF4-FFF2-40B4-BE49-F238E27FC236}">
                <a16:creationId xmlns:a16="http://schemas.microsoft.com/office/drawing/2014/main" id="{C5BD98EE-C09E-457E-A028-EBE485145AA3}"/>
              </a:ext>
            </a:extLst>
          </p:cNvPr>
          <p:cNvCxnSpPr>
            <a:cxnSpLocks/>
          </p:cNvCxnSpPr>
          <p:nvPr>
            <p:custDataLst>
              <p:tags r:id="rId8"/>
            </p:custDataLst>
          </p:nvPr>
        </p:nvCxnSpPr>
        <p:spPr>
          <a:xfrm>
            <a:off x="554736" y="1181906"/>
            <a:ext cx="3465576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TopLineLeft">
            <a:extLst>
              <a:ext uri="{FF2B5EF4-FFF2-40B4-BE49-F238E27FC236}">
                <a16:creationId xmlns:a16="http://schemas.microsoft.com/office/drawing/2014/main" id="{47D3FB95-30DE-4983-B5AE-01B80542C0DD}"/>
              </a:ext>
            </a:extLst>
          </p:cNvPr>
          <p:cNvCxnSpPr>
            <a:cxnSpLocks/>
          </p:cNvCxnSpPr>
          <p:nvPr>
            <p:custDataLst>
              <p:tags r:id="rId9"/>
            </p:custDataLst>
          </p:nvPr>
        </p:nvCxnSpPr>
        <p:spPr>
          <a:xfrm>
            <a:off x="4672584" y="1181906"/>
            <a:ext cx="6967728" cy="0"/>
          </a:xfrm>
          <a:prstGeom prst="line">
            <a:avLst/>
          </a:prstGeom>
          <a:ln w="6350">
            <a:solidFill>
              <a:schemeClr val="bg2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5. Source" hidden="1">
            <a:extLst>
              <a:ext uri="{FF2B5EF4-FFF2-40B4-BE49-F238E27FC236}">
                <a16:creationId xmlns:a16="http://schemas.microsoft.com/office/drawing/2014/main" id="{143701BF-655B-4E75-9AF7-14445CDB19BD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554735" y="6501669"/>
            <a:ext cx="6967729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>
                <a:solidFill>
                  <a:schemeClr val="bg2"/>
                </a:solidFill>
              </a:rPr>
              <a:t>Source: …</a:t>
            </a:r>
          </a:p>
        </p:txBody>
      </p:sp>
      <p:sp>
        <p:nvSpPr>
          <p:cNvPr id="21" name="2. Slide Title">
            <a:extLst>
              <a:ext uri="{FF2B5EF4-FFF2-40B4-BE49-F238E27FC236}">
                <a16:creationId xmlns:a16="http://schemas.microsoft.com/office/drawing/2014/main" id="{61BAB226-116B-4061-AAA6-FA0B19E0A17E}"/>
              </a:ext>
            </a:extLst>
          </p:cNvPr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554736" y="2743200"/>
            <a:ext cx="3465576" cy="7704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2" name="3. Subtitle">
            <a:extLst>
              <a:ext uri="{FF2B5EF4-FFF2-40B4-BE49-F238E27FC236}">
                <a16:creationId xmlns:a16="http://schemas.microsoft.com/office/drawing/2014/main" id="{901EC9FA-65C7-4AC6-A9AC-B43BD4264291}"/>
              </a:ext>
            </a:extLst>
          </p:cNvPr>
          <p:cNvSpPr>
            <a:spLocks noGrp="1"/>
          </p:cNvSpPr>
          <p:nvPr>
            <p:ph type="subTitle" idx="1"/>
            <p:custDataLst>
              <p:tags r:id="rId12"/>
            </p:custDataLst>
          </p:nvPr>
        </p:nvSpPr>
        <p:spPr>
          <a:xfrm>
            <a:off x="554736" y="3661200"/>
            <a:ext cx="3465576" cy="244800"/>
          </a:xfrm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z="1600" dirty="0"/>
              <a:t>Click to edit Master subtitle style</a:t>
            </a:r>
          </a:p>
        </p:txBody>
      </p:sp>
      <p:sp>
        <p:nvSpPr>
          <p:cNvPr id="23" name="1. On-page tracker">
            <a:extLst>
              <a:ext uri="{FF2B5EF4-FFF2-40B4-BE49-F238E27FC236}">
                <a16:creationId xmlns:a16="http://schemas.microsoft.com/office/drawing/2014/main" id="{A75CDD39-93AC-4160-B69B-06F75E5A85A6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13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406924478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Reverse Contrast 3/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FCB55F70-6D9A-415C-82BE-CBDB3A3541E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7521621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5" imgW="413" imgH="416" progId="TCLayout.ActiveDocument.1">
                  <p:embed/>
                </p:oleObj>
              </mc:Choice>
              <mc:Fallback>
                <p:oleObj name="think-cell Slide" r:id="rId15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FCB55F70-6D9A-415C-82BE-CBDB3A3541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07F893DE-55B2-4BF3-87B6-545011BEFD9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 dirty="0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7" name="RectangleDark">
            <a:extLst>
              <a:ext uri="{FF2B5EF4-FFF2-40B4-BE49-F238E27FC236}">
                <a16:creationId xmlns:a16="http://schemas.microsoft.com/office/drawing/2014/main" id="{2365F90A-9CD8-40EE-93CD-2729135A9569}"/>
              </a:ext>
            </a:extLst>
          </p:cNvPr>
          <p:cNvSpPr/>
          <p:nvPr>
            <p:custDataLst>
              <p:tags r:id="rId3"/>
            </p:custDataLst>
          </p:nvPr>
        </p:nvSpPr>
        <p:spPr bwMode="ltGray">
          <a:xfrm>
            <a:off x="-5702" y="0"/>
            <a:ext cx="3410584" cy="6858000"/>
          </a:xfrm>
          <a:prstGeom prst="rect">
            <a:avLst/>
          </a:prstGeom>
          <a:solidFill>
            <a:schemeClr val="bg1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6" name="SlideLogoText" hidden="1">
            <a:extLst>
              <a:ext uri="{FF2B5EF4-FFF2-40B4-BE49-F238E27FC236}">
                <a16:creationId xmlns:a16="http://schemas.microsoft.com/office/drawing/2014/main" id="{AEC46ACE-42CD-4304-9E51-86DBC38CA4EB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black">
          <a:xfrm>
            <a:off x="10709936" y="6499381"/>
            <a:ext cx="64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 kern="1200" dirty="0">
              <a:solidFill>
                <a:schemeClr val="tx2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3B7A7C0C-AC02-4989-860B-73442D510162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 dirty="0">
              <a:solidFill>
                <a:schemeClr val="tx2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2" name="BottomLineRight">
            <a:extLst>
              <a:ext uri="{FF2B5EF4-FFF2-40B4-BE49-F238E27FC236}">
                <a16:creationId xmlns:a16="http://schemas.microsoft.com/office/drawing/2014/main" id="{6425396B-5490-4E4D-8EA4-E4AB4F98BF62}"/>
              </a:ext>
            </a:extLst>
          </p:cNvPr>
          <p:cNvCxnSpPr>
            <a:cxnSpLocks/>
          </p:cNvCxnSpPr>
          <p:nvPr>
            <p:custDataLst>
              <p:tags r:id="rId6"/>
            </p:custDataLst>
          </p:nvPr>
        </p:nvCxnSpPr>
        <p:spPr bwMode="black">
          <a:xfrm>
            <a:off x="554736" y="6453769"/>
            <a:ext cx="2514600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BottomLineLeft">
            <a:extLst>
              <a:ext uri="{FF2B5EF4-FFF2-40B4-BE49-F238E27FC236}">
                <a16:creationId xmlns:a16="http://schemas.microsoft.com/office/drawing/2014/main" id="{570396F1-4249-402C-975E-F70778173C25}"/>
              </a:ext>
            </a:extLst>
          </p:cNvPr>
          <p:cNvCxnSpPr>
            <a:cxnSpLocks/>
          </p:cNvCxnSpPr>
          <p:nvPr>
            <p:custDataLst>
              <p:tags r:id="rId7"/>
            </p:custDataLst>
          </p:nvPr>
        </p:nvCxnSpPr>
        <p:spPr>
          <a:xfrm>
            <a:off x="3715757" y="6453769"/>
            <a:ext cx="7918704" cy="0"/>
          </a:xfrm>
          <a:prstGeom prst="line">
            <a:avLst/>
          </a:prstGeom>
          <a:ln w="6350">
            <a:solidFill>
              <a:schemeClr val="bg2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TopLineRight">
            <a:extLst>
              <a:ext uri="{FF2B5EF4-FFF2-40B4-BE49-F238E27FC236}">
                <a16:creationId xmlns:a16="http://schemas.microsoft.com/office/drawing/2014/main" id="{C5BD98EE-C09E-457E-A028-EBE485145AA3}"/>
              </a:ext>
            </a:extLst>
          </p:cNvPr>
          <p:cNvCxnSpPr>
            <a:cxnSpLocks/>
          </p:cNvCxnSpPr>
          <p:nvPr>
            <p:custDataLst>
              <p:tags r:id="rId8"/>
            </p:custDataLst>
          </p:nvPr>
        </p:nvCxnSpPr>
        <p:spPr>
          <a:xfrm>
            <a:off x="554736" y="1181906"/>
            <a:ext cx="2514600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TopLineLeft">
            <a:extLst>
              <a:ext uri="{FF2B5EF4-FFF2-40B4-BE49-F238E27FC236}">
                <a16:creationId xmlns:a16="http://schemas.microsoft.com/office/drawing/2014/main" id="{47D3FB95-30DE-4983-B5AE-01B80542C0DD}"/>
              </a:ext>
            </a:extLst>
          </p:cNvPr>
          <p:cNvCxnSpPr>
            <a:cxnSpLocks/>
          </p:cNvCxnSpPr>
          <p:nvPr>
            <p:custDataLst>
              <p:tags r:id="rId9"/>
            </p:custDataLst>
          </p:nvPr>
        </p:nvCxnSpPr>
        <p:spPr>
          <a:xfrm>
            <a:off x="3715757" y="1181906"/>
            <a:ext cx="7918704" cy="0"/>
          </a:xfrm>
          <a:prstGeom prst="line">
            <a:avLst/>
          </a:prstGeom>
          <a:ln w="6350">
            <a:solidFill>
              <a:schemeClr val="bg2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5. Source" hidden="1">
            <a:extLst>
              <a:ext uri="{FF2B5EF4-FFF2-40B4-BE49-F238E27FC236}">
                <a16:creationId xmlns:a16="http://schemas.microsoft.com/office/drawing/2014/main" id="{143701BF-655B-4E75-9AF7-14445CDB19BD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554735" y="6501669"/>
            <a:ext cx="6967729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>
                <a:solidFill>
                  <a:schemeClr val="bg2"/>
                </a:solidFill>
              </a:rPr>
              <a:t>Source: …</a:t>
            </a:r>
          </a:p>
        </p:txBody>
      </p:sp>
      <p:sp>
        <p:nvSpPr>
          <p:cNvPr id="24" name="2. Slide Title">
            <a:extLst>
              <a:ext uri="{FF2B5EF4-FFF2-40B4-BE49-F238E27FC236}">
                <a16:creationId xmlns:a16="http://schemas.microsoft.com/office/drawing/2014/main" id="{931FDB32-E5DC-4F7F-A1B1-FB3CC830903E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11"/>
            </p:custDataLst>
          </p:nvPr>
        </p:nvSpPr>
        <p:spPr>
          <a:xfrm>
            <a:off x="554736" y="2743200"/>
            <a:ext cx="2514600" cy="7704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25" name="3. Subtitle">
            <a:extLst>
              <a:ext uri="{FF2B5EF4-FFF2-40B4-BE49-F238E27FC236}">
                <a16:creationId xmlns:a16="http://schemas.microsoft.com/office/drawing/2014/main" id="{04057707-3F89-441E-A13E-6FCB40A78D50}"/>
              </a:ext>
            </a:extLst>
          </p:cNvPr>
          <p:cNvSpPr>
            <a:spLocks noGrp="1"/>
          </p:cNvSpPr>
          <p:nvPr>
            <p:ph type="subTitle" idx="1" hasCustomPrompt="1"/>
            <p:custDataLst>
              <p:tags r:id="rId12"/>
            </p:custDataLst>
          </p:nvPr>
        </p:nvSpPr>
        <p:spPr>
          <a:xfrm>
            <a:off x="554736" y="3661200"/>
            <a:ext cx="2514600" cy="493200"/>
          </a:xfrm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z="1600" dirty="0"/>
              <a:t>Click to edit subtitle style</a:t>
            </a:r>
          </a:p>
        </p:txBody>
      </p:sp>
      <p:sp>
        <p:nvSpPr>
          <p:cNvPr id="26" name="1. On-page tracker">
            <a:extLst>
              <a:ext uri="{FF2B5EF4-FFF2-40B4-BE49-F238E27FC236}">
                <a16:creationId xmlns:a16="http://schemas.microsoft.com/office/drawing/2014/main" id="{95F50EB6-435E-4A8C-B188-9BE2198DB2B9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13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8622601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rast 3-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3" name="BottomLine">
            <a:extLst>
              <a:ext uri="{FF2B5EF4-FFF2-40B4-BE49-F238E27FC236}">
                <a16:creationId xmlns:a16="http://schemas.microsoft.com/office/drawing/2014/main" id="{1A205B6C-F79D-4193-9FCF-230AF1D51716}"/>
              </a:ext>
            </a:extLst>
          </p:cNvPr>
          <p:cNvCxnSpPr/>
          <p:nvPr>
            <p:custDataLst>
              <p:tags r:id="rId1"/>
            </p:custDataLst>
          </p:nvPr>
        </p:nvCxnSpPr>
        <p:spPr>
          <a:xfrm>
            <a:off x="554736" y="6453769"/>
            <a:ext cx="11082528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TopLine">
            <a:extLst>
              <a:ext uri="{FF2B5EF4-FFF2-40B4-BE49-F238E27FC236}">
                <a16:creationId xmlns:a16="http://schemas.microsoft.com/office/drawing/2014/main" id="{CB6CF5F8-7994-4E97-9AE6-6C98CE30967C}"/>
              </a:ext>
            </a:extLst>
          </p:cNvPr>
          <p:cNvCxnSpPr/>
          <p:nvPr>
            <p:custDataLst>
              <p:tags r:id="rId2"/>
            </p:custDataLst>
          </p:nvPr>
        </p:nvCxnSpPr>
        <p:spPr>
          <a:xfrm>
            <a:off x="554736" y="1181906"/>
            <a:ext cx="11082528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LogoText" hidden="1">
            <a:extLst>
              <a:ext uri="{FF2B5EF4-FFF2-40B4-BE49-F238E27FC236}">
                <a16:creationId xmlns:a16="http://schemas.microsoft.com/office/drawing/2014/main" id="{B789CE62-716F-47B1-B8FE-60436A1FA5A7}"/>
              </a:ext>
            </a:extLst>
          </p:cNvPr>
          <p:cNvSpPr txBox="1"/>
          <p:nvPr>
            <p:custDataLst>
              <p:tags r:id="rId3"/>
            </p:custDataLst>
          </p:nvPr>
        </p:nvSpPr>
        <p:spPr bwMode="black">
          <a:xfrm>
            <a:off x="10709936" y="6499381"/>
            <a:ext cx="64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 kern="120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0AA537C7-2883-43C1-848C-3A4E9645077F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2. Slide Title">
            <a:extLst>
              <a:ext uri="{FF2B5EF4-FFF2-40B4-BE49-F238E27FC236}">
                <a16:creationId xmlns:a16="http://schemas.microsoft.com/office/drawing/2014/main" id="{6C3D89FC-A4B9-4683-B64F-B0644150274F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54736" y="175171"/>
            <a:ext cx="11082528" cy="989512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5. Source" hidden="1">
            <a:extLst>
              <a:ext uri="{FF2B5EF4-FFF2-40B4-BE49-F238E27FC236}">
                <a16:creationId xmlns:a16="http://schemas.microsoft.com/office/drawing/2014/main" id="{67B1A162-B59D-4B89-B39B-FBDD9E751175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/>
              <a:t>Source: …</a:t>
            </a:r>
          </a:p>
        </p:txBody>
      </p:sp>
      <p:sp>
        <p:nvSpPr>
          <p:cNvPr id="9" name="1. On-page tracker">
            <a:extLst>
              <a:ext uri="{FF2B5EF4-FFF2-40B4-BE49-F238E27FC236}">
                <a16:creationId xmlns:a16="http://schemas.microsoft.com/office/drawing/2014/main" id="{4511BB28-C86B-4C18-B1A3-EF33CF458B8E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7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62829135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rast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LogoText" hidden="1">
            <a:extLst>
              <a:ext uri="{FF2B5EF4-FFF2-40B4-BE49-F238E27FC236}">
                <a16:creationId xmlns:a16="http://schemas.microsoft.com/office/drawing/2014/main" id="{2F705A80-1DB0-43C3-A71A-9587E6BCC3AD}"/>
              </a:ext>
            </a:extLst>
          </p:cNvPr>
          <p:cNvSpPr txBox="1"/>
          <p:nvPr>
            <p:custDataLst>
              <p:tags r:id="rId1"/>
            </p:custDataLst>
          </p:nvPr>
        </p:nvSpPr>
        <p:spPr bwMode="black">
          <a:xfrm>
            <a:off x="10709936" y="6499381"/>
            <a:ext cx="64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 kern="120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4833D5AF-2A75-4978-AA54-00BA594BBA72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5. Source" hidden="1">
            <a:extLst>
              <a:ext uri="{FF2B5EF4-FFF2-40B4-BE49-F238E27FC236}">
                <a16:creationId xmlns:a16="http://schemas.microsoft.com/office/drawing/2014/main" id="{48684DB6-320C-4E95-A29C-791B412C816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/>
              <a:t>Source: …</a:t>
            </a:r>
          </a:p>
        </p:txBody>
      </p:sp>
      <p:sp>
        <p:nvSpPr>
          <p:cNvPr id="7" name="1. On-page tracker">
            <a:extLst>
              <a:ext uri="{FF2B5EF4-FFF2-40B4-BE49-F238E27FC236}">
                <a16:creationId xmlns:a16="http://schemas.microsoft.com/office/drawing/2014/main" id="{AD9436C5-E5F5-42BD-9013-D04449180E92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4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137025202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rast End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D491B0EE-37B4-4A8C-9C8F-48909747EA0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3837462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44" imgH="344" progId="TCLayout.ActiveDocument.1">
                  <p:embed/>
                </p:oleObj>
              </mc:Choice>
              <mc:Fallback>
                <p:oleObj name="think-cell Slide" r:id="rId5" imgW="344" imgH="344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D491B0EE-37B4-4A8C-9C8F-48909747EA0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5. Source" hidden="1">
            <a:extLst>
              <a:ext uri="{FF2B5EF4-FFF2-40B4-BE49-F238E27FC236}">
                <a16:creationId xmlns:a16="http://schemas.microsoft.com/office/drawing/2014/main" id="{EED9D83D-9CC3-45F3-876D-CC42BC0B70E0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/>
              <a:t>Source: …</a:t>
            </a:r>
          </a:p>
        </p:txBody>
      </p:sp>
    </p:spTree>
    <p:extLst>
      <p:ext uri="{BB962C8B-B14F-4D97-AF65-F5344CB8AC3E}">
        <p14:creationId xmlns:p14="http://schemas.microsoft.com/office/powerpoint/2010/main" val="8106298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rast 1/3">
  <p:cSld name="Contrast 1/3">
    <p:bg>
      <p:bgPr>
        <a:solidFill>
          <a:schemeClr val="dk1"/>
        </a:solidFill>
        <a:effectLst/>
      </p:bgPr>
    </p:bg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122"/>
          <p:cNvSpPr/>
          <p:nvPr/>
        </p:nvSpPr>
        <p:spPr>
          <a:xfrm>
            <a:off x="4364736" y="0"/>
            <a:ext cx="7827264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3" name="Google Shape;633;p122"/>
          <p:cNvSpPr/>
          <p:nvPr/>
        </p:nvSpPr>
        <p:spPr>
          <a:xfrm>
            <a:off x="11312525" y="6498754"/>
            <a:ext cx="325501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‹nº›</a:t>
            </a:fld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34" name="Google Shape;634;p122"/>
          <p:cNvCxnSpPr/>
          <p:nvPr/>
        </p:nvCxnSpPr>
        <p:spPr>
          <a:xfrm>
            <a:off x="4671219" y="6453769"/>
            <a:ext cx="6967728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35" name="Google Shape;635;p122"/>
          <p:cNvCxnSpPr/>
          <p:nvPr/>
        </p:nvCxnSpPr>
        <p:spPr>
          <a:xfrm>
            <a:off x="554736" y="6453769"/>
            <a:ext cx="3465576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36" name="Google Shape;636;p122"/>
          <p:cNvCxnSpPr/>
          <p:nvPr/>
        </p:nvCxnSpPr>
        <p:spPr>
          <a:xfrm>
            <a:off x="4671219" y="1181906"/>
            <a:ext cx="6967728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37" name="Google Shape;637;p122"/>
          <p:cNvCxnSpPr/>
          <p:nvPr/>
        </p:nvCxnSpPr>
        <p:spPr>
          <a:xfrm>
            <a:off x="554736" y="1181906"/>
            <a:ext cx="3465576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38" name="Google Shape;638;p122"/>
          <p:cNvSpPr txBox="1">
            <a:spLocks noGrp="1"/>
          </p:cNvSpPr>
          <p:nvPr>
            <p:ph type="title"/>
          </p:nvPr>
        </p:nvSpPr>
        <p:spPr>
          <a:xfrm>
            <a:off x="554736" y="2744369"/>
            <a:ext cx="3465576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Font typeface="Georgia"/>
              <a:buNone/>
              <a:defRPr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9" name="Google Shape;639;p122"/>
          <p:cNvSpPr txBox="1">
            <a:spLocks noGrp="1"/>
          </p:cNvSpPr>
          <p:nvPr>
            <p:ph type="subTitle" idx="1"/>
          </p:nvPr>
        </p:nvSpPr>
        <p:spPr>
          <a:xfrm>
            <a:off x="554735" y="3659644"/>
            <a:ext cx="3465575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0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40" name="Google Shape;640;p122"/>
          <p:cNvSpPr txBox="1">
            <a:spLocks noGrp="1"/>
          </p:cNvSpPr>
          <p:nvPr>
            <p:ph type="body" idx="2"/>
          </p:nvPr>
        </p:nvSpPr>
        <p:spPr>
          <a:xfrm>
            <a:off x="7159752" y="78768"/>
            <a:ext cx="4480560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457200" lvl="0" indent="-279400" algn="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800"/>
              <a:buChar char="​"/>
              <a:defRPr sz="80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—"/>
              <a:defRPr/>
            </a:lvl3pPr>
            <a:lvl4pPr marL="1828800" lvl="3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»"/>
              <a:defRPr/>
            </a:lvl4pPr>
            <a:lvl5pPr marL="2286000" lvl="4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›"/>
              <a:defRPr/>
            </a:lvl5pPr>
            <a:lvl6pPr marL="2743200" lvl="5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9684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rast 1/2">
  <p:cSld name="Contrast 1/2">
    <p:bg>
      <p:bgPr>
        <a:solidFill>
          <a:schemeClr val="dk1"/>
        </a:solidFill>
        <a:effectLst/>
      </p:bgPr>
    </p:bg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123"/>
          <p:cNvSpPr/>
          <p:nvPr/>
        </p:nvSpPr>
        <p:spPr>
          <a:xfrm>
            <a:off x="6092952" y="0"/>
            <a:ext cx="6099048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0F0F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3" name="Google Shape;643;p123"/>
          <p:cNvSpPr/>
          <p:nvPr/>
        </p:nvSpPr>
        <p:spPr>
          <a:xfrm>
            <a:off x="11312525" y="6498754"/>
            <a:ext cx="325501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‹nº›</a:t>
            </a:fld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44" name="Google Shape;644;p123"/>
          <p:cNvCxnSpPr/>
          <p:nvPr/>
        </p:nvCxnSpPr>
        <p:spPr>
          <a:xfrm>
            <a:off x="6573171" y="6453769"/>
            <a:ext cx="5065776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45" name="Google Shape;645;p123"/>
          <p:cNvCxnSpPr/>
          <p:nvPr/>
        </p:nvCxnSpPr>
        <p:spPr>
          <a:xfrm>
            <a:off x="554736" y="6453769"/>
            <a:ext cx="5065776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46" name="Google Shape;646;p123"/>
          <p:cNvCxnSpPr/>
          <p:nvPr/>
        </p:nvCxnSpPr>
        <p:spPr>
          <a:xfrm>
            <a:off x="6573171" y="1181906"/>
            <a:ext cx="5065776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47" name="Google Shape;647;p123"/>
          <p:cNvCxnSpPr/>
          <p:nvPr/>
        </p:nvCxnSpPr>
        <p:spPr>
          <a:xfrm>
            <a:off x="554736" y="1181906"/>
            <a:ext cx="5065776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48" name="Google Shape;648;p123"/>
          <p:cNvSpPr txBox="1">
            <a:spLocks noGrp="1"/>
          </p:cNvSpPr>
          <p:nvPr>
            <p:ph type="title"/>
          </p:nvPr>
        </p:nvSpPr>
        <p:spPr>
          <a:xfrm>
            <a:off x="554736" y="182372"/>
            <a:ext cx="5065776" cy="731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Georgia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9" name="Google Shape;649;p123"/>
          <p:cNvSpPr txBox="1">
            <a:spLocks noGrp="1"/>
          </p:cNvSpPr>
          <p:nvPr>
            <p:ph type="subTitle" idx="1"/>
          </p:nvPr>
        </p:nvSpPr>
        <p:spPr>
          <a:xfrm>
            <a:off x="554736" y="903861"/>
            <a:ext cx="506577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600"/>
              <a:buChar char="​"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—"/>
              <a:defRPr/>
            </a:lvl3pPr>
            <a:lvl4pPr lvl="3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»"/>
              <a:defRPr/>
            </a:lvl4pPr>
            <a:lvl5pPr lvl="4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›"/>
              <a:defRPr/>
            </a:lvl5pPr>
            <a:lvl6pPr lvl="5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50" name="Google Shape;650;p123"/>
          <p:cNvSpPr txBox="1">
            <a:spLocks noGrp="1"/>
          </p:cNvSpPr>
          <p:nvPr>
            <p:ph type="body" idx="2"/>
          </p:nvPr>
        </p:nvSpPr>
        <p:spPr>
          <a:xfrm>
            <a:off x="7159752" y="78768"/>
            <a:ext cx="4480560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457200" lvl="0" indent="-279400" algn="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800"/>
              <a:buChar char="​"/>
              <a:defRPr sz="80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—"/>
              <a:defRPr/>
            </a:lvl3pPr>
            <a:lvl4pPr marL="1828800" lvl="3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»"/>
              <a:defRPr/>
            </a:lvl4pPr>
            <a:lvl5pPr marL="2286000" lvl="4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›"/>
              <a:defRPr/>
            </a:lvl5pPr>
            <a:lvl6pPr marL="2743200" lvl="5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3992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26" Type="http://schemas.openxmlformats.org/officeDocument/2006/relationships/tags" Target="../tags/tag12.xml"/><Relationship Id="rId39" Type="http://schemas.openxmlformats.org/officeDocument/2006/relationships/tags" Target="../tags/tag25.xml"/><Relationship Id="rId21" Type="http://schemas.openxmlformats.org/officeDocument/2006/relationships/tags" Target="../tags/tag7.xml"/><Relationship Id="rId34" Type="http://schemas.openxmlformats.org/officeDocument/2006/relationships/tags" Target="../tags/tag20.xml"/><Relationship Id="rId42" Type="http://schemas.openxmlformats.org/officeDocument/2006/relationships/tags" Target="../tags/tag28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9" Type="http://schemas.openxmlformats.org/officeDocument/2006/relationships/tags" Target="../tags/tag15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24" Type="http://schemas.openxmlformats.org/officeDocument/2006/relationships/tags" Target="../tags/tag10.xml"/><Relationship Id="rId32" Type="http://schemas.openxmlformats.org/officeDocument/2006/relationships/tags" Target="../tags/tag18.xml"/><Relationship Id="rId37" Type="http://schemas.openxmlformats.org/officeDocument/2006/relationships/tags" Target="../tags/tag23.xml"/><Relationship Id="rId40" Type="http://schemas.openxmlformats.org/officeDocument/2006/relationships/tags" Target="../tags/tag26.xml"/><Relationship Id="rId45" Type="http://schemas.openxmlformats.org/officeDocument/2006/relationships/image" Target="../media/image4.emf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23" Type="http://schemas.openxmlformats.org/officeDocument/2006/relationships/tags" Target="../tags/tag9.xml"/><Relationship Id="rId28" Type="http://schemas.openxmlformats.org/officeDocument/2006/relationships/tags" Target="../tags/tag14.xml"/><Relationship Id="rId36" Type="http://schemas.openxmlformats.org/officeDocument/2006/relationships/tags" Target="../tags/tag22.xml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31" Type="http://schemas.openxmlformats.org/officeDocument/2006/relationships/tags" Target="../tags/tag17.xml"/><Relationship Id="rId44" Type="http://schemas.openxmlformats.org/officeDocument/2006/relationships/oleObject" Target="../embeddings/oleObject2.bin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Relationship Id="rId22" Type="http://schemas.openxmlformats.org/officeDocument/2006/relationships/tags" Target="../tags/tag8.xml"/><Relationship Id="rId27" Type="http://schemas.openxmlformats.org/officeDocument/2006/relationships/tags" Target="../tags/tag13.xml"/><Relationship Id="rId30" Type="http://schemas.openxmlformats.org/officeDocument/2006/relationships/tags" Target="../tags/tag16.xml"/><Relationship Id="rId35" Type="http://schemas.openxmlformats.org/officeDocument/2006/relationships/tags" Target="../tags/tag21.xml"/><Relationship Id="rId43" Type="http://schemas.openxmlformats.org/officeDocument/2006/relationships/tags" Target="../tags/tag29.xml"/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5" Type="http://schemas.openxmlformats.org/officeDocument/2006/relationships/tags" Target="../tags/tag11.xml"/><Relationship Id="rId33" Type="http://schemas.openxmlformats.org/officeDocument/2006/relationships/tags" Target="../tags/tag19.xml"/><Relationship Id="rId38" Type="http://schemas.openxmlformats.org/officeDocument/2006/relationships/tags" Target="../tags/tag24.xml"/><Relationship Id="rId20" Type="http://schemas.openxmlformats.org/officeDocument/2006/relationships/theme" Target="../theme/theme2.xml"/><Relationship Id="rId41" Type="http://schemas.openxmlformats.org/officeDocument/2006/relationships/tags" Target="../tags/tag27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2.xml"/><Relationship Id="rId18" Type="http://schemas.openxmlformats.org/officeDocument/2006/relationships/theme" Target="../theme/theme3.xml"/><Relationship Id="rId26" Type="http://schemas.openxmlformats.org/officeDocument/2006/relationships/tags" Target="../tags/tag207.xml"/><Relationship Id="rId39" Type="http://schemas.openxmlformats.org/officeDocument/2006/relationships/tags" Target="../tags/tag220.xml"/><Relationship Id="rId21" Type="http://schemas.openxmlformats.org/officeDocument/2006/relationships/tags" Target="../tags/tag202.xml"/><Relationship Id="rId34" Type="http://schemas.openxmlformats.org/officeDocument/2006/relationships/tags" Target="../tags/tag215.xml"/><Relationship Id="rId42" Type="http://schemas.openxmlformats.org/officeDocument/2006/relationships/image" Target="../media/image5.emf"/><Relationship Id="rId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20" Type="http://schemas.openxmlformats.org/officeDocument/2006/relationships/tags" Target="../tags/tag201.xml"/><Relationship Id="rId29" Type="http://schemas.openxmlformats.org/officeDocument/2006/relationships/tags" Target="../tags/tag210.xml"/><Relationship Id="rId41" Type="http://schemas.openxmlformats.org/officeDocument/2006/relationships/oleObject" Target="../embeddings/oleObject18.bin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24" Type="http://schemas.openxmlformats.org/officeDocument/2006/relationships/tags" Target="../tags/tag205.xml"/><Relationship Id="rId32" Type="http://schemas.openxmlformats.org/officeDocument/2006/relationships/tags" Target="../tags/tag213.xml"/><Relationship Id="rId37" Type="http://schemas.openxmlformats.org/officeDocument/2006/relationships/tags" Target="../tags/tag218.xml"/><Relationship Id="rId40" Type="http://schemas.openxmlformats.org/officeDocument/2006/relationships/tags" Target="../tags/tag221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23" Type="http://schemas.openxmlformats.org/officeDocument/2006/relationships/tags" Target="../tags/tag204.xml"/><Relationship Id="rId28" Type="http://schemas.openxmlformats.org/officeDocument/2006/relationships/tags" Target="../tags/tag209.xml"/><Relationship Id="rId36" Type="http://schemas.openxmlformats.org/officeDocument/2006/relationships/tags" Target="../tags/tag217.xml"/><Relationship Id="rId10" Type="http://schemas.openxmlformats.org/officeDocument/2006/relationships/slideLayout" Target="../slideLayouts/slideLayout49.xml"/><Relationship Id="rId19" Type="http://schemas.openxmlformats.org/officeDocument/2006/relationships/tags" Target="../tags/tag200.xml"/><Relationship Id="rId31" Type="http://schemas.openxmlformats.org/officeDocument/2006/relationships/tags" Target="../tags/tag212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Relationship Id="rId22" Type="http://schemas.openxmlformats.org/officeDocument/2006/relationships/tags" Target="../tags/tag203.xml"/><Relationship Id="rId27" Type="http://schemas.openxmlformats.org/officeDocument/2006/relationships/tags" Target="../tags/tag208.xml"/><Relationship Id="rId30" Type="http://schemas.openxmlformats.org/officeDocument/2006/relationships/tags" Target="../tags/tag211.xml"/><Relationship Id="rId35" Type="http://schemas.openxmlformats.org/officeDocument/2006/relationships/tags" Target="../tags/tag216.xml"/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5" Type="http://schemas.openxmlformats.org/officeDocument/2006/relationships/tags" Target="../tags/tag206.xml"/><Relationship Id="rId33" Type="http://schemas.openxmlformats.org/officeDocument/2006/relationships/tags" Target="../tags/tag214.xml"/><Relationship Id="rId38" Type="http://schemas.openxmlformats.org/officeDocument/2006/relationships/tags" Target="../tags/tag219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9.xml"/><Relationship Id="rId18" Type="http://schemas.openxmlformats.org/officeDocument/2006/relationships/slideLayout" Target="../slideLayouts/slideLayout74.xml"/><Relationship Id="rId26" Type="http://schemas.openxmlformats.org/officeDocument/2006/relationships/tags" Target="../tags/tag344.xml"/><Relationship Id="rId39" Type="http://schemas.openxmlformats.org/officeDocument/2006/relationships/tags" Target="../tags/tag357.xml"/><Relationship Id="rId21" Type="http://schemas.openxmlformats.org/officeDocument/2006/relationships/tags" Target="../tags/tag339.xml"/><Relationship Id="rId34" Type="http://schemas.openxmlformats.org/officeDocument/2006/relationships/tags" Target="../tags/tag352.xml"/><Relationship Id="rId42" Type="http://schemas.openxmlformats.org/officeDocument/2006/relationships/tags" Target="../tags/tag360.xml"/><Relationship Id="rId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72.xml"/><Relationship Id="rId29" Type="http://schemas.openxmlformats.org/officeDocument/2006/relationships/tags" Target="../tags/tag347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24" Type="http://schemas.openxmlformats.org/officeDocument/2006/relationships/tags" Target="../tags/tag342.xml"/><Relationship Id="rId32" Type="http://schemas.openxmlformats.org/officeDocument/2006/relationships/tags" Target="../tags/tag350.xml"/><Relationship Id="rId37" Type="http://schemas.openxmlformats.org/officeDocument/2006/relationships/tags" Target="../tags/tag355.xml"/><Relationship Id="rId40" Type="http://schemas.openxmlformats.org/officeDocument/2006/relationships/tags" Target="../tags/tag358.xml"/><Relationship Id="rId45" Type="http://schemas.openxmlformats.org/officeDocument/2006/relationships/image" Target="../media/image4.emf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23" Type="http://schemas.openxmlformats.org/officeDocument/2006/relationships/tags" Target="../tags/tag341.xml"/><Relationship Id="rId28" Type="http://schemas.openxmlformats.org/officeDocument/2006/relationships/tags" Target="../tags/tag346.xml"/><Relationship Id="rId36" Type="http://schemas.openxmlformats.org/officeDocument/2006/relationships/tags" Target="../tags/tag354.xml"/><Relationship Id="rId10" Type="http://schemas.openxmlformats.org/officeDocument/2006/relationships/slideLayout" Target="../slideLayouts/slideLayout66.xml"/><Relationship Id="rId19" Type="http://schemas.openxmlformats.org/officeDocument/2006/relationships/slideLayout" Target="../slideLayouts/slideLayout75.xml"/><Relationship Id="rId31" Type="http://schemas.openxmlformats.org/officeDocument/2006/relationships/tags" Target="../tags/tag349.xml"/><Relationship Id="rId44" Type="http://schemas.openxmlformats.org/officeDocument/2006/relationships/oleObject" Target="../embeddings/oleObject30.bin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Relationship Id="rId22" Type="http://schemas.openxmlformats.org/officeDocument/2006/relationships/tags" Target="../tags/tag340.xml"/><Relationship Id="rId27" Type="http://schemas.openxmlformats.org/officeDocument/2006/relationships/tags" Target="../tags/tag345.xml"/><Relationship Id="rId30" Type="http://schemas.openxmlformats.org/officeDocument/2006/relationships/tags" Target="../tags/tag348.xml"/><Relationship Id="rId35" Type="http://schemas.openxmlformats.org/officeDocument/2006/relationships/tags" Target="../tags/tag353.xml"/><Relationship Id="rId43" Type="http://schemas.openxmlformats.org/officeDocument/2006/relationships/tags" Target="../tags/tag361.xml"/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8.xml"/><Relationship Id="rId17" Type="http://schemas.openxmlformats.org/officeDocument/2006/relationships/slideLayout" Target="../slideLayouts/slideLayout73.xml"/><Relationship Id="rId25" Type="http://schemas.openxmlformats.org/officeDocument/2006/relationships/tags" Target="../tags/tag343.xml"/><Relationship Id="rId33" Type="http://schemas.openxmlformats.org/officeDocument/2006/relationships/tags" Target="../tags/tag351.xml"/><Relationship Id="rId38" Type="http://schemas.openxmlformats.org/officeDocument/2006/relationships/tags" Target="../tags/tag356.xml"/><Relationship Id="rId20" Type="http://schemas.openxmlformats.org/officeDocument/2006/relationships/theme" Target="../theme/theme4.xml"/><Relationship Id="rId41" Type="http://schemas.openxmlformats.org/officeDocument/2006/relationships/tags" Target="../tags/tag3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72" name="Google Shape;572;p48"/>
          <p:cNvCxnSpPr/>
          <p:nvPr/>
        </p:nvCxnSpPr>
        <p:spPr>
          <a:xfrm>
            <a:off x="554736" y="6453769"/>
            <a:ext cx="11082528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73" name="Google Shape;573;p48"/>
          <p:cNvCxnSpPr/>
          <p:nvPr/>
        </p:nvCxnSpPr>
        <p:spPr>
          <a:xfrm>
            <a:off x="554736" y="1181906"/>
            <a:ext cx="11082528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74" name="Google Shape;574;p48"/>
          <p:cNvSpPr txBox="1">
            <a:spLocks noGrp="1"/>
          </p:cNvSpPr>
          <p:nvPr>
            <p:ph type="title"/>
          </p:nvPr>
        </p:nvSpPr>
        <p:spPr>
          <a:xfrm>
            <a:off x="554736" y="172212"/>
            <a:ext cx="11082528" cy="731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eorgia"/>
              <a:buNone/>
              <a:defRPr sz="25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75" name="Google Shape;575;p48"/>
          <p:cNvSpPr txBox="1">
            <a:spLocks noGrp="1"/>
          </p:cNvSpPr>
          <p:nvPr>
            <p:ph type="body" idx="1"/>
          </p:nvPr>
        </p:nvSpPr>
        <p:spPr>
          <a:xfrm>
            <a:off x="554736" y="2171700"/>
            <a:ext cx="11082528" cy="2523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attrocento Sans"/>
              <a:buChar char="​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—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›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416458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755" r:id="rId18"/>
    <p:sldLayoutId id="2147483758" r:id="rId19"/>
    <p:sldLayoutId id="2147483759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68">
          <p15:clr>
            <a:srgbClr val="5ACBF0"/>
          </p15:clr>
        </p15:guide>
        <p15:guide id="2" orient="horz" pos="3912">
          <p15:clr>
            <a:srgbClr val="5ACBF0"/>
          </p15:clr>
        </p15:guide>
        <p15:guide id="3" orient="horz" pos="1075">
          <p15:clr>
            <a:srgbClr val="F26B43"/>
          </p15:clr>
        </p15:guide>
        <p15:guide id="4" pos="7329">
          <p15:clr>
            <a:srgbClr val="F26B43"/>
          </p15:clr>
        </p15:guide>
        <p15:guide id="5" pos="345">
          <p15:clr>
            <a:srgbClr val="F26B43"/>
          </p15:clr>
        </p15:guide>
        <p15:guide id="6" orient="horz" pos="4063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08800E62-ECD5-472D-995B-013B57BB4C07}"/>
              </a:ext>
            </a:extLst>
          </p:cNvPr>
          <p:cNvGraphicFramePr>
            <a:graphicFrameLocks noChangeAspect="1"/>
          </p:cNvGraphicFramePr>
          <p:nvPr>
            <p:custDataLst>
              <p:tags r:id="rId21"/>
            </p:custDataLst>
            <p:extLst>
              <p:ext uri="{D42A27DB-BD31-4B8C-83A1-F6EECF244321}">
                <p14:modId xmlns:p14="http://schemas.microsoft.com/office/powerpoint/2010/main" val="9053009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4" imgW="344" imgH="344" progId="TCLayout.ActiveDocument.1">
                  <p:embed/>
                </p:oleObj>
              </mc:Choice>
              <mc:Fallback>
                <p:oleObj name="think-cell Slide" r:id="rId44" imgW="344" imgH="344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08800E62-ECD5-472D-995B-013B57BB4C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1D1744EB-7E76-4AE2-88F6-C0D4CE03B5BB}"/>
              </a:ext>
            </a:extLst>
          </p:cNvPr>
          <p:cNvSpPr/>
          <p:nvPr>
            <p:custDataLst>
              <p:tags r:id="rId2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2500" b="1" i="0" baseline="0" dirty="0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103" name="SlideLogoText" hidden="1">
            <a:extLst>
              <a:ext uri="{FF2B5EF4-FFF2-40B4-BE49-F238E27FC236}">
                <a16:creationId xmlns:a16="http://schemas.microsoft.com/office/drawing/2014/main" id="{69FC0062-74AE-4BDA-ACE7-D069B448DDBC}"/>
              </a:ext>
            </a:extLst>
          </p:cNvPr>
          <p:cNvSpPr txBox="1"/>
          <p:nvPr>
            <p:custDataLst>
              <p:tags r:id="rId23"/>
            </p:custDataLst>
          </p:nvPr>
        </p:nvSpPr>
        <p:spPr bwMode="black">
          <a:xfrm>
            <a:off x="10709936" y="6499381"/>
            <a:ext cx="64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 kern="120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06" name="BottomLine">
            <a:extLst>
              <a:ext uri="{FF2B5EF4-FFF2-40B4-BE49-F238E27FC236}">
                <a16:creationId xmlns:a16="http://schemas.microsoft.com/office/drawing/2014/main" id="{8B868434-776E-46FC-90D6-2CC6F63A9A51}"/>
              </a:ext>
            </a:extLst>
          </p:cNvPr>
          <p:cNvCxnSpPr/>
          <p:nvPr>
            <p:custDataLst>
              <p:tags r:id="rId24"/>
            </p:custDataLst>
          </p:nvPr>
        </p:nvCxnSpPr>
        <p:spPr>
          <a:xfrm>
            <a:off x="554736" y="6453769"/>
            <a:ext cx="11082528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TopLine">
            <a:extLst>
              <a:ext uri="{FF2B5EF4-FFF2-40B4-BE49-F238E27FC236}">
                <a16:creationId xmlns:a16="http://schemas.microsoft.com/office/drawing/2014/main" id="{00E8CD27-C104-4563-9322-C0A2ABFCB5E3}"/>
              </a:ext>
            </a:extLst>
          </p:cNvPr>
          <p:cNvCxnSpPr/>
          <p:nvPr>
            <p:custDataLst>
              <p:tags r:id="rId25"/>
            </p:custDataLst>
          </p:nvPr>
        </p:nvCxnSpPr>
        <p:spPr>
          <a:xfrm>
            <a:off x="554736" y="1181906"/>
            <a:ext cx="11082528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2. Slide Title">
            <a:extLst>
              <a:ext uri="{FF2B5EF4-FFF2-40B4-BE49-F238E27FC236}">
                <a16:creationId xmlns:a16="http://schemas.microsoft.com/office/drawing/2014/main" id="{7C8D601E-A2E1-4979-AE83-B694B9829662}"/>
              </a:ext>
            </a:extLst>
          </p:cNvPr>
          <p:cNvSpPr>
            <a:spLocks noGrp="1"/>
          </p:cNvSpPr>
          <p:nvPr>
            <p:ph type="title"/>
            <p:custDataLst>
              <p:tags r:id="rId26"/>
            </p:custDataLst>
          </p:nvPr>
        </p:nvSpPr>
        <p:spPr>
          <a:xfrm>
            <a:off x="554736" y="172212"/>
            <a:ext cx="11082528" cy="73152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6A9C4AD8-E579-4AD3-9B92-5A31AC8DDA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4736" y="2171700"/>
            <a:ext cx="11082528" cy="252376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55" name="Grid" hidden="1">
            <a:extLst>
              <a:ext uri="{FF2B5EF4-FFF2-40B4-BE49-F238E27FC236}">
                <a16:creationId xmlns:a16="http://schemas.microsoft.com/office/drawing/2014/main" id="{DEFB2FD9-7CD8-4FAE-9553-EBB1883173D8}"/>
              </a:ext>
            </a:extLst>
          </p:cNvPr>
          <p:cNvGrpSpPr/>
          <p:nvPr>
            <p:custDataLst>
              <p:tags r:id="rId27"/>
            </p:custDataLst>
          </p:nvPr>
        </p:nvGrpSpPr>
        <p:grpSpPr>
          <a:xfrm>
            <a:off x="1524" y="0"/>
            <a:ext cx="12190476" cy="6858000"/>
            <a:chOff x="0" y="0"/>
            <a:chExt cx="12190476" cy="6858000"/>
          </a:xfrm>
        </p:grpSpPr>
        <p:sp>
          <p:nvSpPr>
            <p:cNvPr id="56" name="slide margin">
              <a:extLst>
                <a:ext uri="{FF2B5EF4-FFF2-40B4-BE49-F238E27FC236}">
                  <a16:creationId xmlns:a16="http://schemas.microsoft.com/office/drawing/2014/main" id="{38DD344F-AD20-46A3-A11B-2D82C3344FEC}"/>
                </a:ext>
              </a:extLst>
            </p:cNvPr>
            <p:cNvSpPr/>
            <p:nvPr/>
          </p:nvSpPr>
          <p:spPr bwMode="invGray">
            <a:xfrm>
              <a:off x="1524" y="0"/>
              <a:ext cx="12188952" cy="6858000"/>
            </a:xfrm>
            <a:custGeom>
              <a:avLst/>
              <a:gdLst>
                <a:gd name="connsiteX0" fmla="*/ 551868 w 12188952"/>
                <a:gd name="connsiteY0" fmla="*/ 1709928 h 6858000"/>
                <a:gd name="connsiteX1" fmla="*/ 551868 w 12188952"/>
                <a:gd name="connsiteY1" fmla="*/ 6217920 h 6858000"/>
                <a:gd name="connsiteX2" fmla="*/ 11636196 w 12188952"/>
                <a:gd name="connsiteY2" fmla="*/ 6217920 h 6858000"/>
                <a:gd name="connsiteX3" fmla="*/ 11636196 w 12188952"/>
                <a:gd name="connsiteY3" fmla="*/ 1709928 h 6858000"/>
                <a:gd name="connsiteX4" fmla="*/ 0 w 12188952"/>
                <a:gd name="connsiteY4" fmla="*/ 0 h 6858000"/>
                <a:gd name="connsiteX5" fmla="*/ 12188952 w 12188952"/>
                <a:gd name="connsiteY5" fmla="*/ 0 h 6858000"/>
                <a:gd name="connsiteX6" fmla="*/ 12188952 w 12188952"/>
                <a:gd name="connsiteY6" fmla="*/ 6858000 h 6858000"/>
                <a:gd name="connsiteX7" fmla="*/ 0 w 12188952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88952" h="6858000">
                  <a:moveTo>
                    <a:pt x="551868" y="1709928"/>
                  </a:moveTo>
                  <a:lnTo>
                    <a:pt x="551868" y="6217920"/>
                  </a:lnTo>
                  <a:lnTo>
                    <a:pt x="11636196" y="6217920"/>
                  </a:lnTo>
                  <a:lnTo>
                    <a:pt x="11636196" y="1709928"/>
                  </a:lnTo>
                  <a:close/>
                  <a:moveTo>
                    <a:pt x="0" y="0"/>
                  </a:moveTo>
                  <a:lnTo>
                    <a:pt x="12188952" y="0"/>
                  </a:lnTo>
                  <a:lnTo>
                    <a:pt x="1218895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0000">
                <a:alpha val="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dirty="0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C7601CF-5E5B-457D-847F-427610DA2FB7}"/>
                </a:ext>
              </a:extLst>
            </p:cNvPr>
            <p:cNvCxnSpPr/>
            <p:nvPr/>
          </p:nvCxnSpPr>
          <p:spPr bwMode="invGray">
            <a:xfrm>
              <a:off x="859460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31F3C21-0066-454F-858F-CF8DE7C15746}"/>
                </a:ext>
              </a:extLst>
            </p:cNvPr>
            <p:cNvCxnSpPr/>
            <p:nvPr/>
          </p:nvCxnSpPr>
          <p:spPr bwMode="invGray">
            <a:xfrm>
              <a:off x="11332545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E62C2F96-141D-4584-8AFC-7B03AC967AD5}"/>
                </a:ext>
              </a:extLst>
            </p:cNvPr>
            <p:cNvCxnSpPr/>
            <p:nvPr/>
          </p:nvCxnSpPr>
          <p:spPr bwMode="invGray">
            <a:xfrm>
              <a:off x="1811559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BFFAB406-01C7-4D16-B756-95AABF69356F}"/>
                </a:ext>
              </a:extLst>
            </p:cNvPr>
            <p:cNvCxnSpPr/>
            <p:nvPr/>
          </p:nvCxnSpPr>
          <p:spPr bwMode="invGray">
            <a:xfrm>
              <a:off x="2763658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AC0947A7-511E-40BC-89AC-7FB57EB8253A}"/>
                </a:ext>
              </a:extLst>
            </p:cNvPr>
            <p:cNvCxnSpPr/>
            <p:nvPr/>
          </p:nvCxnSpPr>
          <p:spPr bwMode="invGray">
            <a:xfrm>
              <a:off x="3715757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EE13BF7D-FE79-4AD9-BD1E-86E33F888F0B}"/>
                </a:ext>
              </a:extLst>
            </p:cNvPr>
            <p:cNvCxnSpPr/>
            <p:nvPr/>
          </p:nvCxnSpPr>
          <p:spPr bwMode="invGray">
            <a:xfrm>
              <a:off x="4667856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39CD20B4-6A15-49A2-A59E-FCCFB641E09C}"/>
                </a:ext>
              </a:extLst>
            </p:cNvPr>
            <p:cNvCxnSpPr/>
            <p:nvPr/>
          </p:nvCxnSpPr>
          <p:spPr bwMode="invGray">
            <a:xfrm>
              <a:off x="5619955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88C9107F-AE78-4984-826C-0B2406DAF134}"/>
                </a:ext>
              </a:extLst>
            </p:cNvPr>
            <p:cNvCxnSpPr/>
            <p:nvPr/>
          </p:nvCxnSpPr>
          <p:spPr bwMode="invGray">
            <a:xfrm>
              <a:off x="6572054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934F056F-D81A-4196-9B3A-AE8FD5591CB2}"/>
                </a:ext>
              </a:extLst>
            </p:cNvPr>
            <p:cNvCxnSpPr/>
            <p:nvPr/>
          </p:nvCxnSpPr>
          <p:spPr bwMode="invGray">
            <a:xfrm>
              <a:off x="7524153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A4C1E84A-C73C-43D4-BA3C-8DBC74530EF8}"/>
                </a:ext>
              </a:extLst>
            </p:cNvPr>
            <p:cNvCxnSpPr/>
            <p:nvPr/>
          </p:nvCxnSpPr>
          <p:spPr bwMode="invGray">
            <a:xfrm>
              <a:off x="8476252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BE85AE8D-58C3-4AA0-B6F0-E5B277CA7900}"/>
                </a:ext>
              </a:extLst>
            </p:cNvPr>
            <p:cNvCxnSpPr/>
            <p:nvPr/>
          </p:nvCxnSpPr>
          <p:spPr bwMode="invGray">
            <a:xfrm>
              <a:off x="9428351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7C36F9C0-4B83-4C02-9FB8-FE87C7414EE2}"/>
                </a:ext>
              </a:extLst>
            </p:cNvPr>
            <p:cNvCxnSpPr/>
            <p:nvPr/>
          </p:nvCxnSpPr>
          <p:spPr bwMode="invGray">
            <a:xfrm>
              <a:off x="10380450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33B3485C-D98D-4843-9430-BAB5037871BA}"/>
                </a:ext>
              </a:extLst>
            </p:cNvPr>
            <p:cNvSpPr/>
            <p:nvPr/>
          </p:nvSpPr>
          <p:spPr bwMode="invGray">
            <a:xfrm>
              <a:off x="1524" y="0"/>
              <a:ext cx="553212" cy="6858000"/>
            </a:xfrm>
            <a:custGeom>
              <a:avLst/>
              <a:gdLst>
                <a:gd name="connsiteX0" fmla="*/ 0 w 553212"/>
                <a:gd name="connsiteY0" fmla="*/ 0 h 6858000"/>
                <a:gd name="connsiteX1" fmla="*/ 553212 w 553212"/>
                <a:gd name="connsiteY1" fmla="*/ 0 h 6858000"/>
                <a:gd name="connsiteX2" fmla="*/ 553212 w 553212"/>
                <a:gd name="connsiteY2" fmla="*/ 6858000 h 6858000"/>
                <a:gd name="connsiteX3" fmla="*/ 0 w 553212"/>
                <a:gd name="connsiteY3" fmla="*/ 6858000 h 6858000"/>
                <a:gd name="connsiteX4" fmla="*/ 0 w 553212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212" h="6858000">
                  <a:moveTo>
                    <a:pt x="0" y="0"/>
                  </a:moveTo>
                  <a:lnTo>
                    <a:pt x="553212" y="0"/>
                  </a:lnTo>
                  <a:lnTo>
                    <a:pt x="553212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D4711F5E-C124-4817-92AB-CA50490512E0}"/>
                </a:ext>
              </a:extLst>
            </p:cNvPr>
            <p:cNvSpPr/>
            <p:nvPr/>
          </p:nvSpPr>
          <p:spPr bwMode="invGray">
            <a:xfrm>
              <a:off x="1167385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287B4A93-F9FF-464C-9429-7F0508C752D8}"/>
                </a:ext>
              </a:extLst>
            </p:cNvPr>
            <p:cNvSpPr/>
            <p:nvPr/>
          </p:nvSpPr>
          <p:spPr bwMode="invGray">
            <a:xfrm>
              <a:off x="2119484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F30BD8E3-A9FF-4CAF-AFCE-78BAF967AB1A}"/>
                </a:ext>
              </a:extLst>
            </p:cNvPr>
            <p:cNvSpPr/>
            <p:nvPr/>
          </p:nvSpPr>
          <p:spPr bwMode="invGray">
            <a:xfrm>
              <a:off x="3071583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68DFD3D7-8227-4BAE-92E3-7A8D1D9D120B}"/>
                </a:ext>
              </a:extLst>
            </p:cNvPr>
            <p:cNvSpPr/>
            <p:nvPr/>
          </p:nvSpPr>
          <p:spPr bwMode="invGray">
            <a:xfrm>
              <a:off x="4023681" y="0"/>
              <a:ext cx="339450" cy="6858000"/>
            </a:xfrm>
            <a:custGeom>
              <a:avLst/>
              <a:gdLst>
                <a:gd name="connsiteX0" fmla="*/ 0 w 339450"/>
                <a:gd name="connsiteY0" fmla="*/ 0 h 6858000"/>
                <a:gd name="connsiteX1" fmla="*/ 339450 w 339450"/>
                <a:gd name="connsiteY1" fmla="*/ 0 h 6858000"/>
                <a:gd name="connsiteX2" fmla="*/ 339450 w 339450"/>
                <a:gd name="connsiteY2" fmla="*/ 6858000 h 6858000"/>
                <a:gd name="connsiteX3" fmla="*/ 0 w 339450"/>
                <a:gd name="connsiteY3" fmla="*/ 6858000 h 6858000"/>
                <a:gd name="connsiteX4" fmla="*/ 0 w 3394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0" h="6858000">
                  <a:moveTo>
                    <a:pt x="0" y="0"/>
                  </a:moveTo>
                  <a:lnTo>
                    <a:pt x="339450" y="0"/>
                  </a:lnTo>
                  <a:lnTo>
                    <a:pt x="33945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B1BDBD63-521E-429E-88F1-146A189AC445}"/>
                </a:ext>
              </a:extLst>
            </p:cNvPr>
            <p:cNvSpPr/>
            <p:nvPr/>
          </p:nvSpPr>
          <p:spPr bwMode="invGray">
            <a:xfrm>
              <a:off x="4975780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A0B0088A-AB05-469E-9D5A-008850E9B532}"/>
                </a:ext>
              </a:extLst>
            </p:cNvPr>
            <p:cNvSpPr/>
            <p:nvPr/>
          </p:nvSpPr>
          <p:spPr bwMode="invGray">
            <a:xfrm>
              <a:off x="5927879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19BCFA35-14ED-4686-918B-E003CB0183E0}"/>
                </a:ext>
              </a:extLst>
            </p:cNvPr>
            <p:cNvSpPr/>
            <p:nvPr/>
          </p:nvSpPr>
          <p:spPr bwMode="invGray">
            <a:xfrm>
              <a:off x="6879978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32C9479A-9B75-4DAD-BD6F-ACA06F40053D}"/>
                </a:ext>
              </a:extLst>
            </p:cNvPr>
            <p:cNvSpPr/>
            <p:nvPr/>
          </p:nvSpPr>
          <p:spPr bwMode="invGray">
            <a:xfrm>
              <a:off x="7832077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0E502045-AFEE-46BD-82EF-7FDCA210A972}"/>
                </a:ext>
              </a:extLst>
            </p:cNvPr>
            <p:cNvSpPr/>
            <p:nvPr/>
          </p:nvSpPr>
          <p:spPr bwMode="invGray">
            <a:xfrm>
              <a:off x="8784176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8331B978-23AB-4D1C-BDEB-D3F9BEDAA2DB}"/>
                </a:ext>
              </a:extLst>
            </p:cNvPr>
            <p:cNvSpPr/>
            <p:nvPr/>
          </p:nvSpPr>
          <p:spPr bwMode="invGray">
            <a:xfrm>
              <a:off x="9736274" y="0"/>
              <a:ext cx="339450" cy="6858000"/>
            </a:xfrm>
            <a:custGeom>
              <a:avLst/>
              <a:gdLst>
                <a:gd name="connsiteX0" fmla="*/ 0 w 339450"/>
                <a:gd name="connsiteY0" fmla="*/ 0 h 6858000"/>
                <a:gd name="connsiteX1" fmla="*/ 339450 w 339450"/>
                <a:gd name="connsiteY1" fmla="*/ 0 h 6858000"/>
                <a:gd name="connsiteX2" fmla="*/ 339450 w 339450"/>
                <a:gd name="connsiteY2" fmla="*/ 6858000 h 6858000"/>
                <a:gd name="connsiteX3" fmla="*/ 0 w 339450"/>
                <a:gd name="connsiteY3" fmla="*/ 6858000 h 6858000"/>
                <a:gd name="connsiteX4" fmla="*/ 0 w 3394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0" h="6858000">
                  <a:moveTo>
                    <a:pt x="0" y="0"/>
                  </a:moveTo>
                  <a:lnTo>
                    <a:pt x="339450" y="0"/>
                  </a:lnTo>
                  <a:lnTo>
                    <a:pt x="33945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B5C2958A-8756-4F5D-9D2E-8609AF3FE7F3}"/>
                </a:ext>
              </a:extLst>
            </p:cNvPr>
            <p:cNvSpPr/>
            <p:nvPr/>
          </p:nvSpPr>
          <p:spPr bwMode="invGray">
            <a:xfrm>
              <a:off x="10688372" y="0"/>
              <a:ext cx="336244" cy="6858000"/>
            </a:xfrm>
            <a:custGeom>
              <a:avLst/>
              <a:gdLst>
                <a:gd name="connsiteX0" fmla="*/ 0 w 336244"/>
                <a:gd name="connsiteY0" fmla="*/ 0 h 6858000"/>
                <a:gd name="connsiteX1" fmla="*/ 336244 w 336244"/>
                <a:gd name="connsiteY1" fmla="*/ 0 h 6858000"/>
                <a:gd name="connsiteX2" fmla="*/ 336244 w 336244"/>
                <a:gd name="connsiteY2" fmla="*/ 6858000 h 6858000"/>
                <a:gd name="connsiteX3" fmla="*/ 0 w 336244"/>
                <a:gd name="connsiteY3" fmla="*/ 6858000 h 6858000"/>
                <a:gd name="connsiteX4" fmla="*/ 0 w 336244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6244" h="6858000">
                  <a:moveTo>
                    <a:pt x="0" y="0"/>
                  </a:moveTo>
                  <a:lnTo>
                    <a:pt x="336244" y="0"/>
                  </a:lnTo>
                  <a:lnTo>
                    <a:pt x="336244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405E51A7-0B73-4EDC-8853-4C4885C3CD12}"/>
                </a:ext>
              </a:extLst>
            </p:cNvPr>
            <p:cNvSpPr/>
            <p:nvPr/>
          </p:nvSpPr>
          <p:spPr bwMode="invGray">
            <a:xfrm>
              <a:off x="11637264" y="0"/>
              <a:ext cx="553212" cy="6858000"/>
            </a:xfrm>
            <a:custGeom>
              <a:avLst/>
              <a:gdLst>
                <a:gd name="connsiteX0" fmla="*/ 0 w 553212"/>
                <a:gd name="connsiteY0" fmla="*/ 0 h 6858000"/>
                <a:gd name="connsiteX1" fmla="*/ 553212 w 553212"/>
                <a:gd name="connsiteY1" fmla="*/ 0 h 6858000"/>
                <a:gd name="connsiteX2" fmla="*/ 553212 w 553212"/>
                <a:gd name="connsiteY2" fmla="*/ 6858000 h 6858000"/>
                <a:gd name="connsiteX3" fmla="*/ 0 w 553212"/>
                <a:gd name="connsiteY3" fmla="*/ 6858000 h 6858000"/>
                <a:gd name="connsiteX4" fmla="*/ 0 w 553212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212" h="6858000">
                  <a:moveTo>
                    <a:pt x="0" y="0"/>
                  </a:moveTo>
                  <a:lnTo>
                    <a:pt x="553212" y="0"/>
                  </a:lnTo>
                  <a:lnTo>
                    <a:pt x="553212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A655BB02-C70B-4783-95E3-349A9749DE81}"/>
                </a:ext>
              </a:extLst>
            </p:cNvPr>
            <p:cNvSpPr/>
            <p:nvPr/>
          </p:nvSpPr>
          <p:spPr bwMode="invGray">
            <a:xfrm>
              <a:off x="7219428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BF414889-E577-40C3-8CDF-DA20200FC4BB}"/>
                </a:ext>
              </a:extLst>
            </p:cNvPr>
            <p:cNvSpPr/>
            <p:nvPr/>
          </p:nvSpPr>
          <p:spPr bwMode="invGray">
            <a:xfrm>
              <a:off x="1506835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10578B73-0DC8-40FE-8A21-280C0818D286}"/>
                </a:ext>
              </a:extLst>
            </p:cNvPr>
            <p:cNvSpPr/>
            <p:nvPr/>
          </p:nvSpPr>
          <p:spPr bwMode="invGray">
            <a:xfrm>
              <a:off x="2458934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A3EAB8C-6F2A-4487-A2BB-0984642F92BD}"/>
                </a:ext>
              </a:extLst>
            </p:cNvPr>
            <p:cNvSpPr/>
            <p:nvPr/>
          </p:nvSpPr>
          <p:spPr bwMode="invGray">
            <a:xfrm>
              <a:off x="3411033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07D70175-6613-45BC-AF43-015C72F13A7B}"/>
                </a:ext>
              </a:extLst>
            </p:cNvPr>
            <p:cNvSpPr/>
            <p:nvPr/>
          </p:nvSpPr>
          <p:spPr bwMode="invGray">
            <a:xfrm>
              <a:off x="4363132" y="0"/>
              <a:ext cx="609447" cy="6858000"/>
            </a:xfrm>
            <a:custGeom>
              <a:avLst/>
              <a:gdLst>
                <a:gd name="connsiteX0" fmla="*/ 0 w 609447"/>
                <a:gd name="connsiteY0" fmla="*/ 0 h 6858000"/>
                <a:gd name="connsiteX1" fmla="*/ 609447 w 609447"/>
                <a:gd name="connsiteY1" fmla="*/ 0 h 6858000"/>
                <a:gd name="connsiteX2" fmla="*/ 609447 w 609447"/>
                <a:gd name="connsiteY2" fmla="*/ 6858000 h 6858000"/>
                <a:gd name="connsiteX3" fmla="*/ 0 w 609447"/>
                <a:gd name="connsiteY3" fmla="*/ 6858000 h 6858000"/>
                <a:gd name="connsiteX4" fmla="*/ 0 w 609447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7" h="6858000">
                  <a:moveTo>
                    <a:pt x="0" y="0"/>
                  </a:moveTo>
                  <a:lnTo>
                    <a:pt x="609447" y="0"/>
                  </a:lnTo>
                  <a:lnTo>
                    <a:pt x="609447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9B942F25-6CDB-4981-97B7-D7BDEBE5ADF5}"/>
                </a:ext>
              </a:extLst>
            </p:cNvPr>
            <p:cNvSpPr/>
            <p:nvPr/>
          </p:nvSpPr>
          <p:spPr bwMode="invGray">
            <a:xfrm>
              <a:off x="5315230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01315AFB-F00B-4517-B2CA-2588A030EFF4}"/>
                </a:ext>
              </a:extLst>
            </p:cNvPr>
            <p:cNvSpPr/>
            <p:nvPr/>
          </p:nvSpPr>
          <p:spPr bwMode="invGray">
            <a:xfrm>
              <a:off x="6267329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F2EAC9B8-160B-4F7F-8029-F358F771D704}"/>
                </a:ext>
              </a:extLst>
            </p:cNvPr>
            <p:cNvSpPr/>
            <p:nvPr/>
          </p:nvSpPr>
          <p:spPr bwMode="invGray">
            <a:xfrm>
              <a:off x="8171527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42671AAA-F5BF-4B8E-9B20-12F8E97A3021}"/>
                </a:ext>
              </a:extLst>
            </p:cNvPr>
            <p:cNvSpPr/>
            <p:nvPr/>
          </p:nvSpPr>
          <p:spPr bwMode="invGray">
            <a:xfrm>
              <a:off x="9123626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23FB4F88-2E32-42AF-931D-73EEE391186B}"/>
                </a:ext>
              </a:extLst>
            </p:cNvPr>
            <p:cNvSpPr/>
            <p:nvPr/>
          </p:nvSpPr>
          <p:spPr bwMode="invGray">
            <a:xfrm>
              <a:off x="10075725" y="0"/>
              <a:ext cx="609447" cy="6858000"/>
            </a:xfrm>
            <a:custGeom>
              <a:avLst/>
              <a:gdLst>
                <a:gd name="connsiteX0" fmla="*/ 0 w 609447"/>
                <a:gd name="connsiteY0" fmla="*/ 0 h 6858000"/>
                <a:gd name="connsiteX1" fmla="*/ 609447 w 609447"/>
                <a:gd name="connsiteY1" fmla="*/ 0 h 6858000"/>
                <a:gd name="connsiteX2" fmla="*/ 609447 w 609447"/>
                <a:gd name="connsiteY2" fmla="*/ 6858000 h 6858000"/>
                <a:gd name="connsiteX3" fmla="*/ 0 w 609447"/>
                <a:gd name="connsiteY3" fmla="*/ 6858000 h 6858000"/>
                <a:gd name="connsiteX4" fmla="*/ 0 w 609447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7" h="6858000">
                  <a:moveTo>
                    <a:pt x="0" y="0"/>
                  </a:moveTo>
                  <a:lnTo>
                    <a:pt x="609447" y="0"/>
                  </a:lnTo>
                  <a:lnTo>
                    <a:pt x="609447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E4A1769F-CE92-4633-87B1-DDCB8F121456}"/>
                </a:ext>
              </a:extLst>
            </p:cNvPr>
            <p:cNvSpPr/>
            <p:nvPr/>
          </p:nvSpPr>
          <p:spPr bwMode="invGray">
            <a:xfrm>
              <a:off x="11027826" y="0"/>
              <a:ext cx="609438" cy="6858000"/>
            </a:xfrm>
            <a:custGeom>
              <a:avLst/>
              <a:gdLst>
                <a:gd name="connsiteX0" fmla="*/ 0 w 609438"/>
                <a:gd name="connsiteY0" fmla="*/ 0 h 6858000"/>
                <a:gd name="connsiteX1" fmla="*/ 609438 w 609438"/>
                <a:gd name="connsiteY1" fmla="*/ 0 h 6858000"/>
                <a:gd name="connsiteX2" fmla="*/ 609438 w 609438"/>
                <a:gd name="connsiteY2" fmla="*/ 6858000 h 6858000"/>
                <a:gd name="connsiteX3" fmla="*/ 0 w 609438"/>
                <a:gd name="connsiteY3" fmla="*/ 6858000 h 6858000"/>
                <a:gd name="connsiteX4" fmla="*/ 0 w 60943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38" h="6858000">
                  <a:moveTo>
                    <a:pt x="0" y="0"/>
                  </a:moveTo>
                  <a:lnTo>
                    <a:pt x="609438" y="0"/>
                  </a:lnTo>
                  <a:lnTo>
                    <a:pt x="60943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4B597847-9D21-4E79-A3C1-CD09A72ED17A}"/>
                </a:ext>
              </a:extLst>
            </p:cNvPr>
            <p:cNvSpPr/>
            <p:nvPr/>
          </p:nvSpPr>
          <p:spPr bwMode="invGray">
            <a:xfrm>
              <a:off x="554736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A4475F4C-A18C-4D1A-BA57-171FB0889ED5}"/>
                </a:ext>
              </a:extLst>
            </p:cNvPr>
            <p:cNvCxnSpPr/>
            <p:nvPr/>
          </p:nvCxnSpPr>
          <p:spPr bwMode="invGray">
            <a:xfrm>
              <a:off x="0" y="62179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CB668352-A3AB-4B2E-9A58-3447022124C4}"/>
                </a:ext>
              </a:extLst>
            </p:cNvPr>
            <p:cNvCxnSpPr/>
            <p:nvPr/>
          </p:nvCxnSpPr>
          <p:spPr bwMode="invGray">
            <a:xfrm>
              <a:off x="0" y="31089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7FB43971-E513-473C-A51D-9EE94E61083C}"/>
                </a:ext>
              </a:extLst>
            </p:cNvPr>
            <p:cNvCxnSpPr/>
            <p:nvPr/>
          </p:nvCxnSpPr>
          <p:spPr bwMode="invGray">
            <a:xfrm>
              <a:off x="0" y="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45DF1BF3-81AD-4891-9BB0-2F7A0C9D4E46}"/>
                </a:ext>
              </a:extLst>
            </p:cNvPr>
            <p:cNvCxnSpPr/>
            <p:nvPr/>
          </p:nvCxnSpPr>
          <p:spPr bwMode="invGray">
            <a:xfrm>
              <a:off x="0" y="124358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00BDB8E3-D6DD-4760-8A19-73C078A70F87}"/>
                </a:ext>
              </a:extLst>
            </p:cNvPr>
            <p:cNvCxnSpPr/>
            <p:nvPr/>
          </p:nvCxnSpPr>
          <p:spPr bwMode="invGray">
            <a:xfrm>
              <a:off x="0" y="93268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CF12D775-122F-40DE-9D53-9EE07EEAA8F5}"/>
                </a:ext>
              </a:extLst>
            </p:cNvPr>
            <p:cNvCxnSpPr/>
            <p:nvPr/>
          </p:nvCxnSpPr>
          <p:spPr bwMode="invGray">
            <a:xfrm>
              <a:off x="0" y="186537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AD2CAD56-BA05-4C75-8034-7BE3F452236F}"/>
                </a:ext>
              </a:extLst>
            </p:cNvPr>
            <p:cNvCxnSpPr/>
            <p:nvPr/>
          </p:nvCxnSpPr>
          <p:spPr bwMode="invGray">
            <a:xfrm>
              <a:off x="0" y="155448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790E0245-1DD4-47DE-874E-81EEEC5BC8F7}"/>
                </a:ext>
              </a:extLst>
            </p:cNvPr>
            <p:cNvCxnSpPr/>
            <p:nvPr/>
          </p:nvCxnSpPr>
          <p:spPr bwMode="invGray">
            <a:xfrm>
              <a:off x="0" y="248716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1CFFCCA0-3335-4A1D-ABE0-05033DB06A2E}"/>
                </a:ext>
              </a:extLst>
            </p:cNvPr>
            <p:cNvCxnSpPr/>
            <p:nvPr/>
          </p:nvCxnSpPr>
          <p:spPr bwMode="invGray">
            <a:xfrm>
              <a:off x="0" y="217627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F4D72CB9-C1AD-44DE-9701-7AC2B6FF96CE}"/>
                </a:ext>
              </a:extLst>
            </p:cNvPr>
            <p:cNvCxnSpPr/>
            <p:nvPr/>
          </p:nvCxnSpPr>
          <p:spPr bwMode="invGray">
            <a:xfrm>
              <a:off x="0" y="310896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889B3321-C5E9-4805-BC66-EA0432C4C15B}"/>
                </a:ext>
              </a:extLst>
            </p:cNvPr>
            <p:cNvCxnSpPr/>
            <p:nvPr/>
          </p:nvCxnSpPr>
          <p:spPr bwMode="invGray">
            <a:xfrm>
              <a:off x="0" y="279806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7ACEEB3E-3F13-47FD-9363-059ECF85CA24}"/>
                </a:ext>
              </a:extLst>
            </p:cNvPr>
            <p:cNvCxnSpPr/>
            <p:nvPr/>
          </p:nvCxnSpPr>
          <p:spPr bwMode="invGray">
            <a:xfrm>
              <a:off x="0" y="373075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373AB56B-1DBC-4E4B-A722-E8BD0ECD1B41}"/>
                </a:ext>
              </a:extLst>
            </p:cNvPr>
            <p:cNvCxnSpPr/>
            <p:nvPr/>
          </p:nvCxnSpPr>
          <p:spPr bwMode="invGray">
            <a:xfrm>
              <a:off x="0" y="341985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7406E6C7-24A3-4B83-8726-B30607709EF5}"/>
                </a:ext>
              </a:extLst>
            </p:cNvPr>
            <p:cNvCxnSpPr/>
            <p:nvPr/>
          </p:nvCxnSpPr>
          <p:spPr bwMode="invGray">
            <a:xfrm>
              <a:off x="0" y="435254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ABF470C1-8F17-46A7-9CF6-68959FCC27C5}"/>
                </a:ext>
              </a:extLst>
            </p:cNvPr>
            <p:cNvCxnSpPr/>
            <p:nvPr/>
          </p:nvCxnSpPr>
          <p:spPr bwMode="invGray">
            <a:xfrm>
              <a:off x="0" y="404164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BDFB440D-CD6D-4896-879A-A739507A9DA0}"/>
                </a:ext>
              </a:extLst>
            </p:cNvPr>
            <p:cNvCxnSpPr/>
            <p:nvPr/>
          </p:nvCxnSpPr>
          <p:spPr bwMode="invGray">
            <a:xfrm>
              <a:off x="0" y="497433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213BC5EF-1845-45CB-A034-F5C2FECB524D}"/>
                </a:ext>
              </a:extLst>
            </p:cNvPr>
            <p:cNvCxnSpPr/>
            <p:nvPr/>
          </p:nvCxnSpPr>
          <p:spPr bwMode="invGray">
            <a:xfrm>
              <a:off x="0" y="466344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52206814-DAB9-4959-9312-D81139D2AED1}"/>
                </a:ext>
              </a:extLst>
            </p:cNvPr>
            <p:cNvCxnSpPr/>
            <p:nvPr/>
          </p:nvCxnSpPr>
          <p:spPr bwMode="invGray">
            <a:xfrm>
              <a:off x="0" y="559612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863072DF-59FF-4A0A-BAA0-5A11E1D2E4E3}"/>
                </a:ext>
              </a:extLst>
            </p:cNvPr>
            <p:cNvCxnSpPr/>
            <p:nvPr/>
          </p:nvCxnSpPr>
          <p:spPr bwMode="invGray">
            <a:xfrm>
              <a:off x="0" y="528523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8A4BE5F7-9CDA-49D9-BFEC-F2B196770FC3}"/>
                </a:ext>
              </a:extLst>
            </p:cNvPr>
            <p:cNvCxnSpPr/>
            <p:nvPr/>
          </p:nvCxnSpPr>
          <p:spPr bwMode="invGray">
            <a:xfrm>
              <a:off x="0" y="621792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CC5C0C16-0A28-498B-9C6F-5032271897D0}"/>
                </a:ext>
              </a:extLst>
            </p:cNvPr>
            <p:cNvCxnSpPr/>
            <p:nvPr/>
          </p:nvCxnSpPr>
          <p:spPr bwMode="invGray">
            <a:xfrm>
              <a:off x="0" y="590702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91131945-8EE6-4545-BF8A-AF353687BEB3}"/>
                </a:ext>
              </a:extLst>
            </p:cNvPr>
            <p:cNvCxnSpPr/>
            <p:nvPr/>
          </p:nvCxnSpPr>
          <p:spPr bwMode="invGray">
            <a:xfrm>
              <a:off x="0" y="652881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A75DD299-052D-4F8E-A9FE-D093F95B0FF2}"/>
                </a:ext>
              </a:extLst>
            </p:cNvPr>
            <p:cNvCxnSpPr/>
            <p:nvPr/>
          </p:nvCxnSpPr>
          <p:spPr bwMode="invGray">
            <a:xfrm>
              <a:off x="0" y="77724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58EBC29A-6A7B-40D5-897C-5DEEBEE6A4B2}"/>
                </a:ext>
              </a:extLst>
            </p:cNvPr>
            <p:cNvCxnSpPr/>
            <p:nvPr/>
          </p:nvCxnSpPr>
          <p:spPr bwMode="invGray">
            <a:xfrm>
              <a:off x="0" y="46634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C66B5FDD-F1EC-4F2C-B392-BC178AD8DA90}"/>
                </a:ext>
              </a:extLst>
            </p:cNvPr>
            <p:cNvCxnSpPr/>
            <p:nvPr/>
          </p:nvCxnSpPr>
          <p:spPr bwMode="invGray">
            <a:xfrm>
              <a:off x="0" y="15544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D93E83BE-872E-48AC-9FFE-A9F5597742DF}"/>
                </a:ext>
              </a:extLst>
            </p:cNvPr>
            <p:cNvCxnSpPr/>
            <p:nvPr/>
          </p:nvCxnSpPr>
          <p:spPr bwMode="invGray">
            <a:xfrm>
              <a:off x="0" y="139903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D9D1C528-2748-4906-ABB1-D32D60EC43E0}"/>
                </a:ext>
              </a:extLst>
            </p:cNvPr>
            <p:cNvCxnSpPr/>
            <p:nvPr/>
          </p:nvCxnSpPr>
          <p:spPr bwMode="invGray">
            <a:xfrm>
              <a:off x="0" y="108813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6982271F-16E6-4B46-8B36-C850AA36014C}"/>
                </a:ext>
              </a:extLst>
            </p:cNvPr>
            <p:cNvCxnSpPr/>
            <p:nvPr/>
          </p:nvCxnSpPr>
          <p:spPr bwMode="invGray">
            <a:xfrm>
              <a:off x="0" y="202082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8A678F6B-D7A6-4C5F-A60A-68F375965733}"/>
                </a:ext>
              </a:extLst>
            </p:cNvPr>
            <p:cNvCxnSpPr/>
            <p:nvPr/>
          </p:nvCxnSpPr>
          <p:spPr bwMode="invGray">
            <a:xfrm>
              <a:off x="0" y="170992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B1F16AAE-3D56-49D9-B1F8-CF0D668C4625}"/>
                </a:ext>
              </a:extLst>
            </p:cNvPr>
            <p:cNvCxnSpPr/>
            <p:nvPr/>
          </p:nvCxnSpPr>
          <p:spPr bwMode="invGray">
            <a:xfrm>
              <a:off x="0" y="264261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146BA71-43F2-4516-96BC-46C1F7150D1F}"/>
                </a:ext>
              </a:extLst>
            </p:cNvPr>
            <p:cNvCxnSpPr/>
            <p:nvPr/>
          </p:nvCxnSpPr>
          <p:spPr bwMode="invGray">
            <a:xfrm>
              <a:off x="0" y="233172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6B2820DA-E0D5-407B-9227-F00335F2855C}"/>
                </a:ext>
              </a:extLst>
            </p:cNvPr>
            <p:cNvCxnSpPr/>
            <p:nvPr/>
          </p:nvCxnSpPr>
          <p:spPr bwMode="invGray">
            <a:xfrm>
              <a:off x="0" y="326440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A6A61357-206A-4A6B-82AD-45174279B301}"/>
                </a:ext>
              </a:extLst>
            </p:cNvPr>
            <p:cNvCxnSpPr/>
            <p:nvPr/>
          </p:nvCxnSpPr>
          <p:spPr bwMode="invGray">
            <a:xfrm>
              <a:off x="0" y="295351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6FD4E7D7-1920-4CDF-8C8E-2C8843C3234E}"/>
                </a:ext>
              </a:extLst>
            </p:cNvPr>
            <p:cNvCxnSpPr/>
            <p:nvPr/>
          </p:nvCxnSpPr>
          <p:spPr bwMode="invGray">
            <a:xfrm>
              <a:off x="0" y="388620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B6B52954-99B2-4CA1-BC58-BC2CE3144C2E}"/>
                </a:ext>
              </a:extLst>
            </p:cNvPr>
            <p:cNvCxnSpPr/>
            <p:nvPr/>
          </p:nvCxnSpPr>
          <p:spPr bwMode="invGray">
            <a:xfrm>
              <a:off x="0" y="357530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A58B8F17-F2CF-4C8B-9384-4763AEB46266}"/>
                </a:ext>
              </a:extLst>
            </p:cNvPr>
            <p:cNvCxnSpPr/>
            <p:nvPr/>
          </p:nvCxnSpPr>
          <p:spPr bwMode="invGray">
            <a:xfrm>
              <a:off x="0" y="450799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BF4D57F3-3690-4C8F-9DD3-6514140E8449}"/>
                </a:ext>
              </a:extLst>
            </p:cNvPr>
            <p:cNvCxnSpPr/>
            <p:nvPr/>
          </p:nvCxnSpPr>
          <p:spPr bwMode="invGray">
            <a:xfrm>
              <a:off x="0" y="419709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6F1248E6-58FC-4800-A342-F266640388C0}"/>
                </a:ext>
              </a:extLst>
            </p:cNvPr>
            <p:cNvCxnSpPr/>
            <p:nvPr/>
          </p:nvCxnSpPr>
          <p:spPr bwMode="invGray">
            <a:xfrm>
              <a:off x="0" y="512978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9B8011EA-A67B-4792-899C-6F30861FB41B}"/>
                </a:ext>
              </a:extLst>
            </p:cNvPr>
            <p:cNvCxnSpPr/>
            <p:nvPr/>
          </p:nvCxnSpPr>
          <p:spPr bwMode="invGray">
            <a:xfrm>
              <a:off x="0" y="481888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4E187538-C1B6-4AB3-9E92-1CBE573E39EA}"/>
                </a:ext>
              </a:extLst>
            </p:cNvPr>
            <p:cNvCxnSpPr/>
            <p:nvPr/>
          </p:nvCxnSpPr>
          <p:spPr bwMode="invGray">
            <a:xfrm>
              <a:off x="0" y="575157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F725F436-5B17-4F6D-B174-9FD6324175C9}"/>
                </a:ext>
              </a:extLst>
            </p:cNvPr>
            <p:cNvCxnSpPr/>
            <p:nvPr/>
          </p:nvCxnSpPr>
          <p:spPr bwMode="invGray">
            <a:xfrm>
              <a:off x="0" y="544068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3DD99996-2943-48E4-B56E-D3F05FDFEC4F}"/>
                </a:ext>
              </a:extLst>
            </p:cNvPr>
            <p:cNvCxnSpPr/>
            <p:nvPr/>
          </p:nvCxnSpPr>
          <p:spPr bwMode="invGray">
            <a:xfrm>
              <a:off x="0" y="637336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E8B8D663-5E52-4EA2-8D3F-41F6121FAE3C}"/>
                </a:ext>
              </a:extLst>
            </p:cNvPr>
            <p:cNvCxnSpPr/>
            <p:nvPr/>
          </p:nvCxnSpPr>
          <p:spPr bwMode="invGray">
            <a:xfrm>
              <a:off x="0" y="606247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11F6EC2A-C5C1-4266-92CE-81F84B827556}"/>
                </a:ext>
              </a:extLst>
            </p:cNvPr>
            <p:cNvCxnSpPr/>
            <p:nvPr/>
          </p:nvCxnSpPr>
          <p:spPr bwMode="invGray">
            <a:xfrm>
              <a:off x="0" y="668426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1" name="main body box">
              <a:extLst>
                <a:ext uri="{FF2B5EF4-FFF2-40B4-BE49-F238E27FC236}">
                  <a16:creationId xmlns:a16="http://schemas.microsoft.com/office/drawing/2014/main" id="{B218B8DC-43D2-4BF0-8019-414A6C978B50}"/>
                </a:ext>
              </a:extLst>
            </p:cNvPr>
            <p:cNvSpPr/>
            <p:nvPr/>
          </p:nvSpPr>
          <p:spPr bwMode="invGray">
            <a:xfrm>
              <a:off x="554736" y="1709928"/>
              <a:ext cx="11082528" cy="4507992"/>
            </a:xfrm>
            <a:prstGeom prst="rect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  <p:txBody>
            <a:bodyPr vert="horz" wrap="square" lIns="68572" tIns="34286" rIns="68572" bIns="34286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F8A6CBCB-2578-43F1-B7A4-69F595E6E013}"/>
                </a:ext>
              </a:extLst>
            </p:cNvPr>
            <p:cNvCxnSpPr/>
            <p:nvPr/>
          </p:nvCxnSpPr>
          <p:spPr bwMode="invGray">
            <a:xfrm>
              <a:off x="554736" y="2177796"/>
              <a:ext cx="11082528" cy="0"/>
            </a:xfrm>
            <a:prstGeom prst="line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62E19C48-49CD-490C-82AF-6A807F4A91F8}"/>
                </a:ext>
              </a:extLst>
            </p:cNvPr>
            <p:cNvCxnSpPr/>
            <p:nvPr/>
          </p:nvCxnSpPr>
          <p:spPr bwMode="invGray">
            <a:xfrm>
              <a:off x="554736" y="1711453"/>
              <a:ext cx="11082528" cy="0"/>
            </a:xfrm>
            <a:prstGeom prst="line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</p:cxnSp>
      </p:grpSp>
      <p:sp>
        <p:nvSpPr>
          <p:cNvPr id="145" name="4. Footnote" hidden="1">
            <a:extLst>
              <a:ext uri="{FF2B5EF4-FFF2-40B4-BE49-F238E27FC236}">
                <a16:creationId xmlns:a16="http://schemas.microsoft.com/office/drawing/2014/main" id="{56E3DC21-21DB-42FE-8721-1BC0E89F13AE}"/>
              </a:ext>
            </a:extLst>
          </p:cNvPr>
          <p:cNvSpPr txBox="1"/>
          <p:nvPr>
            <p:custDataLst>
              <p:tags r:id="rId28"/>
            </p:custDataLst>
          </p:nvPr>
        </p:nvSpPr>
        <p:spPr>
          <a:xfrm>
            <a:off x="553972" y="6279028"/>
            <a:ext cx="72786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dirty="0">
                <a:latin typeface="+mn-lt"/>
                <a:ea typeface="+mn-ea"/>
                <a:cs typeface="Arial" panose="020B0604020202020204" pitchFamily="34" charset="0"/>
              </a:rPr>
              <a:t>Footnotes</a:t>
            </a:r>
          </a:p>
        </p:txBody>
      </p:sp>
      <p:grpSp>
        <p:nvGrpSpPr>
          <p:cNvPr id="185" name="LegendBoxes" hidden="1">
            <a:extLst>
              <a:ext uri="{FF2B5EF4-FFF2-40B4-BE49-F238E27FC236}">
                <a16:creationId xmlns:a16="http://schemas.microsoft.com/office/drawing/2014/main" id="{28785628-9685-42DD-85C6-4A7FDEAEB9E4}"/>
              </a:ext>
            </a:extLst>
          </p:cNvPr>
          <p:cNvGrpSpPr/>
          <p:nvPr/>
        </p:nvGrpSpPr>
        <p:grpSpPr>
          <a:xfrm>
            <a:off x="10722394" y="4323600"/>
            <a:ext cx="984864" cy="1717282"/>
            <a:chOff x="9585951" y="2980105"/>
            <a:chExt cx="984864" cy="1717282"/>
          </a:xfrm>
        </p:grpSpPr>
        <p:sp>
          <p:nvSpPr>
            <p:cNvPr id="186" name="RectangleLegend1">
              <a:extLst>
                <a:ext uri="{FF2B5EF4-FFF2-40B4-BE49-F238E27FC236}">
                  <a16:creationId xmlns:a16="http://schemas.microsoft.com/office/drawing/2014/main" id="{F6C915EA-5130-4DA7-8B9A-5E522A1DBE2F}"/>
                </a:ext>
              </a:extLst>
            </p:cNvPr>
            <p:cNvSpPr/>
            <p:nvPr/>
          </p:nvSpPr>
          <p:spPr>
            <a:xfrm>
              <a:off x="9585951" y="3001463"/>
              <a:ext cx="172729" cy="172729"/>
            </a:xfrm>
            <a:prstGeom prst="rect">
              <a:avLst/>
            </a:prstGeom>
            <a:solidFill>
              <a:schemeClr val="accent1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87" name="RectangleLegend2">
              <a:extLst>
                <a:ext uri="{FF2B5EF4-FFF2-40B4-BE49-F238E27FC236}">
                  <a16:creationId xmlns:a16="http://schemas.microsoft.com/office/drawing/2014/main" id="{056BAC0D-94D9-4BAA-A238-909A42CD485B}"/>
                </a:ext>
              </a:extLst>
            </p:cNvPr>
            <p:cNvSpPr/>
            <p:nvPr/>
          </p:nvSpPr>
          <p:spPr>
            <a:xfrm>
              <a:off x="9585951" y="3380961"/>
              <a:ext cx="172729" cy="172729"/>
            </a:xfrm>
            <a:prstGeom prst="rect">
              <a:avLst/>
            </a:prstGeom>
            <a:solidFill>
              <a:schemeClr val="accent2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88" name="RectangleLegend3">
              <a:extLst>
                <a:ext uri="{FF2B5EF4-FFF2-40B4-BE49-F238E27FC236}">
                  <a16:creationId xmlns:a16="http://schemas.microsoft.com/office/drawing/2014/main" id="{BC7BB400-0474-421B-B1C4-D9D83F8D7025}"/>
                </a:ext>
              </a:extLst>
            </p:cNvPr>
            <p:cNvSpPr/>
            <p:nvPr/>
          </p:nvSpPr>
          <p:spPr>
            <a:xfrm>
              <a:off x="9585951" y="3754557"/>
              <a:ext cx="172729" cy="172729"/>
            </a:xfrm>
            <a:prstGeom prst="rect">
              <a:avLst/>
            </a:prstGeom>
            <a:solidFill>
              <a:schemeClr val="accent3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89" name="RectangleLegend4">
              <a:extLst>
                <a:ext uri="{FF2B5EF4-FFF2-40B4-BE49-F238E27FC236}">
                  <a16:creationId xmlns:a16="http://schemas.microsoft.com/office/drawing/2014/main" id="{5D84FBCC-8195-429D-ADA2-ADF26D0822E2}"/>
                </a:ext>
              </a:extLst>
            </p:cNvPr>
            <p:cNvSpPr/>
            <p:nvPr/>
          </p:nvSpPr>
          <p:spPr>
            <a:xfrm>
              <a:off x="9585951" y="4128153"/>
              <a:ext cx="172729" cy="172729"/>
            </a:xfrm>
            <a:prstGeom prst="rect">
              <a:avLst/>
            </a:prstGeom>
            <a:solidFill>
              <a:schemeClr val="accent4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90" name="RectangleLegend5">
              <a:extLst>
                <a:ext uri="{FF2B5EF4-FFF2-40B4-BE49-F238E27FC236}">
                  <a16:creationId xmlns:a16="http://schemas.microsoft.com/office/drawing/2014/main" id="{655825D0-671B-44EC-90C5-7913A4E7BAB9}"/>
                </a:ext>
              </a:extLst>
            </p:cNvPr>
            <p:cNvSpPr/>
            <p:nvPr/>
          </p:nvSpPr>
          <p:spPr>
            <a:xfrm>
              <a:off x="9585951" y="4501749"/>
              <a:ext cx="172729" cy="172729"/>
            </a:xfrm>
            <a:prstGeom prst="rect">
              <a:avLst/>
            </a:prstGeom>
            <a:solidFill>
              <a:schemeClr val="accent5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91" name="Legend1">
              <a:extLst>
                <a:ext uri="{FF2B5EF4-FFF2-40B4-BE49-F238E27FC236}">
                  <a16:creationId xmlns:a16="http://schemas.microsoft.com/office/drawing/2014/main" id="{CD018A8B-4FD0-4C99-AA47-D684D1049136}"/>
                </a:ext>
              </a:extLst>
            </p:cNvPr>
            <p:cNvSpPr txBox="1"/>
            <p:nvPr/>
          </p:nvSpPr>
          <p:spPr>
            <a:xfrm>
              <a:off x="9912097" y="2980105"/>
              <a:ext cx="658718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92" name="Legend2">
              <a:extLst>
                <a:ext uri="{FF2B5EF4-FFF2-40B4-BE49-F238E27FC236}">
                  <a16:creationId xmlns:a16="http://schemas.microsoft.com/office/drawing/2014/main" id="{24E194E3-38A9-4A3A-AEBA-D1DCF1935051}"/>
                </a:ext>
              </a:extLst>
            </p:cNvPr>
            <p:cNvSpPr txBox="1"/>
            <p:nvPr/>
          </p:nvSpPr>
          <p:spPr>
            <a:xfrm>
              <a:off x="9912097" y="3359603"/>
              <a:ext cx="658718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93" name="Legend3">
              <a:extLst>
                <a:ext uri="{FF2B5EF4-FFF2-40B4-BE49-F238E27FC236}">
                  <a16:creationId xmlns:a16="http://schemas.microsoft.com/office/drawing/2014/main" id="{DCCF084D-A8B2-46B3-BE03-CFDA8E58B2B9}"/>
                </a:ext>
              </a:extLst>
            </p:cNvPr>
            <p:cNvSpPr txBox="1"/>
            <p:nvPr/>
          </p:nvSpPr>
          <p:spPr>
            <a:xfrm>
              <a:off x="9912097" y="3739101"/>
              <a:ext cx="658718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94" name="Legend4">
              <a:extLst>
                <a:ext uri="{FF2B5EF4-FFF2-40B4-BE49-F238E27FC236}">
                  <a16:creationId xmlns:a16="http://schemas.microsoft.com/office/drawing/2014/main" id="{0E49468C-EFEE-4C9A-BECB-CC10BE34BF4B}"/>
                </a:ext>
              </a:extLst>
            </p:cNvPr>
            <p:cNvSpPr txBox="1"/>
            <p:nvPr/>
          </p:nvSpPr>
          <p:spPr>
            <a:xfrm>
              <a:off x="9912097" y="4110522"/>
              <a:ext cx="658718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95" name="Legend5">
              <a:extLst>
                <a:ext uri="{FF2B5EF4-FFF2-40B4-BE49-F238E27FC236}">
                  <a16:creationId xmlns:a16="http://schemas.microsoft.com/office/drawing/2014/main" id="{443480AB-89E7-497E-A131-91869590BDB0}"/>
                </a:ext>
              </a:extLst>
            </p:cNvPr>
            <p:cNvSpPr txBox="1"/>
            <p:nvPr/>
          </p:nvSpPr>
          <p:spPr>
            <a:xfrm>
              <a:off x="9912097" y="4481943"/>
              <a:ext cx="653111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</p:grpSp>
      <p:grpSp>
        <p:nvGrpSpPr>
          <p:cNvPr id="146" name="LegendMoons" hidden="1">
            <a:extLst>
              <a:ext uri="{FF2B5EF4-FFF2-40B4-BE49-F238E27FC236}">
                <a16:creationId xmlns:a16="http://schemas.microsoft.com/office/drawing/2014/main" id="{BCBAA4B3-76E3-4E3E-9DFB-193618E70571}"/>
              </a:ext>
            </a:extLst>
          </p:cNvPr>
          <p:cNvGrpSpPr/>
          <p:nvPr/>
        </p:nvGrpSpPr>
        <p:grpSpPr>
          <a:xfrm>
            <a:off x="10692000" y="1339200"/>
            <a:ext cx="1023616" cy="1731859"/>
            <a:chOff x="7723680" y="1702457"/>
            <a:chExt cx="1023616" cy="1731859"/>
          </a:xfrm>
        </p:grpSpPr>
        <p:sp>
          <p:nvSpPr>
            <p:cNvPr id="147" name="Legend1">
              <a:extLst>
                <a:ext uri="{FF2B5EF4-FFF2-40B4-BE49-F238E27FC236}">
                  <a16:creationId xmlns:a16="http://schemas.microsoft.com/office/drawing/2014/main" id="{A8F35D73-D259-46FA-AFD2-EA8247EDE0BB}"/>
                </a:ext>
              </a:extLst>
            </p:cNvPr>
            <p:cNvSpPr txBox="1"/>
            <p:nvPr/>
          </p:nvSpPr>
          <p:spPr>
            <a:xfrm>
              <a:off x="8076312" y="1709816"/>
              <a:ext cx="670984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48" name="Legend2">
              <a:extLst>
                <a:ext uri="{FF2B5EF4-FFF2-40B4-BE49-F238E27FC236}">
                  <a16:creationId xmlns:a16="http://schemas.microsoft.com/office/drawing/2014/main" id="{8C810E22-5C1D-4238-A604-CBCDDCB4C05E}"/>
                </a:ext>
              </a:extLst>
            </p:cNvPr>
            <p:cNvSpPr txBox="1"/>
            <p:nvPr/>
          </p:nvSpPr>
          <p:spPr>
            <a:xfrm>
              <a:off x="8076312" y="2085275"/>
              <a:ext cx="670984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49" name="Legend3">
              <a:extLst>
                <a:ext uri="{FF2B5EF4-FFF2-40B4-BE49-F238E27FC236}">
                  <a16:creationId xmlns:a16="http://schemas.microsoft.com/office/drawing/2014/main" id="{E4D11ABD-C458-4D2C-B8BA-1BD7E497965C}"/>
                </a:ext>
              </a:extLst>
            </p:cNvPr>
            <p:cNvSpPr txBox="1"/>
            <p:nvPr/>
          </p:nvSpPr>
          <p:spPr>
            <a:xfrm>
              <a:off x="8076312" y="2460734"/>
              <a:ext cx="670984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50" name="Legend4">
              <a:extLst>
                <a:ext uri="{FF2B5EF4-FFF2-40B4-BE49-F238E27FC236}">
                  <a16:creationId xmlns:a16="http://schemas.microsoft.com/office/drawing/2014/main" id="{6751DA88-7594-4AF8-9B0B-6D236454D486}"/>
                </a:ext>
              </a:extLst>
            </p:cNvPr>
            <p:cNvSpPr txBox="1"/>
            <p:nvPr/>
          </p:nvSpPr>
          <p:spPr>
            <a:xfrm>
              <a:off x="8076312" y="2836193"/>
              <a:ext cx="670984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51" name="Legend5">
              <a:extLst>
                <a:ext uri="{FF2B5EF4-FFF2-40B4-BE49-F238E27FC236}">
                  <a16:creationId xmlns:a16="http://schemas.microsoft.com/office/drawing/2014/main" id="{9BD97B4F-09E8-498D-A862-8771F6492867}"/>
                </a:ext>
              </a:extLst>
            </p:cNvPr>
            <p:cNvSpPr txBox="1"/>
            <p:nvPr/>
          </p:nvSpPr>
          <p:spPr>
            <a:xfrm>
              <a:off x="8076312" y="3211654"/>
              <a:ext cx="670984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grpSp>
          <p:nvGrpSpPr>
            <p:cNvPr id="152" name="MoonLegend1">
              <a:extLst>
                <a:ext uri="{FF2B5EF4-FFF2-40B4-BE49-F238E27FC236}">
                  <a16:creationId xmlns:a16="http://schemas.microsoft.com/office/drawing/2014/main" id="{2D833A59-C7AB-446D-8FF2-91CA9DB3ACEE}"/>
                </a:ext>
              </a:extLst>
            </p:cNvPr>
            <p:cNvGrpSpPr>
              <a:grpSpLocks noChangeAspect="1"/>
            </p:cNvGrpSpPr>
            <p:nvPr>
              <p:custDataLst>
                <p:tags r:id="rId29"/>
              </p:custDataLst>
            </p:nvPr>
          </p:nvGrpSpPr>
          <p:grpSpPr>
            <a:xfrm>
              <a:off x="7723680" y="1702457"/>
              <a:ext cx="228600" cy="228600"/>
              <a:chOff x="762000" y="1270000"/>
              <a:chExt cx="254000" cy="254000"/>
            </a:xfrm>
          </p:grpSpPr>
          <p:sp>
            <p:nvSpPr>
              <p:cNvPr id="165" name="Oval 164">
                <a:extLst>
                  <a:ext uri="{FF2B5EF4-FFF2-40B4-BE49-F238E27FC236}">
                    <a16:creationId xmlns:a16="http://schemas.microsoft.com/office/drawing/2014/main" id="{6FAD167A-470E-49B3-9358-C391E9721499}"/>
                  </a:ext>
                </a:extLst>
              </p:cNvPr>
              <p:cNvSpPr/>
              <p:nvPr>
                <p:custDataLst>
                  <p:tags r:id="rId42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6" name="Arc 165" hidden="1">
                <a:extLst>
                  <a:ext uri="{FF2B5EF4-FFF2-40B4-BE49-F238E27FC236}">
                    <a16:creationId xmlns:a16="http://schemas.microsoft.com/office/drawing/2014/main" id="{2106BC3D-6019-4A97-BF49-95FEE529E3EF}"/>
                  </a:ext>
                </a:extLst>
              </p:cNvPr>
              <p:cNvSpPr/>
              <p:nvPr>
                <p:custDataLst>
                  <p:tags r:id="rId43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2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53" name="MoonLegend2">
              <a:extLst>
                <a:ext uri="{FF2B5EF4-FFF2-40B4-BE49-F238E27FC236}">
                  <a16:creationId xmlns:a16="http://schemas.microsoft.com/office/drawing/2014/main" id="{290914A9-07C8-4F8C-AD47-74783B1DE6E1}"/>
                </a:ext>
              </a:extLst>
            </p:cNvPr>
            <p:cNvGrpSpPr>
              <a:grpSpLocks noChangeAspect="1"/>
            </p:cNvGrpSpPr>
            <p:nvPr>
              <p:custDataLst>
                <p:tags r:id="rId30"/>
              </p:custDataLst>
            </p:nvPr>
          </p:nvGrpSpPr>
          <p:grpSpPr>
            <a:xfrm>
              <a:off x="7723680" y="2078270"/>
              <a:ext cx="228600" cy="228600"/>
              <a:chOff x="762000" y="1270000"/>
              <a:chExt cx="254000" cy="254000"/>
            </a:xfrm>
          </p:grpSpPr>
          <p:sp>
            <p:nvSpPr>
              <p:cNvPr id="163" name="Oval 162">
                <a:extLst>
                  <a:ext uri="{FF2B5EF4-FFF2-40B4-BE49-F238E27FC236}">
                    <a16:creationId xmlns:a16="http://schemas.microsoft.com/office/drawing/2014/main" id="{14C29FC0-EC32-412C-A1FC-29EF13DE8125}"/>
                  </a:ext>
                </a:extLst>
              </p:cNvPr>
              <p:cNvSpPr/>
              <p:nvPr>
                <p:custDataLst>
                  <p:tags r:id="rId40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4" name="Arc 163">
                <a:extLst>
                  <a:ext uri="{FF2B5EF4-FFF2-40B4-BE49-F238E27FC236}">
                    <a16:creationId xmlns:a16="http://schemas.microsoft.com/office/drawing/2014/main" id="{08217F02-10EE-4BF5-8640-3409A47C5847}"/>
                  </a:ext>
                </a:extLst>
              </p:cNvPr>
              <p:cNvSpPr/>
              <p:nvPr>
                <p:custDataLst>
                  <p:tags r:id="rId41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0"/>
                </a:avLst>
              </a:prstGeom>
              <a:solidFill>
                <a:schemeClr val="accent2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54" name="MoonLegend3">
              <a:extLst>
                <a:ext uri="{FF2B5EF4-FFF2-40B4-BE49-F238E27FC236}">
                  <a16:creationId xmlns:a16="http://schemas.microsoft.com/office/drawing/2014/main" id="{435D5936-2D97-416D-A834-DF4B9D96A043}"/>
                </a:ext>
              </a:extLst>
            </p:cNvPr>
            <p:cNvGrpSpPr>
              <a:grpSpLocks noChangeAspect="1"/>
            </p:cNvGrpSpPr>
            <p:nvPr>
              <p:custDataLst>
                <p:tags r:id="rId31"/>
              </p:custDataLst>
            </p:nvPr>
          </p:nvGrpSpPr>
          <p:grpSpPr>
            <a:xfrm>
              <a:off x="7723680" y="2454085"/>
              <a:ext cx="228600" cy="228600"/>
              <a:chOff x="762000" y="1270000"/>
              <a:chExt cx="254000" cy="254000"/>
            </a:xfrm>
          </p:grpSpPr>
          <p:sp>
            <p:nvSpPr>
              <p:cNvPr id="161" name="Oval 160">
                <a:extLst>
                  <a:ext uri="{FF2B5EF4-FFF2-40B4-BE49-F238E27FC236}">
                    <a16:creationId xmlns:a16="http://schemas.microsoft.com/office/drawing/2014/main" id="{69BF58B2-CF38-41FB-8EF8-3EE6A3F13980}"/>
                  </a:ext>
                </a:extLst>
              </p:cNvPr>
              <p:cNvSpPr/>
              <p:nvPr>
                <p:custDataLst>
                  <p:tags r:id="rId38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2" name="Arc 161">
                <a:extLst>
                  <a:ext uri="{FF2B5EF4-FFF2-40B4-BE49-F238E27FC236}">
                    <a16:creationId xmlns:a16="http://schemas.microsoft.com/office/drawing/2014/main" id="{9A2D06B2-79B1-475C-A66E-9CB573E98829}"/>
                  </a:ext>
                </a:extLst>
              </p:cNvPr>
              <p:cNvSpPr/>
              <p:nvPr>
                <p:custDataLst>
                  <p:tags r:id="rId39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2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55" name="MoonLegend4">
              <a:extLst>
                <a:ext uri="{FF2B5EF4-FFF2-40B4-BE49-F238E27FC236}">
                  <a16:creationId xmlns:a16="http://schemas.microsoft.com/office/drawing/2014/main" id="{8EC87CF1-17C2-4BF0-9A01-8C2C8FFFF842}"/>
                </a:ext>
              </a:extLst>
            </p:cNvPr>
            <p:cNvGrpSpPr>
              <a:grpSpLocks noChangeAspect="1"/>
            </p:cNvGrpSpPr>
            <p:nvPr>
              <p:custDataLst>
                <p:tags r:id="rId32"/>
              </p:custDataLst>
            </p:nvPr>
          </p:nvGrpSpPr>
          <p:grpSpPr>
            <a:xfrm>
              <a:off x="7723680" y="2829900"/>
              <a:ext cx="228600" cy="228600"/>
              <a:chOff x="762000" y="1270000"/>
              <a:chExt cx="254000" cy="254000"/>
            </a:xfrm>
          </p:grpSpPr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3A7C7C4F-14E8-4812-AC35-7D066AEC66E0}"/>
                  </a:ext>
                </a:extLst>
              </p:cNvPr>
              <p:cNvSpPr/>
              <p:nvPr>
                <p:custDataLst>
                  <p:tags r:id="rId36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0" name="Arc 159">
                <a:extLst>
                  <a:ext uri="{FF2B5EF4-FFF2-40B4-BE49-F238E27FC236}">
                    <a16:creationId xmlns:a16="http://schemas.microsoft.com/office/drawing/2014/main" id="{7F7E2EA4-AD8C-4DA3-ACA6-A69404D1E88D}"/>
                  </a:ext>
                </a:extLst>
              </p:cNvPr>
              <p:cNvSpPr/>
              <p:nvPr>
                <p:custDataLst>
                  <p:tags r:id="rId37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2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56" name="MoonLegend5">
              <a:extLst>
                <a:ext uri="{FF2B5EF4-FFF2-40B4-BE49-F238E27FC236}">
                  <a16:creationId xmlns:a16="http://schemas.microsoft.com/office/drawing/2014/main" id="{BCD87F8B-10B7-4E82-8EC4-F08B412A1736}"/>
                </a:ext>
              </a:extLst>
            </p:cNvPr>
            <p:cNvGrpSpPr>
              <a:grpSpLocks noChangeAspect="1"/>
            </p:cNvGrpSpPr>
            <p:nvPr>
              <p:custDataLst>
                <p:tags r:id="rId33"/>
              </p:custDataLst>
            </p:nvPr>
          </p:nvGrpSpPr>
          <p:grpSpPr>
            <a:xfrm>
              <a:off x="7723680" y="3205716"/>
              <a:ext cx="228600" cy="228600"/>
              <a:chOff x="762000" y="1270000"/>
              <a:chExt cx="254000" cy="254000"/>
            </a:xfrm>
          </p:grpSpPr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88573FB6-1F3D-4B01-98F6-7E4478BE33EF}"/>
                  </a:ext>
                </a:extLst>
              </p:cNvPr>
              <p:cNvSpPr/>
              <p:nvPr>
                <p:custDataLst>
                  <p:tags r:id="rId34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8" name="Arc 157">
                <a:extLst>
                  <a:ext uri="{FF2B5EF4-FFF2-40B4-BE49-F238E27FC236}">
                    <a16:creationId xmlns:a16="http://schemas.microsoft.com/office/drawing/2014/main" id="{CF3B10D5-50BA-4075-BEDD-5D7FF7BE36E6}"/>
                  </a:ext>
                </a:extLst>
              </p:cNvPr>
              <p:cNvSpPr/>
              <p:nvPr>
                <p:custDataLst>
                  <p:tags r:id="rId35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2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167" name="Sticker" hidden="1">
            <a:extLst>
              <a:ext uri="{FF2B5EF4-FFF2-40B4-BE49-F238E27FC236}">
                <a16:creationId xmlns:a16="http://schemas.microsoft.com/office/drawing/2014/main" id="{174FA759-1A16-45E2-B8DB-6AC61DFC92D4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559460" y="1289273"/>
            <a:ext cx="428337" cy="156997"/>
            <a:chOff x="8456447" y="272180"/>
            <a:chExt cx="322188" cy="156966"/>
          </a:xfrm>
        </p:grpSpPr>
        <p:sp>
          <p:nvSpPr>
            <p:cNvPr id="168" name="StickerRectangle">
              <a:extLst>
                <a:ext uri="{FF2B5EF4-FFF2-40B4-BE49-F238E27FC236}">
                  <a16:creationId xmlns:a16="http://schemas.microsoft.com/office/drawing/2014/main" id="{99FB5892-A9FF-4D0E-8661-19A39D5E096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456447" y="272180"/>
              <a:ext cx="322188" cy="156966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18288" anchor="t" anchorCtr="0">
              <a:spAutoFit/>
            </a:bodyPr>
            <a:lstStyle/>
            <a:p>
              <a:pPr algn="l" defTabSz="1193860">
                <a:buClr>
                  <a:schemeClr val="tx2"/>
                </a:buClr>
              </a:pPr>
              <a:r>
                <a:rPr lang="en-US" sz="900" b="1" spc="50" dirty="0">
                  <a:ln w="3175">
                    <a:noFill/>
                  </a:ln>
                  <a:solidFill>
                    <a:schemeClr val="tx1"/>
                  </a:solidFill>
                </a:rPr>
                <a:t>Sticker</a:t>
              </a:r>
              <a:endParaRPr lang="en-US" sz="800" baseline="0" dirty="0">
                <a:solidFill>
                  <a:schemeClr val="tx1"/>
                </a:solidFill>
                <a:latin typeface="+mn-lt"/>
                <a:ea typeface="+mn-ea"/>
              </a:endParaRPr>
            </a:p>
          </p:txBody>
        </p:sp>
        <p:cxnSp>
          <p:nvCxnSpPr>
            <p:cNvPr id="169" name="StickerUnderline">
              <a:extLst>
                <a:ext uri="{FF2B5EF4-FFF2-40B4-BE49-F238E27FC236}">
                  <a16:creationId xmlns:a16="http://schemas.microsoft.com/office/drawing/2014/main" id="{B821CB31-49E5-49E7-966F-3C5449557168}"/>
                </a:ext>
              </a:extLst>
            </p:cNvPr>
            <p:cNvCxnSpPr>
              <a:cxnSpLocks noChangeShapeType="1"/>
              <a:stCxn id="168" idx="4"/>
              <a:endCxn id="168" idx="6"/>
            </p:cNvCxnSpPr>
            <p:nvPr/>
          </p:nvCxnSpPr>
          <p:spPr bwMode="gray">
            <a:xfrm>
              <a:off x="8456447" y="429146"/>
              <a:ext cx="322188" cy="0"/>
            </a:xfrm>
            <a:prstGeom prst="straightConnector1">
              <a:avLst/>
            </a:prstGeom>
            <a:noFill/>
            <a:ln w="4191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44" name="LegendLines" hidden="1">
            <a:extLst>
              <a:ext uri="{FF2B5EF4-FFF2-40B4-BE49-F238E27FC236}">
                <a16:creationId xmlns:a16="http://schemas.microsoft.com/office/drawing/2014/main" id="{96520A0D-E8D0-48B5-8162-BA1976A5C3E1}"/>
              </a:ext>
            </a:extLst>
          </p:cNvPr>
          <p:cNvGrpSpPr/>
          <p:nvPr/>
        </p:nvGrpSpPr>
        <p:grpSpPr>
          <a:xfrm>
            <a:off x="10440000" y="3243600"/>
            <a:ext cx="1269335" cy="958286"/>
            <a:chOff x="4372690" y="3739101"/>
            <a:chExt cx="1269335" cy="958286"/>
          </a:xfrm>
        </p:grpSpPr>
        <p:sp>
          <p:nvSpPr>
            <p:cNvPr id="170" name="Legend1">
              <a:extLst>
                <a:ext uri="{FF2B5EF4-FFF2-40B4-BE49-F238E27FC236}">
                  <a16:creationId xmlns:a16="http://schemas.microsoft.com/office/drawing/2014/main" id="{D5E27233-7661-43E0-8C1B-859EBE562598}"/>
                </a:ext>
              </a:extLst>
            </p:cNvPr>
            <p:cNvSpPr txBox="1"/>
            <p:nvPr/>
          </p:nvSpPr>
          <p:spPr>
            <a:xfrm>
              <a:off x="4988914" y="3739101"/>
              <a:ext cx="653111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71" name="Legend2">
              <a:extLst>
                <a:ext uri="{FF2B5EF4-FFF2-40B4-BE49-F238E27FC236}">
                  <a16:creationId xmlns:a16="http://schemas.microsoft.com/office/drawing/2014/main" id="{215BA769-FC3A-4971-81E8-16C8E7138029}"/>
                </a:ext>
              </a:extLst>
            </p:cNvPr>
            <p:cNvSpPr txBox="1"/>
            <p:nvPr/>
          </p:nvSpPr>
          <p:spPr>
            <a:xfrm>
              <a:off x="4988914" y="4110522"/>
              <a:ext cx="653111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72" name="Legend3">
              <a:extLst>
                <a:ext uri="{FF2B5EF4-FFF2-40B4-BE49-F238E27FC236}">
                  <a16:creationId xmlns:a16="http://schemas.microsoft.com/office/drawing/2014/main" id="{75880242-A8D7-441D-805E-B817DF5CA854}"/>
                </a:ext>
              </a:extLst>
            </p:cNvPr>
            <p:cNvSpPr txBox="1"/>
            <p:nvPr/>
          </p:nvSpPr>
          <p:spPr>
            <a:xfrm>
              <a:off x="4988914" y="4481943"/>
              <a:ext cx="653111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73" name="LineLegend3">
              <a:extLst>
                <a:ext uri="{FF2B5EF4-FFF2-40B4-BE49-F238E27FC236}">
                  <a16:creationId xmlns:a16="http://schemas.microsoft.com/office/drawing/2014/main" id="{5C3089E9-5649-4103-BA5F-72175F24BEF8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4372690" y="4588113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aseline="0" dirty="0">
                <a:latin typeface="+mn-lt"/>
                <a:ea typeface="+mn-ea"/>
              </a:endParaRPr>
            </a:p>
          </p:txBody>
        </p:sp>
        <p:sp>
          <p:nvSpPr>
            <p:cNvPr id="174" name="LineLegend2">
              <a:extLst>
                <a:ext uri="{FF2B5EF4-FFF2-40B4-BE49-F238E27FC236}">
                  <a16:creationId xmlns:a16="http://schemas.microsoft.com/office/drawing/2014/main" id="{70A7CFCE-D526-433E-9FBC-6DEF2F5E9EB4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4372690" y="4214754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aseline="0" dirty="0">
                <a:latin typeface="+mn-lt"/>
                <a:ea typeface="+mn-ea"/>
              </a:endParaRPr>
            </a:p>
          </p:txBody>
        </p:sp>
        <p:sp>
          <p:nvSpPr>
            <p:cNvPr id="175" name="LineLegend1">
              <a:extLst>
                <a:ext uri="{FF2B5EF4-FFF2-40B4-BE49-F238E27FC236}">
                  <a16:creationId xmlns:a16="http://schemas.microsoft.com/office/drawing/2014/main" id="{4AD9EC0A-8F45-49FA-BB0F-195682A6F6BE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4372690" y="3846823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aseline="0" dirty="0">
                <a:latin typeface="+mn-lt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6055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</p:sldLayoutIdLst>
  <p:txStyles>
    <p:titleStyle>
      <a:lvl1pPr algn="l" defTabSz="914400" rtl="0" eaLnBrk="1" latinLnBrk="0" hangingPunct="1">
        <a:lnSpc>
          <a:spcPct val="93000"/>
        </a:lnSpc>
        <a:spcBef>
          <a:spcPct val="0"/>
        </a:spcBef>
        <a:buNone/>
        <a:defRPr sz="2500" b="1" kern="1200" spc="0" baseline="0">
          <a:ln w="6350" cap="flat">
            <a:noFill/>
            <a:miter lim="800000"/>
          </a:ln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Segoe UI" panose="020B0502040204020203" pitchFamily="34" charset="0"/>
        <a:buChar char="​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228600" indent="-225425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Font typeface="Wingdings" panose="05000000000000000000" pitchFamily="2" charset="2"/>
        <a:buChar char="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515938" indent="-287338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Font typeface="Arial" panose="020B0604020202020204" pitchFamily="34" charset="0"/>
        <a:buChar char="—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742950" indent="-182563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914400" indent="-136525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SzPct val="100000"/>
        <a:buFont typeface="Arial" panose="020B0604020202020204" pitchFamily="34" charset="0"/>
        <a:buChar char="›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914400" indent="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6pPr>
      <a:lvl7pPr marL="914400" indent="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7pPr>
      <a:lvl8pPr marL="914400" indent="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8pPr>
      <a:lvl9pPr marL="914400" indent="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68">
          <p15:clr>
            <a:srgbClr val="5ACBF0"/>
          </p15:clr>
        </p15:guide>
        <p15:guide id="3" orient="horz" pos="3912">
          <p15:clr>
            <a:srgbClr val="5ACBF0"/>
          </p15:clr>
        </p15:guide>
        <p15:guide id="4" orient="horz" pos="1075">
          <p15:clr>
            <a:srgbClr val="F26B43"/>
          </p15:clr>
        </p15:guide>
        <p15:guide id="5" pos="7329">
          <p15:clr>
            <a:srgbClr val="F26B43"/>
          </p15:clr>
        </p15:guide>
        <p15:guide id="6" pos="345">
          <p15:clr>
            <a:srgbClr val="F26B43"/>
          </p15:clr>
        </p15:guide>
        <p15:guide id="8" orient="horz" pos="4063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4BC40847-AF8B-4097-9A07-2349A751A05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9"/>
            </p:custDataLst>
            <p:extLst>
              <p:ext uri="{D42A27DB-BD31-4B8C-83A1-F6EECF244321}">
                <p14:modId xmlns:p14="http://schemas.microsoft.com/office/powerpoint/2010/main" val="285356036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1" imgW="413" imgH="416" progId="TCLayout.ActiveDocument.1">
                  <p:embed/>
                </p:oleObj>
              </mc:Choice>
              <mc:Fallback>
                <p:oleObj name="think-cell Slide" r:id="rId41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4BC40847-AF8B-4097-9A07-2349A751A05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A194173E-7BB3-47F4-8EAD-18BFC563F97A}"/>
              </a:ext>
            </a:extLst>
          </p:cNvPr>
          <p:cNvSpPr/>
          <p:nvPr userDrawn="1">
            <p:custDataLst>
              <p:tags r:id="rId20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 dirty="0" err="1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cxnSp>
        <p:nvCxnSpPr>
          <p:cNvPr id="106" name="BottomLine">
            <a:extLst>
              <a:ext uri="{FF2B5EF4-FFF2-40B4-BE49-F238E27FC236}">
                <a16:creationId xmlns:a16="http://schemas.microsoft.com/office/drawing/2014/main" id="{8B868434-776E-46FC-90D6-2CC6F63A9A51}"/>
              </a:ext>
            </a:extLst>
          </p:cNvPr>
          <p:cNvCxnSpPr/>
          <p:nvPr userDrawn="1">
            <p:custDataLst>
              <p:tags r:id="rId21"/>
            </p:custDataLst>
          </p:nvPr>
        </p:nvCxnSpPr>
        <p:spPr>
          <a:xfrm>
            <a:off x="554736" y="6453769"/>
            <a:ext cx="11082528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TopLine">
            <a:extLst>
              <a:ext uri="{FF2B5EF4-FFF2-40B4-BE49-F238E27FC236}">
                <a16:creationId xmlns:a16="http://schemas.microsoft.com/office/drawing/2014/main" id="{00E8CD27-C104-4563-9322-C0A2ABFCB5E3}"/>
              </a:ext>
            </a:extLst>
          </p:cNvPr>
          <p:cNvCxnSpPr/>
          <p:nvPr userDrawn="1">
            <p:custDataLst>
              <p:tags r:id="rId22"/>
            </p:custDataLst>
          </p:nvPr>
        </p:nvCxnSpPr>
        <p:spPr>
          <a:xfrm>
            <a:off x="554736" y="1181906"/>
            <a:ext cx="11082528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4. Footnote" hidden="1">
            <a:extLst>
              <a:ext uri="{FF2B5EF4-FFF2-40B4-BE49-F238E27FC236}">
                <a16:creationId xmlns:a16="http://schemas.microsoft.com/office/drawing/2014/main" id="{772E4927-517C-4D61-9929-9FFDE5F31A03}"/>
              </a:ext>
            </a:extLst>
          </p:cNvPr>
          <p:cNvSpPr txBox="1"/>
          <p:nvPr userDrawn="1">
            <p:custDataLst>
              <p:tags r:id="rId23"/>
            </p:custDataLst>
          </p:nvPr>
        </p:nvSpPr>
        <p:spPr>
          <a:xfrm>
            <a:off x="553972" y="6279028"/>
            <a:ext cx="72786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dirty="0">
                <a:latin typeface="+mn-lt"/>
                <a:ea typeface="+mn-ea"/>
                <a:cs typeface="Arial" panose="020B0604020202020204" pitchFamily="34" charset="0"/>
              </a:rPr>
              <a:t>Footnotes</a:t>
            </a:r>
          </a:p>
        </p:txBody>
      </p:sp>
      <p:sp>
        <p:nvSpPr>
          <p:cNvPr id="57" name="2. Slide Title">
            <a:extLst>
              <a:ext uri="{FF2B5EF4-FFF2-40B4-BE49-F238E27FC236}">
                <a16:creationId xmlns:a16="http://schemas.microsoft.com/office/drawing/2014/main" id="{98FF70AE-7EF6-4E5B-9FFE-B44C852C9FBA}"/>
              </a:ext>
            </a:extLst>
          </p:cNvPr>
          <p:cNvSpPr>
            <a:spLocks noGrp="1"/>
          </p:cNvSpPr>
          <p:nvPr>
            <p:ph type="title"/>
            <p:custDataLst>
              <p:tags r:id="rId24"/>
            </p:custDataLst>
          </p:nvPr>
        </p:nvSpPr>
        <p:spPr>
          <a:xfrm>
            <a:off x="554736" y="172212"/>
            <a:ext cx="11082528" cy="73152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8" name="Text Placeholder 2">
            <a:extLst>
              <a:ext uri="{FF2B5EF4-FFF2-40B4-BE49-F238E27FC236}">
                <a16:creationId xmlns:a16="http://schemas.microsoft.com/office/drawing/2014/main" id="{192DB789-515B-4504-BE53-6445F24276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4736" y="2171700"/>
            <a:ext cx="11082528" cy="252376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59" name="Grid" hidden="1">
            <a:extLst>
              <a:ext uri="{FF2B5EF4-FFF2-40B4-BE49-F238E27FC236}">
                <a16:creationId xmlns:a16="http://schemas.microsoft.com/office/drawing/2014/main" id="{D35250B8-D61E-4F1A-9ACD-6E1BB958B78E}"/>
              </a:ext>
            </a:extLst>
          </p:cNvPr>
          <p:cNvGrpSpPr/>
          <p:nvPr userDrawn="1">
            <p:custDataLst>
              <p:tags r:id="rId25"/>
            </p:custDataLst>
          </p:nvPr>
        </p:nvGrpSpPr>
        <p:grpSpPr>
          <a:xfrm>
            <a:off x="0" y="0"/>
            <a:ext cx="12190476" cy="6858000"/>
            <a:chOff x="0" y="0"/>
            <a:chExt cx="12190476" cy="6858000"/>
          </a:xfrm>
        </p:grpSpPr>
        <p:sp>
          <p:nvSpPr>
            <p:cNvPr id="60" name="slide margin">
              <a:extLst>
                <a:ext uri="{FF2B5EF4-FFF2-40B4-BE49-F238E27FC236}">
                  <a16:creationId xmlns:a16="http://schemas.microsoft.com/office/drawing/2014/main" id="{B96EBE04-E01D-4922-8601-F1AD43DC4DA0}"/>
                </a:ext>
              </a:extLst>
            </p:cNvPr>
            <p:cNvSpPr/>
            <p:nvPr/>
          </p:nvSpPr>
          <p:spPr bwMode="invGray">
            <a:xfrm>
              <a:off x="1524" y="0"/>
              <a:ext cx="12188952" cy="6858000"/>
            </a:xfrm>
            <a:custGeom>
              <a:avLst/>
              <a:gdLst>
                <a:gd name="connsiteX0" fmla="*/ 551868 w 12188952"/>
                <a:gd name="connsiteY0" fmla="*/ 1709928 h 6858000"/>
                <a:gd name="connsiteX1" fmla="*/ 551868 w 12188952"/>
                <a:gd name="connsiteY1" fmla="*/ 6217920 h 6858000"/>
                <a:gd name="connsiteX2" fmla="*/ 11636196 w 12188952"/>
                <a:gd name="connsiteY2" fmla="*/ 6217920 h 6858000"/>
                <a:gd name="connsiteX3" fmla="*/ 11636196 w 12188952"/>
                <a:gd name="connsiteY3" fmla="*/ 1709928 h 6858000"/>
                <a:gd name="connsiteX4" fmla="*/ 0 w 12188952"/>
                <a:gd name="connsiteY4" fmla="*/ 0 h 6858000"/>
                <a:gd name="connsiteX5" fmla="*/ 12188952 w 12188952"/>
                <a:gd name="connsiteY5" fmla="*/ 0 h 6858000"/>
                <a:gd name="connsiteX6" fmla="*/ 12188952 w 12188952"/>
                <a:gd name="connsiteY6" fmla="*/ 6858000 h 6858000"/>
                <a:gd name="connsiteX7" fmla="*/ 0 w 12188952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88952" h="6858000">
                  <a:moveTo>
                    <a:pt x="551868" y="1709928"/>
                  </a:moveTo>
                  <a:lnTo>
                    <a:pt x="551868" y="6217920"/>
                  </a:lnTo>
                  <a:lnTo>
                    <a:pt x="11636196" y="6217920"/>
                  </a:lnTo>
                  <a:lnTo>
                    <a:pt x="11636196" y="1709928"/>
                  </a:lnTo>
                  <a:close/>
                  <a:moveTo>
                    <a:pt x="0" y="0"/>
                  </a:moveTo>
                  <a:lnTo>
                    <a:pt x="12188952" y="0"/>
                  </a:lnTo>
                  <a:lnTo>
                    <a:pt x="1218895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0000">
                <a:alpha val="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err="1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5CA037B0-2A91-4357-A969-80F65F949266}"/>
                </a:ext>
              </a:extLst>
            </p:cNvPr>
            <p:cNvCxnSpPr/>
            <p:nvPr/>
          </p:nvCxnSpPr>
          <p:spPr bwMode="invGray">
            <a:xfrm>
              <a:off x="859460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E1BD7C67-EF90-4AA0-BA50-51299E7EEE4C}"/>
                </a:ext>
              </a:extLst>
            </p:cNvPr>
            <p:cNvCxnSpPr/>
            <p:nvPr/>
          </p:nvCxnSpPr>
          <p:spPr bwMode="invGray">
            <a:xfrm>
              <a:off x="11332545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7719564A-5227-44A7-ABC0-4C6BBC1E2D6F}"/>
                </a:ext>
              </a:extLst>
            </p:cNvPr>
            <p:cNvCxnSpPr/>
            <p:nvPr/>
          </p:nvCxnSpPr>
          <p:spPr bwMode="invGray">
            <a:xfrm>
              <a:off x="1811559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0FD85D0C-74E8-4603-86B8-FCC481122CE8}"/>
                </a:ext>
              </a:extLst>
            </p:cNvPr>
            <p:cNvCxnSpPr/>
            <p:nvPr/>
          </p:nvCxnSpPr>
          <p:spPr bwMode="invGray">
            <a:xfrm>
              <a:off x="2763658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7F8BF8BD-68B4-4717-8162-382FFCC9BC9A}"/>
                </a:ext>
              </a:extLst>
            </p:cNvPr>
            <p:cNvCxnSpPr/>
            <p:nvPr/>
          </p:nvCxnSpPr>
          <p:spPr bwMode="invGray">
            <a:xfrm>
              <a:off x="3715757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9DB0B65-FCD8-4DD7-833A-DEED6A420E2A}"/>
                </a:ext>
              </a:extLst>
            </p:cNvPr>
            <p:cNvCxnSpPr/>
            <p:nvPr/>
          </p:nvCxnSpPr>
          <p:spPr bwMode="invGray">
            <a:xfrm>
              <a:off x="4667856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E18151F3-D51F-4302-95BF-AE8E806F628D}"/>
                </a:ext>
              </a:extLst>
            </p:cNvPr>
            <p:cNvCxnSpPr/>
            <p:nvPr/>
          </p:nvCxnSpPr>
          <p:spPr bwMode="invGray">
            <a:xfrm>
              <a:off x="5619955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35A6B330-5ACC-486B-8131-B7F5407825B2}"/>
                </a:ext>
              </a:extLst>
            </p:cNvPr>
            <p:cNvCxnSpPr/>
            <p:nvPr/>
          </p:nvCxnSpPr>
          <p:spPr bwMode="invGray">
            <a:xfrm>
              <a:off x="6572054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DA5DE7AD-CCFE-4A85-9421-C7CEA9F80DEC}"/>
                </a:ext>
              </a:extLst>
            </p:cNvPr>
            <p:cNvCxnSpPr/>
            <p:nvPr/>
          </p:nvCxnSpPr>
          <p:spPr bwMode="invGray">
            <a:xfrm>
              <a:off x="7524153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E2A9A81-75D1-41A9-9821-54FC36E753C1}"/>
                </a:ext>
              </a:extLst>
            </p:cNvPr>
            <p:cNvCxnSpPr/>
            <p:nvPr/>
          </p:nvCxnSpPr>
          <p:spPr bwMode="invGray">
            <a:xfrm>
              <a:off x="8476252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86FE52AA-2DD1-4D00-A984-41CDC38B2D7F}"/>
                </a:ext>
              </a:extLst>
            </p:cNvPr>
            <p:cNvCxnSpPr/>
            <p:nvPr/>
          </p:nvCxnSpPr>
          <p:spPr bwMode="invGray">
            <a:xfrm>
              <a:off x="9428351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85C9FC50-7177-43E6-9E56-DC9A2E6B7E6E}"/>
                </a:ext>
              </a:extLst>
            </p:cNvPr>
            <p:cNvCxnSpPr/>
            <p:nvPr/>
          </p:nvCxnSpPr>
          <p:spPr bwMode="invGray">
            <a:xfrm>
              <a:off x="10380450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BC97F85A-62E2-4591-B8D0-4F068B177B5D}"/>
                </a:ext>
              </a:extLst>
            </p:cNvPr>
            <p:cNvSpPr/>
            <p:nvPr/>
          </p:nvSpPr>
          <p:spPr bwMode="invGray">
            <a:xfrm>
              <a:off x="1524" y="0"/>
              <a:ext cx="553212" cy="6858000"/>
            </a:xfrm>
            <a:custGeom>
              <a:avLst/>
              <a:gdLst>
                <a:gd name="connsiteX0" fmla="*/ 0 w 553212"/>
                <a:gd name="connsiteY0" fmla="*/ 0 h 6858000"/>
                <a:gd name="connsiteX1" fmla="*/ 553212 w 553212"/>
                <a:gd name="connsiteY1" fmla="*/ 0 h 6858000"/>
                <a:gd name="connsiteX2" fmla="*/ 553212 w 553212"/>
                <a:gd name="connsiteY2" fmla="*/ 6858000 h 6858000"/>
                <a:gd name="connsiteX3" fmla="*/ 0 w 553212"/>
                <a:gd name="connsiteY3" fmla="*/ 6858000 h 6858000"/>
                <a:gd name="connsiteX4" fmla="*/ 0 w 553212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212" h="6858000">
                  <a:moveTo>
                    <a:pt x="0" y="0"/>
                  </a:moveTo>
                  <a:lnTo>
                    <a:pt x="553212" y="0"/>
                  </a:lnTo>
                  <a:lnTo>
                    <a:pt x="553212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7F4B967A-CF91-473D-8A35-2BE771F9F590}"/>
                </a:ext>
              </a:extLst>
            </p:cNvPr>
            <p:cNvSpPr/>
            <p:nvPr/>
          </p:nvSpPr>
          <p:spPr bwMode="invGray">
            <a:xfrm>
              <a:off x="1167385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5AC41621-77EA-4492-8E68-0BE34108294A}"/>
                </a:ext>
              </a:extLst>
            </p:cNvPr>
            <p:cNvSpPr/>
            <p:nvPr/>
          </p:nvSpPr>
          <p:spPr bwMode="invGray">
            <a:xfrm>
              <a:off x="2119484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31A06AD2-A9EA-45D9-B15C-089884A54107}"/>
                </a:ext>
              </a:extLst>
            </p:cNvPr>
            <p:cNvSpPr/>
            <p:nvPr/>
          </p:nvSpPr>
          <p:spPr bwMode="invGray">
            <a:xfrm>
              <a:off x="3071583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3A7B39CC-379F-4224-9E59-81B1690088A0}"/>
                </a:ext>
              </a:extLst>
            </p:cNvPr>
            <p:cNvSpPr/>
            <p:nvPr/>
          </p:nvSpPr>
          <p:spPr bwMode="invGray">
            <a:xfrm>
              <a:off x="4023681" y="0"/>
              <a:ext cx="339450" cy="6858000"/>
            </a:xfrm>
            <a:custGeom>
              <a:avLst/>
              <a:gdLst>
                <a:gd name="connsiteX0" fmla="*/ 0 w 339450"/>
                <a:gd name="connsiteY0" fmla="*/ 0 h 6858000"/>
                <a:gd name="connsiteX1" fmla="*/ 339450 w 339450"/>
                <a:gd name="connsiteY1" fmla="*/ 0 h 6858000"/>
                <a:gd name="connsiteX2" fmla="*/ 339450 w 339450"/>
                <a:gd name="connsiteY2" fmla="*/ 6858000 h 6858000"/>
                <a:gd name="connsiteX3" fmla="*/ 0 w 339450"/>
                <a:gd name="connsiteY3" fmla="*/ 6858000 h 6858000"/>
                <a:gd name="connsiteX4" fmla="*/ 0 w 3394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0" h="6858000">
                  <a:moveTo>
                    <a:pt x="0" y="0"/>
                  </a:moveTo>
                  <a:lnTo>
                    <a:pt x="339450" y="0"/>
                  </a:lnTo>
                  <a:lnTo>
                    <a:pt x="33945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F8002ACB-1459-4214-B28A-B38E8A1FF8A6}"/>
                </a:ext>
              </a:extLst>
            </p:cNvPr>
            <p:cNvSpPr/>
            <p:nvPr/>
          </p:nvSpPr>
          <p:spPr bwMode="invGray">
            <a:xfrm>
              <a:off x="4975780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71D59E94-AA3C-4DE0-8345-20C71667A205}"/>
                </a:ext>
              </a:extLst>
            </p:cNvPr>
            <p:cNvSpPr/>
            <p:nvPr/>
          </p:nvSpPr>
          <p:spPr bwMode="invGray">
            <a:xfrm>
              <a:off x="5927879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5805F09B-786C-43E4-8288-B1AAF94C8ADE}"/>
                </a:ext>
              </a:extLst>
            </p:cNvPr>
            <p:cNvSpPr/>
            <p:nvPr/>
          </p:nvSpPr>
          <p:spPr bwMode="invGray">
            <a:xfrm>
              <a:off x="6879978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5FB23B6E-567C-4896-8B32-DA4C452B4AE7}"/>
                </a:ext>
              </a:extLst>
            </p:cNvPr>
            <p:cNvSpPr/>
            <p:nvPr/>
          </p:nvSpPr>
          <p:spPr bwMode="invGray">
            <a:xfrm>
              <a:off x="7832077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9B792231-972E-4476-BAF2-761E10463BA8}"/>
                </a:ext>
              </a:extLst>
            </p:cNvPr>
            <p:cNvSpPr/>
            <p:nvPr/>
          </p:nvSpPr>
          <p:spPr bwMode="invGray">
            <a:xfrm>
              <a:off x="8784176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908370B7-3D11-4F78-B977-D8F0DE2694ED}"/>
                </a:ext>
              </a:extLst>
            </p:cNvPr>
            <p:cNvSpPr/>
            <p:nvPr/>
          </p:nvSpPr>
          <p:spPr bwMode="invGray">
            <a:xfrm>
              <a:off x="9736274" y="0"/>
              <a:ext cx="339450" cy="6858000"/>
            </a:xfrm>
            <a:custGeom>
              <a:avLst/>
              <a:gdLst>
                <a:gd name="connsiteX0" fmla="*/ 0 w 339450"/>
                <a:gd name="connsiteY0" fmla="*/ 0 h 6858000"/>
                <a:gd name="connsiteX1" fmla="*/ 339450 w 339450"/>
                <a:gd name="connsiteY1" fmla="*/ 0 h 6858000"/>
                <a:gd name="connsiteX2" fmla="*/ 339450 w 339450"/>
                <a:gd name="connsiteY2" fmla="*/ 6858000 h 6858000"/>
                <a:gd name="connsiteX3" fmla="*/ 0 w 339450"/>
                <a:gd name="connsiteY3" fmla="*/ 6858000 h 6858000"/>
                <a:gd name="connsiteX4" fmla="*/ 0 w 3394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0" h="6858000">
                  <a:moveTo>
                    <a:pt x="0" y="0"/>
                  </a:moveTo>
                  <a:lnTo>
                    <a:pt x="339450" y="0"/>
                  </a:lnTo>
                  <a:lnTo>
                    <a:pt x="33945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11EA99D-D15D-43C2-BF4E-36554B346AB6}"/>
                </a:ext>
              </a:extLst>
            </p:cNvPr>
            <p:cNvSpPr/>
            <p:nvPr/>
          </p:nvSpPr>
          <p:spPr bwMode="invGray">
            <a:xfrm>
              <a:off x="10688372" y="0"/>
              <a:ext cx="336244" cy="6858000"/>
            </a:xfrm>
            <a:custGeom>
              <a:avLst/>
              <a:gdLst>
                <a:gd name="connsiteX0" fmla="*/ 0 w 336244"/>
                <a:gd name="connsiteY0" fmla="*/ 0 h 6858000"/>
                <a:gd name="connsiteX1" fmla="*/ 336244 w 336244"/>
                <a:gd name="connsiteY1" fmla="*/ 0 h 6858000"/>
                <a:gd name="connsiteX2" fmla="*/ 336244 w 336244"/>
                <a:gd name="connsiteY2" fmla="*/ 6858000 h 6858000"/>
                <a:gd name="connsiteX3" fmla="*/ 0 w 336244"/>
                <a:gd name="connsiteY3" fmla="*/ 6858000 h 6858000"/>
                <a:gd name="connsiteX4" fmla="*/ 0 w 336244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6244" h="6858000">
                  <a:moveTo>
                    <a:pt x="0" y="0"/>
                  </a:moveTo>
                  <a:lnTo>
                    <a:pt x="336244" y="0"/>
                  </a:lnTo>
                  <a:lnTo>
                    <a:pt x="336244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3A72B2F6-0AFF-4E6E-AFFF-60767DB3FA63}"/>
                </a:ext>
              </a:extLst>
            </p:cNvPr>
            <p:cNvSpPr/>
            <p:nvPr/>
          </p:nvSpPr>
          <p:spPr bwMode="invGray">
            <a:xfrm>
              <a:off x="11637264" y="0"/>
              <a:ext cx="553212" cy="6858000"/>
            </a:xfrm>
            <a:custGeom>
              <a:avLst/>
              <a:gdLst>
                <a:gd name="connsiteX0" fmla="*/ 0 w 553212"/>
                <a:gd name="connsiteY0" fmla="*/ 0 h 6858000"/>
                <a:gd name="connsiteX1" fmla="*/ 553212 w 553212"/>
                <a:gd name="connsiteY1" fmla="*/ 0 h 6858000"/>
                <a:gd name="connsiteX2" fmla="*/ 553212 w 553212"/>
                <a:gd name="connsiteY2" fmla="*/ 6858000 h 6858000"/>
                <a:gd name="connsiteX3" fmla="*/ 0 w 553212"/>
                <a:gd name="connsiteY3" fmla="*/ 6858000 h 6858000"/>
                <a:gd name="connsiteX4" fmla="*/ 0 w 553212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212" h="6858000">
                  <a:moveTo>
                    <a:pt x="0" y="0"/>
                  </a:moveTo>
                  <a:lnTo>
                    <a:pt x="553212" y="0"/>
                  </a:lnTo>
                  <a:lnTo>
                    <a:pt x="553212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A68F8E74-3AE4-4AF9-9F36-63344C9076D2}"/>
                </a:ext>
              </a:extLst>
            </p:cNvPr>
            <p:cNvSpPr/>
            <p:nvPr/>
          </p:nvSpPr>
          <p:spPr bwMode="invGray">
            <a:xfrm>
              <a:off x="7219428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31D5F169-E1D4-48A3-AE5B-F5F1BEF2E7CF}"/>
                </a:ext>
              </a:extLst>
            </p:cNvPr>
            <p:cNvSpPr/>
            <p:nvPr userDrawn="1"/>
          </p:nvSpPr>
          <p:spPr bwMode="invGray">
            <a:xfrm>
              <a:off x="1506835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4230F928-F9B2-4955-9800-74DE09DCE6F2}"/>
                </a:ext>
              </a:extLst>
            </p:cNvPr>
            <p:cNvSpPr/>
            <p:nvPr userDrawn="1"/>
          </p:nvSpPr>
          <p:spPr bwMode="invGray">
            <a:xfrm>
              <a:off x="2458934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37C829A9-6808-4531-8C12-A84988E6DEE1}"/>
                </a:ext>
              </a:extLst>
            </p:cNvPr>
            <p:cNvSpPr/>
            <p:nvPr userDrawn="1"/>
          </p:nvSpPr>
          <p:spPr bwMode="invGray">
            <a:xfrm>
              <a:off x="3411033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7FA5964C-E9C5-4C2F-BD6E-47BAFB5B6D17}"/>
                </a:ext>
              </a:extLst>
            </p:cNvPr>
            <p:cNvSpPr/>
            <p:nvPr userDrawn="1"/>
          </p:nvSpPr>
          <p:spPr bwMode="invGray">
            <a:xfrm>
              <a:off x="4363132" y="0"/>
              <a:ext cx="609447" cy="6858000"/>
            </a:xfrm>
            <a:custGeom>
              <a:avLst/>
              <a:gdLst>
                <a:gd name="connsiteX0" fmla="*/ 0 w 609447"/>
                <a:gd name="connsiteY0" fmla="*/ 0 h 6858000"/>
                <a:gd name="connsiteX1" fmla="*/ 609447 w 609447"/>
                <a:gd name="connsiteY1" fmla="*/ 0 h 6858000"/>
                <a:gd name="connsiteX2" fmla="*/ 609447 w 609447"/>
                <a:gd name="connsiteY2" fmla="*/ 6858000 h 6858000"/>
                <a:gd name="connsiteX3" fmla="*/ 0 w 609447"/>
                <a:gd name="connsiteY3" fmla="*/ 6858000 h 6858000"/>
                <a:gd name="connsiteX4" fmla="*/ 0 w 609447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7" h="6858000">
                  <a:moveTo>
                    <a:pt x="0" y="0"/>
                  </a:moveTo>
                  <a:lnTo>
                    <a:pt x="609447" y="0"/>
                  </a:lnTo>
                  <a:lnTo>
                    <a:pt x="609447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3C168D8D-76CE-4BE5-BE95-79B96300EA3F}"/>
                </a:ext>
              </a:extLst>
            </p:cNvPr>
            <p:cNvSpPr/>
            <p:nvPr userDrawn="1"/>
          </p:nvSpPr>
          <p:spPr bwMode="invGray">
            <a:xfrm>
              <a:off x="5315230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6749465C-813A-45F9-8C3E-5D06C8584929}"/>
                </a:ext>
              </a:extLst>
            </p:cNvPr>
            <p:cNvSpPr/>
            <p:nvPr userDrawn="1"/>
          </p:nvSpPr>
          <p:spPr bwMode="invGray">
            <a:xfrm>
              <a:off x="6267329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53894C26-2473-4C24-B082-48DD1E92241C}"/>
                </a:ext>
              </a:extLst>
            </p:cNvPr>
            <p:cNvSpPr/>
            <p:nvPr userDrawn="1"/>
          </p:nvSpPr>
          <p:spPr bwMode="invGray">
            <a:xfrm>
              <a:off x="8171527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BFDA0320-8435-46CA-B1B3-5203F54A419F}"/>
                </a:ext>
              </a:extLst>
            </p:cNvPr>
            <p:cNvSpPr/>
            <p:nvPr userDrawn="1"/>
          </p:nvSpPr>
          <p:spPr bwMode="invGray">
            <a:xfrm>
              <a:off x="9123626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A42721E4-5D12-459C-AC2E-7CE148AF9062}"/>
                </a:ext>
              </a:extLst>
            </p:cNvPr>
            <p:cNvSpPr/>
            <p:nvPr userDrawn="1"/>
          </p:nvSpPr>
          <p:spPr bwMode="invGray">
            <a:xfrm>
              <a:off x="10075725" y="0"/>
              <a:ext cx="609447" cy="6858000"/>
            </a:xfrm>
            <a:custGeom>
              <a:avLst/>
              <a:gdLst>
                <a:gd name="connsiteX0" fmla="*/ 0 w 609447"/>
                <a:gd name="connsiteY0" fmla="*/ 0 h 6858000"/>
                <a:gd name="connsiteX1" fmla="*/ 609447 w 609447"/>
                <a:gd name="connsiteY1" fmla="*/ 0 h 6858000"/>
                <a:gd name="connsiteX2" fmla="*/ 609447 w 609447"/>
                <a:gd name="connsiteY2" fmla="*/ 6858000 h 6858000"/>
                <a:gd name="connsiteX3" fmla="*/ 0 w 609447"/>
                <a:gd name="connsiteY3" fmla="*/ 6858000 h 6858000"/>
                <a:gd name="connsiteX4" fmla="*/ 0 w 609447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7" h="6858000">
                  <a:moveTo>
                    <a:pt x="0" y="0"/>
                  </a:moveTo>
                  <a:lnTo>
                    <a:pt x="609447" y="0"/>
                  </a:lnTo>
                  <a:lnTo>
                    <a:pt x="609447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BF7D46B-3779-49D0-BCB4-F2DCE091958D}"/>
                </a:ext>
              </a:extLst>
            </p:cNvPr>
            <p:cNvSpPr/>
            <p:nvPr userDrawn="1"/>
          </p:nvSpPr>
          <p:spPr bwMode="invGray">
            <a:xfrm>
              <a:off x="11027826" y="0"/>
              <a:ext cx="609438" cy="6858000"/>
            </a:xfrm>
            <a:custGeom>
              <a:avLst/>
              <a:gdLst>
                <a:gd name="connsiteX0" fmla="*/ 0 w 609438"/>
                <a:gd name="connsiteY0" fmla="*/ 0 h 6858000"/>
                <a:gd name="connsiteX1" fmla="*/ 609438 w 609438"/>
                <a:gd name="connsiteY1" fmla="*/ 0 h 6858000"/>
                <a:gd name="connsiteX2" fmla="*/ 609438 w 609438"/>
                <a:gd name="connsiteY2" fmla="*/ 6858000 h 6858000"/>
                <a:gd name="connsiteX3" fmla="*/ 0 w 609438"/>
                <a:gd name="connsiteY3" fmla="*/ 6858000 h 6858000"/>
                <a:gd name="connsiteX4" fmla="*/ 0 w 60943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38" h="6858000">
                  <a:moveTo>
                    <a:pt x="0" y="0"/>
                  </a:moveTo>
                  <a:lnTo>
                    <a:pt x="609438" y="0"/>
                  </a:lnTo>
                  <a:lnTo>
                    <a:pt x="60943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634464F0-BD7F-4488-85F0-EC20C24BECAA}"/>
                </a:ext>
              </a:extLst>
            </p:cNvPr>
            <p:cNvSpPr/>
            <p:nvPr userDrawn="1"/>
          </p:nvSpPr>
          <p:spPr bwMode="invGray">
            <a:xfrm>
              <a:off x="554736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82B54541-0CDD-4724-8101-AABFF1207033}"/>
                </a:ext>
              </a:extLst>
            </p:cNvPr>
            <p:cNvCxnSpPr/>
            <p:nvPr userDrawn="1"/>
          </p:nvCxnSpPr>
          <p:spPr bwMode="invGray">
            <a:xfrm>
              <a:off x="0" y="62179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5070398-8D55-4EE2-8CA4-47428E2AF03F}"/>
                </a:ext>
              </a:extLst>
            </p:cNvPr>
            <p:cNvCxnSpPr/>
            <p:nvPr userDrawn="1"/>
          </p:nvCxnSpPr>
          <p:spPr bwMode="invGray">
            <a:xfrm>
              <a:off x="0" y="31089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42166891-56D0-4EBC-B681-501401DEF9D4}"/>
                </a:ext>
              </a:extLst>
            </p:cNvPr>
            <p:cNvCxnSpPr/>
            <p:nvPr userDrawn="1"/>
          </p:nvCxnSpPr>
          <p:spPr bwMode="invGray">
            <a:xfrm>
              <a:off x="0" y="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C13A87E3-D106-41FF-A8CD-C27DABF0103D}"/>
                </a:ext>
              </a:extLst>
            </p:cNvPr>
            <p:cNvCxnSpPr/>
            <p:nvPr userDrawn="1"/>
          </p:nvCxnSpPr>
          <p:spPr bwMode="invGray">
            <a:xfrm>
              <a:off x="0" y="124358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2164477D-838D-4C70-ADD7-37AD79A844AA}"/>
                </a:ext>
              </a:extLst>
            </p:cNvPr>
            <p:cNvCxnSpPr/>
            <p:nvPr userDrawn="1"/>
          </p:nvCxnSpPr>
          <p:spPr bwMode="invGray">
            <a:xfrm>
              <a:off x="0" y="93268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72B193C0-8980-4BB2-8E91-7A1C9ABE0B6C}"/>
                </a:ext>
              </a:extLst>
            </p:cNvPr>
            <p:cNvCxnSpPr/>
            <p:nvPr userDrawn="1"/>
          </p:nvCxnSpPr>
          <p:spPr bwMode="invGray">
            <a:xfrm>
              <a:off x="0" y="186537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C1A94AAA-1D98-4233-842E-2A2F52812358}"/>
                </a:ext>
              </a:extLst>
            </p:cNvPr>
            <p:cNvCxnSpPr/>
            <p:nvPr userDrawn="1"/>
          </p:nvCxnSpPr>
          <p:spPr bwMode="invGray">
            <a:xfrm>
              <a:off x="0" y="155448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E21F2B43-A2DC-42F4-8EA4-A8A4DA6D6FA7}"/>
                </a:ext>
              </a:extLst>
            </p:cNvPr>
            <p:cNvCxnSpPr/>
            <p:nvPr userDrawn="1"/>
          </p:nvCxnSpPr>
          <p:spPr bwMode="invGray">
            <a:xfrm>
              <a:off x="0" y="248716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A60F0923-6896-405D-AD16-F097448F3E3D}"/>
                </a:ext>
              </a:extLst>
            </p:cNvPr>
            <p:cNvCxnSpPr/>
            <p:nvPr userDrawn="1"/>
          </p:nvCxnSpPr>
          <p:spPr bwMode="invGray">
            <a:xfrm>
              <a:off x="0" y="217627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BC70D5B1-47D7-451F-B83A-973A26731A22}"/>
                </a:ext>
              </a:extLst>
            </p:cNvPr>
            <p:cNvCxnSpPr/>
            <p:nvPr userDrawn="1"/>
          </p:nvCxnSpPr>
          <p:spPr bwMode="invGray">
            <a:xfrm>
              <a:off x="0" y="310896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3FD9A464-81FE-4829-A1C5-5CCEE42448B3}"/>
                </a:ext>
              </a:extLst>
            </p:cNvPr>
            <p:cNvCxnSpPr/>
            <p:nvPr userDrawn="1"/>
          </p:nvCxnSpPr>
          <p:spPr bwMode="invGray">
            <a:xfrm>
              <a:off x="0" y="279806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8F55CAB0-53A2-417F-9F66-C0437933E98B}"/>
                </a:ext>
              </a:extLst>
            </p:cNvPr>
            <p:cNvCxnSpPr/>
            <p:nvPr userDrawn="1"/>
          </p:nvCxnSpPr>
          <p:spPr bwMode="invGray">
            <a:xfrm>
              <a:off x="0" y="373075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1547EE77-7495-47CB-BEC9-D5C742DF2B2C}"/>
                </a:ext>
              </a:extLst>
            </p:cNvPr>
            <p:cNvCxnSpPr/>
            <p:nvPr userDrawn="1"/>
          </p:nvCxnSpPr>
          <p:spPr bwMode="invGray">
            <a:xfrm>
              <a:off x="0" y="341985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CA942184-696A-4A78-BB9D-3D619B990987}"/>
                </a:ext>
              </a:extLst>
            </p:cNvPr>
            <p:cNvCxnSpPr/>
            <p:nvPr userDrawn="1"/>
          </p:nvCxnSpPr>
          <p:spPr bwMode="invGray">
            <a:xfrm>
              <a:off x="0" y="435254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1B5F4EE6-4D4C-4488-80DE-36C83D540765}"/>
                </a:ext>
              </a:extLst>
            </p:cNvPr>
            <p:cNvCxnSpPr/>
            <p:nvPr userDrawn="1"/>
          </p:nvCxnSpPr>
          <p:spPr bwMode="invGray">
            <a:xfrm>
              <a:off x="0" y="404164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CD3A42E3-1ED2-4BBE-8B0B-CEA491522F0A}"/>
                </a:ext>
              </a:extLst>
            </p:cNvPr>
            <p:cNvCxnSpPr/>
            <p:nvPr userDrawn="1"/>
          </p:nvCxnSpPr>
          <p:spPr bwMode="invGray">
            <a:xfrm>
              <a:off x="0" y="497433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94162AD8-9037-4220-B19F-7B3A0F44E941}"/>
                </a:ext>
              </a:extLst>
            </p:cNvPr>
            <p:cNvCxnSpPr/>
            <p:nvPr userDrawn="1"/>
          </p:nvCxnSpPr>
          <p:spPr bwMode="invGray">
            <a:xfrm>
              <a:off x="0" y="466344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4C20FB70-03E4-4D7E-BA41-546EAAB33089}"/>
                </a:ext>
              </a:extLst>
            </p:cNvPr>
            <p:cNvCxnSpPr/>
            <p:nvPr userDrawn="1"/>
          </p:nvCxnSpPr>
          <p:spPr bwMode="invGray">
            <a:xfrm>
              <a:off x="0" y="559612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A84D3C92-FDAE-47DB-9457-A9B216922E98}"/>
                </a:ext>
              </a:extLst>
            </p:cNvPr>
            <p:cNvCxnSpPr/>
            <p:nvPr userDrawn="1"/>
          </p:nvCxnSpPr>
          <p:spPr bwMode="invGray">
            <a:xfrm>
              <a:off x="0" y="528523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B5DF0860-265F-4ABC-9F65-0C1D385DAA19}"/>
                </a:ext>
              </a:extLst>
            </p:cNvPr>
            <p:cNvCxnSpPr/>
            <p:nvPr userDrawn="1"/>
          </p:nvCxnSpPr>
          <p:spPr bwMode="invGray">
            <a:xfrm>
              <a:off x="0" y="621792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D878D1D5-E6E5-4FA6-AF6E-95E8AF796777}"/>
                </a:ext>
              </a:extLst>
            </p:cNvPr>
            <p:cNvCxnSpPr/>
            <p:nvPr userDrawn="1"/>
          </p:nvCxnSpPr>
          <p:spPr bwMode="invGray">
            <a:xfrm>
              <a:off x="0" y="590702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E11FF29A-4B39-4335-9BD5-ED902309BF79}"/>
                </a:ext>
              </a:extLst>
            </p:cNvPr>
            <p:cNvCxnSpPr/>
            <p:nvPr userDrawn="1"/>
          </p:nvCxnSpPr>
          <p:spPr bwMode="invGray">
            <a:xfrm>
              <a:off x="0" y="652881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A82A803-5E70-4523-9F20-67F308765C7E}"/>
                </a:ext>
              </a:extLst>
            </p:cNvPr>
            <p:cNvCxnSpPr/>
            <p:nvPr userDrawn="1"/>
          </p:nvCxnSpPr>
          <p:spPr bwMode="invGray">
            <a:xfrm>
              <a:off x="0" y="77724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B4208CB2-5882-4416-87C9-284BDAF3367A}"/>
                </a:ext>
              </a:extLst>
            </p:cNvPr>
            <p:cNvCxnSpPr/>
            <p:nvPr userDrawn="1"/>
          </p:nvCxnSpPr>
          <p:spPr bwMode="invGray">
            <a:xfrm>
              <a:off x="0" y="46634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BD4116CD-6422-4E26-9703-D3F7C10FCD56}"/>
                </a:ext>
              </a:extLst>
            </p:cNvPr>
            <p:cNvCxnSpPr/>
            <p:nvPr userDrawn="1"/>
          </p:nvCxnSpPr>
          <p:spPr bwMode="invGray">
            <a:xfrm>
              <a:off x="0" y="15544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31AB3A35-E2FF-4178-896B-F08E77092825}"/>
                </a:ext>
              </a:extLst>
            </p:cNvPr>
            <p:cNvCxnSpPr/>
            <p:nvPr userDrawn="1"/>
          </p:nvCxnSpPr>
          <p:spPr bwMode="invGray">
            <a:xfrm>
              <a:off x="0" y="139903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179C539-DD6F-48AA-8F80-27BC682014AF}"/>
                </a:ext>
              </a:extLst>
            </p:cNvPr>
            <p:cNvCxnSpPr/>
            <p:nvPr userDrawn="1"/>
          </p:nvCxnSpPr>
          <p:spPr bwMode="invGray">
            <a:xfrm>
              <a:off x="0" y="108813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2784004E-3271-4D1C-B1EA-CA1E334E0D03}"/>
                </a:ext>
              </a:extLst>
            </p:cNvPr>
            <p:cNvCxnSpPr/>
            <p:nvPr userDrawn="1"/>
          </p:nvCxnSpPr>
          <p:spPr bwMode="invGray">
            <a:xfrm>
              <a:off x="0" y="202082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3657725E-FBF6-491D-9BA1-E6A9727F4F2D}"/>
                </a:ext>
              </a:extLst>
            </p:cNvPr>
            <p:cNvCxnSpPr/>
            <p:nvPr userDrawn="1"/>
          </p:nvCxnSpPr>
          <p:spPr bwMode="invGray">
            <a:xfrm>
              <a:off x="0" y="170992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31244567-76A7-47AF-9353-403D05D533F0}"/>
                </a:ext>
              </a:extLst>
            </p:cNvPr>
            <p:cNvCxnSpPr/>
            <p:nvPr userDrawn="1"/>
          </p:nvCxnSpPr>
          <p:spPr bwMode="invGray">
            <a:xfrm>
              <a:off x="0" y="264261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EEC47A2A-ED3B-4AD0-ACD5-F8ED92644229}"/>
                </a:ext>
              </a:extLst>
            </p:cNvPr>
            <p:cNvCxnSpPr/>
            <p:nvPr userDrawn="1"/>
          </p:nvCxnSpPr>
          <p:spPr bwMode="invGray">
            <a:xfrm>
              <a:off x="0" y="233172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0F3E01E5-F569-4020-BCB0-083537701AB0}"/>
                </a:ext>
              </a:extLst>
            </p:cNvPr>
            <p:cNvCxnSpPr/>
            <p:nvPr userDrawn="1"/>
          </p:nvCxnSpPr>
          <p:spPr bwMode="invGray">
            <a:xfrm>
              <a:off x="0" y="326440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71121A42-5912-44C8-B9A3-FDEC8EA70284}"/>
                </a:ext>
              </a:extLst>
            </p:cNvPr>
            <p:cNvCxnSpPr/>
            <p:nvPr userDrawn="1"/>
          </p:nvCxnSpPr>
          <p:spPr bwMode="invGray">
            <a:xfrm>
              <a:off x="0" y="295351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659B1DE7-25C8-4743-8284-FA656D339F55}"/>
                </a:ext>
              </a:extLst>
            </p:cNvPr>
            <p:cNvCxnSpPr/>
            <p:nvPr userDrawn="1"/>
          </p:nvCxnSpPr>
          <p:spPr bwMode="invGray">
            <a:xfrm>
              <a:off x="0" y="388620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526249F1-59FB-44FC-8AF9-D7F90AFBEE2C}"/>
                </a:ext>
              </a:extLst>
            </p:cNvPr>
            <p:cNvCxnSpPr/>
            <p:nvPr userDrawn="1"/>
          </p:nvCxnSpPr>
          <p:spPr bwMode="invGray">
            <a:xfrm>
              <a:off x="0" y="357530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E6D42779-D977-4405-A149-D8DE5B52134A}"/>
                </a:ext>
              </a:extLst>
            </p:cNvPr>
            <p:cNvCxnSpPr/>
            <p:nvPr userDrawn="1"/>
          </p:nvCxnSpPr>
          <p:spPr bwMode="invGray">
            <a:xfrm>
              <a:off x="0" y="450799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27EE8A2F-6AD9-4AE7-B04B-7892891F84AC}"/>
                </a:ext>
              </a:extLst>
            </p:cNvPr>
            <p:cNvCxnSpPr/>
            <p:nvPr userDrawn="1"/>
          </p:nvCxnSpPr>
          <p:spPr bwMode="invGray">
            <a:xfrm>
              <a:off x="0" y="419709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B8F4A59A-16C3-4C3A-AB79-FE22721EA641}"/>
                </a:ext>
              </a:extLst>
            </p:cNvPr>
            <p:cNvCxnSpPr/>
            <p:nvPr userDrawn="1"/>
          </p:nvCxnSpPr>
          <p:spPr bwMode="invGray">
            <a:xfrm>
              <a:off x="0" y="512978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5CA3A6CC-1A49-42F6-A318-99D9224BDC91}"/>
                </a:ext>
              </a:extLst>
            </p:cNvPr>
            <p:cNvCxnSpPr/>
            <p:nvPr userDrawn="1"/>
          </p:nvCxnSpPr>
          <p:spPr bwMode="invGray">
            <a:xfrm>
              <a:off x="0" y="481888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2DC3484E-5EF8-49C4-B1F6-75C854D50C80}"/>
                </a:ext>
              </a:extLst>
            </p:cNvPr>
            <p:cNvCxnSpPr/>
            <p:nvPr userDrawn="1"/>
          </p:nvCxnSpPr>
          <p:spPr bwMode="invGray">
            <a:xfrm>
              <a:off x="0" y="575157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33461A54-E77E-414D-B7E0-7364070D9566}"/>
                </a:ext>
              </a:extLst>
            </p:cNvPr>
            <p:cNvCxnSpPr/>
            <p:nvPr userDrawn="1"/>
          </p:nvCxnSpPr>
          <p:spPr bwMode="invGray">
            <a:xfrm>
              <a:off x="0" y="544068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29C48517-171B-43FD-A41C-58C9B531BDB5}"/>
                </a:ext>
              </a:extLst>
            </p:cNvPr>
            <p:cNvCxnSpPr/>
            <p:nvPr userDrawn="1"/>
          </p:nvCxnSpPr>
          <p:spPr bwMode="invGray">
            <a:xfrm>
              <a:off x="0" y="637336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F429932A-1238-48FC-B171-20A3AA531D40}"/>
                </a:ext>
              </a:extLst>
            </p:cNvPr>
            <p:cNvCxnSpPr/>
            <p:nvPr userDrawn="1"/>
          </p:nvCxnSpPr>
          <p:spPr bwMode="invGray">
            <a:xfrm>
              <a:off x="0" y="606247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7BED7651-AF04-41D4-9476-5A43476D85BB}"/>
                </a:ext>
              </a:extLst>
            </p:cNvPr>
            <p:cNvCxnSpPr/>
            <p:nvPr userDrawn="1"/>
          </p:nvCxnSpPr>
          <p:spPr bwMode="invGray">
            <a:xfrm>
              <a:off x="0" y="668426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main body box">
              <a:extLst>
                <a:ext uri="{FF2B5EF4-FFF2-40B4-BE49-F238E27FC236}">
                  <a16:creationId xmlns:a16="http://schemas.microsoft.com/office/drawing/2014/main" id="{100DE417-9DB9-4840-8370-B716FFA27760}"/>
                </a:ext>
              </a:extLst>
            </p:cNvPr>
            <p:cNvSpPr/>
            <p:nvPr userDrawn="1"/>
          </p:nvSpPr>
          <p:spPr bwMode="invGray">
            <a:xfrm>
              <a:off x="554736" y="1709928"/>
              <a:ext cx="11082528" cy="4507992"/>
            </a:xfrm>
            <a:prstGeom prst="rect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  <p:txBody>
            <a:bodyPr vert="horz" wrap="square" lIns="68572" tIns="34286" rIns="68572" bIns="34286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B93A1E2B-8C80-482F-83BE-384344D09839}"/>
                </a:ext>
              </a:extLst>
            </p:cNvPr>
            <p:cNvCxnSpPr/>
            <p:nvPr userDrawn="1"/>
          </p:nvCxnSpPr>
          <p:spPr bwMode="invGray">
            <a:xfrm>
              <a:off x="554736" y="2177796"/>
              <a:ext cx="11082528" cy="0"/>
            </a:xfrm>
            <a:prstGeom prst="line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BEAB22C5-0A46-4041-9158-6DC76EA2F350}"/>
                </a:ext>
              </a:extLst>
            </p:cNvPr>
            <p:cNvCxnSpPr/>
            <p:nvPr userDrawn="1"/>
          </p:nvCxnSpPr>
          <p:spPr bwMode="invGray">
            <a:xfrm>
              <a:off x="554736" y="1711453"/>
              <a:ext cx="11082528" cy="0"/>
            </a:xfrm>
            <a:prstGeom prst="line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</p:cxnSp>
      </p:grpSp>
      <p:grpSp>
        <p:nvGrpSpPr>
          <p:cNvPr id="187" name="LegendBoxes" hidden="1">
            <a:extLst>
              <a:ext uri="{FF2B5EF4-FFF2-40B4-BE49-F238E27FC236}">
                <a16:creationId xmlns:a16="http://schemas.microsoft.com/office/drawing/2014/main" id="{5048A9C9-0655-49B2-A283-6A54678F321B}"/>
              </a:ext>
            </a:extLst>
          </p:cNvPr>
          <p:cNvGrpSpPr/>
          <p:nvPr userDrawn="1"/>
        </p:nvGrpSpPr>
        <p:grpSpPr>
          <a:xfrm>
            <a:off x="10728000" y="4323600"/>
            <a:ext cx="984864" cy="1717282"/>
            <a:chOff x="9585951" y="2980105"/>
            <a:chExt cx="984864" cy="1717282"/>
          </a:xfrm>
        </p:grpSpPr>
        <p:sp>
          <p:nvSpPr>
            <p:cNvPr id="188" name="RectangleLegend1">
              <a:extLst>
                <a:ext uri="{FF2B5EF4-FFF2-40B4-BE49-F238E27FC236}">
                  <a16:creationId xmlns:a16="http://schemas.microsoft.com/office/drawing/2014/main" id="{8F219674-AEDF-41A7-B3C3-07BD8D165776}"/>
                </a:ext>
              </a:extLst>
            </p:cNvPr>
            <p:cNvSpPr/>
            <p:nvPr/>
          </p:nvSpPr>
          <p:spPr>
            <a:xfrm>
              <a:off x="9585951" y="3001463"/>
              <a:ext cx="172729" cy="172729"/>
            </a:xfrm>
            <a:prstGeom prst="rect">
              <a:avLst/>
            </a:prstGeom>
            <a:solidFill>
              <a:schemeClr val="accent1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err="1">
                <a:solidFill>
                  <a:schemeClr val="tx1"/>
                </a:solidFill>
              </a:endParaRPr>
            </a:p>
          </p:txBody>
        </p:sp>
        <p:sp>
          <p:nvSpPr>
            <p:cNvPr id="189" name="RectangleLegend2">
              <a:extLst>
                <a:ext uri="{FF2B5EF4-FFF2-40B4-BE49-F238E27FC236}">
                  <a16:creationId xmlns:a16="http://schemas.microsoft.com/office/drawing/2014/main" id="{76884974-3CCD-4F11-B109-02708F18B04E}"/>
                </a:ext>
              </a:extLst>
            </p:cNvPr>
            <p:cNvSpPr/>
            <p:nvPr/>
          </p:nvSpPr>
          <p:spPr>
            <a:xfrm>
              <a:off x="9585951" y="3380961"/>
              <a:ext cx="172729" cy="172729"/>
            </a:xfrm>
            <a:prstGeom prst="rect">
              <a:avLst/>
            </a:prstGeom>
            <a:solidFill>
              <a:schemeClr val="accent2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err="1">
                <a:solidFill>
                  <a:schemeClr val="tx1"/>
                </a:solidFill>
              </a:endParaRPr>
            </a:p>
          </p:txBody>
        </p:sp>
        <p:sp>
          <p:nvSpPr>
            <p:cNvPr id="190" name="RectangleLegend3">
              <a:extLst>
                <a:ext uri="{FF2B5EF4-FFF2-40B4-BE49-F238E27FC236}">
                  <a16:creationId xmlns:a16="http://schemas.microsoft.com/office/drawing/2014/main" id="{D440B2EC-6FE5-4259-BA11-DC2E3B68E637}"/>
                </a:ext>
              </a:extLst>
            </p:cNvPr>
            <p:cNvSpPr/>
            <p:nvPr/>
          </p:nvSpPr>
          <p:spPr>
            <a:xfrm>
              <a:off x="9585951" y="3754557"/>
              <a:ext cx="172729" cy="172729"/>
            </a:xfrm>
            <a:prstGeom prst="rect">
              <a:avLst/>
            </a:prstGeom>
            <a:solidFill>
              <a:schemeClr val="accent3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err="1">
                <a:solidFill>
                  <a:schemeClr val="tx1"/>
                </a:solidFill>
              </a:endParaRPr>
            </a:p>
          </p:txBody>
        </p:sp>
        <p:sp>
          <p:nvSpPr>
            <p:cNvPr id="191" name="RectangleLegend4">
              <a:extLst>
                <a:ext uri="{FF2B5EF4-FFF2-40B4-BE49-F238E27FC236}">
                  <a16:creationId xmlns:a16="http://schemas.microsoft.com/office/drawing/2014/main" id="{52FE9D34-332E-47CD-94B8-12A069181C03}"/>
                </a:ext>
              </a:extLst>
            </p:cNvPr>
            <p:cNvSpPr/>
            <p:nvPr/>
          </p:nvSpPr>
          <p:spPr>
            <a:xfrm>
              <a:off x="9585951" y="4128153"/>
              <a:ext cx="172729" cy="172729"/>
            </a:xfrm>
            <a:prstGeom prst="rect">
              <a:avLst/>
            </a:prstGeom>
            <a:solidFill>
              <a:schemeClr val="accent4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err="1">
                <a:solidFill>
                  <a:schemeClr val="tx1"/>
                </a:solidFill>
              </a:endParaRPr>
            </a:p>
          </p:txBody>
        </p:sp>
        <p:sp>
          <p:nvSpPr>
            <p:cNvPr id="192" name="RectangleLegend5">
              <a:extLst>
                <a:ext uri="{FF2B5EF4-FFF2-40B4-BE49-F238E27FC236}">
                  <a16:creationId xmlns:a16="http://schemas.microsoft.com/office/drawing/2014/main" id="{1D6EA8D9-42BE-4743-876B-1050D1436021}"/>
                </a:ext>
              </a:extLst>
            </p:cNvPr>
            <p:cNvSpPr/>
            <p:nvPr/>
          </p:nvSpPr>
          <p:spPr>
            <a:xfrm>
              <a:off x="9585951" y="4501749"/>
              <a:ext cx="172729" cy="172729"/>
            </a:xfrm>
            <a:prstGeom prst="rect">
              <a:avLst/>
            </a:prstGeom>
            <a:solidFill>
              <a:schemeClr val="accent5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err="1">
                <a:solidFill>
                  <a:schemeClr val="tx1"/>
                </a:solidFill>
              </a:endParaRPr>
            </a:p>
          </p:txBody>
        </p:sp>
        <p:sp>
          <p:nvSpPr>
            <p:cNvPr id="193" name="Legend1">
              <a:extLst>
                <a:ext uri="{FF2B5EF4-FFF2-40B4-BE49-F238E27FC236}">
                  <a16:creationId xmlns:a16="http://schemas.microsoft.com/office/drawing/2014/main" id="{50F3208A-D1A9-4DEE-B968-1381D0DE88E8}"/>
                </a:ext>
              </a:extLst>
            </p:cNvPr>
            <p:cNvSpPr txBox="1"/>
            <p:nvPr/>
          </p:nvSpPr>
          <p:spPr>
            <a:xfrm>
              <a:off x="9912097" y="2980105"/>
              <a:ext cx="658718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94" name="Legend2">
              <a:extLst>
                <a:ext uri="{FF2B5EF4-FFF2-40B4-BE49-F238E27FC236}">
                  <a16:creationId xmlns:a16="http://schemas.microsoft.com/office/drawing/2014/main" id="{69AC8C80-52E4-4497-A147-009E23FB42A5}"/>
                </a:ext>
              </a:extLst>
            </p:cNvPr>
            <p:cNvSpPr txBox="1"/>
            <p:nvPr/>
          </p:nvSpPr>
          <p:spPr>
            <a:xfrm>
              <a:off x="9912097" y="3359603"/>
              <a:ext cx="658718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95" name="Legend3">
              <a:extLst>
                <a:ext uri="{FF2B5EF4-FFF2-40B4-BE49-F238E27FC236}">
                  <a16:creationId xmlns:a16="http://schemas.microsoft.com/office/drawing/2014/main" id="{218BEB5C-C19E-451D-B538-56A492CF74C6}"/>
                </a:ext>
              </a:extLst>
            </p:cNvPr>
            <p:cNvSpPr txBox="1"/>
            <p:nvPr/>
          </p:nvSpPr>
          <p:spPr>
            <a:xfrm>
              <a:off x="9912097" y="3739101"/>
              <a:ext cx="658718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96" name="Legend4">
              <a:extLst>
                <a:ext uri="{FF2B5EF4-FFF2-40B4-BE49-F238E27FC236}">
                  <a16:creationId xmlns:a16="http://schemas.microsoft.com/office/drawing/2014/main" id="{B77C1590-32D9-4A52-8AF0-454D06E80BF2}"/>
                </a:ext>
              </a:extLst>
            </p:cNvPr>
            <p:cNvSpPr txBox="1"/>
            <p:nvPr/>
          </p:nvSpPr>
          <p:spPr>
            <a:xfrm>
              <a:off x="9912097" y="4110522"/>
              <a:ext cx="658718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97" name="Legend5">
              <a:extLst>
                <a:ext uri="{FF2B5EF4-FFF2-40B4-BE49-F238E27FC236}">
                  <a16:creationId xmlns:a16="http://schemas.microsoft.com/office/drawing/2014/main" id="{A40A9DB6-E1B2-47A6-8B66-4FCDC31DD600}"/>
                </a:ext>
              </a:extLst>
            </p:cNvPr>
            <p:cNvSpPr txBox="1"/>
            <p:nvPr/>
          </p:nvSpPr>
          <p:spPr>
            <a:xfrm>
              <a:off x="9912097" y="4481943"/>
              <a:ext cx="653111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</p:grpSp>
      <p:grpSp>
        <p:nvGrpSpPr>
          <p:cNvPr id="148" name="LegendMoons" hidden="1">
            <a:extLst>
              <a:ext uri="{FF2B5EF4-FFF2-40B4-BE49-F238E27FC236}">
                <a16:creationId xmlns:a16="http://schemas.microsoft.com/office/drawing/2014/main" id="{DDFB4BFF-188C-450D-B4D3-DF8BD2DB3D7F}"/>
              </a:ext>
            </a:extLst>
          </p:cNvPr>
          <p:cNvGrpSpPr/>
          <p:nvPr userDrawn="1"/>
        </p:nvGrpSpPr>
        <p:grpSpPr>
          <a:xfrm>
            <a:off x="10692000" y="1339200"/>
            <a:ext cx="1023616" cy="1731859"/>
            <a:chOff x="7723680" y="1702457"/>
            <a:chExt cx="1023616" cy="1731859"/>
          </a:xfrm>
        </p:grpSpPr>
        <p:sp>
          <p:nvSpPr>
            <p:cNvPr id="149" name="Legend1">
              <a:extLst>
                <a:ext uri="{FF2B5EF4-FFF2-40B4-BE49-F238E27FC236}">
                  <a16:creationId xmlns:a16="http://schemas.microsoft.com/office/drawing/2014/main" id="{66D8D147-F2B4-4250-9C41-767555E14320}"/>
                </a:ext>
              </a:extLst>
            </p:cNvPr>
            <p:cNvSpPr txBox="1"/>
            <p:nvPr/>
          </p:nvSpPr>
          <p:spPr>
            <a:xfrm>
              <a:off x="8076312" y="1709816"/>
              <a:ext cx="670984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50" name="Legend2">
              <a:extLst>
                <a:ext uri="{FF2B5EF4-FFF2-40B4-BE49-F238E27FC236}">
                  <a16:creationId xmlns:a16="http://schemas.microsoft.com/office/drawing/2014/main" id="{E9DCC6EC-92E6-47D0-B23D-94365AC17441}"/>
                </a:ext>
              </a:extLst>
            </p:cNvPr>
            <p:cNvSpPr txBox="1"/>
            <p:nvPr/>
          </p:nvSpPr>
          <p:spPr>
            <a:xfrm>
              <a:off x="8076312" y="2085275"/>
              <a:ext cx="670984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51" name="Legend3">
              <a:extLst>
                <a:ext uri="{FF2B5EF4-FFF2-40B4-BE49-F238E27FC236}">
                  <a16:creationId xmlns:a16="http://schemas.microsoft.com/office/drawing/2014/main" id="{8451F4C0-E484-44FD-B923-EE0B1E1D1274}"/>
                </a:ext>
              </a:extLst>
            </p:cNvPr>
            <p:cNvSpPr txBox="1"/>
            <p:nvPr/>
          </p:nvSpPr>
          <p:spPr>
            <a:xfrm>
              <a:off x="8076312" y="2460734"/>
              <a:ext cx="670984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52" name="Legend4">
              <a:extLst>
                <a:ext uri="{FF2B5EF4-FFF2-40B4-BE49-F238E27FC236}">
                  <a16:creationId xmlns:a16="http://schemas.microsoft.com/office/drawing/2014/main" id="{508A2D78-9A17-4FB2-A405-02E4BB25DD6C}"/>
                </a:ext>
              </a:extLst>
            </p:cNvPr>
            <p:cNvSpPr txBox="1"/>
            <p:nvPr/>
          </p:nvSpPr>
          <p:spPr>
            <a:xfrm>
              <a:off x="8076312" y="2836193"/>
              <a:ext cx="670984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53" name="Legend5">
              <a:extLst>
                <a:ext uri="{FF2B5EF4-FFF2-40B4-BE49-F238E27FC236}">
                  <a16:creationId xmlns:a16="http://schemas.microsoft.com/office/drawing/2014/main" id="{CF32E1C9-EF64-41BC-8B8E-B7FED880E653}"/>
                </a:ext>
              </a:extLst>
            </p:cNvPr>
            <p:cNvSpPr txBox="1"/>
            <p:nvPr/>
          </p:nvSpPr>
          <p:spPr>
            <a:xfrm>
              <a:off x="8076312" y="3211654"/>
              <a:ext cx="670984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grpSp>
          <p:nvGrpSpPr>
            <p:cNvPr id="154" name="MoonLegend1">
              <a:extLst>
                <a:ext uri="{FF2B5EF4-FFF2-40B4-BE49-F238E27FC236}">
                  <a16:creationId xmlns:a16="http://schemas.microsoft.com/office/drawing/2014/main" id="{496CCEDB-0BDA-47D9-9BA4-03BD59D6EEC2}"/>
                </a:ext>
              </a:extLst>
            </p:cNvPr>
            <p:cNvGrpSpPr>
              <a:grpSpLocks noChangeAspect="1"/>
            </p:cNvGrpSpPr>
            <p:nvPr>
              <p:custDataLst>
                <p:tags r:id="rId26"/>
              </p:custDataLst>
            </p:nvPr>
          </p:nvGrpSpPr>
          <p:grpSpPr>
            <a:xfrm>
              <a:off x="7723680" y="1702457"/>
              <a:ext cx="228600" cy="228600"/>
              <a:chOff x="762000" y="1270000"/>
              <a:chExt cx="254000" cy="254000"/>
            </a:xfrm>
          </p:grpSpPr>
          <p:sp>
            <p:nvSpPr>
              <p:cNvPr id="167" name="Oval 166">
                <a:extLst>
                  <a:ext uri="{FF2B5EF4-FFF2-40B4-BE49-F238E27FC236}">
                    <a16:creationId xmlns:a16="http://schemas.microsoft.com/office/drawing/2014/main" id="{F21E8F0F-ACA9-405E-8484-3FE9B6124FFD}"/>
                  </a:ext>
                </a:extLst>
              </p:cNvPr>
              <p:cNvSpPr/>
              <p:nvPr>
                <p:custDataLst>
                  <p:tags r:id="rId39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168" name="Arc 167" hidden="1">
                <a:extLst>
                  <a:ext uri="{FF2B5EF4-FFF2-40B4-BE49-F238E27FC236}">
                    <a16:creationId xmlns:a16="http://schemas.microsoft.com/office/drawing/2014/main" id="{315D8D40-04AC-475B-AFC0-F08E492D131D}"/>
                  </a:ext>
                </a:extLst>
              </p:cNvPr>
              <p:cNvSpPr/>
              <p:nvPr>
                <p:custDataLst>
                  <p:tags r:id="rId40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5" name="MoonLegend2">
              <a:extLst>
                <a:ext uri="{FF2B5EF4-FFF2-40B4-BE49-F238E27FC236}">
                  <a16:creationId xmlns:a16="http://schemas.microsoft.com/office/drawing/2014/main" id="{BCF3BE62-91BA-488B-84C7-3FE20CFBDB9A}"/>
                </a:ext>
              </a:extLst>
            </p:cNvPr>
            <p:cNvGrpSpPr>
              <a:grpSpLocks noChangeAspect="1"/>
            </p:cNvGrpSpPr>
            <p:nvPr>
              <p:custDataLst>
                <p:tags r:id="rId27"/>
              </p:custDataLst>
            </p:nvPr>
          </p:nvGrpSpPr>
          <p:grpSpPr>
            <a:xfrm>
              <a:off x="7723680" y="2078270"/>
              <a:ext cx="228600" cy="228600"/>
              <a:chOff x="762000" y="1270000"/>
              <a:chExt cx="254000" cy="254000"/>
            </a:xfrm>
          </p:grpSpPr>
          <p:sp>
            <p:nvSpPr>
              <p:cNvPr id="165" name="Oval 164">
                <a:extLst>
                  <a:ext uri="{FF2B5EF4-FFF2-40B4-BE49-F238E27FC236}">
                    <a16:creationId xmlns:a16="http://schemas.microsoft.com/office/drawing/2014/main" id="{D27FF75E-C9E0-4D28-8F47-85C2D2EE375F}"/>
                  </a:ext>
                </a:extLst>
              </p:cNvPr>
              <p:cNvSpPr/>
              <p:nvPr>
                <p:custDataLst>
                  <p:tags r:id="rId37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166" name="Arc 165">
                <a:extLst>
                  <a:ext uri="{FF2B5EF4-FFF2-40B4-BE49-F238E27FC236}">
                    <a16:creationId xmlns:a16="http://schemas.microsoft.com/office/drawing/2014/main" id="{BDC4F596-0330-4D95-8A02-83794DACDB00}"/>
                  </a:ext>
                </a:extLst>
              </p:cNvPr>
              <p:cNvSpPr/>
              <p:nvPr>
                <p:custDataLst>
                  <p:tags r:id="rId38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6" name="MoonLegend3">
              <a:extLst>
                <a:ext uri="{FF2B5EF4-FFF2-40B4-BE49-F238E27FC236}">
                  <a16:creationId xmlns:a16="http://schemas.microsoft.com/office/drawing/2014/main" id="{E4482EDB-85E9-4926-9441-26A85880E202}"/>
                </a:ext>
              </a:extLst>
            </p:cNvPr>
            <p:cNvGrpSpPr>
              <a:grpSpLocks noChangeAspect="1"/>
            </p:cNvGrpSpPr>
            <p:nvPr>
              <p:custDataLst>
                <p:tags r:id="rId28"/>
              </p:custDataLst>
            </p:nvPr>
          </p:nvGrpSpPr>
          <p:grpSpPr>
            <a:xfrm>
              <a:off x="7723680" y="2454085"/>
              <a:ext cx="228600" cy="228600"/>
              <a:chOff x="762000" y="1270000"/>
              <a:chExt cx="254000" cy="254000"/>
            </a:xfrm>
          </p:grpSpPr>
          <p:sp>
            <p:nvSpPr>
              <p:cNvPr id="163" name="Oval 162">
                <a:extLst>
                  <a:ext uri="{FF2B5EF4-FFF2-40B4-BE49-F238E27FC236}">
                    <a16:creationId xmlns:a16="http://schemas.microsoft.com/office/drawing/2014/main" id="{6B270099-CB45-46A3-8BC6-ADF0FABD3567}"/>
                  </a:ext>
                </a:extLst>
              </p:cNvPr>
              <p:cNvSpPr/>
              <p:nvPr>
                <p:custDataLst>
                  <p:tags r:id="rId35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164" name="Arc 163">
                <a:extLst>
                  <a:ext uri="{FF2B5EF4-FFF2-40B4-BE49-F238E27FC236}">
                    <a16:creationId xmlns:a16="http://schemas.microsoft.com/office/drawing/2014/main" id="{4D910DDA-12F5-450E-85C1-CD98B4A9EE80}"/>
                  </a:ext>
                </a:extLst>
              </p:cNvPr>
              <p:cNvSpPr/>
              <p:nvPr>
                <p:custDataLst>
                  <p:tags r:id="rId36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7" name="MoonLegend4">
              <a:extLst>
                <a:ext uri="{FF2B5EF4-FFF2-40B4-BE49-F238E27FC236}">
                  <a16:creationId xmlns:a16="http://schemas.microsoft.com/office/drawing/2014/main" id="{2606D4D9-DA1B-4BEB-8CC9-41FDA33CC5A0}"/>
                </a:ext>
              </a:extLst>
            </p:cNvPr>
            <p:cNvGrpSpPr>
              <a:grpSpLocks noChangeAspect="1"/>
            </p:cNvGrpSpPr>
            <p:nvPr>
              <p:custDataLst>
                <p:tags r:id="rId29"/>
              </p:custDataLst>
            </p:nvPr>
          </p:nvGrpSpPr>
          <p:grpSpPr>
            <a:xfrm>
              <a:off x="7723680" y="2829900"/>
              <a:ext cx="228600" cy="228600"/>
              <a:chOff x="762000" y="1270000"/>
              <a:chExt cx="254000" cy="254000"/>
            </a:xfrm>
          </p:grpSpPr>
          <p:sp>
            <p:nvSpPr>
              <p:cNvPr id="161" name="Oval 160">
                <a:extLst>
                  <a:ext uri="{FF2B5EF4-FFF2-40B4-BE49-F238E27FC236}">
                    <a16:creationId xmlns:a16="http://schemas.microsoft.com/office/drawing/2014/main" id="{81477097-8655-4968-A993-EA579ADDDBCF}"/>
                  </a:ext>
                </a:extLst>
              </p:cNvPr>
              <p:cNvSpPr/>
              <p:nvPr>
                <p:custDataLst>
                  <p:tags r:id="rId33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162" name="Arc 161">
                <a:extLst>
                  <a:ext uri="{FF2B5EF4-FFF2-40B4-BE49-F238E27FC236}">
                    <a16:creationId xmlns:a16="http://schemas.microsoft.com/office/drawing/2014/main" id="{EAFFF099-23A4-4400-9308-28EB2E760A74}"/>
                  </a:ext>
                </a:extLst>
              </p:cNvPr>
              <p:cNvSpPr/>
              <p:nvPr>
                <p:custDataLst>
                  <p:tags r:id="rId34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8" name="MoonLegend5">
              <a:extLst>
                <a:ext uri="{FF2B5EF4-FFF2-40B4-BE49-F238E27FC236}">
                  <a16:creationId xmlns:a16="http://schemas.microsoft.com/office/drawing/2014/main" id="{157F392C-3A22-465F-B4F0-A7E9FD7A01A1}"/>
                </a:ext>
              </a:extLst>
            </p:cNvPr>
            <p:cNvGrpSpPr>
              <a:grpSpLocks noChangeAspect="1"/>
            </p:cNvGrpSpPr>
            <p:nvPr>
              <p:custDataLst>
                <p:tags r:id="rId30"/>
              </p:custDataLst>
            </p:nvPr>
          </p:nvGrpSpPr>
          <p:grpSpPr>
            <a:xfrm>
              <a:off x="7723680" y="3205716"/>
              <a:ext cx="228600" cy="228600"/>
              <a:chOff x="762000" y="1270000"/>
              <a:chExt cx="254000" cy="254000"/>
            </a:xfrm>
          </p:grpSpPr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BE9440E9-0BAB-4509-A556-8A80E9683FAB}"/>
                  </a:ext>
                </a:extLst>
              </p:cNvPr>
              <p:cNvSpPr/>
              <p:nvPr>
                <p:custDataLst>
                  <p:tags r:id="rId31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160" name="Arc 159">
                <a:extLst>
                  <a:ext uri="{FF2B5EF4-FFF2-40B4-BE49-F238E27FC236}">
                    <a16:creationId xmlns:a16="http://schemas.microsoft.com/office/drawing/2014/main" id="{CA6DB424-2E98-4F1D-87A4-EE09FA805687}"/>
                  </a:ext>
                </a:extLst>
              </p:cNvPr>
              <p:cNvSpPr/>
              <p:nvPr>
                <p:custDataLst>
                  <p:tags r:id="rId32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69" name="Sticker" hidden="1">
            <a:extLst>
              <a:ext uri="{FF2B5EF4-FFF2-40B4-BE49-F238E27FC236}">
                <a16:creationId xmlns:a16="http://schemas.microsoft.com/office/drawing/2014/main" id="{2FA9271D-5EE0-4D66-9FDF-E4D1535949E8}"/>
              </a:ext>
            </a:extLst>
          </p:cNvPr>
          <p:cNvGrpSpPr>
            <a:grpSpLocks noChangeAspect="1"/>
          </p:cNvGrpSpPr>
          <p:nvPr userDrawn="1"/>
        </p:nvGrpSpPr>
        <p:grpSpPr bwMode="gray">
          <a:xfrm>
            <a:off x="558192" y="1289273"/>
            <a:ext cx="429605" cy="156997"/>
            <a:chOff x="8456447" y="272180"/>
            <a:chExt cx="322188" cy="156966"/>
          </a:xfrm>
        </p:grpSpPr>
        <p:sp>
          <p:nvSpPr>
            <p:cNvPr id="170" name="StickerRectangle">
              <a:extLst>
                <a:ext uri="{FF2B5EF4-FFF2-40B4-BE49-F238E27FC236}">
                  <a16:creationId xmlns:a16="http://schemas.microsoft.com/office/drawing/2014/main" id="{27342EFB-A6AF-4379-A9C9-4F8DD97D160E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8456447" y="272180"/>
              <a:ext cx="322188" cy="156966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18288" anchor="t" anchorCtr="0">
              <a:spAutoFit/>
            </a:bodyPr>
            <a:lstStyle/>
            <a:p>
              <a:pPr algn="l" defTabSz="1193860">
                <a:buClr>
                  <a:schemeClr val="tx2"/>
                </a:buClr>
              </a:pPr>
              <a:r>
                <a:rPr lang="en-US" sz="900" b="1" spc="50" dirty="0">
                  <a:ln w="3175">
                    <a:noFill/>
                  </a:ln>
                  <a:solidFill>
                    <a:schemeClr val="tx1"/>
                  </a:solidFill>
                </a:rPr>
                <a:t>Sticker</a:t>
              </a:r>
              <a:endParaRPr lang="en-US" sz="800" baseline="0" dirty="0">
                <a:solidFill>
                  <a:schemeClr val="tx1"/>
                </a:solidFill>
                <a:latin typeface="+mn-lt"/>
                <a:ea typeface="+mn-ea"/>
              </a:endParaRPr>
            </a:p>
          </p:txBody>
        </p:sp>
        <p:cxnSp>
          <p:nvCxnSpPr>
            <p:cNvPr id="171" name="StickerUnderline">
              <a:extLst>
                <a:ext uri="{FF2B5EF4-FFF2-40B4-BE49-F238E27FC236}">
                  <a16:creationId xmlns:a16="http://schemas.microsoft.com/office/drawing/2014/main" id="{AC518518-EC41-445B-B558-9DBD24A778EA}"/>
                </a:ext>
              </a:extLst>
            </p:cNvPr>
            <p:cNvCxnSpPr>
              <a:cxnSpLocks noChangeShapeType="1"/>
              <a:stCxn id="170" idx="4"/>
              <a:endCxn id="170" idx="6"/>
            </p:cNvCxnSpPr>
            <p:nvPr/>
          </p:nvCxnSpPr>
          <p:spPr bwMode="gray">
            <a:xfrm>
              <a:off x="8456447" y="429146"/>
              <a:ext cx="322188" cy="0"/>
            </a:xfrm>
            <a:prstGeom prst="straightConnector1">
              <a:avLst/>
            </a:prstGeom>
            <a:noFill/>
            <a:ln w="4191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79" name="LegendLines" hidden="1">
            <a:extLst>
              <a:ext uri="{FF2B5EF4-FFF2-40B4-BE49-F238E27FC236}">
                <a16:creationId xmlns:a16="http://schemas.microsoft.com/office/drawing/2014/main" id="{BA3F11B7-574B-46B5-AA05-051B7C0195CA}"/>
              </a:ext>
            </a:extLst>
          </p:cNvPr>
          <p:cNvGrpSpPr/>
          <p:nvPr userDrawn="1"/>
        </p:nvGrpSpPr>
        <p:grpSpPr>
          <a:xfrm>
            <a:off x="10440000" y="3243600"/>
            <a:ext cx="1269335" cy="958286"/>
            <a:chOff x="4372690" y="3739101"/>
            <a:chExt cx="1269335" cy="958286"/>
          </a:xfrm>
        </p:grpSpPr>
        <p:sp>
          <p:nvSpPr>
            <p:cNvPr id="180" name="Legend1">
              <a:extLst>
                <a:ext uri="{FF2B5EF4-FFF2-40B4-BE49-F238E27FC236}">
                  <a16:creationId xmlns:a16="http://schemas.microsoft.com/office/drawing/2014/main" id="{A89F3277-B9B0-4605-94B5-1A0F3CF3FD94}"/>
                </a:ext>
              </a:extLst>
            </p:cNvPr>
            <p:cNvSpPr txBox="1"/>
            <p:nvPr/>
          </p:nvSpPr>
          <p:spPr>
            <a:xfrm>
              <a:off x="4988914" y="3739101"/>
              <a:ext cx="653111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81" name="Legend2">
              <a:extLst>
                <a:ext uri="{FF2B5EF4-FFF2-40B4-BE49-F238E27FC236}">
                  <a16:creationId xmlns:a16="http://schemas.microsoft.com/office/drawing/2014/main" id="{728FD0F6-6F17-4DBC-A433-275600325C11}"/>
                </a:ext>
              </a:extLst>
            </p:cNvPr>
            <p:cNvSpPr txBox="1"/>
            <p:nvPr/>
          </p:nvSpPr>
          <p:spPr>
            <a:xfrm>
              <a:off x="4988914" y="4110522"/>
              <a:ext cx="653111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82" name="Legend3">
              <a:extLst>
                <a:ext uri="{FF2B5EF4-FFF2-40B4-BE49-F238E27FC236}">
                  <a16:creationId xmlns:a16="http://schemas.microsoft.com/office/drawing/2014/main" id="{824D0AAE-0E8B-4539-A5E0-724A7C2C5FB7}"/>
                </a:ext>
              </a:extLst>
            </p:cNvPr>
            <p:cNvSpPr txBox="1"/>
            <p:nvPr/>
          </p:nvSpPr>
          <p:spPr>
            <a:xfrm>
              <a:off x="4988914" y="4481943"/>
              <a:ext cx="653111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83" name="LineLegend3">
              <a:extLst>
                <a:ext uri="{FF2B5EF4-FFF2-40B4-BE49-F238E27FC236}">
                  <a16:creationId xmlns:a16="http://schemas.microsoft.com/office/drawing/2014/main" id="{15B966CE-74A4-42D7-84D1-50EE1BD807B7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4372690" y="4588113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aseline="0" dirty="0">
                <a:latin typeface="+mn-lt"/>
                <a:ea typeface="+mn-ea"/>
              </a:endParaRPr>
            </a:p>
          </p:txBody>
        </p:sp>
        <p:sp>
          <p:nvSpPr>
            <p:cNvPr id="184" name="LineLegend2">
              <a:extLst>
                <a:ext uri="{FF2B5EF4-FFF2-40B4-BE49-F238E27FC236}">
                  <a16:creationId xmlns:a16="http://schemas.microsoft.com/office/drawing/2014/main" id="{4AD11E2E-205C-4B89-BD31-DA18921C3385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4372690" y="4214754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aseline="0" dirty="0">
                <a:latin typeface="+mn-lt"/>
                <a:ea typeface="+mn-ea"/>
              </a:endParaRPr>
            </a:p>
          </p:txBody>
        </p:sp>
        <p:sp>
          <p:nvSpPr>
            <p:cNvPr id="185" name="LineLegend1">
              <a:extLst>
                <a:ext uri="{FF2B5EF4-FFF2-40B4-BE49-F238E27FC236}">
                  <a16:creationId xmlns:a16="http://schemas.microsoft.com/office/drawing/2014/main" id="{393D5D55-EAFF-4EBE-B2CF-AF057C324E68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4372690" y="3846823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aseline="0" dirty="0">
                <a:latin typeface="+mn-lt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0274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57" r:id="rId17"/>
  </p:sldLayoutIdLst>
  <p:txStyles>
    <p:titleStyle>
      <a:lvl1pPr algn="l" defTabSz="914400" rtl="0" eaLnBrk="1" latinLnBrk="0" hangingPunct="1">
        <a:lnSpc>
          <a:spcPct val="93000"/>
        </a:lnSpc>
        <a:spcBef>
          <a:spcPct val="0"/>
        </a:spcBef>
        <a:buNone/>
        <a:defRPr sz="2500" b="1" kern="1200" spc="0" baseline="0">
          <a:ln w="6350" cap="flat">
            <a:noFill/>
            <a:miter lim="800000"/>
          </a:ln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Segoe UI" panose="020B0502040204020203" pitchFamily="34" charset="0"/>
        <a:buChar char="​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228600" indent="-225425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Wingdings" panose="05000000000000000000" pitchFamily="2" charset="2"/>
        <a:buChar char="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515938" indent="-287338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—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742950" indent="-182563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914400" indent="-136525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›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6pPr>
      <a:lvl7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7pPr>
      <a:lvl8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8pPr>
      <a:lvl9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68">
          <p15:clr>
            <a:srgbClr val="5ACBF0"/>
          </p15:clr>
        </p15:guide>
        <p15:guide id="3" orient="horz" pos="3912">
          <p15:clr>
            <a:srgbClr val="5ACBF0"/>
          </p15:clr>
        </p15:guide>
        <p15:guide id="4" orient="horz" pos="1075">
          <p15:clr>
            <a:srgbClr val="F26B43"/>
          </p15:clr>
        </p15:guide>
        <p15:guide id="5" pos="7329">
          <p15:clr>
            <a:srgbClr val="F26B43"/>
          </p15:clr>
        </p15:guide>
        <p15:guide id="6" pos="345">
          <p15:clr>
            <a:srgbClr val="F26B43"/>
          </p15:clr>
        </p15:guide>
        <p15:guide id="8" orient="horz" pos="4063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08800E62-ECD5-472D-995B-013B57BB4C07}"/>
              </a:ext>
            </a:extLst>
          </p:cNvPr>
          <p:cNvGraphicFramePr>
            <a:graphicFrameLocks noChangeAspect="1"/>
          </p:cNvGraphicFramePr>
          <p:nvPr>
            <p:custDataLst>
              <p:tags r:id="rId21"/>
            </p:custDataLst>
            <p:extLst>
              <p:ext uri="{D42A27DB-BD31-4B8C-83A1-F6EECF244321}">
                <p14:modId xmlns:p14="http://schemas.microsoft.com/office/powerpoint/2010/main" val="13245066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4" imgW="344" imgH="344" progId="TCLayout.ActiveDocument.1">
                  <p:embed/>
                </p:oleObj>
              </mc:Choice>
              <mc:Fallback>
                <p:oleObj name="think-cell Slide" r:id="rId44" imgW="344" imgH="344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08800E62-ECD5-472D-995B-013B57BB4C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1D1744EB-7E76-4AE2-88F6-C0D4CE03B5BB}"/>
              </a:ext>
            </a:extLst>
          </p:cNvPr>
          <p:cNvSpPr/>
          <p:nvPr>
            <p:custDataLst>
              <p:tags r:id="rId2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2500" b="1" i="0" baseline="0" dirty="0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103" name="SlideLogoText" hidden="1">
            <a:extLst>
              <a:ext uri="{FF2B5EF4-FFF2-40B4-BE49-F238E27FC236}">
                <a16:creationId xmlns:a16="http://schemas.microsoft.com/office/drawing/2014/main" id="{69FC0062-74AE-4BDA-ACE7-D069B448DDBC}"/>
              </a:ext>
            </a:extLst>
          </p:cNvPr>
          <p:cNvSpPr txBox="1"/>
          <p:nvPr>
            <p:custDataLst>
              <p:tags r:id="rId23"/>
            </p:custDataLst>
          </p:nvPr>
        </p:nvSpPr>
        <p:spPr bwMode="black">
          <a:xfrm>
            <a:off x="10709936" y="6499381"/>
            <a:ext cx="64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 kern="120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06" name="BottomLine">
            <a:extLst>
              <a:ext uri="{FF2B5EF4-FFF2-40B4-BE49-F238E27FC236}">
                <a16:creationId xmlns:a16="http://schemas.microsoft.com/office/drawing/2014/main" id="{8B868434-776E-46FC-90D6-2CC6F63A9A51}"/>
              </a:ext>
            </a:extLst>
          </p:cNvPr>
          <p:cNvCxnSpPr/>
          <p:nvPr>
            <p:custDataLst>
              <p:tags r:id="rId24"/>
            </p:custDataLst>
          </p:nvPr>
        </p:nvCxnSpPr>
        <p:spPr>
          <a:xfrm>
            <a:off x="554736" y="6453769"/>
            <a:ext cx="11082528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TopLine">
            <a:extLst>
              <a:ext uri="{FF2B5EF4-FFF2-40B4-BE49-F238E27FC236}">
                <a16:creationId xmlns:a16="http://schemas.microsoft.com/office/drawing/2014/main" id="{00E8CD27-C104-4563-9322-C0A2ABFCB5E3}"/>
              </a:ext>
            </a:extLst>
          </p:cNvPr>
          <p:cNvCxnSpPr/>
          <p:nvPr>
            <p:custDataLst>
              <p:tags r:id="rId25"/>
            </p:custDataLst>
          </p:nvPr>
        </p:nvCxnSpPr>
        <p:spPr>
          <a:xfrm>
            <a:off x="554736" y="1181906"/>
            <a:ext cx="11082528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2. Slide Title">
            <a:extLst>
              <a:ext uri="{FF2B5EF4-FFF2-40B4-BE49-F238E27FC236}">
                <a16:creationId xmlns:a16="http://schemas.microsoft.com/office/drawing/2014/main" id="{7C8D601E-A2E1-4979-AE83-B694B9829662}"/>
              </a:ext>
            </a:extLst>
          </p:cNvPr>
          <p:cNvSpPr>
            <a:spLocks noGrp="1"/>
          </p:cNvSpPr>
          <p:nvPr>
            <p:ph type="title"/>
            <p:custDataLst>
              <p:tags r:id="rId26"/>
            </p:custDataLst>
          </p:nvPr>
        </p:nvSpPr>
        <p:spPr>
          <a:xfrm>
            <a:off x="554736" y="172212"/>
            <a:ext cx="11082528" cy="73152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6A9C4AD8-E579-4AD3-9B92-5A31AC8DDA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4736" y="2171700"/>
            <a:ext cx="11082528" cy="252376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55" name="Grid" hidden="1">
            <a:extLst>
              <a:ext uri="{FF2B5EF4-FFF2-40B4-BE49-F238E27FC236}">
                <a16:creationId xmlns:a16="http://schemas.microsoft.com/office/drawing/2014/main" id="{DEFB2FD9-7CD8-4FAE-9553-EBB1883173D8}"/>
              </a:ext>
            </a:extLst>
          </p:cNvPr>
          <p:cNvGrpSpPr/>
          <p:nvPr>
            <p:custDataLst>
              <p:tags r:id="rId27"/>
            </p:custDataLst>
          </p:nvPr>
        </p:nvGrpSpPr>
        <p:grpSpPr>
          <a:xfrm>
            <a:off x="1524" y="0"/>
            <a:ext cx="12190476" cy="6858000"/>
            <a:chOff x="0" y="0"/>
            <a:chExt cx="12190476" cy="6858000"/>
          </a:xfrm>
        </p:grpSpPr>
        <p:sp>
          <p:nvSpPr>
            <p:cNvPr id="56" name="slide margin">
              <a:extLst>
                <a:ext uri="{FF2B5EF4-FFF2-40B4-BE49-F238E27FC236}">
                  <a16:creationId xmlns:a16="http://schemas.microsoft.com/office/drawing/2014/main" id="{38DD344F-AD20-46A3-A11B-2D82C3344FEC}"/>
                </a:ext>
              </a:extLst>
            </p:cNvPr>
            <p:cNvSpPr/>
            <p:nvPr/>
          </p:nvSpPr>
          <p:spPr bwMode="invGray">
            <a:xfrm>
              <a:off x="1524" y="0"/>
              <a:ext cx="12188952" cy="6858000"/>
            </a:xfrm>
            <a:custGeom>
              <a:avLst/>
              <a:gdLst>
                <a:gd name="connsiteX0" fmla="*/ 551868 w 12188952"/>
                <a:gd name="connsiteY0" fmla="*/ 1709928 h 6858000"/>
                <a:gd name="connsiteX1" fmla="*/ 551868 w 12188952"/>
                <a:gd name="connsiteY1" fmla="*/ 6217920 h 6858000"/>
                <a:gd name="connsiteX2" fmla="*/ 11636196 w 12188952"/>
                <a:gd name="connsiteY2" fmla="*/ 6217920 h 6858000"/>
                <a:gd name="connsiteX3" fmla="*/ 11636196 w 12188952"/>
                <a:gd name="connsiteY3" fmla="*/ 1709928 h 6858000"/>
                <a:gd name="connsiteX4" fmla="*/ 0 w 12188952"/>
                <a:gd name="connsiteY4" fmla="*/ 0 h 6858000"/>
                <a:gd name="connsiteX5" fmla="*/ 12188952 w 12188952"/>
                <a:gd name="connsiteY5" fmla="*/ 0 h 6858000"/>
                <a:gd name="connsiteX6" fmla="*/ 12188952 w 12188952"/>
                <a:gd name="connsiteY6" fmla="*/ 6858000 h 6858000"/>
                <a:gd name="connsiteX7" fmla="*/ 0 w 12188952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88952" h="6858000">
                  <a:moveTo>
                    <a:pt x="551868" y="1709928"/>
                  </a:moveTo>
                  <a:lnTo>
                    <a:pt x="551868" y="6217920"/>
                  </a:lnTo>
                  <a:lnTo>
                    <a:pt x="11636196" y="6217920"/>
                  </a:lnTo>
                  <a:lnTo>
                    <a:pt x="11636196" y="1709928"/>
                  </a:lnTo>
                  <a:close/>
                  <a:moveTo>
                    <a:pt x="0" y="0"/>
                  </a:moveTo>
                  <a:lnTo>
                    <a:pt x="12188952" y="0"/>
                  </a:lnTo>
                  <a:lnTo>
                    <a:pt x="1218895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0000">
                <a:alpha val="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dirty="0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C7601CF-5E5B-457D-847F-427610DA2FB7}"/>
                </a:ext>
              </a:extLst>
            </p:cNvPr>
            <p:cNvCxnSpPr/>
            <p:nvPr/>
          </p:nvCxnSpPr>
          <p:spPr bwMode="invGray">
            <a:xfrm>
              <a:off x="859460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31F3C21-0066-454F-858F-CF8DE7C15746}"/>
                </a:ext>
              </a:extLst>
            </p:cNvPr>
            <p:cNvCxnSpPr/>
            <p:nvPr/>
          </p:nvCxnSpPr>
          <p:spPr bwMode="invGray">
            <a:xfrm>
              <a:off x="11332545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E62C2F96-141D-4584-8AFC-7B03AC967AD5}"/>
                </a:ext>
              </a:extLst>
            </p:cNvPr>
            <p:cNvCxnSpPr/>
            <p:nvPr/>
          </p:nvCxnSpPr>
          <p:spPr bwMode="invGray">
            <a:xfrm>
              <a:off x="1811559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BFFAB406-01C7-4D16-B756-95AABF69356F}"/>
                </a:ext>
              </a:extLst>
            </p:cNvPr>
            <p:cNvCxnSpPr/>
            <p:nvPr/>
          </p:nvCxnSpPr>
          <p:spPr bwMode="invGray">
            <a:xfrm>
              <a:off x="2763658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AC0947A7-511E-40BC-89AC-7FB57EB8253A}"/>
                </a:ext>
              </a:extLst>
            </p:cNvPr>
            <p:cNvCxnSpPr/>
            <p:nvPr/>
          </p:nvCxnSpPr>
          <p:spPr bwMode="invGray">
            <a:xfrm>
              <a:off x="3715757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EE13BF7D-FE79-4AD9-BD1E-86E33F888F0B}"/>
                </a:ext>
              </a:extLst>
            </p:cNvPr>
            <p:cNvCxnSpPr/>
            <p:nvPr/>
          </p:nvCxnSpPr>
          <p:spPr bwMode="invGray">
            <a:xfrm>
              <a:off x="4667856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39CD20B4-6A15-49A2-A59E-FCCFB641E09C}"/>
                </a:ext>
              </a:extLst>
            </p:cNvPr>
            <p:cNvCxnSpPr/>
            <p:nvPr/>
          </p:nvCxnSpPr>
          <p:spPr bwMode="invGray">
            <a:xfrm>
              <a:off x="5619955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88C9107F-AE78-4984-826C-0B2406DAF134}"/>
                </a:ext>
              </a:extLst>
            </p:cNvPr>
            <p:cNvCxnSpPr/>
            <p:nvPr/>
          </p:nvCxnSpPr>
          <p:spPr bwMode="invGray">
            <a:xfrm>
              <a:off x="6572054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934F056F-D81A-4196-9B3A-AE8FD5591CB2}"/>
                </a:ext>
              </a:extLst>
            </p:cNvPr>
            <p:cNvCxnSpPr/>
            <p:nvPr/>
          </p:nvCxnSpPr>
          <p:spPr bwMode="invGray">
            <a:xfrm>
              <a:off x="7524153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A4C1E84A-C73C-43D4-BA3C-8DBC74530EF8}"/>
                </a:ext>
              </a:extLst>
            </p:cNvPr>
            <p:cNvCxnSpPr/>
            <p:nvPr/>
          </p:nvCxnSpPr>
          <p:spPr bwMode="invGray">
            <a:xfrm>
              <a:off x="8476252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BE85AE8D-58C3-4AA0-B6F0-E5B277CA7900}"/>
                </a:ext>
              </a:extLst>
            </p:cNvPr>
            <p:cNvCxnSpPr/>
            <p:nvPr/>
          </p:nvCxnSpPr>
          <p:spPr bwMode="invGray">
            <a:xfrm>
              <a:off x="9428351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7C36F9C0-4B83-4C02-9FB8-FE87C7414EE2}"/>
                </a:ext>
              </a:extLst>
            </p:cNvPr>
            <p:cNvCxnSpPr/>
            <p:nvPr/>
          </p:nvCxnSpPr>
          <p:spPr bwMode="invGray">
            <a:xfrm>
              <a:off x="10380450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33B3485C-D98D-4843-9430-BAB5037871BA}"/>
                </a:ext>
              </a:extLst>
            </p:cNvPr>
            <p:cNvSpPr/>
            <p:nvPr/>
          </p:nvSpPr>
          <p:spPr bwMode="invGray">
            <a:xfrm>
              <a:off x="1524" y="0"/>
              <a:ext cx="553212" cy="6858000"/>
            </a:xfrm>
            <a:custGeom>
              <a:avLst/>
              <a:gdLst>
                <a:gd name="connsiteX0" fmla="*/ 0 w 553212"/>
                <a:gd name="connsiteY0" fmla="*/ 0 h 6858000"/>
                <a:gd name="connsiteX1" fmla="*/ 553212 w 553212"/>
                <a:gd name="connsiteY1" fmla="*/ 0 h 6858000"/>
                <a:gd name="connsiteX2" fmla="*/ 553212 w 553212"/>
                <a:gd name="connsiteY2" fmla="*/ 6858000 h 6858000"/>
                <a:gd name="connsiteX3" fmla="*/ 0 w 553212"/>
                <a:gd name="connsiteY3" fmla="*/ 6858000 h 6858000"/>
                <a:gd name="connsiteX4" fmla="*/ 0 w 553212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212" h="6858000">
                  <a:moveTo>
                    <a:pt x="0" y="0"/>
                  </a:moveTo>
                  <a:lnTo>
                    <a:pt x="553212" y="0"/>
                  </a:lnTo>
                  <a:lnTo>
                    <a:pt x="553212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D4711F5E-C124-4817-92AB-CA50490512E0}"/>
                </a:ext>
              </a:extLst>
            </p:cNvPr>
            <p:cNvSpPr/>
            <p:nvPr/>
          </p:nvSpPr>
          <p:spPr bwMode="invGray">
            <a:xfrm>
              <a:off x="1167385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287B4A93-F9FF-464C-9429-7F0508C752D8}"/>
                </a:ext>
              </a:extLst>
            </p:cNvPr>
            <p:cNvSpPr/>
            <p:nvPr/>
          </p:nvSpPr>
          <p:spPr bwMode="invGray">
            <a:xfrm>
              <a:off x="2119484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F30BD8E3-A9FF-4CAF-AFCE-78BAF967AB1A}"/>
                </a:ext>
              </a:extLst>
            </p:cNvPr>
            <p:cNvSpPr/>
            <p:nvPr/>
          </p:nvSpPr>
          <p:spPr bwMode="invGray">
            <a:xfrm>
              <a:off x="3071583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68DFD3D7-8227-4BAE-92E3-7A8D1D9D120B}"/>
                </a:ext>
              </a:extLst>
            </p:cNvPr>
            <p:cNvSpPr/>
            <p:nvPr/>
          </p:nvSpPr>
          <p:spPr bwMode="invGray">
            <a:xfrm>
              <a:off x="4023681" y="0"/>
              <a:ext cx="339450" cy="6858000"/>
            </a:xfrm>
            <a:custGeom>
              <a:avLst/>
              <a:gdLst>
                <a:gd name="connsiteX0" fmla="*/ 0 w 339450"/>
                <a:gd name="connsiteY0" fmla="*/ 0 h 6858000"/>
                <a:gd name="connsiteX1" fmla="*/ 339450 w 339450"/>
                <a:gd name="connsiteY1" fmla="*/ 0 h 6858000"/>
                <a:gd name="connsiteX2" fmla="*/ 339450 w 339450"/>
                <a:gd name="connsiteY2" fmla="*/ 6858000 h 6858000"/>
                <a:gd name="connsiteX3" fmla="*/ 0 w 339450"/>
                <a:gd name="connsiteY3" fmla="*/ 6858000 h 6858000"/>
                <a:gd name="connsiteX4" fmla="*/ 0 w 3394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0" h="6858000">
                  <a:moveTo>
                    <a:pt x="0" y="0"/>
                  </a:moveTo>
                  <a:lnTo>
                    <a:pt x="339450" y="0"/>
                  </a:lnTo>
                  <a:lnTo>
                    <a:pt x="33945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B1BDBD63-521E-429E-88F1-146A189AC445}"/>
                </a:ext>
              </a:extLst>
            </p:cNvPr>
            <p:cNvSpPr/>
            <p:nvPr/>
          </p:nvSpPr>
          <p:spPr bwMode="invGray">
            <a:xfrm>
              <a:off x="4975780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A0B0088A-AB05-469E-9D5A-008850E9B532}"/>
                </a:ext>
              </a:extLst>
            </p:cNvPr>
            <p:cNvSpPr/>
            <p:nvPr/>
          </p:nvSpPr>
          <p:spPr bwMode="invGray">
            <a:xfrm>
              <a:off x="5927879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19BCFA35-14ED-4686-918B-E003CB0183E0}"/>
                </a:ext>
              </a:extLst>
            </p:cNvPr>
            <p:cNvSpPr/>
            <p:nvPr/>
          </p:nvSpPr>
          <p:spPr bwMode="invGray">
            <a:xfrm>
              <a:off x="6879978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32C9479A-9B75-4DAD-BD6F-ACA06F40053D}"/>
                </a:ext>
              </a:extLst>
            </p:cNvPr>
            <p:cNvSpPr/>
            <p:nvPr/>
          </p:nvSpPr>
          <p:spPr bwMode="invGray">
            <a:xfrm>
              <a:off x="7832077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0E502045-AFEE-46BD-82EF-7FDCA210A972}"/>
                </a:ext>
              </a:extLst>
            </p:cNvPr>
            <p:cNvSpPr/>
            <p:nvPr/>
          </p:nvSpPr>
          <p:spPr bwMode="invGray">
            <a:xfrm>
              <a:off x="8784176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8331B978-23AB-4D1C-BDEB-D3F9BEDAA2DB}"/>
                </a:ext>
              </a:extLst>
            </p:cNvPr>
            <p:cNvSpPr/>
            <p:nvPr/>
          </p:nvSpPr>
          <p:spPr bwMode="invGray">
            <a:xfrm>
              <a:off x="9736274" y="0"/>
              <a:ext cx="339450" cy="6858000"/>
            </a:xfrm>
            <a:custGeom>
              <a:avLst/>
              <a:gdLst>
                <a:gd name="connsiteX0" fmla="*/ 0 w 339450"/>
                <a:gd name="connsiteY0" fmla="*/ 0 h 6858000"/>
                <a:gd name="connsiteX1" fmla="*/ 339450 w 339450"/>
                <a:gd name="connsiteY1" fmla="*/ 0 h 6858000"/>
                <a:gd name="connsiteX2" fmla="*/ 339450 w 339450"/>
                <a:gd name="connsiteY2" fmla="*/ 6858000 h 6858000"/>
                <a:gd name="connsiteX3" fmla="*/ 0 w 339450"/>
                <a:gd name="connsiteY3" fmla="*/ 6858000 h 6858000"/>
                <a:gd name="connsiteX4" fmla="*/ 0 w 3394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0" h="6858000">
                  <a:moveTo>
                    <a:pt x="0" y="0"/>
                  </a:moveTo>
                  <a:lnTo>
                    <a:pt x="339450" y="0"/>
                  </a:lnTo>
                  <a:lnTo>
                    <a:pt x="33945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B5C2958A-8756-4F5D-9D2E-8609AF3FE7F3}"/>
                </a:ext>
              </a:extLst>
            </p:cNvPr>
            <p:cNvSpPr/>
            <p:nvPr/>
          </p:nvSpPr>
          <p:spPr bwMode="invGray">
            <a:xfrm>
              <a:off x="10688372" y="0"/>
              <a:ext cx="336244" cy="6858000"/>
            </a:xfrm>
            <a:custGeom>
              <a:avLst/>
              <a:gdLst>
                <a:gd name="connsiteX0" fmla="*/ 0 w 336244"/>
                <a:gd name="connsiteY0" fmla="*/ 0 h 6858000"/>
                <a:gd name="connsiteX1" fmla="*/ 336244 w 336244"/>
                <a:gd name="connsiteY1" fmla="*/ 0 h 6858000"/>
                <a:gd name="connsiteX2" fmla="*/ 336244 w 336244"/>
                <a:gd name="connsiteY2" fmla="*/ 6858000 h 6858000"/>
                <a:gd name="connsiteX3" fmla="*/ 0 w 336244"/>
                <a:gd name="connsiteY3" fmla="*/ 6858000 h 6858000"/>
                <a:gd name="connsiteX4" fmla="*/ 0 w 336244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6244" h="6858000">
                  <a:moveTo>
                    <a:pt x="0" y="0"/>
                  </a:moveTo>
                  <a:lnTo>
                    <a:pt x="336244" y="0"/>
                  </a:lnTo>
                  <a:lnTo>
                    <a:pt x="336244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405E51A7-0B73-4EDC-8853-4C4885C3CD12}"/>
                </a:ext>
              </a:extLst>
            </p:cNvPr>
            <p:cNvSpPr/>
            <p:nvPr/>
          </p:nvSpPr>
          <p:spPr bwMode="invGray">
            <a:xfrm>
              <a:off x="11637264" y="0"/>
              <a:ext cx="553212" cy="6858000"/>
            </a:xfrm>
            <a:custGeom>
              <a:avLst/>
              <a:gdLst>
                <a:gd name="connsiteX0" fmla="*/ 0 w 553212"/>
                <a:gd name="connsiteY0" fmla="*/ 0 h 6858000"/>
                <a:gd name="connsiteX1" fmla="*/ 553212 w 553212"/>
                <a:gd name="connsiteY1" fmla="*/ 0 h 6858000"/>
                <a:gd name="connsiteX2" fmla="*/ 553212 w 553212"/>
                <a:gd name="connsiteY2" fmla="*/ 6858000 h 6858000"/>
                <a:gd name="connsiteX3" fmla="*/ 0 w 553212"/>
                <a:gd name="connsiteY3" fmla="*/ 6858000 h 6858000"/>
                <a:gd name="connsiteX4" fmla="*/ 0 w 553212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212" h="6858000">
                  <a:moveTo>
                    <a:pt x="0" y="0"/>
                  </a:moveTo>
                  <a:lnTo>
                    <a:pt x="553212" y="0"/>
                  </a:lnTo>
                  <a:lnTo>
                    <a:pt x="553212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A655BB02-C70B-4783-95E3-349A9749DE81}"/>
                </a:ext>
              </a:extLst>
            </p:cNvPr>
            <p:cNvSpPr/>
            <p:nvPr/>
          </p:nvSpPr>
          <p:spPr bwMode="invGray">
            <a:xfrm>
              <a:off x="7219428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BF414889-E577-40C3-8CDF-DA20200FC4BB}"/>
                </a:ext>
              </a:extLst>
            </p:cNvPr>
            <p:cNvSpPr/>
            <p:nvPr/>
          </p:nvSpPr>
          <p:spPr bwMode="invGray">
            <a:xfrm>
              <a:off x="1506835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10578B73-0DC8-40FE-8A21-280C0818D286}"/>
                </a:ext>
              </a:extLst>
            </p:cNvPr>
            <p:cNvSpPr/>
            <p:nvPr/>
          </p:nvSpPr>
          <p:spPr bwMode="invGray">
            <a:xfrm>
              <a:off x="2458934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A3EAB8C-6F2A-4487-A2BB-0984642F92BD}"/>
                </a:ext>
              </a:extLst>
            </p:cNvPr>
            <p:cNvSpPr/>
            <p:nvPr/>
          </p:nvSpPr>
          <p:spPr bwMode="invGray">
            <a:xfrm>
              <a:off x="3411033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07D70175-6613-45BC-AF43-015C72F13A7B}"/>
                </a:ext>
              </a:extLst>
            </p:cNvPr>
            <p:cNvSpPr/>
            <p:nvPr/>
          </p:nvSpPr>
          <p:spPr bwMode="invGray">
            <a:xfrm>
              <a:off x="4363132" y="0"/>
              <a:ext cx="609447" cy="6858000"/>
            </a:xfrm>
            <a:custGeom>
              <a:avLst/>
              <a:gdLst>
                <a:gd name="connsiteX0" fmla="*/ 0 w 609447"/>
                <a:gd name="connsiteY0" fmla="*/ 0 h 6858000"/>
                <a:gd name="connsiteX1" fmla="*/ 609447 w 609447"/>
                <a:gd name="connsiteY1" fmla="*/ 0 h 6858000"/>
                <a:gd name="connsiteX2" fmla="*/ 609447 w 609447"/>
                <a:gd name="connsiteY2" fmla="*/ 6858000 h 6858000"/>
                <a:gd name="connsiteX3" fmla="*/ 0 w 609447"/>
                <a:gd name="connsiteY3" fmla="*/ 6858000 h 6858000"/>
                <a:gd name="connsiteX4" fmla="*/ 0 w 609447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7" h="6858000">
                  <a:moveTo>
                    <a:pt x="0" y="0"/>
                  </a:moveTo>
                  <a:lnTo>
                    <a:pt x="609447" y="0"/>
                  </a:lnTo>
                  <a:lnTo>
                    <a:pt x="609447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9B942F25-6CDB-4981-97B7-D7BDEBE5ADF5}"/>
                </a:ext>
              </a:extLst>
            </p:cNvPr>
            <p:cNvSpPr/>
            <p:nvPr/>
          </p:nvSpPr>
          <p:spPr bwMode="invGray">
            <a:xfrm>
              <a:off x="5315230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01315AFB-F00B-4517-B2CA-2588A030EFF4}"/>
                </a:ext>
              </a:extLst>
            </p:cNvPr>
            <p:cNvSpPr/>
            <p:nvPr/>
          </p:nvSpPr>
          <p:spPr bwMode="invGray">
            <a:xfrm>
              <a:off x="6267329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F2EAC9B8-160B-4F7F-8029-F358F771D704}"/>
                </a:ext>
              </a:extLst>
            </p:cNvPr>
            <p:cNvSpPr/>
            <p:nvPr/>
          </p:nvSpPr>
          <p:spPr bwMode="invGray">
            <a:xfrm>
              <a:off x="8171527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42671AAA-F5BF-4B8E-9B20-12F8E97A3021}"/>
                </a:ext>
              </a:extLst>
            </p:cNvPr>
            <p:cNvSpPr/>
            <p:nvPr/>
          </p:nvSpPr>
          <p:spPr bwMode="invGray">
            <a:xfrm>
              <a:off x="9123626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23FB4F88-2E32-42AF-931D-73EEE391186B}"/>
                </a:ext>
              </a:extLst>
            </p:cNvPr>
            <p:cNvSpPr/>
            <p:nvPr/>
          </p:nvSpPr>
          <p:spPr bwMode="invGray">
            <a:xfrm>
              <a:off x="10075725" y="0"/>
              <a:ext cx="609447" cy="6858000"/>
            </a:xfrm>
            <a:custGeom>
              <a:avLst/>
              <a:gdLst>
                <a:gd name="connsiteX0" fmla="*/ 0 w 609447"/>
                <a:gd name="connsiteY0" fmla="*/ 0 h 6858000"/>
                <a:gd name="connsiteX1" fmla="*/ 609447 w 609447"/>
                <a:gd name="connsiteY1" fmla="*/ 0 h 6858000"/>
                <a:gd name="connsiteX2" fmla="*/ 609447 w 609447"/>
                <a:gd name="connsiteY2" fmla="*/ 6858000 h 6858000"/>
                <a:gd name="connsiteX3" fmla="*/ 0 w 609447"/>
                <a:gd name="connsiteY3" fmla="*/ 6858000 h 6858000"/>
                <a:gd name="connsiteX4" fmla="*/ 0 w 609447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7" h="6858000">
                  <a:moveTo>
                    <a:pt x="0" y="0"/>
                  </a:moveTo>
                  <a:lnTo>
                    <a:pt x="609447" y="0"/>
                  </a:lnTo>
                  <a:lnTo>
                    <a:pt x="609447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E4A1769F-CE92-4633-87B1-DDCB8F121456}"/>
                </a:ext>
              </a:extLst>
            </p:cNvPr>
            <p:cNvSpPr/>
            <p:nvPr/>
          </p:nvSpPr>
          <p:spPr bwMode="invGray">
            <a:xfrm>
              <a:off x="11027826" y="0"/>
              <a:ext cx="609438" cy="6858000"/>
            </a:xfrm>
            <a:custGeom>
              <a:avLst/>
              <a:gdLst>
                <a:gd name="connsiteX0" fmla="*/ 0 w 609438"/>
                <a:gd name="connsiteY0" fmla="*/ 0 h 6858000"/>
                <a:gd name="connsiteX1" fmla="*/ 609438 w 609438"/>
                <a:gd name="connsiteY1" fmla="*/ 0 h 6858000"/>
                <a:gd name="connsiteX2" fmla="*/ 609438 w 609438"/>
                <a:gd name="connsiteY2" fmla="*/ 6858000 h 6858000"/>
                <a:gd name="connsiteX3" fmla="*/ 0 w 609438"/>
                <a:gd name="connsiteY3" fmla="*/ 6858000 h 6858000"/>
                <a:gd name="connsiteX4" fmla="*/ 0 w 60943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38" h="6858000">
                  <a:moveTo>
                    <a:pt x="0" y="0"/>
                  </a:moveTo>
                  <a:lnTo>
                    <a:pt x="609438" y="0"/>
                  </a:lnTo>
                  <a:lnTo>
                    <a:pt x="60943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4B597847-9D21-4E79-A3C1-CD09A72ED17A}"/>
                </a:ext>
              </a:extLst>
            </p:cNvPr>
            <p:cNvSpPr/>
            <p:nvPr/>
          </p:nvSpPr>
          <p:spPr bwMode="invGray">
            <a:xfrm>
              <a:off x="554736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A4475F4C-A18C-4D1A-BA57-171FB0889ED5}"/>
                </a:ext>
              </a:extLst>
            </p:cNvPr>
            <p:cNvCxnSpPr/>
            <p:nvPr/>
          </p:nvCxnSpPr>
          <p:spPr bwMode="invGray">
            <a:xfrm>
              <a:off x="0" y="62179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CB668352-A3AB-4B2E-9A58-3447022124C4}"/>
                </a:ext>
              </a:extLst>
            </p:cNvPr>
            <p:cNvCxnSpPr/>
            <p:nvPr/>
          </p:nvCxnSpPr>
          <p:spPr bwMode="invGray">
            <a:xfrm>
              <a:off x="0" y="31089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7FB43971-E513-473C-A51D-9EE94E61083C}"/>
                </a:ext>
              </a:extLst>
            </p:cNvPr>
            <p:cNvCxnSpPr/>
            <p:nvPr/>
          </p:nvCxnSpPr>
          <p:spPr bwMode="invGray">
            <a:xfrm>
              <a:off x="0" y="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45DF1BF3-81AD-4891-9BB0-2F7A0C9D4E46}"/>
                </a:ext>
              </a:extLst>
            </p:cNvPr>
            <p:cNvCxnSpPr/>
            <p:nvPr/>
          </p:nvCxnSpPr>
          <p:spPr bwMode="invGray">
            <a:xfrm>
              <a:off x="0" y="124358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00BDB8E3-D6DD-4760-8A19-73C078A70F87}"/>
                </a:ext>
              </a:extLst>
            </p:cNvPr>
            <p:cNvCxnSpPr/>
            <p:nvPr/>
          </p:nvCxnSpPr>
          <p:spPr bwMode="invGray">
            <a:xfrm>
              <a:off x="0" y="93268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CF12D775-122F-40DE-9D53-9EE07EEAA8F5}"/>
                </a:ext>
              </a:extLst>
            </p:cNvPr>
            <p:cNvCxnSpPr/>
            <p:nvPr/>
          </p:nvCxnSpPr>
          <p:spPr bwMode="invGray">
            <a:xfrm>
              <a:off x="0" y="186537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AD2CAD56-BA05-4C75-8034-7BE3F452236F}"/>
                </a:ext>
              </a:extLst>
            </p:cNvPr>
            <p:cNvCxnSpPr/>
            <p:nvPr/>
          </p:nvCxnSpPr>
          <p:spPr bwMode="invGray">
            <a:xfrm>
              <a:off x="0" y="155448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790E0245-1DD4-47DE-874E-81EEEC5BC8F7}"/>
                </a:ext>
              </a:extLst>
            </p:cNvPr>
            <p:cNvCxnSpPr/>
            <p:nvPr/>
          </p:nvCxnSpPr>
          <p:spPr bwMode="invGray">
            <a:xfrm>
              <a:off x="0" y="248716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1CFFCCA0-3335-4A1D-ABE0-05033DB06A2E}"/>
                </a:ext>
              </a:extLst>
            </p:cNvPr>
            <p:cNvCxnSpPr/>
            <p:nvPr/>
          </p:nvCxnSpPr>
          <p:spPr bwMode="invGray">
            <a:xfrm>
              <a:off x="0" y="217627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F4D72CB9-C1AD-44DE-9701-7AC2B6FF96CE}"/>
                </a:ext>
              </a:extLst>
            </p:cNvPr>
            <p:cNvCxnSpPr/>
            <p:nvPr/>
          </p:nvCxnSpPr>
          <p:spPr bwMode="invGray">
            <a:xfrm>
              <a:off x="0" y="310896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889B3321-C5E9-4805-BC66-EA0432C4C15B}"/>
                </a:ext>
              </a:extLst>
            </p:cNvPr>
            <p:cNvCxnSpPr/>
            <p:nvPr/>
          </p:nvCxnSpPr>
          <p:spPr bwMode="invGray">
            <a:xfrm>
              <a:off x="0" y="279806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7ACEEB3E-3F13-47FD-9363-059ECF85CA24}"/>
                </a:ext>
              </a:extLst>
            </p:cNvPr>
            <p:cNvCxnSpPr/>
            <p:nvPr/>
          </p:nvCxnSpPr>
          <p:spPr bwMode="invGray">
            <a:xfrm>
              <a:off x="0" y="373075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373AB56B-1DBC-4E4B-A722-E8BD0ECD1B41}"/>
                </a:ext>
              </a:extLst>
            </p:cNvPr>
            <p:cNvCxnSpPr/>
            <p:nvPr/>
          </p:nvCxnSpPr>
          <p:spPr bwMode="invGray">
            <a:xfrm>
              <a:off x="0" y="341985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7406E6C7-24A3-4B83-8726-B30607709EF5}"/>
                </a:ext>
              </a:extLst>
            </p:cNvPr>
            <p:cNvCxnSpPr/>
            <p:nvPr/>
          </p:nvCxnSpPr>
          <p:spPr bwMode="invGray">
            <a:xfrm>
              <a:off x="0" y="435254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ABF470C1-8F17-46A7-9CF6-68959FCC27C5}"/>
                </a:ext>
              </a:extLst>
            </p:cNvPr>
            <p:cNvCxnSpPr/>
            <p:nvPr/>
          </p:nvCxnSpPr>
          <p:spPr bwMode="invGray">
            <a:xfrm>
              <a:off x="0" y="404164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BDFB440D-CD6D-4896-879A-A739507A9DA0}"/>
                </a:ext>
              </a:extLst>
            </p:cNvPr>
            <p:cNvCxnSpPr/>
            <p:nvPr/>
          </p:nvCxnSpPr>
          <p:spPr bwMode="invGray">
            <a:xfrm>
              <a:off x="0" y="497433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213BC5EF-1845-45CB-A034-F5C2FECB524D}"/>
                </a:ext>
              </a:extLst>
            </p:cNvPr>
            <p:cNvCxnSpPr/>
            <p:nvPr/>
          </p:nvCxnSpPr>
          <p:spPr bwMode="invGray">
            <a:xfrm>
              <a:off x="0" y="466344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52206814-DAB9-4959-9312-D81139D2AED1}"/>
                </a:ext>
              </a:extLst>
            </p:cNvPr>
            <p:cNvCxnSpPr/>
            <p:nvPr/>
          </p:nvCxnSpPr>
          <p:spPr bwMode="invGray">
            <a:xfrm>
              <a:off x="0" y="559612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863072DF-59FF-4A0A-BAA0-5A11E1D2E4E3}"/>
                </a:ext>
              </a:extLst>
            </p:cNvPr>
            <p:cNvCxnSpPr/>
            <p:nvPr/>
          </p:nvCxnSpPr>
          <p:spPr bwMode="invGray">
            <a:xfrm>
              <a:off x="0" y="528523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8A4BE5F7-9CDA-49D9-BFEC-F2B196770FC3}"/>
                </a:ext>
              </a:extLst>
            </p:cNvPr>
            <p:cNvCxnSpPr/>
            <p:nvPr/>
          </p:nvCxnSpPr>
          <p:spPr bwMode="invGray">
            <a:xfrm>
              <a:off x="0" y="621792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CC5C0C16-0A28-498B-9C6F-5032271897D0}"/>
                </a:ext>
              </a:extLst>
            </p:cNvPr>
            <p:cNvCxnSpPr/>
            <p:nvPr/>
          </p:nvCxnSpPr>
          <p:spPr bwMode="invGray">
            <a:xfrm>
              <a:off x="0" y="590702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91131945-8EE6-4545-BF8A-AF353687BEB3}"/>
                </a:ext>
              </a:extLst>
            </p:cNvPr>
            <p:cNvCxnSpPr/>
            <p:nvPr/>
          </p:nvCxnSpPr>
          <p:spPr bwMode="invGray">
            <a:xfrm>
              <a:off x="0" y="652881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A75DD299-052D-4F8E-A9FE-D093F95B0FF2}"/>
                </a:ext>
              </a:extLst>
            </p:cNvPr>
            <p:cNvCxnSpPr/>
            <p:nvPr/>
          </p:nvCxnSpPr>
          <p:spPr bwMode="invGray">
            <a:xfrm>
              <a:off x="0" y="77724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58EBC29A-6A7B-40D5-897C-5DEEBEE6A4B2}"/>
                </a:ext>
              </a:extLst>
            </p:cNvPr>
            <p:cNvCxnSpPr/>
            <p:nvPr/>
          </p:nvCxnSpPr>
          <p:spPr bwMode="invGray">
            <a:xfrm>
              <a:off x="0" y="46634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C66B5FDD-F1EC-4F2C-B392-BC178AD8DA90}"/>
                </a:ext>
              </a:extLst>
            </p:cNvPr>
            <p:cNvCxnSpPr/>
            <p:nvPr/>
          </p:nvCxnSpPr>
          <p:spPr bwMode="invGray">
            <a:xfrm>
              <a:off x="0" y="15544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D93E83BE-872E-48AC-9FFE-A9F5597742DF}"/>
                </a:ext>
              </a:extLst>
            </p:cNvPr>
            <p:cNvCxnSpPr/>
            <p:nvPr/>
          </p:nvCxnSpPr>
          <p:spPr bwMode="invGray">
            <a:xfrm>
              <a:off x="0" y="139903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D9D1C528-2748-4906-ABB1-D32D60EC43E0}"/>
                </a:ext>
              </a:extLst>
            </p:cNvPr>
            <p:cNvCxnSpPr/>
            <p:nvPr/>
          </p:nvCxnSpPr>
          <p:spPr bwMode="invGray">
            <a:xfrm>
              <a:off x="0" y="108813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6982271F-16E6-4B46-8B36-C850AA36014C}"/>
                </a:ext>
              </a:extLst>
            </p:cNvPr>
            <p:cNvCxnSpPr/>
            <p:nvPr/>
          </p:nvCxnSpPr>
          <p:spPr bwMode="invGray">
            <a:xfrm>
              <a:off x="0" y="202082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8A678F6B-D7A6-4C5F-A60A-68F375965733}"/>
                </a:ext>
              </a:extLst>
            </p:cNvPr>
            <p:cNvCxnSpPr/>
            <p:nvPr/>
          </p:nvCxnSpPr>
          <p:spPr bwMode="invGray">
            <a:xfrm>
              <a:off x="0" y="170992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B1F16AAE-3D56-49D9-B1F8-CF0D668C4625}"/>
                </a:ext>
              </a:extLst>
            </p:cNvPr>
            <p:cNvCxnSpPr/>
            <p:nvPr/>
          </p:nvCxnSpPr>
          <p:spPr bwMode="invGray">
            <a:xfrm>
              <a:off x="0" y="264261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146BA71-43F2-4516-96BC-46C1F7150D1F}"/>
                </a:ext>
              </a:extLst>
            </p:cNvPr>
            <p:cNvCxnSpPr/>
            <p:nvPr/>
          </p:nvCxnSpPr>
          <p:spPr bwMode="invGray">
            <a:xfrm>
              <a:off x="0" y="233172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6B2820DA-E0D5-407B-9227-F00335F2855C}"/>
                </a:ext>
              </a:extLst>
            </p:cNvPr>
            <p:cNvCxnSpPr/>
            <p:nvPr/>
          </p:nvCxnSpPr>
          <p:spPr bwMode="invGray">
            <a:xfrm>
              <a:off x="0" y="326440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A6A61357-206A-4A6B-82AD-45174279B301}"/>
                </a:ext>
              </a:extLst>
            </p:cNvPr>
            <p:cNvCxnSpPr/>
            <p:nvPr/>
          </p:nvCxnSpPr>
          <p:spPr bwMode="invGray">
            <a:xfrm>
              <a:off x="0" y="295351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6FD4E7D7-1920-4CDF-8C8E-2C8843C3234E}"/>
                </a:ext>
              </a:extLst>
            </p:cNvPr>
            <p:cNvCxnSpPr/>
            <p:nvPr/>
          </p:nvCxnSpPr>
          <p:spPr bwMode="invGray">
            <a:xfrm>
              <a:off x="0" y="388620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B6B52954-99B2-4CA1-BC58-BC2CE3144C2E}"/>
                </a:ext>
              </a:extLst>
            </p:cNvPr>
            <p:cNvCxnSpPr/>
            <p:nvPr/>
          </p:nvCxnSpPr>
          <p:spPr bwMode="invGray">
            <a:xfrm>
              <a:off x="0" y="357530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A58B8F17-F2CF-4C8B-9384-4763AEB46266}"/>
                </a:ext>
              </a:extLst>
            </p:cNvPr>
            <p:cNvCxnSpPr/>
            <p:nvPr/>
          </p:nvCxnSpPr>
          <p:spPr bwMode="invGray">
            <a:xfrm>
              <a:off x="0" y="450799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BF4D57F3-3690-4C8F-9DD3-6514140E8449}"/>
                </a:ext>
              </a:extLst>
            </p:cNvPr>
            <p:cNvCxnSpPr/>
            <p:nvPr/>
          </p:nvCxnSpPr>
          <p:spPr bwMode="invGray">
            <a:xfrm>
              <a:off x="0" y="419709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6F1248E6-58FC-4800-A342-F266640388C0}"/>
                </a:ext>
              </a:extLst>
            </p:cNvPr>
            <p:cNvCxnSpPr/>
            <p:nvPr/>
          </p:nvCxnSpPr>
          <p:spPr bwMode="invGray">
            <a:xfrm>
              <a:off x="0" y="512978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9B8011EA-A67B-4792-899C-6F30861FB41B}"/>
                </a:ext>
              </a:extLst>
            </p:cNvPr>
            <p:cNvCxnSpPr/>
            <p:nvPr/>
          </p:nvCxnSpPr>
          <p:spPr bwMode="invGray">
            <a:xfrm>
              <a:off x="0" y="481888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4E187538-C1B6-4AB3-9E92-1CBE573E39EA}"/>
                </a:ext>
              </a:extLst>
            </p:cNvPr>
            <p:cNvCxnSpPr/>
            <p:nvPr/>
          </p:nvCxnSpPr>
          <p:spPr bwMode="invGray">
            <a:xfrm>
              <a:off x="0" y="575157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F725F436-5B17-4F6D-B174-9FD6324175C9}"/>
                </a:ext>
              </a:extLst>
            </p:cNvPr>
            <p:cNvCxnSpPr/>
            <p:nvPr/>
          </p:nvCxnSpPr>
          <p:spPr bwMode="invGray">
            <a:xfrm>
              <a:off x="0" y="544068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3DD99996-2943-48E4-B56E-D3F05FDFEC4F}"/>
                </a:ext>
              </a:extLst>
            </p:cNvPr>
            <p:cNvCxnSpPr/>
            <p:nvPr/>
          </p:nvCxnSpPr>
          <p:spPr bwMode="invGray">
            <a:xfrm>
              <a:off x="0" y="637336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E8B8D663-5E52-4EA2-8D3F-41F6121FAE3C}"/>
                </a:ext>
              </a:extLst>
            </p:cNvPr>
            <p:cNvCxnSpPr/>
            <p:nvPr/>
          </p:nvCxnSpPr>
          <p:spPr bwMode="invGray">
            <a:xfrm>
              <a:off x="0" y="606247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11F6EC2A-C5C1-4266-92CE-81F84B827556}"/>
                </a:ext>
              </a:extLst>
            </p:cNvPr>
            <p:cNvCxnSpPr/>
            <p:nvPr/>
          </p:nvCxnSpPr>
          <p:spPr bwMode="invGray">
            <a:xfrm>
              <a:off x="0" y="668426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1" name="main body box">
              <a:extLst>
                <a:ext uri="{FF2B5EF4-FFF2-40B4-BE49-F238E27FC236}">
                  <a16:creationId xmlns:a16="http://schemas.microsoft.com/office/drawing/2014/main" id="{B218B8DC-43D2-4BF0-8019-414A6C978B50}"/>
                </a:ext>
              </a:extLst>
            </p:cNvPr>
            <p:cNvSpPr/>
            <p:nvPr/>
          </p:nvSpPr>
          <p:spPr bwMode="invGray">
            <a:xfrm>
              <a:off x="554736" y="1709928"/>
              <a:ext cx="11082528" cy="4507992"/>
            </a:xfrm>
            <a:prstGeom prst="rect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  <p:txBody>
            <a:bodyPr vert="horz" wrap="square" lIns="68572" tIns="34286" rIns="68572" bIns="34286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F8A6CBCB-2578-43F1-B7A4-69F595E6E013}"/>
                </a:ext>
              </a:extLst>
            </p:cNvPr>
            <p:cNvCxnSpPr/>
            <p:nvPr/>
          </p:nvCxnSpPr>
          <p:spPr bwMode="invGray">
            <a:xfrm>
              <a:off x="554736" y="2177796"/>
              <a:ext cx="11082528" cy="0"/>
            </a:xfrm>
            <a:prstGeom prst="line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62E19C48-49CD-490C-82AF-6A807F4A91F8}"/>
                </a:ext>
              </a:extLst>
            </p:cNvPr>
            <p:cNvCxnSpPr/>
            <p:nvPr/>
          </p:nvCxnSpPr>
          <p:spPr bwMode="invGray">
            <a:xfrm>
              <a:off x="554736" y="1711453"/>
              <a:ext cx="11082528" cy="0"/>
            </a:xfrm>
            <a:prstGeom prst="line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</p:cxnSp>
      </p:grpSp>
      <p:sp>
        <p:nvSpPr>
          <p:cNvPr id="145" name="4. Footnote" hidden="1">
            <a:extLst>
              <a:ext uri="{FF2B5EF4-FFF2-40B4-BE49-F238E27FC236}">
                <a16:creationId xmlns:a16="http://schemas.microsoft.com/office/drawing/2014/main" id="{56E3DC21-21DB-42FE-8721-1BC0E89F13AE}"/>
              </a:ext>
            </a:extLst>
          </p:cNvPr>
          <p:cNvSpPr txBox="1"/>
          <p:nvPr>
            <p:custDataLst>
              <p:tags r:id="rId28"/>
            </p:custDataLst>
          </p:nvPr>
        </p:nvSpPr>
        <p:spPr>
          <a:xfrm>
            <a:off x="553972" y="6279028"/>
            <a:ext cx="72786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dirty="0">
                <a:latin typeface="+mn-lt"/>
                <a:ea typeface="+mn-ea"/>
                <a:cs typeface="Arial" panose="020B0604020202020204" pitchFamily="34" charset="0"/>
              </a:rPr>
              <a:t>Footnotes</a:t>
            </a:r>
          </a:p>
        </p:txBody>
      </p:sp>
      <p:grpSp>
        <p:nvGrpSpPr>
          <p:cNvPr id="185" name="LegendBoxes" hidden="1">
            <a:extLst>
              <a:ext uri="{FF2B5EF4-FFF2-40B4-BE49-F238E27FC236}">
                <a16:creationId xmlns:a16="http://schemas.microsoft.com/office/drawing/2014/main" id="{28785628-9685-42DD-85C6-4A7FDEAEB9E4}"/>
              </a:ext>
            </a:extLst>
          </p:cNvPr>
          <p:cNvGrpSpPr/>
          <p:nvPr/>
        </p:nvGrpSpPr>
        <p:grpSpPr>
          <a:xfrm>
            <a:off x="10722394" y="4323600"/>
            <a:ext cx="984864" cy="1717282"/>
            <a:chOff x="9585951" y="2980105"/>
            <a:chExt cx="984864" cy="1717282"/>
          </a:xfrm>
        </p:grpSpPr>
        <p:sp>
          <p:nvSpPr>
            <p:cNvPr id="186" name="RectangleLegend1">
              <a:extLst>
                <a:ext uri="{FF2B5EF4-FFF2-40B4-BE49-F238E27FC236}">
                  <a16:creationId xmlns:a16="http://schemas.microsoft.com/office/drawing/2014/main" id="{F6C915EA-5130-4DA7-8B9A-5E522A1DBE2F}"/>
                </a:ext>
              </a:extLst>
            </p:cNvPr>
            <p:cNvSpPr/>
            <p:nvPr/>
          </p:nvSpPr>
          <p:spPr>
            <a:xfrm>
              <a:off x="9585951" y="3001463"/>
              <a:ext cx="172729" cy="172729"/>
            </a:xfrm>
            <a:prstGeom prst="rect">
              <a:avLst/>
            </a:prstGeom>
            <a:solidFill>
              <a:schemeClr val="accent1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87" name="RectangleLegend2">
              <a:extLst>
                <a:ext uri="{FF2B5EF4-FFF2-40B4-BE49-F238E27FC236}">
                  <a16:creationId xmlns:a16="http://schemas.microsoft.com/office/drawing/2014/main" id="{056BAC0D-94D9-4BAA-A238-909A42CD485B}"/>
                </a:ext>
              </a:extLst>
            </p:cNvPr>
            <p:cNvSpPr/>
            <p:nvPr/>
          </p:nvSpPr>
          <p:spPr>
            <a:xfrm>
              <a:off x="9585951" y="3380961"/>
              <a:ext cx="172729" cy="172729"/>
            </a:xfrm>
            <a:prstGeom prst="rect">
              <a:avLst/>
            </a:prstGeom>
            <a:solidFill>
              <a:schemeClr val="accent2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88" name="RectangleLegend3">
              <a:extLst>
                <a:ext uri="{FF2B5EF4-FFF2-40B4-BE49-F238E27FC236}">
                  <a16:creationId xmlns:a16="http://schemas.microsoft.com/office/drawing/2014/main" id="{BC7BB400-0474-421B-B1C4-D9D83F8D7025}"/>
                </a:ext>
              </a:extLst>
            </p:cNvPr>
            <p:cNvSpPr/>
            <p:nvPr/>
          </p:nvSpPr>
          <p:spPr>
            <a:xfrm>
              <a:off x="9585951" y="3754557"/>
              <a:ext cx="172729" cy="172729"/>
            </a:xfrm>
            <a:prstGeom prst="rect">
              <a:avLst/>
            </a:prstGeom>
            <a:solidFill>
              <a:schemeClr val="accent3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89" name="RectangleLegend4">
              <a:extLst>
                <a:ext uri="{FF2B5EF4-FFF2-40B4-BE49-F238E27FC236}">
                  <a16:creationId xmlns:a16="http://schemas.microsoft.com/office/drawing/2014/main" id="{5D84FBCC-8195-429D-ADA2-ADF26D0822E2}"/>
                </a:ext>
              </a:extLst>
            </p:cNvPr>
            <p:cNvSpPr/>
            <p:nvPr/>
          </p:nvSpPr>
          <p:spPr>
            <a:xfrm>
              <a:off x="9585951" y="4128153"/>
              <a:ext cx="172729" cy="172729"/>
            </a:xfrm>
            <a:prstGeom prst="rect">
              <a:avLst/>
            </a:prstGeom>
            <a:solidFill>
              <a:schemeClr val="accent4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90" name="RectangleLegend5">
              <a:extLst>
                <a:ext uri="{FF2B5EF4-FFF2-40B4-BE49-F238E27FC236}">
                  <a16:creationId xmlns:a16="http://schemas.microsoft.com/office/drawing/2014/main" id="{655825D0-671B-44EC-90C5-7913A4E7BAB9}"/>
                </a:ext>
              </a:extLst>
            </p:cNvPr>
            <p:cNvSpPr/>
            <p:nvPr/>
          </p:nvSpPr>
          <p:spPr>
            <a:xfrm>
              <a:off x="9585951" y="4501749"/>
              <a:ext cx="172729" cy="172729"/>
            </a:xfrm>
            <a:prstGeom prst="rect">
              <a:avLst/>
            </a:prstGeom>
            <a:solidFill>
              <a:schemeClr val="accent5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91" name="Legend1">
              <a:extLst>
                <a:ext uri="{FF2B5EF4-FFF2-40B4-BE49-F238E27FC236}">
                  <a16:creationId xmlns:a16="http://schemas.microsoft.com/office/drawing/2014/main" id="{CD018A8B-4FD0-4C99-AA47-D684D1049136}"/>
                </a:ext>
              </a:extLst>
            </p:cNvPr>
            <p:cNvSpPr txBox="1"/>
            <p:nvPr/>
          </p:nvSpPr>
          <p:spPr>
            <a:xfrm>
              <a:off x="9912097" y="2980105"/>
              <a:ext cx="658718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92" name="Legend2">
              <a:extLst>
                <a:ext uri="{FF2B5EF4-FFF2-40B4-BE49-F238E27FC236}">
                  <a16:creationId xmlns:a16="http://schemas.microsoft.com/office/drawing/2014/main" id="{24E194E3-38A9-4A3A-AEBA-D1DCF1935051}"/>
                </a:ext>
              </a:extLst>
            </p:cNvPr>
            <p:cNvSpPr txBox="1"/>
            <p:nvPr/>
          </p:nvSpPr>
          <p:spPr>
            <a:xfrm>
              <a:off x="9912097" y="3359603"/>
              <a:ext cx="658718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93" name="Legend3">
              <a:extLst>
                <a:ext uri="{FF2B5EF4-FFF2-40B4-BE49-F238E27FC236}">
                  <a16:creationId xmlns:a16="http://schemas.microsoft.com/office/drawing/2014/main" id="{DCCF084D-A8B2-46B3-BE03-CFDA8E58B2B9}"/>
                </a:ext>
              </a:extLst>
            </p:cNvPr>
            <p:cNvSpPr txBox="1"/>
            <p:nvPr/>
          </p:nvSpPr>
          <p:spPr>
            <a:xfrm>
              <a:off x="9912097" y="3739101"/>
              <a:ext cx="658718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94" name="Legend4">
              <a:extLst>
                <a:ext uri="{FF2B5EF4-FFF2-40B4-BE49-F238E27FC236}">
                  <a16:creationId xmlns:a16="http://schemas.microsoft.com/office/drawing/2014/main" id="{0E49468C-EFEE-4C9A-BECB-CC10BE34BF4B}"/>
                </a:ext>
              </a:extLst>
            </p:cNvPr>
            <p:cNvSpPr txBox="1"/>
            <p:nvPr/>
          </p:nvSpPr>
          <p:spPr>
            <a:xfrm>
              <a:off x="9912097" y="4110522"/>
              <a:ext cx="658718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95" name="Legend5">
              <a:extLst>
                <a:ext uri="{FF2B5EF4-FFF2-40B4-BE49-F238E27FC236}">
                  <a16:creationId xmlns:a16="http://schemas.microsoft.com/office/drawing/2014/main" id="{443480AB-89E7-497E-A131-91869590BDB0}"/>
                </a:ext>
              </a:extLst>
            </p:cNvPr>
            <p:cNvSpPr txBox="1"/>
            <p:nvPr/>
          </p:nvSpPr>
          <p:spPr>
            <a:xfrm>
              <a:off x="9912097" y="4481943"/>
              <a:ext cx="653111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</p:grpSp>
      <p:grpSp>
        <p:nvGrpSpPr>
          <p:cNvPr id="146" name="LegendMoons" hidden="1">
            <a:extLst>
              <a:ext uri="{FF2B5EF4-FFF2-40B4-BE49-F238E27FC236}">
                <a16:creationId xmlns:a16="http://schemas.microsoft.com/office/drawing/2014/main" id="{BCBAA4B3-76E3-4E3E-9DFB-193618E70571}"/>
              </a:ext>
            </a:extLst>
          </p:cNvPr>
          <p:cNvGrpSpPr/>
          <p:nvPr/>
        </p:nvGrpSpPr>
        <p:grpSpPr>
          <a:xfrm>
            <a:off x="10692000" y="1339200"/>
            <a:ext cx="1023616" cy="1731859"/>
            <a:chOff x="7723680" y="1702457"/>
            <a:chExt cx="1023616" cy="1731859"/>
          </a:xfrm>
        </p:grpSpPr>
        <p:sp>
          <p:nvSpPr>
            <p:cNvPr id="147" name="Legend1">
              <a:extLst>
                <a:ext uri="{FF2B5EF4-FFF2-40B4-BE49-F238E27FC236}">
                  <a16:creationId xmlns:a16="http://schemas.microsoft.com/office/drawing/2014/main" id="{A8F35D73-D259-46FA-AFD2-EA8247EDE0BB}"/>
                </a:ext>
              </a:extLst>
            </p:cNvPr>
            <p:cNvSpPr txBox="1"/>
            <p:nvPr/>
          </p:nvSpPr>
          <p:spPr>
            <a:xfrm>
              <a:off x="8076312" y="1709816"/>
              <a:ext cx="670984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48" name="Legend2">
              <a:extLst>
                <a:ext uri="{FF2B5EF4-FFF2-40B4-BE49-F238E27FC236}">
                  <a16:creationId xmlns:a16="http://schemas.microsoft.com/office/drawing/2014/main" id="{8C810E22-5C1D-4238-A604-CBCDDCB4C05E}"/>
                </a:ext>
              </a:extLst>
            </p:cNvPr>
            <p:cNvSpPr txBox="1"/>
            <p:nvPr/>
          </p:nvSpPr>
          <p:spPr>
            <a:xfrm>
              <a:off x="8076312" y="2085275"/>
              <a:ext cx="670984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49" name="Legend3">
              <a:extLst>
                <a:ext uri="{FF2B5EF4-FFF2-40B4-BE49-F238E27FC236}">
                  <a16:creationId xmlns:a16="http://schemas.microsoft.com/office/drawing/2014/main" id="{E4D11ABD-C458-4D2C-B8BA-1BD7E497965C}"/>
                </a:ext>
              </a:extLst>
            </p:cNvPr>
            <p:cNvSpPr txBox="1"/>
            <p:nvPr/>
          </p:nvSpPr>
          <p:spPr>
            <a:xfrm>
              <a:off x="8076312" y="2460734"/>
              <a:ext cx="670984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50" name="Legend4">
              <a:extLst>
                <a:ext uri="{FF2B5EF4-FFF2-40B4-BE49-F238E27FC236}">
                  <a16:creationId xmlns:a16="http://schemas.microsoft.com/office/drawing/2014/main" id="{6751DA88-7594-4AF8-9B0B-6D236454D486}"/>
                </a:ext>
              </a:extLst>
            </p:cNvPr>
            <p:cNvSpPr txBox="1"/>
            <p:nvPr/>
          </p:nvSpPr>
          <p:spPr>
            <a:xfrm>
              <a:off x="8076312" y="2836193"/>
              <a:ext cx="670984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51" name="Legend5">
              <a:extLst>
                <a:ext uri="{FF2B5EF4-FFF2-40B4-BE49-F238E27FC236}">
                  <a16:creationId xmlns:a16="http://schemas.microsoft.com/office/drawing/2014/main" id="{9BD97B4F-09E8-498D-A862-8771F6492867}"/>
                </a:ext>
              </a:extLst>
            </p:cNvPr>
            <p:cNvSpPr txBox="1"/>
            <p:nvPr/>
          </p:nvSpPr>
          <p:spPr>
            <a:xfrm>
              <a:off x="8076312" y="3211654"/>
              <a:ext cx="670984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grpSp>
          <p:nvGrpSpPr>
            <p:cNvPr id="152" name="MoonLegend1">
              <a:extLst>
                <a:ext uri="{FF2B5EF4-FFF2-40B4-BE49-F238E27FC236}">
                  <a16:creationId xmlns:a16="http://schemas.microsoft.com/office/drawing/2014/main" id="{2D833A59-C7AB-446D-8FF2-91CA9DB3ACEE}"/>
                </a:ext>
              </a:extLst>
            </p:cNvPr>
            <p:cNvGrpSpPr>
              <a:grpSpLocks noChangeAspect="1"/>
            </p:cNvGrpSpPr>
            <p:nvPr>
              <p:custDataLst>
                <p:tags r:id="rId29"/>
              </p:custDataLst>
            </p:nvPr>
          </p:nvGrpSpPr>
          <p:grpSpPr>
            <a:xfrm>
              <a:off x="7723680" y="1702457"/>
              <a:ext cx="228600" cy="228600"/>
              <a:chOff x="762000" y="1270000"/>
              <a:chExt cx="254000" cy="254000"/>
            </a:xfrm>
          </p:grpSpPr>
          <p:sp>
            <p:nvSpPr>
              <p:cNvPr id="165" name="Oval 164">
                <a:extLst>
                  <a:ext uri="{FF2B5EF4-FFF2-40B4-BE49-F238E27FC236}">
                    <a16:creationId xmlns:a16="http://schemas.microsoft.com/office/drawing/2014/main" id="{6FAD167A-470E-49B3-9358-C391E9721499}"/>
                  </a:ext>
                </a:extLst>
              </p:cNvPr>
              <p:cNvSpPr/>
              <p:nvPr>
                <p:custDataLst>
                  <p:tags r:id="rId42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6" name="Arc 165" hidden="1">
                <a:extLst>
                  <a:ext uri="{FF2B5EF4-FFF2-40B4-BE49-F238E27FC236}">
                    <a16:creationId xmlns:a16="http://schemas.microsoft.com/office/drawing/2014/main" id="{2106BC3D-6019-4A97-BF49-95FEE529E3EF}"/>
                  </a:ext>
                </a:extLst>
              </p:cNvPr>
              <p:cNvSpPr/>
              <p:nvPr>
                <p:custDataLst>
                  <p:tags r:id="rId43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2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53" name="MoonLegend2">
              <a:extLst>
                <a:ext uri="{FF2B5EF4-FFF2-40B4-BE49-F238E27FC236}">
                  <a16:creationId xmlns:a16="http://schemas.microsoft.com/office/drawing/2014/main" id="{290914A9-07C8-4F8C-AD47-74783B1DE6E1}"/>
                </a:ext>
              </a:extLst>
            </p:cNvPr>
            <p:cNvGrpSpPr>
              <a:grpSpLocks noChangeAspect="1"/>
            </p:cNvGrpSpPr>
            <p:nvPr>
              <p:custDataLst>
                <p:tags r:id="rId30"/>
              </p:custDataLst>
            </p:nvPr>
          </p:nvGrpSpPr>
          <p:grpSpPr>
            <a:xfrm>
              <a:off x="7723680" y="2078270"/>
              <a:ext cx="228600" cy="228600"/>
              <a:chOff x="762000" y="1270000"/>
              <a:chExt cx="254000" cy="254000"/>
            </a:xfrm>
          </p:grpSpPr>
          <p:sp>
            <p:nvSpPr>
              <p:cNvPr id="163" name="Oval 162">
                <a:extLst>
                  <a:ext uri="{FF2B5EF4-FFF2-40B4-BE49-F238E27FC236}">
                    <a16:creationId xmlns:a16="http://schemas.microsoft.com/office/drawing/2014/main" id="{14C29FC0-EC32-412C-A1FC-29EF13DE8125}"/>
                  </a:ext>
                </a:extLst>
              </p:cNvPr>
              <p:cNvSpPr/>
              <p:nvPr>
                <p:custDataLst>
                  <p:tags r:id="rId40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4" name="Arc 163">
                <a:extLst>
                  <a:ext uri="{FF2B5EF4-FFF2-40B4-BE49-F238E27FC236}">
                    <a16:creationId xmlns:a16="http://schemas.microsoft.com/office/drawing/2014/main" id="{08217F02-10EE-4BF5-8640-3409A47C5847}"/>
                  </a:ext>
                </a:extLst>
              </p:cNvPr>
              <p:cNvSpPr/>
              <p:nvPr>
                <p:custDataLst>
                  <p:tags r:id="rId41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0"/>
                </a:avLst>
              </a:prstGeom>
              <a:solidFill>
                <a:schemeClr val="accent2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54" name="MoonLegend3">
              <a:extLst>
                <a:ext uri="{FF2B5EF4-FFF2-40B4-BE49-F238E27FC236}">
                  <a16:creationId xmlns:a16="http://schemas.microsoft.com/office/drawing/2014/main" id="{435D5936-2D97-416D-A834-DF4B9D96A043}"/>
                </a:ext>
              </a:extLst>
            </p:cNvPr>
            <p:cNvGrpSpPr>
              <a:grpSpLocks noChangeAspect="1"/>
            </p:cNvGrpSpPr>
            <p:nvPr>
              <p:custDataLst>
                <p:tags r:id="rId31"/>
              </p:custDataLst>
            </p:nvPr>
          </p:nvGrpSpPr>
          <p:grpSpPr>
            <a:xfrm>
              <a:off x="7723680" y="2454085"/>
              <a:ext cx="228600" cy="228600"/>
              <a:chOff x="762000" y="1270000"/>
              <a:chExt cx="254000" cy="254000"/>
            </a:xfrm>
          </p:grpSpPr>
          <p:sp>
            <p:nvSpPr>
              <p:cNvPr id="161" name="Oval 160">
                <a:extLst>
                  <a:ext uri="{FF2B5EF4-FFF2-40B4-BE49-F238E27FC236}">
                    <a16:creationId xmlns:a16="http://schemas.microsoft.com/office/drawing/2014/main" id="{69BF58B2-CF38-41FB-8EF8-3EE6A3F13980}"/>
                  </a:ext>
                </a:extLst>
              </p:cNvPr>
              <p:cNvSpPr/>
              <p:nvPr>
                <p:custDataLst>
                  <p:tags r:id="rId38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2" name="Arc 161">
                <a:extLst>
                  <a:ext uri="{FF2B5EF4-FFF2-40B4-BE49-F238E27FC236}">
                    <a16:creationId xmlns:a16="http://schemas.microsoft.com/office/drawing/2014/main" id="{9A2D06B2-79B1-475C-A66E-9CB573E98829}"/>
                  </a:ext>
                </a:extLst>
              </p:cNvPr>
              <p:cNvSpPr/>
              <p:nvPr>
                <p:custDataLst>
                  <p:tags r:id="rId39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2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55" name="MoonLegend4">
              <a:extLst>
                <a:ext uri="{FF2B5EF4-FFF2-40B4-BE49-F238E27FC236}">
                  <a16:creationId xmlns:a16="http://schemas.microsoft.com/office/drawing/2014/main" id="{8EC87CF1-17C2-4BF0-9A01-8C2C8FFFF842}"/>
                </a:ext>
              </a:extLst>
            </p:cNvPr>
            <p:cNvGrpSpPr>
              <a:grpSpLocks noChangeAspect="1"/>
            </p:cNvGrpSpPr>
            <p:nvPr>
              <p:custDataLst>
                <p:tags r:id="rId32"/>
              </p:custDataLst>
            </p:nvPr>
          </p:nvGrpSpPr>
          <p:grpSpPr>
            <a:xfrm>
              <a:off x="7723680" y="2829900"/>
              <a:ext cx="228600" cy="228600"/>
              <a:chOff x="762000" y="1270000"/>
              <a:chExt cx="254000" cy="254000"/>
            </a:xfrm>
          </p:grpSpPr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3A7C7C4F-14E8-4812-AC35-7D066AEC66E0}"/>
                  </a:ext>
                </a:extLst>
              </p:cNvPr>
              <p:cNvSpPr/>
              <p:nvPr>
                <p:custDataLst>
                  <p:tags r:id="rId36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0" name="Arc 159">
                <a:extLst>
                  <a:ext uri="{FF2B5EF4-FFF2-40B4-BE49-F238E27FC236}">
                    <a16:creationId xmlns:a16="http://schemas.microsoft.com/office/drawing/2014/main" id="{7F7E2EA4-AD8C-4DA3-ACA6-A69404D1E88D}"/>
                  </a:ext>
                </a:extLst>
              </p:cNvPr>
              <p:cNvSpPr/>
              <p:nvPr>
                <p:custDataLst>
                  <p:tags r:id="rId37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2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56" name="MoonLegend5">
              <a:extLst>
                <a:ext uri="{FF2B5EF4-FFF2-40B4-BE49-F238E27FC236}">
                  <a16:creationId xmlns:a16="http://schemas.microsoft.com/office/drawing/2014/main" id="{BCD87F8B-10B7-4E82-8EC4-F08B412A1736}"/>
                </a:ext>
              </a:extLst>
            </p:cNvPr>
            <p:cNvGrpSpPr>
              <a:grpSpLocks noChangeAspect="1"/>
            </p:cNvGrpSpPr>
            <p:nvPr>
              <p:custDataLst>
                <p:tags r:id="rId33"/>
              </p:custDataLst>
            </p:nvPr>
          </p:nvGrpSpPr>
          <p:grpSpPr>
            <a:xfrm>
              <a:off x="7723680" y="3205716"/>
              <a:ext cx="228600" cy="228600"/>
              <a:chOff x="762000" y="1270000"/>
              <a:chExt cx="254000" cy="254000"/>
            </a:xfrm>
          </p:grpSpPr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88573FB6-1F3D-4B01-98F6-7E4478BE33EF}"/>
                  </a:ext>
                </a:extLst>
              </p:cNvPr>
              <p:cNvSpPr/>
              <p:nvPr>
                <p:custDataLst>
                  <p:tags r:id="rId34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8" name="Arc 157">
                <a:extLst>
                  <a:ext uri="{FF2B5EF4-FFF2-40B4-BE49-F238E27FC236}">
                    <a16:creationId xmlns:a16="http://schemas.microsoft.com/office/drawing/2014/main" id="{CF3B10D5-50BA-4075-BEDD-5D7FF7BE36E6}"/>
                  </a:ext>
                </a:extLst>
              </p:cNvPr>
              <p:cNvSpPr/>
              <p:nvPr>
                <p:custDataLst>
                  <p:tags r:id="rId35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2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167" name="Sticker" hidden="1">
            <a:extLst>
              <a:ext uri="{FF2B5EF4-FFF2-40B4-BE49-F238E27FC236}">
                <a16:creationId xmlns:a16="http://schemas.microsoft.com/office/drawing/2014/main" id="{174FA759-1A16-45E2-B8DB-6AC61DFC92D4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559460" y="1289273"/>
            <a:ext cx="428337" cy="156997"/>
            <a:chOff x="8456447" y="272180"/>
            <a:chExt cx="322188" cy="156966"/>
          </a:xfrm>
        </p:grpSpPr>
        <p:sp>
          <p:nvSpPr>
            <p:cNvPr id="168" name="StickerRectangle">
              <a:extLst>
                <a:ext uri="{FF2B5EF4-FFF2-40B4-BE49-F238E27FC236}">
                  <a16:creationId xmlns:a16="http://schemas.microsoft.com/office/drawing/2014/main" id="{99FB5892-A9FF-4D0E-8661-19A39D5E096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456447" y="272180"/>
              <a:ext cx="322188" cy="156966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18288" anchor="t" anchorCtr="0">
              <a:spAutoFit/>
            </a:bodyPr>
            <a:lstStyle/>
            <a:p>
              <a:pPr algn="l" defTabSz="1193860">
                <a:buClr>
                  <a:schemeClr val="tx2"/>
                </a:buClr>
              </a:pPr>
              <a:r>
                <a:rPr lang="en-US" sz="900" b="1" spc="50" dirty="0">
                  <a:ln w="3175">
                    <a:noFill/>
                  </a:ln>
                  <a:solidFill>
                    <a:schemeClr val="tx1"/>
                  </a:solidFill>
                </a:rPr>
                <a:t>Sticker</a:t>
              </a:r>
              <a:endParaRPr lang="en-US" sz="800" baseline="0" dirty="0">
                <a:solidFill>
                  <a:schemeClr val="tx1"/>
                </a:solidFill>
                <a:latin typeface="+mn-lt"/>
                <a:ea typeface="+mn-ea"/>
              </a:endParaRPr>
            </a:p>
          </p:txBody>
        </p:sp>
        <p:cxnSp>
          <p:nvCxnSpPr>
            <p:cNvPr id="169" name="StickerUnderline">
              <a:extLst>
                <a:ext uri="{FF2B5EF4-FFF2-40B4-BE49-F238E27FC236}">
                  <a16:creationId xmlns:a16="http://schemas.microsoft.com/office/drawing/2014/main" id="{B821CB31-49E5-49E7-966F-3C5449557168}"/>
                </a:ext>
              </a:extLst>
            </p:cNvPr>
            <p:cNvCxnSpPr>
              <a:cxnSpLocks noChangeShapeType="1"/>
              <a:stCxn id="168" idx="4"/>
              <a:endCxn id="168" idx="6"/>
            </p:cNvCxnSpPr>
            <p:nvPr/>
          </p:nvCxnSpPr>
          <p:spPr bwMode="gray">
            <a:xfrm>
              <a:off x="8456447" y="429146"/>
              <a:ext cx="322188" cy="0"/>
            </a:xfrm>
            <a:prstGeom prst="straightConnector1">
              <a:avLst/>
            </a:prstGeom>
            <a:noFill/>
            <a:ln w="4191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44" name="LegendLines" hidden="1">
            <a:extLst>
              <a:ext uri="{FF2B5EF4-FFF2-40B4-BE49-F238E27FC236}">
                <a16:creationId xmlns:a16="http://schemas.microsoft.com/office/drawing/2014/main" id="{96520A0D-E8D0-48B5-8162-BA1976A5C3E1}"/>
              </a:ext>
            </a:extLst>
          </p:cNvPr>
          <p:cNvGrpSpPr/>
          <p:nvPr/>
        </p:nvGrpSpPr>
        <p:grpSpPr>
          <a:xfrm>
            <a:off x="10440000" y="3243600"/>
            <a:ext cx="1269335" cy="958286"/>
            <a:chOff x="4372690" y="3739101"/>
            <a:chExt cx="1269335" cy="958286"/>
          </a:xfrm>
        </p:grpSpPr>
        <p:sp>
          <p:nvSpPr>
            <p:cNvPr id="170" name="Legend1">
              <a:extLst>
                <a:ext uri="{FF2B5EF4-FFF2-40B4-BE49-F238E27FC236}">
                  <a16:creationId xmlns:a16="http://schemas.microsoft.com/office/drawing/2014/main" id="{D5E27233-7661-43E0-8C1B-859EBE562598}"/>
                </a:ext>
              </a:extLst>
            </p:cNvPr>
            <p:cNvSpPr txBox="1"/>
            <p:nvPr/>
          </p:nvSpPr>
          <p:spPr>
            <a:xfrm>
              <a:off x="4988914" y="3739101"/>
              <a:ext cx="653111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71" name="Legend2">
              <a:extLst>
                <a:ext uri="{FF2B5EF4-FFF2-40B4-BE49-F238E27FC236}">
                  <a16:creationId xmlns:a16="http://schemas.microsoft.com/office/drawing/2014/main" id="{215BA769-FC3A-4971-81E8-16C8E7138029}"/>
                </a:ext>
              </a:extLst>
            </p:cNvPr>
            <p:cNvSpPr txBox="1"/>
            <p:nvPr/>
          </p:nvSpPr>
          <p:spPr>
            <a:xfrm>
              <a:off x="4988914" y="4110522"/>
              <a:ext cx="653111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72" name="Legend3">
              <a:extLst>
                <a:ext uri="{FF2B5EF4-FFF2-40B4-BE49-F238E27FC236}">
                  <a16:creationId xmlns:a16="http://schemas.microsoft.com/office/drawing/2014/main" id="{75880242-A8D7-441D-805E-B817DF5CA854}"/>
                </a:ext>
              </a:extLst>
            </p:cNvPr>
            <p:cNvSpPr txBox="1"/>
            <p:nvPr/>
          </p:nvSpPr>
          <p:spPr>
            <a:xfrm>
              <a:off x="4988914" y="4481943"/>
              <a:ext cx="653111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73" name="LineLegend3">
              <a:extLst>
                <a:ext uri="{FF2B5EF4-FFF2-40B4-BE49-F238E27FC236}">
                  <a16:creationId xmlns:a16="http://schemas.microsoft.com/office/drawing/2014/main" id="{5C3089E9-5649-4103-BA5F-72175F24BEF8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4372690" y="4588113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aseline="0" dirty="0">
                <a:latin typeface="+mn-lt"/>
                <a:ea typeface="+mn-ea"/>
              </a:endParaRPr>
            </a:p>
          </p:txBody>
        </p:sp>
        <p:sp>
          <p:nvSpPr>
            <p:cNvPr id="174" name="LineLegend2">
              <a:extLst>
                <a:ext uri="{FF2B5EF4-FFF2-40B4-BE49-F238E27FC236}">
                  <a16:creationId xmlns:a16="http://schemas.microsoft.com/office/drawing/2014/main" id="{70A7CFCE-D526-433E-9FBC-6DEF2F5E9EB4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4372690" y="4214754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aseline="0" dirty="0">
                <a:latin typeface="+mn-lt"/>
                <a:ea typeface="+mn-ea"/>
              </a:endParaRPr>
            </a:p>
          </p:txBody>
        </p:sp>
        <p:sp>
          <p:nvSpPr>
            <p:cNvPr id="175" name="LineLegend1">
              <a:extLst>
                <a:ext uri="{FF2B5EF4-FFF2-40B4-BE49-F238E27FC236}">
                  <a16:creationId xmlns:a16="http://schemas.microsoft.com/office/drawing/2014/main" id="{4AD9EC0A-8F45-49FA-BB0F-195682A6F6BE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4372690" y="3846823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aseline="0" dirty="0">
                <a:latin typeface="+mn-lt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7752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  <p:sldLayoutId id="2147483732" r:id="rId16"/>
    <p:sldLayoutId id="2147483733" r:id="rId17"/>
    <p:sldLayoutId id="2147483734" r:id="rId18"/>
    <p:sldLayoutId id="2147483735" r:id="rId19"/>
  </p:sldLayoutIdLst>
  <p:txStyles>
    <p:titleStyle>
      <a:lvl1pPr algn="l" defTabSz="914400" rtl="0" eaLnBrk="1" latinLnBrk="0" hangingPunct="1">
        <a:lnSpc>
          <a:spcPct val="93000"/>
        </a:lnSpc>
        <a:spcBef>
          <a:spcPct val="0"/>
        </a:spcBef>
        <a:buNone/>
        <a:defRPr sz="2500" b="1" kern="1200" spc="0" baseline="0">
          <a:ln w="6350" cap="flat">
            <a:noFill/>
            <a:miter lim="800000"/>
          </a:ln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Segoe UI" panose="020B0502040204020203" pitchFamily="34" charset="0"/>
        <a:buChar char="​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228600" indent="-225425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Font typeface="Wingdings" panose="05000000000000000000" pitchFamily="2" charset="2"/>
        <a:buChar char="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515938" indent="-287338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Font typeface="Arial" panose="020B0604020202020204" pitchFamily="34" charset="0"/>
        <a:buChar char="—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742950" indent="-182563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914400" indent="-136525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SzPct val="100000"/>
        <a:buFont typeface="Arial" panose="020B0604020202020204" pitchFamily="34" charset="0"/>
        <a:buChar char="›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914400" indent="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6pPr>
      <a:lvl7pPr marL="914400" indent="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7pPr>
      <a:lvl8pPr marL="914400" indent="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8pPr>
      <a:lvl9pPr marL="914400" indent="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68">
          <p15:clr>
            <a:srgbClr val="5ACBF0"/>
          </p15:clr>
        </p15:guide>
        <p15:guide id="3" orient="horz" pos="3912">
          <p15:clr>
            <a:srgbClr val="5ACBF0"/>
          </p15:clr>
        </p15:guide>
        <p15:guide id="4" orient="horz" pos="1075">
          <p15:clr>
            <a:srgbClr val="F26B43"/>
          </p15:clr>
        </p15:guide>
        <p15:guide id="5" pos="7329">
          <p15:clr>
            <a:srgbClr val="F26B43"/>
          </p15:clr>
        </p15:guide>
        <p15:guide id="6" pos="345">
          <p15:clr>
            <a:srgbClr val="F26B43"/>
          </p15:clr>
        </p15:guide>
        <p15:guide id="8" orient="horz" pos="406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tiff"/><Relationship Id="rId3" Type="http://schemas.openxmlformats.org/officeDocument/2006/relationships/tags" Target="../tags/tag534.xml"/><Relationship Id="rId7" Type="http://schemas.openxmlformats.org/officeDocument/2006/relationships/image" Target="../media/image10.emf"/><Relationship Id="rId2" Type="http://schemas.openxmlformats.org/officeDocument/2006/relationships/tags" Target="../tags/tag533.xml"/><Relationship Id="rId1" Type="http://schemas.openxmlformats.org/officeDocument/2006/relationships/tags" Target="../tags/tag532.xml"/><Relationship Id="rId6" Type="http://schemas.openxmlformats.org/officeDocument/2006/relationships/oleObject" Target="../embeddings/oleObject46.bin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tags" Target="../tags/tag539.xml"/><Relationship Id="rId7" Type="http://schemas.openxmlformats.org/officeDocument/2006/relationships/image" Target="../media/image23.png"/><Relationship Id="rId2" Type="http://schemas.openxmlformats.org/officeDocument/2006/relationships/tags" Target="../tags/tag538.xml"/><Relationship Id="rId1" Type="http://schemas.openxmlformats.org/officeDocument/2006/relationships/tags" Target="../tags/tag537.xml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4.emf"/><Relationship Id="rId4" Type="http://schemas.openxmlformats.org/officeDocument/2006/relationships/tags" Target="../tags/tag540.xml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emf"/><Relationship Id="rId7" Type="http://schemas.openxmlformats.org/officeDocument/2006/relationships/hyperlink" Target="https://www.gov.br/receitafederal/pt-br/centrais-de-conteudo/publicacoes/estudos/pessoas-juridicas-por-setor/estudos-setoriais-das-pessoas-juridicas/" TargetMode="External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1.png"/><Relationship Id="rId5" Type="http://schemas.openxmlformats.org/officeDocument/2006/relationships/image" Target="../media/image26.png"/><Relationship Id="rId4" Type="http://schemas.openxmlformats.org/officeDocument/2006/relationships/image" Target="../media/image3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tags" Target="../tags/tag542.xml"/><Relationship Id="rId1" Type="http://schemas.openxmlformats.org/officeDocument/2006/relationships/tags" Target="../tags/tag541.xml"/><Relationship Id="rId6" Type="http://schemas.openxmlformats.org/officeDocument/2006/relationships/image" Target="../media/image26.png"/><Relationship Id="rId5" Type="http://schemas.openxmlformats.org/officeDocument/2006/relationships/chart" Target="../charts/chart1.xml"/><Relationship Id="rId4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tags" Target="../tags/tag544.xml"/><Relationship Id="rId1" Type="http://schemas.openxmlformats.org/officeDocument/2006/relationships/tags" Target="../tags/tag543.xml"/><Relationship Id="rId6" Type="http://schemas.openxmlformats.org/officeDocument/2006/relationships/image" Target="../media/image26.png"/><Relationship Id="rId5" Type="http://schemas.openxmlformats.org/officeDocument/2006/relationships/chart" Target="../charts/chart2.xml"/><Relationship Id="rId4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comexstat.mdic.gov.br/pt/geral/90881" TargetMode="External"/><Relationship Id="rId5" Type="http://schemas.openxmlformats.org/officeDocument/2006/relationships/image" Target="../media/image33.png"/><Relationship Id="rId4" Type="http://schemas.openxmlformats.org/officeDocument/2006/relationships/chart" Target="../charts/char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4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535.xml"/><Relationship Id="rId5" Type="http://schemas.openxmlformats.org/officeDocument/2006/relationships/image" Target="../media/image21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536.xml"/><Relationship Id="rId5" Type="http://schemas.openxmlformats.org/officeDocument/2006/relationships/image" Target="../media/image22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DFC82A3A-0A2D-4C91-9164-E53833C359F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572" imgH="588" progId="TCLayout.ActiveDocument.1">
                  <p:embed/>
                </p:oleObj>
              </mc:Choice>
              <mc:Fallback>
                <p:oleObj name="think-cell Slide" r:id="rId6" imgW="572" imgH="588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DFC82A3A-0A2D-4C91-9164-E53833C359F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ustomTitleImage" hidden="1">
            <a:extLst>
              <a:ext uri="{FF2B5EF4-FFF2-40B4-BE49-F238E27FC236}">
                <a16:creationId xmlns:a16="http://schemas.microsoft.com/office/drawing/2014/main" id="{108DE052-9238-470A-B7A3-D8EB461E3CE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3200" b="1" i="0" u="none" strike="noStrike" kern="1200" cap="none" spc="0" normalizeH="0" baseline="0" noProof="0" dirty="0">
              <a:ln>
                <a:noFill/>
              </a:ln>
              <a:solidFill>
                <a:srgbClr val="051C2C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  <a:sym typeface="Georgia" panose="02040502050405020303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6D73DD1-F338-4742-8046-201A98AFCC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8568" y="4855853"/>
            <a:ext cx="1207887" cy="1022058"/>
          </a:xfrm>
          <a:prstGeom prst="rect">
            <a:avLst/>
          </a:prstGeom>
        </p:spPr>
      </p:pic>
      <p:sp>
        <p:nvSpPr>
          <p:cNvPr id="6" name="Documenttype">
            <a:extLst>
              <a:ext uri="{FF2B5EF4-FFF2-40B4-BE49-F238E27FC236}">
                <a16:creationId xmlns:a16="http://schemas.microsoft.com/office/drawing/2014/main" id="{D198E685-D26E-EA21-F8FF-1BE568530E7D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558568" y="2363014"/>
            <a:ext cx="7715821" cy="214187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115888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Wingdings" panose="05000000000000000000" pitchFamily="2" charset="2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466344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813816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161288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pt-BR" sz="2800" b="1" kern="0" dirty="0">
                <a:latin typeface="Georgia" panose="02040502050405020303" pitchFamily="18" charset="0"/>
                <a:ea typeface="Calibri" panose="020F0502020204030204" pitchFamily="34" charset="0"/>
              </a:rPr>
              <a:t>Audiência Pública</a:t>
            </a:r>
          </a:p>
          <a:p>
            <a:r>
              <a:rPr lang="pt-BR" sz="2800" b="1" i="0" dirty="0">
                <a:effectLst/>
                <a:latin typeface="Georgia" panose="02040502050405020303" pitchFamily="18" charset="0"/>
              </a:rPr>
              <a:t>Comissão de Finanças e Tributação</a:t>
            </a:r>
          </a:p>
          <a:p>
            <a:r>
              <a:rPr lang="pt-BR" sz="2400" b="1" i="0" dirty="0">
                <a:effectLst/>
                <a:latin typeface="Georgia" panose="02040502050405020303" pitchFamily="18" charset="0"/>
              </a:rPr>
              <a:t> </a:t>
            </a:r>
          </a:p>
          <a:p>
            <a:r>
              <a:rPr lang="pt-BR" sz="2400" b="0" i="0" dirty="0">
                <a:effectLst/>
              </a:rPr>
              <a:t>Projeto de Lei nº 2.339, de 2022, e apensados  04/10/2023</a:t>
            </a:r>
            <a:endParaRPr lang="pt-BR" sz="1800" dirty="0"/>
          </a:p>
        </p:txBody>
      </p:sp>
    </p:spTree>
    <p:extLst>
      <p:ext uri="{BB962C8B-B14F-4D97-AF65-F5344CB8AC3E}">
        <p14:creationId xmlns:p14="http://schemas.microsoft.com/office/powerpoint/2010/main" val="2369498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9" name="Google Shape;1199;p14"/>
          <p:cNvPicPr preferRelativeResize="0"/>
          <p:nvPr/>
        </p:nvPicPr>
        <p:blipFill rotWithShape="1">
          <a:blip r:embed="rId7"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-16159" y="-36166"/>
            <a:ext cx="12208159" cy="6894165"/>
          </a:xfrm>
          <a:prstGeom prst="rect">
            <a:avLst/>
          </a:prstGeom>
          <a:noFill/>
          <a:ln>
            <a:noFill/>
            <a:prstDash val="dash"/>
          </a:ln>
        </p:spPr>
      </p:pic>
      <p:sp>
        <p:nvSpPr>
          <p:cNvPr id="28" name="Retângulo 27">
            <a:extLst>
              <a:ext uri="{FF2B5EF4-FFF2-40B4-BE49-F238E27FC236}">
                <a16:creationId xmlns:a16="http://schemas.microsoft.com/office/drawing/2014/main" id="{CBE46B66-8BA6-B948-8DF5-1222752A917A}"/>
              </a:ext>
            </a:extLst>
          </p:cNvPr>
          <p:cNvSpPr/>
          <p:nvPr/>
        </p:nvSpPr>
        <p:spPr>
          <a:xfrm>
            <a:off x="9227349" y="-36165"/>
            <a:ext cx="2998107" cy="6894165"/>
          </a:xfrm>
          <a:prstGeom prst="rect">
            <a:avLst/>
          </a:prstGeom>
          <a:solidFill>
            <a:srgbClr val="051C2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t-BR" sz="1400" b="0" i="0" u="none" strike="noStrike" kern="0" cap="none" spc="0" normalizeH="0" baseline="0" noProof="0">
              <a:ln>
                <a:noFill/>
              </a:ln>
              <a:solidFill>
                <a:srgbClr val="051C2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" name="Google Shape;1202;p14" descr="Logotipo, nome da empresa&#10;&#10;Descrição gerada automaticamente">
            <a:extLst>
              <a:ext uri="{FF2B5EF4-FFF2-40B4-BE49-F238E27FC236}">
                <a16:creationId xmlns:a16="http://schemas.microsoft.com/office/drawing/2014/main" id="{1CE1BE2E-0A1C-505C-D8EC-20C36A06FD9E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658763" y="123275"/>
            <a:ext cx="1328271" cy="129031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905;p4">
            <a:extLst>
              <a:ext uri="{FF2B5EF4-FFF2-40B4-BE49-F238E27FC236}">
                <a16:creationId xmlns:a16="http://schemas.microsoft.com/office/drawing/2014/main" id="{1D16C29D-D3D8-75C2-1390-299016F6A9D9}"/>
              </a:ext>
            </a:extLst>
          </p:cNvPr>
          <p:cNvSpPr/>
          <p:nvPr/>
        </p:nvSpPr>
        <p:spPr>
          <a:xfrm>
            <a:off x="11588496" y="6467431"/>
            <a:ext cx="307094" cy="16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tabLst/>
              <a:defRPr/>
            </a:pPr>
            <a:fld id="{00000000-1234-1234-1234-123412341234}" type="slidenum">
              <a:rPr kumimoji="0" lang="pt-BR" sz="10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900"/>
                <a:buFont typeface="Arial"/>
                <a:buNone/>
                <a:tabLst/>
                <a:defRPr/>
              </a:pPr>
              <a:t>10</a:t>
            </a:fld>
            <a:endParaRPr kumimoji="0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5. Source">
            <a:extLst>
              <a:ext uri="{FF2B5EF4-FFF2-40B4-BE49-F238E27FC236}">
                <a16:creationId xmlns:a16="http://schemas.microsoft.com/office/drawing/2014/main" id="{AC9557C5-E797-568A-60AF-4C48DE4FCEAD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99516" y="6287520"/>
            <a:ext cx="6233022" cy="276999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Fonte: Balança Comercial de Bens: conciliação entre estatísticas de comércio exterior e de balanço de pagamentos, extração em 01.08.2023. Bacen. Elaboração IDV. </a:t>
            </a:r>
          </a:p>
        </p:txBody>
      </p:sp>
      <p:sp>
        <p:nvSpPr>
          <p:cNvPr id="11" name="5. Source">
            <a:extLst>
              <a:ext uri="{FF2B5EF4-FFF2-40B4-BE49-F238E27FC236}">
                <a16:creationId xmlns:a16="http://schemas.microsoft.com/office/drawing/2014/main" id="{6F31389C-00F7-9C9C-5D09-11984D1A9B9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99516" y="5072956"/>
            <a:ext cx="8517344" cy="353943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(*) </a:t>
            </a:r>
            <a:r>
              <a:rPr kumimoji="0" lang="pt-BR" sz="9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ICMS – 17% admitiu-se como média da alíquota aplicada para o período de 2018 a 2022.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  </a:t>
            </a:r>
          </a:p>
        </p:txBody>
      </p:sp>
      <p:sp>
        <p:nvSpPr>
          <p:cNvPr id="13" name="5. Source">
            <a:extLst>
              <a:ext uri="{FF2B5EF4-FFF2-40B4-BE49-F238E27FC236}">
                <a16:creationId xmlns:a16="http://schemas.microsoft.com/office/drawing/2014/main" id="{6F7922C4-F84B-7025-FFC6-25210E3FD2A1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499516" y="1608072"/>
            <a:ext cx="7507506" cy="276999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Aplicação do IOF no valor da mercadoria líquido de impostos</a:t>
            </a:r>
            <a:r>
              <a:rPr kumimoji="0" lang="pt-BR" sz="900" b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. </a:t>
            </a:r>
          </a:p>
        </p:txBody>
      </p:sp>
      <p:sp>
        <p:nvSpPr>
          <p:cNvPr id="14" name="2. Slide Title">
            <a:extLst>
              <a:ext uri="{FF2B5EF4-FFF2-40B4-BE49-F238E27FC236}">
                <a16:creationId xmlns:a16="http://schemas.microsoft.com/office/drawing/2014/main" id="{7D7C0571-DA1F-82C0-B562-9323AAC746CF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383874" y="160669"/>
            <a:ext cx="7122223" cy="73152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anchor="b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Georgia"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Georgia"/>
                <a:sym typeface="Georgia"/>
              </a:rPr>
              <a:t>Estimativa de Potencial de Arrecadação Anual  de cerca de </a:t>
            </a:r>
            <a:r>
              <a:rPr lang="pt-BR" sz="2400" kern="0" dirty="0">
                <a:solidFill>
                  <a:schemeClr val="accent3">
                    <a:lumMod val="50000"/>
                  </a:schemeClr>
                </a:solidFill>
              </a:rPr>
              <a:t>136,2 bilhões </a:t>
            </a:r>
            <a:r>
              <a:rPr kumimoji="0" lang="pt-BR" sz="2400" b="1" i="0" u="none" strike="noStrike" kern="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Georgia"/>
                <a:sym typeface="Georgia"/>
              </a:rPr>
              <a:t>de 2018 a 2022 </a:t>
            </a:r>
            <a:r>
              <a:rPr kumimoji="0" lang="pt-BR" sz="2400" b="1" i="1" u="none" strike="noStrike" kern="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Georgia"/>
                <a:sym typeface="Georgia"/>
              </a:rPr>
              <a:t> </a:t>
            </a:r>
            <a:endParaRPr kumimoji="0" lang="pt-BR" sz="2400" b="1" i="0" u="none" strike="noStrike" kern="0" cap="none" spc="0" normalizeH="0" baseline="0" noProof="0" dirty="0">
              <a:ln>
                <a:noFill/>
              </a:ln>
              <a:solidFill>
                <a:srgbClr val="051C2C"/>
              </a:solidFill>
              <a:effectLst/>
              <a:uLnTx/>
              <a:uFillTx/>
              <a:latin typeface="Georgia"/>
              <a:sym typeface="Georgia"/>
            </a:endParaRPr>
          </a:p>
        </p:txBody>
      </p:sp>
      <p:sp>
        <p:nvSpPr>
          <p:cNvPr id="15" name="Google Shape;1050;p8">
            <a:extLst>
              <a:ext uri="{FF2B5EF4-FFF2-40B4-BE49-F238E27FC236}">
                <a16:creationId xmlns:a16="http://schemas.microsoft.com/office/drawing/2014/main" id="{E9407019-C3BE-1E28-3D74-EB85E661BA19}"/>
              </a:ext>
            </a:extLst>
          </p:cNvPr>
          <p:cNvSpPr txBox="1"/>
          <p:nvPr/>
        </p:nvSpPr>
        <p:spPr>
          <a:xfrm>
            <a:off x="9471576" y="3753862"/>
            <a:ext cx="2576339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175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Noto Sans Symbols"/>
              <a:buNone/>
              <a:tabLst/>
              <a:defRPr/>
            </a:pPr>
            <a:r>
              <a:rPr kumimoji="0" lang="pt-BR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R$ </a:t>
            </a:r>
            <a:r>
              <a:rPr lang="pt-BR" sz="3600" b="1" kern="0" dirty="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45,6</a:t>
            </a:r>
            <a:r>
              <a:rPr kumimoji="0" lang="pt-BR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 bi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3175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oto Sans Symbols"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é o que se deixou de arrecadar</a:t>
            </a:r>
            <a:r>
              <a:rPr kumimoji="0" lang="pt-BR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desde 2018, considerando somente o ICMS</a:t>
            </a: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sob compras </a:t>
            </a:r>
            <a:r>
              <a:rPr kumimoji="0" lang="pt-BR" sz="1800" b="0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cross</a:t>
            </a:r>
            <a:r>
              <a:rPr kumimoji="0" lang="pt-BR" sz="18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-</a:t>
            </a:r>
            <a:r>
              <a:rPr kumimoji="0" lang="pt-BR" sz="1800" b="0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border</a:t>
            </a: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, 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050;p8">
            <a:extLst>
              <a:ext uri="{FF2B5EF4-FFF2-40B4-BE49-F238E27FC236}">
                <a16:creationId xmlns:a16="http://schemas.microsoft.com/office/drawing/2014/main" id="{AE8C7932-53D3-D7C0-E3D1-55395B20D6D0}"/>
              </a:ext>
            </a:extLst>
          </p:cNvPr>
          <p:cNvSpPr txBox="1"/>
          <p:nvPr/>
        </p:nvSpPr>
        <p:spPr>
          <a:xfrm>
            <a:off x="9466920" y="1673648"/>
            <a:ext cx="2649838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175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Noto Sans Symbols"/>
              <a:buNone/>
              <a:tabLst/>
              <a:defRPr/>
            </a:pPr>
            <a:r>
              <a:rPr kumimoji="0" lang="pt-BR" sz="2000" b="1" i="0" u="none" strike="noStrike" kern="0" cap="none" spc="0" normalizeH="0" baseline="0" noProof="0" dirty="0">
                <a:ln>
                  <a:noFill/>
                </a:ln>
                <a:solidFill>
                  <a:srgbClr val="051C2C">
                    <a:lumMod val="50000"/>
                    <a:lumOff val="50000"/>
                  </a:srgbClr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R$ </a:t>
            </a:r>
            <a:r>
              <a:rPr kumimoji="0" lang="pt-BR" sz="3600" b="1" i="0" u="none" strike="noStrike" kern="0" cap="none" spc="0" normalizeH="0" baseline="0" noProof="0" dirty="0">
                <a:ln>
                  <a:noFill/>
                </a:ln>
                <a:solidFill>
                  <a:srgbClr val="051C2C">
                    <a:lumMod val="50000"/>
                    <a:lumOff val="50000"/>
                  </a:srgbClr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83,6 bi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51C2C">
                  <a:lumMod val="50000"/>
                  <a:lumOff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3175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oto Sans Symbols"/>
              <a:buNone/>
              <a:tabLst/>
              <a:defRPr/>
            </a:pPr>
            <a:r>
              <a:rPr kumimoji="0" lang="pt-BR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é o que se deixou de arrecadar desde 2018 de Imposto de importação (II)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206AC091-C181-2F82-ECCB-6BC1632CE33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15723"/>
          <a:stretch/>
        </p:blipFill>
        <p:spPr>
          <a:xfrm>
            <a:off x="499516" y="2276329"/>
            <a:ext cx="6969779" cy="2686116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6C2B45F4-460A-640D-1658-8C6671EF109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87202"/>
          <a:stretch/>
        </p:blipFill>
        <p:spPr>
          <a:xfrm>
            <a:off x="7584638" y="2276329"/>
            <a:ext cx="1058411" cy="2686116"/>
          </a:xfrm>
          <a:prstGeom prst="rect">
            <a:avLst/>
          </a:prstGeom>
        </p:spPr>
      </p:pic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3B364BD5-572C-F743-2379-E02F551AE527}"/>
              </a:ext>
            </a:extLst>
          </p:cNvPr>
          <p:cNvCxnSpPr>
            <a:cxnSpLocks/>
          </p:cNvCxnSpPr>
          <p:nvPr/>
        </p:nvCxnSpPr>
        <p:spPr>
          <a:xfrm>
            <a:off x="475500" y="6121635"/>
            <a:ext cx="8334091" cy="13876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to 22">
            <a:extLst>
              <a:ext uri="{FF2B5EF4-FFF2-40B4-BE49-F238E27FC236}">
                <a16:creationId xmlns:a16="http://schemas.microsoft.com/office/drawing/2014/main" id="{F8310D7C-9AC7-415E-4AAB-4ED78E098AD9}"/>
              </a:ext>
            </a:extLst>
          </p:cNvPr>
          <p:cNvCxnSpPr>
            <a:cxnSpLocks/>
          </p:cNvCxnSpPr>
          <p:nvPr/>
        </p:nvCxnSpPr>
        <p:spPr>
          <a:xfrm>
            <a:off x="383874" y="1080880"/>
            <a:ext cx="8334091" cy="13876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587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an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9" name="Google Shape;1199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20815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00" name="Google Shape;1200;p14"/>
          <p:cNvSpPr txBox="1">
            <a:spLocks noGrp="1"/>
          </p:cNvSpPr>
          <p:nvPr>
            <p:ph type="title"/>
          </p:nvPr>
        </p:nvSpPr>
        <p:spPr>
          <a:xfrm>
            <a:off x="1534834" y="2313214"/>
            <a:ext cx="9297821" cy="2231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eorgia"/>
              <a:buNone/>
            </a:pPr>
            <a:r>
              <a:rPr lang="pt-BR" sz="4000" dirty="0"/>
              <a:t>Estudo sobre a </a:t>
            </a:r>
            <a:r>
              <a:rPr lang="pt-BR" sz="4000" u="sng" dirty="0"/>
              <a:t>carga tributária residual </a:t>
            </a:r>
            <a:r>
              <a:rPr lang="pt-BR" sz="4000" dirty="0"/>
              <a:t>brasileira na cadeira produtiva – IBPT </a:t>
            </a:r>
            <a:br>
              <a:rPr lang="pt-BR" sz="4000" dirty="0"/>
            </a:br>
            <a:endParaRPr sz="2800" dirty="0"/>
          </a:p>
        </p:txBody>
      </p:sp>
      <p:pic>
        <p:nvPicPr>
          <p:cNvPr id="1202" name="Google Shape;1202;p14" descr="Logotipo, nome da empresa&#10;&#10;Descrição gerada automa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5284" y="83807"/>
            <a:ext cx="1622908" cy="169529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905;p4">
            <a:extLst>
              <a:ext uri="{FF2B5EF4-FFF2-40B4-BE49-F238E27FC236}">
                <a16:creationId xmlns:a16="http://schemas.microsoft.com/office/drawing/2014/main" id="{29D9210A-A78D-03CC-E9F3-4CCB4F1AD85C}"/>
              </a:ext>
            </a:extLst>
          </p:cNvPr>
          <p:cNvSpPr/>
          <p:nvPr/>
        </p:nvSpPr>
        <p:spPr>
          <a:xfrm>
            <a:off x="11588496" y="6467431"/>
            <a:ext cx="307094" cy="16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tabLst/>
              <a:defRPr/>
            </a:pPr>
            <a:fld id="{00000000-1234-1234-1234-123412341234}" type="slidenum">
              <a:rPr kumimoji="0" lang="pt-BR" sz="10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900"/>
                <a:buFont typeface="Arial"/>
                <a:buNone/>
                <a:tabLst/>
                <a:defRPr/>
              </a:pPr>
              <a:t>11</a:t>
            </a:fld>
            <a:endParaRPr kumimoji="0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50462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Imagem 21" descr="Uma imagem contendo mesa, computador, computer, homem&#10;&#10;Descrição gerada automaticamente">
            <a:extLst>
              <a:ext uri="{FF2B5EF4-FFF2-40B4-BE49-F238E27FC236}">
                <a16:creationId xmlns:a16="http://schemas.microsoft.com/office/drawing/2014/main" id="{1990FD18-14D2-F564-0579-665DA608BE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653"/>
            <a:ext cx="12192000" cy="6848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C0A5B02B-656F-CCC4-C168-6F000BF8D65D}"/>
              </a:ext>
            </a:extLst>
          </p:cNvPr>
          <p:cNvSpPr txBox="1"/>
          <p:nvPr/>
        </p:nvSpPr>
        <p:spPr>
          <a:xfrm>
            <a:off x="2073788" y="6402042"/>
            <a:ext cx="6952603" cy="29001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446639">
              <a:defRPr/>
            </a:pPr>
            <a:r>
              <a:rPr lang="pt-BR" sz="1303" dirty="0">
                <a:solidFill>
                  <a:prstClr val="white"/>
                </a:solidFill>
                <a:latin typeface="Poppins" pitchFamily="2" charset="77"/>
                <a:cs typeface="Poppins" pitchFamily="2" charset="77"/>
              </a:rPr>
              <a:t>IDV - Estudo sobre Carga Tributária na Cadeia de Valor – Varejo / 2023 por IBPT</a:t>
            </a: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BFADE04B-A2FF-430E-9994-53B6BCF8F468}"/>
              </a:ext>
            </a:extLst>
          </p:cNvPr>
          <p:cNvCxnSpPr>
            <a:cxnSpLocks/>
          </p:cNvCxnSpPr>
          <p:nvPr/>
        </p:nvCxnSpPr>
        <p:spPr>
          <a:xfrm>
            <a:off x="1896987" y="6358616"/>
            <a:ext cx="693554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33" name="TextBox 4">
            <a:extLst>
              <a:ext uri="{FF2B5EF4-FFF2-40B4-BE49-F238E27FC236}">
                <a16:creationId xmlns:a16="http://schemas.microsoft.com/office/drawing/2014/main" id="{31D9E79C-7C33-9416-DA3E-040168AA42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366" y="1870364"/>
            <a:ext cx="5421883" cy="3064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46639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pt-BR" sz="3908" dirty="0">
                <a:solidFill>
                  <a:prstClr val="white"/>
                </a:solidFill>
                <a:latin typeface="Montserrat Light" panose="00000400000000000000" pitchFamily="2" charset="0"/>
              </a:rPr>
              <a:t>CARGA TRIBUTÁRIA DA CADEIA DE VALOR</a:t>
            </a:r>
          </a:p>
          <a:p>
            <a:pPr defTabSz="446639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pt-BR" sz="3908" dirty="0">
              <a:solidFill>
                <a:prstClr val="white"/>
              </a:solidFill>
              <a:latin typeface="Montserrat Light" panose="00000400000000000000" pitchFamily="2" charset="0"/>
            </a:endParaRPr>
          </a:p>
          <a:p>
            <a:pPr defTabSz="446639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pt-BR" sz="5861" dirty="0">
                <a:solidFill>
                  <a:prstClr val="white"/>
                </a:solidFill>
                <a:latin typeface="Montserrat ExtraBold" panose="00000900000000000000" pitchFamily="2" charset="0"/>
              </a:rPr>
              <a:t>COMÉRCIO VAREJISTA</a:t>
            </a:r>
          </a:p>
        </p:txBody>
      </p:sp>
      <p:pic>
        <p:nvPicPr>
          <p:cNvPr id="22534" name="Imagem 22" descr="Logotipo, nome da empresa&#10;&#10;Descrição gerada automaticamente">
            <a:extLst>
              <a:ext uri="{FF2B5EF4-FFF2-40B4-BE49-F238E27FC236}">
                <a16:creationId xmlns:a16="http://schemas.microsoft.com/office/drawing/2014/main" id="{484CEAC6-EC69-033A-8893-68BFB3104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95" y="305525"/>
            <a:ext cx="1304292" cy="1149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Google Shape;905;p4">
            <a:extLst>
              <a:ext uri="{FF2B5EF4-FFF2-40B4-BE49-F238E27FC236}">
                <a16:creationId xmlns:a16="http://schemas.microsoft.com/office/drawing/2014/main" id="{1B73AEDE-84B6-6E76-CD32-E565E74E0EA7}"/>
              </a:ext>
            </a:extLst>
          </p:cNvPr>
          <p:cNvSpPr/>
          <p:nvPr/>
        </p:nvSpPr>
        <p:spPr>
          <a:xfrm>
            <a:off x="11588496" y="6467431"/>
            <a:ext cx="307094" cy="16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tabLst/>
              <a:defRPr/>
            </a:pPr>
            <a:fld id="{00000000-1234-1234-1234-123412341234}" type="slidenum">
              <a:rPr kumimoji="0" lang="pt-BR" sz="10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900"/>
                <a:buFont typeface="Arial"/>
                <a:buNone/>
                <a:tabLst/>
                <a:defRPr/>
              </a:pPr>
              <a:t>12</a:t>
            </a:fld>
            <a:endParaRPr kumimoji="0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61B86010-AE6B-00D7-D862-3455FBCB5FE8}"/>
              </a:ext>
            </a:extLst>
          </p:cNvPr>
          <p:cNvSpPr/>
          <p:nvPr/>
        </p:nvSpPr>
        <p:spPr>
          <a:xfrm>
            <a:off x="139838" y="1"/>
            <a:ext cx="295287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758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061FC8D0-519C-E5C6-80EB-58930FE9FCF8}"/>
              </a:ext>
            </a:extLst>
          </p:cNvPr>
          <p:cNvSpPr/>
          <p:nvPr/>
        </p:nvSpPr>
        <p:spPr>
          <a:xfrm>
            <a:off x="3092718" y="1"/>
            <a:ext cx="9089298" cy="6858000"/>
          </a:xfrm>
          <a:prstGeom prst="rect">
            <a:avLst/>
          </a:prstGeom>
          <a:solidFill>
            <a:srgbClr val="0562A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758" dirty="0"/>
          </a:p>
        </p:txBody>
      </p:sp>
      <p:sp>
        <p:nvSpPr>
          <p:cNvPr id="13316" name="TextBox 12">
            <a:extLst>
              <a:ext uri="{FF2B5EF4-FFF2-40B4-BE49-F238E27FC236}">
                <a16:creationId xmlns:a16="http://schemas.microsoft.com/office/drawing/2014/main" id="{38961A39-31DC-A6A6-33CF-41EBC52B51A7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8258705" y="3053687"/>
            <a:ext cx="6858000" cy="750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pt-BR" sz="4298" b="1" dirty="0">
                <a:latin typeface="Poppins" panose="00000500000000000000" pitchFamily="2" charset="0"/>
                <a:ea typeface="Noto Serif" panose="02020600060500020200" pitchFamily="18" charset="0"/>
                <a:cs typeface="Poppins" panose="00000500000000000000" pitchFamily="2" charset="0"/>
              </a:rPr>
              <a:t>PREMISSAS DO ESTUDO</a:t>
            </a:r>
            <a:endParaRPr lang="id-ID" altLang="pt-BR" sz="4298" b="1" dirty="0">
              <a:latin typeface="Poppins" panose="00000500000000000000" pitchFamily="2" charset="0"/>
              <a:ea typeface="Noto Serif" panose="02020600060500020200" pitchFamily="18" charset="0"/>
              <a:cs typeface="Poppins" panose="00000500000000000000" pitchFamily="2" charset="0"/>
            </a:endParaRPr>
          </a:p>
        </p:txBody>
      </p:sp>
      <p:sp>
        <p:nvSpPr>
          <p:cNvPr id="49" name="Rectangle 16">
            <a:extLst>
              <a:ext uri="{FF2B5EF4-FFF2-40B4-BE49-F238E27FC236}">
                <a16:creationId xmlns:a16="http://schemas.microsoft.com/office/drawing/2014/main" id="{0E8F6975-7CFA-E720-6E4A-CB633F62E7FE}"/>
              </a:ext>
            </a:extLst>
          </p:cNvPr>
          <p:cNvSpPr/>
          <p:nvPr/>
        </p:nvSpPr>
        <p:spPr>
          <a:xfrm>
            <a:off x="4542792" y="603294"/>
            <a:ext cx="6336904" cy="5831148"/>
          </a:xfrm>
          <a:prstGeom prst="rect">
            <a:avLst/>
          </a:prstGeom>
        </p:spPr>
        <p:txBody>
          <a:bodyPr>
            <a:spAutoFit/>
          </a:bodyPr>
          <a:lstStyle/>
          <a:p>
            <a:pPr marL="595592" lvl="1">
              <a:lnSpc>
                <a:spcPct val="150000"/>
              </a:lnSpc>
              <a:defRPr/>
            </a:pPr>
            <a:r>
              <a:rPr lang="pt-BR" sz="1563" dirty="0">
                <a:latin typeface="Poppins Light" pitchFamily="2" charset="77"/>
                <a:cs typeface="Poppins Light" pitchFamily="2" charset="77"/>
              </a:rPr>
              <a:t>Valores calculados em Reais de Impostos e Contribuições (IPI, ICMS, PIS e COFINS)</a:t>
            </a:r>
          </a:p>
          <a:p>
            <a:pPr lvl="1">
              <a:lnSpc>
                <a:spcPct val="150000"/>
              </a:lnSpc>
              <a:defRPr/>
            </a:pPr>
            <a:endParaRPr lang="pt-BR" sz="1563" dirty="0">
              <a:latin typeface="Poppins Light" pitchFamily="2" charset="77"/>
              <a:cs typeface="Poppins Light" pitchFamily="2" charset="77"/>
            </a:endParaRPr>
          </a:p>
          <a:p>
            <a:pPr marL="595592" lvl="1">
              <a:lnSpc>
                <a:spcPct val="150000"/>
              </a:lnSpc>
              <a:defRPr/>
            </a:pPr>
            <a:r>
              <a:rPr lang="pt-BR" sz="1563" dirty="0">
                <a:latin typeface="Poppins Light" pitchFamily="2" charset="77"/>
                <a:cs typeface="Poppins Light" pitchFamily="2" charset="77"/>
              </a:rPr>
              <a:t>Produtos classificados por Capítulo e Posição </a:t>
            </a:r>
            <a:r>
              <a:rPr lang="pt-BR" sz="1563" dirty="0" err="1">
                <a:latin typeface="Poppins Light" pitchFamily="2" charset="77"/>
                <a:cs typeface="Poppins Light" pitchFamily="2" charset="77"/>
              </a:rPr>
              <a:t>NCM´s</a:t>
            </a:r>
            <a:r>
              <a:rPr lang="pt-BR" sz="1563" dirty="0">
                <a:latin typeface="Poppins Light" pitchFamily="2" charset="77"/>
                <a:cs typeface="Poppins Light" pitchFamily="2" charset="77"/>
              </a:rPr>
              <a:t>: </a:t>
            </a:r>
          </a:p>
          <a:p>
            <a:pPr lvl="1">
              <a:lnSpc>
                <a:spcPct val="150000"/>
              </a:lnSpc>
              <a:defRPr/>
            </a:pPr>
            <a:endParaRPr lang="pt-BR" sz="1563" dirty="0">
              <a:latin typeface="Poppins Light" pitchFamily="2" charset="77"/>
              <a:cs typeface="Poppins Light" pitchFamily="2" charset="77"/>
            </a:endParaRPr>
          </a:p>
          <a:p>
            <a:pPr marL="595592" lvl="1">
              <a:lnSpc>
                <a:spcPct val="150000"/>
              </a:lnSpc>
              <a:defRPr/>
            </a:pPr>
            <a:r>
              <a:rPr lang="pt-BR" sz="1563" dirty="0">
                <a:latin typeface="Poppins Light" pitchFamily="2" charset="77"/>
                <a:cs typeface="Poppins Light" pitchFamily="2" charset="77"/>
              </a:rPr>
              <a:t>Classificação &amp; Normalização de: </a:t>
            </a:r>
          </a:p>
          <a:p>
            <a:pPr marL="1321380" lvl="2" indent="-27914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pt-BR" sz="1563" dirty="0">
                <a:latin typeface="Poppins Light" pitchFamily="2" charset="77"/>
                <a:cs typeface="Poppins Light" pitchFamily="2" charset="77"/>
              </a:rPr>
              <a:t>35 capítulos de </a:t>
            </a:r>
            <a:r>
              <a:rPr lang="pt-BR" sz="1563" dirty="0" err="1">
                <a:latin typeface="Poppins Light" pitchFamily="2" charset="77"/>
                <a:cs typeface="Poppins Light" pitchFamily="2" charset="77"/>
              </a:rPr>
              <a:t>NCMs</a:t>
            </a:r>
            <a:r>
              <a:rPr lang="pt-BR" sz="1563" dirty="0">
                <a:latin typeface="Poppins Light" pitchFamily="2" charset="77"/>
                <a:cs typeface="Poppins Light" pitchFamily="2" charset="77"/>
              </a:rPr>
              <a:t> individualizados,                     71 posições, 780 produtos; </a:t>
            </a:r>
          </a:p>
          <a:p>
            <a:pPr marL="1321380" lvl="2" indent="-27914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pt-BR" sz="1563" dirty="0">
                <a:latin typeface="Poppins Light" pitchFamily="2" charset="77"/>
                <a:cs typeface="Poppins Light" pitchFamily="2" charset="77"/>
              </a:rPr>
              <a:t>125 mil NF-e com operações de compra e venda;</a:t>
            </a:r>
          </a:p>
          <a:p>
            <a:pPr marL="1321380" lvl="2" indent="-27914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pt-BR" sz="1563" dirty="0">
                <a:latin typeface="Poppins" pitchFamily="2" charset="77"/>
                <a:cs typeface="Poppins" pitchFamily="2" charset="77"/>
              </a:rPr>
              <a:t>Canal Emitente </a:t>
            </a:r>
            <a:r>
              <a:rPr lang="pt-BR" sz="1563" dirty="0">
                <a:latin typeface="Poppins Light" pitchFamily="2" charset="77"/>
                <a:cs typeface="Poppins Light" pitchFamily="2" charset="77"/>
              </a:rPr>
              <a:t>em FABRICANTE, DISTRIBUIDOR, VAREJO</a:t>
            </a:r>
          </a:p>
          <a:p>
            <a:pPr marL="1321380" lvl="2" indent="-27914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pt-BR" sz="1563" dirty="0">
                <a:latin typeface="Poppins" pitchFamily="2" charset="77"/>
                <a:cs typeface="Poppins" pitchFamily="2" charset="77"/>
              </a:rPr>
              <a:t>Variáveis em: </a:t>
            </a:r>
            <a:r>
              <a:rPr lang="pt-BR" sz="1563" dirty="0">
                <a:latin typeface="Poppins Light" pitchFamily="2" charset="77"/>
                <a:cs typeface="Poppins Light" pitchFamily="2" charset="77"/>
              </a:rPr>
              <a:t>Família (NCM),  </a:t>
            </a:r>
            <a:r>
              <a:rPr lang="pt-BR" sz="1563" dirty="0" err="1">
                <a:latin typeface="Poppins Light" pitchFamily="2" charset="77"/>
                <a:cs typeface="Poppins Light" pitchFamily="2" charset="77"/>
              </a:rPr>
              <a:t>Descr_Produtos</a:t>
            </a:r>
            <a:r>
              <a:rPr lang="pt-BR" sz="1563" dirty="0">
                <a:latin typeface="Poppins Light" pitchFamily="2" charset="77"/>
                <a:cs typeface="Poppins Light" pitchFamily="2" charset="77"/>
              </a:rPr>
              <a:t>, Carga </a:t>
            </a:r>
            <a:r>
              <a:rPr lang="pt-BR" sz="1563" dirty="0" err="1">
                <a:latin typeface="Poppins Light" pitchFamily="2" charset="77"/>
                <a:cs typeface="Poppins Light" pitchFamily="2" charset="77"/>
              </a:rPr>
              <a:t>Trib_SetorPrimario</a:t>
            </a:r>
            <a:r>
              <a:rPr lang="pt-BR" sz="1563" dirty="0">
                <a:latin typeface="Poppins Light" pitchFamily="2" charset="77"/>
                <a:cs typeface="Poppins Light" pitchFamily="2" charset="77"/>
              </a:rPr>
              <a:t>, Carga </a:t>
            </a:r>
            <a:r>
              <a:rPr lang="pt-BR" sz="1563" dirty="0" err="1">
                <a:latin typeface="Poppins Light" pitchFamily="2" charset="77"/>
                <a:cs typeface="Poppins Light" pitchFamily="2" charset="77"/>
              </a:rPr>
              <a:t>Trib_Import</a:t>
            </a:r>
            <a:r>
              <a:rPr lang="pt-BR" sz="1563" dirty="0">
                <a:latin typeface="Poppins Light" pitchFamily="2" charset="77"/>
                <a:cs typeface="Poppins Light" pitchFamily="2" charset="77"/>
              </a:rPr>
              <a:t>, Carga </a:t>
            </a:r>
            <a:r>
              <a:rPr lang="pt-BR" sz="1563" dirty="0" err="1">
                <a:latin typeface="Poppins Light" pitchFamily="2" charset="77"/>
                <a:cs typeface="Poppins Light" pitchFamily="2" charset="77"/>
              </a:rPr>
              <a:t>Trib_Atac</a:t>
            </a:r>
            <a:r>
              <a:rPr lang="pt-BR" sz="1563" dirty="0">
                <a:latin typeface="Poppins Light" pitchFamily="2" charset="77"/>
                <a:cs typeface="Poppins Light" pitchFamily="2" charset="77"/>
              </a:rPr>
              <a:t>, Carga </a:t>
            </a:r>
            <a:r>
              <a:rPr lang="pt-BR" sz="1563" dirty="0" err="1">
                <a:latin typeface="Poppins Light" pitchFamily="2" charset="77"/>
                <a:cs typeface="Poppins Light" pitchFamily="2" charset="77"/>
              </a:rPr>
              <a:t>Trib_Varejo</a:t>
            </a:r>
            <a:r>
              <a:rPr lang="pt-BR" sz="1563" dirty="0">
                <a:latin typeface="Poppins Light" pitchFamily="2" charset="77"/>
                <a:cs typeface="Poppins Light" pitchFamily="2" charset="77"/>
              </a:rPr>
              <a:t> e, Carga </a:t>
            </a:r>
            <a:r>
              <a:rPr lang="pt-BR" sz="1563" dirty="0" err="1">
                <a:latin typeface="Poppins Light" pitchFamily="2" charset="77"/>
                <a:cs typeface="Poppins Light" pitchFamily="2" charset="77"/>
              </a:rPr>
              <a:t>Trib_Cadeia</a:t>
            </a:r>
            <a:r>
              <a:rPr lang="pt-BR" sz="1563" dirty="0">
                <a:latin typeface="Poppins Light" pitchFamily="2" charset="77"/>
                <a:cs typeface="Poppins Light" pitchFamily="2" charset="77"/>
              </a:rPr>
              <a:t>.</a:t>
            </a:r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CCE0547C-FEA5-D10C-C517-B9E6A5D2E485}"/>
              </a:ext>
            </a:extLst>
          </p:cNvPr>
          <p:cNvSpPr txBox="1"/>
          <p:nvPr/>
        </p:nvSpPr>
        <p:spPr>
          <a:xfrm>
            <a:off x="3525414" y="6402042"/>
            <a:ext cx="6920035" cy="29001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1303" dirty="0">
                <a:latin typeface="Poppins" pitchFamily="2" charset="77"/>
                <a:cs typeface="Poppins" pitchFamily="2" charset="77"/>
              </a:rPr>
              <a:t>IDV - Estudo sobre Carga Tributária na Cadeia de Valor – Varejo / 2023 por IBPT</a:t>
            </a:r>
          </a:p>
        </p:txBody>
      </p:sp>
      <p:cxnSp>
        <p:nvCxnSpPr>
          <p:cNvPr id="60" name="Conector Reto 59">
            <a:extLst>
              <a:ext uri="{FF2B5EF4-FFF2-40B4-BE49-F238E27FC236}">
                <a16:creationId xmlns:a16="http://schemas.microsoft.com/office/drawing/2014/main" id="{9E4A2834-FCC2-3AB0-9DC3-0A2DAA6EBC77}"/>
              </a:ext>
            </a:extLst>
          </p:cNvPr>
          <p:cNvCxnSpPr>
            <a:cxnSpLocks/>
          </p:cNvCxnSpPr>
          <p:nvPr/>
        </p:nvCxnSpPr>
        <p:spPr>
          <a:xfrm>
            <a:off x="3525414" y="6358616"/>
            <a:ext cx="6623816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21" name="Imagem 2">
            <a:extLst>
              <a:ext uri="{FF2B5EF4-FFF2-40B4-BE49-F238E27FC236}">
                <a16:creationId xmlns:a16="http://schemas.microsoft.com/office/drawing/2014/main" id="{A99C9D61-1F96-B885-637B-70FE32404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495" y="1688912"/>
            <a:ext cx="4514617" cy="4503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1403AFAC-0F3D-0C73-1015-31301DD566AE}"/>
              </a:ext>
            </a:extLst>
          </p:cNvPr>
          <p:cNvSpPr/>
          <p:nvPr/>
        </p:nvSpPr>
        <p:spPr>
          <a:xfrm>
            <a:off x="139838" y="6488891"/>
            <a:ext cx="370661" cy="3939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50000"/>
              </a:lnSpc>
              <a:defRPr/>
            </a:pPr>
            <a:r>
              <a:rPr lang="pt-BR" sz="879" b="1" dirty="0">
                <a:solidFill>
                  <a:schemeClr val="bg1">
                    <a:lumMod val="50000"/>
                  </a:schemeClr>
                </a:solidFill>
                <a:latin typeface="Poppins Light" pitchFamily="2" charset="77"/>
                <a:ea typeface="Open Sans" panose="020B0606030504020204" pitchFamily="34" charset="0"/>
                <a:cs typeface="Poppins Light" pitchFamily="2" charset="77"/>
              </a:rPr>
              <a:t>5</a:t>
            </a:r>
          </a:p>
        </p:txBody>
      </p:sp>
      <p:pic>
        <p:nvPicPr>
          <p:cNvPr id="3" name="Imagem 11" descr="Logotipo, nome da empresa&#10;&#10;Descrição gerada automaticamente">
            <a:extLst>
              <a:ext uri="{FF2B5EF4-FFF2-40B4-BE49-F238E27FC236}">
                <a16:creationId xmlns:a16="http://schemas.microsoft.com/office/drawing/2014/main" id="{DAE3CC5D-F5C8-4E34-1853-4C89AAA06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" y="312738"/>
            <a:ext cx="1335088" cy="117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Google Shape;905;p4">
            <a:extLst>
              <a:ext uri="{FF2B5EF4-FFF2-40B4-BE49-F238E27FC236}">
                <a16:creationId xmlns:a16="http://schemas.microsoft.com/office/drawing/2014/main" id="{390F200A-28F4-E272-5D2E-C7CE65719B02}"/>
              </a:ext>
            </a:extLst>
          </p:cNvPr>
          <p:cNvSpPr/>
          <p:nvPr/>
        </p:nvSpPr>
        <p:spPr>
          <a:xfrm>
            <a:off x="11588496" y="6626822"/>
            <a:ext cx="307094" cy="16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tabLst/>
              <a:defRPr/>
            </a:pPr>
            <a:fld id="{00000000-1234-1234-1234-123412341234}" type="slidenum">
              <a:rPr kumimoji="0" lang="pt-BR" sz="10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900"/>
                <a:buFont typeface="Arial"/>
                <a:buNone/>
                <a:tabLst/>
                <a:defRPr/>
              </a:pPr>
              <a:t>13</a:t>
            </a:fld>
            <a:endParaRPr kumimoji="0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87420D4E-A2E5-C243-2FC5-D33F905FCC98}"/>
              </a:ext>
            </a:extLst>
          </p:cNvPr>
          <p:cNvSpPr/>
          <p:nvPr/>
        </p:nvSpPr>
        <p:spPr>
          <a:xfrm>
            <a:off x="139838" y="1"/>
            <a:ext cx="295287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758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2F1DB43A-B1CA-A602-9E71-AECB080A934C}"/>
              </a:ext>
            </a:extLst>
          </p:cNvPr>
          <p:cNvSpPr/>
          <p:nvPr/>
        </p:nvSpPr>
        <p:spPr>
          <a:xfrm>
            <a:off x="3154752" y="1"/>
            <a:ext cx="8909817" cy="6858000"/>
          </a:xfrm>
          <a:prstGeom prst="rect">
            <a:avLst/>
          </a:prstGeom>
          <a:solidFill>
            <a:srgbClr val="0562A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758" dirty="0"/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DEA35116-1624-BFB2-BACC-E3570C5AB0C2}"/>
              </a:ext>
            </a:extLst>
          </p:cNvPr>
          <p:cNvSpPr/>
          <p:nvPr/>
        </p:nvSpPr>
        <p:spPr>
          <a:xfrm>
            <a:off x="139838" y="1"/>
            <a:ext cx="295287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4663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 sz="1758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269" name="TextBox 12">
            <a:extLst>
              <a:ext uri="{FF2B5EF4-FFF2-40B4-BE49-F238E27FC236}">
                <a16:creationId xmlns:a16="http://schemas.microsoft.com/office/drawing/2014/main" id="{1F24A3FB-E654-0BC4-D667-06579085C8E3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8126186" y="2951948"/>
            <a:ext cx="6858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446639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pt-BR" b="1" dirty="0">
                <a:latin typeface="Poppins" panose="00000500000000000000" pitchFamily="2" charset="0"/>
                <a:ea typeface="Noto Serif" panose="02020600060500020200" pitchFamily="18" charset="0"/>
                <a:cs typeface="Poppins" panose="00000500000000000000" pitchFamily="2" charset="0"/>
              </a:rPr>
              <a:t>BASES DE DADOS</a:t>
            </a:r>
          </a:p>
          <a:p>
            <a:pPr algn="ctr" defTabSz="446639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pt-BR" b="1" dirty="0">
                <a:latin typeface="Poppins" panose="00000500000000000000" pitchFamily="2" charset="0"/>
                <a:ea typeface="Noto Serif" panose="02020600060500020200" pitchFamily="18" charset="0"/>
                <a:cs typeface="Poppins" panose="00000500000000000000" pitchFamily="2" charset="0"/>
              </a:rPr>
              <a:t> UTILIZADAS NO ESTUDO</a:t>
            </a:r>
            <a:endParaRPr lang="id-ID" altLang="pt-BR" b="1" dirty="0">
              <a:latin typeface="Poppins" panose="00000500000000000000" pitchFamily="2" charset="0"/>
              <a:ea typeface="Noto Serif" panose="02020600060500020200" pitchFamily="18" charset="0"/>
              <a:cs typeface="Poppins" panose="00000500000000000000" pitchFamily="2" charset="0"/>
            </a:endParaRPr>
          </a:p>
        </p:txBody>
      </p:sp>
      <p:sp>
        <p:nvSpPr>
          <p:cNvPr id="49" name="Rectangle 16">
            <a:extLst>
              <a:ext uri="{FF2B5EF4-FFF2-40B4-BE49-F238E27FC236}">
                <a16:creationId xmlns:a16="http://schemas.microsoft.com/office/drawing/2014/main" id="{E71D7901-6448-5ABB-2BEF-6279E5332C9C}"/>
              </a:ext>
            </a:extLst>
          </p:cNvPr>
          <p:cNvSpPr/>
          <p:nvPr/>
        </p:nvSpPr>
        <p:spPr>
          <a:xfrm>
            <a:off x="7047466" y="1690462"/>
            <a:ext cx="2589973" cy="117246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446639">
              <a:defRPr/>
            </a:pPr>
            <a:r>
              <a:rPr lang="pt-BR" sz="1172" dirty="0">
                <a:latin typeface="Poppins" pitchFamily="2" charset="77"/>
                <a:cs typeface="Poppins" pitchFamily="2" charset="77"/>
              </a:rPr>
              <a:t>Base de dados de </a:t>
            </a:r>
            <a:r>
              <a:rPr lang="pt-BR" sz="1172" b="1" dirty="0">
                <a:latin typeface="Poppins" pitchFamily="2" charset="77"/>
                <a:cs typeface="Poppins" pitchFamily="2" charset="77"/>
              </a:rPr>
              <a:t>Notas Fiscais Eletrônicas</a:t>
            </a:r>
            <a:r>
              <a:rPr lang="pt-BR" sz="1172" dirty="0">
                <a:latin typeface="Poppins" pitchFamily="2" charset="77"/>
                <a:cs typeface="Poppins" pitchFamily="2" charset="77"/>
              </a:rPr>
              <a:t>, B2B, mantida e alimentada diariamente pelo IBPT/Empresômetro de </a:t>
            </a:r>
            <a:r>
              <a:rPr lang="pt-BR" sz="1172" i="1" dirty="0">
                <a:latin typeface="Poppins" pitchFamily="2" charset="77"/>
                <a:cs typeface="Poppins" pitchFamily="2" charset="77"/>
              </a:rPr>
              <a:t>Players</a:t>
            </a:r>
            <a:r>
              <a:rPr lang="pt-BR" sz="1172" dirty="0">
                <a:latin typeface="Poppins" pitchFamily="2" charset="77"/>
                <a:cs typeface="Poppins" pitchFamily="2" charset="77"/>
              </a:rPr>
              <a:t> fabricantes, atacadistas e varejistas</a:t>
            </a:r>
          </a:p>
        </p:txBody>
      </p:sp>
      <p:sp>
        <p:nvSpPr>
          <p:cNvPr id="65" name="CaixaDeTexto 64">
            <a:extLst>
              <a:ext uri="{FF2B5EF4-FFF2-40B4-BE49-F238E27FC236}">
                <a16:creationId xmlns:a16="http://schemas.microsoft.com/office/drawing/2014/main" id="{154CD684-3534-E754-1AE4-1AE7459AFFF4}"/>
              </a:ext>
            </a:extLst>
          </p:cNvPr>
          <p:cNvSpPr txBox="1"/>
          <p:nvPr/>
        </p:nvSpPr>
        <p:spPr>
          <a:xfrm>
            <a:off x="8530685" y="4251060"/>
            <a:ext cx="2405417" cy="117246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446639">
              <a:defRPr/>
            </a:pPr>
            <a:r>
              <a:rPr lang="pt-BR" sz="1172" dirty="0">
                <a:latin typeface="Poppins Medium" pitchFamily="2" charset="77"/>
                <a:cs typeface="Poppins Medium" pitchFamily="2" charset="77"/>
              </a:rPr>
              <a:t>Dados Públicos e Estatísticas do Simples Nacional e MEI, abertos por CNAE, região e porte de empresas do segmento de interesse do estudo.</a:t>
            </a:r>
          </a:p>
        </p:txBody>
      </p:sp>
      <p:sp>
        <p:nvSpPr>
          <p:cNvPr id="66" name="CaixaDeTexto 65">
            <a:extLst>
              <a:ext uri="{FF2B5EF4-FFF2-40B4-BE49-F238E27FC236}">
                <a16:creationId xmlns:a16="http://schemas.microsoft.com/office/drawing/2014/main" id="{388E6C8D-23C8-CF80-A835-DC48CD894023}"/>
              </a:ext>
            </a:extLst>
          </p:cNvPr>
          <p:cNvSpPr txBox="1"/>
          <p:nvPr/>
        </p:nvSpPr>
        <p:spPr>
          <a:xfrm>
            <a:off x="3855493" y="4246717"/>
            <a:ext cx="1729234" cy="811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446639">
              <a:defRPr/>
            </a:pPr>
            <a:r>
              <a:rPr lang="pt-BR" sz="1172" dirty="0">
                <a:latin typeface="Poppins Medium" pitchFamily="2" charset="77"/>
                <a:cs typeface="Poppins Medium" pitchFamily="2" charset="77"/>
              </a:rPr>
              <a:t>Dados do mercado</a:t>
            </a:r>
          </a:p>
          <a:p>
            <a:pPr algn="ctr" defTabSz="446639">
              <a:defRPr/>
            </a:pPr>
            <a:r>
              <a:rPr lang="pt-BR" sz="1172" dirty="0">
                <a:latin typeface="Poppins Medium" pitchFamily="2" charset="77"/>
                <a:cs typeface="Poppins Medium" pitchFamily="2" charset="77"/>
              </a:rPr>
              <a:t>de produtos de agronegócio e pecuária;</a:t>
            </a:r>
          </a:p>
        </p:txBody>
      </p:sp>
      <p:sp>
        <p:nvSpPr>
          <p:cNvPr id="68" name="CaixaDeTexto 67">
            <a:extLst>
              <a:ext uri="{FF2B5EF4-FFF2-40B4-BE49-F238E27FC236}">
                <a16:creationId xmlns:a16="http://schemas.microsoft.com/office/drawing/2014/main" id="{2518D8C1-265E-7D34-3BAC-4B40EB0A438D}"/>
              </a:ext>
            </a:extLst>
          </p:cNvPr>
          <p:cNvSpPr txBox="1"/>
          <p:nvPr/>
        </p:nvSpPr>
        <p:spPr>
          <a:xfrm>
            <a:off x="5941495" y="4258195"/>
            <a:ext cx="2009943" cy="811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446639">
              <a:defRPr/>
            </a:pPr>
            <a:r>
              <a:rPr lang="pt-BR" sz="1172" dirty="0">
                <a:latin typeface="Poppins Medium" pitchFamily="2" charset="77"/>
                <a:cs typeface="Poppins Medium" pitchFamily="2" charset="77"/>
              </a:rPr>
              <a:t>Banco de Dados Públicos da RAIS 2021, ajustados pelos dados do CAGED 2022;</a:t>
            </a:r>
          </a:p>
        </p:txBody>
      </p:sp>
      <p:pic>
        <p:nvPicPr>
          <p:cNvPr id="11274" name="Imagem 69">
            <a:extLst>
              <a:ext uri="{FF2B5EF4-FFF2-40B4-BE49-F238E27FC236}">
                <a16:creationId xmlns:a16="http://schemas.microsoft.com/office/drawing/2014/main" id="{913514DE-7545-5B79-E35C-1D6A508FC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957" y="3501867"/>
            <a:ext cx="601742" cy="529626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  <p:pic>
        <p:nvPicPr>
          <p:cNvPr id="11275" name="Imagem 70">
            <a:extLst>
              <a:ext uri="{FF2B5EF4-FFF2-40B4-BE49-F238E27FC236}">
                <a16:creationId xmlns:a16="http://schemas.microsoft.com/office/drawing/2014/main" id="{1A8CEBEA-5E8D-E486-F166-0EF7C617D9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233" y="3473952"/>
            <a:ext cx="603294" cy="488527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  <p:pic>
        <p:nvPicPr>
          <p:cNvPr id="11276" name="Imagem 71">
            <a:extLst>
              <a:ext uri="{FF2B5EF4-FFF2-40B4-BE49-F238E27FC236}">
                <a16:creationId xmlns:a16="http://schemas.microsoft.com/office/drawing/2014/main" id="{AF26ED9B-DF8D-5FB7-470E-25E0902D5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4228" y="3480930"/>
            <a:ext cx="525748" cy="550563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  <p:cxnSp>
        <p:nvCxnSpPr>
          <p:cNvPr id="74" name="Conector Reto 73">
            <a:extLst>
              <a:ext uri="{FF2B5EF4-FFF2-40B4-BE49-F238E27FC236}">
                <a16:creationId xmlns:a16="http://schemas.microsoft.com/office/drawing/2014/main" id="{9F1F7102-691E-7932-7FE5-C06CD3A5CC40}"/>
              </a:ext>
            </a:extLst>
          </p:cNvPr>
          <p:cNvCxnSpPr/>
          <p:nvPr/>
        </p:nvCxnSpPr>
        <p:spPr>
          <a:xfrm>
            <a:off x="5715259" y="3458467"/>
            <a:ext cx="0" cy="15508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ector Reto 74">
            <a:extLst>
              <a:ext uri="{FF2B5EF4-FFF2-40B4-BE49-F238E27FC236}">
                <a16:creationId xmlns:a16="http://schemas.microsoft.com/office/drawing/2014/main" id="{D1265AFD-D4B4-CFD5-7B9F-3E6628DE5F90}"/>
              </a:ext>
            </a:extLst>
          </p:cNvPr>
          <p:cNvCxnSpPr/>
          <p:nvPr/>
        </p:nvCxnSpPr>
        <p:spPr>
          <a:xfrm>
            <a:off x="8224586" y="3458467"/>
            <a:ext cx="0" cy="15508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000" name="CaixaDeTexto 19">
            <a:extLst>
              <a:ext uri="{FF2B5EF4-FFF2-40B4-BE49-F238E27FC236}">
                <a16:creationId xmlns:a16="http://schemas.microsoft.com/office/drawing/2014/main" id="{F60E69EE-0A4F-7C26-8035-3DCEE85CDF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540" y="1724581"/>
            <a:ext cx="2439538" cy="393924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46639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pt-BR" altLang="pt-BR" sz="1563" dirty="0">
                <a:solidFill>
                  <a:prstClr val="white"/>
                </a:solidFill>
                <a:latin typeface="Poppins" pitchFamily="2" charset="0"/>
                <a:cs typeface="Poppins" pitchFamily="2" charset="0"/>
              </a:rPr>
              <a:t>Base estatística de </a:t>
            </a:r>
            <a:r>
              <a:rPr lang="pt-BR" altLang="pt-BR" sz="1563" b="1" dirty="0">
                <a:solidFill>
                  <a:prstClr val="white"/>
                </a:solidFill>
                <a:latin typeface="Poppins" pitchFamily="2" charset="0"/>
                <a:cs typeface="Poppins" pitchFamily="2" charset="0"/>
              </a:rPr>
              <a:t>Informações de Documentos Fiscais</a:t>
            </a:r>
            <a:r>
              <a:rPr lang="pt-BR" altLang="pt-BR" sz="1563" dirty="0">
                <a:solidFill>
                  <a:prstClr val="white"/>
                </a:solidFill>
                <a:latin typeface="Poppins" pitchFamily="2" charset="0"/>
                <a:cs typeface="Poppins" pitchFamily="2" charset="0"/>
              </a:rPr>
              <a:t>, de Fontes Públicas, Oficiais e Abertas como a Receita Federal do Brasil </a:t>
            </a:r>
          </a:p>
          <a:p>
            <a:pPr defTabSz="446639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pt-BR" altLang="pt-BR" sz="1563" dirty="0">
              <a:solidFill>
                <a:prstClr val="white"/>
              </a:solidFill>
              <a:latin typeface="Poppins" pitchFamily="2" charset="0"/>
              <a:cs typeface="Poppins" pitchFamily="2" charset="0"/>
              <a:sym typeface="Wingdings" panose="05000000000000000000" pitchFamily="2" charset="2"/>
            </a:endParaRPr>
          </a:p>
          <a:p>
            <a:pPr marL="279149" indent="-279149" defTabSz="446639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è"/>
              <a:defRPr/>
            </a:pPr>
            <a:r>
              <a:rPr lang="pt-BR" altLang="pt-BR" sz="1563" dirty="0">
                <a:solidFill>
                  <a:prstClr val="white"/>
                </a:solidFill>
                <a:latin typeface="Poppins" pitchFamily="2" charset="0"/>
                <a:cs typeface="Poppins" pitchFamily="2" charset="0"/>
                <a:sym typeface="Wingdings" panose="05000000000000000000" pitchFamily="2" charset="2"/>
              </a:rPr>
              <a:t>Coleta de informações sobre carga tributária</a:t>
            </a:r>
          </a:p>
          <a:p>
            <a:pPr marL="279149" indent="-279149" defTabSz="446639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è"/>
              <a:defRPr/>
            </a:pPr>
            <a:endParaRPr lang="pt-BR" altLang="pt-BR" sz="1563" dirty="0">
              <a:solidFill>
                <a:prstClr val="white"/>
              </a:solidFill>
              <a:latin typeface="Poppins" pitchFamily="2" charset="0"/>
              <a:cs typeface="Poppins" pitchFamily="2" charset="0"/>
              <a:sym typeface="Wingdings" panose="05000000000000000000" pitchFamily="2" charset="2"/>
            </a:endParaRPr>
          </a:p>
          <a:p>
            <a:pPr marL="279149" indent="-279149" defTabSz="446639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è"/>
              <a:defRPr/>
            </a:pPr>
            <a:r>
              <a:rPr lang="pt-BR" altLang="pt-BR" sz="1563" dirty="0">
                <a:solidFill>
                  <a:prstClr val="white"/>
                </a:solidFill>
                <a:latin typeface="Poppins" pitchFamily="2" charset="0"/>
                <a:cs typeface="Poppins" pitchFamily="2" charset="0"/>
                <a:sym typeface="Wingdings" panose="05000000000000000000" pitchFamily="2" charset="2"/>
              </a:rPr>
              <a:t>Em alguns casos, solicitados especificamente      </a:t>
            </a:r>
            <a:r>
              <a:rPr lang="pt-BR" altLang="pt-BR" sz="1563" b="1" dirty="0">
                <a:solidFill>
                  <a:prstClr val="white"/>
                </a:solidFill>
                <a:latin typeface="Poppins" pitchFamily="2" charset="0"/>
                <a:cs typeface="Poppins" pitchFamily="2" charset="0"/>
                <a:sym typeface="Wingdings" panose="05000000000000000000" pitchFamily="2" charset="2"/>
              </a:rPr>
              <a:t>via LAI</a:t>
            </a:r>
          </a:p>
        </p:txBody>
      </p:sp>
      <p:pic>
        <p:nvPicPr>
          <p:cNvPr id="11281" name="Imagem 3" descr="Logotipo, nome da empresa&#10;&#10;Descrição gerada automaticamente">
            <a:extLst>
              <a:ext uri="{FF2B5EF4-FFF2-40B4-BE49-F238E27FC236}">
                <a16:creationId xmlns:a16="http://schemas.microsoft.com/office/drawing/2014/main" id="{FDCC2D6C-3D66-926D-D3BA-78284A1D7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95" y="305524"/>
            <a:ext cx="1304292" cy="1149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7750C042-416A-9502-459A-B2E4D469370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220526" y="880126"/>
            <a:ext cx="643617" cy="643617"/>
          </a:xfrm>
          <a:prstGeom prst="rect">
            <a:avLst/>
          </a:prstGeom>
          <a:solidFill>
            <a:schemeClr val="tx1"/>
          </a:solidFill>
          <a:ln>
            <a:solidFill>
              <a:schemeClr val="dk1"/>
            </a:solidFill>
          </a:ln>
        </p:spPr>
      </p:pic>
      <p:sp>
        <p:nvSpPr>
          <p:cNvPr id="4" name="Rectangle 16">
            <a:extLst>
              <a:ext uri="{FF2B5EF4-FFF2-40B4-BE49-F238E27FC236}">
                <a16:creationId xmlns:a16="http://schemas.microsoft.com/office/drawing/2014/main" id="{1DBF62AD-2CCE-4E56-427C-D698D30C131B}"/>
              </a:ext>
            </a:extLst>
          </p:cNvPr>
          <p:cNvSpPr/>
          <p:nvPr/>
        </p:nvSpPr>
        <p:spPr>
          <a:xfrm>
            <a:off x="3391262" y="5926268"/>
            <a:ext cx="7312408" cy="384721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46639">
              <a:defRPr/>
            </a:pPr>
            <a:r>
              <a:rPr lang="pt-BR" sz="1000" dirty="0">
                <a:latin typeface="Poppins" pitchFamily="2" charset="77"/>
                <a:cs typeface="Poppins" pitchFamily="2" charset="77"/>
              </a:rPr>
              <a:t>(*) </a:t>
            </a:r>
            <a:r>
              <a:rPr lang="pt-BR" sz="900" i="1" dirty="0">
                <a:latin typeface="Poppins" pitchFamily="2" charset="77"/>
                <a:cs typeface="Poppins" pitchFamily="2" charset="77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https://www.gov.br/rec itafederal/pt-br/centrais-de-conteudo/publicacoes/estudos/pessoas-juridicas-por-setor/estudos-setoriais-das-pessoas-juridicas/</a:t>
            </a:r>
            <a:endParaRPr lang="pt-BR" sz="900" dirty="0"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11284" name="Picture 22" descr="Nota Fiscal Eletrônica | Sistema de Gestão | BlueFocus Software">
            <a:extLst>
              <a:ext uri="{FF2B5EF4-FFF2-40B4-BE49-F238E27FC236}">
                <a16:creationId xmlns:a16="http://schemas.microsoft.com/office/drawing/2014/main" id="{6F212EBC-D292-50F3-A025-110DD9E89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7786" y="902614"/>
            <a:ext cx="643616" cy="643616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sp>
        <p:nvSpPr>
          <p:cNvPr id="5" name="Rectangle 16">
            <a:extLst>
              <a:ext uri="{FF2B5EF4-FFF2-40B4-BE49-F238E27FC236}">
                <a16:creationId xmlns:a16="http://schemas.microsoft.com/office/drawing/2014/main" id="{3D7AE72E-3E51-99A2-1AF2-3C3F3C8D21A5}"/>
              </a:ext>
            </a:extLst>
          </p:cNvPr>
          <p:cNvSpPr/>
          <p:nvPr/>
        </p:nvSpPr>
        <p:spPr>
          <a:xfrm>
            <a:off x="4341178" y="1676505"/>
            <a:ext cx="2267389" cy="9925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446639">
              <a:defRPr/>
            </a:pPr>
            <a:r>
              <a:rPr lang="pt-BR" sz="1172" dirty="0">
                <a:latin typeface="Poppins" pitchFamily="2" charset="77"/>
                <a:cs typeface="Poppins" pitchFamily="2" charset="77"/>
              </a:rPr>
              <a:t>Estudos do </a:t>
            </a:r>
            <a:r>
              <a:rPr lang="pt-BR" sz="1172" b="1" dirty="0">
                <a:latin typeface="Poppins" pitchFamily="2" charset="77"/>
                <a:cs typeface="Poppins" pitchFamily="2" charset="77"/>
              </a:rPr>
              <a:t>Perfil das PJs</a:t>
            </a:r>
            <a:r>
              <a:rPr lang="pt-BR" sz="1172" dirty="0">
                <a:latin typeface="Poppins" pitchFamily="2" charset="77"/>
                <a:cs typeface="Poppins" pitchFamily="2" charset="77"/>
              </a:rPr>
              <a:t> (RFB) e Dados Setoriais Consolidados–UF e Forma de Tributação por Subclasse CNAE (*)</a:t>
            </a:r>
          </a:p>
        </p:txBody>
      </p:sp>
      <p:cxnSp>
        <p:nvCxnSpPr>
          <p:cNvPr id="6" name="Conector Reto 74">
            <a:extLst>
              <a:ext uri="{FF2B5EF4-FFF2-40B4-BE49-F238E27FC236}">
                <a16:creationId xmlns:a16="http://schemas.microsoft.com/office/drawing/2014/main" id="{7BC5CCA8-62AA-9940-6DD0-1102C96431DF}"/>
              </a:ext>
            </a:extLst>
          </p:cNvPr>
          <p:cNvCxnSpPr/>
          <p:nvPr/>
        </p:nvCxnSpPr>
        <p:spPr>
          <a:xfrm>
            <a:off x="6853580" y="1187976"/>
            <a:ext cx="0" cy="15508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ixaDeTexto 1">
            <a:extLst>
              <a:ext uri="{FF2B5EF4-FFF2-40B4-BE49-F238E27FC236}">
                <a16:creationId xmlns:a16="http://schemas.microsoft.com/office/drawing/2014/main" id="{E6AA0C90-A322-E190-C2D3-E1E134356F31}"/>
              </a:ext>
            </a:extLst>
          </p:cNvPr>
          <p:cNvSpPr txBox="1"/>
          <p:nvPr/>
        </p:nvSpPr>
        <p:spPr>
          <a:xfrm>
            <a:off x="3410648" y="6402042"/>
            <a:ext cx="7721841" cy="29001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446639">
              <a:defRPr/>
            </a:pPr>
            <a:r>
              <a:rPr lang="pt-BR" sz="1303" dirty="0">
                <a:latin typeface="Poppins" pitchFamily="2" charset="77"/>
                <a:cs typeface="Poppins" pitchFamily="2" charset="77"/>
              </a:rPr>
              <a:t>IDV - Estudo sobre Carga Tributária na Cadeia de Valor – Varejo / 2023 por IBPT</a:t>
            </a:r>
          </a:p>
        </p:txBody>
      </p:sp>
      <p:cxnSp>
        <p:nvCxnSpPr>
          <p:cNvPr id="7" name="Conector Reto 64">
            <a:extLst>
              <a:ext uri="{FF2B5EF4-FFF2-40B4-BE49-F238E27FC236}">
                <a16:creationId xmlns:a16="http://schemas.microsoft.com/office/drawing/2014/main" id="{1BAABBE6-14FC-43ED-6F95-6B4870E2D48F}"/>
              </a:ext>
            </a:extLst>
          </p:cNvPr>
          <p:cNvCxnSpPr>
            <a:cxnSpLocks/>
          </p:cNvCxnSpPr>
          <p:nvPr/>
        </p:nvCxnSpPr>
        <p:spPr>
          <a:xfrm>
            <a:off x="3461827" y="6358617"/>
            <a:ext cx="6657937" cy="279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Google Shape;905;p4">
            <a:extLst>
              <a:ext uri="{FF2B5EF4-FFF2-40B4-BE49-F238E27FC236}">
                <a16:creationId xmlns:a16="http://schemas.microsoft.com/office/drawing/2014/main" id="{9C6C8200-D549-F657-E60A-40E43DAFC14C}"/>
              </a:ext>
            </a:extLst>
          </p:cNvPr>
          <p:cNvSpPr/>
          <p:nvPr/>
        </p:nvSpPr>
        <p:spPr>
          <a:xfrm>
            <a:off x="11588496" y="6467431"/>
            <a:ext cx="307094" cy="16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tabLst/>
              <a:defRPr/>
            </a:pPr>
            <a:fld id="{00000000-1234-1234-1234-123412341234}" type="slidenum">
              <a:rPr kumimoji="0" lang="pt-BR" sz="10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900"/>
                <a:buFont typeface="Arial"/>
                <a:buNone/>
                <a:tabLst/>
                <a:defRPr/>
              </a:pPr>
              <a:t>14</a:t>
            </a:fld>
            <a:endParaRPr kumimoji="0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ADE0440C-1AFC-DA45-0A70-ACE281D39FDF}"/>
              </a:ext>
            </a:extLst>
          </p:cNvPr>
          <p:cNvSpPr/>
          <p:nvPr/>
        </p:nvSpPr>
        <p:spPr>
          <a:xfrm>
            <a:off x="1" y="1124142"/>
            <a:ext cx="12192000" cy="5833247"/>
          </a:xfrm>
          <a:prstGeom prst="rect">
            <a:avLst/>
          </a:prstGeom>
          <a:solidFill>
            <a:srgbClr val="0562A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758" dirty="0"/>
          </a:p>
        </p:txBody>
      </p:sp>
      <p:sp>
        <p:nvSpPr>
          <p:cNvPr id="1180" name="Google Shape;1180;p13"/>
          <p:cNvSpPr txBox="1">
            <a:spLocks noGrp="1"/>
          </p:cNvSpPr>
          <p:nvPr>
            <p:ph type="title"/>
          </p:nvPr>
        </p:nvSpPr>
        <p:spPr>
          <a:xfrm>
            <a:off x="596766" y="169959"/>
            <a:ext cx="11528178" cy="731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pt-BR" sz="2800" i="1" dirty="0">
                <a:solidFill>
                  <a:schemeClr val="lt1"/>
                </a:solidFill>
              </a:rPr>
              <a:t>Estimativa de Potencial de Arrecadação Anual </a:t>
            </a:r>
            <a:endParaRPr sz="2800" dirty="0">
              <a:solidFill>
                <a:schemeClr val="lt1"/>
              </a:solidFill>
            </a:endParaRPr>
          </a:p>
        </p:txBody>
      </p:sp>
      <p:cxnSp>
        <p:nvCxnSpPr>
          <p:cNvPr id="1181" name="Google Shape;1181;p13"/>
          <p:cNvCxnSpPr/>
          <p:nvPr/>
        </p:nvCxnSpPr>
        <p:spPr>
          <a:xfrm>
            <a:off x="554734" y="1007654"/>
            <a:ext cx="11637266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83" name="Google Shape;1183;p13"/>
          <p:cNvSpPr txBox="1"/>
          <p:nvPr/>
        </p:nvSpPr>
        <p:spPr>
          <a:xfrm>
            <a:off x="1962364" y="6524090"/>
            <a:ext cx="1818526" cy="256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4" name="Google Shape;1184;p13"/>
          <p:cNvSpPr txBox="1"/>
          <p:nvPr/>
        </p:nvSpPr>
        <p:spPr>
          <a:xfrm>
            <a:off x="1609462" y="5827353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5. Source">
            <a:extLst>
              <a:ext uri="{FF2B5EF4-FFF2-40B4-BE49-F238E27FC236}">
                <a16:creationId xmlns:a16="http://schemas.microsoft.com/office/drawing/2014/main" id="{572E81B0-8A0D-1BC4-C14C-3DED511DD6B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596766" y="6567244"/>
            <a:ext cx="8517344" cy="138499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Fonte: Estudo sobre Carga </a:t>
            </a:r>
            <a:r>
              <a:rPr lang="pt-BR" sz="90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Tributária  IBPT. </a:t>
            </a:r>
            <a:r>
              <a:rPr kumimoji="0" lang="pt-BR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Elaboração IDV. </a:t>
            </a:r>
          </a:p>
        </p:txBody>
      </p:sp>
      <p:sp>
        <p:nvSpPr>
          <p:cNvPr id="15" name="2. Slide Title">
            <a:extLst>
              <a:ext uri="{FF2B5EF4-FFF2-40B4-BE49-F238E27FC236}">
                <a16:creationId xmlns:a16="http://schemas.microsoft.com/office/drawing/2014/main" id="{84E84599-ACDB-61E2-D734-FC0484F6A4F3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673926" y="299511"/>
            <a:ext cx="9934524" cy="73152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25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tabLst/>
              <a:defRPr/>
            </a:pPr>
            <a:r>
              <a:rPr lang="pt-BR" sz="2800" kern="0" dirty="0">
                <a:solidFill>
                  <a:srgbClr val="FFFFFF"/>
                </a:solidFill>
              </a:rPr>
              <a:t>Taxa de Isonomia Tributária: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tabLst/>
              <a:defRPr/>
            </a:pPr>
            <a:r>
              <a:rPr lang="pt-BR" sz="2800" kern="0" dirty="0">
                <a:solidFill>
                  <a:srgbClr val="FFFFFF"/>
                </a:solidFill>
              </a:rPr>
              <a:t>3 Cenários para Discussão  - Produtos Nacionais </a:t>
            </a:r>
          </a:p>
        </p:txBody>
      </p:sp>
      <p:grpSp>
        <p:nvGrpSpPr>
          <p:cNvPr id="31" name="Agrupar 30">
            <a:extLst>
              <a:ext uri="{FF2B5EF4-FFF2-40B4-BE49-F238E27FC236}">
                <a16:creationId xmlns:a16="http://schemas.microsoft.com/office/drawing/2014/main" id="{7B3F6A0F-0AE3-BF09-83CE-60BA0E88601F}"/>
              </a:ext>
            </a:extLst>
          </p:cNvPr>
          <p:cNvGrpSpPr/>
          <p:nvPr/>
        </p:nvGrpSpPr>
        <p:grpSpPr>
          <a:xfrm>
            <a:off x="660766" y="1725569"/>
            <a:ext cx="11043569" cy="3863049"/>
            <a:chOff x="709099" y="1796709"/>
            <a:chExt cx="11043569" cy="3863049"/>
          </a:xfrm>
        </p:grpSpPr>
        <p:graphicFrame>
          <p:nvGraphicFramePr>
            <p:cNvPr id="6" name="Gráfico 5">
              <a:extLst>
                <a:ext uri="{FF2B5EF4-FFF2-40B4-BE49-F238E27FC236}">
                  <a16:creationId xmlns:a16="http://schemas.microsoft.com/office/drawing/2014/main" id="{897D15F5-F43E-B230-53CF-1EF756E5280E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212018147"/>
                </p:ext>
              </p:extLst>
            </p:nvPr>
          </p:nvGraphicFramePr>
          <p:xfrm>
            <a:off x="709099" y="1796709"/>
            <a:ext cx="10413904" cy="386304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1190" name="Google Shape;1190;p13"/>
            <p:cNvSpPr txBox="1"/>
            <p:nvPr/>
          </p:nvSpPr>
          <p:spPr>
            <a:xfrm>
              <a:off x="4542243" y="5279147"/>
              <a:ext cx="2028825" cy="2841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8" name="Conector reto 7">
              <a:extLst>
                <a:ext uri="{FF2B5EF4-FFF2-40B4-BE49-F238E27FC236}">
                  <a16:creationId xmlns:a16="http://schemas.microsoft.com/office/drawing/2014/main" id="{CFB128C2-F9D3-4EA2-8368-62906AF6EBAB}"/>
                </a:ext>
              </a:extLst>
            </p:cNvPr>
            <p:cNvCxnSpPr/>
            <p:nvPr/>
          </p:nvCxnSpPr>
          <p:spPr>
            <a:xfrm>
              <a:off x="793077" y="2999781"/>
              <a:ext cx="10119995" cy="0"/>
            </a:xfrm>
            <a:prstGeom prst="line">
              <a:avLst/>
            </a:prstGeom>
            <a:ln w="28575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6D1FE62F-9D30-EC86-8CDB-C451220BF0A1}"/>
                </a:ext>
              </a:extLst>
            </p:cNvPr>
            <p:cNvSpPr txBox="1"/>
            <p:nvPr/>
          </p:nvSpPr>
          <p:spPr>
            <a:xfrm>
              <a:off x="11035295" y="2876670"/>
              <a:ext cx="707848" cy="24622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000" dirty="0">
                  <a:solidFill>
                    <a:schemeClr val="bg1"/>
                  </a:solidFill>
                </a:rPr>
                <a:t>109,9 %</a:t>
              </a:r>
            </a:p>
          </p:txBody>
        </p:sp>
        <p:cxnSp>
          <p:nvCxnSpPr>
            <p:cNvPr id="14" name="Conector reto 13">
              <a:extLst>
                <a:ext uri="{FF2B5EF4-FFF2-40B4-BE49-F238E27FC236}">
                  <a16:creationId xmlns:a16="http://schemas.microsoft.com/office/drawing/2014/main" id="{9C20181B-8CC9-CE77-9BEC-F0B65F94A956}"/>
                </a:ext>
              </a:extLst>
            </p:cNvPr>
            <p:cNvCxnSpPr/>
            <p:nvPr/>
          </p:nvCxnSpPr>
          <p:spPr>
            <a:xfrm>
              <a:off x="793077" y="4380296"/>
              <a:ext cx="10119995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B7C8D6C8-1079-C88C-D81D-A233C7FEBA8C}"/>
                </a:ext>
              </a:extLst>
            </p:cNvPr>
            <p:cNvSpPr txBox="1"/>
            <p:nvPr/>
          </p:nvSpPr>
          <p:spPr>
            <a:xfrm>
              <a:off x="11035295" y="4257185"/>
              <a:ext cx="707848" cy="246221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000" dirty="0">
                  <a:solidFill>
                    <a:schemeClr val="bg1"/>
                  </a:solidFill>
                </a:rPr>
                <a:t>44,5 %</a:t>
              </a:r>
            </a:p>
          </p:txBody>
        </p:sp>
        <p:cxnSp>
          <p:nvCxnSpPr>
            <p:cNvPr id="20" name="Conector reto 19">
              <a:extLst>
                <a:ext uri="{FF2B5EF4-FFF2-40B4-BE49-F238E27FC236}">
                  <a16:creationId xmlns:a16="http://schemas.microsoft.com/office/drawing/2014/main" id="{A683873E-6603-684A-4357-D799FE319165}"/>
                </a:ext>
              </a:extLst>
            </p:cNvPr>
            <p:cNvCxnSpPr/>
            <p:nvPr/>
          </p:nvCxnSpPr>
          <p:spPr>
            <a:xfrm>
              <a:off x="793076" y="4894646"/>
              <a:ext cx="10119995" cy="0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CaixaDeTexto 20">
              <a:extLst>
                <a:ext uri="{FF2B5EF4-FFF2-40B4-BE49-F238E27FC236}">
                  <a16:creationId xmlns:a16="http://schemas.microsoft.com/office/drawing/2014/main" id="{FCD4D68C-E732-1884-36D1-CF63C73DB183}"/>
                </a:ext>
              </a:extLst>
            </p:cNvPr>
            <p:cNvSpPr txBox="1"/>
            <p:nvPr/>
          </p:nvSpPr>
          <p:spPr>
            <a:xfrm>
              <a:off x="11044820" y="4771535"/>
              <a:ext cx="707848" cy="246221"/>
            </a:xfrm>
            <a:prstGeom prst="rect">
              <a:avLst/>
            </a:prstGeom>
            <a:solidFill>
              <a:srgbClr val="00B05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000" dirty="0">
                  <a:solidFill>
                    <a:schemeClr val="bg1"/>
                  </a:solidFill>
                </a:rPr>
                <a:t>20,4 %</a:t>
              </a:r>
            </a:p>
          </p:txBody>
        </p:sp>
      </p:grpSp>
      <p:grpSp>
        <p:nvGrpSpPr>
          <p:cNvPr id="25" name="Agrupar 24">
            <a:extLst>
              <a:ext uri="{FF2B5EF4-FFF2-40B4-BE49-F238E27FC236}">
                <a16:creationId xmlns:a16="http://schemas.microsoft.com/office/drawing/2014/main" id="{40CDF2EC-AADB-D610-21D7-558FFD4C3683}"/>
              </a:ext>
            </a:extLst>
          </p:cNvPr>
          <p:cNvGrpSpPr/>
          <p:nvPr/>
        </p:nvGrpSpPr>
        <p:grpSpPr>
          <a:xfrm>
            <a:off x="629329" y="1507355"/>
            <a:ext cx="11562671" cy="277048"/>
            <a:chOff x="925449" y="1323501"/>
            <a:chExt cx="11562671" cy="277048"/>
          </a:xfrm>
        </p:grpSpPr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2C8B9698-2F5D-81E9-CF0D-328BFAD76C4C}"/>
                </a:ext>
              </a:extLst>
            </p:cNvPr>
            <p:cNvSpPr txBox="1"/>
            <p:nvPr/>
          </p:nvSpPr>
          <p:spPr>
            <a:xfrm>
              <a:off x="1507078" y="1323501"/>
              <a:ext cx="362902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100" dirty="0"/>
                <a:t>ICMS “17%” + </a:t>
              </a:r>
              <a:r>
                <a:rPr lang="pt-BR" sz="1100" b="1" dirty="0"/>
                <a:t>74,2% Imposto de Importação </a:t>
              </a:r>
            </a:p>
          </p:txBody>
        </p:sp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CAEF70E3-667A-5541-DF84-5951C61EBE08}"/>
                </a:ext>
              </a:extLst>
            </p:cNvPr>
            <p:cNvSpPr txBox="1"/>
            <p:nvPr/>
          </p:nvSpPr>
          <p:spPr>
            <a:xfrm>
              <a:off x="925449" y="1416233"/>
              <a:ext cx="534647" cy="75645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pt-BR" dirty="0"/>
            </a:p>
          </p:txBody>
        </p:sp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537FEB60-4FB0-7BA0-EF1F-BFD48C872365}"/>
                </a:ext>
              </a:extLst>
            </p:cNvPr>
            <p:cNvSpPr txBox="1"/>
            <p:nvPr/>
          </p:nvSpPr>
          <p:spPr>
            <a:xfrm flipV="1">
              <a:off x="4672994" y="1425234"/>
              <a:ext cx="501065" cy="66647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endParaRPr lang="pt-BR" dirty="0"/>
            </a:p>
          </p:txBody>
        </p:sp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A8EEF690-CF53-86C4-36E9-B9F5F7D8FDBA}"/>
                </a:ext>
              </a:extLst>
            </p:cNvPr>
            <p:cNvSpPr txBox="1"/>
            <p:nvPr/>
          </p:nvSpPr>
          <p:spPr>
            <a:xfrm>
              <a:off x="5183086" y="1338939"/>
              <a:ext cx="362902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100" dirty="0"/>
                <a:t>ICMS “17%” + </a:t>
              </a:r>
              <a:r>
                <a:rPr lang="pt-BR" sz="1100" b="1" dirty="0"/>
                <a:t>20,0 % Imposto de Importação </a:t>
              </a:r>
            </a:p>
          </p:txBody>
        </p:sp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9AA65328-ED60-14B1-5AAB-DAABB2FD3CE8}"/>
                </a:ext>
              </a:extLst>
            </p:cNvPr>
            <p:cNvSpPr txBox="1"/>
            <p:nvPr/>
          </p:nvSpPr>
          <p:spPr>
            <a:xfrm flipV="1">
              <a:off x="8348561" y="1435696"/>
              <a:ext cx="510533" cy="77692"/>
            </a:xfrm>
            <a:prstGeom prst="rect">
              <a:avLst/>
            </a:prstGeom>
            <a:solidFill>
              <a:srgbClr val="00B050"/>
            </a:solidFill>
          </p:spPr>
          <p:txBody>
            <a:bodyPr wrap="square" rtlCol="0">
              <a:spAutoFit/>
            </a:bodyPr>
            <a:lstStyle/>
            <a:p>
              <a:endParaRPr lang="pt-BR" dirty="0"/>
            </a:p>
          </p:txBody>
        </p:sp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id="{AC5D1046-5CF7-DAF4-0E28-5FC0FDEA5AA1}"/>
                </a:ext>
              </a:extLst>
            </p:cNvPr>
            <p:cNvSpPr txBox="1"/>
            <p:nvPr/>
          </p:nvSpPr>
          <p:spPr>
            <a:xfrm>
              <a:off x="8859094" y="1338429"/>
              <a:ext cx="362902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100" dirty="0"/>
                <a:t>ICMS “17%” + 00</a:t>
              </a:r>
              <a:r>
                <a:rPr lang="pt-BR" sz="1100" b="1" dirty="0"/>
                <a:t>,0 % Imposto de Importação </a:t>
              </a:r>
            </a:p>
          </p:txBody>
        </p:sp>
      </p:grp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7BFD0AFD-09C3-7095-1F95-E6323838F1CF}"/>
              </a:ext>
            </a:extLst>
          </p:cNvPr>
          <p:cNvSpPr txBox="1"/>
          <p:nvPr/>
        </p:nvSpPr>
        <p:spPr>
          <a:xfrm>
            <a:off x="2204447" y="5674703"/>
            <a:ext cx="7457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Carga Tributária Média por Família de NCM – Produtos Nacionais  </a:t>
            </a:r>
          </a:p>
        </p:txBody>
      </p:sp>
      <p:grpSp>
        <p:nvGrpSpPr>
          <p:cNvPr id="30" name="Agrupar 29">
            <a:extLst>
              <a:ext uri="{FF2B5EF4-FFF2-40B4-BE49-F238E27FC236}">
                <a16:creationId xmlns:a16="http://schemas.microsoft.com/office/drawing/2014/main" id="{38D0A8D4-5A1B-5381-2E57-5B0695C3B2B8}"/>
              </a:ext>
            </a:extLst>
          </p:cNvPr>
          <p:cNvGrpSpPr/>
          <p:nvPr/>
        </p:nvGrpSpPr>
        <p:grpSpPr>
          <a:xfrm>
            <a:off x="554734" y="6169368"/>
            <a:ext cx="2047772" cy="261610"/>
            <a:chOff x="9760611" y="1993062"/>
            <a:chExt cx="2047772" cy="261610"/>
          </a:xfrm>
        </p:grpSpPr>
        <p:sp>
          <p:nvSpPr>
            <p:cNvPr id="28" name="CaixaDeTexto 27">
              <a:extLst>
                <a:ext uri="{FF2B5EF4-FFF2-40B4-BE49-F238E27FC236}">
                  <a16:creationId xmlns:a16="http://schemas.microsoft.com/office/drawing/2014/main" id="{C28F4B44-574D-7E7E-C1ED-0E03E5025D32}"/>
                </a:ext>
              </a:extLst>
            </p:cNvPr>
            <p:cNvSpPr txBox="1"/>
            <p:nvPr/>
          </p:nvSpPr>
          <p:spPr>
            <a:xfrm>
              <a:off x="9972675" y="1993062"/>
              <a:ext cx="183570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100" dirty="0"/>
                <a:t>Média Aritmética: 109,9%</a:t>
              </a:r>
            </a:p>
          </p:txBody>
        </p:sp>
        <p:sp>
          <p:nvSpPr>
            <p:cNvPr id="29" name="CaixaDeTexto 28">
              <a:extLst>
                <a:ext uri="{FF2B5EF4-FFF2-40B4-BE49-F238E27FC236}">
                  <a16:creationId xmlns:a16="http://schemas.microsoft.com/office/drawing/2014/main" id="{703F39AD-6B46-8F0B-3760-48E2BD5E1F20}"/>
                </a:ext>
              </a:extLst>
            </p:cNvPr>
            <p:cNvSpPr txBox="1"/>
            <p:nvPr/>
          </p:nvSpPr>
          <p:spPr>
            <a:xfrm flipV="1">
              <a:off x="9760611" y="2092242"/>
              <a:ext cx="212064" cy="45719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endParaRPr lang="pt-BR" dirty="0"/>
            </a:p>
          </p:txBody>
        </p:sp>
      </p:grpSp>
      <p:pic>
        <p:nvPicPr>
          <p:cNvPr id="4" name="Imagem 3" descr="Logotipo, nome da empresa&#10;&#10;Descrição gerada automaticamente">
            <a:extLst>
              <a:ext uri="{FF2B5EF4-FFF2-40B4-BE49-F238E27FC236}">
                <a16:creationId xmlns:a16="http://schemas.microsoft.com/office/drawing/2014/main" id="{C5E6ACAD-C68B-05A8-37AC-BE7000FDD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506" y="67446"/>
            <a:ext cx="981744" cy="865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Google Shape;905;p4">
            <a:extLst>
              <a:ext uri="{FF2B5EF4-FFF2-40B4-BE49-F238E27FC236}">
                <a16:creationId xmlns:a16="http://schemas.microsoft.com/office/drawing/2014/main" id="{27A57B40-25A1-B434-971E-189E8F429C5B}"/>
              </a:ext>
            </a:extLst>
          </p:cNvPr>
          <p:cNvSpPr/>
          <p:nvPr/>
        </p:nvSpPr>
        <p:spPr>
          <a:xfrm>
            <a:off x="11588496" y="6467431"/>
            <a:ext cx="307094" cy="16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tabLst/>
              <a:defRPr/>
            </a:pPr>
            <a:fld id="{00000000-1234-1234-1234-123412341234}" type="slidenum">
              <a:rPr kumimoji="0" lang="pt-BR" sz="10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900"/>
                <a:buFont typeface="Arial"/>
                <a:buNone/>
                <a:tabLst/>
                <a:defRPr/>
              </a:pPr>
              <a:t>15</a:t>
            </a:fld>
            <a:endParaRPr kumimoji="0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91695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51930D5B-DD9E-AF06-1387-43EEC40E9230}"/>
              </a:ext>
            </a:extLst>
          </p:cNvPr>
          <p:cNvSpPr/>
          <p:nvPr/>
        </p:nvSpPr>
        <p:spPr>
          <a:xfrm>
            <a:off x="1" y="1124142"/>
            <a:ext cx="12192000" cy="5833247"/>
          </a:xfrm>
          <a:prstGeom prst="rect">
            <a:avLst/>
          </a:prstGeom>
          <a:solidFill>
            <a:srgbClr val="0562A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758" dirty="0"/>
          </a:p>
        </p:txBody>
      </p:sp>
      <p:sp>
        <p:nvSpPr>
          <p:cNvPr id="1180" name="Google Shape;1180;p13"/>
          <p:cNvSpPr txBox="1">
            <a:spLocks noGrp="1"/>
          </p:cNvSpPr>
          <p:nvPr>
            <p:ph type="title"/>
          </p:nvPr>
        </p:nvSpPr>
        <p:spPr>
          <a:xfrm>
            <a:off x="596766" y="169959"/>
            <a:ext cx="11528178" cy="731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pt-BR" sz="2800" i="1" dirty="0">
                <a:solidFill>
                  <a:schemeClr val="lt1"/>
                </a:solidFill>
              </a:rPr>
              <a:t>Estimativa de Potencial de Arrecadação Anual </a:t>
            </a:r>
            <a:endParaRPr sz="2800" dirty="0">
              <a:solidFill>
                <a:schemeClr val="lt1"/>
              </a:solidFill>
            </a:endParaRPr>
          </a:p>
        </p:txBody>
      </p:sp>
      <p:cxnSp>
        <p:nvCxnSpPr>
          <p:cNvPr id="1181" name="Google Shape;1181;p13"/>
          <p:cNvCxnSpPr/>
          <p:nvPr/>
        </p:nvCxnSpPr>
        <p:spPr>
          <a:xfrm>
            <a:off x="554734" y="1007654"/>
            <a:ext cx="11637266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83" name="Google Shape;1183;p13"/>
          <p:cNvSpPr txBox="1"/>
          <p:nvPr/>
        </p:nvSpPr>
        <p:spPr>
          <a:xfrm>
            <a:off x="1962364" y="6524090"/>
            <a:ext cx="1818526" cy="256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4" name="Google Shape;1184;p13"/>
          <p:cNvSpPr txBox="1"/>
          <p:nvPr/>
        </p:nvSpPr>
        <p:spPr>
          <a:xfrm>
            <a:off x="1609462" y="5827353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5. Source">
            <a:extLst>
              <a:ext uri="{FF2B5EF4-FFF2-40B4-BE49-F238E27FC236}">
                <a16:creationId xmlns:a16="http://schemas.microsoft.com/office/drawing/2014/main" id="{572E81B0-8A0D-1BC4-C14C-3DED511DD6B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596766" y="6567244"/>
            <a:ext cx="8517344" cy="138499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Fonte: Estudo sobre Carga </a:t>
            </a:r>
            <a:r>
              <a:rPr lang="pt-BR" sz="90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Tributária  IBPT. </a:t>
            </a:r>
            <a:r>
              <a:rPr kumimoji="0" lang="pt-BR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Elaboração IDV. </a:t>
            </a:r>
          </a:p>
        </p:txBody>
      </p:sp>
      <p:sp>
        <p:nvSpPr>
          <p:cNvPr id="15" name="2. Slide Title">
            <a:extLst>
              <a:ext uri="{FF2B5EF4-FFF2-40B4-BE49-F238E27FC236}">
                <a16:creationId xmlns:a16="http://schemas.microsoft.com/office/drawing/2014/main" id="{84E84599-ACDB-61E2-D734-FC0484F6A4F3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643685" y="290099"/>
            <a:ext cx="10455548" cy="73152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25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tabLst/>
              <a:defRPr/>
            </a:pPr>
            <a:r>
              <a:rPr lang="pt-BR" sz="2400" kern="0" dirty="0">
                <a:solidFill>
                  <a:srgbClr val="FFFFFF"/>
                </a:solidFill>
              </a:rPr>
              <a:t>Taxa de Isonomia Tributária: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tabLst/>
              <a:defRPr/>
            </a:pPr>
            <a:r>
              <a:rPr lang="pt-BR" sz="2400" kern="0" dirty="0">
                <a:solidFill>
                  <a:srgbClr val="FFFFFF"/>
                </a:solidFill>
              </a:rPr>
              <a:t>3 cenários para discussão - Produtos Importados para revenda  </a:t>
            </a:r>
          </a:p>
        </p:txBody>
      </p:sp>
      <p:grpSp>
        <p:nvGrpSpPr>
          <p:cNvPr id="25" name="Agrupar 24">
            <a:extLst>
              <a:ext uri="{FF2B5EF4-FFF2-40B4-BE49-F238E27FC236}">
                <a16:creationId xmlns:a16="http://schemas.microsoft.com/office/drawing/2014/main" id="{40CDF2EC-AADB-D610-21D7-558FFD4C3683}"/>
              </a:ext>
            </a:extLst>
          </p:cNvPr>
          <p:cNvGrpSpPr/>
          <p:nvPr/>
        </p:nvGrpSpPr>
        <p:grpSpPr>
          <a:xfrm>
            <a:off x="616204" y="1492092"/>
            <a:ext cx="11562671" cy="277048"/>
            <a:chOff x="925449" y="1323501"/>
            <a:chExt cx="11562671" cy="277048"/>
          </a:xfrm>
        </p:grpSpPr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2C8B9698-2F5D-81E9-CF0D-328BFAD76C4C}"/>
                </a:ext>
              </a:extLst>
            </p:cNvPr>
            <p:cNvSpPr txBox="1"/>
            <p:nvPr/>
          </p:nvSpPr>
          <p:spPr>
            <a:xfrm>
              <a:off x="1507078" y="1323501"/>
              <a:ext cx="362902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100" dirty="0"/>
                <a:t>ICMS “17%” + </a:t>
              </a:r>
              <a:r>
                <a:rPr lang="pt-BR" sz="1100" b="1" dirty="0"/>
                <a:t>74,2% Imposto de Importação </a:t>
              </a:r>
            </a:p>
          </p:txBody>
        </p:sp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CAEF70E3-667A-5541-DF84-5951C61EBE08}"/>
                </a:ext>
              </a:extLst>
            </p:cNvPr>
            <p:cNvSpPr txBox="1"/>
            <p:nvPr/>
          </p:nvSpPr>
          <p:spPr>
            <a:xfrm>
              <a:off x="925449" y="1416233"/>
              <a:ext cx="534647" cy="75645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pt-BR" dirty="0"/>
            </a:p>
          </p:txBody>
        </p:sp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537FEB60-4FB0-7BA0-EF1F-BFD48C872365}"/>
                </a:ext>
              </a:extLst>
            </p:cNvPr>
            <p:cNvSpPr txBox="1"/>
            <p:nvPr/>
          </p:nvSpPr>
          <p:spPr>
            <a:xfrm flipV="1">
              <a:off x="4672994" y="1425234"/>
              <a:ext cx="501065" cy="66647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endParaRPr lang="pt-BR" dirty="0"/>
            </a:p>
          </p:txBody>
        </p:sp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A8EEF690-CF53-86C4-36E9-B9F5F7D8FDBA}"/>
                </a:ext>
              </a:extLst>
            </p:cNvPr>
            <p:cNvSpPr txBox="1"/>
            <p:nvPr/>
          </p:nvSpPr>
          <p:spPr>
            <a:xfrm>
              <a:off x="5183086" y="1338939"/>
              <a:ext cx="362902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100" dirty="0"/>
                <a:t>ICMS “17%” + </a:t>
              </a:r>
              <a:r>
                <a:rPr lang="pt-BR" sz="1100" b="1" dirty="0"/>
                <a:t>20,0 % Imposto de Importação </a:t>
              </a:r>
            </a:p>
          </p:txBody>
        </p:sp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9AA65328-ED60-14B1-5AAB-DAABB2FD3CE8}"/>
                </a:ext>
              </a:extLst>
            </p:cNvPr>
            <p:cNvSpPr txBox="1"/>
            <p:nvPr/>
          </p:nvSpPr>
          <p:spPr>
            <a:xfrm flipV="1">
              <a:off x="8348561" y="1435696"/>
              <a:ext cx="510533" cy="77692"/>
            </a:xfrm>
            <a:prstGeom prst="rect">
              <a:avLst/>
            </a:prstGeom>
            <a:solidFill>
              <a:srgbClr val="00B050"/>
            </a:solidFill>
          </p:spPr>
          <p:txBody>
            <a:bodyPr wrap="square" rtlCol="0">
              <a:spAutoFit/>
            </a:bodyPr>
            <a:lstStyle/>
            <a:p>
              <a:endParaRPr lang="pt-BR" dirty="0"/>
            </a:p>
          </p:txBody>
        </p:sp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id="{AC5D1046-5CF7-DAF4-0E28-5FC0FDEA5AA1}"/>
                </a:ext>
              </a:extLst>
            </p:cNvPr>
            <p:cNvSpPr txBox="1"/>
            <p:nvPr/>
          </p:nvSpPr>
          <p:spPr>
            <a:xfrm>
              <a:off x="8859094" y="1338429"/>
              <a:ext cx="362902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100" dirty="0"/>
                <a:t>ICMS “17%” + 00</a:t>
              </a:r>
              <a:r>
                <a:rPr lang="pt-BR" sz="1100" b="1" dirty="0"/>
                <a:t>,0 % Imposto de Importação </a:t>
              </a:r>
            </a:p>
          </p:txBody>
        </p:sp>
      </p:grp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7BFD0AFD-09C3-7095-1F95-E6323838F1CF}"/>
              </a:ext>
            </a:extLst>
          </p:cNvPr>
          <p:cNvSpPr txBox="1"/>
          <p:nvPr/>
        </p:nvSpPr>
        <p:spPr>
          <a:xfrm>
            <a:off x="2523862" y="5657293"/>
            <a:ext cx="7457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Carga Tributária Média por Família de NCM – Produtos Importados   </a:t>
            </a:r>
          </a:p>
        </p:txBody>
      </p:sp>
      <p:grpSp>
        <p:nvGrpSpPr>
          <p:cNvPr id="30" name="Agrupar 29">
            <a:extLst>
              <a:ext uri="{FF2B5EF4-FFF2-40B4-BE49-F238E27FC236}">
                <a16:creationId xmlns:a16="http://schemas.microsoft.com/office/drawing/2014/main" id="{38D0A8D4-5A1B-5381-2E57-5B0695C3B2B8}"/>
              </a:ext>
            </a:extLst>
          </p:cNvPr>
          <p:cNvGrpSpPr/>
          <p:nvPr/>
        </p:nvGrpSpPr>
        <p:grpSpPr>
          <a:xfrm>
            <a:off x="562769" y="6195014"/>
            <a:ext cx="2047772" cy="261610"/>
            <a:chOff x="9760611" y="1993062"/>
            <a:chExt cx="2047772" cy="261610"/>
          </a:xfrm>
        </p:grpSpPr>
        <p:sp>
          <p:nvSpPr>
            <p:cNvPr id="28" name="CaixaDeTexto 27">
              <a:extLst>
                <a:ext uri="{FF2B5EF4-FFF2-40B4-BE49-F238E27FC236}">
                  <a16:creationId xmlns:a16="http://schemas.microsoft.com/office/drawing/2014/main" id="{C28F4B44-574D-7E7E-C1ED-0E03E5025D32}"/>
                </a:ext>
              </a:extLst>
            </p:cNvPr>
            <p:cNvSpPr txBox="1"/>
            <p:nvPr/>
          </p:nvSpPr>
          <p:spPr>
            <a:xfrm>
              <a:off x="9972675" y="1993062"/>
              <a:ext cx="183570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100" dirty="0"/>
                <a:t>Média Aritmética: 99,6 %</a:t>
              </a:r>
            </a:p>
          </p:txBody>
        </p:sp>
        <p:sp>
          <p:nvSpPr>
            <p:cNvPr id="29" name="CaixaDeTexto 28">
              <a:extLst>
                <a:ext uri="{FF2B5EF4-FFF2-40B4-BE49-F238E27FC236}">
                  <a16:creationId xmlns:a16="http://schemas.microsoft.com/office/drawing/2014/main" id="{703F39AD-6B46-8F0B-3760-48E2BD5E1F20}"/>
                </a:ext>
              </a:extLst>
            </p:cNvPr>
            <p:cNvSpPr txBox="1"/>
            <p:nvPr/>
          </p:nvSpPr>
          <p:spPr>
            <a:xfrm flipV="1">
              <a:off x="9760611" y="2092242"/>
              <a:ext cx="212064" cy="45719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rtlCol="0">
              <a:spAutoFit/>
            </a:bodyPr>
            <a:lstStyle/>
            <a:p>
              <a:endParaRPr lang="pt-BR" dirty="0"/>
            </a:p>
          </p:txBody>
        </p:sp>
      </p:grpSp>
      <p:grpSp>
        <p:nvGrpSpPr>
          <p:cNvPr id="2" name="Agrupar 1">
            <a:extLst>
              <a:ext uri="{FF2B5EF4-FFF2-40B4-BE49-F238E27FC236}">
                <a16:creationId xmlns:a16="http://schemas.microsoft.com/office/drawing/2014/main" id="{AFEA88A5-11D1-AD97-A91A-0951E612A238}"/>
              </a:ext>
            </a:extLst>
          </p:cNvPr>
          <p:cNvGrpSpPr/>
          <p:nvPr/>
        </p:nvGrpSpPr>
        <p:grpSpPr>
          <a:xfrm>
            <a:off x="616204" y="1768630"/>
            <a:ext cx="10959591" cy="3749917"/>
            <a:chOff x="554297" y="2057399"/>
            <a:chExt cx="10959591" cy="3749917"/>
          </a:xfrm>
        </p:grpSpPr>
        <p:graphicFrame>
          <p:nvGraphicFramePr>
            <p:cNvPr id="5" name="Gráfico 4">
              <a:extLst>
                <a:ext uri="{FF2B5EF4-FFF2-40B4-BE49-F238E27FC236}">
                  <a16:creationId xmlns:a16="http://schemas.microsoft.com/office/drawing/2014/main" id="{F499387C-AD92-2993-981D-B8550E424BED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161433973"/>
                </p:ext>
              </p:extLst>
            </p:nvPr>
          </p:nvGraphicFramePr>
          <p:xfrm>
            <a:off x="596765" y="2057399"/>
            <a:ext cx="10261735" cy="374991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grpSp>
          <p:nvGrpSpPr>
            <p:cNvPr id="7" name="Agrupar 6">
              <a:extLst>
                <a:ext uri="{FF2B5EF4-FFF2-40B4-BE49-F238E27FC236}">
                  <a16:creationId xmlns:a16="http://schemas.microsoft.com/office/drawing/2014/main" id="{E048AFF4-7217-4728-5368-5BD4EA98EFC2}"/>
                </a:ext>
              </a:extLst>
            </p:cNvPr>
            <p:cNvGrpSpPr/>
            <p:nvPr/>
          </p:nvGrpSpPr>
          <p:grpSpPr>
            <a:xfrm>
              <a:off x="554297" y="2753604"/>
              <a:ext cx="10959591" cy="2148347"/>
              <a:chOff x="809625" y="2925911"/>
              <a:chExt cx="10959591" cy="2148347"/>
            </a:xfrm>
          </p:grpSpPr>
          <p:cxnSp>
            <p:nvCxnSpPr>
              <p:cNvPr id="10" name="Conector reto 9">
                <a:extLst>
                  <a:ext uri="{FF2B5EF4-FFF2-40B4-BE49-F238E27FC236}">
                    <a16:creationId xmlns:a16="http://schemas.microsoft.com/office/drawing/2014/main" id="{F3E1CCF8-5A45-F52E-318D-718045DDC119}"/>
                  </a:ext>
                </a:extLst>
              </p:cNvPr>
              <p:cNvCxnSpPr/>
              <p:nvPr/>
            </p:nvCxnSpPr>
            <p:spPr>
              <a:xfrm>
                <a:off x="809625" y="3058854"/>
                <a:ext cx="10119995" cy="0"/>
              </a:xfrm>
              <a:prstGeom prst="line">
                <a:avLst/>
              </a:prstGeom>
              <a:ln w="28575"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CaixaDeTexto 15">
                <a:extLst>
                  <a:ext uri="{FF2B5EF4-FFF2-40B4-BE49-F238E27FC236}">
                    <a16:creationId xmlns:a16="http://schemas.microsoft.com/office/drawing/2014/main" id="{A6D57C89-13B5-7456-2979-313ADF03DB0C}"/>
                  </a:ext>
                </a:extLst>
              </p:cNvPr>
              <p:cNvSpPr txBox="1"/>
              <p:nvPr/>
            </p:nvSpPr>
            <p:spPr>
              <a:xfrm>
                <a:off x="11051843" y="2925911"/>
                <a:ext cx="707848" cy="246221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000" dirty="0">
                    <a:solidFill>
                      <a:schemeClr val="bg1"/>
                    </a:solidFill>
                  </a:rPr>
                  <a:t>109,9 %</a:t>
                </a:r>
              </a:p>
            </p:txBody>
          </p:sp>
          <p:cxnSp>
            <p:nvCxnSpPr>
              <p:cNvPr id="24" name="Conector reto 23">
                <a:extLst>
                  <a:ext uri="{FF2B5EF4-FFF2-40B4-BE49-F238E27FC236}">
                    <a16:creationId xmlns:a16="http://schemas.microsoft.com/office/drawing/2014/main" id="{BD817E61-2279-AD0E-34CD-3D37B314CE77}"/>
                  </a:ext>
                </a:extLst>
              </p:cNvPr>
              <p:cNvCxnSpPr/>
              <p:nvPr/>
            </p:nvCxnSpPr>
            <p:spPr>
              <a:xfrm>
                <a:off x="810162" y="4436798"/>
                <a:ext cx="10119995" cy="0"/>
              </a:xfrm>
              <a:prstGeom prst="line">
                <a:avLst/>
              </a:prstGeom>
              <a:ln w="28575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CaixaDeTexto 26">
                <a:extLst>
                  <a:ext uri="{FF2B5EF4-FFF2-40B4-BE49-F238E27FC236}">
                    <a16:creationId xmlns:a16="http://schemas.microsoft.com/office/drawing/2014/main" id="{0F58D8BE-ABFF-9AEA-85FE-B57AAEC2BDFF}"/>
                  </a:ext>
                </a:extLst>
              </p:cNvPr>
              <p:cNvSpPr txBox="1"/>
              <p:nvPr/>
            </p:nvSpPr>
            <p:spPr>
              <a:xfrm>
                <a:off x="11051843" y="4313687"/>
                <a:ext cx="707848" cy="246221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000" dirty="0">
                    <a:solidFill>
                      <a:schemeClr val="bg1"/>
                    </a:solidFill>
                  </a:rPr>
                  <a:t>44,5 %</a:t>
                </a:r>
              </a:p>
            </p:txBody>
          </p:sp>
          <p:cxnSp>
            <p:nvCxnSpPr>
              <p:cNvPr id="32" name="Conector reto 31">
                <a:extLst>
                  <a:ext uri="{FF2B5EF4-FFF2-40B4-BE49-F238E27FC236}">
                    <a16:creationId xmlns:a16="http://schemas.microsoft.com/office/drawing/2014/main" id="{96B44AC5-687D-F1E3-B3BF-4AAD89A6FB66}"/>
                  </a:ext>
                </a:extLst>
              </p:cNvPr>
              <p:cNvCxnSpPr/>
              <p:nvPr/>
            </p:nvCxnSpPr>
            <p:spPr>
              <a:xfrm>
                <a:off x="810161" y="4951148"/>
                <a:ext cx="10119995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CaixaDeTexto 32">
                <a:extLst>
                  <a:ext uri="{FF2B5EF4-FFF2-40B4-BE49-F238E27FC236}">
                    <a16:creationId xmlns:a16="http://schemas.microsoft.com/office/drawing/2014/main" id="{528C927C-C2BA-FE1C-F0FB-060A4C451437}"/>
                  </a:ext>
                </a:extLst>
              </p:cNvPr>
              <p:cNvSpPr txBox="1"/>
              <p:nvPr/>
            </p:nvSpPr>
            <p:spPr>
              <a:xfrm>
                <a:off x="11061368" y="4828037"/>
                <a:ext cx="707848" cy="246221"/>
              </a:xfrm>
              <a:prstGeom prst="rect">
                <a:avLst/>
              </a:prstGeom>
              <a:solidFill>
                <a:srgbClr val="00B05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000" dirty="0">
                    <a:solidFill>
                      <a:schemeClr val="bg1"/>
                    </a:solidFill>
                  </a:rPr>
                  <a:t>20,4 %</a:t>
                </a:r>
              </a:p>
            </p:txBody>
          </p:sp>
        </p:grpSp>
      </p:grpSp>
      <p:pic>
        <p:nvPicPr>
          <p:cNvPr id="8" name="Imagem 7" descr="Logotipo, nome da empresa&#10;&#10;Descrição gerada automaticamente">
            <a:extLst>
              <a:ext uri="{FF2B5EF4-FFF2-40B4-BE49-F238E27FC236}">
                <a16:creationId xmlns:a16="http://schemas.microsoft.com/office/drawing/2014/main" id="{FA5271B3-C059-47AF-5E27-7F06173D9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506" y="67446"/>
            <a:ext cx="981744" cy="865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Google Shape;905;p4">
            <a:extLst>
              <a:ext uri="{FF2B5EF4-FFF2-40B4-BE49-F238E27FC236}">
                <a16:creationId xmlns:a16="http://schemas.microsoft.com/office/drawing/2014/main" id="{9398ECC5-01F0-4A38-443C-5AC5411977B5}"/>
              </a:ext>
            </a:extLst>
          </p:cNvPr>
          <p:cNvSpPr/>
          <p:nvPr/>
        </p:nvSpPr>
        <p:spPr>
          <a:xfrm>
            <a:off x="11588496" y="6467431"/>
            <a:ext cx="307094" cy="16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tabLst/>
              <a:defRPr/>
            </a:pPr>
            <a:fld id="{00000000-1234-1234-1234-123412341234}" type="slidenum">
              <a:rPr kumimoji="0" lang="pt-BR" sz="10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900"/>
                <a:buFont typeface="Arial"/>
                <a:buNone/>
                <a:tabLst/>
                <a:defRPr/>
              </a:pPr>
              <a:t>16</a:t>
            </a:fld>
            <a:endParaRPr kumimoji="0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982454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80322A1E-9BBF-F244-3D5A-2E3FB4839F2D}"/>
              </a:ext>
            </a:extLst>
          </p:cNvPr>
          <p:cNvSpPr/>
          <p:nvPr/>
        </p:nvSpPr>
        <p:spPr>
          <a:xfrm>
            <a:off x="1" y="1124142"/>
            <a:ext cx="12192000" cy="5833247"/>
          </a:xfrm>
          <a:prstGeom prst="rect">
            <a:avLst/>
          </a:prstGeom>
          <a:solidFill>
            <a:srgbClr val="0562A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758" dirty="0"/>
          </a:p>
        </p:txBody>
      </p:sp>
      <p:pic>
        <p:nvPicPr>
          <p:cNvPr id="1199" name="Google Shape;1199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0"/>
            <a:ext cx="12208159" cy="1223815"/>
          </a:xfrm>
          <a:prstGeom prst="rect">
            <a:avLst/>
          </a:prstGeom>
          <a:noFill/>
          <a:ln>
            <a:noFill/>
          </a:ln>
        </p:spPr>
      </p:pic>
      <p:sp>
        <p:nvSpPr>
          <p:cNvPr id="1208" name="CaixaDeTexto 1207">
            <a:extLst>
              <a:ext uri="{FF2B5EF4-FFF2-40B4-BE49-F238E27FC236}">
                <a16:creationId xmlns:a16="http://schemas.microsoft.com/office/drawing/2014/main" id="{1A3CB51F-065E-2F32-264C-67107F765C05}"/>
              </a:ext>
            </a:extLst>
          </p:cNvPr>
          <p:cNvSpPr txBox="1"/>
          <p:nvPr/>
        </p:nvSpPr>
        <p:spPr>
          <a:xfrm>
            <a:off x="1569796" y="255815"/>
            <a:ext cx="105617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pt-BR" sz="3200" b="1" kern="0" dirty="0">
                <a:solidFill>
                  <a:srgbClr val="FFFFFF"/>
                </a:solidFill>
                <a:latin typeface="Georgia"/>
                <a:cs typeface="Arial"/>
                <a:sym typeface="Georgia"/>
              </a:rPr>
              <a:t>Ranking de Importações Brasileiras</a:t>
            </a:r>
            <a:endParaRPr kumimoji="0" lang="pt-BR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920A428D-5D4A-E260-7875-3FC41800A10F}"/>
              </a:ext>
            </a:extLst>
          </p:cNvPr>
          <p:cNvGrpSpPr/>
          <p:nvPr/>
        </p:nvGrpSpPr>
        <p:grpSpPr>
          <a:xfrm>
            <a:off x="1477072" y="4189810"/>
            <a:ext cx="3886200" cy="2006332"/>
            <a:chOff x="8041906" y="2710006"/>
            <a:chExt cx="3692064" cy="2079089"/>
          </a:xfrm>
        </p:grpSpPr>
        <p:graphicFrame>
          <p:nvGraphicFramePr>
            <p:cNvPr id="6" name="Gráfico 5">
              <a:extLst>
                <a:ext uri="{FF2B5EF4-FFF2-40B4-BE49-F238E27FC236}">
                  <a16:creationId xmlns:a16="http://schemas.microsoft.com/office/drawing/2014/main" id="{E612FDEA-7390-03C8-3F28-AE92F7299485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8041906" y="2710006"/>
            <a:ext cx="3692064" cy="207908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2F0CFB83-3E9C-96E8-6B05-3A0055D7D695}"/>
                </a:ext>
              </a:extLst>
            </p:cNvPr>
            <p:cNvSpPr txBox="1"/>
            <p:nvPr/>
          </p:nvSpPr>
          <p:spPr>
            <a:xfrm>
              <a:off x="11014140" y="2823015"/>
              <a:ext cx="538405" cy="3181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500" dirty="0">
                  <a:latin typeface="Aptos Black" panose="020B0004020202020204" pitchFamily="34" charset="0"/>
                </a:rPr>
                <a:t>1º</a:t>
              </a:r>
            </a:p>
          </p:txBody>
        </p:sp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C4328DC5-ACD1-BFF0-10E4-F7B737E28663}"/>
                </a:ext>
              </a:extLst>
            </p:cNvPr>
            <p:cNvSpPr txBox="1"/>
            <p:nvPr/>
          </p:nvSpPr>
          <p:spPr>
            <a:xfrm>
              <a:off x="10530113" y="2972527"/>
              <a:ext cx="435428" cy="307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dirty="0">
                  <a:latin typeface="Aptos Black" panose="020B0004020202020204" pitchFamily="34" charset="0"/>
                </a:rPr>
                <a:t>2º</a:t>
              </a:r>
            </a:p>
          </p:txBody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EDF264B4-9094-CB3F-D3D8-EC3BEDD1D163}"/>
                </a:ext>
              </a:extLst>
            </p:cNvPr>
            <p:cNvSpPr txBox="1"/>
            <p:nvPr/>
          </p:nvSpPr>
          <p:spPr>
            <a:xfrm>
              <a:off x="9959050" y="2972527"/>
              <a:ext cx="435428" cy="307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dirty="0">
                  <a:latin typeface="Aptos Black" panose="020B0004020202020204" pitchFamily="34" charset="0"/>
                </a:rPr>
                <a:t>2º</a:t>
              </a:r>
            </a:p>
          </p:txBody>
        </p:sp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CEA6057B-9B57-5228-5DF3-0DD076671277}"/>
                </a:ext>
              </a:extLst>
            </p:cNvPr>
            <p:cNvSpPr txBox="1"/>
            <p:nvPr/>
          </p:nvSpPr>
          <p:spPr>
            <a:xfrm>
              <a:off x="9419266" y="2972527"/>
              <a:ext cx="435428" cy="307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dirty="0">
                  <a:latin typeface="Aptos Black" panose="020B0004020202020204" pitchFamily="34" charset="0"/>
                </a:rPr>
                <a:t>2º</a:t>
              </a:r>
            </a:p>
          </p:txBody>
        </p: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FE24F09C-FCBD-7BC2-C3DE-531BBF5D6A92}"/>
                </a:ext>
              </a:extLst>
            </p:cNvPr>
            <p:cNvSpPr txBox="1"/>
            <p:nvPr/>
          </p:nvSpPr>
          <p:spPr>
            <a:xfrm>
              <a:off x="8883984" y="3279186"/>
              <a:ext cx="435428" cy="307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dirty="0">
                  <a:latin typeface="Aptos Black" panose="020B0004020202020204" pitchFamily="34" charset="0"/>
                </a:rPr>
                <a:t>5º</a:t>
              </a:r>
            </a:p>
          </p:txBody>
        </p:sp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D3E1BEC0-A192-7334-198C-0EFD8190BBE9}"/>
                </a:ext>
              </a:extLst>
            </p:cNvPr>
            <p:cNvSpPr txBox="1"/>
            <p:nvPr/>
          </p:nvSpPr>
          <p:spPr>
            <a:xfrm>
              <a:off x="8258353" y="3565926"/>
              <a:ext cx="582086" cy="307778"/>
            </a:xfrm>
            <a:prstGeom prst="rect">
              <a:avLst/>
            </a:prstGeom>
            <a:noFill/>
            <a:effectLst>
              <a:reflection stA="45000" endPos="0" dist="12700" dir="5400000" sy="-100000" algn="bl" rotWithShape="0"/>
            </a:effectLst>
            <a:scene3d>
              <a:camera prst="orthographicFront"/>
              <a:lightRig rig="threePt" dir="t"/>
            </a:scene3d>
            <a:sp3d prstMaterial="dkEdge"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dirty="0">
                  <a:latin typeface="Aptos Black" panose="020B0004020202020204" pitchFamily="34" charset="0"/>
                </a:rPr>
                <a:t>10º</a:t>
              </a:r>
            </a:p>
          </p:txBody>
        </p:sp>
      </p:grpSp>
      <p:pic>
        <p:nvPicPr>
          <p:cNvPr id="14" name="Picture 8">
            <a:extLst>
              <a:ext uri="{FF2B5EF4-FFF2-40B4-BE49-F238E27FC236}">
                <a16:creationId xmlns:a16="http://schemas.microsoft.com/office/drawing/2014/main" id="{DB485215-2D94-4A67-870C-F646870F47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824552" y="3566070"/>
            <a:ext cx="3150180" cy="3391319"/>
          </a:xfrm>
          <a:prstGeom prst="rect">
            <a:avLst/>
          </a:prstGeom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048085C9-126E-7D59-0618-738909874407}"/>
              </a:ext>
            </a:extLst>
          </p:cNvPr>
          <p:cNvSpPr txBox="1"/>
          <p:nvPr/>
        </p:nvSpPr>
        <p:spPr>
          <a:xfrm>
            <a:off x="297357" y="1372700"/>
            <a:ext cx="6514260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2000">
              <a:lnSpc>
                <a:spcPts val="2600"/>
              </a:lnSpc>
              <a:spcBef>
                <a:spcPts val="100"/>
              </a:spcBef>
              <a:spcAft>
                <a:spcPts val="800"/>
              </a:spcAft>
            </a:pPr>
            <a:r>
              <a:rPr kumimoji="0" lang="pt-BR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cs typeface="Arial"/>
                <a:sym typeface="Georgia"/>
              </a:rPr>
              <a:t>No primeiro semestre de 2023 </a:t>
            </a:r>
            <a:r>
              <a:rPr kumimoji="0" lang="pt-BR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Georgia"/>
              </a:rPr>
              <a:t>(1S23),                          </a:t>
            </a:r>
            <a:r>
              <a:rPr kumimoji="0" lang="pt-BR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cs typeface="Arial"/>
                <a:sym typeface="Georgia"/>
              </a:rPr>
              <a:t>as </a:t>
            </a:r>
            <a:r>
              <a:rPr kumimoji="0" lang="pt-BR" sz="22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Georgia"/>
                <a:cs typeface="Arial"/>
                <a:sym typeface="Georgia"/>
              </a:rPr>
              <a:t>importações em pequeno valor via encomendas internacionais               </a:t>
            </a:r>
            <a:r>
              <a:rPr kumimoji="0" lang="pt-BR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cs typeface="Arial"/>
                <a:sym typeface="Georgia"/>
              </a:rPr>
              <a:t>passaram a ocupar o </a:t>
            </a:r>
            <a:r>
              <a:rPr kumimoji="0" lang="pt-BR" sz="2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Georgia"/>
                <a:cs typeface="Arial"/>
                <a:sym typeface="Georgia"/>
              </a:rPr>
              <a:t>1º lugar (em valor) </a:t>
            </a:r>
            <a:r>
              <a:rPr kumimoji="0" lang="pt-BR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cs typeface="Arial"/>
                <a:sym typeface="Georgia"/>
              </a:rPr>
              <a:t>dentre as categorias de importações brasileira</a:t>
            </a:r>
            <a:r>
              <a:rPr lang="pt-BR" sz="2200" b="1" kern="0" dirty="0">
                <a:solidFill>
                  <a:srgbClr val="FFFFFF"/>
                </a:solidFill>
                <a:latin typeface="Georgia"/>
                <a:cs typeface="Arial"/>
                <a:sym typeface="Georgia"/>
              </a:rPr>
              <a:t>s.</a:t>
            </a:r>
            <a:endParaRPr lang="pt-BR" sz="2200" dirty="0"/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EEC01A85-5979-9AC9-CE88-9A0BDA02EB18}"/>
              </a:ext>
            </a:extLst>
          </p:cNvPr>
          <p:cNvSpPr txBox="1"/>
          <p:nvPr/>
        </p:nvSpPr>
        <p:spPr>
          <a:xfrm>
            <a:off x="927652" y="3639152"/>
            <a:ext cx="54201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 b="0" i="0" u="none" strike="noStrike" kern="1200" cap="none" spc="50" baseline="0">
                <a:solidFill>
                  <a:prstClr val="white"/>
                </a:solidFill>
                <a:latin typeface="+mn-lt"/>
                <a:ea typeface="+mn-ea"/>
                <a:cs typeface="+mn-cs"/>
              </a:defRPr>
            </a:pPr>
            <a:r>
              <a:rPr lang="pt-BR" sz="1400" b="1" spc="50" dirty="0">
                <a:solidFill>
                  <a:prstClr val="white">
                    <a:lumMod val="95000"/>
                  </a:prstClr>
                </a:solidFill>
              </a:rPr>
              <a:t>Posição das importações via encomendas internacionais no ranking de importações por NCM no Brasil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130D5DFD-39F0-D43E-5F7A-6B83DDD5084D}"/>
              </a:ext>
            </a:extLst>
          </p:cNvPr>
          <p:cNvSpPr txBox="1"/>
          <p:nvPr/>
        </p:nvSpPr>
        <p:spPr>
          <a:xfrm>
            <a:off x="1797805" y="4413045"/>
            <a:ext cx="1061791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700" spc="50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(Valores FOB)</a:t>
            </a:r>
            <a:endParaRPr lang="pt-BR" sz="1400" dirty="0"/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A51C5635-2F85-7C30-BD5A-4BF62243053C}"/>
              </a:ext>
            </a:extLst>
          </p:cNvPr>
          <p:cNvSpPr txBox="1"/>
          <p:nvPr/>
        </p:nvSpPr>
        <p:spPr>
          <a:xfrm>
            <a:off x="448504" y="6345026"/>
            <a:ext cx="6226628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50" dirty="0"/>
              <a:t>Fonte: </a:t>
            </a:r>
            <a:r>
              <a:rPr lang="pt-BR" sz="1050" dirty="0" err="1"/>
              <a:t>Comexstat</a:t>
            </a:r>
            <a:r>
              <a:rPr lang="pt-BR" sz="1050" dirty="0"/>
              <a:t>: Importações brasileiras por NCM  |  *Banco Central do Brasil  |  </a:t>
            </a:r>
            <a:r>
              <a:rPr lang="pt-BR" sz="1050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http://comexstat.mdic.gov.br/</a:t>
            </a:r>
            <a:r>
              <a:rPr lang="pt-BR" sz="1050" dirty="0" err="1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pt</a:t>
            </a:r>
            <a:r>
              <a:rPr lang="pt-BR" sz="1050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/geral/90881</a:t>
            </a:r>
            <a:r>
              <a:rPr lang="pt-BR" sz="1050" dirty="0"/>
              <a:t>. Acessado em 02 de outubro de 2023.</a:t>
            </a:r>
          </a:p>
        </p:txBody>
      </p:sp>
      <p:graphicFrame>
        <p:nvGraphicFramePr>
          <p:cNvPr id="3" name="Tabela 4">
            <a:extLst>
              <a:ext uri="{FF2B5EF4-FFF2-40B4-BE49-F238E27FC236}">
                <a16:creationId xmlns:a16="http://schemas.microsoft.com/office/drawing/2014/main" id="{ECBDFC19-8ECD-422B-B2C2-AD26E66CB6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8213156"/>
              </p:ext>
            </p:extLst>
          </p:nvPr>
        </p:nvGraphicFramePr>
        <p:xfrm>
          <a:off x="7820171" y="1526279"/>
          <a:ext cx="3965890" cy="29261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9313">
                  <a:extLst>
                    <a:ext uri="{9D8B030D-6E8A-4147-A177-3AD203B41FA5}">
                      <a16:colId xmlns:a16="http://schemas.microsoft.com/office/drawing/2014/main" val="1081630785"/>
                    </a:ext>
                  </a:extLst>
                </a:gridCol>
                <a:gridCol w="2751966">
                  <a:extLst>
                    <a:ext uri="{9D8B030D-6E8A-4147-A177-3AD203B41FA5}">
                      <a16:colId xmlns:a16="http://schemas.microsoft.com/office/drawing/2014/main" val="708779847"/>
                    </a:ext>
                  </a:extLst>
                </a:gridCol>
                <a:gridCol w="864611">
                  <a:extLst>
                    <a:ext uri="{9D8B030D-6E8A-4147-A177-3AD203B41FA5}">
                      <a16:colId xmlns:a16="http://schemas.microsoft.com/office/drawing/2014/main" val="2313858855"/>
                    </a:ext>
                  </a:extLst>
                </a:gridCol>
              </a:tblGrid>
              <a:tr h="518826">
                <a:tc gridSpan="2">
                  <a:txBody>
                    <a:bodyPr/>
                    <a:lstStyle/>
                    <a:p>
                      <a:r>
                        <a:rPr lang="pt-BR" sz="1200">
                          <a:solidFill>
                            <a:schemeClr val="bg1"/>
                          </a:solidFill>
                        </a:rPr>
                        <a:t>Categoria </a:t>
                      </a:r>
                      <a:r>
                        <a:rPr lang="pt-BR" sz="1200" dirty="0">
                          <a:solidFill>
                            <a:schemeClr val="bg1"/>
                          </a:solidFill>
                        </a:rPr>
                        <a:t>(NCM)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r>
                        <a:rPr lang="pt-BR" sz="1200" dirty="0">
                          <a:solidFill>
                            <a:schemeClr val="bg1"/>
                          </a:solidFill>
                        </a:rPr>
                        <a:t>Categoria (NCM)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chemeClr val="bg1"/>
                          </a:solidFill>
                        </a:rPr>
                        <a:t>1S23</a:t>
                      </a:r>
                    </a:p>
                    <a:p>
                      <a:pPr algn="ctr"/>
                      <a:r>
                        <a:rPr lang="pt-BR" sz="900" dirty="0">
                          <a:solidFill>
                            <a:schemeClr val="bg1"/>
                          </a:solidFill>
                        </a:rPr>
                        <a:t>(US$)*</a:t>
                      </a:r>
                      <a:endParaRPr lang="pt-BR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87308518"/>
                  </a:ext>
                </a:extLst>
              </a:tr>
              <a:tr h="730560"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pt-BR" sz="1400" b="1" u="none" strike="noStrike" cap="non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sym typeface="Arial"/>
                        </a:rPr>
                        <a:t>1</a:t>
                      </a:r>
                      <a:endParaRPr lang="pt-BR" sz="1400" b="1" i="0" u="none" strike="noStrike" cap="non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1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  Importações de pequeno valor </a:t>
                      </a:r>
                    </a:p>
                    <a:p>
                      <a:pPr algn="l" fontAlgn="b"/>
                      <a:r>
                        <a:rPr lang="pt-BR" sz="1400" b="1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  via encomendas internacionais</a:t>
                      </a:r>
                      <a:endParaRPr lang="pt-BR" sz="1400" b="1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 $   5.078 </a:t>
                      </a:r>
                      <a:endParaRPr lang="pt-BR" sz="1400" b="1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670373548"/>
                  </a:ext>
                </a:extLst>
              </a:tr>
              <a:tr h="41918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u="none" strike="noStrike" cap="none" dirty="0">
                          <a:solidFill>
                            <a:schemeClr val="bg1"/>
                          </a:solidFill>
                          <a:effectLst/>
                          <a:sym typeface="Arial"/>
                        </a:rPr>
                        <a:t>2</a:t>
                      </a:r>
                      <a:endParaRPr lang="pt-BR" sz="1200" b="1" i="0" u="none" strike="noStrike" cap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u="none" strike="noStrike" cap="none" dirty="0">
                          <a:solidFill>
                            <a:schemeClr val="bg1"/>
                          </a:solidFill>
                          <a:effectLst/>
                          <a:sym typeface="Arial"/>
                        </a:rPr>
                        <a:t>  Óleos brutos de petróleo</a:t>
                      </a:r>
                      <a:endParaRPr lang="pt-BR" sz="1200" b="1" i="0" u="none" strike="noStrike" cap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u="none" strike="noStrike" cap="none" dirty="0">
                          <a:solidFill>
                            <a:schemeClr val="bg1"/>
                          </a:solidFill>
                          <a:effectLst/>
                          <a:sym typeface="Arial"/>
                        </a:rPr>
                        <a:t> $   4.627 </a:t>
                      </a:r>
                      <a:endParaRPr lang="pt-BR" sz="1200" b="1" i="0" u="none" strike="noStrike" cap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631050607"/>
                  </a:ext>
                </a:extLst>
              </a:tr>
              <a:tr h="41918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u="none" strike="noStrike" cap="none" dirty="0">
                          <a:solidFill>
                            <a:schemeClr val="bg1"/>
                          </a:solidFill>
                          <a:effectLst/>
                          <a:sym typeface="Arial"/>
                        </a:rPr>
                        <a:t>3</a:t>
                      </a:r>
                      <a:endParaRPr lang="pt-BR" sz="1200" b="1" i="0" u="none" strike="noStrike" cap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u="none" strike="noStrike" cap="none" dirty="0">
                          <a:solidFill>
                            <a:schemeClr val="bg1"/>
                          </a:solidFill>
                          <a:effectLst/>
                          <a:sym typeface="Arial"/>
                        </a:rPr>
                        <a:t>  Gasóleo (óleo diesel)</a:t>
                      </a:r>
                      <a:endParaRPr lang="pt-BR" sz="1200" b="1" i="0" u="none" strike="noStrike" cap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u="none" strike="noStrike" cap="none" dirty="0">
                          <a:solidFill>
                            <a:schemeClr val="bg1"/>
                          </a:solidFill>
                          <a:effectLst/>
                          <a:sym typeface="Arial"/>
                        </a:rPr>
                        <a:t> $   4.409 </a:t>
                      </a:r>
                      <a:endParaRPr lang="pt-BR" sz="1200" b="1" i="0" u="none" strike="noStrike" cap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495486547"/>
                  </a:ext>
                </a:extLst>
              </a:tr>
              <a:tr h="41918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u="none" strike="noStrike" cap="none" dirty="0">
                          <a:solidFill>
                            <a:schemeClr val="bg1"/>
                          </a:solidFill>
                          <a:effectLst/>
                          <a:sym typeface="Arial"/>
                        </a:rPr>
                        <a:t>4</a:t>
                      </a:r>
                      <a:endParaRPr lang="pt-BR" sz="1200" b="1" i="0" u="none" strike="noStrike" cap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u="none" strike="noStrike" cap="none" dirty="0">
                          <a:solidFill>
                            <a:schemeClr val="bg1"/>
                          </a:solidFill>
                          <a:effectLst/>
                          <a:sym typeface="Arial"/>
                        </a:rPr>
                        <a:t>  Outros cloretos de potássio</a:t>
                      </a:r>
                      <a:endParaRPr lang="pt-BR" sz="1200" b="1" i="0" u="none" strike="noStrike" cap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u="none" strike="noStrike" cap="none" dirty="0">
                          <a:solidFill>
                            <a:schemeClr val="bg1"/>
                          </a:solidFill>
                          <a:effectLst/>
                          <a:sym typeface="Arial"/>
                        </a:rPr>
                        <a:t> $   2.557 </a:t>
                      </a:r>
                      <a:endParaRPr lang="pt-BR" sz="1200" b="1" i="0" u="none" strike="noStrike" cap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703064194"/>
                  </a:ext>
                </a:extLst>
              </a:tr>
              <a:tr h="41918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u="none" strike="noStrike" cap="none" dirty="0">
                          <a:solidFill>
                            <a:schemeClr val="bg1"/>
                          </a:solidFill>
                          <a:effectLst/>
                          <a:sym typeface="Arial"/>
                        </a:rPr>
                        <a:t>5</a:t>
                      </a:r>
                      <a:endParaRPr lang="pt-BR" sz="1200" b="1" i="0" u="none" strike="noStrike" cap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u="none" strike="noStrike" cap="none" dirty="0">
                          <a:solidFill>
                            <a:schemeClr val="bg1"/>
                          </a:solidFill>
                          <a:effectLst/>
                          <a:sym typeface="Arial"/>
                        </a:rPr>
                        <a:t>  Hulha betuminosa, não aglomerada</a:t>
                      </a:r>
                      <a:endParaRPr lang="pt-BR" sz="1200" b="1" i="0" u="none" strike="noStrike" cap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u="none" strike="noStrike" cap="none" dirty="0">
                          <a:solidFill>
                            <a:schemeClr val="bg1"/>
                          </a:solidFill>
                          <a:effectLst/>
                          <a:sym typeface="Arial"/>
                        </a:rPr>
                        <a:t> $   2.174 </a:t>
                      </a:r>
                      <a:endParaRPr lang="pt-BR" sz="1200" b="1" i="0" u="none" strike="noStrike" cap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293774621"/>
                  </a:ext>
                </a:extLst>
              </a:tr>
            </a:tbl>
          </a:graphicData>
        </a:graphic>
      </p:graphicFrame>
      <p:pic>
        <p:nvPicPr>
          <p:cNvPr id="15" name="Imagem 14" descr="Logotipo, nome da empresa&#10;&#10;Descrição gerada automaticamente">
            <a:extLst>
              <a:ext uri="{FF2B5EF4-FFF2-40B4-BE49-F238E27FC236}">
                <a16:creationId xmlns:a16="http://schemas.microsoft.com/office/drawing/2014/main" id="{7DB69819-4D1C-C687-01D3-4FC60E24C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506" y="67446"/>
            <a:ext cx="981744" cy="865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Google Shape;905;p4">
            <a:extLst>
              <a:ext uri="{FF2B5EF4-FFF2-40B4-BE49-F238E27FC236}">
                <a16:creationId xmlns:a16="http://schemas.microsoft.com/office/drawing/2014/main" id="{81805037-D8DC-C3BA-1DF5-9D3289C1ADCF}"/>
              </a:ext>
            </a:extLst>
          </p:cNvPr>
          <p:cNvSpPr/>
          <p:nvPr/>
        </p:nvSpPr>
        <p:spPr>
          <a:xfrm>
            <a:off x="11588496" y="6467431"/>
            <a:ext cx="307094" cy="16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tabLst/>
              <a:defRPr/>
            </a:pPr>
            <a:fld id="{00000000-1234-1234-1234-123412341234}" type="slidenum">
              <a:rPr kumimoji="0" lang="pt-BR" sz="10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900"/>
                <a:buFont typeface="Arial"/>
                <a:buNone/>
                <a:tabLst/>
                <a:defRPr/>
              </a:pPr>
              <a:t>17</a:t>
            </a:fld>
            <a:endParaRPr kumimoji="0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58067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tângulo 26">
            <a:extLst>
              <a:ext uri="{FF2B5EF4-FFF2-40B4-BE49-F238E27FC236}">
                <a16:creationId xmlns:a16="http://schemas.microsoft.com/office/drawing/2014/main" id="{058320D0-FDF8-87DB-C578-F86F08F2B43C}"/>
              </a:ext>
            </a:extLst>
          </p:cNvPr>
          <p:cNvSpPr/>
          <p:nvPr/>
        </p:nvSpPr>
        <p:spPr>
          <a:xfrm>
            <a:off x="2761959" y="-75500"/>
            <a:ext cx="9430041" cy="6933500"/>
          </a:xfrm>
          <a:prstGeom prst="rect">
            <a:avLst/>
          </a:prstGeom>
          <a:solidFill>
            <a:srgbClr val="0562A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758" dirty="0"/>
          </a:p>
        </p:txBody>
      </p:sp>
      <p:pic>
        <p:nvPicPr>
          <p:cNvPr id="13" name="Google Shape;1199;p14">
            <a:extLst>
              <a:ext uri="{FF2B5EF4-FFF2-40B4-BE49-F238E27FC236}">
                <a16:creationId xmlns:a16="http://schemas.microsoft.com/office/drawing/2014/main" id="{D4951337-E212-6521-B296-DA0F95A15EA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0"/>
            <a:ext cx="288702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29" name="Imagem 3" descr="Logotipo, nome da empresa&#10;&#10;Descrição gerada automaticamente">
            <a:extLst>
              <a:ext uri="{FF2B5EF4-FFF2-40B4-BE49-F238E27FC236}">
                <a16:creationId xmlns:a16="http://schemas.microsoft.com/office/drawing/2014/main" id="{81EE58A9-4412-835C-C80B-3F8C8B02C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39" y="228986"/>
            <a:ext cx="1304292" cy="1149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06E0EB2E-4ABE-3991-492E-A36C544880BE}"/>
              </a:ext>
            </a:extLst>
          </p:cNvPr>
          <p:cNvSpPr txBox="1"/>
          <p:nvPr/>
        </p:nvSpPr>
        <p:spPr>
          <a:xfrm>
            <a:off x="3410648" y="6402042"/>
            <a:ext cx="7721841" cy="29001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4466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303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IDV – Instituto para Desenvolvimento do Varejo</a:t>
            </a:r>
          </a:p>
        </p:txBody>
      </p:sp>
      <p:cxnSp>
        <p:nvCxnSpPr>
          <p:cNvPr id="7" name="Conector Reto 64">
            <a:extLst>
              <a:ext uri="{FF2B5EF4-FFF2-40B4-BE49-F238E27FC236}">
                <a16:creationId xmlns:a16="http://schemas.microsoft.com/office/drawing/2014/main" id="{A1AEC2EF-79D5-D795-AC46-585B193EFCB8}"/>
              </a:ext>
            </a:extLst>
          </p:cNvPr>
          <p:cNvCxnSpPr>
            <a:cxnSpLocks/>
          </p:cNvCxnSpPr>
          <p:nvPr/>
        </p:nvCxnSpPr>
        <p:spPr>
          <a:xfrm>
            <a:off x="3461827" y="6358617"/>
            <a:ext cx="6657937" cy="27916"/>
          </a:xfrm>
          <a:prstGeom prst="line">
            <a:avLst/>
          </a:prstGeom>
          <a:ln>
            <a:solidFill>
              <a:schemeClr val="bg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FFEB63FD-DF0E-330D-D070-8A938B1A5A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68342"/>
              </p:ext>
            </p:extLst>
          </p:nvPr>
        </p:nvGraphicFramePr>
        <p:xfrm>
          <a:off x="7284940" y="2518774"/>
          <a:ext cx="4066234" cy="10854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113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6007">
                  <a:extLst>
                    <a:ext uri="{9D8B030D-6E8A-4147-A177-3AD203B41FA5}">
                      <a16:colId xmlns:a16="http://schemas.microsoft.com/office/drawing/2014/main" val="3785741384"/>
                    </a:ext>
                  </a:extLst>
                </a:gridCol>
                <a:gridCol w="14288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3257">
                <a:tc gridSpan="2">
                  <a:txBody>
                    <a:bodyPr/>
                    <a:lstStyle/>
                    <a:p>
                      <a:pPr algn="ctr" fontAlgn="b"/>
                      <a:endParaRPr lang="pt-BR" sz="700" b="0" i="0" u="none" strike="noStrike" dirty="0">
                        <a:solidFill>
                          <a:schemeClr val="bg1"/>
                        </a:solidFill>
                        <a:effectLst/>
                        <a:latin typeface="Poppins Medium" pitchFamily="2" charset="77"/>
                        <a:cs typeface="Poppins Medium" pitchFamily="2" charset="77"/>
                      </a:endParaRPr>
                    </a:p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Poppins Medium" pitchFamily="2" charset="77"/>
                          <a:cs typeface="Poppins Medium" pitchFamily="2" charset="77"/>
                        </a:rPr>
                        <a:t>ALÍQUOTAS NOMINAIS</a:t>
                      </a:r>
                    </a:p>
                    <a:p>
                      <a:pPr algn="ctr" fontAlgn="b"/>
                      <a:endParaRPr lang="pt-BR" sz="700" b="0" i="0" u="none" strike="noStrike" dirty="0">
                        <a:solidFill>
                          <a:schemeClr val="bg1"/>
                        </a:solidFill>
                        <a:effectLst/>
                        <a:latin typeface="Poppins Medium" pitchFamily="2" charset="77"/>
                        <a:cs typeface="Poppins Medium" pitchFamily="2" charset="77"/>
                      </a:endParaRPr>
                    </a:p>
                  </a:txBody>
                  <a:tcPr marL="9304" marR="9304" marT="930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pt-BR" sz="1400" b="0" i="0" u="none" strike="noStrike" dirty="0">
                        <a:solidFill>
                          <a:schemeClr val="bg1"/>
                        </a:solidFill>
                        <a:effectLst/>
                        <a:latin typeface="Poppins Medium" pitchFamily="2" charset="77"/>
                        <a:cs typeface="Poppins Medium" pitchFamily="2" charset="77"/>
                      </a:endParaRPr>
                    </a:p>
                  </a:txBody>
                  <a:tcPr marL="9304" marR="9304" marT="9306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562A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Poppins Medium" pitchFamily="2" charset="77"/>
                          <a:cs typeface="Poppins Medium" pitchFamily="2" charset="77"/>
                        </a:rPr>
                        <a:t>CARGA TRIBUTÁRIA EFETIVA MÉDIA</a:t>
                      </a:r>
                    </a:p>
                    <a:p>
                      <a:pPr algn="ctr" fontAlgn="b"/>
                      <a:endParaRPr lang="pt-BR" sz="1400" b="0" i="0" u="none" strike="noStrike" dirty="0">
                        <a:solidFill>
                          <a:schemeClr val="bg1"/>
                        </a:solidFill>
                        <a:effectLst/>
                        <a:latin typeface="Poppins Medium" pitchFamily="2" charset="77"/>
                        <a:cs typeface="Poppins Medium" pitchFamily="2" charset="77"/>
                      </a:endParaRPr>
                    </a:p>
                  </a:txBody>
                  <a:tcPr marL="9304" marR="9304" marT="930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4565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endParaRPr lang="pt-BR" sz="700" b="0" i="0" u="none" strike="noStrike" dirty="0">
                        <a:solidFill>
                          <a:schemeClr val="bg1"/>
                        </a:solidFill>
                        <a:effectLst/>
                        <a:latin typeface="Poppins Medium" pitchFamily="2" charset="77"/>
                        <a:cs typeface="Poppins Medium" pitchFamily="2" charset="77"/>
                      </a:endParaRPr>
                    </a:p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Poppins Medium" pitchFamily="2" charset="77"/>
                          <a:cs typeface="Poppins Medium" pitchFamily="2" charset="77"/>
                        </a:rPr>
                        <a:t>IMPOSTO DE </a:t>
                      </a:r>
                    </a:p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Poppins Medium" pitchFamily="2" charset="77"/>
                          <a:cs typeface="Poppins Medium" pitchFamily="2" charset="77"/>
                        </a:rPr>
                        <a:t>IMPORTAÇAO</a:t>
                      </a:r>
                    </a:p>
                    <a:p>
                      <a:pPr algn="ctr" fontAlgn="b"/>
                      <a:endParaRPr lang="pt-BR" sz="700" b="0" i="0" u="none" strike="noStrike" dirty="0">
                        <a:solidFill>
                          <a:schemeClr val="bg1"/>
                        </a:solidFill>
                        <a:effectLst/>
                        <a:latin typeface="Poppins Medium" pitchFamily="2" charset="77"/>
                        <a:cs typeface="Poppins Medium" pitchFamily="2" charset="77"/>
                      </a:endParaRPr>
                    </a:p>
                  </a:txBody>
                  <a:tcPr marL="9304" marR="9304" marT="930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Poppins Medium" pitchFamily="2" charset="77"/>
                          <a:cs typeface="Poppins Medium" pitchFamily="2" charset="77"/>
                        </a:rPr>
                        <a:t>ICMS</a:t>
                      </a:r>
                    </a:p>
                    <a:p>
                      <a:pPr algn="ctr" fontAlgn="b"/>
                      <a:endParaRPr lang="pt-BR" sz="1400" b="0" i="0" u="none" strike="noStrike" dirty="0">
                        <a:solidFill>
                          <a:schemeClr val="bg1"/>
                        </a:solidFill>
                        <a:effectLst/>
                        <a:latin typeface="Poppins Medium" pitchFamily="2" charset="77"/>
                        <a:cs typeface="Poppins Medium" pitchFamily="2" charset="77"/>
                      </a:endParaRPr>
                    </a:p>
                  </a:txBody>
                  <a:tcPr marL="9304" marR="9304" marT="930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pt-BR" sz="700" b="0" i="0" u="none" strike="noStrike" dirty="0">
                        <a:solidFill>
                          <a:schemeClr val="bg1"/>
                        </a:solidFill>
                        <a:effectLst/>
                        <a:latin typeface="Poppins Medium" pitchFamily="2" charset="77"/>
                        <a:cs typeface="Poppins Medium" pitchFamily="2" charset="77"/>
                      </a:endParaRPr>
                    </a:p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Poppins Medium" pitchFamily="2" charset="77"/>
                          <a:cs typeface="Poppins Medium" pitchFamily="2" charset="77"/>
                        </a:rPr>
                        <a:t>CARGA TRIBUTÁRIA EFETIVA MÉDIA</a:t>
                      </a:r>
                    </a:p>
                    <a:p>
                      <a:pPr algn="ctr" fontAlgn="b"/>
                      <a:endParaRPr lang="pt-BR" sz="700" b="0" i="0" u="none" strike="noStrike" dirty="0">
                        <a:solidFill>
                          <a:schemeClr val="bg1"/>
                        </a:solidFill>
                        <a:effectLst/>
                        <a:latin typeface="Poppins Medium" pitchFamily="2" charset="77"/>
                        <a:cs typeface="Poppins Medium" pitchFamily="2" charset="77"/>
                      </a:endParaRPr>
                    </a:p>
                  </a:txBody>
                  <a:tcPr marL="9304" marR="9304" marT="9306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562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" name="CaixaDeTexto 9">
            <a:extLst>
              <a:ext uri="{FF2B5EF4-FFF2-40B4-BE49-F238E27FC236}">
                <a16:creationId xmlns:a16="http://schemas.microsoft.com/office/drawing/2014/main" id="{BD3A82AB-187A-65CC-BD5D-AAAB07BAFFC6}"/>
              </a:ext>
            </a:extLst>
          </p:cNvPr>
          <p:cNvSpPr txBox="1"/>
          <p:nvPr/>
        </p:nvSpPr>
        <p:spPr>
          <a:xfrm>
            <a:off x="3630141" y="5244055"/>
            <a:ext cx="41550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* Cálculo sem IOF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** Alíquota divulgada pela imprensa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D007C81F-6FA0-7693-BCC5-48C4AB8C2F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1973" y="708738"/>
            <a:ext cx="900002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466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pt-BR" sz="2200" b="1" dirty="0">
                <a:latin typeface="Poppins" panose="00000500000000000000" pitchFamily="2" charset="0"/>
                <a:ea typeface="Noto Serif" panose="02020600060500020200" pitchFamily="18" charset="0"/>
                <a:cs typeface="Poppins" panose="00000500000000000000" pitchFamily="2" charset="0"/>
              </a:rPr>
              <a:t>IMPOSTO DE IMPORTAÇÃO NECESSÁRIO  </a:t>
            </a:r>
          </a:p>
          <a:p>
            <a:pPr marL="0" marR="0" lvl="0" indent="0" algn="ctr" defTabSz="4466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pt-BR" sz="2200" b="1" dirty="0">
                <a:latin typeface="Poppins" panose="00000500000000000000" pitchFamily="2" charset="0"/>
                <a:ea typeface="Noto Serif" panose="02020600060500020200" pitchFamily="18" charset="0"/>
                <a:cs typeface="Poppins" panose="00000500000000000000" pitchFamily="2" charset="0"/>
              </a:rPr>
              <a:t>PARA  ISONOMIA TRIBUTÁRIA</a:t>
            </a:r>
            <a:endParaRPr lang="id-ID" altLang="pt-BR" sz="2200" b="1" dirty="0">
              <a:latin typeface="Poppins" panose="00000500000000000000" pitchFamily="2" charset="0"/>
              <a:ea typeface="Noto Serif" panose="02020600060500020200" pitchFamily="18" charset="0"/>
              <a:cs typeface="Poppins" panose="00000500000000000000" pitchFamily="2" charset="0"/>
            </a:endParaRP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6074B04D-DAE7-10F0-F0CC-BEEBFEEB89ED}"/>
              </a:ext>
            </a:extLst>
          </p:cNvPr>
          <p:cNvSpPr/>
          <p:nvPr/>
        </p:nvSpPr>
        <p:spPr>
          <a:xfrm>
            <a:off x="4534390" y="652331"/>
            <a:ext cx="6315191" cy="905715"/>
          </a:xfrm>
          <a:prstGeom prst="rect">
            <a:avLst/>
          </a:prstGeom>
          <a:noFill/>
          <a:ln>
            <a:solidFill>
              <a:schemeClr val="tx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46639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75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FA4AFDA7-7FBF-73B4-FD1F-D1D2461E5407}"/>
              </a:ext>
            </a:extLst>
          </p:cNvPr>
          <p:cNvCxnSpPr/>
          <p:nvPr/>
        </p:nvCxnSpPr>
        <p:spPr>
          <a:xfrm>
            <a:off x="7271568" y="2954125"/>
            <a:ext cx="2642532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14EB9391-E4A1-BB09-5640-D7A54E922311}"/>
              </a:ext>
            </a:extLst>
          </p:cNvPr>
          <p:cNvSpPr txBox="1"/>
          <p:nvPr/>
        </p:nvSpPr>
        <p:spPr>
          <a:xfrm>
            <a:off x="361511" y="2034526"/>
            <a:ext cx="240044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Todas as metodologias de cálculo da carga tributária estudada apresentam a </a:t>
            </a:r>
            <a:r>
              <a:rPr lang="pt-BR" b="1" u="sng" dirty="0"/>
              <a:t>alíquota da importação de cerca de 60% </a:t>
            </a:r>
            <a:r>
              <a:rPr lang="pt-BR" dirty="0"/>
              <a:t>como a alíquota mínima para gerar a isonomia tributária </a:t>
            </a: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AAA91387-A853-AB90-B1C1-EE3CC3C3F3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0460442"/>
              </p:ext>
            </p:extLst>
          </p:nvPr>
        </p:nvGraphicFramePr>
        <p:xfrm>
          <a:off x="3630141" y="3595958"/>
          <a:ext cx="7732468" cy="152555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97199">
                  <a:extLst>
                    <a:ext uri="{9D8B030D-6E8A-4147-A177-3AD203B41FA5}">
                      <a16:colId xmlns:a16="http://schemas.microsoft.com/office/drawing/2014/main" val="3912846827"/>
                    </a:ext>
                  </a:extLst>
                </a:gridCol>
                <a:gridCol w="2869035">
                  <a:extLst>
                    <a:ext uri="{9D8B030D-6E8A-4147-A177-3AD203B41FA5}">
                      <a16:colId xmlns:a16="http://schemas.microsoft.com/office/drawing/2014/main" val="2725882153"/>
                    </a:ext>
                  </a:extLst>
                </a:gridCol>
                <a:gridCol w="17113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6007">
                  <a:extLst>
                    <a:ext uri="{9D8B030D-6E8A-4147-A177-3AD203B41FA5}">
                      <a16:colId xmlns:a16="http://schemas.microsoft.com/office/drawing/2014/main" val="3785741384"/>
                    </a:ext>
                  </a:extLst>
                </a:gridCol>
                <a:gridCol w="14288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7617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Poppins Medium" pitchFamily="2" charset="77"/>
                          <a:cs typeface="Poppins Medium" pitchFamily="2" charset="77"/>
                        </a:rPr>
                        <a:t>ESTUDO IDV</a:t>
                      </a:r>
                    </a:p>
                    <a:p>
                      <a:pPr algn="ctr" fontAlgn="b"/>
                      <a:endParaRPr lang="pt-BR" sz="700" b="1" i="0" u="none" strike="noStrike" dirty="0">
                        <a:solidFill>
                          <a:schemeClr val="bg1"/>
                        </a:solidFill>
                        <a:effectLst/>
                        <a:latin typeface="Poppins Medium" pitchFamily="2" charset="77"/>
                        <a:cs typeface="Poppins Medium" pitchFamily="2" charset="77"/>
                      </a:endParaRPr>
                    </a:p>
                  </a:txBody>
                  <a:tcPr marL="9304" marR="9304" marT="9306" marB="0" vert="vert270" anchor="b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700" b="1" i="0" u="none" strike="noStrike" dirty="0">
                        <a:solidFill>
                          <a:schemeClr val="bg1"/>
                        </a:solidFill>
                        <a:effectLst/>
                        <a:latin typeface="Poppins Medium" pitchFamily="2" charset="77"/>
                        <a:cs typeface="Poppins Medium" pitchFamily="2" charset="77"/>
                      </a:endParaRPr>
                    </a:p>
                    <a:p>
                      <a:pPr algn="l" fontAlgn="b"/>
                      <a:r>
                        <a:rPr lang="pt-BR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Poppins Medium" pitchFamily="2" charset="77"/>
                          <a:cs typeface="Poppins Medium" pitchFamily="2" charset="77"/>
                        </a:rPr>
                        <a:t>  Média das categorias (*)</a:t>
                      </a:r>
                    </a:p>
                    <a:p>
                      <a:pPr algn="l" fontAlgn="b"/>
                      <a:endParaRPr lang="pt-BR" sz="1400" b="1" i="0" u="none" strike="noStrike" dirty="0">
                        <a:solidFill>
                          <a:schemeClr val="bg1"/>
                        </a:solidFill>
                        <a:effectLst/>
                        <a:latin typeface="Poppins Medium" pitchFamily="2" charset="77"/>
                        <a:cs typeface="Poppins Medium" pitchFamily="2" charset="77"/>
                      </a:endParaRPr>
                    </a:p>
                    <a:p>
                      <a:pPr algn="l" fontAlgn="b"/>
                      <a:endParaRPr lang="pt-BR" sz="700" b="1" i="0" u="none" strike="noStrike" dirty="0">
                        <a:solidFill>
                          <a:schemeClr val="bg1"/>
                        </a:solidFill>
                        <a:effectLst/>
                        <a:latin typeface="Poppins Medium" pitchFamily="2" charset="77"/>
                        <a:cs typeface="Poppins Medium" pitchFamily="2" charset="77"/>
                      </a:endParaRPr>
                    </a:p>
                  </a:txBody>
                  <a:tcPr marL="9304" marR="9304" marT="9306" marB="0" anchor="b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700" b="1" i="0" u="none" strike="noStrike" dirty="0">
                        <a:solidFill>
                          <a:schemeClr val="bg1"/>
                        </a:solidFill>
                        <a:effectLst/>
                        <a:latin typeface="Poppins Medium" pitchFamily="2" charset="77"/>
                        <a:cs typeface="Poppins Medium" pitchFamily="2" charset="77"/>
                      </a:endParaRPr>
                    </a:p>
                    <a:p>
                      <a:pPr algn="ctr" fontAlgn="b"/>
                      <a:r>
                        <a:rPr lang="pt-BR" sz="2000" b="1" i="0" u="none" strike="noStrike" dirty="0">
                          <a:solidFill>
                            <a:srgbClr val="C00000"/>
                          </a:solidFill>
                          <a:effectLst/>
                          <a:latin typeface="Poppins Medium" pitchFamily="2" charset="77"/>
                          <a:cs typeface="Poppins Medium" pitchFamily="2" charset="77"/>
                        </a:rPr>
                        <a:t>74,2%</a:t>
                      </a:r>
                    </a:p>
                    <a:p>
                      <a:pPr algn="ctr" fontAlgn="b"/>
                      <a:endParaRPr lang="pt-BR" sz="1000" b="1" i="0" u="none" strike="noStrike" dirty="0">
                        <a:solidFill>
                          <a:schemeClr val="bg1"/>
                        </a:solidFill>
                        <a:effectLst/>
                        <a:latin typeface="Poppins Medium" pitchFamily="2" charset="77"/>
                        <a:cs typeface="Poppins Medium" pitchFamily="2" charset="77"/>
                      </a:endParaRPr>
                    </a:p>
                    <a:p>
                      <a:pPr algn="ctr" fontAlgn="b"/>
                      <a:endParaRPr lang="pt-BR" sz="700" b="1" i="0" u="none" strike="noStrike" dirty="0">
                        <a:solidFill>
                          <a:schemeClr val="bg1"/>
                        </a:solidFill>
                        <a:effectLst/>
                        <a:latin typeface="Poppins Medium" pitchFamily="2" charset="77"/>
                        <a:cs typeface="Poppins Medium" pitchFamily="2" charset="77"/>
                      </a:endParaRPr>
                    </a:p>
                  </a:txBody>
                  <a:tcPr marL="9304" marR="9304" marT="9306" marB="0" anchor="b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700" b="0" i="0" u="none" strike="noStrike" dirty="0">
                        <a:solidFill>
                          <a:schemeClr val="bg1"/>
                        </a:solidFill>
                        <a:effectLst/>
                        <a:latin typeface="Poppins Medium" pitchFamily="2" charset="77"/>
                        <a:cs typeface="Poppins Medium" pitchFamily="2" charset="77"/>
                      </a:endParaRPr>
                    </a:p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Poppins Medium" pitchFamily="2" charset="77"/>
                          <a:cs typeface="Poppins Medium" pitchFamily="2" charset="77"/>
                        </a:rPr>
                        <a:t>17,0%</a:t>
                      </a:r>
                    </a:p>
                    <a:p>
                      <a:pPr algn="ctr" fontAlgn="b"/>
                      <a:endParaRPr lang="pt-BR" sz="700" b="0" i="0" u="none" strike="noStrike" dirty="0">
                        <a:solidFill>
                          <a:schemeClr val="bg1"/>
                        </a:solidFill>
                        <a:effectLst/>
                        <a:latin typeface="Poppins Medium" pitchFamily="2" charset="77"/>
                        <a:cs typeface="Poppins Medium" pitchFamily="2" charset="77"/>
                      </a:endParaRPr>
                    </a:p>
                    <a:p>
                      <a:pPr algn="ctr" fontAlgn="b"/>
                      <a:endParaRPr lang="pt-BR" sz="1400" b="0" i="0" u="none" strike="noStrike" dirty="0">
                        <a:solidFill>
                          <a:schemeClr val="bg1"/>
                        </a:solidFill>
                        <a:effectLst/>
                        <a:latin typeface="Poppins Medium" pitchFamily="2" charset="77"/>
                        <a:cs typeface="Poppins Medium" pitchFamily="2" charset="77"/>
                      </a:endParaRPr>
                    </a:p>
                  </a:txBody>
                  <a:tcPr marL="9304" marR="9304" marT="9306" marB="0" anchor="b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700" b="0" i="0" u="none" strike="noStrike" dirty="0">
                        <a:solidFill>
                          <a:schemeClr val="bg1"/>
                        </a:solidFill>
                        <a:effectLst/>
                        <a:latin typeface="Poppins Medium" pitchFamily="2" charset="77"/>
                        <a:cs typeface="Poppins Medium" pitchFamily="2" charset="77"/>
                      </a:endParaRPr>
                    </a:p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Poppins Medium" pitchFamily="2" charset="77"/>
                          <a:cs typeface="Poppins Medium" pitchFamily="2" charset="77"/>
                        </a:rPr>
                        <a:t>109,9%</a:t>
                      </a:r>
                    </a:p>
                    <a:p>
                      <a:pPr algn="ctr" fontAlgn="b"/>
                      <a:endParaRPr lang="pt-BR" sz="700" b="0" i="0" u="none" strike="noStrike" dirty="0">
                        <a:solidFill>
                          <a:schemeClr val="bg1"/>
                        </a:solidFill>
                        <a:effectLst/>
                        <a:latin typeface="Poppins Medium" pitchFamily="2" charset="77"/>
                        <a:cs typeface="Poppins Medium" pitchFamily="2" charset="77"/>
                      </a:endParaRPr>
                    </a:p>
                    <a:p>
                      <a:pPr algn="ctr" fontAlgn="b"/>
                      <a:endParaRPr lang="pt-BR" sz="1400" b="0" i="0" u="none" strike="noStrike" dirty="0">
                        <a:solidFill>
                          <a:schemeClr val="bg1"/>
                        </a:solidFill>
                        <a:effectLst/>
                        <a:latin typeface="Poppins Medium" pitchFamily="2" charset="77"/>
                        <a:cs typeface="Poppins Medium" pitchFamily="2" charset="77"/>
                      </a:endParaRPr>
                    </a:p>
                  </a:txBody>
                  <a:tcPr marL="9304" marR="9304" marT="9306" marB="0" anchor="b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5362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Poppins Medium" pitchFamily="2" charset="77"/>
                          <a:cs typeface="Poppins Medium" pitchFamily="2" charset="77"/>
                        </a:rPr>
                        <a:t>MF (**)</a:t>
                      </a:r>
                    </a:p>
                    <a:p>
                      <a:pPr algn="ctr" fontAlgn="b"/>
                      <a:endParaRPr lang="pt-BR" sz="1400" b="0" i="0" u="none" strike="noStrike" dirty="0">
                        <a:solidFill>
                          <a:schemeClr val="bg1"/>
                        </a:solidFill>
                        <a:effectLst/>
                        <a:latin typeface="Poppins Medium" pitchFamily="2" charset="77"/>
                        <a:cs typeface="Poppins Medium" pitchFamily="2" charset="77"/>
                      </a:endParaRPr>
                    </a:p>
                  </a:txBody>
                  <a:tcPr marL="9304" marR="9304" marT="9306" marB="0" vert="vert270" anchor="b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Poppins Medium" pitchFamily="2" charset="77"/>
                          <a:cs typeface="Poppins Medium" pitchFamily="2" charset="77"/>
                        </a:rPr>
                        <a:t>  PROPOSTA </a:t>
                      </a:r>
                    </a:p>
                    <a:p>
                      <a:pPr algn="l" fontAlgn="b"/>
                      <a:r>
                        <a:rPr lang="pt-BR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Poppins Medium" pitchFamily="2" charset="77"/>
                          <a:cs typeface="Poppins Medium" pitchFamily="2" charset="77"/>
                        </a:rPr>
                        <a:t>  MINISTÉRIO DA FAZENDA</a:t>
                      </a:r>
                    </a:p>
                    <a:p>
                      <a:pPr algn="l" fontAlgn="b"/>
                      <a:endParaRPr lang="pt-BR" sz="700" b="0" i="0" u="none" strike="noStrike" dirty="0">
                        <a:solidFill>
                          <a:schemeClr val="bg1"/>
                        </a:solidFill>
                        <a:effectLst/>
                        <a:latin typeface="Poppins Medium" pitchFamily="2" charset="77"/>
                        <a:cs typeface="Poppins Medium" pitchFamily="2" charset="77"/>
                      </a:endParaRPr>
                    </a:p>
                  </a:txBody>
                  <a:tcPr marL="9304" marR="9304" marT="9306" marB="0" anchor="b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700" b="0" i="0" u="none" strike="noStrike" dirty="0">
                        <a:solidFill>
                          <a:schemeClr val="bg1"/>
                        </a:solidFill>
                        <a:effectLst/>
                        <a:latin typeface="Poppins Medium" pitchFamily="2" charset="77"/>
                        <a:cs typeface="Poppins Medium" pitchFamily="2" charset="77"/>
                      </a:endParaRPr>
                    </a:p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Poppins Medium" pitchFamily="2" charset="77"/>
                          <a:cs typeface="Poppins Medium" pitchFamily="2" charset="77"/>
                        </a:rPr>
                        <a:t>20,0%</a:t>
                      </a:r>
                    </a:p>
                    <a:p>
                      <a:pPr algn="ctr" fontAlgn="b"/>
                      <a:endParaRPr lang="pt-BR" sz="700" b="0" i="0" u="none" strike="noStrike" dirty="0">
                        <a:solidFill>
                          <a:schemeClr val="bg1"/>
                        </a:solidFill>
                        <a:effectLst/>
                        <a:latin typeface="Poppins Medium" pitchFamily="2" charset="77"/>
                        <a:cs typeface="Poppins Medium" pitchFamily="2" charset="77"/>
                      </a:endParaRPr>
                    </a:p>
                    <a:p>
                      <a:pPr algn="ctr" fontAlgn="b"/>
                      <a:endParaRPr lang="pt-BR" sz="700" b="0" i="0" u="none" strike="noStrike" dirty="0">
                        <a:solidFill>
                          <a:schemeClr val="bg1"/>
                        </a:solidFill>
                        <a:effectLst/>
                        <a:latin typeface="Poppins Medium" pitchFamily="2" charset="77"/>
                        <a:cs typeface="Poppins Medium" pitchFamily="2" charset="77"/>
                      </a:endParaRPr>
                    </a:p>
                  </a:txBody>
                  <a:tcPr marL="9304" marR="9304" marT="9306" marB="0" anchor="b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700" b="0" i="0" u="none" strike="noStrike" dirty="0">
                        <a:solidFill>
                          <a:schemeClr val="bg1"/>
                        </a:solidFill>
                        <a:effectLst/>
                        <a:latin typeface="Poppins Medium" pitchFamily="2" charset="77"/>
                        <a:cs typeface="Poppins Medium" pitchFamily="2" charset="77"/>
                      </a:endParaRPr>
                    </a:p>
                    <a:p>
                      <a:pPr algn="ctr" fontAlgn="b"/>
                      <a:endParaRPr lang="pt-BR" sz="700" b="0" i="0" u="none" strike="noStrike" dirty="0">
                        <a:solidFill>
                          <a:schemeClr val="bg1"/>
                        </a:solidFill>
                        <a:effectLst/>
                        <a:latin typeface="Poppins Medium" pitchFamily="2" charset="77"/>
                        <a:cs typeface="Poppins Medium" pitchFamily="2" charset="77"/>
                      </a:endParaRPr>
                    </a:p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Poppins Medium" pitchFamily="2" charset="77"/>
                          <a:cs typeface="Poppins Medium" pitchFamily="2" charset="77"/>
                        </a:rPr>
                        <a:t>17,0%</a:t>
                      </a:r>
                    </a:p>
                    <a:p>
                      <a:pPr algn="ctr" fontAlgn="b"/>
                      <a:endParaRPr lang="pt-BR" sz="1400" b="0" i="0" u="none" strike="noStrike" dirty="0">
                        <a:solidFill>
                          <a:schemeClr val="bg1"/>
                        </a:solidFill>
                        <a:effectLst/>
                        <a:latin typeface="Poppins Medium" pitchFamily="2" charset="77"/>
                        <a:cs typeface="Poppins Medium" pitchFamily="2" charset="77"/>
                      </a:endParaRPr>
                    </a:p>
                  </a:txBody>
                  <a:tcPr marL="9304" marR="9304" marT="9306" marB="0" anchor="b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700" b="0" i="0" u="none" strike="noStrike" dirty="0">
                        <a:solidFill>
                          <a:schemeClr val="bg1"/>
                        </a:solidFill>
                        <a:effectLst/>
                        <a:latin typeface="Poppins Medium" pitchFamily="2" charset="77"/>
                        <a:cs typeface="Poppins Medium" pitchFamily="2" charset="77"/>
                      </a:endParaRPr>
                    </a:p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Poppins Medium" pitchFamily="2" charset="77"/>
                          <a:cs typeface="Poppins Medium" pitchFamily="2" charset="77"/>
                        </a:rPr>
                        <a:t>44,6%</a:t>
                      </a:r>
                    </a:p>
                    <a:p>
                      <a:pPr algn="ctr" fontAlgn="b"/>
                      <a:endParaRPr lang="pt-BR" sz="1400" b="0" i="0" u="none" strike="noStrike" dirty="0">
                        <a:solidFill>
                          <a:schemeClr val="bg1"/>
                        </a:solidFill>
                        <a:effectLst/>
                        <a:latin typeface="Poppins Medium" pitchFamily="2" charset="77"/>
                        <a:cs typeface="Poppins Medium" pitchFamily="2" charset="77"/>
                      </a:endParaRPr>
                    </a:p>
                  </a:txBody>
                  <a:tcPr marL="9304" marR="9304" marT="9306" marB="0" anchor="b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C8A4B94A-C7D3-9018-8554-7F4D3AF1DA1C}"/>
              </a:ext>
            </a:extLst>
          </p:cNvPr>
          <p:cNvCxnSpPr>
            <a:cxnSpLocks/>
          </p:cNvCxnSpPr>
          <p:nvPr/>
        </p:nvCxnSpPr>
        <p:spPr>
          <a:xfrm>
            <a:off x="3630141" y="4471092"/>
            <a:ext cx="772103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Google Shape;905;p4">
            <a:extLst>
              <a:ext uri="{FF2B5EF4-FFF2-40B4-BE49-F238E27FC236}">
                <a16:creationId xmlns:a16="http://schemas.microsoft.com/office/drawing/2014/main" id="{A175D4E0-58D4-32C5-D062-8C5950FEA8DA}"/>
              </a:ext>
            </a:extLst>
          </p:cNvPr>
          <p:cNvSpPr/>
          <p:nvPr/>
        </p:nvSpPr>
        <p:spPr>
          <a:xfrm>
            <a:off x="11588496" y="6467431"/>
            <a:ext cx="307094" cy="16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tabLst/>
              <a:defRPr/>
            </a:pPr>
            <a:fld id="{00000000-1234-1234-1234-123412341234}" type="slidenum">
              <a:rPr kumimoji="0" lang="pt-BR" sz="105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900"/>
                <a:buFont typeface="Arial"/>
                <a:buNone/>
                <a:tabLst/>
                <a:defRPr/>
              </a:pPr>
              <a:t>18</a:t>
            </a:fld>
            <a:endParaRPr kumimoji="0" sz="105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0806F8B7-F41B-7DEE-F84F-3E82B32C588D}"/>
              </a:ext>
            </a:extLst>
          </p:cNvPr>
          <p:cNvCxnSpPr>
            <a:cxnSpLocks/>
          </p:cNvCxnSpPr>
          <p:nvPr/>
        </p:nvCxnSpPr>
        <p:spPr>
          <a:xfrm>
            <a:off x="3657311" y="4490468"/>
            <a:ext cx="7705298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FD199EB3-E76F-8209-3B3C-4495788DCBE2}"/>
              </a:ext>
            </a:extLst>
          </p:cNvPr>
          <p:cNvCxnSpPr>
            <a:cxnSpLocks/>
          </p:cNvCxnSpPr>
          <p:nvPr/>
        </p:nvCxnSpPr>
        <p:spPr>
          <a:xfrm>
            <a:off x="3674378" y="3582099"/>
            <a:ext cx="7688231" cy="34232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8262058F-EBB3-6170-D184-3911E914BE0C}"/>
              </a:ext>
            </a:extLst>
          </p:cNvPr>
          <p:cNvCxnSpPr>
            <a:cxnSpLocks/>
          </p:cNvCxnSpPr>
          <p:nvPr/>
        </p:nvCxnSpPr>
        <p:spPr>
          <a:xfrm>
            <a:off x="7284940" y="2491971"/>
            <a:ext cx="4077669" cy="34232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to 21">
            <a:extLst>
              <a:ext uri="{FF2B5EF4-FFF2-40B4-BE49-F238E27FC236}">
                <a16:creationId xmlns:a16="http://schemas.microsoft.com/office/drawing/2014/main" id="{5C40B275-F66D-FD83-4AE9-7B8247637A1C}"/>
              </a:ext>
            </a:extLst>
          </p:cNvPr>
          <p:cNvCxnSpPr>
            <a:cxnSpLocks/>
          </p:cNvCxnSpPr>
          <p:nvPr/>
        </p:nvCxnSpPr>
        <p:spPr>
          <a:xfrm>
            <a:off x="7284940" y="2509087"/>
            <a:ext cx="0" cy="2612427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to 24">
            <a:extLst>
              <a:ext uri="{FF2B5EF4-FFF2-40B4-BE49-F238E27FC236}">
                <a16:creationId xmlns:a16="http://schemas.microsoft.com/office/drawing/2014/main" id="{F6D453AD-8A3A-937E-853A-C50EE400DF31}"/>
              </a:ext>
            </a:extLst>
          </p:cNvPr>
          <p:cNvCxnSpPr>
            <a:cxnSpLocks/>
          </p:cNvCxnSpPr>
          <p:nvPr/>
        </p:nvCxnSpPr>
        <p:spPr>
          <a:xfrm>
            <a:off x="11351174" y="2500360"/>
            <a:ext cx="0" cy="2612427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to 28">
            <a:extLst>
              <a:ext uri="{FF2B5EF4-FFF2-40B4-BE49-F238E27FC236}">
                <a16:creationId xmlns:a16="http://schemas.microsoft.com/office/drawing/2014/main" id="{63E4FF95-CD8F-2494-FA46-0724D3CBFB8B}"/>
              </a:ext>
            </a:extLst>
          </p:cNvPr>
          <p:cNvCxnSpPr>
            <a:cxnSpLocks/>
          </p:cNvCxnSpPr>
          <p:nvPr/>
        </p:nvCxnSpPr>
        <p:spPr>
          <a:xfrm>
            <a:off x="9933146" y="2509087"/>
            <a:ext cx="0" cy="2612427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to 29">
            <a:extLst>
              <a:ext uri="{FF2B5EF4-FFF2-40B4-BE49-F238E27FC236}">
                <a16:creationId xmlns:a16="http://schemas.microsoft.com/office/drawing/2014/main" id="{4AE44FD5-9D48-56BD-E2C3-D650E86EF9B6}"/>
              </a:ext>
            </a:extLst>
          </p:cNvPr>
          <p:cNvCxnSpPr>
            <a:cxnSpLocks/>
          </p:cNvCxnSpPr>
          <p:nvPr/>
        </p:nvCxnSpPr>
        <p:spPr>
          <a:xfrm flipH="1">
            <a:off x="3630141" y="3582099"/>
            <a:ext cx="10657" cy="1530688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9" name="Google Shape;1199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220815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2" name="Google Shape;1202;p14" descr="Logotipo, nome da empresa&#10;&#10;Descrição gerada automaticament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5284" y="83807"/>
            <a:ext cx="1622908" cy="169529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2. Slide Title">
            <a:extLst>
              <a:ext uri="{FF2B5EF4-FFF2-40B4-BE49-F238E27FC236}">
                <a16:creationId xmlns:a16="http://schemas.microsoft.com/office/drawing/2014/main" id="{143C1F98-3D64-ED40-C7CD-9D22EF223D09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2756253" y="2426740"/>
            <a:ext cx="6931914" cy="1717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spcFirstLastPara="1" vert="horz" wrap="square" lIns="0" tIns="0" rIns="0" bIns="0" anchor="b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pt-BR" sz="4000" kern="0" dirty="0"/>
              <a:t>Aspectos regulatórios</a:t>
            </a:r>
            <a:br>
              <a:rPr lang="pt-BR" sz="4000" kern="0" dirty="0"/>
            </a:br>
            <a:r>
              <a:rPr lang="pt-BR" sz="4000" kern="0" dirty="0"/>
              <a:t>Direito dos Consumidores </a:t>
            </a:r>
            <a:br>
              <a:rPr lang="pt-BR" sz="4000" kern="0" dirty="0"/>
            </a:br>
            <a:r>
              <a:rPr lang="pt-BR" sz="4000" kern="0" dirty="0"/>
              <a:t>Propriedade Intelectual  </a:t>
            </a:r>
            <a:endParaRPr lang="en-US" sz="4000" kern="0" dirty="0"/>
          </a:p>
        </p:txBody>
      </p:sp>
      <p:sp>
        <p:nvSpPr>
          <p:cNvPr id="3" name="Google Shape;905;p4">
            <a:extLst>
              <a:ext uri="{FF2B5EF4-FFF2-40B4-BE49-F238E27FC236}">
                <a16:creationId xmlns:a16="http://schemas.microsoft.com/office/drawing/2014/main" id="{CFFB51A6-3529-6901-471A-C8B681AAA5F7}"/>
              </a:ext>
            </a:extLst>
          </p:cNvPr>
          <p:cNvSpPr/>
          <p:nvPr/>
        </p:nvSpPr>
        <p:spPr>
          <a:xfrm>
            <a:off x="11588496" y="6467431"/>
            <a:ext cx="307094" cy="16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tabLst/>
              <a:defRPr/>
            </a:pPr>
            <a:fld id="{00000000-1234-1234-1234-123412341234}" type="slidenum">
              <a:rPr kumimoji="0" lang="pt-BR" sz="10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900"/>
                <a:buFont typeface="Arial"/>
                <a:buNone/>
                <a:tabLst/>
                <a:defRPr/>
              </a:pPr>
              <a:t>19</a:t>
            </a:fld>
            <a:endParaRPr kumimoji="0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43810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9" name="Google Shape;1199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7812"/>
            <a:ext cx="1220815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00" name="Google Shape;1200;p14"/>
          <p:cNvSpPr txBox="1">
            <a:spLocks noGrp="1"/>
          </p:cNvSpPr>
          <p:nvPr>
            <p:ph type="title"/>
          </p:nvPr>
        </p:nvSpPr>
        <p:spPr>
          <a:xfrm>
            <a:off x="1455167" y="1862911"/>
            <a:ext cx="9297821" cy="1913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eorgia"/>
              <a:buNone/>
            </a:pPr>
            <a:r>
              <a:rPr lang="pt-BR" dirty="0"/>
              <a:t>Quem somos</a:t>
            </a:r>
            <a:endParaRPr dirty="0"/>
          </a:p>
        </p:txBody>
      </p:sp>
      <p:pic>
        <p:nvPicPr>
          <p:cNvPr id="1202" name="Google Shape;1202;p14" descr="Logotipo, nome da empresa&#10;&#10;Descrição gerada automa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5284" y="83807"/>
            <a:ext cx="1622908" cy="169529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874;p2">
            <a:extLst>
              <a:ext uri="{FF2B5EF4-FFF2-40B4-BE49-F238E27FC236}">
                <a16:creationId xmlns:a16="http://schemas.microsoft.com/office/drawing/2014/main" id="{79A7B188-E40F-4C54-E872-F92361BB0AB3}"/>
              </a:ext>
            </a:extLst>
          </p:cNvPr>
          <p:cNvSpPr/>
          <p:nvPr/>
        </p:nvSpPr>
        <p:spPr>
          <a:xfrm>
            <a:off x="11312525" y="6498754"/>
            <a:ext cx="325501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tabLst/>
              <a:defRPr/>
            </a:pPr>
            <a:fld id="{00000000-1234-1234-1234-123412341234}" type="slidenum">
              <a:rPr kumimoji="0" lang="pt-BR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  <a:tabLst/>
                <a:defRPr/>
              </a:pPr>
              <a:t>2</a:t>
            </a:fld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905;p4">
            <a:extLst>
              <a:ext uri="{FF2B5EF4-FFF2-40B4-BE49-F238E27FC236}">
                <a16:creationId xmlns:a16="http://schemas.microsoft.com/office/drawing/2014/main" id="{CBD0EFD2-F977-7491-D164-E9D512D14431}"/>
              </a:ext>
            </a:extLst>
          </p:cNvPr>
          <p:cNvSpPr/>
          <p:nvPr/>
        </p:nvSpPr>
        <p:spPr>
          <a:xfrm>
            <a:off x="11588496" y="6467431"/>
            <a:ext cx="307094" cy="16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tabLst/>
              <a:defRPr/>
            </a:pPr>
            <a:fld id="{00000000-1234-1234-1234-123412341234}" type="slidenum">
              <a:rPr kumimoji="0" lang="pt-BR" sz="10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900"/>
                <a:buFont typeface="Arial"/>
                <a:buNone/>
                <a:tabLst/>
                <a:defRPr/>
              </a:pPr>
              <a:t>2</a:t>
            </a:fld>
            <a:endParaRPr kumimoji="0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77454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C3E088F7-D89C-BD35-EC28-5DC5055C935E}"/>
              </a:ext>
            </a:extLst>
          </p:cNvPr>
          <p:cNvSpPr/>
          <p:nvPr/>
        </p:nvSpPr>
        <p:spPr>
          <a:xfrm>
            <a:off x="3102023" y="69791"/>
            <a:ext cx="8950140" cy="66998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717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C9C02BA5-7197-D094-06B3-9683234775F9}"/>
              </a:ext>
            </a:extLst>
          </p:cNvPr>
          <p:cNvSpPr/>
          <p:nvPr/>
        </p:nvSpPr>
        <p:spPr>
          <a:xfrm>
            <a:off x="142939" y="69791"/>
            <a:ext cx="2903251" cy="6709115"/>
          </a:xfrm>
          <a:prstGeom prst="rect">
            <a:avLst/>
          </a:prstGeom>
          <a:solidFill>
            <a:srgbClr val="0562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717" dirty="0"/>
          </a:p>
        </p:txBody>
      </p:sp>
      <p:sp>
        <p:nvSpPr>
          <p:cNvPr id="6" name="CaixaDeTexto 19">
            <a:extLst>
              <a:ext uri="{FF2B5EF4-FFF2-40B4-BE49-F238E27FC236}">
                <a16:creationId xmlns:a16="http://schemas.microsoft.com/office/drawing/2014/main" id="{6A1AD140-A085-B47F-3813-89559997D6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617" y="2119612"/>
            <a:ext cx="2560505" cy="261661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872816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None/>
              <a:defRPr/>
            </a:pPr>
            <a:r>
              <a:rPr lang="pt-BR" b="1" kern="0" dirty="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  <a:sym typeface="Georgia"/>
              </a:rPr>
              <a:t>Exames preliminares realizados indicam</a:t>
            </a:r>
            <a:endParaRPr lang="pt-BR" kern="0" dirty="0">
              <a:solidFill>
                <a:srgbClr val="000000"/>
              </a:solidFill>
              <a:latin typeface="Poppins" panose="00000500000000000000" pitchFamily="2" charset="0"/>
              <a:cs typeface="Poppins" panose="00000500000000000000" pitchFamily="2" charset="0"/>
              <a:sym typeface="Arial"/>
            </a:endParaRPr>
          </a:p>
        </p:txBody>
      </p:sp>
      <p:pic>
        <p:nvPicPr>
          <p:cNvPr id="34823" name="Imagem 3" descr="Logotipo, nome da empresa&#10;&#10;Descrição gerada automaticamente">
            <a:extLst>
              <a:ext uri="{FF2B5EF4-FFF2-40B4-BE49-F238E27FC236}">
                <a16:creationId xmlns:a16="http://schemas.microsoft.com/office/drawing/2014/main" id="{51A6FD5E-0AC6-6E65-E982-B70BB2ADA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18" y="376865"/>
            <a:ext cx="1274825" cy="1122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0F768522-41CE-FA9B-8481-4515272CFB87}"/>
              </a:ext>
            </a:extLst>
          </p:cNvPr>
          <p:cNvSpPr txBox="1"/>
          <p:nvPr/>
        </p:nvSpPr>
        <p:spPr>
          <a:xfrm>
            <a:off x="3472684" y="6333803"/>
            <a:ext cx="7545040" cy="288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1273" dirty="0">
                <a:solidFill>
                  <a:schemeClr val="bg1">
                    <a:lumMod val="50000"/>
                  </a:schemeClr>
                </a:solidFill>
                <a:latin typeface="Poppins" pitchFamily="2" charset="77"/>
                <a:cs typeface="Poppins" pitchFamily="2" charset="77"/>
              </a:rPr>
              <a:t>IDV – Instituto para Desenvolvimento do Varejo (29/09/2023)</a:t>
            </a:r>
          </a:p>
        </p:txBody>
      </p:sp>
      <p:cxnSp>
        <p:nvCxnSpPr>
          <p:cNvPr id="11" name="Conector Reto 64">
            <a:extLst>
              <a:ext uri="{FF2B5EF4-FFF2-40B4-BE49-F238E27FC236}">
                <a16:creationId xmlns:a16="http://schemas.microsoft.com/office/drawing/2014/main" id="{4D88546B-DDFF-4505-AB2D-2DAAFD939784}"/>
              </a:ext>
            </a:extLst>
          </p:cNvPr>
          <p:cNvCxnSpPr>
            <a:cxnSpLocks/>
          </p:cNvCxnSpPr>
          <p:nvPr/>
        </p:nvCxnSpPr>
        <p:spPr>
          <a:xfrm>
            <a:off x="3522312" y="6291929"/>
            <a:ext cx="6504399" cy="2636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A113D3EA-190C-4A83-E4FA-53A5AA86C0BD}"/>
              </a:ext>
            </a:extLst>
          </p:cNvPr>
          <p:cNvSpPr txBox="1"/>
          <p:nvPr/>
        </p:nvSpPr>
        <p:spPr>
          <a:xfrm>
            <a:off x="3522312" y="1242705"/>
            <a:ext cx="7821549" cy="4093428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square">
            <a:spAutoFit/>
          </a:bodyPr>
          <a:lstStyle/>
          <a:p>
            <a:pPr marL="457200" indent="-457200" algn="just"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pt-BR" dirty="0">
                <a:solidFill>
                  <a:schemeClr val="bg1">
                    <a:lumMod val="50000"/>
                  </a:schemeClr>
                </a:solidFill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C</a:t>
            </a:r>
            <a:r>
              <a:rPr lang="pt-BR" dirty="0">
                <a:solidFill>
                  <a:schemeClr val="bg1">
                    <a:lumMod val="50000"/>
                  </a:schemeClr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omercialização não autorizada de </a:t>
            </a:r>
            <a:r>
              <a:rPr lang="pt-BR" b="1" dirty="0">
                <a:solidFill>
                  <a:schemeClr val="bg1">
                    <a:lumMod val="50000"/>
                  </a:schemeClr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clareadores dentais</a:t>
            </a:r>
            <a:r>
              <a:rPr lang="pt-BR" dirty="0">
                <a:solidFill>
                  <a:schemeClr val="bg1">
                    <a:lumMod val="50000"/>
                  </a:schemeClr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; </a:t>
            </a:r>
          </a:p>
          <a:p>
            <a:pPr marL="457200" indent="-457200" algn="just"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pt-BR" dirty="0">
                <a:solidFill>
                  <a:schemeClr val="bg1">
                    <a:lumMod val="50000"/>
                  </a:schemeClr>
                </a:solidFill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C</a:t>
            </a:r>
            <a:r>
              <a:rPr lang="pt-BR" dirty="0">
                <a:solidFill>
                  <a:schemeClr val="bg1">
                    <a:lumMod val="50000"/>
                  </a:schemeClr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omercialização não autorizada de </a:t>
            </a:r>
            <a:r>
              <a:rPr lang="pt-BR" b="1" dirty="0">
                <a:solidFill>
                  <a:schemeClr val="bg1">
                    <a:lumMod val="50000"/>
                  </a:schemeClr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produtos com formol</a:t>
            </a:r>
            <a:r>
              <a:rPr lang="pt-BR" dirty="0">
                <a:solidFill>
                  <a:schemeClr val="bg1">
                    <a:lumMod val="50000"/>
                  </a:schemeClr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 para cabelo; </a:t>
            </a:r>
          </a:p>
          <a:p>
            <a:pPr marL="457200" indent="-457200" algn="just"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pt-BR" dirty="0">
                <a:solidFill>
                  <a:schemeClr val="bg1">
                    <a:lumMod val="50000"/>
                  </a:schemeClr>
                </a:solidFill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C</a:t>
            </a:r>
            <a:r>
              <a:rPr lang="pt-BR" dirty="0">
                <a:solidFill>
                  <a:schemeClr val="bg1">
                    <a:lumMod val="50000"/>
                  </a:schemeClr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omercialização de </a:t>
            </a:r>
            <a:r>
              <a:rPr lang="pt-BR" b="1" dirty="0">
                <a:solidFill>
                  <a:schemeClr val="bg1">
                    <a:lumMod val="50000"/>
                  </a:schemeClr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pomadas modeladoras </a:t>
            </a:r>
            <a:r>
              <a:rPr lang="pt-BR" dirty="0">
                <a:solidFill>
                  <a:schemeClr val="bg1">
                    <a:lumMod val="50000"/>
                  </a:schemeClr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que não estão incluídas na lista de produtos autorizados pela ANVISA; </a:t>
            </a:r>
          </a:p>
          <a:p>
            <a:pPr marL="457200" indent="-457200" algn="just"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pt-BR" dirty="0">
                <a:solidFill>
                  <a:schemeClr val="bg1">
                    <a:lumMod val="50000"/>
                  </a:schemeClr>
                </a:solidFill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C</a:t>
            </a:r>
            <a:r>
              <a:rPr lang="pt-BR" dirty="0">
                <a:solidFill>
                  <a:schemeClr val="bg1">
                    <a:lumMod val="50000"/>
                  </a:schemeClr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omercialização de </a:t>
            </a:r>
            <a:r>
              <a:rPr lang="pt-BR" b="1" dirty="0">
                <a:solidFill>
                  <a:schemeClr val="bg1">
                    <a:lumMod val="50000"/>
                  </a:schemeClr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maquiagens infantis</a:t>
            </a:r>
            <a:r>
              <a:rPr lang="pt-BR" dirty="0">
                <a:solidFill>
                  <a:schemeClr val="bg1">
                    <a:lumMod val="50000"/>
                  </a:schemeClr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 sem registro da ANVISA aparente; e </a:t>
            </a:r>
          </a:p>
          <a:p>
            <a:pPr marL="457200" indent="-457200" algn="just"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pt-BR" dirty="0">
                <a:solidFill>
                  <a:schemeClr val="bg1">
                    <a:lumMod val="50000"/>
                  </a:schemeClr>
                </a:solidFill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C</a:t>
            </a:r>
            <a:r>
              <a:rPr lang="pt-BR" dirty="0">
                <a:solidFill>
                  <a:schemeClr val="bg1">
                    <a:lumMod val="50000"/>
                  </a:schemeClr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omercialização de produtos destinados ao público infantil, contendo </a:t>
            </a:r>
            <a:r>
              <a:rPr lang="pt-BR" b="1" dirty="0">
                <a:solidFill>
                  <a:schemeClr val="bg1">
                    <a:lumMod val="50000"/>
                  </a:schemeClr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aviso para uso de público</a:t>
            </a:r>
            <a:r>
              <a:rPr lang="pt-BR" dirty="0">
                <a:solidFill>
                  <a:schemeClr val="bg1">
                    <a:lumMod val="50000"/>
                  </a:schemeClr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 adolescente ou adulto, </a:t>
            </a:r>
            <a:r>
              <a:rPr lang="pt-BR" b="1" dirty="0">
                <a:solidFill>
                  <a:schemeClr val="bg1">
                    <a:lumMod val="50000"/>
                  </a:schemeClr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induzindo a erro</a:t>
            </a:r>
            <a:r>
              <a:rPr lang="pt-BR" dirty="0">
                <a:solidFill>
                  <a:schemeClr val="bg1">
                    <a:lumMod val="50000"/>
                  </a:schemeClr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.</a:t>
            </a:r>
          </a:p>
        </p:txBody>
      </p:sp>
      <p:sp>
        <p:nvSpPr>
          <p:cNvPr id="4" name="Google Shape;905;p4">
            <a:extLst>
              <a:ext uri="{FF2B5EF4-FFF2-40B4-BE49-F238E27FC236}">
                <a16:creationId xmlns:a16="http://schemas.microsoft.com/office/drawing/2014/main" id="{DE828056-881E-0D61-5114-2A5558900F45}"/>
              </a:ext>
            </a:extLst>
          </p:cNvPr>
          <p:cNvSpPr/>
          <p:nvPr/>
        </p:nvSpPr>
        <p:spPr>
          <a:xfrm>
            <a:off x="11588496" y="6467431"/>
            <a:ext cx="307094" cy="16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tabLst/>
              <a:defRPr/>
            </a:pPr>
            <a:fld id="{00000000-1234-1234-1234-123412341234}" type="slidenum">
              <a:rPr kumimoji="0" lang="pt-BR" sz="105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900"/>
                <a:buFont typeface="Arial"/>
                <a:buNone/>
                <a:tabLst/>
                <a:defRPr/>
              </a:pPr>
              <a:t>20</a:t>
            </a:fld>
            <a:endParaRPr kumimoji="0" sz="105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36188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C3E088F7-D89C-BD35-EC28-5DC5055C935E}"/>
              </a:ext>
            </a:extLst>
          </p:cNvPr>
          <p:cNvSpPr/>
          <p:nvPr/>
        </p:nvSpPr>
        <p:spPr>
          <a:xfrm>
            <a:off x="3102023" y="69791"/>
            <a:ext cx="8950140" cy="66998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717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C9C02BA5-7197-D094-06B3-9683234775F9}"/>
              </a:ext>
            </a:extLst>
          </p:cNvPr>
          <p:cNvSpPr/>
          <p:nvPr/>
        </p:nvSpPr>
        <p:spPr>
          <a:xfrm>
            <a:off x="142939" y="69791"/>
            <a:ext cx="2903251" cy="6709115"/>
          </a:xfrm>
          <a:prstGeom prst="rect">
            <a:avLst/>
          </a:prstGeom>
          <a:solidFill>
            <a:srgbClr val="0562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717" dirty="0"/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992AE661-8E4D-B2C1-2B0F-F4C2D5C855B5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8233115" y="3032751"/>
            <a:ext cx="6699810" cy="7925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pt-BR" sz="2291" b="1" dirty="0">
                <a:solidFill>
                  <a:srgbClr val="077EE3"/>
                </a:solidFill>
                <a:latin typeface="Poppins" pitchFamily="2" charset="0"/>
                <a:ea typeface="Noto Serif"/>
                <a:cs typeface="Poppins" pitchFamily="2" charset="0"/>
              </a:rPr>
              <a:t>O IMPACTOS DA ISENÇÃO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pt-BR" sz="2291" b="1" dirty="0">
                <a:solidFill>
                  <a:srgbClr val="077EE3"/>
                </a:solidFill>
                <a:latin typeface="Poppins" pitchFamily="2" charset="0"/>
                <a:ea typeface="Noto Serif"/>
                <a:cs typeface="Poppins" pitchFamily="2" charset="0"/>
              </a:rPr>
              <a:t> DAS VENDAS CROSS BORDER</a:t>
            </a:r>
            <a:endParaRPr lang="id-ID" altLang="pt-BR" sz="2291" b="1" dirty="0">
              <a:solidFill>
                <a:srgbClr val="077EE3"/>
              </a:solidFill>
              <a:latin typeface="Poppins" pitchFamily="2" charset="0"/>
              <a:ea typeface="Noto Serif"/>
              <a:cs typeface="Poppins" pitchFamily="2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98BDD3D8-E5EF-C493-301D-1D2822E7286E}"/>
              </a:ext>
            </a:extLst>
          </p:cNvPr>
          <p:cNvSpPr txBox="1"/>
          <p:nvPr/>
        </p:nvSpPr>
        <p:spPr>
          <a:xfrm>
            <a:off x="5265503" y="2777631"/>
            <a:ext cx="4826345" cy="114610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1717" kern="0" dirty="0">
                <a:solidFill>
                  <a:schemeClr val="bg1">
                    <a:lumMod val="6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  <a:sym typeface="Georgia"/>
              </a:rPr>
              <a:t>Em caso de produção e comercialização nacional, seriam remunerados, </a:t>
            </a:r>
            <a:r>
              <a:rPr lang="pt-BR" sz="1717" b="1" kern="0" dirty="0">
                <a:solidFill>
                  <a:schemeClr val="bg1">
                    <a:lumMod val="6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  <a:sym typeface="Georgia"/>
              </a:rPr>
              <a:t>apenas pelo varejo</a:t>
            </a:r>
            <a:r>
              <a:rPr lang="pt-BR" sz="1717" kern="0" dirty="0">
                <a:solidFill>
                  <a:schemeClr val="bg1">
                    <a:lumMod val="6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  <a:sym typeface="Georgia"/>
              </a:rPr>
              <a:t>, </a:t>
            </a:r>
            <a:r>
              <a:rPr lang="pt-BR" sz="1717" b="1" kern="0" dirty="0">
                <a:solidFill>
                  <a:srgbClr val="0562AF"/>
                </a:solidFill>
                <a:latin typeface="Poppins" panose="00000500000000000000" pitchFamily="2" charset="0"/>
                <a:cs typeface="Poppins" panose="00000500000000000000" pitchFamily="2" charset="0"/>
                <a:sym typeface="Georgia"/>
              </a:rPr>
              <a:t>mais de R$ 6.7 bilhões </a:t>
            </a:r>
            <a:r>
              <a:rPr lang="pt-BR" sz="1717" kern="0" dirty="0">
                <a:solidFill>
                  <a:schemeClr val="bg1">
                    <a:lumMod val="6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  <a:sym typeface="Georgia"/>
              </a:rPr>
              <a:t>em salários para empregados diretos.</a:t>
            </a:r>
            <a:endParaRPr lang="pt-BR" sz="1717" kern="0" dirty="0">
              <a:solidFill>
                <a:schemeClr val="bg1">
                  <a:lumMod val="6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6" name="CaixaDeTexto 19">
            <a:extLst>
              <a:ext uri="{FF2B5EF4-FFF2-40B4-BE49-F238E27FC236}">
                <a16:creationId xmlns:a16="http://schemas.microsoft.com/office/drawing/2014/main" id="{6A1AD140-A085-B47F-3813-89559997D6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625" y="1761803"/>
            <a:ext cx="2476759" cy="281872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872816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None/>
              <a:defRPr/>
            </a:pPr>
            <a:r>
              <a:rPr lang="pt-BR" sz="2000" b="1" kern="0" dirty="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  <a:sym typeface="Georgia"/>
              </a:rPr>
              <a:t>Impacto da manutenção da isenção das vendas </a:t>
            </a:r>
          </a:p>
          <a:p>
            <a:pPr defTabSz="872816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None/>
              <a:defRPr/>
            </a:pPr>
            <a:r>
              <a:rPr lang="pt-BR" sz="2000" b="1" kern="0" dirty="0" err="1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  <a:sym typeface="Georgia"/>
              </a:rPr>
              <a:t>cross</a:t>
            </a:r>
            <a:r>
              <a:rPr lang="pt-BR" sz="2000" b="1" kern="0" dirty="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  <a:sym typeface="Georgia"/>
              </a:rPr>
              <a:t> </a:t>
            </a:r>
            <a:r>
              <a:rPr lang="pt-BR" sz="2000" b="1" kern="0" dirty="0" err="1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  <a:sym typeface="Georgia"/>
              </a:rPr>
              <a:t>border</a:t>
            </a:r>
            <a:r>
              <a:rPr lang="pt-BR" sz="2000" b="1" kern="0" dirty="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  <a:sym typeface="Georgia"/>
              </a:rPr>
              <a:t> </a:t>
            </a:r>
          </a:p>
          <a:p>
            <a:pPr defTabSz="872816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None/>
              <a:defRPr/>
            </a:pPr>
            <a:r>
              <a:rPr lang="pt-BR" sz="2000" b="1" kern="0" dirty="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  <a:sym typeface="Georgia"/>
              </a:rPr>
              <a:t>em 2023</a:t>
            </a:r>
            <a:endParaRPr lang="pt-BR" sz="2000" kern="0" dirty="0">
              <a:solidFill>
                <a:srgbClr val="000000"/>
              </a:solidFill>
              <a:latin typeface="Poppins" panose="00000500000000000000" pitchFamily="2" charset="0"/>
              <a:cs typeface="Poppins" panose="00000500000000000000" pitchFamily="2" charset="0"/>
              <a:sym typeface="Arial"/>
            </a:endParaRPr>
          </a:p>
        </p:txBody>
      </p:sp>
      <p:pic>
        <p:nvPicPr>
          <p:cNvPr id="34823" name="Imagem 3" descr="Logotipo, nome da empresa&#10;&#10;Descrição gerada automaticamente">
            <a:extLst>
              <a:ext uri="{FF2B5EF4-FFF2-40B4-BE49-F238E27FC236}">
                <a16:creationId xmlns:a16="http://schemas.microsoft.com/office/drawing/2014/main" id="{51A6FD5E-0AC6-6E65-E982-B70BB2ADA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318" y="376865"/>
            <a:ext cx="1274825" cy="1122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FDDC5F32-4224-772B-7EBF-0C586BD2365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985937" y="1180428"/>
            <a:ext cx="1074552" cy="1074552"/>
          </a:xfrm>
          <a:prstGeom prst="rect">
            <a:avLst/>
          </a:prstGeom>
        </p:spPr>
      </p:pic>
      <p:sp>
        <p:nvSpPr>
          <p:cNvPr id="9" name="Rectangle 16">
            <a:extLst>
              <a:ext uri="{FF2B5EF4-FFF2-40B4-BE49-F238E27FC236}">
                <a16:creationId xmlns:a16="http://schemas.microsoft.com/office/drawing/2014/main" id="{3BB4DCE7-5454-5183-AD02-5C015BB77BB0}"/>
              </a:ext>
            </a:extLst>
          </p:cNvPr>
          <p:cNvSpPr/>
          <p:nvPr/>
        </p:nvSpPr>
        <p:spPr>
          <a:xfrm>
            <a:off x="5265504" y="1347718"/>
            <a:ext cx="4826344" cy="885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1717" kern="0" dirty="0">
                <a:solidFill>
                  <a:schemeClr val="bg1">
                    <a:lumMod val="6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  <a:sym typeface="Georgia"/>
              </a:rPr>
              <a:t>Em 2023, aproximadamente                 </a:t>
            </a:r>
            <a:r>
              <a:rPr lang="pt-BR" sz="1717" b="1" kern="0" dirty="0">
                <a:solidFill>
                  <a:srgbClr val="0562AF"/>
                </a:solidFill>
                <a:latin typeface="Poppins" panose="00000500000000000000" pitchFamily="2" charset="0"/>
                <a:cs typeface="Poppins" panose="00000500000000000000" pitchFamily="2" charset="0"/>
                <a:sym typeface="Georgia"/>
              </a:rPr>
              <a:t>554.2 mil empregos </a:t>
            </a:r>
            <a:r>
              <a:rPr lang="pt-BR" sz="1717" kern="0" dirty="0">
                <a:solidFill>
                  <a:schemeClr val="bg1">
                    <a:lumMod val="6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  <a:sym typeface="Georgia"/>
              </a:rPr>
              <a:t>poderão ser perdidos (entre diretos, indiretos e efeito-renda)</a:t>
            </a:r>
            <a:endParaRPr lang="pt-BR" sz="1717" dirty="0">
              <a:solidFill>
                <a:schemeClr val="bg1">
                  <a:lumMod val="6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F768522-41CE-FA9B-8481-4515272CFB87}"/>
              </a:ext>
            </a:extLst>
          </p:cNvPr>
          <p:cNvSpPr txBox="1"/>
          <p:nvPr/>
        </p:nvSpPr>
        <p:spPr>
          <a:xfrm>
            <a:off x="3472684" y="6333803"/>
            <a:ext cx="7545040" cy="288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1273" dirty="0">
                <a:solidFill>
                  <a:schemeClr val="bg1">
                    <a:lumMod val="50000"/>
                  </a:schemeClr>
                </a:solidFill>
                <a:latin typeface="Poppins" pitchFamily="2" charset="77"/>
                <a:cs typeface="Poppins" pitchFamily="2" charset="77"/>
              </a:rPr>
              <a:t>IDV – Instituto para Desenvolvimento do Varejo</a:t>
            </a:r>
          </a:p>
        </p:txBody>
      </p:sp>
      <p:cxnSp>
        <p:nvCxnSpPr>
          <p:cNvPr id="11" name="Conector Reto 64">
            <a:extLst>
              <a:ext uri="{FF2B5EF4-FFF2-40B4-BE49-F238E27FC236}">
                <a16:creationId xmlns:a16="http://schemas.microsoft.com/office/drawing/2014/main" id="{4D88546B-DDFF-4505-AB2D-2DAAFD939784}"/>
              </a:ext>
            </a:extLst>
          </p:cNvPr>
          <p:cNvCxnSpPr>
            <a:cxnSpLocks/>
          </p:cNvCxnSpPr>
          <p:nvPr/>
        </p:nvCxnSpPr>
        <p:spPr>
          <a:xfrm>
            <a:off x="3522312" y="6291929"/>
            <a:ext cx="6504399" cy="2636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ráfico 48" descr="Fábrica estrutura de tópicos">
            <a:extLst>
              <a:ext uri="{FF2B5EF4-FFF2-40B4-BE49-F238E27FC236}">
                <a16:creationId xmlns:a16="http://schemas.microsoft.com/office/drawing/2014/main" id="{1FDE1582-889D-C1AD-9943-4D2A2BE346F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4150348" y="2725421"/>
            <a:ext cx="910141" cy="910141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E116C19C-3898-BDD4-2ED1-AC52609E867B}"/>
              </a:ext>
            </a:extLst>
          </p:cNvPr>
          <p:cNvSpPr txBox="1"/>
          <p:nvPr/>
        </p:nvSpPr>
        <p:spPr>
          <a:xfrm>
            <a:off x="5265503" y="4640239"/>
            <a:ext cx="4826345" cy="114765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1717" b="1" kern="0" dirty="0">
                <a:solidFill>
                  <a:srgbClr val="0562AF"/>
                </a:solidFill>
                <a:latin typeface="Poppins" panose="00000500000000000000" pitchFamily="2" charset="0"/>
                <a:cs typeface="Poppins" panose="00000500000000000000" pitchFamily="2" charset="0"/>
                <a:sym typeface="Georgia"/>
              </a:rPr>
              <a:t>Mais de R$ 65 bilhões </a:t>
            </a:r>
            <a:r>
              <a:rPr lang="pt-BR" sz="1717" kern="0" dirty="0">
                <a:solidFill>
                  <a:schemeClr val="bg1">
                    <a:lumMod val="6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  <a:sym typeface="Georgia"/>
              </a:rPr>
              <a:t>deixarão de ser arrecadados de impostos com importações só em 2023 </a:t>
            </a:r>
            <a:r>
              <a:rPr lang="pt-BR" sz="1172" kern="0" dirty="0">
                <a:solidFill>
                  <a:schemeClr val="bg1">
                    <a:lumMod val="6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  <a:sym typeface="Georgia"/>
              </a:rPr>
              <a:t>(II, ICMS e IOF)</a:t>
            </a:r>
            <a:endParaRPr lang="pt-BR" sz="1172" kern="0" dirty="0">
              <a:solidFill>
                <a:schemeClr val="bg1">
                  <a:lumMod val="6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defRPr/>
            </a:pPr>
            <a:endParaRPr lang="pt-BR" sz="1717" dirty="0">
              <a:solidFill>
                <a:schemeClr val="bg1">
                  <a:lumMod val="6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14" name="Gráfico 43" descr="Dinheiro com preenchimento sólido">
            <a:extLst>
              <a:ext uri="{FF2B5EF4-FFF2-40B4-BE49-F238E27FC236}">
                <a16:creationId xmlns:a16="http://schemas.microsoft.com/office/drawing/2014/main" id="{E0327186-00CE-4C60-68AC-B10EC2C7F5F9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4186544" y="4546361"/>
            <a:ext cx="849102" cy="849102"/>
          </a:xfrm>
          <a:prstGeom prst="rect">
            <a:avLst/>
          </a:prstGeom>
        </p:spPr>
      </p:pic>
      <p:sp>
        <p:nvSpPr>
          <p:cNvPr id="7" name="Google Shape;905;p4">
            <a:extLst>
              <a:ext uri="{FF2B5EF4-FFF2-40B4-BE49-F238E27FC236}">
                <a16:creationId xmlns:a16="http://schemas.microsoft.com/office/drawing/2014/main" id="{9FE147E0-6B5D-DB7F-0614-E152E4B54D67}"/>
              </a:ext>
            </a:extLst>
          </p:cNvPr>
          <p:cNvSpPr/>
          <p:nvPr/>
        </p:nvSpPr>
        <p:spPr>
          <a:xfrm>
            <a:off x="11588496" y="6467431"/>
            <a:ext cx="307094" cy="16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tabLst/>
              <a:defRPr/>
            </a:pPr>
            <a:fld id="{00000000-1234-1234-1234-123412341234}" type="slidenum">
              <a:rPr kumimoji="0" lang="pt-BR" sz="105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900"/>
                <a:buFont typeface="Arial"/>
                <a:buNone/>
                <a:tabLst/>
                <a:defRPr/>
              </a:pPr>
              <a:t>21</a:t>
            </a:fld>
            <a:endParaRPr kumimoji="0" sz="105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2" name="Google Shape;1462;p36"/>
          <p:cNvSpPr txBox="1">
            <a:spLocks noGrp="1"/>
          </p:cNvSpPr>
          <p:nvPr>
            <p:ph type="title"/>
          </p:nvPr>
        </p:nvSpPr>
        <p:spPr>
          <a:xfrm>
            <a:off x="431515" y="1669263"/>
            <a:ext cx="7808288" cy="1362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eorgia"/>
              <a:buNone/>
            </a:pPr>
            <a:r>
              <a:rPr lang="pt-BR" sz="4000" dirty="0">
                <a:solidFill>
                  <a:schemeClr val="bg1"/>
                </a:solidFill>
              </a:rPr>
              <a:t>Obrigado.</a:t>
            </a:r>
            <a:endParaRPr sz="2800" dirty="0">
              <a:solidFill>
                <a:schemeClr val="bg1"/>
              </a:solidFill>
            </a:endParaRPr>
          </a:p>
        </p:txBody>
      </p:sp>
      <p:sp>
        <p:nvSpPr>
          <p:cNvPr id="1463" name="Google Shape;1463;p36"/>
          <p:cNvSpPr/>
          <p:nvPr/>
        </p:nvSpPr>
        <p:spPr>
          <a:xfrm>
            <a:off x="431515" y="5650787"/>
            <a:ext cx="5270642" cy="1022057"/>
          </a:xfrm>
          <a:prstGeom prst="rect">
            <a:avLst/>
          </a:prstGeom>
          <a:solidFill>
            <a:srgbClr val="051C2C"/>
          </a:solidFill>
          <a:ln w="9525" cap="sq" cmpd="sng">
            <a:solidFill>
              <a:srgbClr val="051C2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051C2C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64" name="Google Shape;1464;p36" descr="Logotipo, nome da empresa&#10;&#10;Descrição gerad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1515" y="3260222"/>
            <a:ext cx="2901593" cy="2901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p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3" name="Google Shape;873;p2"/>
          <p:cNvSpPr txBox="1"/>
          <p:nvPr/>
        </p:nvSpPr>
        <p:spPr>
          <a:xfrm>
            <a:off x="603505" y="4649026"/>
            <a:ext cx="7247083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Georgia"/>
              <a:buNone/>
              <a:tabLst/>
              <a:defRPr/>
            </a:pPr>
            <a:r>
              <a:rPr kumimoji="0" lang="pt-BR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O IDV nasceu em 2004 para fortalecer a representação de empresas varejistas de diferentes setores de atuação nacional.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874" name="Google Shape;874;p2"/>
          <p:cNvSpPr/>
          <p:nvPr/>
        </p:nvSpPr>
        <p:spPr>
          <a:xfrm>
            <a:off x="11312525" y="6498754"/>
            <a:ext cx="325501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tabLst/>
              <a:defRPr/>
            </a:pPr>
            <a:fld id="{00000000-1234-1234-1234-123412341234}" type="slidenum">
              <a:rPr kumimoji="0" lang="pt-BR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  <a:tabLst/>
                <a:defRPr/>
              </a:pPr>
              <a:t>3</a:t>
            </a:fld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75" name="Google Shape;875;p2"/>
          <p:cNvPicPr preferRelativeResize="0"/>
          <p:nvPr/>
        </p:nvPicPr>
        <p:blipFill rotWithShape="1">
          <a:blip r:embed="rId3">
            <a:alphaModFix/>
          </a:blip>
          <a:srcRect t="20421"/>
          <a:stretch/>
        </p:blipFill>
        <p:spPr>
          <a:xfrm>
            <a:off x="603505" y="636856"/>
            <a:ext cx="7380937" cy="3643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6" name="Google Shape;876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87946" y="1"/>
            <a:ext cx="3604053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77" name="Google Shape;877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29766" y="3974603"/>
            <a:ext cx="2358729" cy="199584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905;p4">
            <a:extLst>
              <a:ext uri="{FF2B5EF4-FFF2-40B4-BE49-F238E27FC236}">
                <a16:creationId xmlns:a16="http://schemas.microsoft.com/office/drawing/2014/main" id="{35A5BD1D-DAF4-EB3F-C806-ACC875C4A17E}"/>
              </a:ext>
            </a:extLst>
          </p:cNvPr>
          <p:cNvSpPr/>
          <p:nvPr/>
        </p:nvSpPr>
        <p:spPr>
          <a:xfrm>
            <a:off x="11588495" y="6467431"/>
            <a:ext cx="325501" cy="16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tabLst/>
              <a:defRPr/>
            </a:pPr>
            <a:fld id="{00000000-1234-1234-1234-123412341234}" type="slidenum">
              <a:rPr kumimoji="0" lang="pt-BR" sz="10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900"/>
                <a:buFont typeface="Arial"/>
                <a:buNone/>
                <a:tabLst/>
                <a:defRPr/>
              </a:pPr>
              <a:t>3</a:t>
            </a:fld>
            <a:endParaRPr kumimoji="0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" name="Google Shape;901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79757" y="0"/>
            <a:ext cx="341224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02" name="Google Shape;902;p4"/>
          <p:cNvSpPr/>
          <p:nvPr/>
        </p:nvSpPr>
        <p:spPr>
          <a:xfrm>
            <a:off x="11312525" y="6498754"/>
            <a:ext cx="325501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tabLst/>
              <a:defRPr/>
            </a:pPr>
            <a:fld id="{00000000-1234-1234-1234-123412341234}" type="slidenum">
              <a:rPr kumimoji="0" lang="pt-BR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900"/>
                <a:buFont typeface="Arial"/>
                <a:buNone/>
                <a:tabLst/>
                <a:defRPr/>
              </a:pPr>
              <a:t>4</a:t>
            </a:fld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3" name="Google Shape;903;p4"/>
          <p:cNvSpPr/>
          <p:nvPr/>
        </p:nvSpPr>
        <p:spPr>
          <a:xfrm>
            <a:off x="8567530" y="0"/>
            <a:ext cx="362447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51C2C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04" name="Google Shape;904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85878" y="220747"/>
            <a:ext cx="1455505" cy="1231581"/>
          </a:xfrm>
          <a:prstGeom prst="rect">
            <a:avLst/>
          </a:prstGeom>
          <a:noFill/>
          <a:ln>
            <a:noFill/>
          </a:ln>
        </p:spPr>
      </p:pic>
      <p:sp>
        <p:nvSpPr>
          <p:cNvPr id="905" name="Google Shape;905;p4"/>
          <p:cNvSpPr/>
          <p:nvPr/>
        </p:nvSpPr>
        <p:spPr>
          <a:xfrm>
            <a:off x="11588495" y="6467431"/>
            <a:ext cx="325501" cy="16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tabLst/>
              <a:defRPr/>
            </a:pPr>
            <a:fld id="{00000000-1234-1234-1234-123412341234}" type="slidenum">
              <a:rPr kumimoji="0" lang="pt-BR" sz="10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900"/>
                <a:buFont typeface="Arial"/>
                <a:buNone/>
                <a:tabLst/>
                <a:defRPr/>
              </a:pPr>
              <a:t>4</a:t>
            </a:fld>
            <a:endParaRPr kumimoji="0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6" name="Google Shape;906;p4"/>
          <p:cNvSpPr txBox="1"/>
          <p:nvPr/>
        </p:nvSpPr>
        <p:spPr>
          <a:xfrm>
            <a:off x="8779756" y="2990029"/>
            <a:ext cx="3412243" cy="2601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71 empresas varejistas de diversos setores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em todo o Brasil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  <a:p>
            <a:pPr marL="228600" marR="0" lvl="0" indent="-76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908" name="Google Shape;908;p4"/>
          <p:cNvSpPr txBox="1"/>
          <p:nvPr/>
        </p:nvSpPr>
        <p:spPr>
          <a:xfrm>
            <a:off x="427397" y="489728"/>
            <a:ext cx="4435840" cy="437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66666"/>
              </a:lnSpc>
              <a:spcBef>
                <a:spcPts val="0"/>
              </a:spcBef>
              <a:spcAft>
                <a:spcPts val="0"/>
              </a:spcAft>
              <a:buClr>
                <a:srgbClr val="051C2C"/>
              </a:buClr>
              <a:buSzPts val="3600"/>
              <a:buFont typeface="Arial"/>
              <a:buNone/>
              <a:tabLst/>
              <a:defRPr/>
            </a:pPr>
            <a:r>
              <a:rPr kumimoji="0" lang="pt-BR" sz="3600" b="1" i="0" u="none" strike="noStrike" kern="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71 empresas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051C2C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12C9459-2BC7-1338-CBCB-1AEFEAC388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644" y="1320123"/>
            <a:ext cx="7776269" cy="491173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p5"/>
          <p:cNvSpPr/>
          <p:nvPr/>
        </p:nvSpPr>
        <p:spPr>
          <a:xfrm>
            <a:off x="1247" y="0"/>
            <a:ext cx="12192000" cy="6858000"/>
          </a:xfrm>
          <a:prstGeom prst="rect">
            <a:avLst/>
          </a:prstGeom>
          <a:solidFill>
            <a:srgbClr val="051C2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1C2C"/>
              </a:buClr>
              <a:buSzPts val="1600"/>
              <a:buFont typeface="Arial"/>
              <a:buNone/>
              <a:tabLst/>
              <a:defRPr/>
            </a:pPr>
            <a:r>
              <a:rPr kumimoji="0" lang="pt-BR" sz="1600" b="0" i="0" u="none" strike="noStrike" kern="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no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6" name="Google Shape;916;p5"/>
          <p:cNvSpPr txBox="1">
            <a:spLocks noGrp="1"/>
          </p:cNvSpPr>
          <p:nvPr>
            <p:ph type="title"/>
          </p:nvPr>
        </p:nvSpPr>
        <p:spPr>
          <a:xfrm>
            <a:off x="596766" y="169959"/>
            <a:ext cx="11528178" cy="731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pt-BR" sz="2800">
                <a:solidFill>
                  <a:schemeClr val="lt1"/>
                </a:solidFill>
              </a:rPr>
              <a:t>Representatividade  IDV</a:t>
            </a:r>
            <a:endParaRPr/>
          </a:p>
        </p:txBody>
      </p:sp>
      <p:cxnSp>
        <p:nvCxnSpPr>
          <p:cNvPr id="917" name="Google Shape;917;p5"/>
          <p:cNvCxnSpPr/>
          <p:nvPr/>
        </p:nvCxnSpPr>
        <p:spPr>
          <a:xfrm>
            <a:off x="554734" y="1007654"/>
            <a:ext cx="11637266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19" name="Google Shape;919;p5"/>
          <p:cNvSpPr txBox="1"/>
          <p:nvPr/>
        </p:nvSpPr>
        <p:spPr>
          <a:xfrm>
            <a:off x="1962364" y="6524090"/>
            <a:ext cx="1818526" cy="256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0" name="Google Shape;920;p5"/>
          <p:cNvSpPr txBox="1"/>
          <p:nvPr/>
        </p:nvSpPr>
        <p:spPr>
          <a:xfrm>
            <a:off x="1602769" y="5824279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22" name="Google Shape;922;p5"/>
          <p:cNvGrpSpPr/>
          <p:nvPr/>
        </p:nvGrpSpPr>
        <p:grpSpPr>
          <a:xfrm>
            <a:off x="3595730" y="5208598"/>
            <a:ext cx="2290445" cy="1215281"/>
            <a:chOff x="4678305" y="5083609"/>
            <a:chExt cx="2290445" cy="976630"/>
          </a:xfrm>
        </p:grpSpPr>
        <p:sp>
          <p:nvSpPr>
            <p:cNvPr id="923" name="Google Shape;923;p5"/>
            <p:cNvSpPr/>
            <p:nvPr/>
          </p:nvSpPr>
          <p:spPr>
            <a:xfrm>
              <a:off x="4678305" y="5083609"/>
              <a:ext cx="2290445" cy="976630"/>
            </a:xfrm>
            <a:custGeom>
              <a:avLst/>
              <a:gdLst/>
              <a:ahLst/>
              <a:cxnLst/>
              <a:rect l="l" t="t" r="r" b="b"/>
              <a:pathLst>
                <a:path w="2290445" h="976629" extrusionOk="0">
                  <a:moveTo>
                    <a:pt x="2127455" y="0"/>
                  </a:moveTo>
                  <a:lnTo>
                    <a:pt x="162737" y="0"/>
                  </a:lnTo>
                  <a:lnTo>
                    <a:pt x="119475" y="5813"/>
                  </a:lnTo>
                  <a:lnTo>
                    <a:pt x="80600" y="22218"/>
                  </a:lnTo>
                  <a:lnTo>
                    <a:pt x="47664" y="47665"/>
                  </a:lnTo>
                  <a:lnTo>
                    <a:pt x="22218" y="80601"/>
                  </a:lnTo>
                  <a:lnTo>
                    <a:pt x="5813" y="119476"/>
                  </a:lnTo>
                  <a:lnTo>
                    <a:pt x="0" y="162739"/>
                  </a:lnTo>
                  <a:lnTo>
                    <a:pt x="0" y="813680"/>
                  </a:lnTo>
                  <a:lnTo>
                    <a:pt x="5813" y="856942"/>
                  </a:lnTo>
                  <a:lnTo>
                    <a:pt x="22218" y="895817"/>
                  </a:lnTo>
                  <a:lnTo>
                    <a:pt x="47664" y="928753"/>
                  </a:lnTo>
                  <a:lnTo>
                    <a:pt x="80600" y="954200"/>
                  </a:lnTo>
                  <a:lnTo>
                    <a:pt x="119475" y="970605"/>
                  </a:lnTo>
                  <a:lnTo>
                    <a:pt x="162737" y="976418"/>
                  </a:lnTo>
                  <a:lnTo>
                    <a:pt x="2127455" y="976418"/>
                  </a:lnTo>
                  <a:lnTo>
                    <a:pt x="2170717" y="970605"/>
                  </a:lnTo>
                  <a:lnTo>
                    <a:pt x="2209592" y="954200"/>
                  </a:lnTo>
                  <a:lnTo>
                    <a:pt x="2242528" y="928753"/>
                  </a:lnTo>
                  <a:lnTo>
                    <a:pt x="2267975" y="895817"/>
                  </a:lnTo>
                  <a:lnTo>
                    <a:pt x="2284380" y="856942"/>
                  </a:lnTo>
                  <a:lnTo>
                    <a:pt x="2290193" y="813680"/>
                  </a:lnTo>
                  <a:lnTo>
                    <a:pt x="2290193" y="162739"/>
                  </a:lnTo>
                  <a:lnTo>
                    <a:pt x="2284380" y="119476"/>
                  </a:lnTo>
                  <a:lnTo>
                    <a:pt x="2267975" y="80601"/>
                  </a:lnTo>
                  <a:lnTo>
                    <a:pt x="2242528" y="47665"/>
                  </a:lnTo>
                  <a:lnTo>
                    <a:pt x="2209592" y="22218"/>
                  </a:lnTo>
                  <a:lnTo>
                    <a:pt x="2170717" y="5813"/>
                  </a:lnTo>
                  <a:lnTo>
                    <a:pt x="2127455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5"/>
            <p:cNvSpPr/>
            <p:nvPr/>
          </p:nvSpPr>
          <p:spPr>
            <a:xfrm>
              <a:off x="4678305" y="5083609"/>
              <a:ext cx="2290445" cy="976630"/>
            </a:xfrm>
            <a:custGeom>
              <a:avLst/>
              <a:gdLst/>
              <a:ahLst/>
              <a:cxnLst/>
              <a:rect l="l" t="t" r="r" b="b"/>
              <a:pathLst>
                <a:path w="2290445" h="976629" extrusionOk="0">
                  <a:moveTo>
                    <a:pt x="0" y="162738"/>
                  </a:moveTo>
                  <a:lnTo>
                    <a:pt x="5813" y="119476"/>
                  </a:lnTo>
                  <a:lnTo>
                    <a:pt x="22218" y="80601"/>
                  </a:lnTo>
                  <a:lnTo>
                    <a:pt x="47664" y="47664"/>
                  </a:lnTo>
                  <a:lnTo>
                    <a:pt x="80601" y="22218"/>
                  </a:lnTo>
                  <a:lnTo>
                    <a:pt x="119475" y="5813"/>
                  </a:lnTo>
                  <a:lnTo>
                    <a:pt x="162738" y="0"/>
                  </a:lnTo>
                  <a:lnTo>
                    <a:pt x="2127456" y="0"/>
                  </a:lnTo>
                  <a:lnTo>
                    <a:pt x="2170718" y="5813"/>
                  </a:lnTo>
                  <a:lnTo>
                    <a:pt x="2209593" y="22218"/>
                  </a:lnTo>
                  <a:lnTo>
                    <a:pt x="2242529" y="47664"/>
                  </a:lnTo>
                  <a:lnTo>
                    <a:pt x="2267975" y="80601"/>
                  </a:lnTo>
                  <a:lnTo>
                    <a:pt x="2284380" y="119476"/>
                  </a:lnTo>
                  <a:lnTo>
                    <a:pt x="2290194" y="162738"/>
                  </a:lnTo>
                  <a:lnTo>
                    <a:pt x="2290194" y="813679"/>
                  </a:lnTo>
                  <a:lnTo>
                    <a:pt x="2284380" y="856941"/>
                  </a:lnTo>
                  <a:lnTo>
                    <a:pt x="2267975" y="895816"/>
                  </a:lnTo>
                  <a:lnTo>
                    <a:pt x="2242529" y="928753"/>
                  </a:lnTo>
                  <a:lnTo>
                    <a:pt x="2209593" y="954199"/>
                  </a:lnTo>
                  <a:lnTo>
                    <a:pt x="2170718" y="970604"/>
                  </a:lnTo>
                  <a:lnTo>
                    <a:pt x="2127456" y="976418"/>
                  </a:lnTo>
                  <a:lnTo>
                    <a:pt x="162738" y="976418"/>
                  </a:lnTo>
                  <a:lnTo>
                    <a:pt x="119475" y="970604"/>
                  </a:lnTo>
                  <a:lnTo>
                    <a:pt x="80601" y="954199"/>
                  </a:lnTo>
                  <a:lnTo>
                    <a:pt x="47664" y="928753"/>
                  </a:lnTo>
                  <a:lnTo>
                    <a:pt x="22218" y="895816"/>
                  </a:lnTo>
                  <a:lnTo>
                    <a:pt x="5813" y="856941"/>
                  </a:lnTo>
                  <a:lnTo>
                    <a:pt x="0" y="813679"/>
                  </a:lnTo>
                  <a:lnTo>
                    <a:pt x="0" y="162738"/>
                  </a:lnTo>
                  <a:close/>
                </a:path>
              </a:pathLst>
            </a:custGeom>
            <a:noFill/>
            <a:ln w="12700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25" name="Google Shape;925;p5"/>
          <p:cNvGrpSpPr/>
          <p:nvPr/>
        </p:nvGrpSpPr>
        <p:grpSpPr>
          <a:xfrm>
            <a:off x="2355704" y="3854121"/>
            <a:ext cx="2290445" cy="1215281"/>
            <a:chOff x="4678305" y="5083609"/>
            <a:chExt cx="2290445" cy="976630"/>
          </a:xfrm>
        </p:grpSpPr>
        <p:sp>
          <p:nvSpPr>
            <p:cNvPr id="926" name="Google Shape;926;p5"/>
            <p:cNvSpPr/>
            <p:nvPr/>
          </p:nvSpPr>
          <p:spPr>
            <a:xfrm>
              <a:off x="4678305" y="5083609"/>
              <a:ext cx="2290445" cy="976630"/>
            </a:xfrm>
            <a:custGeom>
              <a:avLst/>
              <a:gdLst/>
              <a:ahLst/>
              <a:cxnLst/>
              <a:rect l="l" t="t" r="r" b="b"/>
              <a:pathLst>
                <a:path w="2290445" h="976629" extrusionOk="0">
                  <a:moveTo>
                    <a:pt x="2127455" y="0"/>
                  </a:moveTo>
                  <a:lnTo>
                    <a:pt x="162737" y="0"/>
                  </a:lnTo>
                  <a:lnTo>
                    <a:pt x="119475" y="5813"/>
                  </a:lnTo>
                  <a:lnTo>
                    <a:pt x="80600" y="22218"/>
                  </a:lnTo>
                  <a:lnTo>
                    <a:pt x="47664" y="47665"/>
                  </a:lnTo>
                  <a:lnTo>
                    <a:pt x="22218" y="80601"/>
                  </a:lnTo>
                  <a:lnTo>
                    <a:pt x="5813" y="119476"/>
                  </a:lnTo>
                  <a:lnTo>
                    <a:pt x="0" y="162739"/>
                  </a:lnTo>
                  <a:lnTo>
                    <a:pt x="0" y="813680"/>
                  </a:lnTo>
                  <a:lnTo>
                    <a:pt x="5813" y="856942"/>
                  </a:lnTo>
                  <a:lnTo>
                    <a:pt x="22218" y="895817"/>
                  </a:lnTo>
                  <a:lnTo>
                    <a:pt x="47664" y="928753"/>
                  </a:lnTo>
                  <a:lnTo>
                    <a:pt x="80600" y="954200"/>
                  </a:lnTo>
                  <a:lnTo>
                    <a:pt x="119475" y="970605"/>
                  </a:lnTo>
                  <a:lnTo>
                    <a:pt x="162737" y="976418"/>
                  </a:lnTo>
                  <a:lnTo>
                    <a:pt x="2127455" y="976418"/>
                  </a:lnTo>
                  <a:lnTo>
                    <a:pt x="2170717" y="970605"/>
                  </a:lnTo>
                  <a:lnTo>
                    <a:pt x="2209592" y="954200"/>
                  </a:lnTo>
                  <a:lnTo>
                    <a:pt x="2242528" y="928753"/>
                  </a:lnTo>
                  <a:lnTo>
                    <a:pt x="2267975" y="895817"/>
                  </a:lnTo>
                  <a:lnTo>
                    <a:pt x="2284380" y="856942"/>
                  </a:lnTo>
                  <a:lnTo>
                    <a:pt x="2290193" y="813680"/>
                  </a:lnTo>
                  <a:lnTo>
                    <a:pt x="2290193" y="162739"/>
                  </a:lnTo>
                  <a:lnTo>
                    <a:pt x="2284380" y="119476"/>
                  </a:lnTo>
                  <a:lnTo>
                    <a:pt x="2267975" y="80601"/>
                  </a:lnTo>
                  <a:lnTo>
                    <a:pt x="2242528" y="47665"/>
                  </a:lnTo>
                  <a:lnTo>
                    <a:pt x="2209592" y="22218"/>
                  </a:lnTo>
                  <a:lnTo>
                    <a:pt x="2170717" y="5813"/>
                  </a:lnTo>
                  <a:lnTo>
                    <a:pt x="2127455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5"/>
            <p:cNvSpPr/>
            <p:nvPr/>
          </p:nvSpPr>
          <p:spPr>
            <a:xfrm>
              <a:off x="4678305" y="5083609"/>
              <a:ext cx="2290445" cy="976630"/>
            </a:xfrm>
            <a:custGeom>
              <a:avLst/>
              <a:gdLst/>
              <a:ahLst/>
              <a:cxnLst/>
              <a:rect l="l" t="t" r="r" b="b"/>
              <a:pathLst>
                <a:path w="2290445" h="976629" extrusionOk="0">
                  <a:moveTo>
                    <a:pt x="0" y="162738"/>
                  </a:moveTo>
                  <a:lnTo>
                    <a:pt x="5813" y="119476"/>
                  </a:lnTo>
                  <a:lnTo>
                    <a:pt x="22218" y="80601"/>
                  </a:lnTo>
                  <a:lnTo>
                    <a:pt x="47664" y="47664"/>
                  </a:lnTo>
                  <a:lnTo>
                    <a:pt x="80601" y="22218"/>
                  </a:lnTo>
                  <a:lnTo>
                    <a:pt x="119475" y="5813"/>
                  </a:lnTo>
                  <a:lnTo>
                    <a:pt x="162738" y="0"/>
                  </a:lnTo>
                  <a:lnTo>
                    <a:pt x="2127456" y="0"/>
                  </a:lnTo>
                  <a:lnTo>
                    <a:pt x="2170718" y="5813"/>
                  </a:lnTo>
                  <a:lnTo>
                    <a:pt x="2209593" y="22218"/>
                  </a:lnTo>
                  <a:lnTo>
                    <a:pt x="2242529" y="47664"/>
                  </a:lnTo>
                  <a:lnTo>
                    <a:pt x="2267975" y="80601"/>
                  </a:lnTo>
                  <a:lnTo>
                    <a:pt x="2284380" y="119476"/>
                  </a:lnTo>
                  <a:lnTo>
                    <a:pt x="2290194" y="162738"/>
                  </a:lnTo>
                  <a:lnTo>
                    <a:pt x="2290194" y="813679"/>
                  </a:lnTo>
                  <a:lnTo>
                    <a:pt x="2284380" y="856941"/>
                  </a:lnTo>
                  <a:lnTo>
                    <a:pt x="2267975" y="895816"/>
                  </a:lnTo>
                  <a:lnTo>
                    <a:pt x="2242529" y="928753"/>
                  </a:lnTo>
                  <a:lnTo>
                    <a:pt x="2209593" y="954199"/>
                  </a:lnTo>
                  <a:lnTo>
                    <a:pt x="2170718" y="970604"/>
                  </a:lnTo>
                  <a:lnTo>
                    <a:pt x="2127456" y="976418"/>
                  </a:lnTo>
                  <a:lnTo>
                    <a:pt x="162738" y="976418"/>
                  </a:lnTo>
                  <a:lnTo>
                    <a:pt x="119475" y="970604"/>
                  </a:lnTo>
                  <a:lnTo>
                    <a:pt x="80601" y="954199"/>
                  </a:lnTo>
                  <a:lnTo>
                    <a:pt x="47664" y="928753"/>
                  </a:lnTo>
                  <a:lnTo>
                    <a:pt x="22218" y="895816"/>
                  </a:lnTo>
                  <a:lnTo>
                    <a:pt x="5813" y="856941"/>
                  </a:lnTo>
                  <a:lnTo>
                    <a:pt x="0" y="813679"/>
                  </a:lnTo>
                  <a:lnTo>
                    <a:pt x="0" y="162738"/>
                  </a:lnTo>
                  <a:close/>
                </a:path>
              </a:pathLst>
            </a:custGeom>
            <a:noFill/>
            <a:ln w="12700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28" name="Google Shape;928;p5"/>
          <p:cNvSpPr/>
          <p:nvPr/>
        </p:nvSpPr>
        <p:spPr>
          <a:xfrm>
            <a:off x="2416977" y="2490395"/>
            <a:ext cx="2290445" cy="1215281"/>
          </a:xfrm>
          <a:custGeom>
            <a:avLst/>
            <a:gdLst/>
            <a:ahLst/>
            <a:cxnLst/>
            <a:rect l="l" t="t" r="r" b="b"/>
            <a:pathLst>
              <a:path w="2290445" h="976629" extrusionOk="0">
                <a:moveTo>
                  <a:pt x="2127455" y="0"/>
                </a:moveTo>
                <a:lnTo>
                  <a:pt x="162737" y="0"/>
                </a:lnTo>
                <a:lnTo>
                  <a:pt x="119475" y="5813"/>
                </a:lnTo>
                <a:lnTo>
                  <a:pt x="80600" y="22218"/>
                </a:lnTo>
                <a:lnTo>
                  <a:pt x="47664" y="47665"/>
                </a:lnTo>
                <a:lnTo>
                  <a:pt x="22218" y="80601"/>
                </a:lnTo>
                <a:lnTo>
                  <a:pt x="5813" y="119476"/>
                </a:lnTo>
                <a:lnTo>
                  <a:pt x="0" y="162739"/>
                </a:lnTo>
                <a:lnTo>
                  <a:pt x="0" y="813680"/>
                </a:lnTo>
                <a:lnTo>
                  <a:pt x="5813" y="856942"/>
                </a:lnTo>
                <a:lnTo>
                  <a:pt x="22218" y="895817"/>
                </a:lnTo>
                <a:lnTo>
                  <a:pt x="47664" y="928753"/>
                </a:lnTo>
                <a:lnTo>
                  <a:pt x="80600" y="954200"/>
                </a:lnTo>
                <a:lnTo>
                  <a:pt x="119475" y="970605"/>
                </a:lnTo>
                <a:lnTo>
                  <a:pt x="162737" y="976418"/>
                </a:lnTo>
                <a:lnTo>
                  <a:pt x="2127455" y="976418"/>
                </a:lnTo>
                <a:lnTo>
                  <a:pt x="2170717" y="970605"/>
                </a:lnTo>
                <a:lnTo>
                  <a:pt x="2209592" y="954200"/>
                </a:lnTo>
                <a:lnTo>
                  <a:pt x="2242528" y="928753"/>
                </a:lnTo>
                <a:lnTo>
                  <a:pt x="2267975" y="895817"/>
                </a:lnTo>
                <a:lnTo>
                  <a:pt x="2284380" y="856942"/>
                </a:lnTo>
                <a:lnTo>
                  <a:pt x="2290193" y="813680"/>
                </a:lnTo>
                <a:lnTo>
                  <a:pt x="2290193" y="162739"/>
                </a:lnTo>
                <a:lnTo>
                  <a:pt x="2284380" y="119476"/>
                </a:lnTo>
                <a:lnTo>
                  <a:pt x="2267975" y="80601"/>
                </a:lnTo>
                <a:lnTo>
                  <a:pt x="2242528" y="47665"/>
                </a:lnTo>
                <a:lnTo>
                  <a:pt x="2209592" y="22218"/>
                </a:lnTo>
                <a:lnTo>
                  <a:pt x="2170717" y="5813"/>
                </a:lnTo>
                <a:lnTo>
                  <a:pt x="2127455" y="0"/>
                </a:lnTo>
                <a:close/>
              </a:path>
            </a:pathLst>
          </a:custGeom>
          <a:solidFill>
            <a:srgbClr val="F2F2F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9" name="Google Shape;929;p5"/>
          <p:cNvSpPr/>
          <p:nvPr/>
        </p:nvSpPr>
        <p:spPr>
          <a:xfrm>
            <a:off x="3562200" y="1126472"/>
            <a:ext cx="2290445" cy="1215281"/>
          </a:xfrm>
          <a:custGeom>
            <a:avLst/>
            <a:gdLst/>
            <a:ahLst/>
            <a:cxnLst/>
            <a:rect l="l" t="t" r="r" b="b"/>
            <a:pathLst>
              <a:path w="2290445" h="976629" extrusionOk="0">
                <a:moveTo>
                  <a:pt x="2127455" y="0"/>
                </a:moveTo>
                <a:lnTo>
                  <a:pt x="162737" y="0"/>
                </a:lnTo>
                <a:lnTo>
                  <a:pt x="119475" y="5813"/>
                </a:lnTo>
                <a:lnTo>
                  <a:pt x="80600" y="22218"/>
                </a:lnTo>
                <a:lnTo>
                  <a:pt x="47664" y="47665"/>
                </a:lnTo>
                <a:lnTo>
                  <a:pt x="22218" y="80601"/>
                </a:lnTo>
                <a:lnTo>
                  <a:pt x="5813" y="119476"/>
                </a:lnTo>
                <a:lnTo>
                  <a:pt x="0" y="162739"/>
                </a:lnTo>
                <a:lnTo>
                  <a:pt x="0" y="813680"/>
                </a:lnTo>
                <a:lnTo>
                  <a:pt x="5813" y="856942"/>
                </a:lnTo>
                <a:lnTo>
                  <a:pt x="22218" y="895817"/>
                </a:lnTo>
                <a:lnTo>
                  <a:pt x="47664" y="928753"/>
                </a:lnTo>
                <a:lnTo>
                  <a:pt x="80600" y="954200"/>
                </a:lnTo>
                <a:lnTo>
                  <a:pt x="119475" y="970605"/>
                </a:lnTo>
                <a:lnTo>
                  <a:pt x="162737" y="976418"/>
                </a:lnTo>
                <a:lnTo>
                  <a:pt x="2127455" y="976418"/>
                </a:lnTo>
                <a:lnTo>
                  <a:pt x="2170717" y="970605"/>
                </a:lnTo>
                <a:lnTo>
                  <a:pt x="2209592" y="954200"/>
                </a:lnTo>
                <a:lnTo>
                  <a:pt x="2242528" y="928753"/>
                </a:lnTo>
                <a:lnTo>
                  <a:pt x="2267975" y="895817"/>
                </a:lnTo>
                <a:lnTo>
                  <a:pt x="2284380" y="856942"/>
                </a:lnTo>
                <a:lnTo>
                  <a:pt x="2290193" y="813680"/>
                </a:lnTo>
                <a:lnTo>
                  <a:pt x="2290193" y="162739"/>
                </a:lnTo>
                <a:lnTo>
                  <a:pt x="2284380" y="119476"/>
                </a:lnTo>
                <a:lnTo>
                  <a:pt x="2267975" y="80601"/>
                </a:lnTo>
                <a:lnTo>
                  <a:pt x="2242528" y="47665"/>
                </a:lnTo>
                <a:lnTo>
                  <a:pt x="2209592" y="22218"/>
                </a:lnTo>
                <a:lnTo>
                  <a:pt x="2170717" y="5813"/>
                </a:lnTo>
                <a:lnTo>
                  <a:pt x="2127455" y="0"/>
                </a:lnTo>
                <a:close/>
              </a:path>
            </a:pathLst>
          </a:custGeom>
          <a:solidFill>
            <a:srgbClr val="F2F2F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0" name="Google Shape;930;p5"/>
          <p:cNvSpPr/>
          <p:nvPr/>
        </p:nvSpPr>
        <p:spPr>
          <a:xfrm>
            <a:off x="6183977" y="1112695"/>
            <a:ext cx="2290445" cy="1215281"/>
          </a:xfrm>
          <a:custGeom>
            <a:avLst/>
            <a:gdLst/>
            <a:ahLst/>
            <a:cxnLst/>
            <a:rect l="l" t="t" r="r" b="b"/>
            <a:pathLst>
              <a:path w="2290445" h="976629" extrusionOk="0">
                <a:moveTo>
                  <a:pt x="2127455" y="0"/>
                </a:moveTo>
                <a:lnTo>
                  <a:pt x="162737" y="0"/>
                </a:lnTo>
                <a:lnTo>
                  <a:pt x="119475" y="5813"/>
                </a:lnTo>
                <a:lnTo>
                  <a:pt x="80600" y="22218"/>
                </a:lnTo>
                <a:lnTo>
                  <a:pt x="47664" y="47665"/>
                </a:lnTo>
                <a:lnTo>
                  <a:pt x="22218" y="80601"/>
                </a:lnTo>
                <a:lnTo>
                  <a:pt x="5813" y="119476"/>
                </a:lnTo>
                <a:lnTo>
                  <a:pt x="0" y="162739"/>
                </a:lnTo>
                <a:lnTo>
                  <a:pt x="0" y="813680"/>
                </a:lnTo>
                <a:lnTo>
                  <a:pt x="5813" y="856942"/>
                </a:lnTo>
                <a:lnTo>
                  <a:pt x="22218" y="895817"/>
                </a:lnTo>
                <a:lnTo>
                  <a:pt x="47664" y="928753"/>
                </a:lnTo>
                <a:lnTo>
                  <a:pt x="80600" y="954200"/>
                </a:lnTo>
                <a:lnTo>
                  <a:pt x="119475" y="970605"/>
                </a:lnTo>
                <a:lnTo>
                  <a:pt x="162737" y="976418"/>
                </a:lnTo>
                <a:lnTo>
                  <a:pt x="2127455" y="976418"/>
                </a:lnTo>
                <a:lnTo>
                  <a:pt x="2170717" y="970605"/>
                </a:lnTo>
                <a:lnTo>
                  <a:pt x="2209592" y="954200"/>
                </a:lnTo>
                <a:lnTo>
                  <a:pt x="2242528" y="928753"/>
                </a:lnTo>
                <a:lnTo>
                  <a:pt x="2267975" y="895817"/>
                </a:lnTo>
                <a:lnTo>
                  <a:pt x="2284380" y="856942"/>
                </a:lnTo>
                <a:lnTo>
                  <a:pt x="2290193" y="813680"/>
                </a:lnTo>
                <a:lnTo>
                  <a:pt x="2290193" y="162739"/>
                </a:lnTo>
                <a:lnTo>
                  <a:pt x="2284380" y="119476"/>
                </a:lnTo>
                <a:lnTo>
                  <a:pt x="2267975" y="80601"/>
                </a:lnTo>
                <a:lnTo>
                  <a:pt x="2242528" y="47665"/>
                </a:lnTo>
                <a:lnTo>
                  <a:pt x="2209592" y="22218"/>
                </a:lnTo>
                <a:lnTo>
                  <a:pt x="2170717" y="5813"/>
                </a:lnTo>
                <a:lnTo>
                  <a:pt x="2127455" y="0"/>
                </a:lnTo>
                <a:close/>
              </a:path>
            </a:pathLst>
          </a:custGeom>
          <a:solidFill>
            <a:srgbClr val="F2F2F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1" name="Google Shape;931;p5"/>
          <p:cNvSpPr/>
          <p:nvPr/>
        </p:nvSpPr>
        <p:spPr>
          <a:xfrm>
            <a:off x="7528551" y="2490395"/>
            <a:ext cx="2290445" cy="1215281"/>
          </a:xfrm>
          <a:custGeom>
            <a:avLst/>
            <a:gdLst/>
            <a:ahLst/>
            <a:cxnLst/>
            <a:rect l="l" t="t" r="r" b="b"/>
            <a:pathLst>
              <a:path w="2290445" h="976629" extrusionOk="0">
                <a:moveTo>
                  <a:pt x="2127455" y="0"/>
                </a:moveTo>
                <a:lnTo>
                  <a:pt x="162737" y="0"/>
                </a:lnTo>
                <a:lnTo>
                  <a:pt x="119475" y="5813"/>
                </a:lnTo>
                <a:lnTo>
                  <a:pt x="80600" y="22218"/>
                </a:lnTo>
                <a:lnTo>
                  <a:pt x="47664" y="47665"/>
                </a:lnTo>
                <a:lnTo>
                  <a:pt x="22218" y="80601"/>
                </a:lnTo>
                <a:lnTo>
                  <a:pt x="5813" y="119476"/>
                </a:lnTo>
                <a:lnTo>
                  <a:pt x="0" y="162739"/>
                </a:lnTo>
                <a:lnTo>
                  <a:pt x="0" y="813680"/>
                </a:lnTo>
                <a:lnTo>
                  <a:pt x="5813" y="856942"/>
                </a:lnTo>
                <a:lnTo>
                  <a:pt x="22218" y="895817"/>
                </a:lnTo>
                <a:lnTo>
                  <a:pt x="47664" y="928753"/>
                </a:lnTo>
                <a:lnTo>
                  <a:pt x="80600" y="954200"/>
                </a:lnTo>
                <a:lnTo>
                  <a:pt x="119475" y="970605"/>
                </a:lnTo>
                <a:lnTo>
                  <a:pt x="162737" y="976418"/>
                </a:lnTo>
                <a:lnTo>
                  <a:pt x="2127455" y="976418"/>
                </a:lnTo>
                <a:lnTo>
                  <a:pt x="2170717" y="970605"/>
                </a:lnTo>
                <a:lnTo>
                  <a:pt x="2209592" y="954200"/>
                </a:lnTo>
                <a:lnTo>
                  <a:pt x="2242528" y="928753"/>
                </a:lnTo>
                <a:lnTo>
                  <a:pt x="2267975" y="895817"/>
                </a:lnTo>
                <a:lnTo>
                  <a:pt x="2284380" y="856942"/>
                </a:lnTo>
                <a:lnTo>
                  <a:pt x="2290193" y="813680"/>
                </a:lnTo>
                <a:lnTo>
                  <a:pt x="2290193" y="162739"/>
                </a:lnTo>
                <a:lnTo>
                  <a:pt x="2284380" y="119476"/>
                </a:lnTo>
                <a:lnTo>
                  <a:pt x="2267975" y="80601"/>
                </a:lnTo>
                <a:lnTo>
                  <a:pt x="2242528" y="47665"/>
                </a:lnTo>
                <a:lnTo>
                  <a:pt x="2209592" y="22218"/>
                </a:lnTo>
                <a:lnTo>
                  <a:pt x="2170717" y="5813"/>
                </a:lnTo>
                <a:lnTo>
                  <a:pt x="2127455" y="0"/>
                </a:lnTo>
                <a:close/>
              </a:path>
            </a:pathLst>
          </a:custGeom>
          <a:solidFill>
            <a:srgbClr val="F2F2F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2" name="Google Shape;932;p5"/>
          <p:cNvSpPr/>
          <p:nvPr/>
        </p:nvSpPr>
        <p:spPr>
          <a:xfrm>
            <a:off x="7584568" y="3852732"/>
            <a:ext cx="2290445" cy="1215281"/>
          </a:xfrm>
          <a:custGeom>
            <a:avLst/>
            <a:gdLst/>
            <a:ahLst/>
            <a:cxnLst/>
            <a:rect l="l" t="t" r="r" b="b"/>
            <a:pathLst>
              <a:path w="2290445" h="976629" extrusionOk="0">
                <a:moveTo>
                  <a:pt x="2127455" y="0"/>
                </a:moveTo>
                <a:lnTo>
                  <a:pt x="162737" y="0"/>
                </a:lnTo>
                <a:lnTo>
                  <a:pt x="119475" y="5813"/>
                </a:lnTo>
                <a:lnTo>
                  <a:pt x="80600" y="22218"/>
                </a:lnTo>
                <a:lnTo>
                  <a:pt x="47664" y="47665"/>
                </a:lnTo>
                <a:lnTo>
                  <a:pt x="22218" y="80601"/>
                </a:lnTo>
                <a:lnTo>
                  <a:pt x="5813" y="119476"/>
                </a:lnTo>
                <a:lnTo>
                  <a:pt x="0" y="162739"/>
                </a:lnTo>
                <a:lnTo>
                  <a:pt x="0" y="813680"/>
                </a:lnTo>
                <a:lnTo>
                  <a:pt x="5813" y="856942"/>
                </a:lnTo>
                <a:lnTo>
                  <a:pt x="22218" y="895817"/>
                </a:lnTo>
                <a:lnTo>
                  <a:pt x="47664" y="928753"/>
                </a:lnTo>
                <a:lnTo>
                  <a:pt x="80600" y="954200"/>
                </a:lnTo>
                <a:lnTo>
                  <a:pt x="119475" y="970605"/>
                </a:lnTo>
                <a:lnTo>
                  <a:pt x="162737" y="976418"/>
                </a:lnTo>
                <a:lnTo>
                  <a:pt x="2127455" y="976418"/>
                </a:lnTo>
                <a:lnTo>
                  <a:pt x="2170717" y="970605"/>
                </a:lnTo>
                <a:lnTo>
                  <a:pt x="2209592" y="954200"/>
                </a:lnTo>
                <a:lnTo>
                  <a:pt x="2242528" y="928753"/>
                </a:lnTo>
                <a:lnTo>
                  <a:pt x="2267975" y="895817"/>
                </a:lnTo>
                <a:lnTo>
                  <a:pt x="2284380" y="856942"/>
                </a:lnTo>
                <a:lnTo>
                  <a:pt x="2290193" y="813680"/>
                </a:lnTo>
                <a:lnTo>
                  <a:pt x="2290193" y="162739"/>
                </a:lnTo>
                <a:lnTo>
                  <a:pt x="2284380" y="119476"/>
                </a:lnTo>
                <a:lnTo>
                  <a:pt x="2267975" y="80601"/>
                </a:lnTo>
                <a:lnTo>
                  <a:pt x="2242528" y="47665"/>
                </a:lnTo>
                <a:lnTo>
                  <a:pt x="2209592" y="22218"/>
                </a:lnTo>
                <a:lnTo>
                  <a:pt x="2170717" y="5813"/>
                </a:lnTo>
                <a:lnTo>
                  <a:pt x="2127455" y="0"/>
                </a:lnTo>
                <a:close/>
              </a:path>
            </a:pathLst>
          </a:custGeom>
          <a:solidFill>
            <a:srgbClr val="F2F2F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3" name="Google Shape;933;p5"/>
          <p:cNvSpPr/>
          <p:nvPr/>
        </p:nvSpPr>
        <p:spPr>
          <a:xfrm>
            <a:off x="6244561" y="5237462"/>
            <a:ext cx="2290445" cy="1215281"/>
          </a:xfrm>
          <a:custGeom>
            <a:avLst/>
            <a:gdLst/>
            <a:ahLst/>
            <a:cxnLst/>
            <a:rect l="l" t="t" r="r" b="b"/>
            <a:pathLst>
              <a:path w="2290445" h="976629" extrusionOk="0">
                <a:moveTo>
                  <a:pt x="2127455" y="0"/>
                </a:moveTo>
                <a:lnTo>
                  <a:pt x="162737" y="0"/>
                </a:lnTo>
                <a:lnTo>
                  <a:pt x="119475" y="5813"/>
                </a:lnTo>
                <a:lnTo>
                  <a:pt x="80600" y="22218"/>
                </a:lnTo>
                <a:lnTo>
                  <a:pt x="47664" y="47665"/>
                </a:lnTo>
                <a:lnTo>
                  <a:pt x="22218" y="80601"/>
                </a:lnTo>
                <a:lnTo>
                  <a:pt x="5813" y="119476"/>
                </a:lnTo>
                <a:lnTo>
                  <a:pt x="0" y="162739"/>
                </a:lnTo>
                <a:lnTo>
                  <a:pt x="0" y="813680"/>
                </a:lnTo>
                <a:lnTo>
                  <a:pt x="5813" y="856942"/>
                </a:lnTo>
                <a:lnTo>
                  <a:pt x="22218" y="895817"/>
                </a:lnTo>
                <a:lnTo>
                  <a:pt x="47664" y="928753"/>
                </a:lnTo>
                <a:lnTo>
                  <a:pt x="80600" y="954200"/>
                </a:lnTo>
                <a:lnTo>
                  <a:pt x="119475" y="970605"/>
                </a:lnTo>
                <a:lnTo>
                  <a:pt x="162737" y="976418"/>
                </a:lnTo>
                <a:lnTo>
                  <a:pt x="2127455" y="976418"/>
                </a:lnTo>
                <a:lnTo>
                  <a:pt x="2170717" y="970605"/>
                </a:lnTo>
                <a:lnTo>
                  <a:pt x="2209592" y="954200"/>
                </a:lnTo>
                <a:lnTo>
                  <a:pt x="2242528" y="928753"/>
                </a:lnTo>
                <a:lnTo>
                  <a:pt x="2267975" y="895817"/>
                </a:lnTo>
                <a:lnTo>
                  <a:pt x="2284380" y="856942"/>
                </a:lnTo>
                <a:lnTo>
                  <a:pt x="2290193" y="813680"/>
                </a:lnTo>
                <a:lnTo>
                  <a:pt x="2290193" y="162739"/>
                </a:lnTo>
                <a:lnTo>
                  <a:pt x="2284380" y="119476"/>
                </a:lnTo>
                <a:lnTo>
                  <a:pt x="2267975" y="80601"/>
                </a:lnTo>
                <a:lnTo>
                  <a:pt x="2242528" y="47665"/>
                </a:lnTo>
                <a:lnTo>
                  <a:pt x="2209592" y="22218"/>
                </a:lnTo>
                <a:lnTo>
                  <a:pt x="2170717" y="5813"/>
                </a:lnTo>
                <a:lnTo>
                  <a:pt x="2127455" y="0"/>
                </a:lnTo>
                <a:close/>
              </a:path>
            </a:pathLst>
          </a:custGeom>
          <a:solidFill>
            <a:srgbClr val="F2F2F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4" name="Google Shape;934;p5"/>
          <p:cNvSpPr txBox="1"/>
          <p:nvPr/>
        </p:nvSpPr>
        <p:spPr>
          <a:xfrm>
            <a:off x="6470044" y="1354148"/>
            <a:ext cx="1718310" cy="782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71 empresas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16153"/>
              </a:lnSpc>
              <a:spcBef>
                <a:spcPts val="7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de diversos setores do  varejo em todo o Brasil</a:t>
            </a:r>
            <a:endParaRPr kumimoji="0" sz="13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5" name="Google Shape;935;p5"/>
          <p:cNvSpPr txBox="1"/>
          <p:nvPr/>
        </p:nvSpPr>
        <p:spPr>
          <a:xfrm>
            <a:off x="8073201" y="2758252"/>
            <a:ext cx="1313180" cy="607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9525" rIns="0" bIns="0" anchor="t" anchorCtr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+ 36,7 mil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49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unidades de lojas</a:t>
            </a:r>
            <a:endParaRPr kumimoji="0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6" name="Google Shape;936;p5"/>
          <p:cNvSpPr txBox="1"/>
          <p:nvPr/>
        </p:nvSpPr>
        <p:spPr>
          <a:xfrm>
            <a:off x="7899312" y="4138491"/>
            <a:ext cx="1730375" cy="607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9525" rIns="0" bIns="0" anchor="t" anchorCtr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+ 17,6 milhões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49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de m</a:t>
            </a:r>
            <a:r>
              <a:rPr kumimoji="0" lang="pt-BR" sz="135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 </a:t>
            </a:r>
            <a:r>
              <a:rPr kumimoji="0" lang="pt-BR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de área de lojas</a:t>
            </a:r>
            <a:endParaRPr kumimoji="0" sz="13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7" name="Google Shape;937;p5"/>
          <p:cNvSpPr txBox="1"/>
          <p:nvPr/>
        </p:nvSpPr>
        <p:spPr>
          <a:xfrm>
            <a:off x="6637183" y="5446465"/>
            <a:ext cx="1598930" cy="607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9525" rIns="0" bIns="0" anchor="t" anchorCtr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+ 820 centros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49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de operação logística</a:t>
            </a:r>
            <a:endParaRPr kumimoji="0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8" name="Google Shape;938;p5"/>
          <p:cNvSpPr txBox="1"/>
          <p:nvPr/>
        </p:nvSpPr>
        <p:spPr>
          <a:xfrm>
            <a:off x="3834350" y="1538376"/>
            <a:ext cx="1760907" cy="289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+ </a:t>
            </a:r>
            <a:r>
              <a:rPr kumimoji="0" lang="pt-BR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565</a:t>
            </a:r>
            <a:r>
              <a:rPr kumimoji="0" lang="pt-BR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bi </a:t>
            </a:r>
            <a:r>
              <a:rPr kumimoji="0" lang="pt-BR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em vendas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9" name="Google Shape;939;p5"/>
          <p:cNvSpPr txBox="1"/>
          <p:nvPr/>
        </p:nvSpPr>
        <p:spPr>
          <a:xfrm>
            <a:off x="2340684" y="2739646"/>
            <a:ext cx="1978578" cy="626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9525" rIns="0" bIns="0" anchor="t" anchorCtr="0">
            <a:spAutoFit/>
          </a:bodyPr>
          <a:lstStyle/>
          <a:p>
            <a:pPr marL="42545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+ 870 mil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25450" marR="0" lvl="0" indent="0" algn="ctr" defTabSz="914400" rtl="0" eaLnBrk="1" fontAlgn="auto" latinLnBrk="0" hangingPunct="1">
              <a:lnSpc>
                <a:spcPct val="100000"/>
              </a:lnSpc>
              <a:spcBef>
                <a:spcPts val="705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empregos diretos</a:t>
            </a:r>
            <a:endParaRPr kumimoji="0" sz="13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0" name="Google Shape;940;p5"/>
          <p:cNvSpPr txBox="1"/>
          <p:nvPr/>
        </p:nvSpPr>
        <p:spPr>
          <a:xfrm>
            <a:off x="2799868" y="4140836"/>
            <a:ext cx="1310005" cy="600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5725" rIns="0" bIns="0" anchor="t" anchorCtr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+ 3,2 milhões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118745" marR="0" lvl="0" indent="0" algn="l" defTabSz="914400" rtl="0" eaLnBrk="1" fontAlgn="auto" latinLnBrk="0" hangingPunct="1">
              <a:lnSpc>
                <a:spcPct val="100000"/>
              </a:lnSpc>
              <a:spcBef>
                <a:spcPts val="47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empregos totais</a:t>
            </a:r>
            <a:endParaRPr kumimoji="0" sz="13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1" name="Google Shape;941;p5"/>
          <p:cNvSpPr txBox="1"/>
          <p:nvPr/>
        </p:nvSpPr>
        <p:spPr>
          <a:xfrm>
            <a:off x="9875013" y="6448428"/>
            <a:ext cx="889635" cy="151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Dados: dez/2022</a:t>
            </a:r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42" name="Google Shape;942;p5"/>
          <p:cNvGrpSpPr/>
          <p:nvPr/>
        </p:nvGrpSpPr>
        <p:grpSpPr>
          <a:xfrm>
            <a:off x="5024467" y="2612564"/>
            <a:ext cx="2319020" cy="2286000"/>
            <a:chOff x="6234494" y="2594597"/>
            <a:chExt cx="2319020" cy="2286000"/>
          </a:xfrm>
        </p:grpSpPr>
        <p:sp>
          <p:nvSpPr>
            <p:cNvPr id="943" name="Google Shape;943;p5"/>
            <p:cNvSpPr/>
            <p:nvPr/>
          </p:nvSpPr>
          <p:spPr>
            <a:xfrm>
              <a:off x="6234494" y="2594597"/>
              <a:ext cx="2319020" cy="2286000"/>
            </a:xfrm>
            <a:custGeom>
              <a:avLst/>
              <a:gdLst/>
              <a:ahLst/>
              <a:cxnLst/>
              <a:rect l="l" t="t" r="r" b="b"/>
              <a:pathLst>
                <a:path w="2319020" h="2286000" extrusionOk="0">
                  <a:moveTo>
                    <a:pt x="1159196" y="0"/>
                  </a:moveTo>
                  <a:lnTo>
                    <a:pt x="1110195" y="1002"/>
                  </a:lnTo>
                  <a:lnTo>
                    <a:pt x="1061713" y="3984"/>
                  </a:lnTo>
                  <a:lnTo>
                    <a:pt x="1013789" y="8905"/>
                  </a:lnTo>
                  <a:lnTo>
                    <a:pt x="966464" y="15726"/>
                  </a:lnTo>
                  <a:lnTo>
                    <a:pt x="919778" y="24406"/>
                  </a:lnTo>
                  <a:lnTo>
                    <a:pt x="873772" y="34907"/>
                  </a:lnTo>
                  <a:lnTo>
                    <a:pt x="828485" y="47189"/>
                  </a:lnTo>
                  <a:lnTo>
                    <a:pt x="783958" y="61211"/>
                  </a:lnTo>
                  <a:lnTo>
                    <a:pt x="740231" y="76935"/>
                  </a:lnTo>
                  <a:lnTo>
                    <a:pt x="697344" y="94321"/>
                  </a:lnTo>
                  <a:lnTo>
                    <a:pt x="655338" y="113328"/>
                  </a:lnTo>
                  <a:lnTo>
                    <a:pt x="614252" y="133918"/>
                  </a:lnTo>
                  <a:lnTo>
                    <a:pt x="574128" y="156050"/>
                  </a:lnTo>
                  <a:lnTo>
                    <a:pt x="535004" y="179685"/>
                  </a:lnTo>
                  <a:lnTo>
                    <a:pt x="496922" y="204784"/>
                  </a:lnTo>
                  <a:lnTo>
                    <a:pt x="459922" y="231306"/>
                  </a:lnTo>
                  <a:lnTo>
                    <a:pt x="424044" y="259212"/>
                  </a:lnTo>
                  <a:lnTo>
                    <a:pt x="389328" y="288462"/>
                  </a:lnTo>
                  <a:lnTo>
                    <a:pt x="355814" y="319017"/>
                  </a:lnTo>
                  <a:lnTo>
                    <a:pt x="323543" y="350837"/>
                  </a:lnTo>
                  <a:lnTo>
                    <a:pt x="292554" y="383881"/>
                  </a:lnTo>
                  <a:lnTo>
                    <a:pt x="262889" y="418112"/>
                  </a:lnTo>
                  <a:lnTo>
                    <a:pt x="234587" y="453488"/>
                  </a:lnTo>
                  <a:lnTo>
                    <a:pt x="207689" y="489971"/>
                  </a:lnTo>
                  <a:lnTo>
                    <a:pt x="182234" y="527520"/>
                  </a:lnTo>
                  <a:lnTo>
                    <a:pt x="158264" y="566096"/>
                  </a:lnTo>
                  <a:lnTo>
                    <a:pt x="135818" y="605660"/>
                  </a:lnTo>
                  <a:lnTo>
                    <a:pt x="114936" y="646171"/>
                  </a:lnTo>
                  <a:lnTo>
                    <a:pt x="95659" y="687589"/>
                  </a:lnTo>
                  <a:lnTo>
                    <a:pt x="78027" y="729876"/>
                  </a:lnTo>
                  <a:lnTo>
                    <a:pt x="62080" y="772992"/>
                  </a:lnTo>
                  <a:lnTo>
                    <a:pt x="47858" y="816896"/>
                  </a:lnTo>
                  <a:lnTo>
                    <a:pt x="35402" y="861549"/>
                  </a:lnTo>
                  <a:lnTo>
                    <a:pt x="24753" y="906912"/>
                  </a:lnTo>
                  <a:lnTo>
                    <a:pt x="15949" y="952945"/>
                  </a:lnTo>
                  <a:lnTo>
                    <a:pt x="9031" y="999608"/>
                  </a:lnTo>
                  <a:lnTo>
                    <a:pt x="4040" y="1046862"/>
                  </a:lnTo>
                  <a:lnTo>
                    <a:pt x="1016" y="1094666"/>
                  </a:lnTo>
                  <a:lnTo>
                    <a:pt x="0" y="1142982"/>
                  </a:lnTo>
                  <a:lnTo>
                    <a:pt x="1016" y="1191297"/>
                  </a:lnTo>
                  <a:lnTo>
                    <a:pt x="4040" y="1239101"/>
                  </a:lnTo>
                  <a:lnTo>
                    <a:pt x="9031" y="1286355"/>
                  </a:lnTo>
                  <a:lnTo>
                    <a:pt x="15949" y="1333018"/>
                  </a:lnTo>
                  <a:lnTo>
                    <a:pt x="24753" y="1379051"/>
                  </a:lnTo>
                  <a:lnTo>
                    <a:pt x="35402" y="1424413"/>
                  </a:lnTo>
                  <a:lnTo>
                    <a:pt x="47858" y="1469067"/>
                  </a:lnTo>
                  <a:lnTo>
                    <a:pt x="62080" y="1512971"/>
                  </a:lnTo>
                  <a:lnTo>
                    <a:pt x="78027" y="1556087"/>
                  </a:lnTo>
                  <a:lnTo>
                    <a:pt x="95659" y="1598373"/>
                  </a:lnTo>
                  <a:lnTo>
                    <a:pt x="114936" y="1639792"/>
                  </a:lnTo>
                  <a:lnTo>
                    <a:pt x="135818" y="1680303"/>
                  </a:lnTo>
                  <a:lnTo>
                    <a:pt x="158264" y="1719866"/>
                  </a:lnTo>
                  <a:lnTo>
                    <a:pt x="182234" y="1758442"/>
                  </a:lnTo>
                  <a:lnTo>
                    <a:pt x="207689" y="1795991"/>
                  </a:lnTo>
                  <a:lnTo>
                    <a:pt x="234587" y="1832474"/>
                  </a:lnTo>
                  <a:lnTo>
                    <a:pt x="262889" y="1867850"/>
                  </a:lnTo>
                  <a:lnTo>
                    <a:pt x="292554" y="1902081"/>
                  </a:lnTo>
                  <a:lnTo>
                    <a:pt x="323543" y="1935126"/>
                  </a:lnTo>
                  <a:lnTo>
                    <a:pt x="355814" y="1966946"/>
                  </a:lnTo>
                  <a:lnTo>
                    <a:pt x="389328" y="1997500"/>
                  </a:lnTo>
                  <a:lnTo>
                    <a:pt x="424044" y="2026751"/>
                  </a:lnTo>
                  <a:lnTo>
                    <a:pt x="459922" y="2054657"/>
                  </a:lnTo>
                  <a:lnTo>
                    <a:pt x="496922" y="2081179"/>
                  </a:lnTo>
                  <a:lnTo>
                    <a:pt x="535004" y="2106277"/>
                  </a:lnTo>
                  <a:lnTo>
                    <a:pt x="574128" y="2129912"/>
                  </a:lnTo>
                  <a:lnTo>
                    <a:pt x="614252" y="2152045"/>
                  </a:lnTo>
                  <a:lnTo>
                    <a:pt x="655338" y="2172634"/>
                  </a:lnTo>
                  <a:lnTo>
                    <a:pt x="697344" y="2191642"/>
                  </a:lnTo>
                  <a:lnTo>
                    <a:pt x="740231" y="2209027"/>
                  </a:lnTo>
                  <a:lnTo>
                    <a:pt x="783958" y="2224751"/>
                  </a:lnTo>
                  <a:lnTo>
                    <a:pt x="828485" y="2238773"/>
                  </a:lnTo>
                  <a:lnTo>
                    <a:pt x="873772" y="2251055"/>
                  </a:lnTo>
                  <a:lnTo>
                    <a:pt x="919778" y="2261556"/>
                  </a:lnTo>
                  <a:lnTo>
                    <a:pt x="966464" y="2270237"/>
                  </a:lnTo>
                  <a:lnTo>
                    <a:pt x="1013789" y="2277057"/>
                  </a:lnTo>
                  <a:lnTo>
                    <a:pt x="1061713" y="2281978"/>
                  </a:lnTo>
                  <a:lnTo>
                    <a:pt x="1110195" y="2284960"/>
                  </a:lnTo>
                  <a:lnTo>
                    <a:pt x="1159196" y="2285963"/>
                  </a:lnTo>
                  <a:lnTo>
                    <a:pt x="1208197" y="2284960"/>
                  </a:lnTo>
                  <a:lnTo>
                    <a:pt x="1256679" y="2281978"/>
                  </a:lnTo>
                  <a:lnTo>
                    <a:pt x="1304603" y="2277057"/>
                  </a:lnTo>
                  <a:lnTo>
                    <a:pt x="1351928" y="2270237"/>
                  </a:lnTo>
                  <a:lnTo>
                    <a:pt x="1398614" y="2261556"/>
                  </a:lnTo>
                  <a:lnTo>
                    <a:pt x="1444620" y="2251055"/>
                  </a:lnTo>
                  <a:lnTo>
                    <a:pt x="1489907" y="2238773"/>
                  </a:lnTo>
                  <a:lnTo>
                    <a:pt x="1534434" y="2224751"/>
                  </a:lnTo>
                  <a:lnTo>
                    <a:pt x="1578161" y="2209027"/>
                  </a:lnTo>
                  <a:lnTo>
                    <a:pt x="1621048" y="2191642"/>
                  </a:lnTo>
                  <a:lnTo>
                    <a:pt x="1663055" y="2172634"/>
                  </a:lnTo>
                  <a:lnTo>
                    <a:pt x="1704140" y="2152045"/>
                  </a:lnTo>
                  <a:lnTo>
                    <a:pt x="1744265" y="2129912"/>
                  </a:lnTo>
                  <a:lnTo>
                    <a:pt x="1783388" y="2106277"/>
                  </a:lnTo>
                  <a:lnTo>
                    <a:pt x="1821470" y="2081179"/>
                  </a:lnTo>
                  <a:lnTo>
                    <a:pt x="1858470" y="2054657"/>
                  </a:lnTo>
                  <a:lnTo>
                    <a:pt x="1894348" y="2026751"/>
                  </a:lnTo>
                  <a:lnTo>
                    <a:pt x="1929064" y="1997500"/>
                  </a:lnTo>
                  <a:lnTo>
                    <a:pt x="1962578" y="1966946"/>
                  </a:lnTo>
                  <a:lnTo>
                    <a:pt x="1994849" y="1935126"/>
                  </a:lnTo>
                  <a:lnTo>
                    <a:pt x="2025838" y="1902081"/>
                  </a:lnTo>
                  <a:lnTo>
                    <a:pt x="2055503" y="1867850"/>
                  </a:lnTo>
                  <a:lnTo>
                    <a:pt x="2083805" y="1832474"/>
                  </a:lnTo>
                  <a:lnTo>
                    <a:pt x="2110703" y="1795991"/>
                  </a:lnTo>
                  <a:lnTo>
                    <a:pt x="2136157" y="1758442"/>
                  </a:lnTo>
                  <a:lnTo>
                    <a:pt x="2160128" y="1719866"/>
                  </a:lnTo>
                  <a:lnTo>
                    <a:pt x="2182574" y="1680303"/>
                  </a:lnTo>
                  <a:lnTo>
                    <a:pt x="2203456" y="1639792"/>
                  </a:lnTo>
                  <a:lnTo>
                    <a:pt x="2222733" y="1598373"/>
                  </a:lnTo>
                  <a:lnTo>
                    <a:pt x="2240365" y="1556087"/>
                  </a:lnTo>
                  <a:lnTo>
                    <a:pt x="2256312" y="1512971"/>
                  </a:lnTo>
                  <a:lnTo>
                    <a:pt x="2270533" y="1469067"/>
                  </a:lnTo>
                  <a:lnTo>
                    <a:pt x="2282989" y="1424413"/>
                  </a:lnTo>
                  <a:lnTo>
                    <a:pt x="2293639" y="1379051"/>
                  </a:lnTo>
                  <a:lnTo>
                    <a:pt x="2302443" y="1333018"/>
                  </a:lnTo>
                  <a:lnTo>
                    <a:pt x="2309360" y="1286355"/>
                  </a:lnTo>
                  <a:lnTo>
                    <a:pt x="2314351" y="1239101"/>
                  </a:lnTo>
                  <a:lnTo>
                    <a:pt x="2317375" y="1191297"/>
                  </a:lnTo>
                  <a:lnTo>
                    <a:pt x="2318392" y="1142982"/>
                  </a:lnTo>
                  <a:lnTo>
                    <a:pt x="2317375" y="1094666"/>
                  </a:lnTo>
                  <a:lnTo>
                    <a:pt x="2314351" y="1046862"/>
                  </a:lnTo>
                  <a:lnTo>
                    <a:pt x="2309360" y="999608"/>
                  </a:lnTo>
                  <a:lnTo>
                    <a:pt x="2302443" y="952945"/>
                  </a:lnTo>
                  <a:lnTo>
                    <a:pt x="2293639" y="906912"/>
                  </a:lnTo>
                  <a:lnTo>
                    <a:pt x="2282989" y="861549"/>
                  </a:lnTo>
                  <a:lnTo>
                    <a:pt x="2270533" y="816896"/>
                  </a:lnTo>
                  <a:lnTo>
                    <a:pt x="2256312" y="772992"/>
                  </a:lnTo>
                  <a:lnTo>
                    <a:pt x="2240365" y="729876"/>
                  </a:lnTo>
                  <a:lnTo>
                    <a:pt x="2222733" y="687589"/>
                  </a:lnTo>
                  <a:lnTo>
                    <a:pt x="2203456" y="646171"/>
                  </a:lnTo>
                  <a:lnTo>
                    <a:pt x="2182574" y="605660"/>
                  </a:lnTo>
                  <a:lnTo>
                    <a:pt x="2160128" y="566096"/>
                  </a:lnTo>
                  <a:lnTo>
                    <a:pt x="2136157" y="527520"/>
                  </a:lnTo>
                  <a:lnTo>
                    <a:pt x="2110703" y="489971"/>
                  </a:lnTo>
                  <a:lnTo>
                    <a:pt x="2083805" y="453488"/>
                  </a:lnTo>
                  <a:lnTo>
                    <a:pt x="2055503" y="418112"/>
                  </a:lnTo>
                  <a:lnTo>
                    <a:pt x="2025838" y="383881"/>
                  </a:lnTo>
                  <a:lnTo>
                    <a:pt x="1994849" y="350837"/>
                  </a:lnTo>
                  <a:lnTo>
                    <a:pt x="1962578" y="319017"/>
                  </a:lnTo>
                  <a:lnTo>
                    <a:pt x="1929064" y="288462"/>
                  </a:lnTo>
                  <a:lnTo>
                    <a:pt x="1894348" y="259212"/>
                  </a:lnTo>
                  <a:lnTo>
                    <a:pt x="1858470" y="231306"/>
                  </a:lnTo>
                  <a:lnTo>
                    <a:pt x="1821470" y="204784"/>
                  </a:lnTo>
                  <a:lnTo>
                    <a:pt x="1783388" y="179685"/>
                  </a:lnTo>
                  <a:lnTo>
                    <a:pt x="1744265" y="156050"/>
                  </a:lnTo>
                  <a:lnTo>
                    <a:pt x="1704140" y="133918"/>
                  </a:lnTo>
                  <a:lnTo>
                    <a:pt x="1663055" y="113328"/>
                  </a:lnTo>
                  <a:lnTo>
                    <a:pt x="1621048" y="94321"/>
                  </a:lnTo>
                  <a:lnTo>
                    <a:pt x="1578161" y="76935"/>
                  </a:lnTo>
                  <a:lnTo>
                    <a:pt x="1534434" y="61211"/>
                  </a:lnTo>
                  <a:lnTo>
                    <a:pt x="1489907" y="47189"/>
                  </a:lnTo>
                  <a:lnTo>
                    <a:pt x="1444620" y="34907"/>
                  </a:lnTo>
                  <a:lnTo>
                    <a:pt x="1398614" y="24406"/>
                  </a:lnTo>
                  <a:lnTo>
                    <a:pt x="1351928" y="15726"/>
                  </a:lnTo>
                  <a:lnTo>
                    <a:pt x="1304603" y="8905"/>
                  </a:lnTo>
                  <a:lnTo>
                    <a:pt x="1256679" y="3984"/>
                  </a:lnTo>
                  <a:lnTo>
                    <a:pt x="1208197" y="1002"/>
                  </a:lnTo>
                  <a:lnTo>
                    <a:pt x="1159196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4" name="Google Shape;944;p5"/>
            <p:cNvSpPr/>
            <p:nvPr/>
          </p:nvSpPr>
          <p:spPr>
            <a:xfrm>
              <a:off x="6234494" y="2594597"/>
              <a:ext cx="2319020" cy="2286000"/>
            </a:xfrm>
            <a:custGeom>
              <a:avLst/>
              <a:gdLst/>
              <a:ahLst/>
              <a:cxnLst/>
              <a:rect l="l" t="t" r="r" b="b"/>
              <a:pathLst>
                <a:path w="2319020" h="2286000" extrusionOk="0">
                  <a:moveTo>
                    <a:pt x="0" y="1142982"/>
                  </a:moveTo>
                  <a:lnTo>
                    <a:pt x="1016" y="1094666"/>
                  </a:lnTo>
                  <a:lnTo>
                    <a:pt x="4040" y="1046862"/>
                  </a:lnTo>
                  <a:lnTo>
                    <a:pt x="9031" y="999608"/>
                  </a:lnTo>
                  <a:lnTo>
                    <a:pt x="15949" y="952945"/>
                  </a:lnTo>
                  <a:lnTo>
                    <a:pt x="24753" y="906912"/>
                  </a:lnTo>
                  <a:lnTo>
                    <a:pt x="35402" y="861550"/>
                  </a:lnTo>
                  <a:lnTo>
                    <a:pt x="47858" y="816896"/>
                  </a:lnTo>
                  <a:lnTo>
                    <a:pt x="62080" y="772992"/>
                  </a:lnTo>
                  <a:lnTo>
                    <a:pt x="78027" y="729876"/>
                  </a:lnTo>
                  <a:lnTo>
                    <a:pt x="95659" y="687589"/>
                  </a:lnTo>
                  <a:lnTo>
                    <a:pt x="114936" y="646171"/>
                  </a:lnTo>
                  <a:lnTo>
                    <a:pt x="135818" y="605660"/>
                  </a:lnTo>
                  <a:lnTo>
                    <a:pt x="158264" y="566097"/>
                  </a:lnTo>
                  <a:lnTo>
                    <a:pt x="182234" y="527521"/>
                  </a:lnTo>
                  <a:lnTo>
                    <a:pt x="207689" y="489971"/>
                  </a:lnTo>
                  <a:lnTo>
                    <a:pt x="234587" y="453489"/>
                  </a:lnTo>
                  <a:lnTo>
                    <a:pt x="262889" y="418112"/>
                  </a:lnTo>
                  <a:lnTo>
                    <a:pt x="292554" y="383882"/>
                  </a:lnTo>
                  <a:lnTo>
                    <a:pt x="323543" y="350837"/>
                  </a:lnTo>
                  <a:lnTo>
                    <a:pt x="355814" y="319017"/>
                  </a:lnTo>
                  <a:lnTo>
                    <a:pt x="389328" y="288462"/>
                  </a:lnTo>
                  <a:lnTo>
                    <a:pt x="424044" y="259212"/>
                  </a:lnTo>
                  <a:lnTo>
                    <a:pt x="459922" y="231306"/>
                  </a:lnTo>
                  <a:lnTo>
                    <a:pt x="496922" y="204784"/>
                  </a:lnTo>
                  <a:lnTo>
                    <a:pt x="535004" y="179685"/>
                  </a:lnTo>
                  <a:lnTo>
                    <a:pt x="574127" y="156050"/>
                  </a:lnTo>
                  <a:lnTo>
                    <a:pt x="614252" y="133918"/>
                  </a:lnTo>
                  <a:lnTo>
                    <a:pt x="655338" y="113328"/>
                  </a:lnTo>
                  <a:lnTo>
                    <a:pt x="697344" y="94321"/>
                  </a:lnTo>
                  <a:lnTo>
                    <a:pt x="740231" y="76935"/>
                  </a:lnTo>
                  <a:lnTo>
                    <a:pt x="783958" y="61211"/>
                  </a:lnTo>
                  <a:lnTo>
                    <a:pt x="828485" y="47189"/>
                  </a:lnTo>
                  <a:lnTo>
                    <a:pt x="873772" y="34907"/>
                  </a:lnTo>
                  <a:lnTo>
                    <a:pt x="919778" y="24406"/>
                  </a:lnTo>
                  <a:lnTo>
                    <a:pt x="966464" y="15726"/>
                  </a:lnTo>
                  <a:lnTo>
                    <a:pt x="1013789" y="8905"/>
                  </a:lnTo>
                  <a:lnTo>
                    <a:pt x="1061713" y="3984"/>
                  </a:lnTo>
                  <a:lnTo>
                    <a:pt x="1110196" y="1002"/>
                  </a:lnTo>
                  <a:lnTo>
                    <a:pt x="1159197" y="0"/>
                  </a:lnTo>
                  <a:lnTo>
                    <a:pt x="1208197" y="1002"/>
                  </a:lnTo>
                  <a:lnTo>
                    <a:pt x="1256680" y="3984"/>
                  </a:lnTo>
                  <a:lnTo>
                    <a:pt x="1304604" y="8905"/>
                  </a:lnTo>
                  <a:lnTo>
                    <a:pt x="1351928" y="15726"/>
                  </a:lnTo>
                  <a:lnTo>
                    <a:pt x="1398614" y="24406"/>
                  </a:lnTo>
                  <a:lnTo>
                    <a:pt x="1444621" y="34907"/>
                  </a:lnTo>
                  <a:lnTo>
                    <a:pt x="1489908" y="47189"/>
                  </a:lnTo>
                  <a:lnTo>
                    <a:pt x="1534435" y="61211"/>
                  </a:lnTo>
                  <a:lnTo>
                    <a:pt x="1578162" y="76935"/>
                  </a:lnTo>
                  <a:lnTo>
                    <a:pt x="1621049" y="94321"/>
                  </a:lnTo>
                  <a:lnTo>
                    <a:pt x="1663055" y="113328"/>
                  </a:lnTo>
                  <a:lnTo>
                    <a:pt x="1704140" y="133918"/>
                  </a:lnTo>
                  <a:lnTo>
                    <a:pt x="1744265" y="156050"/>
                  </a:lnTo>
                  <a:lnTo>
                    <a:pt x="1783388" y="179685"/>
                  </a:lnTo>
                  <a:lnTo>
                    <a:pt x="1821470" y="204784"/>
                  </a:lnTo>
                  <a:lnTo>
                    <a:pt x="1858470" y="231306"/>
                  </a:lnTo>
                  <a:lnTo>
                    <a:pt x="1894348" y="259212"/>
                  </a:lnTo>
                  <a:lnTo>
                    <a:pt x="1929065" y="288462"/>
                  </a:lnTo>
                  <a:lnTo>
                    <a:pt x="1962578" y="319017"/>
                  </a:lnTo>
                  <a:lnTo>
                    <a:pt x="1994850" y="350837"/>
                  </a:lnTo>
                  <a:lnTo>
                    <a:pt x="2025838" y="383882"/>
                  </a:lnTo>
                  <a:lnTo>
                    <a:pt x="2055503" y="418112"/>
                  </a:lnTo>
                  <a:lnTo>
                    <a:pt x="2083805" y="453489"/>
                  </a:lnTo>
                  <a:lnTo>
                    <a:pt x="2110703" y="489971"/>
                  </a:lnTo>
                  <a:lnTo>
                    <a:pt x="2136158" y="527521"/>
                  </a:lnTo>
                  <a:lnTo>
                    <a:pt x="2160128" y="566097"/>
                  </a:lnTo>
                  <a:lnTo>
                    <a:pt x="2182574" y="605660"/>
                  </a:lnTo>
                  <a:lnTo>
                    <a:pt x="2203456" y="646171"/>
                  </a:lnTo>
                  <a:lnTo>
                    <a:pt x="2222733" y="687589"/>
                  </a:lnTo>
                  <a:lnTo>
                    <a:pt x="2240365" y="729876"/>
                  </a:lnTo>
                  <a:lnTo>
                    <a:pt x="2256312" y="772992"/>
                  </a:lnTo>
                  <a:lnTo>
                    <a:pt x="2270534" y="816896"/>
                  </a:lnTo>
                  <a:lnTo>
                    <a:pt x="2282990" y="861550"/>
                  </a:lnTo>
                  <a:lnTo>
                    <a:pt x="2293640" y="906912"/>
                  </a:lnTo>
                  <a:lnTo>
                    <a:pt x="2302443" y="952945"/>
                  </a:lnTo>
                  <a:lnTo>
                    <a:pt x="2309361" y="999608"/>
                  </a:lnTo>
                  <a:lnTo>
                    <a:pt x="2314352" y="1046862"/>
                  </a:lnTo>
                  <a:lnTo>
                    <a:pt x="2317376" y="1094666"/>
                  </a:lnTo>
                  <a:lnTo>
                    <a:pt x="2318393" y="1142982"/>
                  </a:lnTo>
                  <a:lnTo>
                    <a:pt x="2317376" y="1191297"/>
                  </a:lnTo>
                  <a:lnTo>
                    <a:pt x="2314352" y="1239101"/>
                  </a:lnTo>
                  <a:lnTo>
                    <a:pt x="2309361" y="1286355"/>
                  </a:lnTo>
                  <a:lnTo>
                    <a:pt x="2302443" y="1333018"/>
                  </a:lnTo>
                  <a:lnTo>
                    <a:pt x="2293640" y="1379050"/>
                  </a:lnTo>
                  <a:lnTo>
                    <a:pt x="2282990" y="1424413"/>
                  </a:lnTo>
                  <a:lnTo>
                    <a:pt x="2270534" y="1469067"/>
                  </a:lnTo>
                  <a:lnTo>
                    <a:pt x="2256312" y="1512971"/>
                  </a:lnTo>
                  <a:lnTo>
                    <a:pt x="2240365" y="1556086"/>
                  </a:lnTo>
                  <a:lnTo>
                    <a:pt x="2222733" y="1598373"/>
                  </a:lnTo>
                  <a:lnTo>
                    <a:pt x="2203456" y="1639792"/>
                  </a:lnTo>
                  <a:lnTo>
                    <a:pt x="2182574" y="1680303"/>
                  </a:lnTo>
                  <a:lnTo>
                    <a:pt x="2160128" y="1719866"/>
                  </a:lnTo>
                  <a:lnTo>
                    <a:pt x="2136158" y="1758442"/>
                  </a:lnTo>
                  <a:lnTo>
                    <a:pt x="2110703" y="1795991"/>
                  </a:lnTo>
                  <a:lnTo>
                    <a:pt x="2083805" y="1832474"/>
                  </a:lnTo>
                  <a:lnTo>
                    <a:pt x="2055503" y="1867851"/>
                  </a:lnTo>
                  <a:lnTo>
                    <a:pt x="2025838" y="1902081"/>
                  </a:lnTo>
                  <a:lnTo>
                    <a:pt x="1994850" y="1935126"/>
                  </a:lnTo>
                  <a:lnTo>
                    <a:pt x="1962578" y="1966946"/>
                  </a:lnTo>
                  <a:lnTo>
                    <a:pt x="1929065" y="1997501"/>
                  </a:lnTo>
                  <a:lnTo>
                    <a:pt x="1894348" y="2026751"/>
                  </a:lnTo>
                  <a:lnTo>
                    <a:pt x="1858470" y="2054657"/>
                  </a:lnTo>
                  <a:lnTo>
                    <a:pt x="1821470" y="2081179"/>
                  </a:lnTo>
                  <a:lnTo>
                    <a:pt x="1783388" y="2106278"/>
                  </a:lnTo>
                  <a:lnTo>
                    <a:pt x="1744265" y="2129913"/>
                  </a:lnTo>
                  <a:lnTo>
                    <a:pt x="1704140" y="2152045"/>
                  </a:lnTo>
                  <a:lnTo>
                    <a:pt x="1663055" y="2172635"/>
                  </a:lnTo>
                  <a:lnTo>
                    <a:pt x="1621049" y="2191642"/>
                  </a:lnTo>
                  <a:lnTo>
                    <a:pt x="1578162" y="2209028"/>
                  </a:lnTo>
                  <a:lnTo>
                    <a:pt x="1534435" y="2224752"/>
                  </a:lnTo>
                  <a:lnTo>
                    <a:pt x="1489908" y="2238774"/>
                  </a:lnTo>
                  <a:lnTo>
                    <a:pt x="1444621" y="2251056"/>
                  </a:lnTo>
                  <a:lnTo>
                    <a:pt x="1398614" y="2261557"/>
                  </a:lnTo>
                  <a:lnTo>
                    <a:pt x="1351928" y="2270237"/>
                  </a:lnTo>
                  <a:lnTo>
                    <a:pt x="1304604" y="2277058"/>
                  </a:lnTo>
                  <a:lnTo>
                    <a:pt x="1256680" y="2281979"/>
                  </a:lnTo>
                  <a:lnTo>
                    <a:pt x="1208197" y="2284961"/>
                  </a:lnTo>
                  <a:lnTo>
                    <a:pt x="1159197" y="2285964"/>
                  </a:lnTo>
                  <a:lnTo>
                    <a:pt x="1110196" y="2284961"/>
                  </a:lnTo>
                  <a:lnTo>
                    <a:pt x="1061713" y="2281979"/>
                  </a:lnTo>
                  <a:lnTo>
                    <a:pt x="1013789" y="2277058"/>
                  </a:lnTo>
                  <a:lnTo>
                    <a:pt x="966464" y="2270237"/>
                  </a:lnTo>
                  <a:lnTo>
                    <a:pt x="919778" y="2261557"/>
                  </a:lnTo>
                  <a:lnTo>
                    <a:pt x="873772" y="2251056"/>
                  </a:lnTo>
                  <a:lnTo>
                    <a:pt x="828485" y="2238774"/>
                  </a:lnTo>
                  <a:lnTo>
                    <a:pt x="783958" y="2224752"/>
                  </a:lnTo>
                  <a:lnTo>
                    <a:pt x="740231" y="2209028"/>
                  </a:lnTo>
                  <a:lnTo>
                    <a:pt x="697344" y="2191642"/>
                  </a:lnTo>
                  <a:lnTo>
                    <a:pt x="655338" y="2172635"/>
                  </a:lnTo>
                  <a:lnTo>
                    <a:pt x="614252" y="2152045"/>
                  </a:lnTo>
                  <a:lnTo>
                    <a:pt x="574127" y="2129913"/>
                  </a:lnTo>
                  <a:lnTo>
                    <a:pt x="535004" y="2106278"/>
                  </a:lnTo>
                  <a:lnTo>
                    <a:pt x="496922" y="2081179"/>
                  </a:lnTo>
                  <a:lnTo>
                    <a:pt x="459922" y="2054657"/>
                  </a:lnTo>
                  <a:lnTo>
                    <a:pt x="424044" y="2026751"/>
                  </a:lnTo>
                  <a:lnTo>
                    <a:pt x="389328" y="1997501"/>
                  </a:lnTo>
                  <a:lnTo>
                    <a:pt x="355814" y="1966946"/>
                  </a:lnTo>
                  <a:lnTo>
                    <a:pt x="323543" y="1935126"/>
                  </a:lnTo>
                  <a:lnTo>
                    <a:pt x="292554" y="1902081"/>
                  </a:lnTo>
                  <a:lnTo>
                    <a:pt x="262889" y="1867851"/>
                  </a:lnTo>
                  <a:lnTo>
                    <a:pt x="234587" y="1832474"/>
                  </a:lnTo>
                  <a:lnTo>
                    <a:pt x="207689" y="1795991"/>
                  </a:lnTo>
                  <a:lnTo>
                    <a:pt x="182234" y="1758442"/>
                  </a:lnTo>
                  <a:lnTo>
                    <a:pt x="158264" y="1719866"/>
                  </a:lnTo>
                  <a:lnTo>
                    <a:pt x="135818" y="1680303"/>
                  </a:lnTo>
                  <a:lnTo>
                    <a:pt x="114936" y="1639792"/>
                  </a:lnTo>
                  <a:lnTo>
                    <a:pt x="95659" y="1598373"/>
                  </a:lnTo>
                  <a:lnTo>
                    <a:pt x="78027" y="1556086"/>
                  </a:lnTo>
                  <a:lnTo>
                    <a:pt x="62080" y="1512971"/>
                  </a:lnTo>
                  <a:lnTo>
                    <a:pt x="47858" y="1469067"/>
                  </a:lnTo>
                  <a:lnTo>
                    <a:pt x="35402" y="1424413"/>
                  </a:lnTo>
                  <a:lnTo>
                    <a:pt x="24753" y="1379050"/>
                  </a:lnTo>
                  <a:lnTo>
                    <a:pt x="15949" y="1333018"/>
                  </a:lnTo>
                  <a:lnTo>
                    <a:pt x="9031" y="1286355"/>
                  </a:lnTo>
                  <a:lnTo>
                    <a:pt x="4040" y="1239101"/>
                  </a:lnTo>
                  <a:lnTo>
                    <a:pt x="1016" y="1191297"/>
                  </a:lnTo>
                  <a:lnTo>
                    <a:pt x="0" y="1142982"/>
                  </a:lnTo>
                  <a:close/>
                </a:path>
              </a:pathLst>
            </a:custGeom>
            <a:noFill/>
            <a:ln w="12700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945" name="Google Shape;945;p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682342" y="3031743"/>
              <a:ext cx="1434837" cy="143483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46" name="Google Shape;946;p5"/>
          <p:cNvSpPr txBox="1"/>
          <p:nvPr/>
        </p:nvSpPr>
        <p:spPr>
          <a:xfrm>
            <a:off x="3595730" y="5259510"/>
            <a:ext cx="2290445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5080" lvl="0" indent="4876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Setores varejistas: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7" name="Google Shape;947;p5"/>
          <p:cNvSpPr txBox="1"/>
          <p:nvPr/>
        </p:nvSpPr>
        <p:spPr>
          <a:xfrm>
            <a:off x="3632300" y="5277989"/>
            <a:ext cx="2198573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5080" lvl="0" indent="48768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                                </a:t>
            </a:r>
            <a:r>
              <a:rPr kumimoji="0" lang="pt-BR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alimentação, perfumaria,                 material de construção,           farmácia, livraria, móveis e             eletro, supermercados, vestuário e peças automotivas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905;p4">
            <a:extLst>
              <a:ext uri="{FF2B5EF4-FFF2-40B4-BE49-F238E27FC236}">
                <a16:creationId xmlns:a16="http://schemas.microsoft.com/office/drawing/2014/main" id="{9BF61E35-F313-9DBA-D9E8-37F664126A95}"/>
              </a:ext>
            </a:extLst>
          </p:cNvPr>
          <p:cNvSpPr/>
          <p:nvPr/>
        </p:nvSpPr>
        <p:spPr>
          <a:xfrm>
            <a:off x="11588495" y="6467431"/>
            <a:ext cx="325501" cy="16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tabLst/>
              <a:defRPr/>
            </a:pPr>
            <a:fld id="{00000000-1234-1234-1234-123412341234}" type="slidenum">
              <a:rPr kumimoji="0" lang="pt-BR" sz="10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900"/>
                <a:buFont typeface="Arial"/>
                <a:buNone/>
                <a:tabLst/>
                <a:defRPr/>
              </a:pPr>
              <a:t>5</a:t>
            </a:fld>
            <a:endParaRPr kumimoji="0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908;p4">
            <a:extLst>
              <a:ext uri="{FF2B5EF4-FFF2-40B4-BE49-F238E27FC236}">
                <a16:creationId xmlns:a16="http://schemas.microsoft.com/office/drawing/2014/main" id="{43075EF9-DA05-2E87-4F21-6260E2F8CAA1}"/>
              </a:ext>
            </a:extLst>
          </p:cNvPr>
          <p:cNvSpPr txBox="1"/>
          <p:nvPr/>
        </p:nvSpPr>
        <p:spPr>
          <a:xfrm>
            <a:off x="427396" y="372045"/>
            <a:ext cx="6755281" cy="674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66666"/>
              </a:lnSpc>
              <a:spcBef>
                <a:spcPts val="0"/>
              </a:spcBef>
              <a:spcAft>
                <a:spcPts val="0"/>
              </a:spcAft>
              <a:buClr>
                <a:srgbClr val="051C2C"/>
              </a:buClr>
              <a:buSzPts val="3600"/>
              <a:buFont typeface="Arial"/>
              <a:buNone/>
              <a:tabLst/>
              <a:defRPr/>
            </a:pPr>
            <a:r>
              <a:rPr kumimoji="0" lang="pt-BR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Nossa representatividade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9" name="Google Shape;1199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10275"/>
            <a:ext cx="1220815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00" name="Google Shape;1200;p14"/>
          <p:cNvSpPr txBox="1">
            <a:spLocks noGrp="1"/>
          </p:cNvSpPr>
          <p:nvPr>
            <p:ph type="title"/>
          </p:nvPr>
        </p:nvSpPr>
        <p:spPr>
          <a:xfrm>
            <a:off x="1455167" y="1862911"/>
            <a:ext cx="9297821" cy="2231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eorgia"/>
              <a:buNone/>
            </a:pPr>
            <a:r>
              <a:rPr lang="pt-BR" sz="4000" dirty="0"/>
              <a:t>Visão Geral: </a:t>
            </a:r>
            <a:br>
              <a:rPr lang="pt-BR" sz="4000" dirty="0"/>
            </a:br>
            <a:r>
              <a:rPr lang="pt-BR" sz="4000" dirty="0"/>
              <a:t>Importação de pequeno valor </a:t>
            </a:r>
            <a:br>
              <a:rPr lang="pt-BR" sz="4000" dirty="0"/>
            </a:br>
            <a:r>
              <a:rPr lang="pt-BR" sz="4000" dirty="0"/>
              <a:t>via encomendas internacionais</a:t>
            </a:r>
            <a:endParaRPr sz="2800" dirty="0"/>
          </a:p>
        </p:txBody>
      </p:sp>
      <p:pic>
        <p:nvPicPr>
          <p:cNvPr id="1202" name="Google Shape;1202;p14" descr="Logotipo, nome da empresa&#10;&#10;Descrição gerada automa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5284" y="83807"/>
            <a:ext cx="1622908" cy="169529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905;p4">
            <a:extLst>
              <a:ext uri="{FF2B5EF4-FFF2-40B4-BE49-F238E27FC236}">
                <a16:creationId xmlns:a16="http://schemas.microsoft.com/office/drawing/2014/main" id="{E6F4BC4B-F8CE-A032-2C49-28A13B31CA53}"/>
              </a:ext>
            </a:extLst>
          </p:cNvPr>
          <p:cNvSpPr/>
          <p:nvPr/>
        </p:nvSpPr>
        <p:spPr>
          <a:xfrm>
            <a:off x="11588496" y="6467431"/>
            <a:ext cx="307094" cy="16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tabLst/>
              <a:defRPr/>
            </a:pPr>
            <a:fld id="{00000000-1234-1234-1234-123412341234}" type="slidenum">
              <a:rPr kumimoji="0" lang="pt-BR" sz="10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900"/>
                <a:buFont typeface="Arial"/>
                <a:buNone/>
                <a:tabLst/>
                <a:defRPr/>
              </a:pPr>
              <a:t>6</a:t>
            </a:fld>
            <a:endParaRPr kumimoji="0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14222FC9-4C45-1F91-C6D2-832534A54A05}"/>
              </a:ext>
            </a:extLst>
          </p:cNvPr>
          <p:cNvSpPr/>
          <p:nvPr/>
        </p:nvSpPr>
        <p:spPr>
          <a:xfrm>
            <a:off x="0" y="1122978"/>
            <a:ext cx="12210758" cy="57350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C00000"/>
              </a:solidFill>
            </a:endParaRPr>
          </a:p>
        </p:txBody>
      </p:sp>
      <p:sp>
        <p:nvSpPr>
          <p:cNvPr id="1180" name="Google Shape;1180;p13"/>
          <p:cNvSpPr txBox="1">
            <a:spLocks noGrp="1"/>
          </p:cNvSpPr>
          <p:nvPr>
            <p:ph type="title"/>
          </p:nvPr>
        </p:nvSpPr>
        <p:spPr>
          <a:xfrm>
            <a:off x="596766" y="169959"/>
            <a:ext cx="11528178" cy="731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pt-BR" sz="2800" i="1" dirty="0">
                <a:solidFill>
                  <a:schemeClr val="lt1"/>
                </a:solidFill>
              </a:rPr>
              <a:t>Estimativa de Potencial de Arrecadação Anual </a:t>
            </a:r>
            <a:endParaRPr sz="2800" dirty="0">
              <a:solidFill>
                <a:schemeClr val="lt1"/>
              </a:solidFill>
            </a:endParaRPr>
          </a:p>
        </p:txBody>
      </p:sp>
      <p:cxnSp>
        <p:nvCxnSpPr>
          <p:cNvPr id="1181" name="Google Shape;1181;p13"/>
          <p:cNvCxnSpPr/>
          <p:nvPr/>
        </p:nvCxnSpPr>
        <p:spPr>
          <a:xfrm>
            <a:off x="554734" y="1007654"/>
            <a:ext cx="11637266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83" name="Google Shape;1183;p13"/>
          <p:cNvSpPr txBox="1"/>
          <p:nvPr/>
        </p:nvSpPr>
        <p:spPr>
          <a:xfrm>
            <a:off x="1962364" y="6524090"/>
            <a:ext cx="1818526" cy="256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4" name="Google Shape;1184;p13"/>
          <p:cNvSpPr txBox="1"/>
          <p:nvPr/>
        </p:nvSpPr>
        <p:spPr>
          <a:xfrm>
            <a:off x="1602769" y="5824279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8" name="Google Shape;1188;p13"/>
          <p:cNvSpPr/>
          <p:nvPr/>
        </p:nvSpPr>
        <p:spPr>
          <a:xfrm>
            <a:off x="11312525" y="6498754"/>
            <a:ext cx="325501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tabLst/>
              <a:defRPr/>
            </a:pPr>
            <a:fld id="{00000000-1234-1234-1234-123412341234}" type="slidenum">
              <a:rPr kumimoji="0" lang="pt-BR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900"/>
                <a:buFont typeface="Arial"/>
                <a:buNone/>
                <a:tabLst/>
                <a:defRPr/>
              </a:pPr>
              <a:t>7</a:t>
            </a:fld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Google Shape;1202;p14" descr="Logotipo, nome da empresa&#10;&#10;Descrição gerada automaticamente">
            <a:extLst>
              <a:ext uri="{FF2B5EF4-FFF2-40B4-BE49-F238E27FC236}">
                <a16:creationId xmlns:a16="http://schemas.microsoft.com/office/drawing/2014/main" id="{4E3ECB6D-EA26-F34E-F075-FDD7B286BF9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7044" y="47922"/>
            <a:ext cx="970157" cy="101108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2. Slide Title">
            <a:extLst>
              <a:ext uri="{FF2B5EF4-FFF2-40B4-BE49-F238E27FC236}">
                <a16:creationId xmlns:a16="http://schemas.microsoft.com/office/drawing/2014/main" id="{E8B31222-4766-64DE-DCAE-1ED5F69152A0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962364" y="291996"/>
            <a:ext cx="9632870" cy="73152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25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tabLst/>
              <a:defRPr/>
            </a:pPr>
            <a:r>
              <a: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sym typeface="Georgia"/>
              </a:rPr>
              <a:t>C</a:t>
            </a:r>
            <a:r>
              <a:rPr kumimoji="0" lang="pt-BR" sz="28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sym typeface="Georgia"/>
              </a:rPr>
              <a:t>ross-border </a:t>
            </a:r>
            <a:r>
              <a: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sym typeface="Georgia"/>
              </a:rPr>
              <a:t>cresceu de 2018 a 2022 146,3 %, </a:t>
            </a:r>
            <a:br>
              <a: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sym typeface="Georgia"/>
              </a:rPr>
            </a:br>
            <a:r>
              <a: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sym typeface="Georgia"/>
              </a:rPr>
              <a:t>de acordo com os dados da Receita Federal do Brasil </a:t>
            </a:r>
          </a:p>
        </p:txBody>
      </p:sp>
      <p:sp>
        <p:nvSpPr>
          <p:cNvPr id="6" name="Google Shape;905;p4">
            <a:extLst>
              <a:ext uri="{FF2B5EF4-FFF2-40B4-BE49-F238E27FC236}">
                <a16:creationId xmlns:a16="http://schemas.microsoft.com/office/drawing/2014/main" id="{8A7B0744-A50D-23BF-22C3-17548B5EBD56}"/>
              </a:ext>
            </a:extLst>
          </p:cNvPr>
          <p:cNvSpPr/>
          <p:nvPr/>
        </p:nvSpPr>
        <p:spPr>
          <a:xfrm>
            <a:off x="11588496" y="6467431"/>
            <a:ext cx="307094" cy="16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tabLst/>
              <a:defRPr/>
            </a:pPr>
            <a:fld id="{00000000-1234-1234-1234-123412341234}" type="slidenum">
              <a:rPr kumimoji="0" lang="pt-BR" sz="105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900"/>
                <a:buFont typeface="Arial"/>
                <a:buNone/>
                <a:tabLst/>
                <a:defRPr/>
              </a:pPr>
              <a:t>7</a:t>
            </a:fld>
            <a:endParaRPr kumimoji="0" sz="105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811C6A42-2D3C-15AA-7B97-AD62A5F8FE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3536" y="1514970"/>
            <a:ext cx="9909990" cy="488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2980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5639E61E-215A-9919-289B-4E242425BA38}"/>
              </a:ext>
            </a:extLst>
          </p:cNvPr>
          <p:cNvSpPr/>
          <p:nvPr/>
        </p:nvSpPr>
        <p:spPr>
          <a:xfrm>
            <a:off x="-9085" y="1161031"/>
            <a:ext cx="12210758" cy="57350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C00000"/>
              </a:solidFill>
            </a:endParaRPr>
          </a:p>
        </p:txBody>
      </p:sp>
      <p:sp>
        <p:nvSpPr>
          <p:cNvPr id="1180" name="Google Shape;1180;p13"/>
          <p:cNvSpPr txBox="1">
            <a:spLocks noGrp="1"/>
          </p:cNvSpPr>
          <p:nvPr>
            <p:ph type="title"/>
          </p:nvPr>
        </p:nvSpPr>
        <p:spPr>
          <a:xfrm>
            <a:off x="596766" y="169959"/>
            <a:ext cx="11528178" cy="731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pt-BR" sz="2800" i="1" dirty="0">
                <a:solidFill>
                  <a:schemeClr val="lt1"/>
                </a:solidFill>
              </a:rPr>
              <a:t>Estimativa de Potencial de Arrecadação Anual </a:t>
            </a:r>
            <a:endParaRPr sz="2800" dirty="0">
              <a:solidFill>
                <a:schemeClr val="lt1"/>
              </a:solidFill>
            </a:endParaRPr>
          </a:p>
        </p:txBody>
      </p:sp>
      <p:cxnSp>
        <p:nvCxnSpPr>
          <p:cNvPr id="1181" name="Google Shape;1181;p13"/>
          <p:cNvCxnSpPr/>
          <p:nvPr/>
        </p:nvCxnSpPr>
        <p:spPr>
          <a:xfrm>
            <a:off x="554734" y="1007654"/>
            <a:ext cx="11637266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83" name="Google Shape;1183;p13"/>
          <p:cNvSpPr txBox="1"/>
          <p:nvPr/>
        </p:nvSpPr>
        <p:spPr>
          <a:xfrm>
            <a:off x="1962364" y="6524090"/>
            <a:ext cx="1818526" cy="256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4" name="Google Shape;1184;p13"/>
          <p:cNvSpPr txBox="1"/>
          <p:nvPr/>
        </p:nvSpPr>
        <p:spPr>
          <a:xfrm>
            <a:off x="1602769" y="5824279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8" name="Google Shape;1188;p13"/>
          <p:cNvSpPr/>
          <p:nvPr/>
        </p:nvSpPr>
        <p:spPr>
          <a:xfrm>
            <a:off x="11312525" y="6498754"/>
            <a:ext cx="325501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tabLst/>
              <a:defRPr/>
            </a:pPr>
            <a:fld id="{00000000-1234-1234-1234-123412341234}" type="slidenum">
              <a:rPr kumimoji="0" lang="pt-BR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900"/>
                <a:buFont typeface="Arial"/>
                <a:buNone/>
                <a:tabLst/>
                <a:defRPr/>
              </a:pPr>
              <a:t>8</a:t>
            </a:fld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Google Shape;1202;p14" descr="Logotipo, nome da empresa&#10;&#10;Descrição gerada automaticamente">
            <a:extLst>
              <a:ext uri="{FF2B5EF4-FFF2-40B4-BE49-F238E27FC236}">
                <a16:creationId xmlns:a16="http://schemas.microsoft.com/office/drawing/2014/main" id="{4E3ECB6D-EA26-F34E-F075-FDD7B286BF9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4868" y="127307"/>
            <a:ext cx="970157" cy="101108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2. Slide Title">
            <a:extLst>
              <a:ext uri="{FF2B5EF4-FFF2-40B4-BE49-F238E27FC236}">
                <a16:creationId xmlns:a16="http://schemas.microsoft.com/office/drawing/2014/main" id="{84E84599-ACDB-61E2-D734-FC0484F6A4F3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691128" y="273553"/>
            <a:ext cx="10433816" cy="73152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25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tabLst/>
              <a:defRPr/>
            </a:pPr>
            <a:r>
              <a:rPr kumimoji="0" lang="pt-BR" sz="2300" b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sym typeface="Georgia"/>
              </a:rPr>
              <a:t>Importações de pequeno valor cresceu de 2018 a 2022 cerca 813 %, </a:t>
            </a:r>
            <a:br>
              <a:rPr kumimoji="0" lang="pt-BR" sz="2300" b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sym typeface="Georgia"/>
              </a:rPr>
            </a:br>
            <a:r>
              <a:rPr kumimoji="0" lang="pt-BR" sz="2300" b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sym typeface="Georgia"/>
              </a:rPr>
              <a:t>de acordo com os dados do Banco Central do Brasil </a:t>
            </a:r>
          </a:p>
        </p:txBody>
      </p:sp>
      <p:sp>
        <p:nvSpPr>
          <p:cNvPr id="6" name="Google Shape;905;p4">
            <a:extLst>
              <a:ext uri="{FF2B5EF4-FFF2-40B4-BE49-F238E27FC236}">
                <a16:creationId xmlns:a16="http://schemas.microsoft.com/office/drawing/2014/main" id="{680CF8F2-81F5-C7DF-9C65-D2A596CB38C8}"/>
              </a:ext>
            </a:extLst>
          </p:cNvPr>
          <p:cNvSpPr/>
          <p:nvPr/>
        </p:nvSpPr>
        <p:spPr>
          <a:xfrm>
            <a:off x="11588496" y="6467431"/>
            <a:ext cx="307094" cy="16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tabLst/>
              <a:defRPr/>
            </a:pPr>
            <a:fld id="{00000000-1234-1234-1234-123412341234}" type="slidenum">
              <a:rPr kumimoji="0" lang="pt-BR" sz="105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900"/>
                <a:buFont typeface="Arial"/>
                <a:buNone/>
                <a:tabLst/>
                <a:defRPr/>
              </a:pPr>
              <a:t>8</a:t>
            </a:fld>
            <a:endParaRPr kumimoji="0" sz="105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3FBFF39E-B86D-2D76-73B0-42F9376C94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599" y="1704884"/>
            <a:ext cx="10685771" cy="421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023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9" name="Google Shape;1199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20815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00" name="Google Shape;1200;p14"/>
          <p:cNvSpPr txBox="1">
            <a:spLocks noGrp="1"/>
          </p:cNvSpPr>
          <p:nvPr>
            <p:ph type="title"/>
          </p:nvPr>
        </p:nvSpPr>
        <p:spPr>
          <a:xfrm>
            <a:off x="1534834" y="2313214"/>
            <a:ext cx="9297821" cy="2231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eorgia"/>
              <a:buNone/>
            </a:pPr>
            <a:r>
              <a:rPr lang="pt-BR" sz="4000" dirty="0"/>
              <a:t>Impacto na arrecadação das</a:t>
            </a:r>
            <a:br>
              <a:rPr lang="pt-BR" sz="4000" dirty="0"/>
            </a:br>
            <a:r>
              <a:rPr lang="pt-BR" sz="4000" dirty="0"/>
              <a:t>importações de pequeno valor via encomendas internacionais</a:t>
            </a:r>
            <a:endParaRPr sz="2800" dirty="0"/>
          </a:p>
        </p:txBody>
      </p:sp>
      <p:pic>
        <p:nvPicPr>
          <p:cNvPr id="1202" name="Google Shape;1202;p14" descr="Logotipo, nome da empresa&#10;&#10;Descrição gerada automa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5284" y="83807"/>
            <a:ext cx="1622908" cy="169529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905;p4">
            <a:extLst>
              <a:ext uri="{FF2B5EF4-FFF2-40B4-BE49-F238E27FC236}">
                <a16:creationId xmlns:a16="http://schemas.microsoft.com/office/drawing/2014/main" id="{244E448E-D7F3-136D-9E4F-529412C5B0A6}"/>
              </a:ext>
            </a:extLst>
          </p:cNvPr>
          <p:cNvSpPr/>
          <p:nvPr/>
        </p:nvSpPr>
        <p:spPr>
          <a:xfrm>
            <a:off x="11588496" y="6467431"/>
            <a:ext cx="307094" cy="16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tabLst/>
              <a:defRPr/>
            </a:pPr>
            <a:fld id="{00000000-1234-1234-1234-123412341234}" type="slidenum">
              <a:rPr kumimoji="0" lang="pt-BR" sz="10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900"/>
                <a:buFont typeface="Arial"/>
                <a:buNone/>
                <a:tabLst/>
                <a:defRPr/>
              </a:pPr>
              <a:t>9</a:t>
            </a:fld>
            <a:endParaRPr kumimoji="0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860855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BottomLin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Dark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BottomLineRight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BottomLineLeft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opLineRight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opLineLeft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opLine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sf0lKEfRW2M5NTSiP3pCQ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Dark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BottomLineRight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BottomLineLeft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opLineRight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opLineLeft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Ppd5uKiKgbfSxqQQ0aBGA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opLineLeft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Grid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opLineRight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opLineLeft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opLineRight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Ppd5uKiKgbfSxqQQ0aBGA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4. Footnote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opLineRight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opLineRight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PFw0tr2VymfPrG.nUcDKQ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Dark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BottomLineRight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BottomLineLeft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opLineRight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opLineLeft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sf0lKEfRW2M5NTSiP3pCQ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Dark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BottomLineRight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BottomLineLeft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opLineRight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opLineLeft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sf0lKEfRW2M5NTSiP3pCQ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Dark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BottomLineRight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BottomLineLeft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opLineRight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opLineLeft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BottomLine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opLine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cd9z.T0ityQiOhevFTgFQ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Ub1LmWUTH66PHUHOGMc5A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BottomLine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opLine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4. Footnote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Grid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a5NG5p6QVlH6GlSHMQ0RQ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LogoImage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ClientLogo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Documenttype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ubtitle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itle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Disclaimer-templa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tNN_OdVRnC_8Tatiiw6bA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nuZ.dr0dtPKYSWmGw_6Yg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UQibaDMIQaIJXCExx3CSg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e.WNeMwRPaNOv4PeDFU5Q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BottomLineRight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BottomLineLeft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opLineRight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opLineLeft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kXdkIixRi6Hs.rBsPur2w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BottomLineRight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BottomLineLeft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opLineRight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opLineLeft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HKNm6U2RZKJH1GvudQSPw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BottomLineRight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BottomLineLeft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opLineRight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opLineLeft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traight Connector 15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e4Ps3taQqK3C0NeBEvQLA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BottomLineRigh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ClientLogo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BottomLineLeft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opLineRight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opLineLeft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traight Connector 17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HKNm6U2RZKJH1GvudQSPw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cd9z.T0ityQiOhevFTgFQ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opLineLeft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opLineRight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opLineLeft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opLineRight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ClientLogo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BottomLine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opLine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Documenttype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LogoImage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kG5iHMTSC2mGhtG.mpRUA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ubtitle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0sklhGDg_J5JkHAJOV5JQ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BottomLine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opLine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Grid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4. Footnote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itle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Disclaimer-template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cd9z.T0ityQiOhevFTgFQ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ClientLogo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Documenttype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ubtitle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itle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Disclaimer-template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kG5iHMTSC2mGhtG.mpRUA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kG5iHMTSC2mGhtG.mpRUA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kG5iHMTSC2mGhtG.mpRUA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sZQyKFgCFD5XAZPv3AWBQ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h.LyJP9Ef7CM8T6PUBqdw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Documenttyp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aJMKD2AQ9e77MMhub83YA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Dark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BottomLineLeft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BottomLineRight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opLineRight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opLineLeft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P6iKZZoTDSflm.OoOVoMA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Dark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BottomLineRight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BottomLineLeft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opLineRight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opLineLeft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LRCzsv.ik_t3bs5QJ6VLg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Dark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BottomLineRight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BottomLineLeft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opLineRight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opLineLeft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sf0lKEfRW2M5NTSiP3pCQ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Dark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BottomLineRight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BottomLineLeft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kG5iHMTSC2mGhtG.mpRUA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opLineRight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opLineLeft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Ppd5uKiKgbfSxqQQ0aBGA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opLineLeft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opLineRight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opLineLeft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opLineRight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Ppd5uKiKgbfSxqQQ0aBGA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opLineRight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opLineRight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PFw0tr2VymfPrG.nUcDKQ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Dark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BottomLineRight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BottomLineLeft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opLineRight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opLineLeft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sf0lKEfRW2M5NTSiP3pCQ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Dark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BottomLineRight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BottomLineLef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ubtitl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opLineRight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opLineLeft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sf0lKEfRW2M5NTSiP3pCQ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Dark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BottomLineRight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BottomLineLeft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opLineRight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opLineLeft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BottomLin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opLine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YhlT7lGQomWkE8tnMs3lw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Documenttype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itl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sZQyKFgCFD5XAZPv3AWBQ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h.LyJP9Ef7CM8T6PUBqdw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aJMKD2AQ9e77MMhub83YA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Dark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BottomLineLeft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BottomLineRight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opLineRight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0sklhGDg_J5JkHAJOV5JQ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opLineLeft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P6iKZZoTDSflm.OoOVoMA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Dark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BottomLineRight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BottomLineLeft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opLineRight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opLineLeft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LRCzsv.ik_t3bs5QJ6VLg"/>
</p:tagLst>
</file>

<file path=ppt/theme/theme1.xml><?xml version="1.0" encoding="utf-8"?>
<a:theme xmlns:a="http://schemas.openxmlformats.org/drawingml/2006/main" name="60_Contrast">
  <a:themeElements>
    <a:clrScheme name="Custom 18">
      <a:dk1>
        <a:srgbClr val="FFFFFF"/>
      </a:dk1>
      <a:lt1>
        <a:srgbClr val="051C2C"/>
      </a:lt1>
      <a:dk2>
        <a:srgbClr val="000000"/>
      </a:dk2>
      <a:lt2>
        <a:srgbClr val="000000"/>
      </a:lt2>
      <a:accent1>
        <a:srgbClr val="FFFFFF"/>
      </a:accent1>
      <a:accent2>
        <a:srgbClr val="00A9F4"/>
      </a:accent2>
      <a:accent3>
        <a:srgbClr val="2251FF"/>
      </a:accent3>
      <a:accent4>
        <a:srgbClr val="AAE6F0"/>
      </a:accent4>
      <a:accent5>
        <a:srgbClr val="3C96B4"/>
      </a:accent5>
      <a:accent6>
        <a:srgbClr val="AFC3FF"/>
      </a:accent6>
      <a:hlink>
        <a:srgbClr val="00A9F4"/>
      </a:hlink>
      <a:folHlink>
        <a:srgbClr val="8C5AC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</a:spPr>
      <a:bodyPr rtlCol="0" anchor="ctr"/>
      <a:lstStyle>
        <a:defPPr algn="ctr">
          <a:defRPr>
            <a:solidFill>
              <a:srgbClr val="C00000"/>
            </a:solidFill>
          </a:defRPr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59_Contrast">
  <a:themeElements>
    <a:clrScheme name="Custom 18">
      <a:dk1>
        <a:srgbClr val="FFFFFF"/>
      </a:dk1>
      <a:lt1>
        <a:srgbClr val="051C2C"/>
      </a:lt1>
      <a:dk2>
        <a:srgbClr val="000000"/>
      </a:dk2>
      <a:lt2>
        <a:srgbClr val="000000"/>
      </a:lt2>
      <a:accent1>
        <a:srgbClr val="FFFFFF"/>
      </a:accent1>
      <a:accent2>
        <a:srgbClr val="00A9F4"/>
      </a:accent2>
      <a:accent3>
        <a:srgbClr val="2251FF"/>
      </a:accent3>
      <a:accent4>
        <a:srgbClr val="AAE6F0"/>
      </a:accent4>
      <a:accent5>
        <a:srgbClr val="3C96B4"/>
      </a:accent5>
      <a:accent6>
        <a:srgbClr val="AFC3FF"/>
      </a:accent6>
      <a:hlink>
        <a:srgbClr val="00A9F4"/>
      </a:hlink>
      <a:folHlink>
        <a:srgbClr val="8C5AC8"/>
      </a:folHlink>
    </a:clrScheme>
    <a:fontScheme name="Scheme Blue Fonts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 w="6350" cap="sq">
          <a:noFill/>
          <a:miter lim="800000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spcBef>
            <a:spcPts val="300"/>
          </a:spcBef>
          <a:spcAft>
            <a:spcPts val="300"/>
          </a:spcAft>
          <a:defRPr sz="1600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flat">
          <a:solidFill>
            <a:schemeClr val="tx1"/>
          </a:solidFill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ln w="6350">
          <a:noFill/>
          <a:miter lim="800000"/>
        </a:ln>
      </a:spPr>
      <a:bodyPr vert="horz" wrap="square" lIns="0" tIns="0" rIns="0" bIns="0" rtlCol="0">
        <a:noAutofit/>
      </a:bodyPr>
      <a:lstStyle>
        <a:defPPr algn="l">
          <a:spcBef>
            <a:spcPts val="300"/>
          </a:spcBef>
          <a:spcAft>
            <a:spcPts val="300"/>
          </a:spcAft>
          <a:buNone/>
          <a:defRPr sz="1600" dirty="0" smtClean="0"/>
        </a:defPPr>
      </a:lstStyle>
    </a:txDef>
  </a:objectDefaults>
  <a:extraClrSchemeLst>
    <a:extraClrScheme>
      <a:clrScheme name="Scheme Blue">
        <a:dk1>
          <a:srgbClr val="FFFFFF"/>
        </a:dk1>
        <a:lt1>
          <a:srgbClr val="051C2C"/>
        </a:lt1>
        <a:dk2>
          <a:srgbClr val="000000"/>
        </a:dk2>
        <a:lt2>
          <a:srgbClr val="000000"/>
        </a:lt2>
        <a:accent1>
          <a:srgbClr val="FFFFFF"/>
        </a:accent1>
        <a:accent2>
          <a:srgbClr val="00A9F4"/>
        </a:accent2>
        <a:accent3>
          <a:srgbClr val="1F40E6"/>
        </a:accent3>
        <a:accent4>
          <a:srgbClr val="AAE6F0"/>
        </a:accent4>
        <a:accent5>
          <a:srgbClr val="3C96B4"/>
        </a:accent5>
        <a:accent6>
          <a:srgbClr val="AFC3FF"/>
        </a:accent6>
        <a:hlink>
          <a:srgbClr val="00A9F4"/>
        </a:hlink>
        <a:folHlink>
          <a:srgbClr val="8C5AC8"/>
        </a:folHlink>
      </a:clrScheme>
    </a:extraClrScheme>
  </a:extraClrSchemeLst>
  <a:custClrLst>
    <a:custClr name="Electric Blue">
      <a:srgbClr val="2251FF"/>
    </a:custClr>
    <a:custClr name="Cyan">
      <a:srgbClr val="00A9F4"/>
    </a:custClr>
    <a:custClr name="Pale Blue">
      <a:srgbClr val="6DC1DB"/>
    </a:custClr>
    <a:custClr name="Super Light Gray">
      <a:srgbClr val="D0D0D0"/>
    </a:custClr>
    <a:custClr name="Pink">
      <a:srgbClr val="E8BDAD"/>
    </a:custClr>
    <a:custClr name="Orange">
      <a:srgbClr val="FAA082"/>
    </a:custClr>
    <a:custClr name="Red">
      <a:srgbClr val="E5546C"/>
    </a:custClr>
    <a:custClr name="Null">
      <a:srgbClr val="FEFFFF"/>
    </a:custClr>
    <a:custClr name="Null">
      <a:srgbClr val="FEFFFF"/>
    </a:custClr>
    <a:custClr name="Null">
      <a:srgbClr val="FEFFFF"/>
    </a:custClr>
    <a:custClr name="Dark Gray">
      <a:srgbClr val="4D4D4D"/>
    </a:custClr>
    <a:custClr name="Mid Gray">
      <a:srgbClr val="7F7F7F"/>
    </a:custClr>
    <a:custClr name="Light Gray">
      <a:srgbClr val="B3B3B3"/>
    </a:custClr>
    <a:custClr name="Super Light Gray">
      <a:srgbClr val="D0D0D0"/>
    </a:custClr>
    <a:custClr name="Pale Gray">
      <a:srgbClr val="E6E6E6"/>
    </a:custClr>
    <a:custClr name="Null">
      <a:srgbClr val="FEFFFF"/>
    </a:custClr>
    <a:custClr name="Null">
      <a:srgbClr val="FEFFFF"/>
    </a:custClr>
    <a:custClr name="Null">
      <a:srgbClr val="FEFFFF"/>
    </a:custClr>
    <a:custClr name="Null">
      <a:srgbClr val="FEFFFF"/>
    </a:custClr>
    <a:custClr name="Null">
      <a:srgbClr val="FEFFFF"/>
    </a:custClr>
    <a:custClr name="Linear 1 (White)">
      <a:srgbClr val="FFFFFF"/>
    </a:custClr>
    <a:custClr name="Linear 2 (Pale Blue)">
      <a:srgbClr val="AAE6F0"/>
    </a:custClr>
    <a:custClr name="Linear 3">
      <a:srgbClr val="71D2F1"/>
    </a:custClr>
    <a:custClr name="Linear 4">
      <a:srgbClr val="39BDF3"/>
    </a:custClr>
    <a:custClr name="Linear 5 (Cyan)">
      <a:srgbClr val="00A9F4"/>
    </a:custClr>
    <a:custClr name="Linear 6">
      <a:srgbClr val="027AB1"/>
    </a:custClr>
    <a:custClr name="Linear 7">
      <a:srgbClr val="034B6F"/>
    </a:custClr>
    <a:custClr name="Null">
      <a:srgbClr val="FEFFFF"/>
    </a:custClr>
    <a:custClr name="Null">
      <a:srgbClr val="FEFFFF"/>
    </a:custClr>
    <a:custClr name="Null">
      <a:srgbClr val="FEFFFF"/>
    </a:custClr>
  </a:custClrLst>
  <a:extLst>
    <a:ext uri="{05A4C25C-085E-4340-85A3-A5531E510DB2}">
      <thm15:themeFamily xmlns:thm15="http://schemas.microsoft.com/office/thememl/2012/main" name="One Firm Template_16x9.potx" id="{8A777866-4352-4EDD-A5CA-D188E776C30D}" vid="{8453CF59-ED93-474C-8AFE-ED66DC82D46F}"/>
    </a:ext>
  </a:extLst>
</a:theme>
</file>

<file path=ppt/theme/theme3.xml><?xml version="1.0" encoding="utf-8"?>
<a:theme xmlns:a="http://schemas.openxmlformats.org/drawingml/2006/main" name="9_White">
  <a:themeElements>
    <a:clrScheme name="Custom 10">
      <a:dk1>
        <a:srgbClr val="000000"/>
      </a:dk1>
      <a:lt1>
        <a:srgbClr val="FFFFFF"/>
      </a:lt1>
      <a:dk2>
        <a:srgbClr val="FFFFFF"/>
      </a:dk2>
      <a:lt2>
        <a:srgbClr val="FFFFFF"/>
      </a:lt2>
      <a:accent1>
        <a:srgbClr val="051C2C"/>
      </a:accent1>
      <a:accent2>
        <a:srgbClr val="00A9F4"/>
      </a:accent2>
      <a:accent3>
        <a:srgbClr val="2251FF"/>
      </a:accent3>
      <a:accent4>
        <a:srgbClr val="AAE6F0"/>
      </a:accent4>
      <a:accent5>
        <a:srgbClr val="3C96B4"/>
      </a:accent5>
      <a:accent6>
        <a:srgbClr val="AFC3FF"/>
      </a:accent6>
      <a:hlink>
        <a:srgbClr val="1F40E6"/>
      </a:hlink>
      <a:folHlink>
        <a:srgbClr val="8C5AC8"/>
      </a:folHlink>
    </a:clrScheme>
    <a:fontScheme name="White Fonts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6350" cap="sq">
          <a:noFill/>
          <a:miter lim="800000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spcBef>
            <a:spcPts val="300"/>
          </a:spcBef>
          <a:spcAft>
            <a:spcPts val="300"/>
          </a:spcAft>
          <a:defRPr sz="1600" dirty="0" err="1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flat">
          <a:solidFill>
            <a:schemeClr val="tx1"/>
          </a:solidFill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ln w="6350">
          <a:noFill/>
          <a:miter lim="800000"/>
        </a:ln>
      </a:spPr>
      <a:bodyPr vert="horz" wrap="square" lIns="0" tIns="0" rIns="0" bIns="0" rtlCol="0">
        <a:noAutofit/>
      </a:bodyPr>
      <a:lstStyle>
        <a:defPPr algn="l">
          <a:spcBef>
            <a:spcPts val="300"/>
          </a:spcBef>
          <a:spcAft>
            <a:spcPts val="300"/>
          </a:spcAft>
          <a:buNone/>
          <a:defRPr sz="1600" dirty="0" smtClean="0"/>
        </a:defPPr>
      </a:lstStyle>
    </a:txDef>
  </a:objectDefaults>
  <a:extraClrSchemeLst>
    <a:extraClrScheme>
      <a:clrScheme name="Scheme White">
        <a:dk1>
          <a:srgbClr val="000000"/>
        </a:dk1>
        <a:lt1>
          <a:srgbClr val="FFFFFF"/>
        </a:lt1>
        <a:dk2>
          <a:srgbClr val="FFFFFF"/>
        </a:dk2>
        <a:lt2>
          <a:srgbClr val="FFFFFF"/>
        </a:lt2>
        <a:accent1>
          <a:srgbClr val="051C2C"/>
        </a:accent1>
        <a:accent2>
          <a:srgbClr val="00A9F4"/>
        </a:accent2>
        <a:accent3>
          <a:srgbClr val="1F40E6"/>
        </a:accent3>
        <a:accent4>
          <a:srgbClr val="AAE6F0"/>
        </a:accent4>
        <a:accent5>
          <a:srgbClr val="3C96B4"/>
        </a:accent5>
        <a:accent6>
          <a:srgbClr val="AFC3FF"/>
        </a:accent6>
        <a:hlink>
          <a:srgbClr val="1F40E6"/>
        </a:hlink>
        <a:folHlink>
          <a:srgbClr val="8C5AC8"/>
        </a:folHlink>
      </a:clrScheme>
    </a:extraClrScheme>
  </a:extraClrSchemeLst>
  <a:custClrLst>
    <a:custClr name="Electric Blue">
      <a:srgbClr val="2251FF"/>
    </a:custClr>
    <a:custClr name="Cyan">
      <a:srgbClr val="00A9F4"/>
    </a:custClr>
    <a:custClr name="Pale Blue">
      <a:srgbClr val="6DC1DB"/>
    </a:custClr>
    <a:custClr name="Super Light Gray">
      <a:srgbClr val="D0D0D0"/>
    </a:custClr>
    <a:custClr name="Pink">
      <a:srgbClr val="E8BDAD"/>
    </a:custClr>
    <a:custClr name="Orange">
      <a:srgbClr val="FAA082"/>
    </a:custClr>
    <a:custClr name="Red">
      <a:srgbClr val="E5546C"/>
    </a:custClr>
    <a:custClr name="Null">
      <a:srgbClr val="FEFFFF"/>
    </a:custClr>
    <a:custClr name="Null">
      <a:srgbClr val="FEFFFF"/>
    </a:custClr>
    <a:custClr name="Null">
      <a:srgbClr val="FEFFFF"/>
    </a:custClr>
    <a:custClr name="Dark Gray">
      <a:srgbClr val="4D4D4D"/>
    </a:custClr>
    <a:custClr name="Mid Gray">
      <a:srgbClr val="7F7F7F"/>
    </a:custClr>
    <a:custClr name="Light Gray">
      <a:srgbClr val="B3B3B3"/>
    </a:custClr>
    <a:custClr name="Super Light Gray">
      <a:srgbClr val="D0D0D0"/>
    </a:custClr>
    <a:custClr name="Pale Gray">
      <a:srgbClr val="E6E6E6"/>
    </a:custClr>
    <a:custClr name="Null">
      <a:srgbClr val="FEFFFF"/>
    </a:custClr>
    <a:custClr name="Null">
      <a:srgbClr val="FEFFFF"/>
    </a:custClr>
    <a:custClr name="Null">
      <a:srgbClr val="FEFFFF"/>
    </a:custClr>
    <a:custClr name="Null">
      <a:srgbClr val="FEFFFF"/>
    </a:custClr>
    <a:custClr name="Null">
      <a:srgbClr val="FEFFFF"/>
    </a:custClr>
    <a:custClr name="Linear 1 (Deep Blue)">
      <a:srgbClr val="051C2C"/>
    </a:custClr>
    <a:custClr name="Linear 2">
      <a:srgbClr val="034B6F"/>
    </a:custClr>
    <a:custClr name="Linear 3">
      <a:srgbClr val="027AB1"/>
    </a:custClr>
    <a:custClr name="Linear 4 (Cyan)">
      <a:srgbClr val="00A9F4"/>
    </a:custClr>
    <a:custClr name="Linear 5">
      <a:srgbClr val="39BDF3"/>
    </a:custClr>
    <a:custClr name="Linear 6">
      <a:srgbClr val="71D2F1"/>
    </a:custClr>
    <a:custClr name="Linear 7 (Pale Blue)">
      <a:srgbClr val="AAE6F0"/>
    </a:custClr>
    <a:custClr name="Null">
      <a:srgbClr val="FEFFFF"/>
    </a:custClr>
    <a:custClr name="Null">
      <a:srgbClr val="FEFFFF"/>
    </a:custClr>
    <a:custClr name="Null">
      <a:srgbClr val="FEFFFF"/>
    </a:custClr>
  </a:custClrLst>
  <a:extLst>
    <a:ext uri="{05A4C25C-085E-4340-85A3-A5531E510DB2}">
      <thm15:themeFamily xmlns:thm15="http://schemas.microsoft.com/office/thememl/2012/main" name="OneFirm-English (United States)-Wide.potx" id="{F458607B-D058-4AFA-BEDF-3C59AC44E0BD}" vid="{5EEBCEC3-795F-49CE-BA53-1323E1D3F641}"/>
    </a:ext>
  </a:extLst>
</a:theme>
</file>

<file path=ppt/theme/theme4.xml><?xml version="1.0" encoding="utf-8"?>
<a:theme xmlns:a="http://schemas.openxmlformats.org/drawingml/2006/main" name="55_Contrast">
  <a:themeElements>
    <a:clrScheme name="Custom 18">
      <a:dk1>
        <a:srgbClr val="FFFFFF"/>
      </a:dk1>
      <a:lt1>
        <a:srgbClr val="051C2C"/>
      </a:lt1>
      <a:dk2>
        <a:srgbClr val="000000"/>
      </a:dk2>
      <a:lt2>
        <a:srgbClr val="000000"/>
      </a:lt2>
      <a:accent1>
        <a:srgbClr val="FFFFFF"/>
      </a:accent1>
      <a:accent2>
        <a:srgbClr val="00A9F4"/>
      </a:accent2>
      <a:accent3>
        <a:srgbClr val="2251FF"/>
      </a:accent3>
      <a:accent4>
        <a:srgbClr val="AAE6F0"/>
      </a:accent4>
      <a:accent5>
        <a:srgbClr val="3C96B4"/>
      </a:accent5>
      <a:accent6>
        <a:srgbClr val="AFC3FF"/>
      </a:accent6>
      <a:hlink>
        <a:srgbClr val="00A9F4"/>
      </a:hlink>
      <a:folHlink>
        <a:srgbClr val="8C5AC8"/>
      </a:folHlink>
    </a:clrScheme>
    <a:fontScheme name="Scheme Blue Fonts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 w="6350" cap="sq">
          <a:noFill/>
          <a:miter lim="800000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spcBef>
            <a:spcPts val="300"/>
          </a:spcBef>
          <a:spcAft>
            <a:spcPts val="300"/>
          </a:spcAft>
          <a:defRPr sz="1600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flat">
          <a:solidFill>
            <a:schemeClr val="tx1"/>
          </a:solidFill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ln w="6350">
          <a:noFill/>
          <a:miter lim="800000"/>
        </a:ln>
      </a:spPr>
      <a:bodyPr vert="horz" wrap="square" lIns="0" tIns="0" rIns="0" bIns="0" rtlCol="0">
        <a:noAutofit/>
      </a:bodyPr>
      <a:lstStyle>
        <a:defPPr algn="l">
          <a:spcBef>
            <a:spcPts val="300"/>
          </a:spcBef>
          <a:spcAft>
            <a:spcPts val="300"/>
          </a:spcAft>
          <a:buNone/>
          <a:defRPr sz="1600" dirty="0" smtClean="0"/>
        </a:defPPr>
      </a:lstStyle>
    </a:txDef>
  </a:objectDefaults>
  <a:extraClrSchemeLst>
    <a:extraClrScheme>
      <a:clrScheme name="Scheme Blue">
        <a:dk1>
          <a:srgbClr val="FFFFFF"/>
        </a:dk1>
        <a:lt1>
          <a:srgbClr val="051C2C"/>
        </a:lt1>
        <a:dk2>
          <a:srgbClr val="000000"/>
        </a:dk2>
        <a:lt2>
          <a:srgbClr val="000000"/>
        </a:lt2>
        <a:accent1>
          <a:srgbClr val="FFFFFF"/>
        </a:accent1>
        <a:accent2>
          <a:srgbClr val="00A9F4"/>
        </a:accent2>
        <a:accent3>
          <a:srgbClr val="1F40E6"/>
        </a:accent3>
        <a:accent4>
          <a:srgbClr val="AAE6F0"/>
        </a:accent4>
        <a:accent5>
          <a:srgbClr val="3C96B4"/>
        </a:accent5>
        <a:accent6>
          <a:srgbClr val="AFC3FF"/>
        </a:accent6>
        <a:hlink>
          <a:srgbClr val="00A9F4"/>
        </a:hlink>
        <a:folHlink>
          <a:srgbClr val="8C5AC8"/>
        </a:folHlink>
      </a:clrScheme>
    </a:extraClrScheme>
  </a:extraClrSchemeLst>
  <a:custClrLst>
    <a:custClr name="Electric Blue">
      <a:srgbClr val="2251FF"/>
    </a:custClr>
    <a:custClr name="Cyan">
      <a:srgbClr val="00A9F4"/>
    </a:custClr>
    <a:custClr name="Pale Blue">
      <a:srgbClr val="6DC1DB"/>
    </a:custClr>
    <a:custClr name="Super Light Gray">
      <a:srgbClr val="D0D0D0"/>
    </a:custClr>
    <a:custClr name="Pink">
      <a:srgbClr val="E8BDAD"/>
    </a:custClr>
    <a:custClr name="Orange">
      <a:srgbClr val="FAA082"/>
    </a:custClr>
    <a:custClr name="Red">
      <a:srgbClr val="E5546C"/>
    </a:custClr>
    <a:custClr name="Null">
      <a:srgbClr val="FEFFFF"/>
    </a:custClr>
    <a:custClr name="Null">
      <a:srgbClr val="FEFFFF"/>
    </a:custClr>
    <a:custClr name="Null">
      <a:srgbClr val="FEFFFF"/>
    </a:custClr>
    <a:custClr name="Dark Gray">
      <a:srgbClr val="4D4D4D"/>
    </a:custClr>
    <a:custClr name="Mid Gray">
      <a:srgbClr val="7F7F7F"/>
    </a:custClr>
    <a:custClr name="Light Gray">
      <a:srgbClr val="B3B3B3"/>
    </a:custClr>
    <a:custClr name="Super Light Gray">
      <a:srgbClr val="D0D0D0"/>
    </a:custClr>
    <a:custClr name="Pale Gray">
      <a:srgbClr val="E6E6E6"/>
    </a:custClr>
    <a:custClr name="Null">
      <a:srgbClr val="FEFFFF"/>
    </a:custClr>
    <a:custClr name="Null">
      <a:srgbClr val="FEFFFF"/>
    </a:custClr>
    <a:custClr name="Null">
      <a:srgbClr val="FEFFFF"/>
    </a:custClr>
    <a:custClr name="Null">
      <a:srgbClr val="FEFFFF"/>
    </a:custClr>
    <a:custClr name="Null">
      <a:srgbClr val="FEFFFF"/>
    </a:custClr>
    <a:custClr name="Linear 1 (White)">
      <a:srgbClr val="FFFFFF"/>
    </a:custClr>
    <a:custClr name="Linear 2 (Pale Blue)">
      <a:srgbClr val="AAE6F0"/>
    </a:custClr>
    <a:custClr name="Linear 3">
      <a:srgbClr val="71D2F1"/>
    </a:custClr>
    <a:custClr name="Linear 4">
      <a:srgbClr val="39BDF3"/>
    </a:custClr>
    <a:custClr name="Linear 5 (Cyan)">
      <a:srgbClr val="00A9F4"/>
    </a:custClr>
    <a:custClr name="Linear 6">
      <a:srgbClr val="027AB1"/>
    </a:custClr>
    <a:custClr name="Linear 7">
      <a:srgbClr val="034B6F"/>
    </a:custClr>
    <a:custClr name="Null">
      <a:srgbClr val="FEFFFF"/>
    </a:custClr>
    <a:custClr name="Null">
      <a:srgbClr val="FEFFFF"/>
    </a:custClr>
    <a:custClr name="Null">
      <a:srgbClr val="FEFFFF"/>
    </a:custClr>
  </a:custClrLst>
  <a:extLst>
    <a:ext uri="{05A4C25C-085E-4340-85A3-A5531E510DB2}">
      <thm15:themeFamily xmlns:thm15="http://schemas.microsoft.com/office/thememl/2012/main" name="One Firm Template_16x9.potx" id="{8A777866-4352-4EDD-A5CA-D188E776C30D}" vid="{8453CF59-ED93-474C-8AFE-ED66DC82D46F}"/>
    </a:ext>
  </a:extLst>
</a:theme>
</file>

<file path=ppt/theme/theme5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3336</TotalTime>
  <Words>1345</Words>
  <Application>Microsoft Office PowerPoint</Application>
  <PresentationFormat>Widescreen</PresentationFormat>
  <Paragraphs>234</Paragraphs>
  <Slides>22</Slides>
  <Notes>16</Notes>
  <HiddenSlides>0</HiddenSlides>
  <MMClips>0</MMClips>
  <ScaleCrop>false</ScaleCrop>
  <HeadingPairs>
    <vt:vector size="8" baseType="variant">
      <vt:variant>
        <vt:lpstr>Fontes usadas</vt:lpstr>
      </vt:variant>
      <vt:variant>
        <vt:i4>14</vt:i4>
      </vt:variant>
      <vt:variant>
        <vt:lpstr>Tema</vt:lpstr>
      </vt:variant>
      <vt:variant>
        <vt:i4>4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22</vt:i4>
      </vt:variant>
    </vt:vector>
  </HeadingPairs>
  <TitlesOfParts>
    <vt:vector size="41" baseType="lpstr">
      <vt:lpstr>Aptos</vt:lpstr>
      <vt:lpstr>Aptos Black</vt:lpstr>
      <vt:lpstr>Arial</vt:lpstr>
      <vt:lpstr>Calibri</vt:lpstr>
      <vt:lpstr>Georgia</vt:lpstr>
      <vt:lpstr>Montserrat ExtraBold</vt:lpstr>
      <vt:lpstr>Montserrat Light</vt:lpstr>
      <vt:lpstr>Noto Sans Symbols</vt:lpstr>
      <vt:lpstr>Poppins</vt:lpstr>
      <vt:lpstr>Poppins Light</vt:lpstr>
      <vt:lpstr>Poppins Medium</vt:lpstr>
      <vt:lpstr>Quattrocento Sans</vt:lpstr>
      <vt:lpstr>Segoe UI</vt:lpstr>
      <vt:lpstr>Wingdings</vt:lpstr>
      <vt:lpstr>60_Contrast</vt:lpstr>
      <vt:lpstr>59_Contrast</vt:lpstr>
      <vt:lpstr>9_White</vt:lpstr>
      <vt:lpstr>55_Contrast</vt:lpstr>
      <vt:lpstr>think-cell Slide</vt:lpstr>
      <vt:lpstr>Apresentação do PowerPoint</vt:lpstr>
      <vt:lpstr>Quem somos</vt:lpstr>
      <vt:lpstr>Apresentação do PowerPoint</vt:lpstr>
      <vt:lpstr>Apresentação do PowerPoint</vt:lpstr>
      <vt:lpstr>Representatividade  IDV</vt:lpstr>
      <vt:lpstr>Visão Geral:  Importação de pequeno valor  via encomendas internacionais</vt:lpstr>
      <vt:lpstr>Estimativa de Potencial de Arrecadação Anual </vt:lpstr>
      <vt:lpstr>Estimativa de Potencial de Arrecadação Anual </vt:lpstr>
      <vt:lpstr>Impacto na arrecadação das importações de pequeno valor via encomendas internacionais</vt:lpstr>
      <vt:lpstr>Apresentação do PowerPoint</vt:lpstr>
      <vt:lpstr>Estudo sobre a carga tributária residual brasileira na cadeira produtiva – IBPT  </vt:lpstr>
      <vt:lpstr>Apresentação do PowerPoint</vt:lpstr>
      <vt:lpstr>Apresentação do PowerPoint</vt:lpstr>
      <vt:lpstr>Apresentação do PowerPoint</vt:lpstr>
      <vt:lpstr>Estimativa de Potencial de Arrecadação Anual </vt:lpstr>
      <vt:lpstr>Estimativa de Potencial de Arrecadação Anual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Obrigado.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Importação de pequeno valor via encomendas internacionais</dc:title>
  <dc:creator>Alecsandro Araujo</dc:creator>
  <cp:lastModifiedBy>Marcela Rivas</cp:lastModifiedBy>
  <cp:revision>40</cp:revision>
  <dcterms:created xsi:type="dcterms:W3CDTF">2023-09-25T16:11:26Z</dcterms:created>
  <dcterms:modified xsi:type="dcterms:W3CDTF">2023-10-03T17:56:36Z</dcterms:modified>
</cp:coreProperties>
</file>