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7" r:id="rId8"/>
    <p:sldId id="269" r:id="rId9"/>
    <p:sldId id="268" r:id="rId10"/>
    <p:sldId id="264" r:id="rId11"/>
    <p:sldId id="260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5FFF8FBE-81C5-4C70-9D07-A56B746E800A}">
          <p14:sldIdLst>
            <p14:sldId id="256"/>
            <p14:sldId id="257"/>
          </p14:sldIdLst>
        </p14:section>
        <p14:section name="Seção sem Título" id="{B9F2762D-C4B4-4DCE-9428-683135324164}">
          <p14:sldIdLst>
            <p14:sldId id="258"/>
            <p14:sldId id="259"/>
            <p14:sldId id="265"/>
            <p14:sldId id="266"/>
            <p14:sldId id="267"/>
            <p14:sldId id="269"/>
            <p14:sldId id="268"/>
            <p14:sldId id="264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D04D52-AB8E-4579-8F3B-7B9AE9C9440D}" v="11" dt="2023-08-23T20:11:26.3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ape BR" userId="80805151a8759938" providerId="LiveId" clId="{EBD04D52-AB8E-4579-8F3B-7B9AE9C9440D}"/>
    <pc:docChg chg="undo custSel addSld delSld modSld addSection modSection">
      <pc:chgData name="Apape BR" userId="80805151a8759938" providerId="LiveId" clId="{EBD04D52-AB8E-4579-8F3B-7B9AE9C9440D}" dt="2023-08-23T21:23:15.956" v="8257" actId="20577"/>
      <pc:docMkLst>
        <pc:docMk/>
      </pc:docMkLst>
      <pc:sldChg chg="modSp mod">
        <pc:chgData name="Apape BR" userId="80805151a8759938" providerId="LiveId" clId="{EBD04D52-AB8E-4579-8F3B-7B9AE9C9440D}" dt="2023-08-23T20:30:10.287" v="7588" actId="27636"/>
        <pc:sldMkLst>
          <pc:docMk/>
          <pc:sldMk cId="2454968914" sldId="256"/>
        </pc:sldMkLst>
        <pc:spChg chg="mod">
          <ac:chgData name="Apape BR" userId="80805151a8759938" providerId="LiveId" clId="{EBD04D52-AB8E-4579-8F3B-7B9AE9C9440D}" dt="2023-08-23T20:26:29.462" v="7572" actId="14100"/>
          <ac:spMkLst>
            <pc:docMk/>
            <pc:sldMk cId="2454968914" sldId="256"/>
            <ac:spMk id="2" creationId="{8375A1F3-1392-5541-ACA0-1947D1F4C5A3}"/>
          </ac:spMkLst>
        </pc:spChg>
        <pc:spChg chg="mod">
          <ac:chgData name="Apape BR" userId="80805151a8759938" providerId="LiveId" clId="{EBD04D52-AB8E-4579-8F3B-7B9AE9C9440D}" dt="2023-08-23T20:30:10.287" v="7588" actId="27636"/>
          <ac:spMkLst>
            <pc:docMk/>
            <pc:sldMk cId="2454968914" sldId="256"/>
            <ac:spMk id="3" creationId="{87D4AED5-4B5D-DE5F-9BDE-7C9887FF5E93}"/>
          </ac:spMkLst>
        </pc:spChg>
      </pc:sldChg>
      <pc:sldChg chg="addSp delSp modSp new mod">
        <pc:chgData name="Apape BR" userId="80805151a8759938" providerId="LiveId" clId="{EBD04D52-AB8E-4579-8F3B-7B9AE9C9440D}" dt="2023-08-23T21:05:38.750" v="7929" actId="20577"/>
        <pc:sldMkLst>
          <pc:docMk/>
          <pc:sldMk cId="2667930340" sldId="257"/>
        </pc:sldMkLst>
        <pc:spChg chg="mod">
          <ac:chgData name="Apape BR" userId="80805151a8759938" providerId="LiveId" clId="{EBD04D52-AB8E-4579-8F3B-7B9AE9C9440D}" dt="2023-08-23T20:24:27.501" v="7537" actId="27636"/>
          <ac:spMkLst>
            <pc:docMk/>
            <pc:sldMk cId="2667930340" sldId="257"/>
            <ac:spMk id="2" creationId="{739E3128-CB75-F889-2526-F5DAAE7B5443}"/>
          </ac:spMkLst>
        </pc:spChg>
        <pc:spChg chg="add del mod">
          <ac:chgData name="Apape BR" userId="80805151a8759938" providerId="LiveId" clId="{EBD04D52-AB8E-4579-8F3B-7B9AE9C9440D}" dt="2023-08-23T21:05:38.750" v="7929" actId="20577"/>
          <ac:spMkLst>
            <pc:docMk/>
            <pc:sldMk cId="2667930340" sldId="257"/>
            <ac:spMk id="3" creationId="{1B91669D-ABAE-E6D3-AFDC-1EDC1C64B649}"/>
          </ac:spMkLst>
        </pc:spChg>
        <pc:spChg chg="add del mod">
          <ac:chgData name="Apape BR" userId="80805151a8759938" providerId="LiveId" clId="{EBD04D52-AB8E-4579-8F3B-7B9AE9C9440D}" dt="2023-08-23T20:23:41.457" v="7528" actId="478"/>
          <ac:spMkLst>
            <pc:docMk/>
            <pc:sldMk cId="2667930340" sldId="257"/>
            <ac:spMk id="5" creationId="{BC009BAE-3911-88EF-0CF8-AC6FD415F7B1}"/>
          </ac:spMkLst>
        </pc:spChg>
      </pc:sldChg>
      <pc:sldChg chg="modSp new mod">
        <pc:chgData name="Apape BR" userId="80805151a8759938" providerId="LiveId" clId="{EBD04D52-AB8E-4579-8F3B-7B9AE9C9440D}" dt="2023-08-23T21:08:55.285" v="8021" actId="20577"/>
        <pc:sldMkLst>
          <pc:docMk/>
          <pc:sldMk cId="2989261336" sldId="258"/>
        </pc:sldMkLst>
        <pc:spChg chg="mod">
          <ac:chgData name="Apape BR" userId="80805151a8759938" providerId="LiveId" clId="{EBD04D52-AB8E-4579-8F3B-7B9AE9C9440D}" dt="2023-08-23T17:24:40.479" v="778" actId="255"/>
          <ac:spMkLst>
            <pc:docMk/>
            <pc:sldMk cId="2989261336" sldId="258"/>
            <ac:spMk id="2" creationId="{E5F28C9B-FFCB-FCE0-C2CD-B5F88238F143}"/>
          </ac:spMkLst>
        </pc:spChg>
        <pc:spChg chg="mod">
          <ac:chgData name="Apape BR" userId="80805151a8759938" providerId="LiveId" clId="{EBD04D52-AB8E-4579-8F3B-7B9AE9C9440D}" dt="2023-08-23T21:08:55.285" v="8021" actId="20577"/>
          <ac:spMkLst>
            <pc:docMk/>
            <pc:sldMk cId="2989261336" sldId="258"/>
            <ac:spMk id="3" creationId="{A569DAFF-88DC-12B7-70E3-E8167C9281D8}"/>
          </ac:spMkLst>
        </pc:spChg>
      </pc:sldChg>
      <pc:sldChg chg="modSp new mod">
        <pc:chgData name="Apape BR" userId="80805151a8759938" providerId="LiveId" clId="{EBD04D52-AB8E-4579-8F3B-7B9AE9C9440D}" dt="2023-08-23T21:10:15.972" v="8035" actId="20577"/>
        <pc:sldMkLst>
          <pc:docMk/>
          <pc:sldMk cId="990050335" sldId="259"/>
        </pc:sldMkLst>
        <pc:spChg chg="mod">
          <ac:chgData name="Apape BR" userId="80805151a8759938" providerId="LiveId" clId="{EBD04D52-AB8E-4579-8F3B-7B9AE9C9440D}" dt="2023-08-23T17:43:48.908" v="1592" actId="255"/>
          <ac:spMkLst>
            <pc:docMk/>
            <pc:sldMk cId="990050335" sldId="259"/>
            <ac:spMk id="2" creationId="{D4360902-CC6A-E35C-2EB7-B54F4F77A4CD}"/>
          </ac:spMkLst>
        </pc:spChg>
        <pc:spChg chg="mod">
          <ac:chgData name="Apape BR" userId="80805151a8759938" providerId="LiveId" clId="{EBD04D52-AB8E-4579-8F3B-7B9AE9C9440D}" dt="2023-08-23T21:10:15.972" v="8035" actId="20577"/>
          <ac:spMkLst>
            <pc:docMk/>
            <pc:sldMk cId="990050335" sldId="259"/>
            <ac:spMk id="3" creationId="{617F5D25-2804-F933-81CF-8377F060C7C1}"/>
          </ac:spMkLst>
        </pc:spChg>
      </pc:sldChg>
      <pc:sldChg chg="addSp delSp modSp new mod">
        <pc:chgData name="Apape BR" userId="80805151a8759938" providerId="LiveId" clId="{EBD04D52-AB8E-4579-8F3B-7B9AE9C9440D}" dt="2023-08-23T20:13:35.987" v="7510" actId="14100"/>
        <pc:sldMkLst>
          <pc:docMk/>
          <pc:sldMk cId="557393451" sldId="260"/>
        </pc:sldMkLst>
        <pc:spChg chg="mod">
          <ac:chgData name="Apape BR" userId="80805151a8759938" providerId="LiveId" clId="{EBD04D52-AB8E-4579-8F3B-7B9AE9C9440D}" dt="2023-08-23T20:13:12.412" v="7506" actId="14100"/>
          <ac:spMkLst>
            <pc:docMk/>
            <pc:sldMk cId="557393451" sldId="260"/>
            <ac:spMk id="2" creationId="{83F2E31B-66BD-0AB3-5E75-46B3725334E9}"/>
          </ac:spMkLst>
        </pc:spChg>
        <pc:spChg chg="del">
          <ac:chgData name="Apape BR" userId="80805151a8759938" providerId="LiveId" clId="{EBD04D52-AB8E-4579-8F3B-7B9AE9C9440D}" dt="2023-08-23T18:05:00.002" v="2355"/>
          <ac:spMkLst>
            <pc:docMk/>
            <pc:sldMk cId="557393451" sldId="260"/>
            <ac:spMk id="3" creationId="{46752579-26E2-2923-962C-09CE739D528F}"/>
          </ac:spMkLst>
        </pc:spChg>
        <pc:picChg chg="add mod">
          <ac:chgData name="Apape BR" userId="80805151a8759938" providerId="LiveId" clId="{EBD04D52-AB8E-4579-8F3B-7B9AE9C9440D}" dt="2023-08-23T20:13:35.987" v="7510" actId="14100"/>
          <ac:picMkLst>
            <pc:docMk/>
            <pc:sldMk cId="557393451" sldId="260"/>
            <ac:picMk id="5" creationId="{452447B1-1A8D-9436-84EB-1787A9334DEA}"/>
          </ac:picMkLst>
        </pc:picChg>
      </pc:sldChg>
      <pc:sldChg chg="addSp delSp modSp new mod">
        <pc:chgData name="Apape BR" userId="80805151a8759938" providerId="LiveId" clId="{EBD04D52-AB8E-4579-8F3B-7B9AE9C9440D}" dt="2023-08-23T18:19:07.550" v="2659" actId="14100"/>
        <pc:sldMkLst>
          <pc:docMk/>
          <pc:sldMk cId="317100271" sldId="261"/>
        </pc:sldMkLst>
        <pc:spChg chg="mod">
          <ac:chgData name="Apape BR" userId="80805151a8759938" providerId="LiveId" clId="{EBD04D52-AB8E-4579-8F3B-7B9AE9C9440D}" dt="2023-08-23T18:13:04.663" v="2647" actId="2711"/>
          <ac:spMkLst>
            <pc:docMk/>
            <pc:sldMk cId="317100271" sldId="261"/>
            <ac:spMk id="2" creationId="{92604151-A255-A6D7-8879-8AE776B43494}"/>
          </ac:spMkLst>
        </pc:spChg>
        <pc:spChg chg="del">
          <ac:chgData name="Apape BR" userId="80805151a8759938" providerId="LiveId" clId="{EBD04D52-AB8E-4579-8F3B-7B9AE9C9440D}" dt="2023-08-23T18:07:40.235" v="2533"/>
          <ac:spMkLst>
            <pc:docMk/>
            <pc:sldMk cId="317100271" sldId="261"/>
            <ac:spMk id="3" creationId="{C988B632-D288-EB6D-2F09-7C8E9C46E786}"/>
          </ac:spMkLst>
        </pc:spChg>
        <pc:spChg chg="add del mod">
          <ac:chgData name="Apape BR" userId="80805151a8759938" providerId="LiveId" clId="{EBD04D52-AB8E-4579-8F3B-7B9AE9C9440D}" dt="2023-08-23T18:12:35.408" v="2603"/>
          <ac:spMkLst>
            <pc:docMk/>
            <pc:sldMk cId="317100271" sldId="261"/>
            <ac:spMk id="7" creationId="{3EAD7961-931A-9E3C-7F44-32D0ABD79F6B}"/>
          </ac:spMkLst>
        </pc:spChg>
        <pc:spChg chg="add del mod">
          <ac:chgData name="Apape BR" userId="80805151a8759938" providerId="LiveId" clId="{EBD04D52-AB8E-4579-8F3B-7B9AE9C9440D}" dt="2023-08-23T18:18:32.171" v="2650"/>
          <ac:spMkLst>
            <pc:docMk/>
            <pc:sldMk cId="317100271" sldId="261"/>
            <ac:spMk id="11" creationId="{09E7A81C-4679-B3A1-C2C7-A569909C2C22}"/>
          </ac:spMkLst>
        </pc:spChg>
        <pc:picChg chg="add del mod">
          <ac:chgData name="Apape BR" userId="80805151a8759938" providerId="LiveId" clId="{EBD04D52-AB8E-4579-8F3B-7B9AE9C9440D}" dt="2023-08-23T18:12:32.004" v="2602" actId="478"/>
          <ac:picMkLst>
            <pc:docMk/>
            <pc:sldMk cId="317100271" sldId="261"/>
            <ac:picMk id="5" creationId="{E9893852-9E91-80D1-0F6B-6A834BE4CA88}"/>
          </ac:picMkLst>
        </pc:picChg>
        <pc:picChg chg="add del mod">
          <ac:chgData name="Apape BR" userId="80805151a8759938" providerId="LiveId" clId="{EBD04D52-AB8E-4579-8F3B-7B9AE9C9440D}" dt="2023-08-23T18:18:23.067" v="2649" actId="478"/>
          <ac:picMkLst>
            <pc:docMk/>
            <pc:sldMk cId="317100271" sldId="261"/>
            <ac:picMk id="9" creationId="{CB66F68F-0170-E2EA-68D8-2A7C63C64932}"/>
          </ac:picMkLst>
        </pc:picChg>
        <pc:picChg chg="add mod">
          <ac:chgData name="Apape BR" userId="80805151a8759938" providerId="LiveId" clId="{EBD04D52-AB8E-4579-8F3B-7B9AE9C9440D}" dt="2023-08-23T18:19:07.550" v="2659" actId="14100"/>
          <ac:picMkLst>
            <pc:docMk/>
            <pc:sldMk cId="317100271" sldId="261"/>
            <ac:picMk id="13" creationId="{D6C6F08A-5FBC-97E0-1F8E-D0194F4286D6}"/>
          </ac:picMkLst>
        </pc:picChg>
      </pc:sldChg>
      <pc:sldChg chg="addSp new del mod">
        <pc:chgData name="Apape BR" userId="80805151a8759938" providerId="LiveId" clId="{EBD04D52-AB8E-4579-8F3B-7B9AE9C9440D}" dt="2023-08-23T18:41:11.978" v="2866" actId="47"/>
        <pc:sldMkLst>
          <pc:docMk/>
          <pc:sldMk cId="1746413630" sldId="262"/>
        </pc:sldMkLst>
        <pc:picChg chg="add">
          <ac:chgData name="Apape BR" userId="80805151a8759938" providerId="LiveId" clId="{EBD04D52-AB8E-4579-8F3B-7B9AE9C9440D}" dt="2023-08-23T18:30:05.909" v="2860" actId="22"/>
          <ac:picMkLst>
            <pc:docMk/>
            <pc:sldMk cId="1746413630" sldId="262"/>
            <ac:picMk id="5" creationId="{F3027CC1-5914-1BED-DE8A-3612C708F79D}"/>
          </ac:picMkLst>
        </pc:picChg>
      </pc:sldChg>
      <pc:sldChg chg="addSp new del mod">
        <pc:chgData name="Apape BR" userId="80805151a8759938" providerId="LiveId" clId="{EBD04D52-AB8E-4579-8F3B-7B9AE9C9440D}" dt="2023-08-23T18:41:10.937" v="2865" actId="47"/>
        <pc:sldMkLst>
          <pc:docMk/>
          <pc:sldMk cId="2668358924" sldId="263"/>
        </pc:sldMkLst>
        <pc:picChg chg="add">
          <ac:chgData name="Apape BR" userId="80805151a8759938" providerId="LiveId" clId="{EBD04D52-AB8E-4579-8F3B-7B9AE9C9440D}" dt="2023-08-23T18:40:20.299" v="2862" actId="22"/>
          <ac:picMkLst>
            <pc:docMk/>
            <pc:sldMk cId="2668358924" sldId="263"/>
            <ac:picMk id="5" creationId="{05C8AC81-536D-4DAA-A7B3-33D8BB0162F8}"/>
          </ac:picMkLst>
        </pc:picChg>
      </pc:sldChg>
      <pc:sldChg chg="addSp modSp new mod">
        <pc:chgData name="Apape BR" userId="80805151a8759938" providerId="LiveId" clId="{EBD04D52-AB8E-4579-8F3B-7B9AE9C9440D}" dt="2023-08-23T21:01:22.230" v="7855" actId="20577"/>
        <pc:sldMkLst>
          <pc:docMk/>
          <pc:sldMk cId="3585273008" sldId="264"/>
        </pc:sldMkLst>
        <pc:spChg chg="mod">
          <ac:chgData name="Apape BR" userId="80805151a8759938" providerId="LiveId" clId="{EBD04D52-AB8E-4579-8F3B-7B9AE9C9440D}" dt="2023-08-23T20:55:34.407" v="7742" actId="114"/>
          <ac:spMkLst>
            <pc:docMk/>
            <pc:sldMk cId="3585273008" sldId="264"/>
            <ac:spMk id="2" creationId="{EB8D7FFE-8672-A3B9-AD4A-83BF88726759}"/>
          </ac:spMkLst>
        </pc:spChg>
        <pc:spChg chg="mod">
          <ac:chgData name="Apape BR" userId="80805151a8759938" providerId="LiveId" clId="{EBD04D52-AB8E-4579-8F3B-7B9AE9C9440D}" dt="2023-08-23T21:01:22.230" v="7855" actId="20577"/>
          <ac:spMkLst>
            <pc:docMk/>
            <pc:sldMk cId="3585273008" sldId="264"/>
            <ac:spMk id="3" creationId="{271D78E1-22B1-844C-CD1B-5C44610C5CAF}"/>
          </ac:spMkLst>
        </pc:spChg>
        <pc:picChg chg="add mod">
          <ac:chgData name="Apape BR" userId="80805151a8759938" providerId="LiveId" clId="{EBD04D52-AB8E-4579-8F3B-7B9AE9C9440D}" dt="2023-08-23T20:59:33.954" v="7819" actId="1076"/>
          <ac:picMkLst>
            <pc:docMk/>
            <pc:sldMk cId="3585273008" sldId="264"/>
            <ac:picMk id="5" creationId="{A047DBA3-C331-EAD6-8028-8C6CE0773057}"/>
          </ac:picMkLst>
        </pc:picChg>
      </pc:sldChg>
      <pc:sldChg chg="modSp new mod">
        <pc:chgData name="Apape BR" userId="80805151a8759938" providerId="LiveId" clId="{EBD04D52-AB8E-4579-8F3B-7B9AE9C9440D}" dt="2023-08-23T21:12:03.459" v="8080" actId="20577"/>
        <pc:sldMkLst>
          <pc:docMk/>
          <pc:sldMk cId="2617579401" sldId="265"/>
        </pc:sldMkLst>
        <pc:spChg chg="mod">
          <ac:chgData name="Apape BR" userId="80805151a8759938" providerId="LiveId" clId="{EBD04D52-AB8E-4579-8F3B-7B9AE9C9440D}" dt="2023-08-23T19:01:27.540" v="3669" actId="20577"/>
          <ac:spMkLst>
            <pc:docMk/>
            <pc:sldMk cId="2617579401" sldId="265"/>
            <ac:spMk id="2" creationId="{F4FFAE6B-6496-9AEF-7E0C-826FA97535A9}"/>
          </ac:spMkLst>
        </pc:spChg>
        <pc:spChg chg="mod">
          <ac:chgData name="Apape BR" userId="80805151a8759938" providerId="LiveId" clId="{EBD04D52-AB8E-4579-8F3B-7B9AE9C9440D}" dt="2023-08-23T21:12:03.459" v="8080" actId="20577"/>
          <ac:spMkLst>
            <pc:docMk/>
            <pc:sldMk cId="2617579401" sldId="265"/>
            <ac:spMk id="3" creationId="{AA89D843-14E2-6FBE-DFD8-E4A4EF7B5B80}"/>
          </ac:spMkLst>
        </pc:spChg>
      </pc:sldChg>
      <pc:sldChg chg="modSp new mod">
        <pc:chgData name="Apape BR" userId="80805151a8759938" providerId="LiveId" clId="{EBD04D52-AB8E-4579-8F3B-7B9AE9C9440D}" dt="2023-08-23T19:15:58.032" v="4716" actId="20577"/>
        <pc:sldMkLst>
          <pc:docMk/>
          <pc:sldMk cId="182870746" sldId="266"/>
        </pc:sldMkLst>
        <pc:spChg chg="mod">
          <ac:chgData name="Apape BR" userId="80805151a8759938" providerId="LiveId" clId="{EBD04D52-AB8E-4579-8F3B-7B9AE9C9440D}" dt="2023-08-23T19:01:56.194" v="3673" actId="113"/>
          <ac:spMkLst>
            <pc:docMk/>
            <pc:sldMk cId="182870746" sldId="266"/>
            <ac:spMk id="2" creationId="{224F87C9-54B0-BBA5-4097-B43E0927AF2E}"/>
          </ac:spMkLst>
        </pc:spChg>
        <pc:spChg chg="mod">
          <ac:chgData name="Apape BR" userId="80805151a8759938" providerId="LiveId" clId="{EBD04D52-AB8E-4579-8F3B-7B9AE9C9440D}" dt="2023-08-23T19:15:58.032" v="4716" actId="20577"/>
          <ac:spMkLst>
            <pc:docMk/>
            <pc:sldMk cId="182870746" sldId="266"/>
            <ac:spMk id="3" creationId="{FDC69830-8B81-98BB-EE33-D49DD01DF31E}"/>
          </ac:spMkLst>
        </pc:spChg>
      </pc:sldChg>
      <pc:sldChg chg="modSp new mod">
        <pc:chgData name="Apape BR" userId="80805151a8759938" providerId="LiveId" clId="{EBD04D52-AB8E-4579-8F3B-7B9AE9C9440D}" dt="2023-08-23T21:19:03.782" v="8238" actId="20577"/>
        <pc:sldMkLst>
          <pc:docMk/>
          <pc:sldMk cId="1244912048" sldId="267"/>
        </pc:sldMkLst>
        <pc:spChg chg="mod">
          <ac:chgData name="Apape BR" userId="80805151a8759938" providerId="LiveId" clId="{EBD04D52-AB8E-4579-8F3B-7B9AE9C9440D}" dt="2023-08-23T19:23:40.541" v="4932" actId="27636"/>
          <ac:spMkLst>
            <pc:docMk/>
            <pc:sldMk cId="1244912048" sldId="267"/>
            <ac:spMk id="2" creationId="{EEECD564-A321-0585-3BA7-F54ED388BD01}"/>
          </ac:spMkLst>
        </pc:spChg>
        <pc:spChg chg="mod">
          <ac:chgData name="Apape BR" userId="80805151a8759938" providerId="LiveId" clId="{EBD04D52-AB8E-4579-8F3B-7B9AE9C9440D}" dt="2023-08-23T21:19:03.782" v="8238" actId="20577"/>
          <ac:spMkLst>
            <pc:docMk/>
            <pc:sldMk cId="1244912048" sldId="267"/>
            <ac:spMk id="3" creationId="{35DFF529-69EA-9092-6EFD-9AE4859151B0}"/>
          </ac:spMkLst>
        </pc:spChg>
      </pc:sldChg>
      <pc:sldChg chg="modSp new del mod">
        <pc:chgData name="Apape BR" userId="80805151a8759938" providerId="LiveId" clId="{EBD04D52-AB8E-4579-8F3B-7B9AE9C9440D}" dt="2023-08-23T19:19:16.432" v="4725" actId="47"/>
        <pc:sldMkLst>
          <pc:docMk/>
          <pc:sldMk cId="2656994320" sldId="267"/>
        </pc:sldMkLst>
        <pc:spChg chg="mod">
          <ac:chgData name="Apape BR" userId="80805151a8759938" providerId="LiveId" clId="{EBD04D52-AB8E-4579-8F3B-7B9AE9C9440D}" dt="2023-08-23T19:17:43.889" v="4724" actId="14100"/>
          <ac:spMkLst>
            <pc:docMk/>
            <pc:sldMk cId="2656994320" sldId="267"/>
            <ac:spMk id="2" creationId="{0C61E905-88AD-AFB2-5D85-5208A785A2AA}"/>
          </ac:spMkLst>
        </pc:spChg>
        <pc:spChg chg="mod">
          <ac:chgData name="Apape BR" userId="80805151a8759938" providerId="LiveId" clId="{EBD04D52-AB8E-4579-8F3B-7B9AE9C9440D}" dt="2023-08-23T19:17:09.190" v="4720" actId="1076"/>
          <ac:spMkLst>
            <pc:docMk/>
            <pc:sldMk cId="2656994320" sldId="267"/>
            <ac:spMk id="3" creationId="{11804595-CA29-08FA-5111-C6218D39662A}"/>
          </ac:spMkLst>
        </pc:spChg>
      </pc:sldChg>
      <pc:sldChg chg="new del">
        <pc:chgData name="Apape BR" userId="80805151a8759938" providerId="LiveId" clId="{EBD04D52-AB8E-4579-8F3B-7B9AE9C9440D}" dt="2023-08-23T19:20:15.854" v="4727" actId="47"/>
        <pc:sldMkLst>
          <pc:docMk/>
          <pc:sldMk cId="2697013920" sldId="267"/>
        </pc:sldMkLst>
      </pc:sldChg>
      <pc:sldChg chg="modSp new mod">
        <pc:chgData name="Apape BR" userId="80805151a8759938" providerId="LiveId" clId="{EBD04D52-AB8E-4579-8F3B-7B9AE9C9440D}" dt="2023-08-23T21:23:15.956" v="8257" actId="20577"/>
        <pc:sldMkLst>
          <pc:docMk/>
          <pc:sldMk cId="858392471" sldId="268"/>
        </pc:sldMkLst>
        <pc:spChg chg="mod">
          <ac:chgData name="Apape BR" userId="80805151a8759938" providerId="LiveId" clId="{EBD04D52-AB8E-4579-8F3B-7B9AE9C9440D}" dt="2023-08-23T21:23:15.956" v="8257" actId="20577"/>
          <ac:spMkLst>
            <pc:docMk/>
            <pc:sldMk cId="858392471" sldId="268"/>
            <ac:spMk id="2" creationId="{79B4A11A-C909-9442-436E-734F6E3D3540}"/>
          </ac:spMkLst>
        </pc:spChg>
        <pc:spChg chg="mod">
          <ac:chgData name="Apape BR" userId="80805151a8759938" providerId="LiveId" clId="{EBD04D52-AB8E-4579-8F3B-7B9AE9C9440D}" dt="2023-08-23T21:22:07.863" v="8253" actId="20577"/>
          <ac:spMkLst>
            <pc:docMk/>
            <pc:sldMk cId="858392471" sldId="268"/>
            <ac:spMk id="3" creationId="{F96F6432-2E41-32DE-4C71-2B75F528C785}"/>
          </ac:spMkLst>
        </pc:spChg>
      </pc:sldChg>
      <pc:sldChg chg="modSp new mod">
        <pc:chgData name="Apape BR" userId="80805151a8759938" providerId="LiveId" clId="{EBD04D52-AB8E-4579-8F3B-7B9AE9C9440D}" dt="2023-08-23T21:20:41.952" v="8251" actId="20577"/>
        <pc:sldMkLst>
          <pc:docMk/>
          <pc:sldMk cId="2202088249" sldId="269"/>
        </pc:sldMkLst>
        <pc:spChg chg="mod">
          <ac:chgData name="Apape BR" userId="80805151a8759938" providerId="LiveId" clId="{EBD04D52-AB8E-4579-8F3B-7B9AE9C9440D}" dt="2023-08-23T19:40:19.917" v="5840" actId="14100"/>
          <ac:spMkLst>
            <pc:docMk/>
            <pc:sldMk cId="2202088249" sldId="269"/>
            <ac:spMk id="2" creationId="{2917EC93-DA82-7942-6F93-6B8C0652773E}"/>
          </ac:spMkLst>
        </pc:spChg>
        <pc:spChg chg="mod">
          <ac:chgData name="Apape BR" userId="80805151a8759938" providerId="LiveId" clId="{EBD04D52-AB8E-4579-8F3B-7B9AE9C9440D}" dt="2023-08-23T21:20:41.952" v="8251" actId="20577"/>
          <ac:spMkLst>
            <pc:docMk/>
            <pc:sldMk cId="2202088249" sldId="269"/>
            <ac:spMk id="3" creationId="{276BE2C3-3EAE-5A17-708E-C66C1CCF3DE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170D9D-EF94-B630-0714-D424F2B33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01CDD2-8955-0454-8CF5-AFAFAD4E64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D45553-B28B-1937-A77D-2FF475101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3673-1EC8-414D-9B48-86F505906A37}" type="datetimeFigureOut">
              <a:rPr lang="pt-BR" smtClean="0"/>
              <a:t>28/08/2023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338105-43CA-0D20-0CCE-727794C55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9CF32FB-2871-6DB2-6D93-6FF2E5A4C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3008-94D4-42F9-A570-5502A3E80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3399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28F3DB-5D93-61EC-BA32-07B859C33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DBB24B1-9DDA-5053-D1A2-6E3E0760BD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1BC543-8BD5-C295-CCFA-209016383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3673-1EC8-414D-9B48-86F505906A37}" type="datetimeFigureOut">
              <a:rPr lang="pt-BR" smtClean="0"/>
              <a:t>28/08/2023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6D67B07-0F4A-132C-A0B8-DA9882246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90A7C30-9CF4-22D7-D6F3-D0FD97477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3008-94D4-42F9-A570-5502A3E80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5069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F72A37-C659-750B-2078-C15D38FAF9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14527C4-B7DE-DAA4-A3E6-CBCBB7487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9B70265-9E8A-3201-1E49-38BF60A6A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3673-1EC8-414D-9B48-86F505906A37}" type="datetimeFigureOut">
              <a:rPr lang="pt-BR" smtClean="0"/>
              <a:t>28/08/2023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D4CA57-5FDC-331C-F9DF-FF43CF9B4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47229AF-831D-1E7C-0EBE-4E8E161EA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3008-94D4-42F9-A570-5502A3E80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5890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FDC2EB-0D01-AF2A-5AD6-2B40EE20A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E93DD6-13B7-3C93-B554-B76394246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3CD6AE-A564-39C8-C41A-DFA1C8A57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3673-1EC8-414D-9B48-86F505906A37}" type="datetimeFigureOut">
              <a:rPr lang="pt-BR" smtClean="0"/>
              <a:t>28/08/2023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0FB453-9810-5452-3D57-53DDE9DD1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EB8089-3F35-A69D-3E8F-6CECB0B91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3008-94D4-42F9-A570-5502A3E80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5811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C6910C-E9D3-45DF-5476-536626DB5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D2DAFA-88E1-3666-8070-F3DE739BD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09E8CAF-015B-AC12-19A2-8CBE00171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3673-1EC8-414D-9B48-86F505906A37}" type="datetimeFigureOut">
              <a:rPr lang="pt-BR" smtClean="0"/>
              <a:t>28/08/2023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0B9F177-353C-8063-0ED3-8D330F151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B169D53-5CDF-09EC-1D7A-C6A87B33E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3008-94D4-42F9-A570-5502A3E80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3784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740827-4457-44BC-E9DC-CDFA84630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5F825E-3EEE-70AE-8FE9-17DC08AFE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DE0D638-2D3B-60A3-E816-48C489B76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3F1CD8E-F3E3-4FB1-51FE-0270AC994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3673-1EC8-414D-9B48-86F505906A37}" type="datetimeFigureOut">
              <a:rPr lang="pt-BR" smtClean="0"/>
              <a:t>28/08/2023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F1CD09E-F0D8-ED40-FE74-B1888FEBB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AA3FFA0-5A06-1F35-0448-DDA29965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3008-94D4-42F9-A570-5502A3E80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0966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2540A-AAC9-6BC9-1D6A-BD51D6A15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DAD5B55-30F3-579C-5BB8-3A76B2768A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C71348A-1778-031C-4A6A-D5DBDC41E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E5F5F5B-B609-4180-7952-1DEDECEC7E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1780C5F-97C9-4F01-651C-26097EA3AB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41A22C0-C77B-500D-051E-934B3A583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3673-1EC8-414D-9B48-86F505906A37}" type="datetimeFigureOut">
              <a:rPr lang="pt-BR" smtClean="0"/>
              <a:t>28/08/2023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C4F08E9-A194-2AF3-D2A2-8F9D4BB89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0104332-ABF1-B68D-3243-D7B523D53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3008-94D4-42F9-A570-5502A3E80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4008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E996F6-7B2F-4799-773C-AC768A6C3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9686025-F763-EEC2-1915-810128E47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3673-1EC8-414D-9B48-86F505906A37}" type="datetimeFigureOut">
              <a:rPr lang="pt-BR" smtClean="0"/>
              <a:t>28/08/2023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9DD2D39-8C53-C35B-3F84-B6CE32B59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985E84E-243D-2D2C-0A59-EC6B553C3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3008-94D4-42F9-A570-5502A3E80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2514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5BE685A-7000-543A-F73F-B1CAA68C4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3673-1EC8-414D-9B48-86F505906A37}" type="datetimeFigureOut">
              <a:rPr lang="pt-BR" smtClean="0"/>
              <a:t>28/08/2023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7B0BF7D-17D4-C4E9-6147-52DD484C4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B6AF6CE-62E8-7F39-CAB2-E4557EB99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3008-94D4-42F9-A570-5502A3E80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394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2335FD-97CE-D731-8197-462543A84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F5BADA-5BA1-E6B7-1801-F5643780E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FEE34CB-258E-102B-B185-59E0A5F120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CA01F16-76D4-E7C9-023E-B355EAEC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3673-1EC8-414D-9B48-86F505906A37}" type="datetimeFigureOut">
              <a:rPr lang="pt-BR" smtClean="0"/>
              <a:t>28/08/2023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49C887-BB8C-3B93-1D1C-EB9A9E934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66A6D90-AA2A-1E1C-6919-96B3B41F7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3008-94D4-42F9-A570-5502A3E80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4266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77F833-1336-B233-C8C1-22CBE6AA2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24DECE3-7351-2308-023E-725D3CFDE3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A4D9BC4-DCF4-79FB-6E85-14C275B15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045A7B1-A083-6013-839C-9656CB06D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3673-1EC8-414D-9B48-86F505906A37}" type="datetimeFigureOut">
              <a:rPr lang="pt-BR" smtClean="0"/>
              <a:t>28/08/2023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2F556F0-EBD4-7D38-BC20-91807008B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902B2CB-7565-C78F-A8AD-A19BA04A6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3008-94D4-42F9-A570-5502A3E80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995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15063CF-95A4-B6F5-3128-C5A40402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74FA640-E238-5E49-CBB7-3CD63F9F5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611B451-FBBD-75CB-37C5-FBDF565A4C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C3673-1EC8-414D-9B48-86F505906A37}" type="datetimeFigureOut">
              <a:rPr lang="pt-BR" smtClean="0"/>
              <a:t>28/08/2023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59B1FC3-07A0-0AE8-534D-98E5E37978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E5CD8B-545B-E9D1-96A4-71C8A596AE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73008-94D4-42F9-A570-5502A3E808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6506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75A1F3-1392-5541-ACA0-1947D1F4C5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2339"/>
            <a:ext cx="9144000" cy="511727"/>
          </a:xfrm>
        </p:spPr>
        <p:txBody>
          <a:bodyPr>
            <a:normAutofit/>
          </a:bodyPr>
          <a:lstStyle/>
          <a:p>
            <a:r>
              <a:rPr lang="pt-B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INFLAÇÃO E OS JUROS SUGAM O PATRIMÔNIO DO POVO BRASILEIRO</a:t>
            </a:r>
            <a:endParaRPr lang="pt-BR" sz="2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7D4AED5-4B5D-DE5F-9BDE-7C9887FF5E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2239" y="1484851"/>
            <a:ext cx="9443207" cy="5020810"/>
          </a:xfrm>
        </p:spPr>
        <p:txBody>
          <a:bodyPr>
            <a:normAutofit/>
          </a:bodyPr>
          <a:lstStyle/>
          <a:p>
            <a:pPr algn="l"/>
            <a:r>
              <a:rPr lang="pt-BR" b="1" i="1" dirty="0"/>
              <a:t>Breve Histórico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pt-BR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1977 – Henri Kissinger declara: Os países hegemônicos não podem mais viver sem os recursos naturais não renováveis do planeta. Para tanto, precisam montar um novo esquema de pressões e constrangimentos para garantir essa propriedade;</a:t>
            </a:r>
          </a:p>
          <a:p>
            <a:pPr algn="l"/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454968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8D7FFE-8672-A3B9-AD4A-83BF88726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800" b="1" i="1" dirty="0">
                <a:solidFill>
                  <a:srgbClr val="FF0000"/>
                </a:solidFill>
              </a:rPr>
              <a:t>Estrutura de preços do diesel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1D78E1-22B1-844C-CD1B-5C44610C5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Litro de Diesel na bomba – preço médio no</a:t>
            </a:r>
          </a:p>
          <a:p>
            <a:pPr marL="0" indent="0">
              <a:buNone/>
            </a:pPr>
            <a:r>
              <a:rPr lang="pt-BR" sz="2000"/>
              <a:t>Brasil </a:t>
            </a:r>
            <a:r>
              <a:rPr lang="pt-BR" sz="2000" dirty="0"/>
              <a:t>do diesel S-10 ao consumidor final, </a:t>
            </a:r>
          </a:p>
          <a:p>
            <a:pPr marL="0" indent="0">
              <a:buNone/>
            </a:pPr>
            <a:r>
              <a:rPr lang="pt-BR" sz="2000" dirty="0"/>
              <a:t>Sendo 12% de biodiesel.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047DBA3-C331-EAD6-8028-8C6CE0773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4320" y="365125"/>
            <a:ext cx="4609524" cy="6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273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F2E31B-66BD-0AB3-5E75-46B372533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057"/>
            <a:ext cx="10515600" cy="696286"/>
          </a:xfrm>
        </p:spPr>
        <p:txBody>
          <a:bodyPr>
            <a:normAutofit/>
          </a:bodyPr>
          <a:lstStyle/>
          <a:p>
            <a:r>
              <a:rPr lang="pt-BR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       VARIAÇÃO DO PREÇO DO ÓLEO DIESEL DE DEZEMBRO 2022 A 16/08/2023</a:t>
            </a:r>
            <a:endParaRPr lang="pt-BR" sz="2400" dirty="0"/>
          </a:p>
        </p:txBody>
      </p:sp>
      <p:pic>
        <p:nvPicPr>
          <p:cNvPr id="5" name="Espaço Reservado para Conteúdo 4" descr="Uma imagem contendo Interface gráfica do usuário&#10;&#10;Descrição gerada automaticamente">
            <a:extLst>
              <a:ext uri="{FF2B5EF4-FFF2-40B4-BE49-F238E27FC236}">
                <a16:creationId xmlns:a16="http://schemas.microsoft.com/office/drawing/2014/main" id="{452447B1-1A8D-9436-84EB-1787A9334D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033" y="1037336"/>
            <a:ext cx="5543485" cy="5569471"/>
          </a:xfrm>
        </p:spPr>
      </p:pic>
    </p:spTree>
    <p:extLst>
      <p:ext uri="{BB962C8B-B14F-4D97-AF65-F5344CB8AC3E}">
        <p14:creationId xmlns:p14="http://schemas.microsoft.com/office/powerpoint/2010/main" val="557393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9E3128-CB75-F889-2526-F5DAAE7B54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5895"/>
            <a:ext cx="9144000" cy="411059"/>
          </a:xfrm>
        </p:spPr>
        <p:txBody>
          <a:bodyPr>
            <a:normAutofit fontScale="90000"/>
          </a:bodyPr>
          <a:lstStyle/>
          <a:p>
            <a:r>
              <a:rPr lang="pt-B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INFLAÇÃO E OS JUROS SUGAM O PATRIMÔNIO DO POVO BRASILEIRO</a:t>
            </a:r>
            <a:endParaRPr lang="pt-BR" sz="2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B91669D-ABAE-E6D3-AFDC-1EDC1C64B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7246" y="1593908"/>
            <a:ext cx="9422674" cy="5100507"/>
          </a:xfrm>
        </p:spPr>
        <p:txBody>
          <a:bodyPr>
            <a:normAutofit/>
          </a:bodyPr>
          <a:lstStyle/>
          <a:p>
            <a:pPr algn="l"/>
            <a:r>
              <a:rPr lang="pt-BR" dirty="0"/>
              <a:t>1982 – encontro de ministros dos países hegemônicos define a rodada Uruguai do Gatt – sigla em inglês do acordo Geral de tarifas e comercio. </a:t>
            </a:r>
          </a:p>
          <a:p>
            <a:pPr algn="l"/>
            <a:endParaRPr lang="pt-BR" dirty="0"/>
          </a:p>
          <a:p>
            <a:pPr algn="l"/>
            <a:r>
              <a:rPr lang="pt-BR" dirty="0"/>
              <a:t> 1986 – tem início em </a:t>
            </a:r>
            <a:r>
              <a:rPr lang="pt-BR" dirty="0" err="1"/>
              <a:t>Punta</a:t>
            </a:r>
            <a:r>
              <a:rPr lang="pt-BR" dirty="0"/>
              <a:t> Del Leste a Rodada Uruguai, que terminou em 1994 na Suíça, com a criação da Organização Mundial do Comércio. Nessa Rodada foram lançadas as bases do neoliberalismo e da Globalização. Dela saíram diretrizes tais como: desregulamentação, privatizações, proteção às patentes – TRIPS (países hegemônicos têm mais invenções); abertura econômica, dolarização e a mais maléfica para o Brasil: “impedir que países potencialmente hegemônicos se desenvolvam e coalizões hostis. Alvos: Brasil e Mercosul na américa Latina. China e Índia na Asia.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667930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F28C9B-FFCB-FCE0-C2CD-B5F88238F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INFLAÇÃO E OS JUROS SUGAM O PATRIMÔNIO DO POVO BRASILEIRO</a:t>
            </a:r>
            <a:endParaRPr lang="pt-BR" sz="24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69DAFF-88DC-12B7-70E3-E8167C928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17" y="1825625"/>
            <a:ext cx="10726783" cy="4351338"/>
          </a:xfrm>
        </p:spPr>
        <p:txBody>
          <a:bodyPr>
            <a:normAutofit lnSpcReduction="10000"/>
          </a:bodyPr>
          <a:lstStyle/>
          <a:p>
            <a:r>
              <a:rPr lang="pt-BR" dirty="0"/>
              <a:t>1989 – Consenso de Washington – Convocado pelo Governo Bush-pai para pressionar os países latino-americanos a implantarem as diretrizes saídas da Rodada Uruguai. com participação dos: FMI, Banco Mundial e Tesouro americano. Estes apresentaram estratégias de marketing para implantação das diretrizes. Era o Glossário neoliberal contendo frases e slogans de marketing. Eu e o Ricardo Bueno fizemos um livro com centenas desses slogans (caiu o muro de Berlim, estado incompetente, e outros. Tentaram implantar tudo no Governo Collor, mas este caiu, Itamar não topou e só conseguiram no governo FHC.</a:t>
            </a:r>
          </a:p>
          <a:p>
            <a:r>
              <a:rPr lang="pt-BR" dirty="0"/>
              <a:t>1993 – Centrão tentou uma reforma na Constituição, não prevista, mas Itamar mandou empregados das estatais subsidiar os parlamentares e a reforma não vingou.  </a:t>
            </a:r>
          </a:p>
        </p:txBody>
      </p:sp>
    </p:spTree>
    <p:extLst>
      <p:ext uri="{BB962C8B-B14F-4D97-AF65-F5344CB8AC3E}">
        <p14:creationId xmlns:p14="http://schemas.microsoft.com/office/powerpoint/2010/main" val="2989261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360902-CC6A-E35C-2EB7-B54F4F77A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INFLAÇÃO E OS JUROS SUGAM O PATRIMÔNIO DO POVO BRASILEIRO</a:t>
            </a:r>
            <a:endParaRPr lang="pt-BR" sz="24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7F5D25-2804-F933-81CF-8377F060C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1995 – Fernando Henrique, surfando na fama do Plano Real, foi eleito presidente em outubro/1994. Passou um tempo nos EUA e, ao assumir em janeiro/95, seu primeiro ato foi enviar ao Congresso o projeto de reforma do Capítulo V da CF – Ordem Econômica em cinco itens: 1) Igualou empresa estrangeira à empresa nacional, abrindo o subsolo às multinacionais; 2) quebrou o monopólio da navegação de cabotagem abrindo os rios brasileiros às embarcações estrangeira pra escoar nossas riquezas e vendeu a Vale por R$ 3 bilhões, valor pífio; 3) Quebrou o monopólio das telecom. Vendeu a Telebras por R$ 13 bilhões após gastar R$ 20 bilhões para saneá-la. CPQD fechou; 4) quebrou o monopólio do gás canalizado. A Shell comprou a COMGAS, maior distribuidora do País.</a:t>
            </a:r>
          </a:p>
          <a:p>
            <a:r>
              <a:rPr lang="pt-BR" dirty="0"/>
              <a:t>5) Tirou da Petrobras a condição de operadora única do Monopólio Estatal do Petróleo – da União - através da emenda número 9 à Constituição. </a:t>
            </a:r>
          </a:p>
        </p:txBody>
      </p:sp>
    </p:spTree>
    <p:extLst>
      <p:ext uri="{BB962C8B-B14F-4D97-AF65-F5344CB8AC3E}">
        <p14:creationId xmlns:p14="http://schemas.microsoft.com/office/powerpoint/2010/main" val="99005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FFAE6B-6496-9AEF-7E0C-826FA9753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/>
              <a:t>A INFLAÇÃO E OS JUROS SUGAM O PATRIMÔNIO DO POVO BRASILEIRO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89D843-14E2-6FBE-DFD8-E4A4EF7B5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1997 – Fernando Henrique elaborou e fez o Congresso aprovar a Lei de Concessão, a 9478/97, que em seu artigo 26, quebrou o monopólio da União, porque dá a propriedade do petróleo para quem o produzir;</a:t>
            </a:r>
          </a:p>
          <a:p>
            <a:r>
              <a:rPr lang="pt-BR" dirty="0"/>
              <a:t>2000 – Vendeu 36% das ações da Petrobras na Bolsa de Nova Iorque por US$ 5 bilhões, ou R$ 8 bilhões ao câmbio da época. A Companhia, logo depois, foi valorizada na Bovespa em R$ 400 bilhões. Incentivou os estados a venderem suas ações e a propriedade Governamental, que era de 84%, do capital social, caiu para 38%. No Governo Lula, com a Cessão onerosa e a capitalização da Petrobras, a participação cresceu para 48%, mas no Governo Bolsonaro, caiu para 36,75%. Na distribuição absurda de dividendos em 2022, de R$ 215 bilhões, o Governo Ficou com R$ 79 bilhões e os acionistas privados com R$ 136 bi, sendo R$ 95 bi para acionistas NY     </a:t>
            </a:r>
          </a:p>
        </p:txBody>
      </p:sp>
    </p:spTree>
    <p:extLst>
      <p:ext uri="{BB962C8B-B14F-4D97-AF65-F5344CB8AC3E}">
        <p14:creationId xmlns:p14="http://schemas.microsoft.com/office/powerpoint/2010/main" val="2617579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4F87C9-54B0-BBA5-4097-B43E0927A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/>
              <a:t>A INFLAÇÃO E OS JUROS SUGAM O PATRIMÔNIO DO POVO BRASILEIRO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DC69830-8B81-98BB-EE33-D49DD01DF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2001 – Pedro Parente, presidente do CA e </a:t>
            </a:r>
            <a:r>
              <a:rPr lang="pt-BR" dirty="0" err="1"/>
              <a:t>Reischstul</a:t>
            </a:r>
            <a:r>
              <a:rPr lang="pt-BR" dirty="0"/>
              <a:t> presidente da CIA, tentaram privatizá-la chegando  mudar o nome para </a:t>
            </a:r>
            <a:r>
              <a:rPr lang="pt-BR" dirty="0" err="1"/>
              <a:t>Petrobrax</a:t>
            </a:r>
            <a:r>
              <a:rPr lang="pt-BR" dirty="0"/>
              <a:t>.</a:t>
            </a:r>
          </a:p>
          <a:p>
            <a:r>
              <a:rPr lang="pt-BR" dirty="0"/>
              <a:t>2006 – descoberto o </a:t>
            </a:r>
            <a:r>
              <a:rPr lang="pt-BR" dirty="0" err="1"/>
              <a:t>pré</a:t>
            </a:r>
            <a:r>
              <a:rPr lang="pt-BR" dirty="0"/>
              <a:t>-sal, a maior jazida nos últimos 30 anos, que poderia transformar o Brasil numa grande Noruega, que saiu da condição de segundo país mais pobre da Europa, para a de país mais desenvolvido do mundo – graças ao petróleo – tendo melhor IDH dos últimos 7 anos.</a:t>
            </a:r>
          </a:p>
          <a:p>
            <a:r>
              <a:rPr lang="pt-BR" dirty="0"/>
              <a:t>2008 – Lula criou um GT para rever o Marco Regulatório do petróleo, pois a Lei 9478/97 gera o pior contrato de produção entre os países produtores. No mesmo ano foram roubados 4 notebooks e dois pentes de memória contendo dados estratégicos do </a:t>
            </a:r>
            <a:r>
              <a:rPr lang="pt-BR" dirty="0" err="1"/>
              <a:t>pré</a:t>
            </a:r>
            <a:r>
              <a:rPr lang="pt-BR" dirty="0"/>
              <a:t>-sal no container da Halliburton.</a:t>
            </a:r>
          </a:p>
          <a:p>
            <a:r>
              <a:rPr lang="pt-BR" dirty="0"/>
              <a:t>2010 – foram aprovados a Lei de Partilha -12.351/10, a Lei da Cessão Onerosa e a Lei da </a:t>
            </a:r>
            <a:r>
              <a:rPr lang="pt-BR" dirty="0" err="1"/>
              <a:t>Pré</a:t>
            </a:r>
            <a:r>
              <a:rPr lang="pt-BR" dirty="0"/>
              <a:t>-sal Petróleo.  </a:t>
            </a:r>
          </a:p>
        </p:txBody>
      </p:sp>
    </p:spTree>
    <p:extLst>
      <p:ext uri="{BB962C8B-B14F-4D97-AF65-F5344CB8AC3E}">
        <p14:creationId xmlns:p14="http://schemas.microsoft.com/office/powerpoint/2010/main" val="182870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ECD564-A321-0585-3BA7-F54ED388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391"/>
            <a:ext cx="9927672" cy="352337"/>
          </a:xfrm>
        </p:spPr>
        <p:txBody>
          <a:bodyPr>
            <a:normAutofit fontScale="90000"/>
          </a:bodyPr>
          <a:lstStyle/>
          <a:p>
            <a:r>
              <a:rPr lang="pt-BR" sz="2800" b="1" dirty="0"/>
              <a:t>CONTINUAÇÃO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5DFF529-69EA-9092-6EFD-9AE485915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9233"/>
            <a:ext cx="10515600" cy="5287730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A cessão Onerosa permitiu que o Governo Vendesse para a Petrobras 7 blocos que deveriam conter uma reserva de 5 bilhões de barris. Ao serem perfurados, os primeiros campos, revelaram uma reserva provável de 22 bilhões de barris. O Governo Temer leiloou o excedente de 17 bilhões de barris e a Petrobrás comprou 90% e 2 empresas chinesas compraram 10%.</a:t>
            </a:r>
          </a:p>
          <a:p>
            <a:r>
              <a:rPr lang="pt-BR" dirty="0"/>
              <a:t>2014 – Edward Snowden funcionário da Agencia Nacional de Segurança, americana, denuncia que a Agência espionava o Governo Dilma e  os dados do </a:t>
            </a:r>
            <a:r>
              <a:rPr lang="pt-BR" dirty="0" err="1"/>
              <a:t>pré</a:t>
            </a:r>
            <a:r>
              <a:rPr lang="pt-BR" dirty="0"/>
              <a:t>-sal da Petrobras. Diz-se que informações passadas à lava Jato.</a:t>
            </a:r>
          </a:p>
          <a:p>
            <a:r>
              <a:rPr lang="pt-BR" dirty="0"/>
              <a:t>2016 – Dilma, que vinha propiciando investimentos da ordem de US$ 50 bilhões por ano nos sistemas de produção do </a:t>
            </a:r>
            <a:r>
              <a:rPr lang="pt-BR" dirty="0" err="1"/>
              <a:t>pré</a:t>
            </a:r>
            <a:r>
              <a:rPr lang="pt-BR" dirty="0"/>
              <a:t>-sal, vinha sendo pressionada pela auditora </a:t>
            </a:r>
            <a:r>
              <a:rPr lang="pt-BR" dirty="0" err="1"/>
              <a:t>Price</a:t>
            </a:r>
            <a:r>
              <a:rPr lang="pt-BR" dirty="0"/>
              <a:t> Waterhouse, fragilizada pela não denúncia do </a:t>
            </a:r>
            <a:r>
              <a:rPr lang="pt-BR" dirty="0" err="1"/>
              <a:t>petrolão</a:t>
            </a:r>
            <a:r>
              <a:rPr lang="pt-BR" dirty="0"/>
              <a:t> e que se recusava a assinar o balanço. Dilma nomeou Aldemir </a:t>
            </a:r>
            <a:r>
              <a:rPr lang="pt-BR" dirty="0" err="1"/>
              <a:t>Bendine</a:t>
            </a:r>
            <a:r>
              <a:rPr lang="pt-BR" dirty="0"/>
              <a:t> para a Petrobras e este iniciou um programa de privatização de R$ 50 bilhões em ativos. Derrubada Dilma, os investimentos caíram para US$ 8 bilhões/ano priorizando distribuição de dividendos. Tirados do povo brasileiro através de preços absurdos </a:t>
            </a:r>
            <a:r>
              <a:rPr lang="pt-BR"/>
              <a:t>dos combustíveis e </a:t>
            </a:r>
            <a:r>
              <a:rPr lang="pt-BR" dirty="0"/>
              <a:t>privatização de ativos subavaliados.  </a:t>
            </a:r>
          </a:p>
        </p:txBody>
      </p:sp>
    </p:spTree>
    <p:extLst>
      <p:ext uri="{BB962C8B-B14F-4D97-AF65-F5344CB8AC3E}">
        <p14:creationId xmlns:p14="http://schemas.microsoft.com/office/powerpoint/2010/main" val="1244912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17EC93-DA82-7942-6F93-6B8C06527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4442"/>
          </a:xfrm>
        </p:spPr>
        <p:txBody>
          <a:bodyPr>
            <a:normAutofit/>
          </a:bodyPr>
          <a:lstStyle/>
          <a:p>
            <a:r>
              <a:rPr lang="pt-BR" sz="2800" b="1" dirty="0"/>
              <a:t>A INFLAÇÃO E OS JUROS SUGAM O PATRIMÔNIO DO POVO BRASILEIRO</a:t>
            </a:r>
            <a:endParaRPr lang="pt-BR" sz="2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6BE2C3-3EAE-5A17-708E-C66C1CCF3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4" y="1057013"/>
            <a:ext cx="10851658" cy="5086394"/>
          </a:xfrm>
        </p:spPr>
        <p:txBody>
          <a:bodyPr/>
          <a:lstStyle/>
          <a:p>
            <a:r>
              <a:rPr lang="pt-BR" dirty="0"/>
              <a:t>2016 – Temer assumiu e, segundo o </a:t>
            </a:r>
            <a:r>
              <a:rPr lang="pt-BR" dirty="0" err="1"/>
              <a:t>Intercept</a:t>
            </a:r>
            <a:r>
              <a:rPr lang="pt-BR" dirty="0"/>
              <a:t> Brasil, foi aos EUA receber instruções para entregar o patrimônio nacional, mormente a Petrobras. Na volta, nomeou Pedro Parente para retomar a privatização da Petrobras. Parente lançou o PPI – preço de paridade de importação gerando aumento brutal dos combustíveis, influindo de forma drástica no aumento da inflação. Seus dois objetivos: jogar a Cia. contra a opinião pública visando privatizá-la e permitir aos financistas do COPOM elevar os juros ao maior patamar do planeta.</a:t>
            </a:r>
          </a:p>
          <a:p>
            <a:r>
              <a:rPr lang="pt-BR" dirty="0"/>
              <a:t>Retomando o processo de privatização, vendeu ativos estratégicos e de alto valor por preços subavaliados. Ex. Gaspetro, NTS – malha de gasodutos do Sudeste; campos de Carcará (US$ 1,25 por barril), Lapa, Iara e outros. Todos por preços de banana.  </a:t>
            </a:r>
          </a:p>
        </p:txBody>
      </p:sp>
    </p:spTree>
    <p:extLst>
      <p:ext uri="{BB962C8B-B14F-4D97-AF65-F5344CB8AC3E}">
        <p14:creationId xmlns:p14="http://schemas.microsoft.com/office/powerpoint/2010/main" val="2202088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B4A11A-C909-9442-436E-734F6E3D3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/>
              <a:t>AS MANIPULAÇÕES DOS PREÇOS </a:t>
            </a:r>
            <a:r>
              <a:rPr lang="pt-BR" sz="2800" b="1"/>
              <a:t>DOS COMBUSTÍVEIS</a:t>
            </a:r>
            <a:br>
              <a:rPr lang="pt-BR" sz="2800" b="1" dirty="0"/>
            </a:br>
            <a:endParaRPr lang="pt-BR" sz="28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96F6432-2E41-32DE-4C71-2B75F528C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Gasolina – custa para ser produzida R$ 1,1 por litro. Na bomba, cabia à Petrobrás R$ 3,31 por litro. Como ela contribui com 75% de cada litro, sendo 25% de álcool anidro, esse valor vai para R$ 4,41 por litro.</a:t>
            </a:r>
          </a:p>
          <a:p>
            <a:r>
              <a:rPr lang="pt-BR" dirty="0"/>
              <a:t>Diesel – Custa R$ 1,1 por litro para ser produzido. Chegou a ser vendido na bomba por R$ 7,20, cabendo a Petrobras R$ 4,50 por litro.</a:t>
            </a:r>
          </a:p>
          <a:p>
            <a:r>
              <a:rPr lang="pt-BR" dirty="0"/>
              <a:t>Como a Petrobras contribui com 90% de um litro e o biodiesel, que é acrescido pelas distribuidoras, responde por 10%; por 100% de um litro a Petrobras recebia R$ 5 reais. Ganho superior a 300%.</a:t>
            </a:r>
          </a:p>
          <a:p>
            <a:r>
              <a:rPr lang="pt-BR" dirty="0"/>
              <a:t>GLP – Neste, quem ganha é o atravessador, que recebe 50% do preço de um botijão apenas para enchê-lo e vender. E o povo paga absurdos R$ 100 por botijão que poderia ser vendido por R$ 50 </a:t>
            </a:r>
          </a:p>
        </p:txBody>
      </p:sp>
    </p:spTree>
    <p:extLst>
      <p:ext uri="{BB962C8B-B14F-4D97-AF65-F5344CB8AC3E}">
        <p14:creationId xmlns:p14="http://schemas.microsoft.com/office/powerpoint/2010/main" val="8583924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1457</Words>
  <Application>Microsoft Office PowerPoint</Application>
  <PresentationFormat>Widescreen</PresentationFormat>
  <Paragraphs>38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A INFLAÇÃO E OS JUROS SUGAM O PATRIMÔNIO DO POVO BRASILEIRO</vt:lpstr>
      <vt:lpstr>A INFLAÇÃO E OS JUROS SUGAM O PATRIMÔNIO DO POVO BRASILEIRO</vt:lpstr>
      <vt:lpstr>A INFLAÇÃO E OS JUROS SUGAM O PATRIMÔNIO DO POVO BRASILEIRO</vt:lpstr>
      <vt:lpstr>A INFLAÇÃO E OS JUROS SUGAM O PATRIMÔNIO DO POVO BRASILEIRO</vt:lpstr>
      <vt:lpstr>A INFLAÇÃO E OS JUROS SUGAM O PATRIMÔNIO DO POVO BRASILEIRO</vt:lpstr>
      <vt:lpstr>A INFLAÇÃO E OS JUROS SUGAM O PATRIMÔNIO DO POVO BRASILEIRO</vt:lpstr>
      <vt:lpstr>CONTINUAÇÃO</vt:lpstr>
      <vt:lpstr>A INFLAÇÃO E OS JUROS SUGAM O PATRIMÔNIO DO POVO BRASILEIRO</vt:lpstr>
      <vt:lpstr>AS MANIPULAÇÕES DOS PREÇOS DOS COMBUSTÍVEIS </vt:lpstr>
      <vt:lpstr>Estrutura de preços do diesel</vt:lpstr>
      <vt:lpstr>       VARIAÇÃO DO PREÇO DO ÓLEO DIESEL DE DEZEMBRO 2022 A 16/08/2023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INFLAÇÃO E OS JUROS SUGAM O PATRIMÕNIO DO POVO BRASILEIRO</dc:title>
  <dc:creator>Apape BR</dc:creator>
  <cp:lastModifiedBy>Apape BR</cp:lastModifiedBy>
  <cp:revision>6</cp:revision>
  <dcterms:created xsi:type="dcterms:W3CDTF">2023-08-23T15:20:20Z</dcterms:created>
  <dcterms:modified xsi:type="dcterms:W3CDTF">2023-08-28T13:40:20Z</dcterms:modified>
</cp:coreProperties>
</file>