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1" r:id="rId1"/>
  </p:sldMasterIdLst>
  <p:notesMasterIdLst>
    <p:notesMasterId r:id="rId43"/>
  </p:notesMasterIdLst>
  <p:sldIdLst>
    <p:sldId id="336" r:id="rId2"/>
    <p:sldId id="334" r:id="rId3"/>
    <p:sldId id="310" r:id="rId4"/>
    <p:sldId id="331" r:id="rId5"/>
    <p:sldId id="374" r:id="rId6"/>
    <p:sldId id="360" r:id="rId7"/>
    <p:sldId id="362" r:id="rId8"/>
    <p:sldId id="363" r:id="rId9"/>
    <p:sldId id="354" r:id="rId10"/>
    <p:sldId id="357" r:id="rId11"/>
    <p:sldId id="358" r:id="rId12"/>
    <p:sldId id="341" r:id="rId13"/>
    <p:sldId id="339" r:id="rId14"/>
    <p:sldId id="379" r:id="rId15"/>
    <p:sldId id="372" r:id="rId16"/>
    <p:sldId id="342" r:id="rId17"/>
    <p:sldId id="364" r:id="rId18"/>
    <p:sldId id="377" r:id="rId19"/>
    <p:sldId id="350" r:id="rId20"/>
    <p:sldId id="365" r:id="rId21"/>
    <p:sldId id="390" r:id="rId22"/>
    <p:sldId id="392" r:id="rId23"/>
    <p:sldId id="393" r:id="rId24"/>
    <p:sldId id="394" r:id="rId25"/>
    <p:sldId id="397" r:id="rId26"/>
    <p:sldId id="389" r:id="rId27"/>
    <p:sldId id="381" r:id="rId28"/>
    <p:sldId id="382" r:id="rId29"/>
    <p:sldId id="395" r:id="rId30"/>
    <p:sldId id="366" r:id="rId31"/>
    <p:sldId id="380" r:id="rId32"/>
    <p:sldId id="396" r:id="rId33"/>
    <p:sldId id="398" r:id="rId34"/>
    <p:sldId id="384" r:id="rId35"/>
    <p:sldId id="385" r:id="rId36"/>
    <p:sldId id="399" r:id="rId37"/>
    <p:sldId id="368" r:id="rId38"/>
    <p:sldId id="369" r:id="rId39"/>
    <p:sldId id="370" r:id="rId40"/>
    <p:sldId id="371" r:id="rId41"/>
    <p:sldId id="314" r:id="rId4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52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6" d="100"/>
          <a:sy n="116" d="100"/>
        </p:scale>
        <p:origin x="39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Planilha_do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Planilha1!$G$5</c:f>
              <c:strCache>
                <c:ptCount val="1"/>
                <c:pt idx="0">
                  <c:v>Total de AIs PF</c:v>
                </c:pt>
              </c:strCache>
            </c:strRef>
          </c:tx>
          <c:spPr>
            <a:solidFill>
              <a:schemeClr val="accent1"/>
            </a:solidFill>
            <a:ln>
              <a:noFill/>
            </a:ln>
            <a:effectLst/>
          </c:spPr>
          <c:invertIfNegative val="0"/>
          <c:dPt>
            <c:idx val="0"/>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3-4969-42D9-A55B-FD3C82C55C4F}"/>
              </c:ext>
            </c:extLst>
          </c:dPt>
          <c:dPt>
            <c:idx val="3"/>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2-4969-42D9-A55B-FD3C82C55C4F}"/>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95000"/>
                        <a:lumOff val="5000"/>
                      </a:schemeClr>
                    </a:solidFill>
                    <a:latin typeface="+mn-lt"/>
                    <a:ea typeface="+mn-ea"/>
                    <a:cs typeface="+mn-cs"/>
                  </a:defRPr>
                </a:pPr>
                <a:endParaRPr lang="pt-BR"/>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Planilha1!$F$6:$F$14</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Planilha1!$G$6:$G$14</c:f>
              <c:numCache>
                <c:formatCode>_-* #,##0_-;\-* #,##0_-;_-* "-"??_-;_-@_-</c:formatCode>
                <c:ptCount val="9"/>
                <c:pt idx="0">
                  <c:v>5801</c:v>
                </c:pt>
                <c:pt idx="1">
                  <c:v>5642</c:v>
                </c:pt>
                <c:pt idx="2">
                  <c:v>5445</c:v>
                </c:pt>
                <c:pt idx="3">
                  <c:v>5201</c:v>
                </c:pt>
                <c:pt idx="4">
                  <c:v>4828</c:v>
                </c:pt>
                <c:pt idx="5">
                  <c:v>5492</c:v>
                </c:pt>
                <c:pt idx="6">
                  <c:v>6619</c:v>
                </c:pt>
                <c:pt idx="7">
                  <c:v>9608</c:v>
                </c:pt>
                <c:pt idx="8">
                  <c:v>12725</c:v>
                </c:pt>
              </c:numCache>
            </c:numRef>
          </c:val>
          <c:extLst xmlns:c16r2="http://schemas.microsoft.com/office/drawing/2015/06/chart">
            <c:ext xmlns:c16="http://schemas.microsoft.com/office/drawing/2014/chart" uri="{C3380CC4-5D6E-409C-BE32-E72D297353CC}">
              <c16:uniqueId val="{00000000-4969-42D9-A55B-FD3C82C55C4F}"/>
            </c:ext>
          </c:extLst>
        </c:ser>
        <c:dLbls>
          <c:dLblPos val="inBase"/>
          <c:showLegendKey val="0"/>
          <c:showVal val="1"/>
          <c:showCatName val="0"/>
          <c:showSerName val="0"/>
          <c:showPercent val="0"/>
          <c:showBubbleSize val="0"/>
        </c:dLbls>
        <c:gapWidth val="219"/>
        <c:axId val="208439016"/>
        <c:axId val="208441368"/>
      </c:barChart>
      <c:lineChart>
        <c:grouping val="standard"/>
        <c:varyColors val="0"/>
        <c:ser>
          <c:idx val="1"/>
          <c:order val="1"/>
          <c:tx>
            <c:strRef>
              <c:f>Planilha1!$H$5</c:f>
              <c:strCache>
                <c:ptCount val="1"/>
                <c:pt idx="0">
                  <c:v>Total de Empresas de AIs</c:v>
                </c:pt>
              </c:strCache>
            </c:strRef>
          </c:tx>
          <c:spPr>
            <a:ln w="50800"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95000"/>
                        <a:lumOff val="5000"/>
                      </a:schemeClr>
                    </a:solidFill>
                    <a:latin typeface="+mn-lt"/>
                    <a:ea typeface="+mn-ea"/>
                    <a:cs typeface="+mn-cs"/>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Planilha1!$F$6:$F$14</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Planilha1!$H$6:$H$14</c:f>
              <c:numCache>
                <c:formatCode>_-* #,##0_-;\-* #,##0_-;_-* "-"??_-;_-@_-</c:formatCode>
                <c:ptCount val="9"/>
                <c:pt idx="0">
                  <c:v>1956</c:v>
                </c:pt>
                <c:pt idx="1">
                  <c:v>1597</c:v>
                </c:pt>
                <c:pt idx="2">
                  <c:v>1538</c:v>
                </c:pt>
                <c:pt idx="3">
                  <c:v>1349</c:v>
                </c:pt>
                <c:pt idx="4">
                  <c:v>1225</c:v>
                </c:pt>
                <c:pt idx="5">
                  <c:v>1160</c:v>
                </c:pt>
                <c:pt idx="6">
                  <c:v>1159</c:v>
                </c:pt>
                <c:pt idx="7">
                  <c:v>1190</c:v>
                </c:pt>
                <c:pt idx="8">
                  <c:v>1156</c:v>
                </c:pt>
              </c:numCache>
            </c:numRef>
          </c:val>
          <c:smooth val="0"/>
          <c:extLst xmlns:c16r2="http://schemas.microsoft.com/office/drawing/2015/06/chart">
            <c:ext xmlns:c16="http://schemas.microsoft.com/office/drawing/2014/chart" uri="{C3380CC4-5D6E-409C-BE32-E72D297353CC}">
              <c16:uniqueId val="{00000001-4969-42D9-A55B-FD3C82C55C4F}"/>
            </c:ext>
          </c:extLst>
        </c:ser>
        <c:dLbls>
          <c:showLegendKey val="0"/>
          <c:showVal val="1"/>
          <c:showCatName val="0"/>
          <c:showSerName val="0"/>
          <c:showPercent val="0"/>
          <c:showBubbleSize val="0"/>
        </c:dLbls>
        <c:marker val="1"/>
        <c:smooth val="0"/>
        <c:axId val="208439800"/>
        <c:axId val="208443720"/>
      </c:lineChart>
      <c:catAx>
        <c:axId val="208439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08441368"/>
        <c:crosses val="autoZero"/>
        <c:auto val="1"/>
        <c:lblAlgn val="ctr"/>
        <c:lblOffset val="100"/>
        <c:noMultiLvlLbl val="0"/>
      </c:catAx>
      <c:valAx>
        <c:axId val="208441368"/>
        <c:scaling>
          <c:orientation val="minMax"/>
          <c:min val="30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crossAx val="208439016"/>
        <c:crosses val="autoZero"/>
        <c:crossBetween val="between"/>
      </c:valAx>
      <c:valAx>
        <c:axId val="208443720"/>
        <c:scaling>
          <c:orientation val="minMax"/>
          <c:max val="2000"/>
          <c:min val="1000"/>
        </c:scaling>
        <c:delete val="0"/>
        <c:axPos val="r"/>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08439800"/>
        <c:crosses val="max"/>
        <c:crossBetween val="between"/>
      </c:valAx>
      <c:catAx>
        <c:axId val="208439800"/>
        <c:scaling>
          <c:orientation val="minMax"/>
        </c:scaling>
        <c:delete val="1"/>
        <c:axPos val="b"/>
        <c:numFmt formatCode="General" sourceLinked="1"/>
        <c:majorTickMark val="out"/>
        <c:minorTickMark val="none"/>
        <c:tickLblPos val="nextTo"/>
        <c:crossAx val="208443720"/>
        <c:crosses val="autoZero"/>
        <c:auto val="1"/>
        <c:lblAlgn val="ctr"/>
        <c:lblOffset val="100"/>
        <c:noMultiLvlLbl val="0"/>
      </c:catAx>
      <c:spPr>
        <a:noFill/>
        <a:ln>
          <a:noFill/>
        </a:ln>
        <a:effectLst/>
      </c:spPr>
    </c:plotArea>
    <c:legend>
      <c:legendPos val="t"/>
      <c:layout>
        <c:manualLayout>
          <c:xMode val="edge"/>
          <c:yMode val="edge"/>
          <c:x val="4.5937837951085234E-2"/>
          <c:y val="1.7316934773982835E-2"/>
          <c:w val="0.89999990404228281"/>
          <c:h val="0.10015772240817203"/>
        </c:manualLayout>
      </c:layout>
      <c:overlay val="0"/>
      <c:spPr>
        <a:noFill/>
        <a:ln>
          <a:noFill/>
        </a:ln>
        <a:effectLst/>
      </c:spPr>
      <c:txPr>
        <a:bodyPr rot="0" spcFirstLastPara="1" vertOverflow="ellipsis" vert="horz" wrap="square" anchor="ctr" anchorCtr="1"/>
        <a:lstStyle/>
        <a:p>
          <a:pPr>
            <a:defRPr sz="30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hyperlink" Target="http://www.cvm.gov.br/noticias/arquivos/2019/20190701-1.html" TargetMode="External"/><Relationship Id="rId3" Type="http://schemas.openxmlformats.org/officeDocument/2006/relationships/hyperlink" Target="http://abaai.com.br/2019/03/15/ata-da-assembleia-13mar19/" TargetMode="External"/><Relationship Id="rId7" Type="http://schemas.openxmlformats.org/officeDocument/2006/relationships/hyperlink" Target="http://abaai.com.br/wp-content/uploads/2019/09/Ata-20AGO19-1.pdf" TargetMode="External"/><Relationship Id="rId2" Type="http://schemas.openxmlformats.org/officeDocument/2006/relationships/hyperlink" Target="http://abaai.com.br/wp-content/uploads/2019/10/Ata-02-10-19.pdf" TargetMode="External"/><Relationship Id="rId1" Type="http://schemas.openxmlformats.org/officeDocument/2006/relationships/hyperlink" Target="https://moneytimes.com.br/a-cvm-so-quer-liberar-os-assessores-de-investimentos-apos-o-ipo-da-xp/" TargetMode="External"/><Relationship Id="rId6" Type="http://schemas.openxmlformats.org/officeDocument/2006/relationships/hyperlink" Target="http://abaai.com.br/2019/09/04/proposta-abaai-consulta-publica-da-cvm-sobre-mudanca-na-norma-497/" TargetMode="External"/><Relationship Id="rId5" Type="http://schemas.openxmlformats.org/officeDocument/2006/relationships/hyperlink" Target="http://abaai.com.br/2018/07/16/resposta-abaai-consulta-ancord-pec/" TargetMode="External"/><Relationship Id="rId4" Type="http://schemas.openxmlformats.org/officeDocument/2006/relationships/hyperlink" Target="http://abaai.com.br/2016/02/26/ata/"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85546-7C7C-4B3E-ABEB-2669F1A65FB2}" type="doc">
      <dgm:prSet loTypeId="urn:microsoft.com/office/officeart/2017/3/layout/DropPinTimeline" loCatId="process" qsTypeId="urn:microsoft.com/office/officeart/2005/8/quickstyle/simple2" qsCatId="simple" csTypeId="urn:microsoft.com/office/officeart/2005/8/colors/accent1_2" csCatId="accent1" phldr="1"/>
      <dgm:spPr/>
      <dgm:t>
        <a:bodyPr rtlCol="0"/>
        <a:lstStyle/>
        <a:p>
          <a:pPr rtl="0"/>
          <a:endParaRPr lang="en-US"/>
        </a:p>
      </dgm:t>
    </dgm:pt>
    <dgm:pt modelId="{096A9AF0-0DAE-4EB3-B448-4501DA034F4A}">
      <dgm:prSet phldrT="[Text]" custT="1"/>
      <dgm:spPr/>
      <dgm:t>
        <a:bodyPr rtlCol="0"/>
        <a:lstStyle/>
        <a:p>
          <a:pPr>
            <a:defRPr b="1"/>
          </a:pPr>
          <a:r>
            <a:rPr lang="pt-BR" sz="900" b="1" noProof="0" dirty="0"/>
            <a:t>   T8</a:t>
          </a:r>
          <a:r>
            <a:rPr lang="pt-BR" sz="900" noProof="0" dirty="0"/>
            <a:t/>
          </a:r>
          <a:br>
            <a:rPr lang="pt-BR" sz="900" noProof="0" dirty="0"/>
          </a:br>
          <a:r>
            <a:rPr lang="pt-BR" sz="900" noProof="0" dirty="0"/>
            <a:t>   11/09/19</a:t>
          </a:r>
        </a:p>
      </dgm:t>
    </dgm:pt>
    <dgm:pt modelId="{8CE6ABD6-768E-42C8-9029-C3B5F278B21C}" type="parTrans" cxnId="{CA0753BD-DB60-4D68-8486-5B376B839B26}">
      <dgm:prSet/>
      <dgm:spPr/>
      <dgm:t>
        <a:bodyPr rtlCol="0"/>
        <a:lstStyle/>
        <a:p>
          <a:pPr rtl="0"/>
          <a:endParaRPr lang="pt-BR" sz="900" noProof="0" dirty="0"/>
        </a:p>
      </dgm:t>
    </dgm:pt>
    <dgm:pt modelId="{6B0D7DA9-E6ED-4137-9716-F48BF62327A8}" type="sibTrans" cxnId="{CA0753BD-DB60-4D68-8486-5B376B839B26}">
      <dgm:prSet/>
      <dgm:spPr/>
      <dgm:t>
        <a:bodyPr rtlCol="0"/>
        <a:lstStyle/>
        <a:p>
          <a:pPr rtl="0"/>
          <a:endParaRPr lang="pt-BR" sz="900" noProof="0" dirty="0"/>
        </a:p>
      </dgm:t>
    </dgm:pt>
    <dgm:pt modelId="{92921081-529B-4D1C-83A4-C416BB4C5224}">
      <dgm:prSet custT="1"/>
      <dgm:spPr/>
      <dgm:t>
        <a:bodyPr rtlCol="0"/>
        <a:lstStyle/>
        <a:p>
          <a:r>
            <a:rPr lang="pt-BR" sz="800" noProof="0" dirty="0"/>
            <a:t>Alfredo publica coluna, em nome do AIs Livres, defendendo o fim da exclusividade -</a:t>
          </a:r>
          <a:r>
            <a:rPr lang="pt-BR" sz="800" dirty="0">
              <a:hlinkClick xmlns:r="http://schemas.openxmlformats.org/officeDocument/2006/relationships" r:id="rId1"/>
            </a:rPr>
            <a:t>https://moneytimes.com.br/a-cvm-so-quer-liberar-os-assessores-de-investimentos-apos-o-ipo-da-xp/</a:t>
          </a:r>
          <a:endParaRPr lang="pt-BR" sz="800" noProof="0" dirty="0"/>
        </a:p>
      </dgm:t>
    </dgm:pt>
    <dgm:pt modelId="{5AD2C2F8-A1D7-469B-93D8-B578BEFE51F8}" type="parTrans" cxnId="{B05C4C7C-FEB8-4825-98A0-C38D3021918A}">
      <dgm:prSet/>
      <dgm:spPr/>
      <dgm:t>
        <a:bodyPr rtlCol="0"/>
        <a:lstStyle/>
        <a:p>
          <a:pPr rtl="0"/>
          <a:endParaRPr lang="pt-BR" sz="900" noProof="0" dirty="0"/>
        </a:p>
      </dgm:t>
    </dgm:pt>
    <dgm:pt modelId="{ECC13403-1F53-4ED4-AE4F-334EEC7C8710}" type="sibTrans" cxnId="{B05C4C7C-FEB8-4825-98A0-C38D3021918A}">
      <dgm:prSet/>
      <dgm:spPr/>
      <dgm:t>
        <a:bodyPr rtlCol="0"/>
        <a:lstStyle/>
        <a:p>
          <a:pPr rtl="0"/>
          <a:endParaRPr lang="pt-BR" sz="900" noProof="0" dirty="0"/>
        </a:p>
      </dgm:t>
    </dgm:pt>
    <dgm:pt modelId="{3CB04A44-4013-4CA7-90FD-29AFC3C15E37}">
      <dgm:prSet custT="1"/>
      <dgm:spPr/>
      <dgm:t>
        <a:bodyPr rtlCol="0"/>
        <a:lstStyle/>
        <a:p>
          <a:r>
            <a:rPr lang="pt-BR" sz="800" noProof="0" dirty="0"/>
            <a:t>ABAAI Notifica Alfredo pela coluna escrita defendendo o fim da exclusividade, alegando que corretora líder de mercado e CVM não gostaram do teor da mesma.</a:t>
          </a:r>
        </a:p>
      </dgm:t>
    </dgm:pt>
    <dgm:pt modelId="{ECEE936A-E3CC-4209-BECC-1CD0C85A2B72}" type="parTrans" cxnId="{24A8F052-3377-4BA4-8C62-CCF5039C85D7}">
      <dgm:prSet/>
      <dgm:spPr/>
      <dgm:t>
        <a:bodyPr rtlCol="0"/>
        <a:lstStyle/>
        <a:p>
          <a:pPr rtl="0"/>
          <a:endParaRPr lang="pt-BR" sz="900" noProof="0" dirty="0"/>
        </a:p>
      </dgm:t>
    </dgm:pt>
    <dgm:pt modelId="{D7A8F7A0-47A3-4464-B3B7-E0806DF46627}" type="sibTrans" cxnId="{24A8F052-3377-4BA4-8C62-CCF5039C85D7}">
      <dgm:prSet/>
      <dgm:spPr/>
      <dgm:t>
        <a:bodyPr rtlCol="0"/>
        <a:lstStyle/>
        <a:p>
          <a:pPr rtl="0"/>
          <a:endParaRPr lang="pt-BR" sz="900" noProof="0" dirty="0"/>
        </a:p>
      </dgm:t>
    </dgm:pt>
    <dgm:pt modelId="{212ADAAB-D5CB-4BBC-8DAF-7340FD334994}">
      <dgm:prSet custT="1"/>
      <dgm:spPr/>
      <dgm:t>
        <a:bodyPr rtlCol="0"/>
        <a:lstStyle/>
        <a:p>
          <a:pPr>
            <a:defRPr b="1"/>
          </a:pPr>
          <a:r>
            <a:rPr lang="pt-BR" sz="900" b="1" noProof="0" dirty="0"/>
            <a:t>T10</a:t>
          </a:r>
          <a:r>
            <a:rPr lang="pt-BR" sz="900" noProof="0" dirty="0"/>
            <a:t/>
          </a:r>
          <a:br>
            <a:rPr lang="pt-BR" sz="900" noProof="0" dirty="0"/>
          </a:br>
          <a:r>
            <a:rPr lang="pt-BR" sz="900" noProof="0" dirty="0"/>
            <a:t>02/10/19</a:t>
          </a:r>
        </a:p>
      </dgm:t>
    </dgm:pt>
    <dgm:pt modelId="{45F6D312-A686-491E-95E3-EFB9640CC472}" type="parTrans" cxnId="{C8C7266C-2A0C-476A-85B3-F12BE2521F4C}">
      <dgm:prSet/>
      <dgm:spPr/>
      <dgm:t>
        <a:bodyPr rtlCol="0"/>
        <a:lstStyle/>
        <a:p>
          <a:pPr rtl="0"/>
          <a:endParaRPr lang="pt-BR" sz="900" noProof="0" dirty="0"/>
        </a:p>
      </dgm:t>
    </dgm:pt>
    <dgm:pt modelId="{AB2787E4-2A8B-428D-A4AE-2B14DCFFC4E7}" type="sibTrans" cxnId="{C8C7266C-2A0C-476A-85B3-F12BE2521F4C}">
      <dgm:prSet/>
      <dgm:spPr/>
      <dgm:t>
        <a:bodyPr rtlCol="0"/>
        <a:lstStyle/>
        <a:p>
          <a:pPr rtl="0"/>
          <a:endParaRPr lang="pt-BR" sz="900" noProof="0" dirty="0"/>
        </a:p>
      </dgm:t>
    </dgm:pt>
    <dgm:pt modelId="{2AEE5C11-34AE-4EB7-8907-9BED418EA471}">
      <dgm:prSet custT="1"/>
      <dgm:spPr/>
      <dgm:t>
        <a:bodyPr rtlCol="0"/>
        <a:lstStyle/>
        <a:p>
          <a:r>
            <a:rPr lang="pt-BR" sz="800" noProof="0" dirty="0"/>
            <a:t>ABBAI suspende conselheiro Alfredo pelo período de 03/10/19 a 02/11/19. </a:t>
          </a:r>
          <a:r>
            <a:rPr lang="pt-BR" sz="800" dirty="0">
              <a:hlinkClick xmlns:r="http://schemas.openxmlformats.org/officeDocument/2006/relationships" r:id="rId2"/>
            </a:rPr>
            <a:t>http://abaai.com.br/wp-content/uploads/2019/10/Ata-02-10-19.pdf</a:t>
          </a:r>
          <a:endParaRPr lang="pt-BR" sz="800" noProof="0" dirty="0"/>
        </a:p>
      </dgm:t>
    </dgm:pt>
    <dgm:pt modelId="{2E14AD1F-C7EA-45AE-ADC0-0EE92A6516CB}" type="parTrans" cxnId="{DD687B5C-28C8-4088-99B8-D375C5FDAE4A}">
      <dgm:prSet/>
      <dgm:spPr/>
      <dgm:t>
        <a:bodyPr rtlCol="0"/>
        <a:lstStyle/>
        <a:p>
          <a:pPr rtl="0"/>
          <a:endParaRPr lang="pt-BR" sz="900" noProof="0" dirty="0"/>
        </a:p>
      </dgm:t>
    </dgm:pt>
    <dgm:pt modelId="{F36FDDA0-6B91-47CB-8114-B6F076E55FC8}" type="sibTrans" cxnId="{DD687B5C-28C8-4088-99B8-D375C5FDAE4A}">
      <dgm:prSet/>
      <dgm:spPr/>
      <dgm:t>
        <a:bodyPr rtlCol="0"/>
        <a:lstStyle/>
        <a:p>
          <a:pPr rtl="0"/>
          <a:endParaRPr lang="pt-BR" sz="900" noProof="0" dirty="0"/>
        </a:p>
      </dgm:t>
    </dgm:pt>
    <dgm:pt modelId="{A2560FD2-F12F-4A06-A96F-B86674952111}">
      <dgm:prSet custT="1"/>
      <dgm:spPr/>
      <dgm:t>
        <a:bodyPr rtlCol="0"/>
        <a:lstStyle/>
        <a:p>
          <a:pPr>
            <a:defRPr b="1"/>
          </a:pPr>
          <a:r>
            <a:rPr lang="pt-BR" sz="900" b="1" noProof="0" dirty="0"/>
            <a:t>T11</a:t>
          </a:r>
          <a:r>
            <a:rPr lang="pt-BR" sz="900" noProof="0" dirty="0"/>
            <a:t/>
          </a:r>
          <a:br>
            <a:rPr lang="pt-BR" sz="900" noProof="0" dirty="0"/>
          </a:br>
          <a:r>
            <a:rPr lang="pt-BR" sz="900" noProof="0" dirty="0"/>
            <a:t>01/11/19</a:t>
          </a:r>
          <a:endParaRPr lang="pt-BR" sz="900" b="0" i="1" noProof="0" dirty="0"/>
        </a:p>
      </dgm:t>
    </dgm:pt>
    <dgm:pt modelId="{96173659-138A-4A00-AE0B-9063EA9393A6}" type="parTrans" cxnId="{F9D8B584-9399-4A2B-8ADC-F71293A4822C}">
      <dgm:prSet/>
      <dgm:spPr/>
      <dgm:t>
        <a:bodyPr rtlCol="0"/>
        <a:lstStyle/>
        <a:p>
          <a:pPr rtl="0"/>
          <a:endParaRPr lang="pt-BR" sz="900" noProof="0" dirty="0"/>
        </a:p>
      </dgm:t>
    </dgm:pt>
    <dgm:pt modelId="{D3C3BC3F-2256-4FBC-AFA5-0D035E3EACD7}" type="sibTrans" cxnId="{F9D8B584-9399-4A2B-8ADC-F71293A4822C}">
      <dgm:prSet/>
      <dgm:spPr/>
      <dgm:t>
        <a:bodyPr rtlCol="0"/>
        <a:lstStyle/>
        <a:p>
          <a:pPr rtl="0"/>
          <a:endParaRPr lang="pt-BR" sz="900" noProof="0" dirty="0"/>
        </a:p>
      </dgm:t>
    </dgm:pt>
    <dgm:pt modelId="{1E529C6E-C939-479A-A075-9E9B02837B50}">
      <dgm:prSet custT="1"/>
      <dgm:spPr/>
      <dgm:t>
        <a:bodyPr rtlCol="0" anchor="b"/>
        <a:lstStyle/>
        <a:p>
          <a:r>
            <a:rPr lang="pt-BR" sz="800" i="0" noProof="0" dirty="0"/>
            <a:t>Diretoria da ABAAI marca almoço com conselheiro Alfredo, sem conhecimento dos demais conselheiros, e pede sua renúncia do Conselho.</a:t>
          </a:r>
        </a:p>
      </dgm:t>
    </dgm:pt>
    <dgm:pt modelId="{46B3C017-F97A-4640-992A-33AEE06B2EFC}" type="parTrans" cxnId="{99746BB5-7122-43B8-8680-CF610F03585C}">
      <dgm:prSet/>
      <dgm:spPr/>
      <dgm:t>
        <a:bodyPr rtlCol="0"/>
        <a:lstStyle/>
        <a:p>
          <a:pPr rtl="0"/>
          <a:endParaRPr lang="pt-BR" sz="900" noProof="0" dirty="0"/>
        </a:p>
      </dgm:t>
    </dgm:pt>
    <dgm:pt modelId="{192E80CB-2667-481C-8244-6EC4AEED1BC2}" type="sibTrans" cxnId="{99746BB5-7122-43B8-8680-CF610F03585C}">
      <dgm:prSet/>
      <dgm:spPr/>
      <dgm:t>
        <a:bodyPr rtlCol="0"/>
        <a:lstStyle/>
        <a:p>
          <a:pPr rtl="0"/>
          <a:endParaRPr lang="pt-BR" sz="900" noProof="0" dirty="0"/>
        </a:p>
      </dgm:t>
    </dgm:pt>
    <dgm:pt modelId="{EFFCF1BC-CA91-42AE-ABFF-90DE6F19AEAA}">
      <dgm:prSet custT="1"/>
      <dgm:spPr/>
      <dgm:t>
        <a:bodyPr rtlCol="0" anchor="b"/>
        <a:lstStyle/>
        <a:p>
          <a:pPr>
            <a:defRPr b="1"/>
          </a:pPr>
          <a:r>
            <a:rPr lang="pt-BR" sz="900" b="1" noProof="0" dirty="0"/>
            <a:t>T12</a:t>
          </a:r>
          <a:r>
            <a:rPr lang="pt-BR" sz="900" noProof="0" dirty="0"/>
            <a:t/>
          </a:r>
          <a:br>
            <a:rPr lang="pt-BR" sz="900" noProof="0" dirty="0"/>
          </a:br>
          <a:r>
            <a:rPr lang="pt-BR" sz="900" noProof="0" dirty="0"/>
            <a:t>01/11/19</a:t>
          </a:r>
          <a:endParaRPr lang="pt-BR" sz="900" i="0" noProof="0" dirty="0"/>
        </a:p>
      </dgm:t>
    </dgm:pt>
    <dgm:pt modelId="{46EB80A6-3830-4951-A379-E9AA591AA09C}" type="parTrans" cxnId="{2896E558-F172-41D6-A0C9-EA80D2FC92D0}">
      <dgm:prSet/>
      <dgm:spPr/>
      <dgm:t>
        <a:bodyPr/>
        <a:lstStyle/>
        <a:p>
          <a:endParaRPr lang="pt-BR" sz="900"/>
        </a:p>
      </dgm:t>
    </dgm:pt>
    <dgm:pt modelId="{D1C4035B-3B68-4B3C-82D9-1D048850E11C}" type="sibTrans" cxnId="{2896E558-F172-41D6-A0C9-EA80D2FC92D0}">
      <dgm:prSet/>
      <dgm:spPr/>
      <dgm:t>
        <a:bodyPr/>
        <a:lstStyle/>
        <a:p>
          <a:endParaRPr lang="pt-BR" sz="900"/>
        </a:p>
      </dgm:t>
    </dgm:pt>
    <dgm:pt modelId="{CE074B80-8D07-43BD-BA11-0D058980F31F}">
      <dgm:prSet custT="1"/>
      <dgm:spPr/>
      <dgm:t>
        <a:bodyPr rtlCol="0" anchor="b"/>
        <a:lstStyle/>
        <a:p>
          <a:r>
            <a:rPr lang="pt-BR" sz="800" i="0" noProof="0" dirty="0"/>
            <a:t>Diretoria da ABAAI faz BO contra Alfredo por agressão. Vídeo do restaurante, gravação e testemunhas negam.</a:t>
          </a:r>
        </a:p>
      </dgm:t>
    </dgm:pt>
    <dgm:pt modelId="{11124CD6-9590-48AE-9A53-EFF88EC36BA1}" type="sibTrans" cxnId="{E5CCBF26-5813-49C2-B87D-72477532FB66}">
      <dgm:prSet/>
      <dgm:spPr/>
      <dgm:t>
        <a:bodyPr/>
        <a:lstStyle/>
        <a:p>
          <a:endParaRPr lang="pt-BR" sz="900"/>
        </a:p>
      </dgm:t>
    </dgm:pt>
    <dgm:pt modelId="{9401076A-3354-4BC4-BAE7-0310D0843D0A}" type="parTrans" cxnId="{E5CCBF26-5813-49C2-B87D-72477532FB66}">
      <dgm:prSet/>
      <dgm:spPr/>
      <dgm:t>
        <a:bodyPr/>
        <a:lstStyle/>
        <a:p>
          <a:endParaRPr lang="pt-BR" sz="900"/>
        </a:p>
      </dgm:t>
    </dgm:pt>
    <dgm:pt modelId="{489BD79C-F6A0-4520-ADB2-6B9CCD7D27D0}">
      <dgm:prSet custT="1"/>
      <dgm:spPr/>
      <dgm:t>
        <a:bodyPr rtlCol="0" anchor="b"/>
        <a:lstStyle/>
        <a:p>
          <a:pPr>
            <a:defRPr b="1"/>
          </a:pPr>
          <a:r>
            <a:rPr lang="pt-BR" sz="900" b="1" noProof="0" dirty="0"/>
            <a:t>T13</a:t>
          </a:r>
          <a:r>
            <a:rPr lang="pt-BR" sz="900" noProof="0" dirty="0"/>
            <a:t/>
          </a:r>
          <a:br>
            <a:rPr lang="pt-BR" sz="900" noProof="0" dirty="0"/>
          </a:br>
          <a:r>
            <a:rPr lang="pt-BR" sz="900" noProof="0" dirty="0"/>
            <a:t>01/11/19</a:t>
          </a:r>
          <a:endParaRPr lang="pt-BR" sz="900" i="0" noProof="0" dirty="0"/>
        </a:p>
      </dgm:t>
    </dgm:pt>
    <dgm:pt modelId="{B251212F-2089-4FA5-86A5-82655301069B}" type="parTrans" cxnId="{48E71F48-D146-4940-8BE9-9FF61CA30A97}">
      <dgm:prSet/>
      <dgm:spPr/>
      <dgm:t>
        <a:bodyPr/>
        <a:lstStyle/>
        <a:p>
          <a:endParaRPr lang="pt-BR" sz="900"/>
        </a:p>
      </dgm:t>
    </dgm:pt>
    <dgm:pt modelId="{CF20845C-18E7-450C-96E4-62683185BA90}" type="sibTrans" cxnId="{48E71F48-D146-4940-8BE9-9FF61CA30A97}">
      <dgm:prSet/>
      <dgm:spPr/>
      <dgm:t>
        <a:bodyPr/>
        <a:lstStyle/>
        <a:p>
          <a:endParaRPr lang="pt-BR" sz="900"/>
        </a:p>
      </dgm:t>
    </dgm:pt>
    <dgm:pt modelId="{4DF25E35-AC47-4282-A8C2-5600A942E451}">
      <dgm:prSet custT="1"/>
      <dgm:spPr/>
      <dgm:t>
        <a:bodyPr rtlCol="0" anchor="b"/>
        <a:lstStyle/>
        <a:p>
          <a:r>
            <a:rPr lang="pt-BR" sz="800" i="0" noProof="0" dirty="0"/>
            <a:t>ABBAI abre processo administrativo para aplicação de penalidade de exclusão de associado Alfredo, sem comunica-lo. </a:t>
          </a:r>
        </a:p>
      </dgm:t>
    </dgm:pt>
    <dgm:pt modelId="{64EFDC46-E5F1-49C9-97D0-6A75943F0CFE}" type="parTrans" cxnId="{E80F470A-D0BC-4859-81B4-7C9E76B2CBF7}">
      <dgm:prSet/>
      <dgm:spPr/>
      <dgm:t>
        <a:bodyPr/>
        <a:lstStyle/>
        <a:p>
          <a:endParaRPr lang="pt-BR" sz="900"/>
        </a:p>
      </dgm:t>
    </dgm:pt>
    <dgm:pt modelId="{1B8A7EE8-9140-432D-B6EB-13B40D326D1C}" type="sibTrans" cxnId="{E80F470A-D0BC-4859-81B4-7C9E76B2CBF7}">
      <dgm:prSet/>
      <dgm:spPr/>
      <dgm:t>
        <a:bodyPr/>
        <a:lstStyle/>
        <a:p>
          <a:endParaRPr lang="pt-BR" sz="900"/>
        </a:p>
      </dgm:t>
    </dgm:pt>
    <dgm:pt modelId="{9145510D-9272-4762-ACA8-56F36A4EF97E}">
      <dgm:prSet custT="1"/>
      <dgm:spPr/>
      <dgm:t>
        <a:bodyPr rtlCol="0" anchor="b"/>
        <a:lstStyle/>
        <a:p>
          <a:pPr>
            <a:defRPr b="1"/>
          </a:pPr>
          <a:r>
            <a:rPr lang="pt-BR" sz="900" b="1" noProof="0" dirty="0"/>
            <a:t>T14</a:t>
          </a:r>
          <a:r>
            <a:rPr lang="pt-BR" sz="900" noProof="0" dirty="0"/>
            <a:t/>
          </a:r>
          <a:br>
            <a:rPr lang="pt-BR" sz="900" noProof="0" dirty="0"/>
          </a:br>
          <a:r>
            <a:rPr lang="pt-BR" sz="900" noProof="0" dirty="0"/>
            <a:t>04/11/19</a:t>
          </a:r>
          <a:endParaRPr lang="pt-BR" sz="900" i="0" noProof="0" dirty="0"/>
        </a:p>
      </dgm:t>
    </dgm:pt>
    <dgm:pt modelId="{0F1E33DB-E38B-4725-9A67-59594333BBF1}" type="parTrans" cxnId="{104B43C1-DEBE-4021-B260-6CA3C434468E}">
      <dgm:prSet/>
      <dgm:spPr/>
      <dgm:t>
        <a:bodyPr/>
        <a:lstStyle/>
        <a:p>
          <a:endParaRPr lang="pt-BR" sz="900"/>
        </a:p>
      </dgm:t>
    </dgm:pt>
    <dgm:pt modelId="{9CC2A8F4-BE96-434D-A9FE-1AA919314886}" type="sibTrans" cxnId="{104B43C1-DEBE-4021-B260-6CA3C434468E}">
      <dgm:prSet/>
      <dgm:spPr/>
      <dgm:t>
        <a:bodyPr/>
        <a:lstStyle/>
        <a:p>
          <a:endParaRPr lang="pt-BR" sz="900"/>
        </a:p>
      </dgm:t>
    </dgm:pt>
    <dgm:pt modelId="{507EF7E6-685A-4C52-81C4-AE179CD76270}">
      <dgm:prSet custT="1"/>
      <dgm:spPr/>
      <dgm:t>
        <a:bodyPr rtlCol="0"/>
        <a:lstStyle/>
        <a:p>
          <a:r>
            <a:rPr lang="pt-BR" sz="800" noProof="0" dirty="0"/>
            <a:t>Diretoria da ABAAI exclui associado Alfredo, ignorando Artigo 9º, Parágrafo Terceiro, "b“ do estatuto, expulsa do grupo de WhatsApp e retira seu e-mail das comunicações da ABAAI.</a:t>
          </a:r>
          <a:endParaRPr lang="pt-BR" sz="800" i="0" noProof="0" dirty="0"/>
        </a:p>
      </dgm:t>
    </dgm:pt>
    <dgm:pt modelId="{24DD7E3C-0B75-4659-B71B-2BCB5EE6976D}" type="parTrans" cxnId="{150F886D-BBAC-427E-915B-E350A036A641}">
      <dgm:prSet/>
      <dgm:spPr/>
      <dgm:t>
        <a:bodyPr/>
        <a:lstStyle/>
        <a:p>
          <a:endParaRPr lang="pt-BR" sz="900"/>
        </a:p>
      </dgm:t>
    </dgm:pt>
    <dgm:pt modelId="{BC17FC1F-4C5C-4D3A-A3E7-F91D1F5A6D44}" type="sibTrans" cxnId="{150F886D-BBAC-427E-915B-E350A036A641}">
      <dgm:prSet/>
      <dgm:spPr/>
      <dgm:t>
        <a:bodyPr/>
        <a:lstStyle/>
        <a:p>
          <a:endParaRPr lang="pt-BR" sz="900"/>
        </a:p>
      </dgm:t>
    </dgm:pt>
    <dgm:pt modelId="{D9ED1C22-688A-45BB-90CE-E9982881A200}">
      <dgm:prSet custT="1"/>
      <dgm:spPr/>
      <dgm:t>
        <a:bodyPr rtlCol="0"/>
        <a:lstStyle/>
        <a:p>
          <a:pPr>
            <a:defRPr b="1"/>
          </a:pPr>
          <a:r>
            <a:rPr lang="pt-BR" sz="900" i="0" noProof="0" dirty="0"/>
            <a:t>T15</a:t>
          </a:r>
        </a:p>
        <a:p>
          <a:pPr>
            <a:defRPr b="1"/>
          </a:pPr>
          <a:r>
            <a:rPr lang="pt-BR" sz="900" i="0" noProof="0" dirty="0"/>
            <a:t>13/11/19</a:t>
          </a:r>
        </a:p>
      </dgm:t>
    </dgm:pt>
    <dgm:pt modelId="{2B1CFB38-CA75-4346-ABC3-B8AB0C978D81}" type="parTrans" cxnId="{87973FCA-E986-47E2-B417-34D496A945EE}">
      <dgm:prSet/>
      <dgm:spPr/>
      <dgm:t>
        <a:bodyPr/>
        <a:lstStyle/>
        <a:p>
          <a:endParaRPr lang="pt-BR" sz="900"/>
        </a:p>
      </dgm:t>
    </dgm:pt>
    <dgm:pt modelId="{54C737EB-C8D7-40CF-8D18-3A40540B4669}" type="sibTrans" cxnId="{87973FCA-E986-47E2-B417-34D496A945EE}">
      <dgm:prSet/>
      <dgm:spPr/>
      <dgm:t>
        <a:bodyPr/>
        <a:lstStyle/>
        <a:p>
          <a:endParaRPr lang="pt-BR" sz="900"/>
        </a:p>
      </dgm:t>
    </dgm:pt>
    <dgm:pt modelId="{5FFE8B64-D6AA-4C51-9AB6-8F06E8E7E5A0}">
      <dgm:prSet custT="1"/>
      <dgm:spPr/>
      <dgm:t>
        <a:bodyPr rtlCol="0"/>
        <a:lstStyle/>
        <a:p>
          <a:r>
            <a:rPr lang="pt-BR" sz="800" i="0" noProof="0" dirty="0"/>
            <a:t>Presidente da ABAAI, Diego, impede participação do Alfredo em reunião ordinária do conselho</a:t>
          </a:r>
        </a:p>
      </dgm:t>
    </dgm:pt>
    <dgm:pt modelId="{75046484-5B47-4DDB-BABC-8F9371081B00}" type="parTrans" cxnId="{F4333D34-3E52-4B7F-9DCF-0D49811604AB}">
      <dgm:prSet/>
      <dgm:spPr/>
      <dgm:t>
        <a:bodyPr/>
        <a:lstStyle/>
        <a:p>
          <a:endParaRPr lang="pt-BR" sz="900"/>
        </a:p>
      </dgm:t>
    </dgm:pt>
    <dgm:pt modelId="{BFB293D2-D3A4-4F0E-8EE0-F35F56DDA259}" type="sibTrans" cxnId="{F4333D34-3E52-4B7F-9DCF-0D49811604AB}">
      <dgm:prSet/>
      <dgm:spPr/>
      <dgm:t>
        <a:bodyPr/>
        <a:lstStyle/>
        <a:p>
          <a:endParaRPr lang="pt-BR" sz="900"/>
        </a:p>
      </dgm:t>
    </dgm:pt>
    <dgm:pt modelId="{831701CF-77C7-46C0-A913-8CC39517BAB8}">
      <dgm:prSet phldrT="[Text]" custT="1"/>
      <dgm:spPr/>
      <dgm:t>
        <a:bodyPr rtlCol="0"/>
        <a:lstStyle/>
        <a:p>
          <a:r>
            <a:rPr lang="pt-BR" sz="800" noProof="0" dirty="0"/>
            <a:t>ABAAI aprova como pauta o fim da exclusividade por 3 votos a favor entre eles o conselheiro Alfredo, 1 contra e 3 abstenções -</a:t>
          </a:r>
          <a:r>
            <a:rPr lang="pt-BR" sz="800" dirty="0">
              <a:hlinkClick xmlns:r="http://schemas.openxmlformats.org/officeDocument/2006/relationships" r:id="rId3"/>
            </a:rPr>
            <a:t>http://abaai.com.br/2019/03/15/ata-da-assembleia-13mar19/</a:t>
          </a:r>
          <a:endParaRPr lang="pt-BR" sz="800" noProof="0" dirty="0"/>
        </a:p>
      </dgm:t>
    </dgm:pt>
    <dgm:pt modelId="{75156CDF-E17B-4DAD-AE37-EA44D7F37090}" type="sibTrans" cxnId="{39A11E5C-7A57-4117-A6DF-36000C29509C}">
      <dgm:prSet/>
      <dgm:spPr/>
      <dgm:t>
        <a:bodyPr rtlCol="0"/>
        <a:lstStyle/>
        <a:p>
          <a:pPr rtl="0"/>
          <a:endParaRPr lang="pt-BR" sz="900" noProof="0" dirty="0"/>
        </a:p>
      </dgm:t>
    </dgm:pt>
    <dgm:pt modelId="{13FBC60D-3EA6-4496-BA97-C1AE8C7F8961}" type="parTrans" cxnId="{39A11E5C-7A57-4117-A6DF-36000C29509C}">
      <dgm:prSet/>
      <dgm:spPr/>
      <dgm:t>
        <a:bodyPr rtlCol="0"/>
        <a:lstStyle/>
        <a:p>
          <a:pPr rtl="0"/>
          <a:endParaRPr lang="pt-BR" sz="900" noProof="0" dirty="0"/>
        </a:p>
      </dgm:t>
    </dgm:pt>
    <dgm:pt modelId="{46AD30E2-FC1A-41FC-84FB-38D358041AE7}">
      <dgm:prSet phldrT="[Text]" custT="1"/>
      <dgm:spPr/>
      <dgm:t>
        <a:bodyPr rtlCol="0"/>
        <a:lstStyle/>
        <a:p>
          <a:pPr>
            <a:defRPr b="1"/>
          </a:pPr>
          <a:r>
            <a:rPr lang="pt-BR" sz="900" b="1" noProof="0" dirty="0"/>
            <a:t>T1</a:t>
          </a:r>
          <a:r>
            <a:rPr lang="pt-BR" sz="900" noProof="0" dirty="0"/>
            <a:t/>
          </a:r>
          <a:br>
            <a:rPr lang="pt-BR" sz="900" noProof="0" dirty="0"/>
          </a:br>
          <a:r>
            <a:rPr lang="pt-BR" sz="900" b="1" i="0" dirty="0"/>
            <a:t>17/03/15</a:t>
          </a:r>
          <a:endParaRPr lang="pt-BR" sz="900" noProof="0" dirty="0"/>
        </a:p>
      </dgm:t>
    </dgm:pt>
    <dgm:pt modelId="{B2CAF1B8-1BC8-4DE2-976D-C5034100AFD2}" type="parTrans" cxnId="{CEF85C20-D802-4522-B0F6-D3807B576234}">
      <dgm:prSet/>
      <dgm:spPr/>
      <dgm:t>
        <a:bodyPr/>
        <a:lstStyle/>
        <a:p>
          <a:endParaRPr lang="pt-BR" sz="900"/>
        </a:p>
      </dgm:t>
    </dgm:pt>
    <dgm:pt modelId="{839766F7-2EFF-497C-B2DF-011047384485}" type="sibTrans" cxnId="{CEF85C20-D802-4522-B0F6-D3807B576234}">
      <dgm:prSet/>
      <dgm:spPr/>
      <dgm:t>
        <a:bodyPr/>
        <a:lstStyle/>
        <a:p>
          <a:endParaRPr lang="pt-BR" sz="900"/>
        </a:p>
      </dgm:t>
    </dgm:pt>
    <dgm:pt modelId="{18E52693-7178-4373-91BB-D9C47F7B23E0}">
      <dgm:prSet phldrT="[Text]" custT="1"/>
      <dgm:spPr/>
      <dgm:t>
        <a:bodyPr rtlCol="0"/>
        <a:lstStyle/>
        <a:p>
          <a:r>
            <a:rPr lang="pt-BR" sz="800" noProof="0" dirty="0"/>
            <a:t>Fundação da ABAAI - </a:t>
          </a:r>
          <a:r>
            <a:rPr lang="pt-BR" sz="800" dirty="0">
              <a:hlinkClick xmlns:r="http://schemas.openxmlformats.org/officeDocument/2006/relationships" r:id="rId4"/>
            </a:rPr>
            <a:t>http://abaai.com.br/2016/02/26/ata/</a:t>
          </a:r>
          <a:endParaRPr lang="pt-BR" sz="800" noProof="0" dirty="0"/>
        </a:p>
      </dgm:t>
    </dgm:pt>
    <dgm:pt modelId="{154F9A4D-B3DC-4C15-AE10-010DA83A8F13}" type="parTrans" cxnId="{F3861A8B-E4EA-45CC-ADCF-75C08C8F640B}">
      <dgm:prSet/>
      <dgm:spPr/>
      <dgm:t>
        <a:bodyPr/>
        <a:lstStyle/>
        <a:p>
          <a:endParaRPr lang="pt-BR" sz="900"/>
        </a:p>
      </dgm:t>
    </dgm:pt>
    <dgm:pt modelId="{33174F1E-C8FC-4D87-BAEF-409597011473}" type="sibTrans" cxnId="{F3861A8B-E4EA-45CC-ADCF-75C08C8F640B}">
      <dgm:prSet/>
      <dgm:spPr/>
      <dgm:t>
        <a:bodyPr/>
        <a:lstStyle/>
        <a:p>
          <a:endParaRPr lang="pt-BR" sz="900"/>
        </a:p>
      </dgm:t>
    </dgm:pt>
    <dgm:pt modelId="{9DCEA5FC-4640-45AF-B712-7A4FD94AEF0D}">
      <dgm:prSet phldrT="[Text]" custT="1"/>
      <dgm:spPr/>
      <dgm:t>
        <a:bodyPr rtlCol="0"/>
        <a:lstStyle/>
        <a:p>
          <a:pPr>
            <a:defRPr b="1"/>
          </a:pPr>
          <a:r>
            <a:rPr lang="pt-BR" sz="900" b="1" noProof="0" dirty="0"/>
            <a:t>T4</a:t>
          </a:r>
          <a:r>
            <a:rPr lang="pt-BR" sz="900" noProof="0" dirty="0"/>
            <a:t/>
          </a:r>
          <a:br>
            <a:rPr lang="pt-BR" sz="900" noProof="0" dirty="0"/>
          </a:br>
          <a:r>
            <a:rPr lang="pt-BR" sz="900" noProof="0" dirty="0"/>
            <a:t>13/03/19</a:t>
          </a:r>
        </a:p>
      </dgm:t>
    </dgm:pt>
    <dgm:pt modelId="{0A99745B-BB5C-49B3-A782-8DB57641F6C9}" type="sibTrans" cxnId="{DBD99269-D7F7-4B47-B17B-A5AE402751D9}">
      <dgm:prSet/>
      <dgm:spPr/>
      <dgm:t>
        <a:bodyPr rtlCol="0"/>
        <a:lstStyle/>
        <a:p>
          <a:pPr rtl="0"/>
          <a:endParaRPr lang="pt-BR" sz="900" noProof="0" dirty="0"/>
        </a:p>
      </dgm:t>
    </dgm:pt>
    <dgm:pt modelId="{929A5FD9-0612-4B79-9B59-C3C36D34A069}" type="parTrans" cxnId="{DBD99269-D7F7-4B47-B17B-A5AE402751D9}">
      <dgm:prSet/>
      <dgm:spPr/>
      <dgm:t>
        <a:bodyPr rtlCol="0"/>
        <a:lstStyle/>
        <a:p>
          <a:pPr rtl="0"/>
          <a:endParaRPr lang="pt-BR" sz="900" noProof="0" dirty="0"/>
        </a:p>
      </dgm:t>
    </dgm:pt>
    <dgm:pt modelId="{0D071D27-FD65-4FC7-87C1-41B02160CEF2}">
      <dgm:prSet phldrT="[Text]" custT="1"/>
      <dgm:spPr/>
      <dgm:t>
        <a:bodyPr rtlCol="0"/>
        <a:lstStyle/>
        <a:p>
          <a:pPr>
            <a:defRPr b="1"/>
          </a:pPr>
          <a:r>
            <a:rPr lang="pt-BR" sz="820" b="1" noProof="0" dirty="0"/>
            <a:t>T2</a:t>
          </a:r>
          <a:r>
            <a:rPr lang="pt-BR" sz="820" noProof="0" dirty="0"/>
            <a:t/>
          </a:r>
          <a:br>
            <a:rPr lang="pt-BR" sz="820" noProof="0" dirty="0"/>
          </a:br>
          <a:r>
            <a:rPr lang="pt-BR" sz="820" noProof="0" dirty="0"/>
            <a:t>16/JUL/18</a:t>
          </a:r>
        </a:p>
      </dgm:t>
    </dgm:pt>
    <dgm:pt modelId="{C1236473-4516-4AC8-BC44-1D585B0F8ECC}" type="parTrans" cxnId="{B23FE6FC-E154-4956-9260-677AC6B52E70}">
      <dgm:prSet/>
      <dgm:spPr/>
      <dgm:t>
        <a:bodyPr/>
        <a:lstStyle/>
        <a:p>
          <a:endParaRPr lang="pt-BR" sz="900"/>
        </a:p>
      </dgm:t>
    </dgm:pt>
    <dgm:pt modelId="{E4CDA6D6-4D07-48AD-9728-A8689F978469}" type="sibTrans" cxnId="{B23FE6FC-E154-4956-9260-677AC6B52E70}">
      <dgm:prSet/>
      <dgm:spPr/>
      <dgm:t>
        <a:bodyPr/>
        <a:lstStyle/>
        <a:p>
          <a:endParaRPr lang="pt-BR" sz="900"/>
        </a:p>
      </dgm:t>
    </dgm:pt>
    <dgm:pt modelId="{CAC01ADF-9D3D-4E85-BD2D-9AACD0B6C057}">
      <dgm:prSet phldrT="[Text]" custT="1"/>
      <dgm:spPr/>
      <dgm:t>
        <a:bodyPr rtlCol="0"/>
        <a:lstStyle/>
        <a:p>
          <a:r>
            <a:rPr lang="pt-BR" sz="800" noProof="0" dirty="0"/>
            <a:t>ABAAI apresenta proposta para CVM defendendo   apenas sócio investidor e segmentação da atividade -  </a:t>
          </a:r>
          <a:r>
            <a:rPr lang="pt-BR" sz="800" dirty="0">
              <a:hlinkClick xmlns:r="http://schemas.openxmlformats.org/officeDocument/2006/relationships" r:id="rId5"/>
            </a:rPr>
            <a:t>http://abaai.com.br/2018/07/16/resposta-abaai-consulta-ancord-pec</a:t>
          </a:r>
          <a:r>
            <a:rPr lang="pt-BR" sz="900" dirty="0">
              <a:hlinkClick xmlns:r="http://schemas.openxmlformats.org/officeDocument/2006/relationships" r:id="rId5"/>
            </a:rPr>
            <a:t>/</a:t>
          </a:r>
          <a:endParaRPr lang="pt-BR" sz="900" noProof="0" dirty="0"/>
        </a:p>
      </dgm:t>
    </dgm:pt>
    <dgm:pt modelId="{B0778F19-4D1B-4477-9567-2CF6A150EB97}" type="parTrans" cxnId="{61C31D21-7E5E-4F13-9ECC-86557886170B}">
      <dgm:prSet/>
      <dgm:spPr/>
      <dgm:t>
        <a:bodyPr/>
        <a:lstStyle/>
        <a:p>
          <a:endParaRPr lang="pt-BR" sz="900"/>
        </a:p>
      </dgm:t>
    </dgm:pt>
    <dgm:pt modelId="{3F461BD7-B019-4F52-B901-B1CDA5BC58DB}" type="sibTrans" cxnId="{61C31D21-7E5E-4F13-9ECC-86557886170B}">
      <dgm:prSet/>
      <dgm:spPr/>
      <dgm:t>
        <a:bodyPr/>
        <a:lstStyle/>
        <a:p>
          <a:endParaRPr lang="pt-BR" sz="900"/>
        </a:p>
      </dgm:t>
    </dgm:pt>
    <dgm:pt modelId="{A6BEDDF7-F9F9-4843-A585-B18D7091D576}">
      <dgm:prSet phldrT="[Text]" custT="1"/>
      <dgm:spPr/>
      <dgm:t>
        <a:bodyPr rtlCol="0"/>
        <a:lstStyle/>
        <a:p>
          <a:pPr>
            <a:defRPr b="1"/>
          </a:pPr>
          <a:r>
            <a:rPr lang="pt-BR" sz="900" b="1" noProof="0"/>
            <a:t>T3</a:t>
          </a:r>
          <a:r>
            <a:rPr lang="pt-BR" sz="900" noProof="0"/>
            <a:t/>
          </a:r>
          <a:br>
            <a:rPr lang="pt-BR" sz="900" noProof="0"/>
          </a:br>
          <a:r>
            <a:rPr lang="pt-BR" sz="900" b="1" i="0" u="sng"/>
            <a:t>21/08/18</a:t>
          </a:r>
          <a:endParaRPr lang="pt-BR" sz="900" noProof="0" dirty="0"/>
        </a:p>
      </dgm:t>
    </dgm:pt>
    <dgm:pt modelId="{26F757BF-AF1E-433E-AB99-2907636B3302}" type="parTrans" cxnId="{2487E961-79B2-48DD-99AC-9E46BD07E10D}">
      <dgm:prSet/>
      <dgm:spPr/>
      <dgm:t>
        <a:bodyPr/>
        <a:lstStyle/>
        <a:p>
          <a:endParaRPr lang="pt-BR" sz="900"/>
        </a:p>
      </dgm:t>
    </dgm:pt>
    <dgm:pt modelId="{6ADBBC6C-8135-4305-8482-B0A96DAF6B17}" type="sibTrans" cxnId="{2487E961-79B2-48DD-99AC-9E46BD07E10D}">
      <dgm:prSet/>
      <dgm:spPr/>
      <dgm:t>
        <a:bodyPr/>
        <a:lstStyle/>
        <a:p>
          <a:endParaRPr lang="pt-BR" sz="900"/>
        </a:p>
      </dgm:t>
    </dgm:pt>
    <dgm:pt modelId="{7DD65B29-730E-4D31-9072-1F10BEB38CDE}">
      <dgm:prSet phldrT="[Text]" custT="1"/>
      <dgm:spPr/>
      <dgm:t>
        <a:bodyPr rtlCol="0"/>
        <a:lstStyle/>
        <a:p>
          <a:r>
            <a:rPr lang="pt-BR" sz="800" noProof="0" dirty="0"/>
            <a:t>Alfredo se torna conselheiro da ABAAI, o único não vinculado à corretora líder de mercado.</a:t>
          </a:r>
        </a:p>
      </dgm:t>
    </dgm:pt>
    <dgm:pt modelId="{D8536F4F-A922-4FB1-94AC-7185E5C6DAA5}" type="parTrans" cxnId="{C5CA7413-5034-4377-BC05-8FB51C4B6870}">
      <dgm:prSet/>
      <dgm:spPr/>
      <dgm:t>
        <a:bodyPr/>
        <a:lstStyle/>
        <a:p>
          <a:endParaRPr lang="pt-BR" sz="900"/>
        </a:p>
      </dgm:t>
    </dgm:pt>
    <dgm:pt modelId="{FFF25D73-5533-4A6C-AC40-553D7387656E}" type="sibTrans" cxnId="{C5CA7413-5034-4377-BC05-8FB51C4B6870}">
      <dgm:prSet/>
      <dgm:spPr/>
      <dgm:t>
        <a:bodyPr/>
        <a:lstStyle/>
        <a:p>
          <a:endParaRPr lang="pt-BR" sz="900"/>
        </a:p>
      </dgm:t>
    </dgm:pt>
    <dgm:pt modelId="{9189DF07-D17A-4156-88E7-74CA97FC959C}">
      <dgm:prSet phldrT="[Text]" custT="1"/>
      <dgm:spPr/>
      <dgm:t>
        <a:bodyPr rtlCol="0"/>
        <a:lstStyle/>
        <a:p>
          <a:pPr>
            <a:defRPr b="1"/>
          </a:pPr>
          <a:r>
            <a:rPr lang="pt-BR" sz="900" b="1" noProof="0" dirty="0"/>
            <a:t>T6</a:t>
          </a:r>
          <a:r>
            <a:rPr lang="pt-BR" sz="900" noProof="0" dirty="0"/>
            <a:t/>
          </a:r>
          <a:br>
            <a:rPr lang="pt-BR" sz="900" noProof="0" dirty="0"/>
          </a:br>
          <a:r>
            <a:rPr lang="pt-BR" sz="900" noProof="0" dirty="0"/>
            <a:t>16/07/19</a:t>
          </a:r>
        </a:p>
      </dgm:t>
    </dgm:pt>
    <dgm:pt modelId="{15C9427E-A10C-4B24-A11C-A872AEAB144C}" type="parTrans" cxnId="{4DCC9703-FFCC-4EF4-B490-5EB5BCA96C7A}">
      <dgm:prSet/>
      <dgm:spPr/>
      <dgm:t>
        <a:bodyPr/>
        <a:lstStyle/>
        <a:p>
          <a:endParaRPr lang="pt-BR" sz="900"/>
        </a:p>
      </dgm:t>
    </dgm:pt>
    <dgm:pt modelId="{4A4EE87F-F28D-40F5-8216-53C342A25074}" type="sibTrans" cxnId="{4DCC9703-FFCC-4EF4-B490-5EB5BCA96C7A}">
      <dgm:prSet/>
      <dgm:spPr/>
      <dgm:t>
        <a:bodyPr/>
        <a:lstStyle/>
        <a:p>
          <a:endParaRPr lang="pt-BR" sz="900"/>
        </a:p>
      </dgm:t>
    </dgm:pt>
    <dgm:pt modelId="{6D564AAD-B35B-4BE2-AAC5-455AC8557BDC}">
      <dgm:prSet custT="1"/>
      <dgm:spPr/>
      <dgm:t>
        <a:bodyPr rtlCol="0"/>
        <a:lstStyle/>
        <a:p>
          <a:pPr algn="l"/>
          <a:r>
            <a:rPr lang="pt-BR" sz="800" noProof="0" dirty="0"/>
            <a:t>Marcello, sócio da corretora líder de mercado, renuncia à presidência da ABAAI.</a:t>
          </a:r>
        </a:p>
      </dgm:t>
    </dgm:pt>
    <dgm:pt modelId="{CCA4AB2C-4116-4473-AEE3-A2DC8A1A846C}" type="parTrans" cxnId="{6ABF00BD-CF8E-4F4A-A714-8654F770FD45}">
      <dgm:prSet/>
      <dgm:spPr/>
      <dgm:t>
        <a:bodyPr/>
        <a:lstStyle/>
        <a:p>
          <a:endParaRPr lang="pt-BR" sz="900"/>
        </a:p>
      </dgm:t>
    </dgm:pt>
    <dgm:pt modelId="{37ED9B78-42A2-49AD-A719-41AE2A55813E}" type="sibTrans" cxnId="{6ABF00BD-CF8E-4F4A-A714-8654F770FD45}">
      <dgm:prSet/>
      <dgm:spPr/>
      <dgm:t>
        <a:bodyPr/>
        <a:lstStyle/>
        <a:p>
          <a:endParaRPr lang="pt-BR" sz="900"/>
        </a:p>
      </dgm:t>
    </dgm:pt>
    <dgm:pt modelId="{A545A1ED-A277-4DD8-8ACC-1346DFE4D982}">
      <dgm:prSet phldrT="[Text]" custT="1"/>
      <dgm:spPr/>
      <dgm:t>
        <a:bodyPr rtlCol="0"/>
        <a:lstStyle/>
        <a:p>
          <a:pPr>
            <a:defRPr b="1"/>
          </a:pPr>
          <a:r>
            <a:rPr lang="pt-BR" sz="900" b="1" noProof="0" dirty="0"/>
            <a:t>   T7</a:t>
          </a:r>
          <a:r>
            <a:rPr lang="pt-BR" sz="900" noProof="0" dirty="0"/>
            <a:t/>
          </a:r>
          <a:br>
            <a:rPr lang="pt-BR" sz="900" noProof="0" dirty="0"/>
          </a:br>
          <a:r>
            <a:rPr lang="pt-BR" sz="900" noProof="0" dirty="0"/>
            <a:t>   29/08/19</a:t>
          </a:r>
        </a:p>
      </dgm:t>
    </dgm:pt>
    <dgm:pt modelId="{E7B9C72D-6A2C-43A8-86BC-18A00005AECB}" type="parTrans" cxnId="{16E8B3BB-E108-43DA-A3F9-5123AC93F69D}">
      <dgm:prSet/>
      <dgm:spPr/>
      <dgm:t>
        <a:bodyPr/>
        <a:lstStyle/>
        <a:p>
          <a:endParaRPr lang="pt-BR" sz="900"/>
        </a:p>
      </dgm:t>
    </dgm:pt>
    <dgm:pt modelId="{AA13C26C-47B0-4C24-AEC7-108A0BB06C91}" type="sibTrans" cxnId="{16E8B3BB-E108-43DA-A3F9-5123AC93F69D}">
      <dgm:prSet/>
      <dgm:spPr/>
      <dgm:t>
        <a:bodyPr/>
        <a:lstStyle/>
        <a:p>
          <a:endParaRPr lang="pt-BR" sz="900"/>
        </a:p>
      </dgm:t>
    </dgm:pt>
    <dgm:pt modelId="{584E6548-9833-482D-ACF3-3C8032FD231C}">
      <dgm:prSet custT="1"/>
      <dgm:spPr/>
      <dgm:t>
        <a:bodyPr rtlCol="0"/>
        <a:lstStyle/>
        <a:p>
          <a:r>
            <a:rPr lang="pt-BR" sz="800" noProof="0" dirty="0"/>
            <a:t>ABAAI apresenta proposta para CVM defendendo o fim da exclusividade e a não segmentação do AAI </a:t>
          </a:r>
          <a:r>
            <a:rPr lang="pt-BR" sz="800" dirty="0">
              <a:hlinkClick xmlns:r="http://schemas.openxmlformats.org/officeDocument/2006/relationships" r:id="rId6"/>
            </a:rPr>
            <a:t>http://abaai.com.br/2019/09/04/proposta-abaai-consulta-publica-da-cvm-sobre-mudanca-na-norma-497/</a:t>
          </a:r>
          <a:endParaRPr lang="pt-BR" sz="800" noProof="0" dirty="0"/>
        </a:p>
      </dgm:t>
    </dgm:pt>
    <dgm:pt modelId="{D36E8586-5921-40B0-9250-CF890A1FC64F}" type="parTrans" cxnId="{43B3B9BC-2122-4A54-8DC9-CEB594D8B6F5}">
      <dgm:prSet/>
      <dgm:spPr/>
      <dgm:t>
        <a:bodyPr/>
        <a:lstStyle/>
        <a:p>
          <a:endParaRPr lang="pt-BR" sz="900"/>
        </a:p>
      </dgm:t>
    </dgm:pt>
    <dgm:pt modelId="{62E4F096-0FE3-4617-ADA7-21DC14EE9408}" type="sibTrans" cxnId="{43B3B9BC-2122-4A54-8DC9-CEB594D8B6F5}">
      <dgm:prSet/>
      <dgm:spPr/>
      <dgm:t>
        <a:bodyPr/>
        <a:lstStyle/>
        <a:p>
          <a:endParaRPr lang="pt-BR" sz="900"/>
        </a:p>
      </dgm:t>
    </dgm:pt>
    <dgm:pt modelId="{B2DCC795-ECAC-4D6C-A8E9-EE12A354E6F3}">
      <dgm:prSet phldrT="[Text]" custT="1"/>
      <dgm:spPr/>
      <dgm:t>
        <a:bodyPr rtlCol="0"/>
        <a:lstStyle/>
        <a:p>
          <a:pPr>
            <a:defRPr b="1"/>
          </a:pPr>
          <a:r>
            <a:rPr lang="pt-BR" sz="900" b="1" noProof="0" dirty="0"/>
            <a:t>T7</a:t>
          </a:r>
          <a:r>
            <a:rPr lang="pt-BR" sz="900" noProof="0" dirty="0"/>
            <a:t/>
          </a:r>
          <a:br>
            <a:rPr lang="pt-BR" sz="900" noProof="0" dirty="0"/>
          </a:br>
          <a:r>
            <a:rPr lang="pt-BR" sz="900" noProof="0" dirty="0"/>
            <a:t>20/08/19</a:t>
          </a:r>
        </a:p>
      </dgm:t>
    </dgm:pt>
    <dgm:pt modelId="{17FDBDDA-B4AC-4C98-82A1-0C2D20C88121}" type="parTrans" cxnId="{856E5EEE-27AC-4136-836F-D6C22232E632}">
      <dgm:prSet/>
      <dgm:spPr/>
      <dgm:t>
        <a:bodyPr/>
        <a:lstStyle/>
        <a:p>
          <a:endParaRPr lang="pt-BR" sz="900"/>
        </a:p>
      </dgm:t>
    </dgm:pt>
    <dgm:pt modelId="{109B1C65-1276-45D0-B282-0FC633366CCB}" type="sibTrans" cxnId="{856E5EEE-27AC-4136-836F-D6C22232E632}">
      <dgm:prSet/>
      <dgm:spPr/>
      <dgm:t>
        <a:bodyPr/>
        <a:lstStyle/>
        <a:p>
          <a:endParaRPr lang="pt-BR" sz="900"/>
        </a:p>
      </dgm:t>
    </dgm:pt>
    <dgm:pt modelId="{4A54031C-933A-4E60-BE78-2A94C4C36F38}">
      <dgm:prSet custT="1"/>
      <dgm:spPr/>
      <dgm:t>
        <a:bodyPr rtlCol="0"/>
        <a:lstStyle/>
        <a:p>
          <a:r>
            <a:rPr lang="pt-BR" sz="800" noProof="0" dirty="0"/>
            <a:t>Eduardo, sócio da corretora líder de mercado, é eleito vice-presidente da ABAAI, com votos de 4 conselheiros com mais de 2 faltas - </a:t>
          </a:r>
          <a:r>
            <a:rPr lang="pt-BR" sz="800" dirty="0">
              <a:hlinkClick xmlns:r="http://schemas.openxmlformats.org/officeDocument/2006/relationships" r:id="rId7"/>
            </a:rPr>
            <a:t>http://abaai.com.br/wp-content/uploads/2019/09/Ata-20AGO19-1.pdf</a:t>
          </a:r>
          <a:endParaRPr lang="pt-BR" sz="800" dirty="0"/>
        </a:p>
      </dgm:t>
    </dgm:pt>
    <dgm:pt modelId="{834C1439-BC70-406C-9A11-F97C0308D3D1}" type="parTrans" cxnId="{DE510F22-2464-4456-A000-DB563AB8CE60}">
      <dgm:prSet/>
      <dgm:spPr/>
      <dgm:t>
        <a:bodyPr/>
        <a:lstStyle/>
        <a:p>
          <a:endParaRPr lang="pt-BR" sz="900"/>
        </a:p>
      </dgm:t>
    </dgm:pt>
    <dgm:pt modelId="{6A611BB9-9FAF-450F-9CE6-DBF83C5466C5}" type="sibTrans" cxnId="{DE510F22-2464-4456-A000-DB563AB8CE60}">
      <dgm:prSet/>
      <dgm:spPr/>
      <dgm:t>
        <a:bodyPr/>
        <a:lstStyle/>
        <a:p>
          <a:endParaRPr lang="pt-BR" sz="900"/>
        </a:p>
      </dgm:t>
    </dgm:pt>
    <dgm:pt modelId="{CA6B1BA0-B2FC-48AD-8EDA-F4AAA4AF2782}">
      <dgm:prSet custT="1"/>
      <dgm:spPr/>
      <dgm:t>
        <a:bodyPr rtlCol="0"/>
        <a:lstStyle/>
        <a:p>
          <a:pPr>
            <a:defRPr b="1"/>
          </a:pPr>
          <a:r>
            <a:rPr lang="pt-BR" sz="900" b="1" noProof="0" dirty="0"/>
            <a:t>T9</a:t>
          </a:r>
          <a:r>
            <a:rPr lang="pt-BR" sz="900" noProof="0" dirty="0"/>
            <a:t/>
          </a:r>
          <a:br>
            <a:rPr lang="pt-BR" sz="900" noProof="0" dirty="0"/>
          </a:br>
          <a:r>
            <a:rPr lang="pt-BR" sz="900" noProof="0" dirty="0"/>
            <a:t>23/09/19</a:t>
          </a:r>
        </a:p>
      </dgm:t>
    </dgm:pt>
    <dgm:pt modelId="{39FB540D-D808-4040-9A37-0AC474C0212F}" type="sibTrans" cxnId="{CD6B6EE8-3813-4EF1-BFEC-C005A3326D63}">
      <dgm:prSet/>
      <dgm:spPr/>
      <dgm:t>
        <a:bodyPr rtlCol="0"/>
        <a:lstStyle/>
        <a:p>
          <a:pPr rtl="0"/>
          <a:endParaRPr lang="pt-BR" sz="900" noProof="0" dirty="0"/>
        </a:p>
      </dgm:t>
    </dgm:pt>
    <dgm:pt modelId="{D7D3AA07-BCB9-4212-A556-E90870FB1413}" type="parTrans" cxnId="{CD6B6EE8-3813-4EF1-BFEC-C005A3326D63}">
      <dgm:prSet/>
      <dgm:spPr/>
      <dgm:t>
        <a:bodyPr rtlCol="0"/>
        <a:lstStyle/>
        <a:p>
          <a:pPr rtl="0"/>
          <a:endParaRPr lang="pt-BR" sz="900" noProof="0" dirty="0"/>
        </a:p>
      </dgm:t>
    </dgm:pt>
    <dgm:pt modelId="{FB5E1F8B-5CE6-481A-B571-718DE5348CE1}">
      <dgm:prSet phldrT="[Text]" custT="1"/>
      <dgm:spPr/>
      <dgm:t>
        <a:bodyPr rtlCol="0"/>
        <a:lstStyle/>
        <a:p>
          <a:pPr>
            <a:defRPr b="1"/>
          </a:pPr>
          <a:r>
            <a:rPr lang="pt-BR" sz="900" b="1" noProof="0" dirty="0"/>
            <a:t>T5</a:t>
          </a:r>
          <a:r>
            <a:rPr lang="pt-BR" sz="900" noProof="0" dirty="0"/>
            <a:t/>
          </a:r>
          <a:br>
            <a:rPr lang="pt-BR" sz="900" noProof="0" dirty="0"/>
          </a:br>
          <a:r>
            <a:rPr lang="pt-BR" sz="900" noProof="0" dirty="0"/>
            <a:t>01/07/19</a:t>
          </a:r>
        </a:p>
      </dgm:t>
    </dgm:pt>
    <dgm:pt modelId="{DDA66B8D-8790-4079-B141-140B42F49610}" type="parTrans" cxnId="{E3AE067A-A065-4D69-970F-EC69BD02D381}">
      <dgm:prSet/>
      <dgm:spPr/>
      <dgm:t>
        <a:bodyPr/>
        <a:lstStyle/>
        <a:p>
          <a:endParaRPr lang="pt-BR" sz="900"/>
        </a:p>
      </dgm:t>
    </dgm:pt>
    <dgm:pt modelId="{0AC07154-FE1C-4431-9579-8DB7BCEF2C38}" type="sibTrans" cxnId="{E3AE067A-A065-4D69-970F-EC69BD02D381}">
      <dgm:prSet/>
      <dgm:spPr/>
      <dgm:t>
        <a:bodyPr/>
        <a:lstStyle/>
        <a:p>
          <a:endParaRPr lang="pt-BR" sz="900"/>
        </a:p>
      </dgm:t>
    </dgm:pt>
    <dgm:pt modelId="{6F2BB468-A83E-4EB8-881D-5E4ABC63B1B1}">
      <dgm:prSet custT="1"/>
      <dgm:spPr/>
      <dgm:t>
        <a:bodyPr rtlCol="0"/>
        <a:lstStyle/>
        <a:p>
          <a:r>
            <a:rPr lang="pt-BR" sz="800" noProof="0" dirty="0"/>
            <a:t>CVM abre consulta pública sobre ICVM 497- </a:t>
          </a:r>
          <a:r>
            <a:rPr lang="pt-BR" sz="800" dirty="0">
              <a:hlinkClick xmlns:r="http://schemas.openxmlformats.org/officeDocument/2006/relationships" r:id="rId8"/>
            </a:rPr>
            <a:t>http://www.cvm.gov.br/noticias/arquivos/2019/20190701-1.html</a:t>
          </a:r>
          <a:r>
            <a:rPr lang="pt-BR" sz="800" noProof="0" dirty="0"/>
            <a:t> </a:t>
          </a:r>
        </a:p>
      </dgm:t>
    </dgm:pt>
    <dgm:pt modelId="{424EED47-1921-4751-83CD-93720B621373}" type="parTrans" cxnId="{A80EED20-06A1-4CBA-B756-DCBF3E217E03}">
      <dgm:prSet/>
      <dgm:spPr/>
      <dgm:t>
        <a:bodyPr/>
        <a:lstStyle/>
        <a:p>
          <a:endParaRPr lang="pt-BR" sz="900"/>
        </a:p>
      </dgm:t>
    </dgm:pt>
    <dgm:pt modelId="{D49C5183-4C7A-47D0-94B6-22B2F6350A06}" type="sibTrans" cxnId="{A80EED20-06A1-4CBA-B756-DCBF3E217E03}">
      <dgm:prSet/>
      <dgm:spPr/>
      <dgm:t>
        <a:bodyPr/>
        <a:lstStyle/>
        <a:p>
          <a:endParaRPr lang="pt-BR" sz="900"/>
        </a:p>
      </dgm:t>
    </dgm:pt>
    <dgm:pt modelId="{CDF18E83-03A4-4D1A-AEDF-559E9A6BB0DB}">
      <dgm:prSet custT="1"/>
      <dgm:spPr/>
      <dgm:t>
        <a:bodyPr rtlCol="0"/>
        <a:lstStyle/>
        <a:p>
          <a:pPr>
            <a:defRPr b="1"/>
          </a:pPr>
          <a:r>
            <a:rPr lang="pt-BR" sz="900" i="0" noProof="0" dirty="0"/>
            <a:t>T16</a:t>
          </a:r>
        </a:p>
        <a:p>
          <a:pPr>
            <a:defRPr b="1"/>
          </a:pPr>
          <a:r>
            <a:rPr lang="pt-BR" sz="900" i="0" noProof="0" dirty="0"/>
            <a:t>25/11/19</a:t>
          </a:r>
        </a:p>
      </dgm:t>
    </dgm:pt>
    <dgm:pt modelId="{F15B87BC-6752-40A0-8BCD-5EFB8FF75E47}" type="parTrans" cxnId="{F64DC9F5-F340-4C06-ABAB-669624CB099E}">
      <dgm:prSet/>
      <dgm:spPr/>
      <dgm:t>
        <a:bodyPr/>
        <a:lstStyle/>
        <a:p>
          <a:endParaRPr lang="pt-BR" sz="900"/>
        </a:p>
      </dgm:t>
    </dgm:pt>
    <dgm:pt modelId="{8F82E841-CAEB-43FC-98C1-ACE514E4F7F9}" type="sibTrans" cxnId="{F64DC9F5-F340-4C06-ABAB-669624CB099E}">
      <dgm:prSet/>
      <dgm:spPr/>
      <dgm:t>
        <a:bodyPr/>
        <a:lstStyle/>
        <a:p>
          <a:endParaRPr lang="pt-BR" sz="900"/>
        </a:p>
      </dgm:t>
    </dgm:pt>
    <dgm:pt modelId="{21B830D1-42D8-41E8-AE55-5B257591A3A6}">
      <dgm:prSet custT="1"/>
      <dgm:spPr/>
      <dgm:t>
        <a:bodyPr rtlCol="0"/>
        <a:lstStyle/>
        <a:p>
          <a:r>
            <a:rPr lang="pt-BR" sz="800" noProof="0" dirty="0"/>
            <a:t>Presidente da ABAAI, Diego, envia e-mail pra Alfredo admitindo que não tinha enviado para ele  notificação com processo de expulsão.</a:t>
          </a:r>
        </a:p>
      </dgm:t>
    </dgm:pt>
    <dgm:pt modelId="{8154DCCC-EFB1-4AA8-9438-0D6C02ACA60F}" type="parTrans" cxnId="{60AC61C3-58DE-4680-A2C3-44FC316803B5}">
      <dgm:prSet/>
      <dgm:spPr/>
      <dgm:t>
        <a:bodyPr/>
        <a:lstStyle/>
        <a:p>
          <a:endParaRPr lang="pt-BR" sz="900"/>
        </a:p>
      </dgm:t>
    </dgm:pt>
    <dgm:pt modelId="{6E45329E-F7B7-4C61-A5E0-D349F599151E}" type="sibTrans" cxnId="{60AC61C3-58DE-4680-A2C3-44FC316803B5}">
      <dgm:prSet/>
      <dgm:spPr/>
      <dgm:t>
        <a:bodyPr/>
        <a:lstStyle/>
        <a:p>
          <a:endParaRPr lang="pt-BR" sz="900"/>
        </a:p>
      </dgm:t>
    </dgm:pt>
    <dgm:pt modelId="{AE7FE401-8816-4141-93A6-C117DBD8D8F2}">
      <dgm:prSet custT="1"/>
      <dgm:spPr/>
      <dgm:t>
        <a:bodyPr rtlCol="0"/>
        <a:lstStyle/>
        <a:p>
          <a:pPr>
            <a:defRPr b="1"/>
          </a:pPr>
          <a:r>
            <a:rPr lang="pt-BR" sz="900" i="0" noProof="0" dirty="0"/>
            <a:t>T17</a:t>
          </a:r>
        </a:p>
        <a:p>
          <a:pPr>
            <a:defRPr b="1"/>
          </a:pPr>
          <a:r>
            <a:rPr lang="pt-BR" sz="900" i="0" noProof="0" dirty="0"/>
            <a:t>28/11/19</a:t>
          </a:r>
          <a:endParaRPr lang="pt-BR" sz="900" noProof="0" dirty="0"/>
        </a:p>
      </dgm:t>
    </dgm:pt>
    <dgm:pt modelId="{52BAB1FE-56FA-4117-A697-4CE05BBD73BE}" type="parTrans" cxnId="{0D1C0C6E-E4B0-4A87-A5A1-D87D9413DA7D}">
      <dgm:prSet/>
      <dgm:spPr/>
      <dgm:t>
        <a:bodyPr/>
        <a:lstStyle/>
        <a:p>
          <a:endParaRPr lang="pt-BR" sz="900"/>
        </a:p>
      </dgm:t>
    </dgm:pt>
    <dgm:pt modelId="{A5FC3610-84EC-4E85-8C1A-E30BA860840B}" type="sibTrans" cxnId="{0D1C0C6E-E4B0-4A87-A5A1-D87D9413DA7D}">
      <dgm:prSet/>
      <dgm:spPr/>
      <dgm:t>
        <a:bodyPr/>
        <a:lstStyle/>
        <a:p>
          <a:endParaRPr lang="pt-BR" sz="900"/>
        </a:p>
      </dgm:t>
    </dgm:pt>
    <dgm:pt modelId="{F88B077F-0961-4343-915E-589EFFCB8359}">
      <dgm:prSet custT="1"/>
      <dgm:spPr/>
      <dgm:t>
        <a:bodyPr rtlCol="0"/>
        <a:lstStyle/>
        <a:p>
          <a:r>
            <a:rPr lang="pt-BR" sz="800" i="0" noProof="0" dirty="0"/>
            <a:t>ABAAI envia, pelo correio, notificação e abertura de processo de expulsão para Alfredo </a:t>
          </a:r>
        </a:p>
      </dgm:t>
    </dgm:pt>
    <dgm:pt modelId="{52CAF554-26E2-430E-9C12-EC70766E0B78}" type="parTrans" cxnId="{30C2A3B5-6BF6-448C-9702-B7EFCE364C79}">
      <dgm:prSet/>
      <dgm:spPr/>
      <dgm:t>
        <a:bodyPr/>
        <a:lstStyle/>
        <a:p>
          <a:endParaRPr lang="pt-BR" sz="900"/>
        </a:p>
      </dgm:t>
    </dgm:pt>
    <dgm:pt modelId="{8AB9AE01-C56C-41D8-8650-A092F0EF2299}" type="sibTrans" cxnId="{30C2A3B5-6BF6-448C-9702-B7EFCE364C79}">
      <dgm:prSet/>
      <dgm:spPr/>
      <dgm:t>
        <a:bodyPr/>
        <a:lstStyle/>
        <a:p>
          <a:endParaRPr lang="pt-BR" sz="900"/>
        </a:p>
      </dgm:t>
    </dgm:pt>
    <dgm:pt modelId="{88AE3443-AD60-46F4-9B19-C58F94CD5161}">
      <dgm:prSet custT="1"/>
      <dgm:spPr/>
      <dgm:t>
        <a:bodyPr rtlCol="0"/>
        <a:lstStyle/>
        <a:p>
          <a:pPr>
            <a:defRPr b="1"/>
          </a:pPr>
          <a:r>
            <a:rPr lang="pt-BR" sz="900" i="0" noProof="0" dirty="0"/>
            <a:t>T18</a:t>
          </a:r>
        </a:p>
        <a:p>
          <a:pPr>
            <a:defRPr b="1"/>
          </a:pPr>
          <a:r>
            <a:rPr lang="pt-BR" sz="900" i="0" noProof="0" dirty="0"/>
            <a:t>16/12/19</a:t>
          </a:r>
        </a:p>
      </dgm:t>
    </dgm:pt>
    <dgm:pt modelId="{B38181EC-C424-42AB-990B-8674110B3CE9}" type="parTrans" cxnId="{FAD83CC2-DEF1-4815-B51B-6ADB74F31989}">
      <dgm:prSet/>
      <dgm:spPr/>
      <dgm:t>
        <a:bodyPr/>
        <a:lstStyle/>
        <a:p>
          <a:endParaRPr lang="pt-BR"/>
        </a:p>
      </dgm:t>
    </dgm:pt>
    <dgm:pt modelId="{7C7AD9BE-9584-472A-8223-A086432E9C54}" type="sibTrans" cxnId="{FAD83CC2-DEF1-4815-B51B-6ADB74F31989}">
      <dgm:prSet/>
      <dgm:spPr/>
      <dgm:t>
        <a:bodyPr/>
        <a:lstStyle/>
        <a:p>
          <a:endParaRPr lang="pt-BR"/>
        </a:p>
      </dgm:t>
    </dgm:pt>
    <dgm:pt modelId="{24ECB19F-1916-4444-844F-ED583E6F1471}">
      <dgm:prSet custT="1"/>
      <dgm:spPr/>
      <dgm:t>
        <a:bodyPr rtlCol="0"/>
        <a:lstStyle/>
        <a:p>
          <a:r>
            <a:rPr lang="pt-BR" sz="800" i="0" noProof="0" dirty="0"/>
            <a:t>Alfredo, em reunião com CVM, questiona se artigo incomodou, o que foi negado.</a:t>
          </a:r>
        </a:p>
      </dgm:t>
    </dgm:pt>
    <dgm:pt modelId="{4E299C8C-D3D5-4E1C-9145-585380B31149}" type="parTrans" cxnId="{5E1034F5-FB04-4441-B153-8A6304CBA5AC}">
      <dgm:prSet/>
      <dgm:spPr/>
      <dgm:t>
        <a:bodyPr/>
        <a:lstStyle/>
        <a:p>
          <a:endParaRPr lang="pt-BR"/>
        </a:p>
      </dgm:t>
    </dgm:pt>
    <dgm:pt modelId="{94E7A9B2-A897-472F-8EF5-2A768392BF40}" type="sibTrans" cxnId="{5E1034F5-FB04-4441-B153-8A6304CBA5AC}">
      <dgm:prSet/>
      <dgm:spPr/>
      <dgm:t>
        <a:bodyPr/>
        <a:lstStyle/>
        <a:p>
          <a:endParaRPr lang="pt-BR"/>
        </a:p>
      </dgm:t>
    </dgm:pt>
    <dgm:pt modelId="{0D833338-494E-4144-B302-C92CF16DBA06}">
      <dgm:prSet phldrT="[Text]" custT="1"/>
      <dgm:spPr/>
      <dgm:t>
        <a:bodyPr rtlCol="0"/>
        <a:lstStyle/>
        <a:p>
          <a:pPr>
            <a:defRPr b="1"/>
          </a:pPr>
          <a:r>
            <a:rPr lang="pt-BR" sz="800" b="1" noProof="0" dirty="0"/>
            <a:t>T19 </a:t>
          </a:r>
          <a:r>
            <a:rPr lang="pt-BR" sz="800" b="1" i="0" dirty="0"/>
            <a:t>JAN/20</a:t>
          </a:r>
          <a:endParaRPr lang="pt-BR" sz="800" i="0" noProof="0" dirty="0"/>
        </a:p>
      </dgm:t>
    </dgm:pt>
    <dgm:pt modelId="{E6CB9324-D9D0-4F5A-8FEC-FEB1126E8FDE}" type="parTrans" cxnId="{4614C981-2323-42FE-B796-7C431FC375E6}">
      <dgm:prSet/>
      <dgm:spPr/>
      <dgm:t>
        <a:bodyPr/>
        <a:lstStyle/>
        <a:p>
          <a:endParaRPr lang="pt-BR"/>
        </a:p>
      </dgm:t>
    </dgm:pt>
    <dgm:pt modelId="{37026C62-397C-48C4-AEAD-D3F1E4B3F25D}" type="sibTrans" cxnId="{4614C981-2323-42FE-B796-7C431FC375E6}">
      <dgm:prSet/>
      <dgm:spPr/>
      <dgm:t>
        <a:bodyPr/>
        <a:lstStyle/>
        <a:p>
          <a:endParaRPr lang="pt-BR"/>
        </a:p>
      </dgm:t>
    </dgm:pt>
    <dgm:pt modelId="{C04541A6-B0B2-446E-BC55-7702694CAEB4}">
      <dgm:prSet phldrT="[Text]" custT="1"/>
      <dgm:spPr/>
      <dgm:t>
        <a:bodyPr rtlCol="0"/>
        <a:lstStyle/>
        <a:p>
          <a:r>
            <a:rPr lang="pt-BR" sz="800" noProof="0" dirty="0"/>
            <a:t>ABAAI envia notificação de processo de expulsão para Alfredo</a:t>
          </a:r>
          <a:endParaRPr lang="pt-BR" sz="800" dirty="0"/>
        </a:p>
      </dgm:t>
    </dgm:pt>
    <dgm:pt modelId="{035B0AF0-0751-41B7-9B9F-6499965A2387}" type="parTrans" cxnId="{4E314AC5-05AE-455E-A33A-8027CE19AC6A}">
      <dgm:prSet/>
      <dgm:spPr/>
      <dgm:t>
        <a:bodyPr/>
        <a:lstStyle/>
        <a:p>
          <a:endParaRPr lang="pt-BR"/>
        </a:p>
      </dgm:t>
    </dgm:pt>
    <dgm:pt modelId="{F02548D6-4599-4228-A8F0-299646BFD668}" type="sibTrans" cxnId="{4E314AC5-05AE-455E-A33A-8027CE19AC6A}">
      <dgm:prSet/>
      <dgm:spPr/>
      <dgm:t>
        <a:bodyPr/>
        <a:lstStyle/>
        <a:p>
          <a:endParaRPr lang="pt-BR"/>
        </a:p>
      </dgm:t>
    </dgm:pt>
    <dgm:pt modelId="{881D831D-1F35-4E6D-839D-8B967BAC1A43}">
      <dgm:prSet phldrT="[Text]" custT="1"/>
      <dgm:spPr/>
      <dgm:t>
        <a:bodyPr rtlCol="0"/>
        <a:lstStyle/>
        <a:p>
          <a:pPr>
            <a:defRPr b="1"/>
          </a:pPr>
          <a:r>
            <a:rPr lang="pt-BR" sz="800" b="1" noProof="0" dirty="0"/>
            <a:t>T19</a:t>
          </a:r>
          <a:r>
            <a:rPr lang="pt-BR" sz="800" noProof="0" dirty="0"/>
            <a:t/>
          </a:r>
          <a:br>
            <a:rPr lang="pt-BR" sz="800" noProof="0" dirty="0"/>
          </a:br>
          <a:r>
            <a:rPr lang="pt-BR" sz="800" b="1" i="0" dirty="0"/>
            <a:t>FEV/20</a:t>
          </a:r>
          <a:endParaRPr lang="pt-BR" sz="800" dirty="0"/>
        </a:p>
      </dgm:t>
    </dgm:pt>
    <dgm:pt modelId="{B38D9BBA-92A4-42FC-8624-31EAF5E133ED}" type="parTrans" cxnId="{340DE1C7-476A-4F29-A552-25F1B5149C1C}">
      <dgm:prSet/>
      <dgm:spPr/>
      <dgm:t>
        <a:bodyPr/>
        <a:lstStyle/>
        <a:p>
          <a:endParaRPr lang="pt-BR"/>
        </a:p>
      </dgm:t>
    </dgm:pt>
    <dgm:pt modelId="{A134CF32-72E8-4C6C-BF6D-909967747FE9}" type="sibTrans" cxnId="{340DE1C7-476A-4F29-A552-25F1B5149C1C}">
      <dgm:prSet/>
      <dgm:spPr/>
      <dgm:t>
        <a:bodyPr/>
        <a:lstStyle/>
        <a:p>
          <a:endParaRPr lang="pt-BR"/>
        </a:p>
      </dgm:t>
    </dgm:pt>
    <dgm:pt modelId="{15D6DEF8-8C6C-4EC8-8FFD-A288868352A7}">
      <dgm:prSet phldrT="[Text]" custT="1"/>
      <dgm:spPr/>
      <dgm:t>
        <a:bodyPr rtlCol="0"/>
        <a:lstStyle/>
        <a:p>
          <a:r>
            <a:rPr lang="pt-BR" sz="800" noProof="0" dirty="0"/>
            <a:t>ABAAI expulsa Alfredo</a:t>
          </a:r>
          <a:endParaRPr lang="pt-BR" sz="800" dirty="0"/>
        </a:p>
      </dgm:t>
    </dgm:pt>
    <dgm:pt modelId="{FF48164E-139F-4A53-9B37-C2656EAED0DB}" type="parTrans" cxnId="{2F4122E3-1DB9-4A5B-8476-22FA1FC0567C}">
      <dgm:prSet/>
      <dgm:spPr/>
      <dgm:t>
        <a:bodyPr/>
        <a:lstStyle/>
        <a:p>
          <a:endParaRPr lang="pt-BR"/>
        </a:p>
      </dgm:t>
    </dgm:pt>
    <dgm:pt modelId="{3C009A3F-79D3-49F2-A582-BA59379722BD}" type="sibTrans" cxnId="{2F4122E3-1DB9-4A5B-8476-22FA1FC0567C}">
      <dgm:prSet/>
      <dgm:spPr/>
      <dgm:t>
        <a:bodyPr/>
        <a:lstStyle/>
        <a:p>
          <a:endParaRPr lang="pt-BR"/>
        </a:p>
      </dgm:t>
    </dgm:pt>
    <dgm:pt modelId="{7A5D3400-AF5B-4297-8592-4C1EDB9D0973}" type="pres">
      <dgm:prSet presAssocID="{63085546-7C7C-4B3E-ABEB-2669F1A65FB2}" presName="root" presStyleCnt="0">
        <dgm:presLayoutVars>
          <dgm:chMax/>
          <dgm:chPref/>
          <dgm:animLvl val="lvl"/>
        </dgm:presLayoutVars>
      </dgm:prSet>
      <dgm:spPr/>
      <dgm:t>
        <a:bodyPr/>
        <a:lstStyle/>
        <a:p>
          <a:endParaRPr lang="pt-BR"/>
        </a:p>
      </dgm:t>
    </dgm:pt>
    <dgm:pt modelId="{BD204284-1F7C-4D58-BC79-8C2DEE7E9FAF}" type="pres">
      <dgm:prSet presAssocID="{63085546-7C7C-4B3E-ABEB-2669F1A65FB2}" presName="divider" presStyleLbl="fgAcc1" presStyleIdx="0" presStyleCnt="22" custSzY="428624" custLinFactNeighborX="-602" custLinFactNeighborY="55217"/>
      <dgm:spPr>
        <a:prstGeom prst="homePlate">
          <a:avLst/>
        </a:prstGeom>
      </dgm:spPr>
    </dgm:pt>
    <dgm:pt modelId="{46A6B157-7198-41C4-9D25-C4F8885F1B6F}" type="pres">
      <dgm:prSet presAssocID="{63085546-7C7C-4B3E-ABEB-2669F1A65FB2}" presName="nodes" presStyleCnt="0">
        <dgm:presLayoutVars>
          <dgm:chMax/>
          <dgm:chPref/>
          <dgm:animLvl val="lvl"/>
        </dgm:presLayoutVars>
      </dgm:prSet>
      <dgm:spPr/>
    </dgm:pt>
    <dgm:pt modelId="{AA466FE5-F84F-4D6B-969B-B705C7575CAB}" type="pres">
      <dgm:prSet presAssocID="{46AD30E2-FC1A-41FC-84FB-38D358041AE7}" presName="composite" presStyleCnt="0"/>
      <dgm:spPr/>
    </dgm:pt>
    <dgm:pt modelId="{70A4E376-38EF-4E5D-A01C-1184BAA56842}" type="pres">
      <dgm:prSet presAssocID="{46AD30E2-FC1A-41FC-84FB-38D358041AE7}" presName="ConnectorPoint" presStyleLbl="lnNode1" presStyleIdx="0" presStyleCnt="21"/>
      <dgm:spPr/>
    </dgm:pt>
    <dgm:pt modelId="{B23B530B-E673-43D7-979F-5ED077D30963}" type="pres">
      <dgm:prSet presAssocID="{46AD30E2-FC1A-41FC-84FB-38D358041AE7}" presName="DropPinPlaceHolder" presStyleCnt="0"/>
      <dgm:spPr/>
    </dgm:pt>
    <dgm:pt modelId="{AC17A541-23DC-4B49-B345-E906E1BD8B41}" type="pres">
      <dgm:prSet presAssocID="{46AD30E2-FC1A-41FC-84FB-38D358041AE7}" presName="DropPin" presStyleLbl="alignNode1" presStyleIdx="0" presStyleCnt="21"/>
      <dgm:spPr/>
    </dgm:pt>
    <dgm:pt modelId="{6370F236-5F38-453B-A755-2E00D3AC6706}" type="pres">
      <dgm:prSet presAssocID="{46AD30E2-FC1A-41FC-84FB-38D358041AE7}" presName="Ellipse" presStyleLbl="fgAcc1" presStyleIdx="1" presStyleCnt="22"/>
      <dgm:spPr/>
    </dgm:pt>
    <dgm:pt modelId="{4ED49078-F5F7-4E9E-9737-D641C6F0CADB}" type="pres">
      <dgm:prSet presAssocID="{46AD30E2-FC1A-41FC-84FB-38D358041AE7}" presName="L2TextContainer" presStyleLbl="revTx" presStyleIdx="0" presStyleCnt="42">
        <dgm:presLayoutVars>
          <dgm:bulletEnabled val="1"/>
        </dgm:presLayoutVars>
      </dgm:prSet>
      <dgm:spPr/>
      <dgm:t>
        <a:bodyPr/>
        <a:lstStyle/>
        <a:p>
          <a:endParaRPr lang="pt-BR"/>
        </a:p>
      </dgm:t>
    </dgm:pt>
    <dgm:pt modelId="{C028D260-05D7-430E-A6BC-42CC1255D5DF}" type="pres">
      <dgm:prSet presAssocID="{46AD30E2-FC1A-41FC-84FB-38D358041AE7}" presName="L1TextContainer" presStyleLbl="revTx" presStyleIdx="1" presStyleCnt="42">
        <dgm:presLayoutVars>
          <dgm:chMax val="1"/>
          <dgm:chPref val="1"/>
          <dgm:bulletEnabled val="1"/>
        </dgm:presLayoutVars>
      </dgm:prSet>
      <dgm:spPr/>
      <dgm:t>
        <a:bodyPr/>
        <a:lstStyle/>
        <a:p>
          <a:endParaRPr lang="pt-BR"/>
        </a:p>
      </dgm:t>
    </dgm:pt>
    <dgm:pt modelId="{490B6B1E-D067-4F9A-AAB8-600187EDACE4}" type="pres">
      <dgm:prSet presAssocID="{46AD30E2-FC1A-41FC-84FB-38D358041AE7}" presName="ConnectLine" presStyleLbl="sibTrans1D1" presStyleIdx="0" presStyleCnt="21"/>
      <dgm:spPr/>
    </dgm:pt>
    <dgm:pt modelId="{7CFB5501-4BE6-4453-9BE6-46C6D72DBB25}" type="pres">
      <dgm:prSet presAssocID="{46AD30E2-FC1A-41FC-84FB-38D358041AE7}" presName="EmptyPlaceHolder" presStyleCnt="0"/>
      <dgm:spPr/>
    </dgm:pt>
    <dgm:pt modelId="{ED063C32-2BFD-4BE5-AC18-4DDCF8C9F7DC}" type="pres">
      <dgm:prSet presAssocID="{839766F7-2EFF-497C-B2DF-011047384485}" presName="spaceBetweenRectangles" presStyleCnt="0"/>
      <dgm:spPr/>
    </dgm:pt>
    <dgm:pt modelId="{739FC6B8-B983-4882-9D5A-D38241FCA98D}" type="pres">
      <dgm:prSet presAssocID="{0D071D27-FD65-4FC7-87C1-41B02160CEF2}" presName="composite" presStyleCnt="0"/>
      <dgm:spPr/>
    </dgm:pt>
    <dgm:pt modelId="{49A81CD2-C7B2-4759-8D9F-379590A86A8B}" type="pres">
      <dgm:prSet presAssocID="{0D071D27-FD65-4FC7-87C1-41B02160CEF2}" presName="ConnectorPoint" presStyleLbl="lnNode1" presStyleIdx="1" presStyleCnt="21"/>
      <dgm:spPr/>
    </dgm:pt>
    <dgm:pt modelId="{BAA9AF85-CF4A-46A9-9D6F-969C37893782}" type="pres">
      <dgm:prSet presAssocID="{0D071D27-FD65-4FC7-87C1-41B02160CEF2}" presName="DropPinPlaceHolder" presStyleCnt="0"/>
      <dgm:spPr/>
    </dgm:pt>
    <dgm:pt modelId="{9ECEB4AF-CA54-492A-AA0D-7B847FEED95F}" type="pres">
      <dgm:prSet presAssocID="{0D071D27-FD65-4FC7-87C1-41B02160CEF2}" presName="DropPin" presStyleLbl="alignNode1" presStyleIdx="1" presStyleCnt="21" custLinFactNeighborX="-58514" custLinFactNeighborY="0"/>
      <dgm:spPr/>
    </dgm:pt>
    <dgm:pt modelId="{FE0E1572-DEBE-433B-8026-86696916AFD9}" type="pres">
      <dgm:prSet presAssocID="{0D071D27-FD65-4FC7-87C1-41B02160CEF2}" presName="Ellipse" presStyleLbl="fgAcc1" presStyleIdx="2" presStyleCnt="22"/>
      <dgm:spPr/>
    </dgm:pt>
    <dgm:pt modelId="{C5556A87-24D9-4DB0-9AC6-5B5B41486A10}" type="pres">
      <dgm:prSet presAssocID="{0D071D27-FD65-4FC7-87C1-41B02160CEF2}" presName="L2TextContainer" presStyleLbl="revTx" presStyleIdx="2" presStyleCnt="42">
        <dgm:presLayoutVars>
          <dgm:bulletEnabled val="1"/>
        </dgm:presLayoutVars>
      </dgm:prSet>
      <dgm:spPr/>
      <dgm:t>
        <a:bodyPr/>
        <a:lstStyle/>
        <a:p>
          <a:endParaRPr lang="pt-BR"/>
        </a:p>
      </dgm:t>
    </dgm:pt>
    <dgm:pt modelId="{1BE507F6-ABF8-46A8-AE1F-1198FE05BAF4}" type="pres">
      <dgm:prSet presAssocID="{0D071D27-FD65-4FC7-87C1-41B02160CEF2}" presName="L1TextContainer" presStyleLbl="revTx" presStyleIdx="3" presStyleCnt="42" custLinFactNeighborX="-43926" custLinFactNeighborY="25973">
        <dgm:presLayoutVars>
          <dgm:chMax val="1"/>
          <dgm:chPref val="1"/>
          <dgm:bulletEnabled val="1"/>
        </dgm:presLayoutVars>
      </dgm:prSet>
      <dgm:spPr/>
      <dgm:t>
        <a:bodyPr/>
        <a:lstStyle/>
        <a:p>
          <a:endParaRPr lang="pt-BR"/>
        </a:p>
      </dgm:t>
    </dgm:pt>
    <dgm:pt modelId="{A1431B2D-4980-491F-8661-9D084379F176}" type="pres">
      <dgm:prSet presAssocID="{0D071D27-FD65-4FC7-87C1-41B02160CEF2}" presName="ConnectLine" presStyleLbl="sibTrans1D1" presStyleIdx="1" presStyleCnt="21" custLinFactX="-400000" custLinFactNeighborX="-455869" custLinFactNeighborY="-1001"/>
      <dgm:spPr/>
    </dgm:pt>
    <dgm:pt modelId="{DF90D1F6-4D0D-4B60-9335-D57B6A5E3BAD}" type="pres">
      <dgm:prSet presAssocID="{0D071D27-FD65-4FC7-87C1-41B02160CEF2}" presName="EmptyPlaceHolder" presStyleCnt="0"/>
      <dgm:spPr/>
    </dgm:pt>
    <dgm:pt modelId="{77A3685C-A51B-4BA2-BA1D-F5C1C4B2498A}" type="pres">
      <dgm:prSet presAssocID="{E4CDA6D6-4D07-48AD-9728-A8689F978469}" presName="spaceBetweenRectangles" presStyleCnt="0"/>
      <dgm:spPr/>
    </dgm:pt>
    <dgm:pt modelId="{12268889-3BF1-4A69-8979-3DE9928FFC55}" type="pres">
      <dgm:prSet presAssocID="{A6BEDDF7-F9F9-4843-A585-B18D7091D576}" presName="composite" presStyleCnt="0"/>
      <dgm:spPr/>
    </dgm:pt>
    <dgm:pt modelId="{0950F2EE-5F31-4262-9DBA-8F1AB6886B65}" type="pres">
      <dgm:prSet presAssocID="{A6BEDDF7-F9F9-4843-A585-B18D7091D576}" presName="ConnectorPoint" presStyleLbl="lnNode1" presStyleIdx="2" presStyleCnt="21"/>
      <dgm:spPr/>
    </dgm:pt>
    <dgm:pt modelId="{29E74CDD-388F-4A77-BC6A-1ECB41D7E251}" type="pres">
      <dgm:prSet presAssocID="{A6BEDDF7-F9F9-4843-A585-B18D7091D576}" presName="DropPinPlaceHolder" presStyleCnt="0"/>
      <dgm:spPr/>
    </dgm:pt>
    <dgm:pt modelId="{80E9CD14-F99A-4704-9F11-7C9CAC10A19E}" type="pres">
      <dgm:prSet presAssocID="{A6BEDDF7-F9F9-4843-A585-B18D7091D576}" presName="DropPin" presStyleLbl="alignNode1" presStyleIdx="2" presStyleCnt="21"/>
      <dgm:spPr/>
    </dgm:pt>
    <dgm:pt modelId="{597EEF61-CC25-4EBC-AA17-835070BA3368}" type="pres">
      <dgm:prSet presAssocID="{A6BEDDF7-F9F9-4843-A585-B18D7091D576}" presName="Ellipse" presStyleLbl="fgAcc1" presStyleIdx="3" presStyleCnt="22"/>
      <dgm:spPr/>
    </dgm:pt>
    <dgm:pt modelId="{0B25CB76-DDB2-4119-BE84-6C7C1AB1FDE8}" type="pres">
      <dgm:prSet presAssocID="{A6BEDDF7-F9F9-4843-A585-B18D7091D576}" presName="L2TextContainer" presStyleLbl="revTx" presStyleIdx="4" presStyleCnt="42">
        <dgm:presLayoutVars>
          <dgm:bulletEnabled val="1"/>
        </dgm:presLayoutVars>
      </dgm:prSet>
      <dgm:spPr/>
      <dgm:t>
        <a:bodyPr/>
        <a:lstStyle/>
        <a:p>
          <a:endParaRPr lang="pt-BR"/>
        </a:p>
      </dgm:t>
    </dgm:pt>
    <dgm:pt modelId="{B1459082-76DA-4624-B855-CD7EAC43AC9F}" type="pres">
      <dgm:prSet presAssocID="{A6BEDDF7-F9F9-4843-A585-B18D7091D576}" presName="L1TextContainer" presStyleLbl="revTx" presStyleIdx="5" presStyleCnt="42" custLinFactNeighborX="-5581" custLinFactNeighborY="-4273">
        <dgm:presLayoutVars>
          <dgm:chMax val="1"/>
          <dgm:chPref val="1"/>
          <dgm:bulletEnabled val="1"/>
        </dgm:presLayoutVars>
      </dgm:prSet>
      <dgm:spPr/>
      <dgm:t>
        <a:bodyPr/>
        <a:lstStyle/>
        <a:p>
          <a:endParaRPr lang="pt-BR"/>
        </a:p>
      </dgm:t>
    </dgm:pt>
    <dgm:pt modelId="{A0A0CB0E-F061-4343-8FC8-77B553D153C0}" type="pres">
      <dgm:prSet presAssocID="{A6BEDDF7-F9F9-4843-A585-B18D7091D576}" presName="ConnectLine" presStyleLbl="sibTrans1D1" presStyleIdx="2" presStyleCnt="21"/>
      <dgm:spPr/>
    </dgm:pt>
    <dgm:pt modelId="{6CF0252D-3AE2-449A-AD94-8C34E3617A8A}" type="pres">
      <dgm:prSet presAssocID="{A6BEDDF7-F9F9-4843-A585-B18D7091D576}" presName="EmptyPlaceHolder" presStyleCnt="0"/>
      <dgm:spPr/>
    </dgm:pt>
    <dgm:pt modelId="{BDF93B71-2D44-43E0-BEF3-7FD721E4A92E}" type="pres">
      <dgm:prSet presAssocID="{6ADBBC6C-8135-4305-8482-B0A96DAF6B17}" presName="spaceBetweenRectangles" presStyleCnt="0"/>
      <dgm:spPr/>
    </dgm:pt>
    <dgm:pt modelId="{578E6A06-6F61-48BD-9F1A-48E731D6E26D}" type="pres">
      <dgm:prSet presAssocID="{9DCEA5FC-4640-45AF-B712-7A4FD94AEF0D}" presName="composite" presStyleCnt="0"/>
      <dgm:spPr/>
    </dgm:pt>
    <dgm:pt modelId="{9F727168-E825-43C1-AF50-41E115F59C0C}" type="pres">
      <dgm:prSet presAssocID="{9DCEA5FC-4640-45AF-B712-7A4FD94AEF0D}" presName="ConnectorPoint" presStyleLbl="lnNode1" presStyleIdx="3" presStyleCnt="21"/>
      <dgm:spPr/>
    </dgm:pt>
    <dgm:pt modelId="{0C380CA5-521A-4949-A022-450DA9C217F5}" type="pres">
      <dgm:prSet presAssocID="{9DCEA5FC-4640-45AF-B712-7A4FD94AEF0D}" presName="DropPinPlaceHolder" presStyleCnt="0"/>
      <dgm:spPr/>
    </dgm:pt>
    <dgm:pt modelId="{19EF924A-339B-436A-9151-9C7B0B0377B9}" type="pres">
      <dgm:prSet presAssocID="{9DCEA5FC-4640-45AF-B712-7A4FD94AEF0D}" presName="DropPin" presStyleLbl="alignNode1" presStyleIdx="3" presStyleCnt="21" custLinFactNeighborX="-58514" custLinFactNeighborY="2848"/>
      <dgm:spPr/>
    </dgm:pt>
    <dgm:pt modelId="{846B4BA4-33F0-43CE-A60E-B95E195AD5A9}" type="pres">
      <dgm:prSet presAssocID="{9DCEA5FC-4640-45AF-B712-7A4FD94AEF0D}" presName="Ellipse" presStyleLbl="fgAcc1" presStyleIdx="4" presStyleCnt="22"/>
      <dgm:spPr>
        <a:prstGeom prst="donut">
          <a:avLst/>
        </a:prstGeom>
      </dgm:spPr>
    </dgm:pt>
    <dgm:pt modelId="{A782CF5D-A585-4990-846A-5EDBD19A9BDB}" type="pres">
      <dgm:prSet presAssocID="{9DCEA5FC-4640-45AF-B712-7A4FD94AEF0D}" presName="L2TextContainer" presStyleLbl="revTx" presStyleIdx="6" presStyleCnt="42">
        <dgm:presLayoutVars>
          <dgm:bulletEnabled val="1"/>
        </dgm:presLayoutVars>
      </dgm:prSet>
      <dgm:spPr/>
      <dgm:t>
        <a:bodyPr/>
        <a:lstStyle/>
        <a:p>
          <a:endParaRPr lang="pt-BR"/>
        </a:p>
      </dgm:t>
    </dgm:pt>
    <dgm:pt modelId="{85C50C56-6DC8-4C47-8DBC-4FD6B1554AA4}" type="pres">
      <dgm:prSet presAssocID="{9DCEA5FC-4640-45AF-B712-7A4FD94AEF0D}" presName="L1TextContainer" presStyleLbl="revTx" presStyleIdx="7" presStyleCnt="42" custLinFactNeighborX="-40921" custLinFactNeighborY="31754">
        <dgm:presLayoutVars>
          <dgm:chMax val="1"/>
          <dgm:chPref val="1"/>
          <dgm:bulletEnabled val="1"/>
        </dgm:presLayoutVars>
      </dgm:prSet>
      <dgm:spPr/>
      <dgm:t>
        <a:bodyPr/>
        <a:lstStyle/>
        <a:p>
          <a:endParaRPr lang="pt-BR"/>
        </a:p>
      </dgm:t>
    </dgm:pt>
    <dgm:pt modelId="{4F322B1B-F357-4BCD-BF34-8A0D705A1CE7}" type="pres">
      <dgm:prSet presAssocID="{9DCEA5FC-4640-45AF-B712-7A4FD94AEF0D}" presName="ConnectLine" presStyleLbl="sibTrans1D1" presStyleIdx="3" presStyleCnt="21" custLinFactX="-400000" custLinFactNeighborX="-483478" custLinFactNeighborY="-1001"/>
      <dgm:spPr/>
    </dgm:pt>
    <dgm:pt modelId="{9FF32B1E-94FD-475E-9959-8E0546070C5B}" type="pres">
      <dgm:prSet presAssocID="{9DCEA5FC-4640-45AF-B712-7A4FD94AEF0D}" presName="EmptyPlaceHolder" presStyleCnt="0"/>
      <dgm:spPr/>
    </dgm:pt>
    <dgm:pt modelId="{C9E000F5-B650-46EB-A3B0-FBA6593CE548}" type="pres">
      <dgm:prSet presAssocID="{0A99745B-BB5C-49B3-A782-8DB57641F6C9}" presName="spaceBetweenRectangles" presStyleCnt="0"/>
      <dgm:spPr/>
    </dgm:pt>
    <dgm:pt modelId="{BD1AB617-B04F-4359-BCF8-78B52463EE25}" type="pres">
      <dgm:prSet presAssocID="{FB5E1F8B-5CE6-481A-B571-718DE5348CE1}" presName="composite" presStyleCnt="0"/>
      <dgm:spPr/>
    </dgm:pt>
    <dgm:pt modelId="{9198D956-8182-4589-82FC-8725AC4D4BAE}" type="pres">
      <dgm:prSet presAssocID="{FB5E1F8B-5CE6-481A-B571-718DE5348CE1}" presName="ConnectorPoint" presStyleLbl="lnNode1" presStyleIdx="4" presStyleCnt="21"/>
      <dgm:spPr/>
    </dgm:pt>
    <dgm:pt modelId="{391444FF-978C-4665-B434-70C17E5CB530}" type="pres">
      <dgm:prSet presAssocID="{FB5E1F8B-5CE6-481A-B571-718DE5348CE1}" presName="DropPinPlaceHolder" presStyleCnt="0"/>
      <dgm:spPr/>
    </dgm:pt>
    <dgm:pt modelId="{6913B67A-49BC-448D-BC71-3873CA588153}" type="pres">
      <dgm:prSet presAssocID="{FB5E1F8B-5CE6-481A-B571-718DE5348CE1}" presName="DropPin" presStyleLbl="alignNode1" presStyleIdx="4" presStyleCnt="21" custLinFactNeighborX="-50964" custLinFactNeighborY="56971"/>
      <dgm:spPr/>
    </dgm:pt>
    <dgm:pt modelId="{C11D6347-622F-41A3-8F7B-C3C3D3537ADA}" type="pres">
      <dgm:prSet presAssocID="{FB5E1F8B-5CE6-481A-B571-718DE5348CE1}" presName="Ellipse" presStyleLbl="fgAcc1" presStyleIdx="5" presStyleCnt="22"/>
      <dgm:spPr/>
    </dgm:pt>
    <dgm:pt modelId="{EF886837-2032-450B-80FD-478D761DB22B}" type="pres">
      <dgm:prSet presAssocID="{FB5E1F8B-5CE6-481A-B571-718DE5348CE1}" presName="L2TextContainer" presStyleLbl="revTx" presStyleIdx="8" presStyleCnt="42">
        <dgm:presLayoutVars>
          <dgm:bulletEnabled val="1"/>
        </dgm:presLayoutVars>
      </dgm:prSet>
      <dgm:spPr/>
      <dgm:t>
        <a:bodyPr/>
        <a:lstStyle/>
        <a:p>
          <a:endParaRPr lang="pt-BR"/>
        </a:p>
      </dgm:t>
    </dgm:pt>
    <dgm:pt modelId="{9B39554B-BBDD-40B0-8DE3-69F0D6F25133}" type="pres">
      <dgm:prSet presAssocID="{FB5E1F8B-5CE6-481A-B571-718DE5348CE1}" presName="L1TextContainer" presStyleLbl="revTx" presStyleIdx="9" presStyleCnt="42" custLinFactNeighborX="-36182" custLinFactNeighborY="1531">
        <dgm:presLayoutVars>
          <dgm:chMax val="1"/>
          <dgm:chPref val="1"/>
          <dgm:bulletEnabled val="1"/>
        </dgm:presLayoutVars>
      </dgm:prSet>
      <dgm:spPr/>
      <dgm:t>
        <a:bodyPr/>
        <a:lstStyle/>
        <a:p>
          <a:endParaRPr lang="pt-BR"/>
        </a:p>
      </dgm:t>
    </dgm:pt>
    <dgm:pt modelId="{CBA01EB8-CBD9-43E0-9659-E754FAE61708}" type="pres">
      <dgm:prSet presAssocID="{FB5E1F8B-5CE6-481A-B571-718DE5348CE1}" presName="ConnectLine" presStyleLbl="sibTrans1D1" presStyleIdx="4" presStyleCnt="21" custLinFactX="-345436" custLinFactNeighborX="-400000" custLinFactNeighborY="-500"/>
      <dgm:spPr/>
    </dgm:pt>
    <dgm:pt modelId="{5DDC97A3-6E36-4D44-8D3B-6CB601C2E222}" type="pres">
      <dgm:prSet presAssocID="{FB5E1F8B-5CE6-481A-B571-718DE5348CE1}" presName="EmptyPlaceHolder" presStyleCnt="0"/>
      <dgm:spPr/>
    </dgm:pt>
    <dgm:pt modelId="{033B1DC6-47A3-46E1-8658-5535CE0D0C22}" type="pres">
      <dgm:prSet presAssocID="{0AC07154-FE1C-4431-9579-8DB7BCEF2C38}" presName="spaceBetweenRectangles" presStyleCnt="0"/>
      <dgm:spPr/>
    </dgm:pt>
    <dgm:pt modelId="{F40E9313-CFF5-4B5C-9973-44529DC6148A}" type="pres">
      <dgm:prSet presAssocID="{9189DF07-D17A-4156-88E7-74CA97FC959C}" presName="composite" presStyleCnt="0"/>
      <dgm:spPr/>
    </dgm:pt>
    <dgm:pt modelId="{BEE18DC9-FC77-4E62-855A-00466D0CB9DE}" type="pres">
      <dgm:prSet presAssocID="{9189DF07-D17A-4156-88E7-74CA97FC959C}" presName="ConnectorPoint" presStyleLbl="lnNode1" presStyleIdx="5" presStyleCnt="21"/>
      <dgm:spPr/>
    </dgm:pt>
    <dgm:pt modelId="{C3F733AE-FA49-47EF-BC41-49C8C5111BA4}" type="pres">
      <dgm:prSet presAssocID="{9189DF07-D17A-4156-88E7-74CA97FC959C}" presName="DropPinPlaceHolder" presStyleCnt="0"/>
      <dgm:spPr/>
    </dgm:pt>
    <dgm:pt modelId="{B5AEBC08-F541-40FA-A1CE-E28817350C59}" type="pres">
      <dgm:prSet presAssocID="{9189DF07-D17A-4156-88E7-74CA97FC959C}" presName="DropPin" presStyleLbl="alignNode1" presStyleIdx="5" presStyleCnt="21" custLinFactNeighborX="-81413" custLinFactNeighborY="0"/>
      <dgm:spPr/>
    </dgm:pt>
    <dgm:pt modelId="{53FFC837-C5E8-4AFC-8513-FEE6924248E4}" type="pres">
      <dgm:prSet presAssocID="{9189DF07-D17A-4156-88E7-74CA97FC959C}" presName="Ellipse" presStyleLbl="fgAcc1" presStyleIdx="6" presStyleCnt="22"/>
      <dgm:spPr/>
    </dgm:pt>
    <dgm:pt modelId="{3FB24906-2DC8-4562-91B4-69D176017A57}" type="pres">
      <dgm:prSet presAssocID="{9189DF07-D17A-4156-88E7-74CA97FC959C}" presName="L2TextContainer" presStyleLbl="revTx" presStyleIdx="10" presStyleCnt="42">
        <dgm:presLayoutVars>
          <dgm:bulletEnabled val="1"/>
        </dgm:presLayoutVars>
      </dgm:prSet>
      <dgm:spPr/>
      <dgm:t>
        <a:bodyPr/>
        <a:lstStyle/>
        <a:p>
          <a:endParaRPr lang="pt-BR"/>
        </a:p>
      </dgm:t>
    </dgm:pt>
    <dgm:pt modelId="{DA4670FE-44FD-4248-8E46-50D4630EB6F6}" type="pres">
      <dgm:prSet presAssocID="{9189DF07-D17A-4156-88E7-74CA97FC959C}" presName="L1TextContainer" presStyleLbl="revTx" presStyleIdx="11" presStyleCnt="42" custLinFactNeighborX="-38086" custLinFactNeighborY="2956">
        <dgm:presLayoutVars>
          <dgm:chMax val="1"/>
          <dgm:chPref val="1"/>
          <dgm:bulletEnabled val="1"/>
        </dgm:presLayoutVars>
      </dgm:prSet>
      <dgm:spPr/>
      <dgm:t>
        <a:bodyPr/>
        <a:lstStyle/>
        <a:p>
          <a:endParaRPr lang="pt-BR"/>
        </a:p>
      </dgm:t>
    </dgm:pt>
    <dgm:pt modelId="{087982AA-502F-4DD3-AE82-CCD2367A84AA}" type="pres">
      <dgm:prSet presAssocID="{9189DF07-D17A-4156-88E7-74CA97FC959C}" presName="ConnectLine" presStyleLbl="sibTrans1D1" presStyleIdx="5" presStyleCnt="21" custLinFactX="-483847" custLinFactNeighborX="-500000" custLinFactNeighborY="-1001"/>
      <dgm:spPr/>
    </dgm:pt>
    <dgm:pt modelId="{E476B6CA-2FC9-4731-BA8E-C88D06148EB5}" type="pres">
      <dgm:prSet presAssocID="{9189DF07-D17A-4156-88E7-74CA97FC959C}" presName="EmptyPlaceHolder" presStyleCnt="0"/>
      <dgm:spPr/>
    </dgm:pt>
    <dgm:pt modelId="{8315624D-6A23-44CD-AA36-8013DEB34CF4}" type="pres">
      <dgm:prSet presAssocID="{4A4EE87F-F28D-40F5-8216-53C342A25074}" presName="spaceBetweenRectangles" presStyleCnt="0"/>
      <dgm:spPr/>
    </dgm:pt>
    <dgm:pt modelId="{33E82063-7436-47B9-98B3-8097DDCEAC88}" type="pres">
      <dgm:prSet presAssocID="{A545A1ED-A277-4DD8-8ACC-1346DFE4D982}" presName="composite" presStyleCnt="0"/>
      <dgm:spPr/>
    </dgm:pt>
    <dgm:pt modelId="{CD8ABFE1-E1E2-44C0-9665-575E36ED4096}" type="pres">
      <dgm:prSet presAssocID="{A545A1ED-A277-4DD8-8ACC-1346DFE4D982}" presName="ConnectorPoint" presStyleLbl="lnNode1" presStyleIdx="6" presStyleCnt="21"/>
      <dgm:spPr/>
    </dgm:pt>
    <dgm:pt modelId="{A38A1226-0C29-4D7E-9B10-340AC52BDCCB}" type="pres">
      <dgm:prSet presAssocID="{A545A1ED-A277-4DD8-8ACC-1346DFE4D982}" presName="DropPinPlaceHolder" presStyleCnt="0"/>
      <dgm:spPr/>
    </dgm:pt>
    <dgm:pt modelId="{5AD96F43-4197-49F1-BF1B-A72F30DC3784}" type="pres">
      <dgm:prSet presAssocID="{A545A1ED-A277-4DD8-8ACC-1346DFE4D982}" presName="DropPin" presStyleLbl="alignNode1" presStyleIdx="6" presStyleCnt="21" custLinFactNeighborX="-54739" custLinFactNeighborY="-1424"/>
      <dgm:spPr/>
    </dgm:pt>
    <dgm:pt modelId="{FCBBF438-5D4F-4EDF-845E-A95FF20AAAA2}" type="pres">
      <dgm:prSet presAssocID="{A545A1ED-A277-4DD8-8ACC-1346DFE4D982}" presName="Ellipse" presStyleLbl="fgAcc1" presStyleIdx="7" presStyleCnt="22"/>
      <dgm:spPr/>
    </dgm:pt>
    <dgm:pt modelId="{31D900B3-374D-4C0E-8E9B-9A2FA9B961B6}" type="pres">
      <dgm:prSet presAssocID="{A545A1ED-A277-4DD8-8ACC-1346DFE4D982}" presName="L2TextContainer" presStyleLbl="revTx" presStyleIdx="12" presStyleCnt="42">
        <dgm:presLayoutVars>
          <dgm:bulletEnabled val="1"/>
        </dgm:presLayoutVars>
      </dgm:prSet>
      <dgm:spPr/>
      <dgm:t>
        <a:bodyPr/>
        <a:lstStyle/>
        <a:p>
          <a:endParaRPr lang="pt-BR"/>
        </a:p>
      </dgm:t>
    </dgm:pt>
    <dgm:pt modelId="{860F67FC-8A64-4175-ABEA-080ADCFBC434}" type="pres">
      <dgm:prSet presAssocID="{A545A1ED-A277-4DD8-8ACC-1346DFE4D982}" presName="L1TextContainer" presStyleLbl="revTx" presStyleIdx="13" presStyleCnt="42" custScaleX="133151" custScaleY="96785" custLinFactNeighborX="-22954" custLinFactNeighborY="-26117">
        <dgm:presLayoutVars>
          <dgm:chMax val="1"/>
          <dgm:chPref val="1"/>
          <dgm:bulletEnabled val="1"/>
        </dgm:presLayoutVars>
      </dgm:prSet>
      <dgm:spPr/>
      <dgm:t>
        <a:bodyPr/>
        <a:lstStyle/>
        <a:p>
          <a:endParaRPr lang="pt-BR"/>
        </a:p>
      </dgm:t>
    </dgm:pt>
    <dgm:pt modelId="{FF92CE51-265A-4FFD-A436-B020A66505D9}" type="pres">
      <dgm:prSet presAssocID="{A545A1ED-A277-4DD8-8ACC-1346DFE4D982}" presName="ConnectLine" presStyleLbl="sibTrans1D1" presStyleIdx="6" presStyleCnt="21" custLinFactX="-317825" custLinFactNeighborX="-400000" custLinFactNeighborY="500"/>
      <dgm:spPr/>
    </dgm:pt>
    <dgm:pt modelId="{E15B111A-D2AB-48BB-9DF3-2BAACDC2EFC7}" type="pres">
      <dgm:prSet presAssocID="{A545A1ED-A277-4DD8-8ACC-1346DFE4D982}" presName="EmptyPlaceHolder" presStyleCnt="0"/>
      <dgm:spPr/>
    </dgm:pt>
    <dgm:pt modelId="{92FAA18B-3B7F-44E2-ACB2-BCC04ACC31CF}" type="pres">
      <dgm:prSet presAssocID="{AA13C26C-47B0-4C24-AEC7-108A0BB06C91}" presName="spaceBetweenRectangles" presStyleCnt="0"/>
      <dgm:spPr/>
    </dgm:pt>
    <dgm:pt modelId="{9914F70B-9C37-48F7-ACE4-9D48A1247B40}" type="pres">
      <dgm:prSet presAssocID="{B2DCC795-ECAC-4D6C-A8E9-EE12A354E6F3}" presName="composite" presStyleCnt="0"/>
      <dgm:spPr/>
    </dgm:pt>
    <dgm:pt modelId="{C3A3B079-29C1-44B2-82DB-33A7302241AA}" type="pres">
      <dgm:prSet presAssocID="{B2DCC795-ECAC-4D6C-A8E9-EE12A354E6F3}" presName="ConnectorPoint" presStyleLbl="lnNode1" presStyleIdx="7" presStyleCnt="21"/>
      <dgm:spPr/>
    </dgm:pt>
    <dgm:pt modelId="{CED2796B-5A4E-4756-B989-22D0C3D5B43C}" type="pres">
      <dgm:prSet presAssocID="{B2DCC795-ECAC-4D6C-A8E9-EE12A354E6F3}" presName="DropPinPlaceHolder" presStyleCnt="0"/>
      <dgm:spPr/>
    </dgm:pt>
    <dgm:pt modelId="{D7D0DA16-948B-41B5-BD19-5A711EA6E2CE}" type="pres">
      <dgm:prSet presAssocID="{B2DCC795-ECAC-4D6C-A8E9-EE12A354E6F3}" presName="DropPin" presStyleLbl="alignNode1" presStyleIdx="7" presStyleCnt="21" custLinFactNeighborX="-77801" custLinFactNeighborY="31084"/>
      <dgm:spPr/>
    </dgm:pt>
    <dgm:pt modelId="{CF08FEFB-5A7A-4F38-B594-F204AC99C71F}" type="pres">
      <dgm:prSet presAssocID="{B2DCC795-ECAC-4D6C-A8E9-EE12A354E6F3}" presName="Ellipse" presStyleLbl="fgAcc1" presStyleIdx="8" presStyleCnt="22"/>
      <dgm:spPr/>
    </dgm:pt>
    <dgm:pt modelId="{86E431DD-390B-48AC-8C03-F117B9F378DA}" type="pres">
      <dgm:prSet presAssocID="{B2DCC795-ECAC-4D6C-A8E9-EE12A354E6F3}" presName="L2TextContainer" presStyleLbl="revTx" presStyleIdx="14" presStyleCnt="42">
        <dgm:presLayoutVars>
          <dgm:bulletEnabled val="1"/>
        </dgm:presLayoutVars>
      </dgm:prSet>
      <dgm:spPr/>
      <dgm:t>
        <a:bodyPr/>
        <a:lstStyle/>
        <a:p>
          <a:endParaRPr lang="pt-BR"/>
        </a:p>
      </dgm:t>
    </dgm:pt>
    <dgm:pt modelId="{09AF2CC4-6521-4E2C-AFED-55B3AD323A30}" type="pres">
      <dgm:prSet presAssocID="{B2DCC795-ECAC-4D6C-A8E9-EE12A354E6F3}" presName="L1TextContainer" presStyleLbl="revTx" presStyleIdx="15" presStyleCnt="42" custLinFactNeighborX="-49645" custLinFactNeighborY="67804">
        <dgm:presLayoutVars>
          <dgm:chMax val="1"/>
          <dgm:chPref val="1"/>
          <dgm:bulletEnabled val="1"/>
        </dgm:presLayoutVars>
      </dgm:prSet>
      <dgm:spPr/>
      <dgm:t>
        <a:bodyPr/>
        <a:lstStyle/>
        <a:p>
          <a:endParaRPr lang="pt-BR"/>
        </a:p>
      </dgm:t>
    </dgm:pt>
    <dgm:pt modelId="{7BC0B6CC-F158-47A4-9226-51E60B2A4974}" type="pres">
      <dgm:prSet presAssocID="{B2DCC795-ECAC-4D6C-A8E9-EE12A354E6F3}" presName="ConnectLine" presStyleLbl="sibTrans1D1" presStyleIdx="7" presStyleCnt="21" custLinFactX="-587172" custLinFactNeighborX="-600000"/>
      <dgm:spPr/>
    </dgm:pt>
    <dgm:pt modelId="{BD70CEB7-C82E-4210-A994-00663950459B}" type="pres">
      <dgm:prSet presAssocID="{B2DCC795-ECAC-4D6C-A8E9-EE12A354E6F3}" presName="EmptyPlaceHolder" presStyleCnt="0"/>
      <dgm:spPr/>
    </dgm:pt>
    <dgm:pt modelId="{2557C3BE-C0A5-4B31-96A4-AF1899015F64}" type="pres">
      <dgm:prSet presAssocID="{109B1C65-1276-45D0-B282-0FC633366CCB}" presName="spaceBetweenRectangles" presStyleCnt="0"/>
      <dgm:spPr/>
    </dgm:pt>
    <dgm:pt modelId="{64373A7D-C7A5-4C0C-9781-58743159539A}" type="pres">
      <dgm:prSet presAssocID="{096A9AF0-0DAE-4EB3-B448-4501DA034F4A}" presName="composite" presStyleCnt="0"/>
      <dgm:spPr/>
    </dgm:pt>
    <dgm:pt modelId="{B57996C3-16BE-4CEB-B9E2-6FFC42938F41}" type="pres">
      <dgm:prSet presAssocID="{096A9AF0-0DAE-4EB3-B448-4501DA034F4A}" presName="ConnectorPoint" presStyleLbl="lnNode1" presStyleIdx="8" presStyleCnt="21"/>
      <dgm:spPr/>
    </dgm:pt>
    <dgm:pt modelId="{BC71368F-DA7E-405D-93AC-3A6767BF9FC6}" type="pres">
      <dgm:prSet presAssocID="{096A9AF0-0DAE-4EB3-B448-4501DA034F4A}" presName="DropPinPlaceHolder" presStyleCnt="0"/>
      <dgm:spPr/>
    </dgm:pt>
    <dgm:pt modelId="{5B4632EA-1574-417A-A3FA-D711159FBAD1}" type="pres">
      <dgm:prSet presAssocID="{096A9AF0-0DAE-4EB3-B448-4501DA034F4A}" presName="DropPin" presStyleLbl="alignNode1" presStyleIdx="8" presStyleCnt="21" custLinFactNeighborX="-60402" custLinFactNeighborY="1424"/>
      <dgm:spPr/>
    </dgm:pt>
    <dgm:pt modelId="{032E0966-F86B-4BBD-BE80-8FAB861AF0E8}" type="pres">
      <dgm:prSet presAssocID="{096A9AF0-0DAE-4EB3-B448-4501DA034F4A}" presName="Ellipse" presStyleLbl="fgAcc1" presStyleIdx="9" presStyleCnt="22"/>
      <dgm:spPr>
        <a:prstGeom prst="donut">
          <a:avLst/>
        </a:prstGeom>
      </dgm:spPr>
    </dgm:pt>
    <dgm:pt modelId="{B608C5A1-CE9E-4410-9F2F-F714CC6AB069}" type="pres">
      <dgm:prSet presAssocID="{096A9AF0-0DAE-4EB3-B448-4501DA034F4A}" presName="L2TextContainer" presStyleLbl="revTx" presStyleIdx="16" presStyleCnt="42">
        <dgm:presLayoutVars>
          <dgm:bulletEnabled val="1"/>
        </dgm:presLayoutVars>
      </dgm:prSet>
      <dgm:spPr/>
      <dgm:t>
        <a:bodyPr/>
        <a:lstStyle/>
        <a:p>
          <a:endParaRPr lang="pt-BR"/>
        </a:p>
      </dgm:t>
    </dgm:pt>
    <dgm:pt modelId="{C1E34084-406C-48D5-88FE-7226282DBC49}" type="pres">
      <dgm:prSet presAssocID="{096A9AF0-0DAE-4EB3-B448-4501DA034F4A}" presName="L1TextContainer" presStyleLbl="revTx" presStyleIdx="17" presStyleCnt="42" custScaleX="157020" custLinFactNeighborX="-26822" custLinFactNeighborY="-19833">
        <dgm:presLayoutVars>
          <dgm:chMax val="1"/>
          <dgm:chPref val="1"/>
          <dgm:bulletEnabled val="1"/>
        </dgm:presLayoutVars>
      </dgm:prSet>
      <dgm:spPr/>
      <dgm:t>
        <a:bodyPr/>
        <a:lstStyle/>
        <a:p>
          <a:endParaRPr lang="pt-BR"/>
        </a:p>
      </dgm:t>
    </dgm:pt>
    <dgm:pt modelId="{33168228-1414-4AAF-B7E5-C08A80BBB2F1}" type="pres">
      <dgm:prSet presAssocID="{096A9AF0-0DAE-4EB3-B448-4501DA034F4A}" presName="ConnectLine" presStyleLbl="sibTrans1D1" presStyleIdx="8" presStyleCnt="21" custLinFactX="-438697" custLinFactNeighborX="-500000" custLinFactNeighborY="500"/>
      <dgm:spPr>
        <a:xfrm>
          <a:off x="1843314" y="2690813"/>
          <a:ext cx="0" cy="1592961"/>
        </a:xfrm>
        <a:prstGeom prst="line">
          <a:avLst/>
        </a:prstGeom>
      </dgm:spPr>
    </dgm:pt>
    <dgm:pt modelId="{C791BCDD-76D3-4E0E-98B9-0C4903CF0E94}" type="pres">
      <dgm:prSet presAssocID="{096A9AF0-0DAE-4EB3-B448-4501DA034F4A}" presName="EmptyPlaceHolder" presStyleCnt="0"/>
      <dgm:spPr/>
    </dgm:pt>
    <dgm:pt modelId="{3B1DA912-FDB7-4F73-8823-B30C56F7DE86}" type="pres">
      <dgm:prSet presAssocID="{6B0D7DA9-E6ED-4137-9716-F48BF62327A8}" presName="spaceBetweenRectangles" presStyleCnt="0"/>
      <dgm:spPr/>
    </dgm:pt>
    <dgm:pt modelId="{B744CD57-FD23-4E62-9589-4CAC57B034E9}" type="pres">
      <dgm:prSet presAssocID="{CA6B1BA0-B2FC-48AD-8EDA-F4AAA4AF2782}" presName="composite" presStyleCnt="0"/>
      <dgm:spPr/>
    </dgm:pt>
    <dgm:pt modelId="{D891B168-1DA5-4124-931F-A51FCB8EFC11}" type="pres">
      <dgm:prSet presAssocID="{CA6B1BA0-B2FC-48AD-8EDA-F4AAA4AF2782}" presName="ConnectorPoint" presStyleLbl="lnNode1" presStyleIdx="9" presStyleCnt="21"/>
      <dgm:spPr/>
    </dgm:pt>
    <dgm:pt modelId="{42206762-CD73-4F82-B16A-D168E2503215}" type="pres">
      <dgm:prSet presAssocID="{CA6B1BA0-B2FC-48AD-8EDA-F4AAA4AF2782}" presName="DropPinPlaceHolder" presStyleCnt="0"/>
      <dgm:spPr/>
    </dgm:pt>
    <dgm:pt modelId="{C0DBECBF-E3AA-450B-95D4-8349AA21B4F8}" type="pres">
      <dgm:prSet presAssocID="{CA6B1BA0-B2FC-48AD-8EDA-F4AAA4AF2782}" presName="DropPin" presStyleLbl="alignNode1" presStyleIdx="9" presStyleCnt="21" custLinFactX="-18916" custLinFactNeighborX="-100000" custLinFactNeighborY="2848"/>
      <dgm:spPr/>
    </dgm:pt>
    <dgm:pt modelId="{6EDDD44C-F5E4-49AD-B1D9-346B8B8AEE8F}" type="pres">
      <dgm:prSet presAssocID="{CA6B1BA0-B2FC-48AD-8EDA-F4AAA4AF2782}" presName="Ellipse" presStyleLbl="fgAcc1" presStyleIdx="10" presStyleCnt="22"/>
      <dgm:spPr>
        <a:prstGeom prst="donut">
          <a:avLst/>
        </a:prstGeom>
      </dgm:spPr>
    </dgm:pt>
    <dgm:pt modelId="{FE564261-183D-47F9-8E7E-BCFC5023A815}" type="pres">
      <dgm:prSet presAssocID="{CA6B1BA0-B2FC-48AD-8EDA-F4AAA4AF2782}" presName="L2TextContainer" presStyleLbl="revTx" presStyleIdx="18" presStyleCnt="42">
        <dgm:presLayoutVars>
          <dgm:bulletEnabled val="1"/>
        </dgm:presLayoutVars>
      </dgm:prSet>
      <dgm:spPr/>
      <dgm:t>
        <a:bodyPr/>
        <a:lstStyle/>
        <a:p>
          <a:endParaRPr lang="pt-BR"/>
        </a:p>
      </dgm:t>
    </dgm:pt>
    <dgm:pt modelId="{3DA36ABE-9810-4ED4-9A55-2905E7588D06}" type="pres">
      <dgm:prSet presAssocID="{CA6B1BA0-B2FC-48AD-8EDA-F4AAA4AF2782}" presName="L1TextContainer" presStyleLbl="revTx" presStyleIdx="19" presStyleCnt="42" custLinFactNeighborX="-77715" custLinFactNeighborY="8546">
        <dgm:presLayoutVars>
          <dgm:chMax val="1"/>
          <dgm:chPref val="1"/>
          <dgm:bulletEnabled val="1"/>
        </dgm:presLayoutVars>
      </dgm:prSet>
      <dgm:spPr/>
      <dgm:t>
        <a:bodyPr/>
        <a:lstStyle/>
        <a:p>
          <a:endParaRPr lang="pt-BR"/>
        </a:p>
      </dgm:t>
    </dgm:pt>
    <dgm:pt modelId="{4B9F5909-A57C-4893-9C8A-D5960FE9BE37}" type="pres">
      <dgm:prSet presAssocID="{CA6B1BA0-B2FC-48AD-8EDA-F4AAA4AF2782}" presName="ConnectLine" presStyleLbl="sibTrans1D1" presStyleIdx="9" presStyleCnt="21" custLinFactX="-800000" custLinFactNeighborX="-884131" custLinFactNeighborY="1001"/>
      <dgm:spPr>
        <a:xfrm>
          <a:off x="4960678" y="2690813"/>
          <a:ext cx="0" cy="1592961"/>
        </a:xfrm>
        <a:prstGeom prst="line">
          <a:avLst/>
        </a:prstGeom>
      </dgm:spPr>
    </dgm:pt>
    <dgm:pt modelId="{DEDCEF89-DB8F-4197-B2D2-2D39426E0B96}" type="pres">
      <dgm:prSet presAssocID="{CA6B1BA0-B2FC-48AD-8EDA-F4AAA4AF2782}" presName="EmptyPlaceHolder" presStyleCnt="0"/>
      <dgm:spPr/>
    </dgm:pt>
    <dgm:pt modelId="{4A96FD2F-C127-41DC-AA54-1EEBED6BA483}" type="pres">
      <dgm:prSet presAssocID="{39FB540D-D808-4040-9A37-0AC474C0212F}" presName="spaceBetweenRectangles" presStyleCnt="0"/>
      <dgm:spPr/>
    </dgm:pt>
    <dgm:pt modelId="{A1AE2BC4-A99C-4DD3-A84D-EB3461D18287}" type="pres">
      <dgm:prSet presAssocID="{212ADAAB-D5CB-4BBC-8DAF-7340FD334994}" presName="composite" presStyleCnt="0"/>
      <dgm:spPr/>
    </dgm:pt>
    <dgm:pt modelId="{278CF1E0-B1C4-4B10-A5EC-FD7EF0557E2D}" type="pres">
      <dgm:prSet presAssocID="{212ADAAB-D5CB-4BBC-8DAF-7340FD334994}" presName="ConnectorPoint" presStyleLbl="lnNode1" presStyleIdx="10" presStyleCnt="21"/>
      <dgm:spPr/>
    </dgm:pt>
    <dgm:pt modelId="{27B65FB4-BE6A-41E6-BBE9-8DC9F7B73486}" type="pres">
      <dgm:prSet presAssocID="{212ADAAB-D5CB-4BBC-8DAF-7340FD334994}" presName="DropPinPlaceHolder" presStyleCnt="0"/>
      <dgm:spPr/>
    </dgm:pt>
    <dgm:pt modelId="{488CC4C6-DFBC-460C-A9ED-BEDA8CC682D4}" type="pres">
      <dgm:prSet presAssocID="{212ADAAB-D5CB-4BBC-8DAF-7340FD334994}" presName="DropPin" presStyleLbl="alignNode1" presStyleIdx="10" presStyleCnt="21" custLinFactNeighborX="-86828" custLinFactNeighborY="-1424"/>
      <dgm:spPr/>
    </dgm:pt>
    <dgm:pt modelId="{48CA82DA-B677-461B-A08D-337683480059}" type="pres">
      <dgm:prSet presAssocID="{212ADAAB-D5CB-4BBC-8DAF-7340FD334994}" presName="Ellipse" presStyleLbl="fgAcc1" presStyleIdx="11" presStyleCnt="22"/>
      <dgm:spPr>
        <a:prstGeom prst="donut">
          <a:avLst/>
        </a:prstGeom>
      </dgm:spPr>
    </dgm:pt>
    <dgm:pt modelId="{D1646913-A3FA-4470-A3E9-C64B0A13A62A}" type="pres">
      <dgm:prSet presAssocID="{212ADAAB-D5CB-4BBC-8DAF-7340FD334994}" presName="L2TextContainer" presStyleLbl="revTx" presStyleIdx="20" presStyleCnt="42">
        <dgm:presLayoutVars>
          <dgm:bulletEnabled val="1"/>
        </dgm:presLayoutVars>
      </dgm:prSet>
      <dgm:spPr/>
      <dgm:t>
        <a:bodyPr/>
        <a:lstStyle/>
        <a:p>
          <a:endParaRPr lang="pt-BR"/>
        </a:p>
      </dgm:t>
    </dgm:pt>
    <dgm:pt modelId="{6EC2FC68-E1B8-4274-8090-C2C96A4CD82C}" type="pres">
      <dgm:prSet presAssocID="{212ADAAB-D5CB-4BBC-8DAF-7340FD334994}" presName="L1TextContainer" presStyleLbl="revTx" presStyleIdx="21" presStyleCnt="42" custLinFactNeighborX="-57441">
        <dgm:presLayoutVars>
          <dgm:chMax val="1"/>
          <dgm:chPref val="1"/>
          <dgm:bulletEnabled val="1"/>
        </dgm:presLayoutVars>
      </dgm:prSet>
      <dgm:spPr/>
      <dgm:t>
        <a:bodyPr/>
        <a:lstStyle/>
        <a:p>
          <a:endParaRPr lang="pt-BR"/>
        </a:p>
      </dgm:t>
    </dgm:pt>
    <dgm:pt modelId="{4F41BF23-550C-4E7F-977E-3D22E3AF7B51}" type="pres">
      <dgm:prSet presAssocID="{212ADAAB-D5CB-4BBC-8DAF-7340FD334994}" presName="ConnectLine" presStyleLbl="sibTrans1D1" presStyleIdx="10" presStyleCnt="21" custLinFactX="-600000" custLinFactNeighborX="-670000" custLinFactNeighborY="-500"/>
      <dgm:spPr>
        <a:xfrm>
          <a:off x="6519360" y="1097851"/>
          <a:ext cx="0" cy="1592961"/>
        </a:xfrm>
        <a:prstGeom prst="line">
          <a:avLst/>
        </a:prstGeom>
      </dgm:spPr>
    </dgm:pt>
    <dgm:pt modelId="{5018695D-CFD4-49F8-8967-BA8A0C0A0DE1}" type="pres">
      <dgm:prSet presAssocID="{212ADAAB-D5CB-4BBC-8DAF-7340FD334994}" presName="EmptyPlaceHolder" presStyleCnt="0"/>
      <dgm:spPr/>
    </dgm:pt>
    <dgm:pt modelId="{61EA613E-57A8-485F-A4A9-29037092E83A}" type="pres">
      <dgm:prSet presAssocID="{AB2787E4-2A8B-428D-A4AE-2B14DCFFC4E7}" presName="spaceBetweenRectangles" presStyleCnt="0"/>
      <dgm:spPr/>
    </dgm:pt>
    <dgm:pt modelId="{0F3B3032-C16A-44EB-AE28-CB7C1D797D2B}" type="pres">
      <dgm:prSet presAssocID="{A2560FD2-F12F-4A06-A96F-B86674952111}" presName="composite" presStyleCnt="0"/>
      <dgm:spPr/>
    </dgm:pt>
    <dgm:pt modelId="{A64C6D16-2F77-439A-848A-F1081C5E5CBE}" type="pres">
      <dgm:prSet presAssocID="{A2560FD2-F12F-4A06-A96F-B86674952111}" presName="ConnectorPoint" presStyleLbl="lnNode1" presStyleIdx="11" presStyleCnt="21"/>
      <dgm:spPr/>
    </dgm:pt>
    <dgm:pt modelId="{8EFC6EAF-71E5-48C3-9F69-6FB96640B14F}" type="pres">
      <dgm:prSet presAssocID="{A2560FD2-F12F-4A06-A96F-B86674952111}" presName="DropPinPlaceHolder" presStyleCnt="0"/>
      <dgm:spPr/>
    </dgm:pt>
    <dgm:pt modelId="{73F98938-B973-410F-B6E0-43437FA146E6}" type="pres">
      <dgm:prSet presAssocID="{A2560FD2-F12F-4A06-A96F-B86674952111}" presName="DropPin" presStyleLbl="alignNode1" presStyleIdx="11" presStyleCnt="21" custLinFactX="-18916" custLinFactNeighborX="-100000" custLinFactNeighborY="-24213"/>
      <dgm:spPr>
        <a:prstGeom prst="ellipse">
          <a:avLst/>
        </a:prstGeom>
      </dgm:spPr>
    </dgm:pt>
    <dgm:pt modelId="{26BE64BD-02BC-4C6F-AC50-F9617E59754D}" type="pres">
      <dgm:prSet presAssocID="{A2560FD2-F12F-4A06-A96F-B86674952111}" presName="Ellipse" presStyleLbl="fgAcc1" presStyleIdx="12" presStyleCnt="22"/>
      <dgm:spPr>
        <a:prstGeom prst="star12">
          <a:avLst/>
        </a:prstGeom>
      </dgm:spPr>
    </dgm:pt>
    <dgm:pt modelId="{5C5070CD-E29E-4F50-9A43-342A2DE968FF}" type="pres">
      <dgm:prSet presAssocID="{A2560FD2-F12F-4A06-A96F-B86674952111}" presName="L2TextContainer" presStyleLbl="revTx" presStyleIdx="22" presStyleCnt="42">
        <dgm:presLayoutVars>
          <dgm:bulletEnabled val="1"/>
        </dgm:presLayoutVars>
      </dgm:prSet>
      <dgm:spPr/>
      <dgm:t>
        <a:bodyPr/>
        <a:lstStyle/>
        <a:p>
          <a:endParaRPr lang="pt-BR"/>
        </a:p>
      </dgm:t>
    </dgm:pt>
    <dgm:pt modelId="{6FED4196-A0D3-4E5C-83DA-99291A8FFFC3}" type="pres">
      <dgm:prSet presAssocID="{A2560FD2-F12F-4A06-A96F-B86674952111}" presName="L1TextContainer" presStyleLbl="revTx" presStyleIdx="23" presStyleCnt="42" custLinFactNeighborX="-74662" custLinFactNeighborY="4273">
        <dgm:presLayoutVars>
          <dgm:chMax val="1"/>
          <dgm:chPref val="1"/>
          <dgm:bulletEnabled val="1"/>
        </dgm:presLayoutVars>
      </dgm:prSet>
      <dgm:spPr/>
      <dgm:t>
        <a:bodyPr/>
        <a:lstStyle/>
        <a:p>
          <a:endParaRPr lang="pt-BR"/>
        </a:p>
      </dgm:t>
    </dgm:pt>
    <dgm:pt modelId="{54DE4918-169B-4E9C-B946-44A9D45AEC94}" type="pres">
      <dgm:prSet presAssocID="{A2560FD2-F12F-4A06-A96F-B86674952111}" presName="ConnectLine" presStyleLbl="sibTrans1D1" presStyleIdx="11" presStyleCnt="21" custLinFactX="-811742" custLinFactNeighborX="-900000" custLinFactNeighborY="-2002"/>
      <dgm:spPr>
        <a:xfrm>
          <a:off x="8078042" y="2690813"/>
          <a:ext cx="0" cy="1592961"/>
        </a:xfrm>
        <a:prstGeom prst="line">
          <a:avLst/>
        </a:prstGeom>
      </dgm:spPr>
    </dgm:pt>
    <dgm:pt modelId="{75F2030E-997B-4809-B3F1-AEF48EEEDB2B}" type="pres">
      <dgm:prSet presAssocID="{A2560FD2-F12F-4A06-A96F-B86674952111}" presName="EmptyPlaceHolder" presStyleCnt="0"/>
      <dgm:spPr/>
    </dgm:pt>
    <dgm:pt modelId="{A9542710-790C-4B8C-B1E0-7B17A1470173}" type="pres">
      <dgm:prSet presAssocID="{D3C3BC3F-2256-4FBC-AFA5-0D035E3EACD7}" presName="spaceBetweenRectangles" presStyleCnt="0"/>
      <dgm:spPr/>
    </dgm:pt>
    <dgm:pt modelId="{D671BC9C-131F-4B0F-BCFB-52E469055F40}" type="pres">
      <dgm:prSet presAssocID="{EFFCF1BC-CA91-42AE-ABFF-90DE6F19AEAA}" presName="composite" presStyleCnt="0"/>
      <dgm:spPr/>
    </dgm:pt>
    <dgm:pt modelId="{C07F584C-7614-429D-A5CE-16CFBE4B1E8B}" type="pres">
      <dgm:prSet presAssocID="{EFFCF1BC-CA91-42AE-ABFF-90DE6F19AEAA}" presName="ConnectorPoint" presStyleLbl="lnNode1" presStyleIdx="12" presStyleCnt="21"/>
      <dgm:spPr/>
    </dgm:pt>
    <dgm:pt modelId="{6C4175F1-C0D6-4918-BA38-8BECE777311C}" type="pres">
      <dgm:prSet presAssocID="{EFFCF1BC-CA91-42AE-ABFF-90DE6F19AEAA}" presName="DropPinPlaceHolder" presStyleCnt="0"/>
      <dgm:spPr/>
    </dgm:pt>
    <dgm:pt modelId="{402BF52F-D7CA-4092-B62E-685042DA8924}" type="pres">
      <dgm:prSet presAssocID="{EFFCF1BC-CA91-42AE-ABFF-90DE6F19AEAA}" presName="DropPin" presStyleLbl="alignNode1" presStyleIdx="12" presStyleCnt="21" custLinFactNeighborX="-96989" custLinFactNeighborY="-1424"/>
      <dgm:spPr/>
    </dgm:pt>
    <dgm:pt modelId="{F8A850AA-18A2-42AC-8BA6-FD187115B1ED}" type="pres">
      <dgm:prSet presAssocID="{EFFCF1BC-CA91-42AE-ABFF-90DE6F19AEAA}" presName="Ellipse" presStyleLbl="fgAcc1" presStyleIdx="13" presStyleCnt="22"/>
      <dgm:spPr/>
    </dgm:pt>
    <dgm:pt modelId="{35336E80-9742-49AA-801B-6B79442D3BBC}" type="pres">
      <dgm:prSet presAssocID="{EFFCF1BC-CA91-42AE-ABFF-90DE6F19AEAA}" presName="L2TextContainer" presStyleLbl="revTx" presStyleIdx="24" presStyleCnt="42">
        <dgm:presLayoutVars>
          <dgm:bulletEnabled val="1"/>
        </dgm:presLayoutVars>
      </dgm:prSet>
      <dgm:spPr/>
      <dgm:t>
        <a:bodyPr/>
        <a:lstStyle/>
        <a:p>
          <a:endParaRPr lang="pt-BR"/>
        </a:p>
      </dgm:t>
    </dgm:pt>
    <dgm:pt modelId="{9B70B414-822F-4C16-ACC1-EB9551099038}" type="pres">
      <dgm:prSet presAssocID="{EFFCF1BC-CA91-42AE-ABFF-90DE6F19AEAA}" presName="L1TextContainer" presStyleLbl="revTx" presStyleIdx="25" presStyleCnt="42" custScaleX="100379" custScaleY="48773" custLinFactNeighborX="-69829" custLinFactNeighborY="-5536">
        <dgm:presLayoutVars>
          <dgm:chMax val="1"/>
          <dgm:chPref val="1"/>
          <dgm:bulletEnabled val="1"/>
        </dgm:presLayoutVars>
      </dgm:prSet>
      <dgm:spPr/>
      <dgm:t>
        <a:bodyPr/>
        <a:lstStyle/>
        <a:p>
          <a:endParaRPr lang="pt-BR"/>
        </a:p>
      </dgm:t>
    </dgm:pt>
    <dgm:pt modelId="{EE9D9C71-ADC4-4C5D-85D7-5A52A003E3D2}" type="pres">
      <dgm:prSet presAssocID="{EFFCF1BC-CA91-42AE-ABFF-90DE6F19AEAA}" presName="ConnectLine" presStyleLbl="sibTrans1D1" presStyleIdx="12" presStyleCnt="21" custLinFactX="-700000" custLinFactNeighborX="-763261" custLinFactNeighborY="-2002"/>
      <dgm:spPr/>
    </dgm:pt>
    <dgm:pt modelId="{E64EB569-DF27-4648-BB40-2151A924307A}" type="pres">
      <dgm:prSet presAssocID="{EFFCF1BC-CA91-42AE-ABFF-90DE6F19AEAA}" presName="EmptyPlaceHolder" presStyleCnt="0"/>
      <dgm:spPr/>
    </dgm:pt>
    <dgm:pt modelId="{FA80D6B9-78CD-4878-B953-365B5302928D}" type="pres">
      <dgm:prSet presAssocID="{D1C4035B-3B68-4B3C-82D9-1D048850E11C}" presName="spaceBetweenRectangles" presStyleCnt="0"/>
      <dgm:spPr/>
    </dgm:pt>
    <dgm:pt modelId="{D2B034FF-E793-480E-A33F-77BD286979A0}" type="pres">
      <dgm:prSet presAssocID="{489BD79C-F6A0-4520-ADB2-6B9CCD7D27D0}" presName="composite" presStyleCnt="0"/>
      <dgm:spPr/>
    </dgm:pt>
    <dgm:pt modelId="{5566017A-8936-43E4-965A-0F80C0B41496}" type="pres">
      <dgm:prSet presAssocID="{489BD79C-F6A0-4520-ADB2-6B9CCD7D27D0}" presName="ConnectorPoint" presStyleLbl="lnNode1" presStyleIdx="13" presStyleCnt="21"/>
      <dgm:spPr/>
    </dgm:pt>
    <dgm:pt modelId="{1AD76F14-E369-40F3-ABCE-39E5BB3277D7}" type="pres">
      <dgm:prSet presAssocID="{489BD79C-F6A0-4520-ADB2-6B9CCD7D27D0}" presName="DropPinPlaceHolder" presStyleCnt="0"/>
      <dgm:spPr/>
    </dgm:pt>
    <dgm:pt modelId="{F789A91D-6B23-4951-8CEA-FEE271572678}" type="pres">
      <dgm:prSet presAssocID="{489BD79C-F6A0-4520-ADB2-6B9CCD7D27D0}" presName="DropPin" presStyleLbl="alignNode1" presStyleIdx="13" presStyleCnt="21" custLinFactX="-30241" custLinFactNeighborX="-100000" custLinFactNeighborY="-5697"/>
      <dgm:spPr/>
    </dgm:pt>
    <dgm:pt modelId="{FDB66D1B-2626-46E2-BCB7-33D3E2F3A519}" type="pres">
      <dgm:prSet presAssocID="{489BD79C-F6A0-4520-ADB2-6B9CCD7D27D0}" presName="Ellipse" presStyleLbl="fgAcc1" presStyleIdx="14" presStyleCnt="22"/>
      <dgm:spPr/>
    </dgm:pt>
    <dgm:pt modelId="{188BB89F-C656-415A-AE64-000566727741}" type="pres">
      <dgm:prSet presAssocID="{489BD79C-F6A0-4520-ADB2-6B9CCD7D27D0}" presName="L2TextContainer" presStyleLbl="revTx" presStyleIdx="26" presStyleCnt="42">
        <dgm:presLayoutVars>
          <dgm:bulletEnabled val="1"/>
        </dgm:presLayoutVars>
      </dgm:prSet>
      <dgm:spPr/>
      <dgm:t>
        <a:bodyPr/>
        <a:lstStyle/>
        <a:p>
          <a:endParaRPr lang="pt-BR"/>
        </a:p>
      </dgm:t>
    </dgm:pt>
    <dgm:pt modelId="{D3D6199E-CE48-4DCF-9E5E-6AD2D735CF57}" type="pres">
      <dgm:prSet presAssocID="{489BD79C-F6A0-4520-ADB2-6B9CCD7D27D0}" presName="L1TextContainer" presStyleLbl="revTx" presStyleIdx="27" presStyleCnt="42" custLinFactNeighborX="-77714" custLinFactNeighborY="-17092">
        <dgm:presLayoutVars>
          <dgm:chMax val="1"/>
          <dgm:chPref val="1"/>
          <dgm:bulletEnabled val="1"/>
        </dgm:presLayoutVars>
      </dgm:prSet>
      <dgm:spPr/>
      <dgm:t>
        <a:bodyPr/>
        <a:lstStyle/>
        <a:p>
          <a:endParaRPr lang="pt-BR"/>
        </a:p>
      </dgm:t>
    </dgm:pt>
    <dgm:pt modelId="{1A54EE42-3B25-444B-9E0F-F04DF656F76E}" type="pres">
      <dgm:prSet presAssocID="{489BD79C-F6A0-4520-ADB2-6B9CCD7D27D0}" presName="ConnectLine" presStyleLbl="sibTrans1D1" presStyleIdx="13" presStyleCnt="21" custLinFactX="-900000" custLinFactNeighborX="-949783" custLinFactNeighborY="-1501"/>
      <dgm:spPr/>
    </dgm:pt>
    <dgm:pt modelId="{E52E7FD4-2E08-4F79-B195-7FDED0939950}" type="pres">
      <dgm:prSet presAssocID="{489BD79C-F6A0-4520-ADB2-6B9CCD7D27D0}" presName="EmptyPlaceHolder" presStyleCnt="0"/>
      <dgm:spPr/>
    </dgm:pt>
    <dgm:pt modelId="{C0A966BB-8D91-4C4E-B0B4-957D215501C7}" type="pres">
      <dgm:prSet presAssocID="{CF20845C-18E7-450C-96E4-62683185BA90}" presName="spaceBetweenRectangles" presStyleCnt="0"/>
      <dgm:spPr/>
    </dgm:pt>
    <dgm:pt modelId="{DB7300D3-8C0A-41BD-BE69-1D4A7137D37C}" type="pres">
      <dgm:prSet presAssocID="{9145510D-9272-4762-ACA8-56F36A4EF97E}" presName="composite" presStyleCnt="0"/>
      <dgm:spPr/>
    </dgm:pt>
    <dgm:pt modelId="{969A9660-0259-41DC-8F20-5C6C5D9C2989}" type="pres">
      <dgm:prSet presAssocID="{9145510D-9272-4762-ACA8-56F36A4EF97E}" presName="ConnectorPoint" presStyleLbl="lnNode1" presStyleIdx="14" presStyleCnt="21"/>
      <dgm:spPr/>
    </dgm:pt>
    <dgm:pt modelId="{8B5C2A14-30AD-4E1A-8CC2-687B0B7A41C7}" type="pres">
      <dgm:prSet presAssocID="{9145510D-9272-4762-ACA8-56F36A4EF97E}" presName="DropPinPlaceHolder" presStyleCnt="0"/>
      <dgm:spPr/>
    </dgm:pt>
    <dgm:pt modelId="{053D2B98-AED9-47BC-B18A-C13F375F76F9}" type="pres">
      <dgm:prSet presAssocID="{9145510D-9272-4762-ACA8-56F36A4EF97E}" presName="DropPin" presStyleLbl="alignNode1" presStyleIdx="14" presStyleCnt="21" custLinFactX="-26466" custLinFactNeighborX="-100000" custLinFactNeighborY="2849"/>
      <dgm:spPr/>
    </dgm:pt>
    <dgm:pt modelId="{3F9254CA-19B7-43E2-B928-40CD09F8E873}" type="pres">
      <dgm:prSet presAssocID="{9145510D-9272-4762-ACA8-56F36A4EF97E}" presName="Ellipse" presStyleLbl="fgAcc1" presStyleIdx="15" presStyleCnt="22"/>
      <dgm:spPr/>
    </dgm:pt>
    <dgm:pt modelId="{CFF6B4C4-C27A-4CAB-A603-CF7FD1832CA2}" type="pres">
      <dgm:prSet presAssocID="{9145510D-9272-4762-ACA8-56F36A4EF97E}" presName="L2TextContainer" presStyleLbl="revTx" presStyleIdx="28" presStyleCnt="42">
        <dgm:presLayoutVars>
          <dgm:bulletEnabled val="1"/>
        </dgm:presLayoutVars>
      </dgm:prSet>
      <dgm:spPr/>
      <dgm:t>
        <a:bodyPr/>
        <a:lstStyle/>
        <a:p>
          <a:endParaRPr lang="pt-BR"/>
        </a:p>
      </dgm:t>
    </dgm:pt>
    <dgm:pt modelId="{50C2037D-E07D-4751-90F0-CB76C02CEAC1}" type="pres">
      <dgm:prSet presAssocID="{9145510D-9272-4762-ACA8-56F36A4EF97E}" presName="L1TextContainer" presStyleLbl="revTx" presStyleIdx="29" presStyleCnt="42" custLinFactNeighborX="-82680" custLinFactNeighborY="-31335">
        <dgm:presLayoutVars>
          <dgm:chMax val="1"/>
          <dgm:chPref val="1"/>
          <dgm:bulletEnabled val="1"/>
        </dgm:presLayoutVars>
      </dgm:prSet>
      <dgm:spPr/>
      <dgm:t>
        <a:bodyPr/>
        <a:lstStyle/>
        <a:p>
          <a:endParaRPr lang="pt-BR"/>
        </a:p>
      </dgm:t>
    </dgm:pt>
    <dgm:pt modelId="{4B25EE04-0037-4764-B13C-1A69815A7E7F}" type="pres">
      <dgm:prSet presAssocID="{9145510D-9272-4762-ACA8-56F36A4EF97E}" presName="ConnectLine" presStyleLbl="sibTrans1D1" presStyleIdx="14" presStyleCnt="21" custLinFactX="-900000" custLinFactNeighborX="-922172" custLinFactNeighborY="-1501"/>
      <dgm:spPr/>
    </dgm:pt>
    <dgm:pt modelId="{883090E9-CCA9-49D1-88FC-0F7F0B94F5B0}" type="pres">
      <dgm:prSet presAssocID="{9145510D-9272-4762-ACA8-56F36A4EF97E}" presName="EmptyPlaceHolder" presStyleCnt="0"/>
      <dgm:spPr/>
    </dgm:pt>
    <dgm:pt modelId="{F35F1E3D-B4DF-416A-98B8-16AA7829B8A9}" type="pres">
      <dgm:prSet presAssocID="{9CC2A8F4-BE96-434D-A9FE-1AA919314886}" presName="spaceBetweenRectangles" presStyleCnt="0"/>
      <dgm:spPr/>
    </dgm:pt>
    <dgm:pt modelId="{BA1AC5FC-F360-4ACA-9AB7-0E7816424511}" type="pres">
      <dgm:prSet presAssocID="{D9ED1C22-688A-45BB-90CE-E9982881A200}" presName="composite" presStyleCnt="0"/>
      <dgm:spPr/>
    </dgm:pt>
    <dgm:pt modelId="{C9A62EDA-6355-48F6-90D7-75474E9CCC2C}" type="pres">
      <dgm:prSet presAssocID="{D9ED1C22-688A-45BB-90CE-E9982881A200}" presName="ConnectorPoint" presStyleLbl="lnNode1" presStyleIdx="15" presStyleCnt="21"/>
      <dgm:spPr/>
    </dgm:pt>
    <dgm:pt modelId="{D465004C-7A1C-47D7-A65C-FBC49A48D2C0}" type="pres">
      <dgm:prSet presAssocID="{D9ED1C22-688A-45BB-90CE-E9982881A200}" presName="DropPinPlaceHolder" presStyleCnt="0"/>
      <dgm:spPr/>
    </dgm:pt>
    <dgm:pt modelId="{7151933C-6E1F-42B2-92B1-95CA8A953A3F}" type="pres">
      <dgm:prSet presAssocID="{D9ED1C22-688A-45BB-90CE-E9982881A200}" presName="DropPin" presStyleLbl="alignNode1" presStyleIdx="15" presStyleCnt="21" custLinFactX="-41567" custLinFactNeighborX="-100000" custLinFactNeighborY="8546"/>
      <dgm:spPr/>
    </dgm:pt>
    <dgm:pt modelId="{43872317-F888-4596-8398-58E1FF4593CB}" type="pres">
      <dgm:prSet presAssocID="{D9ED1C22-688A-45BB-90CE-E9982881A200}" presName="Ellipse" presStyleLbl="fgAcc1" presStyleIdx="16" presStyleCnt="22"/>
      <dgm:spPr/>
    </dgm:pt>
    <dgm:pt modelId="{B1D5AE8C-F6B5-4591-A285-3449D98B15A7}" type="pres">
      <dgm:prSet presAssocID="{D9ED1C22-688A-45BB-90CE-E9982881A200}" presName="L2TextContainer" presStyleLbl="revTx" presStyleIdx="30" presStyleCnt="42">
        <dgm:presLayoutVars>
          <dgm:bulletEnabled val="1"/>
        </dgm:presLayoutVars>
      </dgm:prSet>
      <dgm:spPr/>
      <dgm:t>
        <a:bodyPr/>
        <a:lstStyle/>
        <a:p>
          <a:endParaRPr lang="pt-BR"/>
        </a:p>
      </dgm:t>
    </dgm:pt>
    <dgm:pt modelId="{CC036AF5-5D4A-45A6-8389-83D0CC258F8C}" type="pres">
      <dgm:prSet presAssocID="{D9ED1C22-688A-45BB-90CE-E9982881A200}" presName="L1TextContainer" presStyleLbl="revTx" presStyleIdx="31" presStyleCnt="42" custLinFactNeighborX="-86725" custLinFactNeighborY="-1424">
        <dgm:presLayoutVars>
          <dgm:chMax val="1"/>
          <dgm:chPref val="1"/>
          <dgm:bulletEnabled val="1"/>
        </dgm:presLayoutVars>
      </dgm:prSet>
      <dgm:spPr/>
      <dgm:t>
        <a:bodyPr/>
        <a:lstStyle/>
        <a:p>
          <a:endParaRPr lang="pt-BR"/>
        </a:p>
      </dgm:t>
    </dgm:pt>
    <dgm:pt modelId="{D56ED581-3857-4B25-8BF6-43B937D2542D}" type="pres">
      <dgm:prSet presAssocID="{D9ED1C22-688A-45BB-90CE-E9982881A200}" presName="ConnectLine" presStyleLbl="sibTrans1D1" presStyleIdx="15" presStyleCnt="21" custLinFactX="-987825" custLinFactNeighborX="-1000000" custLinFactNeighborY="1001"/>
      <dgm:spPr/>
    </dgm:pt>
    <dgm:pt modelId="{6F4E5D6E-F2C2-49BB-92A3-DB7CCB722C1E}" type="pres">
      <dgm:prSet presAssocID="{D9ED1C22-688A-45BB-90CE-E9982881A200}" presName="EmptyPlaceHolder" presStyleCnt="0"/>
      <dgm:spPr/>
    </dgm:pt>
    <dgm:pt modelId="{88D773DC-6C15-4306-816C-43871D18562F}" type="pres">
      <dgm:prSet presAssocID="{54C737EB-C8D7-40CF-8D18-3A40540B4669}" presName="spaceBetweenRectangles" presStyleCnt="0"/>
      <dgm:spPr/>
    </dgm:pt>
    <dgm:pt modelId="{329ED827-7514-4B09-8A38-3BC7CC4EF58F}" type="pres">
      <dgm:prSet presAssocID="{CDF18E83-03A4-4D1A-AEDF-559E9A6BB0DB}" presName="composite" presStyleCnt="0"/>
      <dgm:spPr/>
    </dgm:pt>
    <dgm:pt modelId="{32FDB405-9DDF-4E6B-A453-78344D62AB03}" type="pres">
      <dgm:prSet presAssocID="{CDF18E83-03A4-4D1A-AEDF-559E9A6BB0DB}" presName="ConnectorPoint" presStyleLbl="lnNode1" presStyleIdx="16" presStyleCnt="21"/>
      <dgm:spPr/>
    </dgm:pt>
    <dgm:pt modelId="{630EDB25-FEE4-4F96-AE6F-08D63AE42753}" type="pres">
      <dgm:prSet presAssocID="{CDF18E83-03A4-4D1A-AEDF-559E9A6BB0DB}" presName="DropPinPlaceHolder" presStyleCnt="0"/>
      <dgm:spPr/>
    </dgm:pt>
    <dgm:pt modelId="{67CDCA10-C35F-40CD-B06C-0900BFC5173C}" type="pres">
      <dgm:prSet presAssocID="{CDF18E83-03A4-4D1A-AEDF-559E9A6BB0DB}" presName="DropPin" presStyleLbl="alignNode1" presStyleIdx="16" presStyleCnt="21" custLinFactX="-27016" custLinFactNeighborX="-100000" custLinFactNeighborY="2848"/>
      <dgm:spPr/>
    </dgm:pt>
    <dgm:pt modelId="{E131A90A-FB3F-4A92-A58D-19C80531E3C8}" type="pres">
      <dgm:prSet presAssocID="{CDF18E83-03A4-4D1A-AEDF-559E9A6BB0DB}" presName="Ellipse" presStyleLbl="fgAcc1" presStyleIdx="17" presStyleCnt="22"/>
      <dgm:spPr/>
    </dgm:pt>
    <dgm:pt modelId="{E8B3B845-4112-4C8B-AE9A-0BF1B29083EA}" type="pres">
      <dgm:prSet presAssocID="{CDF18E83-03A4-4D1A-AEDF-559E9A6BB0DB}" presName="L2TextContainer" presStyleLbl="revTx" presStyleIdx="32" presStyleCnt="42">
        <dgm:presLayoutVars>
          <dgm:bulletEnabled val="1"/>
        </dgm:presLayoutVars>
      </dgm:prSet>
      <dgm:spPr/>
      <dgm:t>
        <a:bodyPr/>
        <a:lstStyle/>
        <a:p>
          <a:endParaRPr lang="pt-BR"/>
        </a:p>
      </dgm:t>
    </dgm:pt>
    <dgm:pt modelId="{DAF0F930-2866-4456-9532-E360C43E0B7A}" type="pres">
      <dgm:prSet presAssocID="{CDF18E83-03A4-4D1A-AEDF-559E9A6BB0DB}" presName="L1TextContainer" presStyleLbl="revTx" presStyleIdx="33" presStyleCnt="42" custLinFactX="-846" custLinFactNeighborX="-100000" custLinFactNeighborY="-4273">
        <dgm:presLayoutVars>
          <dgm:chMax val="1"/>
          <dgm:chPref val="1"/>
          <dgm:bulletEnabled val="1"/>
        </dgm:presLayoutVars>
      </dgm:prSet>
      <dgm:spPr/>
      <dgm:t>
        <a:bodyPr/>
        <a:lstStyle/>
        <a:p>
          <a:endParaRPr lang="pt-BR"/>
        </a:p>
      </dgm:t>
    </dgm:pt>
    <dgm:pt modelId="{97B78FDE-E8DE-4462-8DCF-873C9C84AA13}" type="pres">
      <dgm:prSet presAssocID="{CDF18E83-03A4-4D1A-AEDF-559E9A6BB0DB}" presName="ConnectLine" presStyleLbl="sibTrans1D1" presStyleIdx="16" presStyleCnt="21" custLinFactX="-811739" custLinFactNeighborX="-900000" custLinFactNeighborY="0"/>
      <dgm:spPr/>
    </dgm:pt>
    <dgm:pt modelId="{5B4F13E0-58B2-41C2-9B7C-50A64ABBE3FB}" type="pres">
      <dgm:prSet presAssocID="{CDF18E83-03A4-4D1A-AEDF-559E9A6BB0DB}" presName="EmptyPlaceHolder" presStyleCnt="0"/>
      <dgm:spPr/>
    </dgm:pt>
    <dgm:pt modelId="{DF7E124E-4D67-47C1-86D9-E27479725829}" type="pres">
      <dgm:prSet presAssocID="{8F82E841-CAEB-43FC-98C1-ACE514E4F7F9}" presName="spaceBetweenRectangles" presStyleCnt="0"/>
      <dgm:spPr/>
    </dgm:pt>
    <dgm:pt modelId="{8BF4AE38-6977-4A6E-9302-A3E535808BE5}" type="pres">
      <dgm:prSet presAssocID="{AE7FE401-8816-4141-93A6-C117DBD8D8F2}" presName="composite" presStyleCnt="0"/>
      <dgm:spPr/>
    </dgm:pt>
    <dgm:pt modelId="{FF94CA5F-5660-478D-A970-642413C35DD7}" type="pres">
      <dgm:prSet presAssocID="{AE7FE401-8816-4141-93A6-C117DBD8D8F2}" presName="ConnectorPoint" presStyleLbl="lnNode1" presStyleIdx="17" presStyleCnt="21"/>
      <dgm:spPr/>
    </dgm:pt>
    <dgm:pt modelId="{79B4EE8B-E5BD-40F7-8CEF-C8AD983EE3CD}" type="pres">
      <dgm:prSet presAssocID="{AE7FE401-8816-4141-93A6-C117DBD8D8F2}" presName="DropPinPlaceHolder" presStyleCnt="0"/>
      <dgm:spPr/>
    </dgm:pt>
    <dgm:pt modelId="{8A9023A5-6BD3-4E09-8F2E-C8CFD5084B42}" type="pres">
      <dgm:prSet presAssocID="{AE7FE401-8816-4141-93A6-C117DBD8D8F2}" presName="DropPin" presStyleLbl="alignNode1" presStyleIdx="17" presStyleCnt="21" custLinFactX="-7207" custLinFactNeighborX="-100000" custLinFactNeighborY="2849"/>
      <dgm:spPr/>
    </dgm:pt>
    <dgm:pt modelId="{41EE36C4-C799-45C1-980C-E0052657EE46}" type="pres">
      <dgm:prSet presAssocID="{AE7FE401-8816-4141-93A6-C117DBD8D8F2}" presName="Ellipse" presStyleLbl="fgAcc1" presStyleIdx="18" presStyleCnt="22"/>
      <dgm:spPr/>
    </dgm:pt>
    <dgm:pt modelId="{DCC1EAC0-AEEE-49B4-97B8-E540CC32B5C9}" type="pres">
      <dgm:prSet presAssocID="{AE7FE401-8816-4141-93A6-C117DBD8D8F2}" presName="L2TextContainer" presStyleLbl="revTx" presStyleIdx="34" presStyleCnt="42">
        <dgm:presLayoutVars>
          <dgm:bulletEnabled val="1"/>
        </dgm:presLayoutVars>
      </dgm:prSet>
      <dgm:spPr/>
      <dgm:t>
        <a:bodyPr/>
        <a:lstStyle/>
        <a:p>
          <a:endParaRPr lang="pt-BR"/>
        </a:p>
      </dgm:t>
    </dgm:pt>
    <dgm:pt modelId="{FB25BF88-E725-4300-A83D-83D97955E761}" type="pres">
      <dgm:prSet presAssocID="{AE7FE401-8816-4141-93A6-C117DBD8D8F2}" presName="L1TextContainer" presStyleLbl="revTx" presStyleIdx="35" presStyleCnt="42" custLinFactNeighborX="-93358" custLinFactNeighborY="38456">
        <dgm:presLayoutVars>
          <dgm:chMax val="1"/>
          <dgm:chPref val="1"/>
          <dgm:bulletEnabled val="1"/>
        </dgm:presLayoutVars>
      </dgm:prSet>
      <dgm:spPr/>
      <dgm:t>
        <a:bodyPr/>
        <a:lstStyle/>
        <a:p>
          <a:endParaRPr lang="pt-BR"/>
        </a:p>
      </dgm:t>
    </dgm:pt>
    <dgm:pt modelId="{52968A28-5548-4A87-970E-3F531B2ABCFE}" type="pres">
      <dgm:prSet presAssocID="{AE7FE401-8816-4141-93A6-C117DBD8D8F2}" presName="ConnectLine" presStyleLbl="sibTrans1D1" presStyleIdx="17" presStyleCnt="21" custLinFactX="-773697" custLinFactNeighborX="-800000" custLinFactNeighborY="-500"/>
      <dgm:spPr/>
    </dgm:pt>
    <dgm:pt modelId="{5238DB80-E9AF-491F-A42C-FCA319F5909F}" type="pres">
      <dgm:prSet presAssocID="{AE7FE401-8816-4141-93A6-C117DBD8D8F2}" presName="EmptyPlaceHolder" presStyleCnt="0"/>
      <dgm:spPr/>
    </dgm:pt>
    <dgm:pt modelId="{2A5F26E7-DCC8-4DE8-9B94-E76B39639B77}" type="pres">
      <dgm:prSet presAssocID="{A5FC3610-84EC-4E85-8C1A-E30BA860840B}" presName="spaceBetweenRectangles" presStyleCnt="0"/>
      <dgm:spPr/>
    </dgm:pt>
    <dgm:pt modelId="{FB4DC7CD-CB5B-455B-8E98-C5762EA24F6E}" type="pres">
      <dgm:prSet presAssocID="{88AE3443-AD60-46F4-9B19-C58F94CD5161}" presName="composite" presStyleCnt="0"/>
      <dgm:spPr/>
    </dgm:pt>
    <dgm:pt modelId="{EC8AFE4E-BE04-4D14-818C-E0510B235647}" type="pres">
      <dgm:prSet presAssocID="{88AE3443-AD60-46F4-9B19-C58F94CD5161}" presName="ConnectorPoint" presStyleLbl="lnNode1" presStyleIdx="18" presStyleCnt="21"/>
      <dgm:spPr/>
    </dgm:pt>
    <dgm:pt modelId="{47A6657D-1F35-48FF-B625-C664FC999592}" type="pres">
      <dgm:prSet presAssocID="{88AE3443-AD60-46F4-9B19-C58F94CD5161}" presName="DropPinPlaceHolder" presStyleCnt="0"/>
      <dgm:spPr/>
    </dgm:pt>
    <dgm:pt modelId="{3A07BC5E-23FF-4418-A7EA-36673014C68C}" type="pres">
      <dgm:prSet presAssocID="{88AE3443-AD60-46F4-9B19-C58F94CD5161}" presName="DropPin" presStyleLbl="alignNode1" presStyleIdx="18" presStyleCnt="21" custLinFactX="-16437" custLinFactNeighborX="-100000" custLinFactNeighborY="1425"/>
      <dgm:spPr/>
    </dgm:pt>
    <dgm:pt modelId="{A6D769FA-B55D-4356-A649-4D8BDB9BA3D1}" type="pres">
      <dgm:prSet presAssocID="{88AE3443-AD60-46F4-9B19-C58F94CD5161}" presName="Ellipse" presStyleLbl="fgAcc1" presStyleIdx="19" presStyleCnt="22"/>
      <dgm:spPr/>
    </dgm:pt>
    <dgm:pt modelId="{15988886-0E74-4BF8-8486-C9ABFBADB85E}" type="pres">
      <dgm:prSet presAssocID="{88AE3443-AD60-46F4-9B19-C58F94CD5161}" presName="L2TextContainer" presStyleLbl="revTx" presStyleIdx="36" presStyleCnt="42">
        <dgm:presLayoutVars>
          <dgm:bulletEnabled val="1"/>
        </dgm:presLayoutVars>
      </dgm:prSet>
      <dgm:spPr/>
      <dgm:t>
        <a:bodyPr/>
        <a:lstStyle/>
        <a:p>
          <a:endParaRPr lang="pt-BR"/>
        </a:p>
      </dgm:t>
    </dgm:pt>
    <dgm:pt modelId="{21BD6A64-4F3B-4575-95DB-5DC865871330}" type="pres">
      <dgm:prSet presAssocID="{88AE3443-AD60-46F4-9B19-C58F94CD5161}" presName="L1TextContainer" presStyleLbl="revTx" presStyleIdx="37" presStyleCnt="42" custScaleX="143562" custScaleY="72966" custLinFactNeighborX="-69339" custLinFactNeighborY="7122">
        <dgm:presLayoutVars>
          <dgm:chMax val="1"/>
          <dgm:chPref val="1"/>
          <dgm:bulletEnabled val="1"/>
        </dgm:presLayoutVars>
      </dgm:prSet>
      <dgm:spPr/>
      <dgm:t>
        <a:bodyPr/>
        <a:lstStyle/>
        <a:p>
          <a:endParaRPr lang="pt-BR"/>
        </a:p>
      </dgm:t>
    </dgm:pt>
    <dgm:pt modelId="{8872B31D-1486-4AB9-9EBA-28DF950E3905}" type="pres">
      <dgm:prSet presAssocID="{88AE3443-AD60-46F4-9B19-C58F94CD5161}" presName="ConnectLine" presStyleLbl="sibTrans1D1" presStyleIdx="18" presStyleCnt="21" custLinFactX="-800000" custLinFactNeighborX="-828914" custLinFactNeighborY="-500"/>
      <dgm:spPr/>
    </dgm:pt>
    <dgm:pt modelId="{299B3F3B-2034-48F9-B838-90576035D12D}" type="pres">
      <dgm:prSet presAssocID="{88AE3443-AD60-46F4-9B19-C58F94CD5161}" presName="EmptyPlaceHolder" presStyleCnt="0"/>
      <dgm:spPr/>
    </dgm:pt>
    <dgm:pt modelId="{2A0B41B2-B605-4885-AA4F-3502B38B877F}" type="pres">
      <dgm:prSet presAssocID="{7C7AD9BE-9584-472A-8223-A086432E9C54}" presName="spaceBetweenRectangles" presStyleCnt="0"/>
      <dgm:spPr/>
    </dgm:pt>
    <dgm:pt modelId="{70EB9E29-1E8E-4CE8-8EBA-8698BEFBF4B0}" type="pres">
      <dgm:prSet presAssocID="{0D833338-494E-4144-B302-C92CF16DBA06}" presName="composite" presStyleCnt="0"/>
      <dgm:spPr/>
    </dgm:pt>
    <dgm:pt modelId="{6EB6789E-5150-4D21-921C-CAF0F276F7C6}" type="pres">
      <dgm:prSet presAssocID="{0D833338-494E-4144-B302-C92CF16DBA06}" presName="ConnectorPoint" presStyleLbl="lnNode1" presStyleIdx="19" presStyleCnt="21"/>
      <dgm:spPr/>
    </dgm:pt>
    <dgm:pt modelId="{2CCD3575-2CF7-4BAB-88B6-98BDCB02EB97}" type="pres">
      <dgm:prSet presAssocID="{0D833338-494E-4144-B302-C92CF16DBA06}" presName="DropPinPlaceHolder" presStyleCnt="0"/>
      <dgm:spPr/>
    </dgm:pt>
    <dgm:pt modelId="{9AF3AEB8-7575-4F7B-AFE9-3CBF6F4ABA53}" type="pres">
      <dgm:prSet presAssocID="{0D833338-494E-4144-B302-C92CF16DBA06}" presName="DropPin" presStyleLbl="alignNode1" presStyleIdx="19" presStyleCnt="21" custLinFactX="-63904" custLinFactNeighborX="-100000" custLinFactNeighborY="32517"/>
      <dgm:spPr/>
    </dgm:pt>
    <dgm:pt modelId="{EA2C160D-1035-4683-8114-49A7E1B25F66}" type="pres">
      <dgm:prSet presAssocID="{0D833338-494E-4144-B302-C92CF16DBA06}" presName="Ellipse" presStyleLbl="fgAcc1" presStyleIdx="20" presStyleCnt="22"/>
      <dgm:spPr/>
    </dgm:pt>
    <dgm:pt modelId="{FEE51FCD-09FE-4870-8C8F-57C1808DB925}" type="pres">
      <dgm:prSet presAssocID="{0D833338-494E-4144-B302-C92CF16DBA06}" presName="L2TextContainer" presStyleLbl="revTx" presStyleIdx="38" presStyleCnt="42">
        <dgm:presLayoutVars>
          <dgm:bulletEnabled val="1"/>
        </dgm:presLayoutVars>
      </dgm:prSet>
      <dgm:spPr/>
      <dgm:t>
        <a:bodyPr/>
        <a:lstStyle/>
        <a:p>
          <a:endParaRPr lang="pt-BR"/>
        </a:p>
      </dgm:t>
    </dgm:pt>
    <dgm:pt modelId="{13B10F4B-421D-4F2F-B997-A202CDE944A2}" type="pres">
      <dgm:prSet presAssocID="{0D833338-494E-4144-B302-C92CF16DBA06}" presName="L1TextContainer" presStyleLbl="revTx" presStyleIdx="39" presStyleCnt="42" custScaleX="134566" custLinFactX="-22688" custLinFactNeighborX="-100000" custLinFactNeighborY="76926">
        <dgm:presLayoutVars>
          <dgm:chMax val="1"/>
          <dgm:chPref val="1"/>
          <dgm:bulletEnabled val="1"/>
        </dgm:presLayoutVars>
      </dgm:prSet>
      <dgm:spPr/>
      <dgm:t>
        <a:bodyPr/>
        <a:lstStyle/>
        <a:p>
          <a:endParaRPr lang="pt-BR"/>
        </a:p>
      </dgm:t>
    </dgm:pt>
    <dgm:pt modelId="{86B96EAC-CD0D-4459-BE4B-C8723F8C662A}" type="pres">
      <dgm:prSet presAssocID="{0D833338-494E-4144-B302-C92CF16DBA06}" presName="ConnectLine" presStyleLbl="sibTrans1D1" presStyleIdx="19" presStyleCnt="21" custLinFactX="-1025869" custLinFactNeighborX="-1100000" custLinFactNeighborY="2307"/>
      <dgm:spPr/>
    </dgm:pt>
    <dgm:pt modelId="{28BE3661-E3EE-454E-BBFC-876C846426A2}" type="pres">
      <dgm:prSet presAssocID="{0D833338-494E-4144-B302-C92CF16DBA06}" presName="EmptyPlaceHolder" presStyleCnt="0"/>
      <dgm:spPr/>
    </dgm:pt>
    <dgm:pt modelId="{CCB807EE-BB37-4D62-8E61-41EED810FE0E}" type="pres">
      <dgm:prSet presAssocID="{37026C62-397C-48C4-AEAD-D3F1E4B3F25D}" presName="spaceBetweenRectangles" presStyleCnt="0"/>
      <dgm:spPr/>
    </dgm:pt>
    <dgm:pt modelId="{400AB6F0-17A7-4CC1-8C16-B2E021341140}" type="pres">
      <dgm:prSet presAssocID="{881D831D-1F35-4E6D-839D-8B967BAC1A43}" presName="composite" presStyleCnt="0"/>
      <dgm:spPr/>
    </dgm:pt>
    <dgm:pt modelId="{3B4CB298-9AE1-44A2-B984-5DCD405F5D37}" type="pres">
      <dgm:prSet presAssocID="{881D831D-1F35-4E6D-839D-8B967BAC1A43}" presName="ConnectorPoint" presStyleLbl="lnNode1" presStyleIdx="20" presStyleCnt="21"/>
      <dgm:spPr/>
    </dgm:pt>
    <dgm:pt modelId="{7664A613-2713-4376-85CC-8D61ABF5371A}" type="pres">
      <dgm:prSet presAssocID="{881D831D-1F35-4E6D-839D-8B967BAC1A43}" presName="DropPinPlaceHolder" presStyleCnt="0"/>
      <dgm:spPr/>
    </dgm:pt>
    <dgm:pt modelId="{0ABA7313-0459-47ED-BC12-7C6E93F70002}" type="pres">
      <dgm:prSet presAssocID="{881D831D-1F35-4E6D-839D-8B967BAC1A43}" presName="DropPin" presStyleLbl="alignNode1" presStyleIdx="20" presStyleCnt="21" custLinFactX="-45155" custLinFactNeighborX="-100000" custLinFactNeighborY="7122"/>
      <dgm:spPr/>
    </dgm:pt>
    <dgm:pt modelId="{3ED2C303-FB8E-4278-9A52-7897BF28D140}" type="pres">
      <dgm:prSet presAssocID="{881D831D-1F35-4E6D-839D-8B967BAC1A43}" presName="Ellipse" presStyleLbl="fgAcc1" presStyleIdx="21" presStyleCnt="22"/>
      <dgm:spPr/>
    </dgm:pt>
    <dgm:pt modelId="{6E6DB887-DA85-4786-B200-08666364F10C}" type="pres">
      <dgm:prSet presAssocID="{881D831D-1F35-4E6D-839D-8B967BAC1A43}" presName="L2TextContainer" presStyleLbl="revTx" presStyleIdx="40" presStyleCnt="42">
        <dgm:presLayoutVars>
          <dgm:bulletEnabled val="1"/>
        </dgm:presLayoutVars>
      </dgm:prSet>
      <dgm:spPr/>
      <dgm:t>
        <a:bodyPr/>
        <a:lstStyle/>
        <a:p>
          <a:endParaRPr lang="pt-BR"/>
        </a:p>
      </dgm:t>
    </dgm:pt>
    <dgm:pt modelId="{2816EDD7-5DE3-4C5E-9D44-E886317A0ABC}" type="pres">
      <dgm:prSet presAssocID="{881D831D-1F35-4E6D-839D-8B967BAC1A43}" presName="L1TextContainer" presStyleLbl="revTx" presStyleIdx="41" presStyleCnt="42" custLinFactX="-47838" custLinFactY="21065" custLinFactNeighborX="-100000" custLinFactNeighborY="100000">
        <dgm:presLayoutVars>
          <dgm:chMax val="1"/>
          <dgm:chPref val="1"/>
          <dgm:bulletEnabled val="1"/>
        </dgm:presLayoutVars>
      </dgm:prSet>
      <dgm:spPr/>
      <dgm:t>
        <a:bodyPr/>
        <a:lstStyle/>
        <a:p>
          <a:endParaRPr lang="pt-BR"/>
        </a:p>
      </dgm:t>
    </dgm:pt>
    <dgm:pt modelId="{FECFB4D1-18CB-4636-87AC-B4EA5F3C5D4B}" type="pres">
      <dgm:prSet presAssocID="{881D831D-1F35-4E6D-839D-8B967BAC1A43}" presName="ConnectLine" presStyleLbl="sibTrans1D1" presStyleIdx="20" presStyleCnt="21" custLinFactX="-932611" custLinFactNeighborX="-1000000" custLinFactNeighborY="-3002"/>
      <dgm:spPr/>
    </dgm:pt>
    <dgm:pt modelId="{62422796-9C41-408E-9015-EBD5DA4CB450}" type="pres">
      <dgm:prSet presAssocID="{881D831D-1F35-4E6D-839D-8B967BAC1A43}" presName="EmptyPlaceHolder" presStyleCnt="0"/>
      <dgm:spPr/>
    </dgm:pt>
  </dgm:ptLst>
  <dgm:cxnLst>
    <dgm:cxn modelId="{30C2A3B5-6BF6-448C-9702-B7EFCE364C79}" srcId="{AE7FE401-8816-4141-93A6-C117DBD8D8F2}" destId="{F88B077F-0961-4343-915E-589EFFCB8359}" srcOrd="0" destOrd="0" parTransId="{52CAF554-26E2-430E-9C12-EC70766E0B78}" sibTransId="{8AB9AE01-C56C-41D8-8650-A092F0EF2299}"/>
    <dgm:cxn modelId="{CA0753BD-DB60-4D68-8486-5B376B839B26}" srcId="{63085546-7C7C-4B3E-ABEB-2669F1A65FB2}" destId="{096A9AF0-0DAE-4EB3-B448-4501DA034F4A}" srcOrd="8" destOrd="0" parTransId="{8CE6ABD6-768E-42C8-9029-C3B5F278B21C}" sibTransId="{6B0D7DA9-E6ED-4137-9716-F48BF62327A8}"/>
    <dgm:cxn modelId="{A80EED20-06A1-4CBA-B756-DCBF3E217E03}" srcId="{FB5E1F8B-5CE6-481A-B571-718DE5348CE1}" destId="{6F2BB468-A83E-4EB8-881D-5E4ABC63B1B1}" srcOrd="0" destOrd="0" parTransId="{424EED47-1921-4751-83CD-93720B621373}" sibTransId="{D49C5183-4C7A-47D0-94B6-22B2F6350A06}"/>
    <dgm:cxn modelId="{24A8F052-3377-4BA4-8C62-CCF5039C85D7}" srcId="{CA6B1BA0-B2FC-48AD-8EDA-F4AAA4AF2782}" destId="{3CB04A44-4013-4CA7-90FD-29AFC3C15E37}" srcOrd="0" destOrd="0" parTransId="{ECEE936A-E3CC-4209-BECC-1CD0C85A2B72}" sibTransId="{D7A8F7A0-47A3-4464-B3B7-E0806DF46627}"/>
    <dgm:cxn modelId="{2FC11007-01BB-470D-9422-1671E01275CE}" type="presOf" srcId="{A2560FD2-F12F-4A06-A96F-B86674952111}" destId="{6FED4196-A0D3-4E5C-83DA-99291A8FFFC3}" srcOrd="0" destOrd="0" presId="urn:microsoft.com/office/officeart/2017/3/layout/DropPinTimeline"/>
    <dgm:cxn modelId="{856E5EEE-27AC-4136-836F-D6C22232E632}" srcId="{63085546-7C7C-4B3E-ABEB-2669F1A65FB2}" destId="{B2DCC795-ECAC-4D6C-A8E9-EE12A354E6F3}" srcOrd="7" destOrd="0" parTransId="{17FDBDDA-B4AC-4C98-82A1-0C2D20C88121}" sibTransId="{109B1C65-1276-45D0-B282-0FC633366CCB}"/>
    <dgm:cxn modelId="{2487E961-79B2-48DD-99AC-9E46BD07E10D}" srcId="{63085546-7C7C-4B3E-ABEB-2669F1A65FB2}" destId="{A6BEDDF7-F9F9-4843-A585-B18D7091D576}" srcOrd="2" destOrd="0" parTransId="{26F757BF-AF1E-433E-AB99-2907636B3302}" sibTransId="{6ADBBC6C-8135-4305-8482-B0A96DAF6B17}"/>
    <dgm:cxn modelId="{DD687B5C-28C8-4088-99B8-D375C5FDAE4A}" srcId="{212ADAAB-D5CB-4BBC-8DAF-7340FD334994}" destId="{2AEE5C11-34AE-4EB7-8907-9BED418EA471}" srcOrd="0" destOrd="0" parTransId="{2E14AD1F-C7EA-45AE-ADC0-0EE92A6516CB}" sibTransId="{F36FDDA0-6B91-47CB-8114-B6F076E55FC8}"/>
    <dgm:cxn modelId="{6500B741-53A5-45F8-8B69-38B47E214904}" type="presOf" srcId="{D9ED1C22-688A-45BB-90CE-E9982881A200}" destId="{CC036AF5-5D4A-45A6-8389-83D0CC258F8C}" srcOrd="0" destOrd="0" presId="urn:microsoft.com/office/officeart/2017/3/layout/DropPinTimeline"/>
    <dgm:cxn modelId="{2802187F-7EB3-49BE-9C62-E8F8F0567AFB}" type="presOf" srcId="{3CB04A44-4013-4CA7-90FD-29AFC3C15E37}" destId="{FE564261-183D-47F9-8E7E-BCFC5023A815}" srcOrd="0" destOrd="0" presId="urn:microsoft.com/office/officeart/2017/3/layout/DropPinTimeline"/>
    <dgm:cxn modelId="{7BD8B14B-FD8B-45BC-8A50-485C4FED69FE}" type="presOf" srcId="{0D833338-494E-4144-B302-C92CF16DBA06}" destId="{13B10F4B-421D-4F2F-B997-A202CDE944A2}" srcOrd="0" destOrd="0" presId="urn:microsoft.com/office/officeart/2017/3/layout/DropPinTimeline"/>
    <dgm:cxn modelId="{F4333D34-3E52-4B7F-9DCF-0D49811604AB}" srcId="{D9ED1C22-688A-45BB-90CE-E9982881A200}" destId="{5FFE8B64-D6AA-4C51-9AB6-8F06E8E7E5A0}" srcOrd="0" destOrd="0" parTransId="{75046484-5B47-4DDB-BABC-8F9371081B00}" sibTransId="{BFB293D2-D3A4-4F0E-8EE0-F35F56DDA259}"/>
    <dgm:cxn modelId="{87973FCA-E986-47E2-B417-34D496A945EE}" srcId="{63085546-7C7C-4B3E-ABEB-2669F1A65FB2}" destId="{D9ED1C22-688A-45BB-90CE-E9982881A200}" srcOrd="15" destOrd="0" parTransId="{2B1CFB38-CA75-4346-ABC3-B8AB0C978D81}" sibTransId="{54C737EB-C8D7-40CF-8D18-3A40540B4669}"/>
    <dgm:cxn modelId="{601FA375-B804-4895-B969-A3CE7B37C85C}" type="presOf" srcId="{096A9AF0-0DAE-4EB3-B448-4501DA034F4A}" destId="{C1E34084-406C-48D5-88FE-7226282DBC49}" srcOrd="0" destOrd="0" presId="urn:microsoft.com/office/officeart/2017/3/layout/DropPinTimeline"/>
    <dgm:cxn modelId="{80FAFF6C-7F7E-4E8C-A592-82007172E0B8}" type="presOf" srcId="{4A54031C-933A-4E60-BE78-2A94C4C36F38}" destId="{86E431DD-390B-48AC-8C03-F117B9F378DA}" srcOrd="0" destOrd="0" presId="urn:microsoft.com/office/officeart/2017/3/layout/DropPinTimeline"/>
    <dgm:cxn modelId="{1724B8D5-545C-4C0F-A727-769DAC8CD404}" type="presOf" srcId="{5FFE8B64-D6AA-4C51-9AB6-8F06E8E7E5A0}" destId="{B1D5AE8C-F6B5-4591-A285-3449D98B15A7}" srcOrd="0" destOrd="0" presId="urn:microsoft.com/office/officeart/2017/3/layout/DropPinTimeline"/>
    <dgm:cxn modelId="{60AC61C3-58DE-4680-A2C3-44FC316803B5}" srcId="{CDF18E83-03A4-4D1A-AEDF-559E9A6BB0DB}" destId="{21B830D1-42D8-41E8-AE55-5B257591A3A6}" srcOrd="0" destOrd="0" parTransId="{8154DCCC-EFB1-4AA8-9438-0D6C02ACA60F}" sibTransId="{6E45329E-F7B7-4C61-A5E0-D349F599151E}"/>
    <dgm:cxn modelId="{DBD99269-D7F7-4B47-B17B-A5AE402751D9}" srcId="{63085546-7C7C-4B3E-ABEB-2669F1A65FB2}" destId="{9DCEA5FC-4640-45AF-B712-7A4FD94AEF0D}" srcOrd="3" destOrd="0" parTransId="{929A5FD9-0612-4B79-9B59-C3C36D34A069}" sibTransId="{0A99745B-BB5C-49B3-A782-8DB57641F6C9}"/>
    <dgm:cxn modelId="{E4469D45-E897-415B-A682-716414212B34}" type="presOf" srcId="{1E529C6E-C939-479A-A075-9E9B02837B50}" destId="{5C5070CD-E29E-4F50-9A43-342A2DE968FF}" srcOrd="0" destOrd="0" presId="urn:microsoft.com/office/officeart/2017/3/layout/DropPinTimeline"/>
    <dgm:cxn modelId="{591F7A68-6E1E-4E20-89F4-0B51BCECD8AA}" type="presOf" srcId="{6D564AAD-B35B-4BE2-AAC5-455AC8557BDC}" destId="{3FB24906-2DC8-4562-91B4-69D176017A57}" srcOrd="0" destOrd="0" presId="urn:microsoft.com/office/officeart/2017/3/layout/DropPinTimeline"/>
    <dgm:cxn modelId="{43B3B9BC-2122-4A54-8DC9-CEB594D8B6F5}" srcId="{A545A1ED-A277-4DD8-8ACC-1346DFE4D982}" destId="{584E6548-9833-482D-ACF3-3C8032FD231C}" srcOrd="0" destOrd="0" parTransId="{D36E8586-5921-40B0-9250-CF890A1FC64F}" sibTransId="{62E4F096-0FE3-4617-ADA7-21DC14EE9408}"/>
    <dgm:cxn modelId="{E3AE067A-A065-4D69-970F-EC69BD02D381}" srcId="{63085546-7C7C-4B3E-ABEB-2669F1A65FB2}" destId="{FB5E1F8B-5CE6-481A-B571-718DE5348CE1}" srcOrd="4" destOrd="0" parTransId="{DDA66B8D-8790-4079-B141-140B42F49610}" sibTransId="{0AC07154-FE1C-4431-9579-8DB7BCEF2C38}"/>
    <dgm:cxn modelId="{C8C7266C-2A0C-476A-85B3-F12BE2521F4C}" srcId="{63085546-7C7C-4B3E-ABEB-2669F1A65FB2}" destId="{212ADAAB-D5CB-4BBC-8DAF-7340FD334994}" srcOrd="10" destOrd="0" parTransId="{45F6D312-A686-491E-95E3-EFB9640CC472}" sibTransId="{AB2787E4-2A8B-428D-A4AE-2B14DCFFC4E7}"/>
    <dgm:cxn modelId="{2569F3AF-033B-40B1-8F5A-EC6D67427A4C}" type="presOf" srcId="{4DF25E35-AC47-4282-A8C2-5600A942E451}" destId="{188BB89F-C656-415A-AE64-000566727741}" srcOrd="0" destOrd="0" presId="urn:microsoft.com/office/officeart/2017/3/layout/DropPinTimeline"/>
    <dgm:cxn modelId="{C5CA7413-5034-4377-BC05-8FB51C4B6870}" srcId="{A6BEDDF7-F9F9-4843-A585-B18D7091D576}" destId="{7DD65B29-730E-4D31-9072-1F10BEB38CDE}" srcOrd="0" destOrd="0" parTransId="{D8536F4F-A922-4FB1-94AC-7185E5C6DAA5}" sibTransId="{FFF25D73-5533-4A6C-AC40-553D7387656E}"/>
    <dgm:cxn modelId="{99746BB5-7122-43B8-8680-CF610F03585C}" srcId="{A2560FD2-F12F-4A06-A96F-B86674952111}" destId="{1E529C6E-C939-479A-A075-9E9B02837B50}" srcOrd="0" destOrd="0" parTransId="{46B3C017-F97A-4640-992A-33AEE06B2EFC}" sibTransId="{192E80CB-2667-481C-8244-6EC4AEED1BC2}"/>
    <dgm:cxn modelId="{49B83FCE-921A-4363-A9D4-AF4CA03180A9}" type="presOf" srcId="{7DD65B29-730E-4D31-9072-1F10BEB38CDE}" destId="{0B25CB76-DDB2-4119-BE84-6C7C1AB1FDE8}" srcOrd="0" destOrd="0" presId="urn:microsoft.com/office/officeart/2017/3/layout/DropPinTimeline"/>
    <dgm:cxn modelId="{852083CD-A7E0-459B-9103-480A2D420914}" type="presOf" srcId="{A6BEDDF7-F9F9-4843-A585-B18D7091D576}" destId="{B1459082-76DA-4624-B855-CD7EAC43AC9F}" srcOrd="0" destOrd="0" presId="urn:microsoft.com/office/officeart/2017/3/layout/DropPinTimeline"/>
    <dgm:cxn modelId="{146C3436-7349-460D-8FAF-B5C22B68A41F}" type="presOf" srcId="{CA6B1BA0-B2FC-48AD-8EDA-F4AAA4AF2782}" destId="{3DA36ABE-9810-4ED4-9A55-2905E7588D06}" srcOrd="0" destOrd="0" presId="urn:microsoft.com/office/officeart/2017/3/layout/DropPinTimeline"/>
    <dgm:cxn modelId="{D290C9D4-2C70-4110-AA8E-649F93CE78C3}" type="presOf" srcId="{9145510D-9272-4762-ACA8-56F36A4EF97E}" destId="{50C2037D-E07D-4751-90F0-CB76C02CEAC1}" srcOrd="0" destOrd="0" presId="urn:microsoft.com/office/officeart/2017/3/layout/DropPinTimeline"/>
    <dgm:cxn modelId="{2FC5E919-96BC-4D96-B2A9-0C2E781951EA}" type="presOf" srcId="{46AD30E2-FC1A-41FC-84FB-38D358041AE7}" destId="{C028D260-05D7-430E-A6BC-42CC1255D5DF}" srcOrd="0" destOrd="0" presId="urn:microsoft.com/office/officeart/2017/3/layout/DropPinTimeline"/>
    <dgm:cxn modelId="{0D1C0C6E-E4B0-4A87-A5A1-D87D9413DA7D}" srcId="{63085546-7C7C-4B3E-ABEB-2669F1A65FB2}" destId="{AE7FE401-8816-4141-93A6-C117DBD8D8F2}" srcOrd="17" destOrd="0" parTransId="{52BAB1FE-56FA-4117-A697-4CE05BBD73BE}" sibTransId="{A5FC3610-84EC-4E85-8C1A-E30BA860840B}"/>
    <dgm:cxn modelId="{4E314AC5-05AE-455E-A33A-8027CE19AC6A}" srcId="{0D833338-494E-4144-B302-C92CF16DBA06}" destId="{C04541A6-B0B2-446E-BC55-7702694CAEB4}" srcOrd="0" destOrd="0" parTransId="{035B0AF0-0751-41B7-9B9F-6499965A2387}" sibTransId="{F02548D6-4599-4228-A8F0-299646BFD668}"/>
    <dgm:cxn modelId="{A0CCC67D-6EB9-46BB-ABC1-C28329D8B252}" type="presOf" srcId="{6F2BB468-A83E-4EB8-881D-5E4ABC63B1B1}" destId="{EF886837-2032-450B-80FD-478D761DB22B}" srcOrd="0" destOrd="0" presId="urn:microsoft.com/office/officeart/2017/3/layout/DropPinTimeline"/>
    <dgm:cxn modelId="{E748579E-EC6D-4165-A693-AE7F34846D0A}" type="presOf" srcId="{C04541A6-B0B2-446E-BC55-7702694CAEB4}" destId="{FEE51FCD-09FE-4870-8C8F-57C1808DB925}" srcOrd="0" destOrd="0" presId="urn:microsoft.com/office/officeart/2017/3/layout/DropPinTimeline"/>
    <dgm:cxn modelId="{4DCC9703-FFCC-4EF4-B490-5EB5BCA96C7A}" srcId="{63085546-7C7C-4B3E-ABEB-2669F1A65FB2}" destId="{9189DF07-D17A-4156-88E7-74CA97FC959C}" srcOrd="5" destOrd="0" parTransId="{15C9427E-A10C-4B24-A11C-A872AEAB144C}" sibTransId="{4A4EE87F-F28D-40F5-8216-53C342A25074}"/>
    <dgm:cxn modelId="{3C15AF51-54A6-4ED0-824A-52A4CE5468AB}" type="presOf" srcId="{2AEE5C11-34AE-4EB7-8907-9BED418EA471}" destId="{D1646913-A3FA-4470-A3E9-C64B0A13A62A}" srcOrd="0" destOrd="0" presId="urn:microsoft.com/office/officeart/2017/3/layout/DropPinTimeline"/>
    <dgm:cxn modelId="{F16073A4-7F3E-4CB9-8FB4-14646A5FA672}" type="presOf" srcId="{831701CF-77C7-46C0-A913-8CC39517BAB8}" destId="{A782CF5D-A585-4990-846A-5EDBD19A9BDB}" srcOrd="0" destOrd="0" presId="urn:microsoft.com/office/officeart/2017/3/layout/DropPinTimeline"/>
    <dgm:cxn modelId="{FAD83CC2-DEF1-4815-B51B-6ADB74F31989}" srcId="{63085546-7C7C-4B3E-ABEB-2669F1A65FB2}" destId="{88AE3443-AD60-46F4-9B19-C58F94CD5161}" srcOrd="18" destOrd="0" parTransId="{B38181EC-C424-42AB-990B-8674110B3CE9}" sibTransId="{7C7AD9BE-9584-472A-8223-A086432E9C54}"/>
    <dgm:cxn modelId="{0CCE0AC5-97BC-4751-9C79-D8E75F985D7F}" type="presOf" srcId="{EFFCF1BC-CA91-42AE-ABFF-90DE6F19AEAA}" destId="{9B70B414-822F-4C16-ACC1-EB9551099038}" srcOrd="0" destOrd="0" presId="urn:microsoft.com/office/officeart/2017/3/layout/DropPinTimeline"/>
    <dgm:cxn modelId="{20742FEE-8D17-42D9-B460-CAAD9E9C30D9}" type="presOf" srcId="{CE074B80-8D07-43BD-BA11-0D058980F31F}" destId="{35336E80-9742-49AA-801B-6B79442D3BBC}" srcOrd="0" destOrd="0" presId="urn:microsoft.com/office/officeart/2017/3/layout/DropPinTimeline"/>
    <dgm:cxn modelId="{2F02861A-3FDC-4C2B-B724-282D5914D85A}" type="presOf" srcId="{212ADAAB-D5CB-4BBC-8DAF-7340FD334994}" destId="{6EC2FC68-E1B8-4274-8090-C2C96A4CD82C}" srcOrd="0" destOrd="0" presId="urn:microsoft.com/office/officeart/2017/3/layout/DropPinTimeline"/>
    <dgm:cxn modelId="{48FE86F6-980F-4437-9FB4-4E2093A4C190}" type="presOf" srcId="{CDF18E83-03A4-4D1A-AEDF-559E9A6BB0DB}" destId="{DAF0F930-2866-4456-9532-E360C43E0B7A}" srcOrd="0" destOrd="0" presId="urn:microsoft.com/office/officeart/2017/3/layout/DropPinTimeline"/>
    <dgm:cxn modelId="{E5CCBF26-5813-49C2-B87D-72477532FB66}" srcId="{EFFCF1BC-CA91-42AE-ABFF-90DE6F19AEAA}" destId="{CE074B80-8D07-43BD-BA11-0D058980F31F}" srcOrd="0" destOrd="0" parTransId="{9401076A-3354-4BC4-BAE7-0310D0843D0A}" sibTransId="{11124CD6-9590-48AE-9A53-EFF88EC36BA1}"/>
    <dgm:cxn modelId="{F3861A8B-E4EA-45CC-ADCF-75C08C8F640B}" srcId="{46AD30E2-FC1A-41FC-84FB-38D358041AE7}" destId="{18E52693-7178-4373-91BB-D9C47F7B23E0}" srcOrd="0" destOrd="0" parTransId="{154F9A4D-B3DC-4C15-AE10-010DA83A8F13}" sibTransId="{33174F1E-C8FC-4D87-BAEF-409597011473}"/>
    <dgm:cxn modelId="{340DE1C7-476A-4F29-A552-25F1B5149C1C}" srcId="{63085546-7C7C-4B3E-ABEB-2669F1A65FB2}" destId="{881D831D-1F35-4E6D-839D-8B967BAC1A43}" srcOrd="20" destOrd="0" parTransId="{B38D9BBA-92A4-42FC-8624-31EAF5E133ED}" sibTransId="{A134CF32-72E8-4C6C-BF6D-909967747FE9}"/>
    <dgm:cxn modelId="{24CEA678-B473-493F-B009-232361A30F49}" type="presOf" srcId="{F88B077F-0961-4343-915E-589EFFCB8359}" destId="{DCC1EAC0-AEEE-49B4-97B8-E540CC32B5C9}" srcOrd="0" destOrd="0" presId="urn:microsoft.com/office/officeart/2017/3/layout/DropPinTimeline"/>
    <dgm:cxn modelId="{D7107916-A161-4B1F-B10A-4D58D2DDC6E8}" type="presOf" srcId="{24ECB19F-1916-4444-844F-ED583E6F1471}" destId="{15988886-0E74-4BF8-8486-C9ABFBADB85E}" srcOrd="0" destOrd="0" presId="urn:microsoft.com/office/officeart/2017/3/layout/DropPinTimeline"/>
    <dgm:cxn modelId="{4614C981-2323-42FE-B796-7C431FC375E6}" srcId="{63085546-7C7C-4B3E-ABEB-2669F1A65FB2}" destId="{0D833338-494E-4144-B302-C92CF16DBA06}" srcOrd="19" destOrd="0" parTransId="{E6CB9324-D9D0-4F5A-8FEC-FEB1126E8FDE}" sibTransId="{37026C62-397C-48C4-AEAD-D3F1E4B3F25D}"/>
    <dgm:cxn modelId="{E990A33E-3D1E-432A-A7E3-86F6A52E4A01}" type="presOf" srcId="{584E6548-9833-482D-ACF3-3C8032FD231C}" destId="{31D900B3-374D-4C0E-8E9B-9A2FA9B961B6}" srcOrd="0" destOrd="0" presId="urn:microsoft.com/office/officeart/2017/3/layout/DropPinTimeline"/>
    <dgm:cxn modelId="{5B9F7904-0646-424B-A45E-BE93013EFFF8}" type="presOf" srcId="{B2DCC795-ECAC-4D6C-A8E9-EE12A354E6F3}" destId="{09AF2CC4-6521-4E2C-AFED-55B3AD323A30}" srcOrd="0" destOrd="0" presId="urn:microsoft.com/office/officeart/2017/3/layout/DropPinTimeline"/>
    <dgm:cxn modelId="{6ABF00BD-CF8E-4F4A-A714-8654F770FD45}" srcId="{9189DF07-D17A-4156-88E7-74CA97FC959C}" destId="{6D564AAD-B35B-4BE2-AAC5-455AC8557BDC}" srcOrd="0" destOrd="0" parTransId="{CCA4AB2C-4116-4473-AEE3-A2DC8A1A846C}" sibTransId="{37ED9B78-42A2-49AD-A719-41AE2A55813E}"/>
    <dgm:cxn modelId="{250FC955-F12C-4D4F-AAC1-91F4003B3EDF}" type="presOf" srcId="{CAC01ADF-9D3D-4E85-BD2D-9AACD0B6C057}" destId="{C5556A87-24D9-4DB0-9AC6-5B5B41486A10}" srcOrd="0" destOrd="0" presId="urn:microsoft.com/office/officeart/2017/3/layout/DropPinTimeline"/>
    <dgm:cxn modelId="{CEF85C20-D802-4522-B0F6-D3807B576234}" srcId="{63085546-7C7C-4B3E-ABEB-2669F1A65FB2}" destId="{46AD30E2-FC1A-41FC-84FB-38D358041AE7}" srcOrd="0" destOrd="0" parTransId="{B2CAF1B8-1BC8-4DE2-976D-C5034100AFD2}" sibTransId="{839766F7-2EFF-497C-B2DF-011047384485}"/>
    <dgm:cxn modelId="{DFF8C874-8472-4322-9CAC-4800B731124C}" type="presOf" srcId="{489BD79C-F6A0-4520-ADB2-6B9CCD7D27D0}" destId="{D3D6199E-CE48-4DCF-9E5E-6AD2D735CF57}" srcOrd="0" destOrd="0" presId="urn:microsoft.com/office/officeart/2017/3/layout/DropPinTimeline"/>
    <dgm:cxn modelId="{47B15B9C-F461-480B-A357-01B6F0605B88}" type="presOf" srcId="{88AE3443-AD60-46F4-9B19-C58F94CD5161}" destId="{21BD6A64-4F3B-4575-95DB-5DC865871330}" srcOrd="0" destOrd="0" presId="urn:microsoft.com/office/officeart/2017/3/layout/DropPinTimeline"/>
    <dgm:cxn modelId="{104B43C1-DEBE-4021-B260-6CA3C434468E}" srcId="{63085546-7C7C-4B3E-ABEB-2669F1A65FB2}" destId="{9145510D-9272-4762-ACA8-56F36A4EF97E}" srcOrd="14" destOrd="0" parTransId="{0F1E33DB-E38B-4725-9A67-59594333BBF1}" sibTransId="{9CC2A8F4-BE96-434D-A9FE-1AA919314886}"/>
    <dgm:cxn modelId="{761E4B58-8AA0-4EE9-9827-01A0CA5D8AAC}" type="presOf" srcId="{9DCEA5FC-4640-45AF-B712-7A4FD94AEF0D}" destId="{85C50C56-6DC8-4C47-8DBC-4FD6B1554AA4}" srcOrd="0" destOrd="0" presId="urn:microsoft.com/office/officeart/2017/3/layout/DropPinTimeline"/>
    <dgm:cxn modelId="{247DE591-0579-4FF5-9C62-940C4F67096B}" type="presOf" srcId="{63085546-7C7C-4B3E-ABEB-2669F1A65FB2}" destId="{7A5D3400-AF5B-4297-8592-4C1EDB9D0973}" srcOrd="0" destOrd="0" presId="urn:microsoft.com/office/officeart/2017/3/layout/DropPinTimeline"/>
    <dgm:cxn modelId="{0FE6C188-B29E-406A-8D6C-801ABA360625}" type="presOf" srcId="{881D831D-1F35-4E6D-839D-8B967BAC1A43}" destId="{2816EDD7-5DE3-4C5E-9D44-E886317A0ABC}" srcOrd="0" destOrd="0" presId="urn:microsoft.com/office/officeart/2017/3/layout/DropPinTimeline"/>
    <dgm:cxn modelId="{150F886D-BBAC-427E-915B-E350A036A641}" srcId="{9145510D-9272-4762-ACA8-56F36A4EF97E}" destId="{507EF7E6-685A-4C52-81C4-AE179CD76270}" srcOrd="0" destOrd="0" parTransId="{24DD7E3C-0B75-4659-B71B-2BCB5EE6976D}" sibTransId="{BC17FC1F-4C5C-4D3A-A3E7-F91D1F5A6D44}"/>
    <dgm:cxn modelId="{90C56C23-9E8C-49CD-8BE1-77DA5F5E96CF}" type="presOf" srcId="{0D071D27-FD65-4FC7-87C1-41B02160CEF2}" destId="{1BE507F6-ABF8-46A8-AE1F-1198FE05BAF4}" srcOrd="0" destOrd="0" presId="urn:microsoft.com/office/officeart/2017/3/layout/DropPinTimeline"/>
    <dgm:cxn modelId="{2841EC4D-F3DC-4972-B897-89C9EA062B26}" type="presOf" srcId="{92921081-529B-4D1C-83A4-C416BB4C5224}" destId="{B608C5A1-CE9E-4410-9F2F-F714CC6AB069}" srcOrd="0" destOrd="0" presId="urn:microsoft.com/office/officeart/2017/3/layout/DropPinTimeline"/>
    <dgm:cxn modelId="{B05C4C7C-FEB8-4825-98A0-C38D3021918A}" srcId="{096A9AF0-0DAE-4EB3-B448-4501DA034F4A}" destId="{92921081-529B-4D1C-83A4-C416BB4C5224}" srcOrd="0" destOrd="0" parTransId="{5AD2C2F8-A1D7-469B-93D8-B578BEFE51F8}" sibTransId="{ECC13403-1F53-4ED4-AE4F-334EEC7C8710}"/>
    <dgm:cxn modelId="{DE510F22-2464-4456-A000-DB563AB8CE60}" srcId="{B2DCC795-ECAC-4D6C-A8E9-EE12A354E6F3}" destId="{4A54031C-933A-4E60-BE78-2A94C4C36F38}" srcOrd="0" destOrd="0" parTransId="{834C1439-BC70-406C-9A11-F97C0308D3D1}" sibTransId="{6A611BB9-9FAF-450F-9CE6-DBF83C5466C5}"/>
    <dgm:cxn modelId="{61C31D21-7E5E-4F13-9ECC-86557886170B}" srcId="{0D071D27-FD65-4FC7-87C1-41B02160CEF2}" destId="{CAC01ADF-9D3D-4E85-BD2D-9AACD0B6C057}" srcOrd="0" destOrd="0" parTransId="{B0778F19-4D1B-4477-9567-2CF6A150EB97}" sibTransId="{3F461BD7-B019-4F52-B901-B1CDA5BC58DB}"/>
    <dgm:cxn modelId="{CD6B6EE8-3813-4EF1-BFEC-C005A3326D63}" srcId="{63085546-7C7C-4B3E-ABEB-2669F1A65FB2}" destId="{CA6B1BA0-B2FC-48AD-8EDA-F4AAA4AF2782}" srcOrd="9" destOrd="0" parTransId="{D7D3AA07-BCB9-4212-A556-E90870FB1413}" sibTransId="{39FB540D-D808-4040-9A37-0AC474C0212F}"/>
    <dgm:cxn modelId="{48E71F48-D146-4940-8BE9-9FF61CA30A97}" srcId="{63085546-7C7C-4B3E-ABEB-2669F1A65FB2}" destId="{489BD79C-F6A0-4520-ADB2-6B9CCD7D27D0}" srcOrd="13" destOrd="0" parTransId="{B251212F-2089-4FA5-86A5-82655301069B}" sibTransId="{CF20845C-18E7-450C-96E4-62683185BA90}"/>
    <dgm:cxn modelId="{2EEBFE91-7120-4F16-BBFD-F2AF894511B5}" type="presOf" srcId="{A545A1ED-A277-4DD8-8ACC-1346DFE4D982}" destId="{860F67FC-8A64-4175-ABEA-080ADCFBC434}" srcOrd="0" destOrd="0" presId="urn:microsoft.com/office/officeart/2017/3/layout/DropPinTimeline"/>
    <dgm:cxn modelId="{39A11E5C-7A57-4117-A6DF-36000C29509C}" srcId="{9DCEA5FC-4640-45AF-B712-7A4FD94AEF0D}" destId="{831701CF-77C7-46C0-A913-8CC39517BAB8}" srcOrd="0" destOrd="0" parTransId="{13FBC60D-3EA6-4496-BA97-C1AE8C7F8961}" sibTransId="{75156CDF-E17B-4DAD-AE37-EA44D7F37090}"/>
    <dgm:cxn modelId="{16E8B3BB-E108-43DA-A3F9-5123AC93F69D}" srcId="{63085546-7C7C-4B3E-ABEB-2669F1A65FB2}" destId="{A545A1ED-A277-4DD8-8ACC-1346DFE4D982}" srcOrd="6" destOrd="0" parTransId="{E7B9C72D-6A2C-43A8-86BC-18A00005AECB}" sibTransId="{AA13C26C-47B0-4C24-AEC7-108A0BB06C91}"/>
    <dgm:cxn modelId="{D5873576-B600-44D4-AE87-386757CC640B}" type="presOf" srcId="{18E52693-7178-4373-91BB-D9C47F7B23E0}" destId="{4ED49078-F5F7-4E9E-9737-D641C6F0CADB}" srcOrd="0" destOrd="0" presId="urn:microsoft.com/office/officeart/2017/3/layout/DropPinTimeline"/>
    <dgm:cxn modelId="{2896E558-F172-41D6-A0C9-EA80D2FC92D0}" srcId="{63085546-7C7C-4B3E-ABEB-2669F1A65FB2}" destId="{EFFCF1BC-CA91-42AE-ABFF-90DE6F19AEAA}" srcOrd="12" destOrd="0" parTransId="{46EB80A6-3830-4951-A379-E9AA591AA09C}" sibTransId="{D1C4035B-3B68-4B3C-82D9-1D048850E11C}"/>
    <dgm:cxn modelId="{97CE3688-EB5B-42A7-A117-90EDF740822F}" type="presOf" srcId="{FB5E1F8B-5CE6-481A-B571-718DE5348CE1}" destId="{9B39554B-BBDD-40B0-8DE3-69F0D6F25133}" srcOrd="0" destOrd="0" presId="urn:microsoft.com/office/officeart/2017/3/layout/DropPinTimeline"/>
    <dgm:cxn modelId="{2F4122E3-1DB9-4A5B-8476-22FA1FC0567C}" srcId="{881D831D-1F35-4E6D-839D-8B967BAC1A43}" destId="{15D6DEF8-8C6C-4EC8-8FFD-A288868352A7}" srcOrd="0" destOrd="0" parTransId="{FF48164E-139F-4A53-9B37-C2656EAED0DB}" sibTransId="{3C009A3F-79D3-49F2-A582-BA59379722BD}"/>
    <dgm:cxn modelId="{373F19DE-D42A-4BD1-9BB7-CC8F71A419AD}" type="presOf" srcId="{21B830D1-42D8-41E8-AE55-5B257591A3A6}" destId="{E8B3B845-4112-4C8B-AE9A-0BF1B29083EA}" srcOrd="0" destOrd="0" presId="urn:microsoft.com/office/officeart/2017/3/layout/DropPinTimeline"/>
    <dgm:cxn modelId="{E80F470A-D0BC-4859-81B4-7C9E76B2CBF7}" srcId="{489BD79C-F6A0-4520-ADB2-6B9CCD7D27D0}" destId="{4DF25E35-AC47-4282-A8C2-5600A942E451}" srcOrd="0" destOrd="0" parTransId="{64EFDC46-E5F1-49C9-97D0-6A75943F0CFE}" sibTransId="{1B8A7EE8-9140-432D-B6EB-13B40D326D1C}"/>
    <dgm:cxn modelId="{5E1034F5-FB04-4441-B153-8A6304CBA5AC}" srcId="{88AE3443-AD60-46F4-9B19-C58F94CD5161}" destId="{24ECB19F-1916-4444-844F-ED583E6F1471}" srcOrd="0" destOrd="0" parTransId="{4E299C8C-D3D5-4E1C-9145-585380B31149}" sibTransId="{94E7A9B2-A897-472F-8EF5-2A768392BF40}"/>
    <dgm:cxn modelId="{BC1784D6-3E11-4394-8326-0DAB88F4271A}" type="presOf" srcId="{15D6DEF8-8C6C-4EC8-8FFD-A288868352A7}" destId="{6E6DB887-DA85-4786-B200-08666364F10C}" srcOrd="0" destOrd="0" presId="urn:microsoft.com/office/officeart/2017/3/layout/DropPinTimeline"/>
    <dgm:cxn modelId="{5FE20AE9-92E9-4991-8512-C356EAE270D9}" type="presOf" srcId="{507EF7E6-685A-4C52-81C4-AE179CD76270}" destId="{CFF6B4C4-C27A-4CAB-A603-CF7FD1832CA2}" srcOrd="0" destOrd="0" presId="urn:microsoft.com/office/officeart/2017/3/layout/DropPinTimeline"/>
    <dgm:cxn modelId="{F64DC9F5-F340-4C06-ABAB-669624CB099E}" srcId="{63085546-7C7C-4B3E-ABEB-2669F1A65FB2}" destId="{CDF18E83-03A4-4D1A-AEDF-559E9A6BB0DB}" srcOrd="16" destOrd="0" parTransId="{F15B87BC-6752-40A0-8BCD-5EFB8FF75E47}" sibTransId="{8F82E841-CAEB-43FC-98C1-ACE514E4F7F9}"/>
    <dgm:cxn modelId="{F9D8B584-9399-4A2B-8ADC-F71293A4822C}" srcId="{63085546-7C7C-4B3E-ABEB-2669F1A65FB2}" destId="{A2560FD2-F12F-4A06-A96F-B86674952111}" srcOrd="11" destOrd="0" parTransId="{96173659-138A-4A00-AE0B-9063EA9393A6}" sibTransId="{D3C3BC3F-2256-4FBC-AFA5-0D035E3EACD7}"/>
    <dgm:cxn modelId="{DFB618B9-D52C-4AA0-A910-A20E4E42DF78}" type="presOf" srcId="{9189DF07-D17A-4156-88E7-74CA97FC959C}" destId="{DA4670FE-44FD-4248-8E46-50D4630EB6F6}" srcOrd="0" destOrd="0" presId="urn:microsoft.com/office/officeart/2017/3/layout/DropPinTimeline"/>
    <dgm:cxn modelId="{1DCF70B1-EC8C-46A0-ABD1-9523B8F2463B}" type="presOf" srcId="{AE7FE401-8816-4141-93A6-C117DBD8D8F2}" destId="{FB25BF88-E725-4300-A83D-83D97955E761}" srcOrd="0" destOrd="0" presId="urn:microsoft.com/office/officeart/2017/3/layout/DropPinTimeline"/>
    <dgm:cxn modelId="{B23FE6FC-E154-4956-9260-677AC6B52E70}" srcId="{63085546-7C7C-4B3E-ABEB-2669F1A65FB2}" destId="{0D071D27-FD65-4FC7-87C1-41B02160CEF2}" srcOrd="1" destOrd="0" parTransId="{C1236473-4516-4AC8-BC44-1D585B0F8ECC}" sibTransId="{E4CDA6D6-4D07-48AD-9728-A8689F978469}"/>
    <dgm:cxn modelId="{DA6A51DB-6C18-400B-9DA5-E8330852483B}" type="presParOf" srcId="{7A5D3400-AF5B-4297-8592-4C1EDB9D0973}" destId="{BD204284-1F7C-4D58-BC79-8C2DEE7E9FAF}" srcOrd="0" destOrd="0" presId="urn:microsoft.com/office/officeart/2017/3/layout/DropPinTimeline"/>
    <dgm:cxn modelId="{B682209A-D180-4D3D-A7FE-3FF4623AAAC8}" type="presParOf" srcId="{7A5D3400-AF5B-4297-8592-4C1EDB9D0973}" destId="{46A6B157-7198-41C4-9D25-C4F8885F1B6F}" srcOrd="1" destOrd="0" presId="urn:microsoft.com/office/officeart/2017/3/layout/DropPinTimeline"/>
    <dgm:cxn modelId="{0D7D85B9-382E-4334-9F16-DFD6D127E292}" type="presParOf" srcId="{46A6B157-7198-41C4-9D25-C4F8885F1B6F}" destId="{AA466FE5-F84F-4D6B-969B-B705C7575CAB}" srcOrd="0" destOrd="0" presId="urn:microsoft.com/office/officeart/2017/3/layout/DropPinTimeline"/>
    <dgm:cxn modelId="{791838BA-0886-469A-BAB2-EEFADE6F6F98}" type="presParOf" srcId="{AA466FE5-F84F-4D6B-969B-B705C7575CAB}" destId="{70A4E376-38EF-4E5D-A01C-1184BAA56842}" srcOrd="0" destOrd="0" presId="urn:microsoft.com/office/officeart/2017/3/layout/DropPinTimeline"/>
    <dgm:cxn modelId="{84D09883-D500-446B-B85C-F1AC667BF66F}" type="presParOf" srcId="{AA466FE5-F84F-4D6B-969B-B705C7575CAB}" destId="{B23B530B-E673-43D7-979F-5ED077D30963}" srcOrd="1" destOrd="0" presId="urn:microsoft.com/office/officeart/2017/3/layout/DropPinTimeline"/>
    <dgm:cxn modelId="{69AE7759-C2E6-4404-BE2E-3378A9C47CA9}" type="presParOf" srcId="{B23B530B-E673-43D7-979F-5ED077D30963}" destId="{AC17A541-23DC-4B49-B345-E906E1BD8B41}" srcOrd="0" destOrd="0" presId="urn:microsoft.com/office/officeart/2017/3/layout/DropPinTimeline"/>
    <dgm:cxn modelId="{A62E6113-F46F-42A9-99BE-FCC22B470854}" type="presParOf" srcId="{B23B530B-E673-43D7-979F-5ED077D30963}" destId="{6370F236-5F38-453B-A755-2E00D3AC6706}" srcOrd="1" destOrd="0" presId="urn:microsoft.com/office/officeart/2017/3/layout/DropPinTimeline"/>
    <dgm:cxn modelId="{79722DB0-C965-4A67-8260-4ADB8D3D3E16}" type="presParOf" srcId="{AA466FE5-F84F-4D6B-969B-B705C7575CAB}" destId="{4ED49078-F5F7-4E9E-9737-D641C6F0CADB}" srcOrd="2" destOrd="0" presId="urn:microsoft.com/office/officeart/2017/3/layout/DropPinTimeline"/>
    <dgm:cxn modelId="{0F5FFD27-1E57-4128-AFEE-45D3174170EF}" type="presParOf" srcId="{AA466FE5-F84F-4D6B-969B-B705C7575CAB}" destId="{C028D260-05D7-430E-A6BC-42CC1255D5DF}" srcOrd="3" destOrd="0" presId="urn:microsoft.com/office/officeart/2017/3/layout/DropPinTimeline"/>
    <dgm:cxn modelId="{A64AF7F9-E5E0-4DFE-8AA9-CA27BF156708}" type="presParOf" srcId="{AA466FE5-F84F-4D6B-969B-B705C7575CAB}" destId="{490B6B1E-D067-4F9A-AAB8-600187EDACE4}" srcOrd="4" destOrd="0" presId="urn:microsoft.com/office/officeart/2017/3/layout/DropPinTimeline"/>
    <dgm:cxn modelId="{98380631-B29A-4D99-A475-77480C416FB2}" type="presParOf" srcId="{AA466FE5-F84F-4D6B-969B-B705C7575CAB}" destId="{7CFB5501-4BE6-4453-9BE6-46C6D72DBB25}" srcOrd="5" destOrd="0" presId="urn:microsoft.com/office/officeart/2017/3/layout/DropPinTimeline"/>
    <dgm:cxn modelId="{636BB25F-9B52-463B-A880-30E516B06F86}" type="presParOf" srcId="{46A6B157-7198-41C4-9D25-C4F8885F1B6F}" destId="{ED063C32-2BFD-4BE5-AC18-4DDCF8C9F7DC}" srcOrd="1" destOrd="0" presId="urn:microsoft.com/office/officeart/2017/3/layout/DropPinTimeline"/>
    <dgm:cxn modelId="{4B7E8B11-94A4-4077-B1CA-8784CF73406E}" type="presParOf" srcId="{46A6B157-7198-41C4-9D25-C4F8885F1B6F}" destId="{739FC6B8-B983-4882-9D5A-D38241FCA98D}" srcOrd="2" destOrd="0" presId="urn:microsoft.com/office/officeart/2017/3/layout/DropPinTimeline"/>
    <dgm:cxn modelId="{4037B216-008F-48DD-B828-569A9606C9AE}" type="presParOf" srcId="{739FC6B8-B983-4882-9D5A-D38241FCA98D}" destId="{49A81CD2-C7B2-4759-8D9F-379590A86A8B}" srcOrd="0" destOrd="0" presId="urn:microsoft.com/office/officeart/2017/3/layout/DropPinTimeline"/>
    <dgm:cxn modelId="{57E8A734-2482-4996-A75B-2B5415804330}" type="presParOf" srcId="{739FC6B8-B983-4882-9D5A-D38241FCA98D}" destId="{BAA9AF85-CF4A-46A9-9D6F-969C37893782}" srcOrd="1" destOrd="0" presId="urn:microsoft.com/office/officeart/2017/3/layout/DropPinTimeline"/>
    <dgm:cxn modelId="{896B92F5-5698-4480-8905-6948CA6C5F6C}" type="presParOf" srcId="{BAA9AF85-CF4A-46A9-9D6F-969C37893782}" destId="{9ECEB4AF-CA54-492A-AA0D-7B847FEED95F}" srcOrd="0" destOrd="0" presId="urn:microsoft.com/office/officeart/2017/3/layout/DropPinTimeline"/>
    <dgm:cxn modelId="{F4A49FB4-345A-49EC-9904-B7B7ECFEAD17}" type="presParOf" srcId="{BAA9AF85-CF4A-46A9-9D6F-969C37893782}" destId="{FE0E1572-DEBE-433B-8026-86696916AFD9}" srcOrd="1" destOrd="0" presId="urn:microsoft.com/office/officeart/2017/3/layout/DropPinTimeline"/>
    <dgm:cxn modelId="{822AA45C-E8F7-468B-ACE6-C905856DF7FF}" type="presParOf" srcId="{739FC6B8-B983-4882-9D5A-D38241FCA98D}" destId="{C5556A87-24D9-4DB0-9AC6-5B5B41486A10}" srcOrd="2" destOrd="0" presId="urn:microsoft.com/office/officeart/2017/3/layout/DropPinTimeline"/>
    <dgm:cxn modelId="{BB3034D1-11C2-4F20-9973-4FF15F06F2E5}" type="presParOf" srcId="{739FC6B8-B983-4882-9D5A-D38241FCA98D}" destId="{1BE507F6-ABF8-46A8-AE1F-1198FE05BAF4}" srcOrd="3" destOrd="0" presId="urn:microsoft.com/office/officeart/2017/3/layout/DropPinTimeline"/>
    <dgm:cxn modelId="{4B7FE3DC-D542-4859-A44B-D14089C90C68}" type="presParOf" srcId="{739FC6B8-B983-4882-9D5A-D38241FCA98D}" destId="{A1431B2D-4980-491F-8661-9D084379F176}" srcOrd="4" destOrd="0" presId="urn:microsoft.com/office/officeart/2017/3/layout/DropPinTimeline"/>
    <dgm:cxn modelId="{B8A28DFD-DF41-4E18-858B-928B5AF90C46}" type="presParOf" srcId="{739FC6B8-B983-4882-9D5A-D38241FCA98D}" destId="{DF90D1F6-4D0D-4B60-9335-D57B6A5E3BAD}" srcOrd="5" destOrd="0" presId="urn:microsoft.com/office/officeart/2017/3/layout/DropPinTimeline"/>
    <dgm:cxn modelId="{87BAA9A5-22A6-4CDB-990A-72AADA51559D}" type="presParOf" srcId="{46A6B157-7198-41C4-9D25-C4F8885F1B6F}" destId="{77A3685C-A51B-4BA2-BA1D-F5C1C4B2498A}" srcOrd="3" destOrd="0" presId="urn:microsoft.com/office/officeart/2017/3/layout/DropPinTimeline"/>
    <dgm:cxn modelId="{856AE305-7FAD-4ED0-88CA-792DFC741075}" type="presParOf" srcId="{46A6B157-7198-41C4-9D25-C4F8885F1B6F}" destId="{12268889-3BF1-4A69-8979-3DE9928FFC55}" srcOrd="4" destOrd="0" presId="urn:microsoft.com/office/officeart/2017/3/layout/DropPinTimeline"/>
    <dgm:cxn modelId="{D2706DC5-E68D-4D42-B5EE-AF09413D2C55}" type="presParOf" srcId="{12268889-3BF1-4A69-8979-3DE9928FFC55}" destId="{0950F2EE-5F31-4262-9DBA-8F1AB6886B65}" srcOrd="0" destOrd="0" presId="urn:microsoft.com/office/officeart/2017/3/layout/DropPinTimeline"/>
    <dgm:cxn modelId="{55B71914-FF73-4598-8346-90515C6ED114}" type="presParOf" srcId="{12268889-3BF1-4A69-8979-3DE9928FFC55}" destId="{29E74CDD-388F-4A77-BC6A-1ECB41D7E251}" srcOrd="1" destOrd="0" presId="urn:microsoft.com/office/officeart/2017/3/layout/DropPinTimeline"/>
    <dgm:cxn modelId="{E6653AE9-1AB8-47C5-9C7B-B545B40022CC}" type="presParOf" srcId="{29E74CDD-388F-4A77-BC6A-1ECB41D7E251}" destId="{80E9CD14-F99A-4704-9F11-7C9CAC10A19E}" srcOrd="0" destOrd="0" presId="urn:microsoft.com/office/officeart/2017/3/layout/DropPinTimeline"/>
    <dgm:cxn modelId="{5BD72656-C25B-436A-AE1C-EC6BCB9AD496}" type="presParOf" srcId="{29E74CDD-388F-4A77-BC6A-1ECB41D7E251}" destId="{597EEF61-CC25-4EBC-AA17-835070BA3368}" srcOrd="1" destOrd="0" presId="urn:microsoft.com/office/officeart/2017/3/layout/DropPinTimeline"/>
    <dgm:cxn modelId="{1DB0870F-96B0-4F00-A4F6-24DAD4354DF5}" type="presParOf" srcId="{12268889-3BF1-4A69-8979-3DE9928FFC55}" destId="{0B25CB76-DDB2-4119-BE84-6C7C1AB1FDE8}" srcOrd="2" destOrd="0" presId="urn:microsoft.com/office/officeart/2017/3/layout/DropPinTimeline"/>
    <dgm:cxn modelId="{CD8C44AE-525D-4516-9EEA-483F78D367A0}" type="presParOf" srcId="{12268889-3BF1-4A69-8979-3DE9928FFC55}" destId="{B1459082-76DA-4624-B855-CD7EAC43AC9F}" srcOrd="3" destOrd="0" presId="urn:microsoft.com/office/officeart/2017/3/layout/DropPinTimeline"/>
    <dgm:cxn modelId="{6780E8D7-C7D8-40B7-9CA2-E4972BB970D8}" type="presParOf" srcId="{12268889-3BF1-4A69-8979-3DE9928FFC55}" destId="{A0A0CB0E-F061-4343-8FC8-77B553D153C0}" srcOrd="4" destOrd="0" presId="urn:microsoft.com/office/officeart/2017/3/layout/DropPinTimeline"/>
    <dgm:cxn modelId="{89D6821B-654B-4CCC-B525-4D44EC562855}" type="presParOf" srcId="{12268889-3BF1-4A69-8979-3DE9928FFC55}" destId="{6CF0252D-3AE2-449A-AD94-8C34E3617A8A}" srcOrd="5" destOrd="0" presId="urn:microsoft.com/office/officeart/2017/3/layout/DropPinTimeline"/>
    <dgm:cxn modelId="{E15E2887-9B04-4509-95A2-67FA5385AC89}" type="presParOf" srcId="{46A6B157-7198-41C4-9D25-C4F8885F1B6F}" destId="{BDF93B71-2D44-43E0-BEF3-7FD721E4A92E}" srcOrd="5" destOrd="0" presId="urn:microsoft.com/office/officeart/2017/3/layout/DropPinTimeline"/>
    <dgm:cxn modelId="{4CF30FDC-8EA5-4C55-A240-DA99543AE3C6}" type="presParOf" srcId="{46A6B157-7198-41C4-9D25-C4F8885F1B6F}" destId="{578E6A06-6F61-48BD-9F1A-48E731D6E26D}" srcOrd="6" destOrd="0" presId="urn:microsoft.com/office/officeart/2017/3/layout/DropPinTimeline"/>
    <dgm:cxn modelId="{7F06BCA7-F8E6-43B5-AEBF-3EA16A460043}" type="presParOf" srcId="{578E6A06-6F61-48BD-9F1A-48E731D6E26D}" destId="{9F727168-E825-43C1-AF50-41E115F59C0C}" srcOrd="0" destOrd="0" presId="urn:microsoft.com/office/officeart/2017/3/layout/DropPinTimeline"/>
    <dgm:cxn modelId="{39550BBA-C07C-435F-AE58-6A3869656E8F}" type="presParOf" srcId="{578E6A06-6F61-48BD-9F1A-48E731D6E26D}" destId="{0C380CA5-521A-4949-A022-450DA9C217F5}" srcOrd="1" destOrd="0" presId="urn:microsoft.com/office/officeart/2017/3/layout/DropPinTimeline"/>
    <dgm:cxn modelId="{50FAF036-8C4F-4AB4-964E-F6C0C8E1B366}" type="presParOf" srcId="{0C380CA5-521A-4949-A022-450DA9C217F5}" destId="{19EF924A-339B-436A-9151-9C7B0B0377B9}" srcOrd="0" destOrd="0" presId="urn:microsoft.com/office/officeart/2017/3/layout/DropPinTimeline"/>
    <dgm:cxn modelId="{FEF6FDFF-AC95-4350-940F-FC375C454173}" type="presParOf" srcId="{0C380CA5-521A-4949-A022-450DA9C217F5}" destId="{846B4BA4-33F0-43CE-A60E-B95E195AD5A9}" srcOrd="1" destOrd="0" presId="urn:microsoft.com/office/officeart/2017/3/layout/DropPinTimeline"/>
    <dgm:cxn modelId="{86FB1E3B-8C27-43E3-9CFC-6B9AD5B19723}" type="presParOf" srcId="{578E6A06-6F61-48BD-9F1A-48E731D6E26D}" destId="{A782CF5D-A585-4990-846A-5EDBD19A9BDB}" srcOrd="2" destOrd="0" presId="urn:microsoft.com/office/officeart/2017/3/layout/DropPinTimeline"/>
    <dgm:cxn modelId="{A2AA414F-7DC4-4250-B21D-62866A63C6BC}" type="presParOf" srcId="{578E6A06-6F61-48BD-9F1A-48E731D6E26D}" destId="{85C50C56-6DC8-4C47-8DBC-4FD6B1554AA4}" srcOrd="3" destOrd="0" presId="urn:microsoft.com/office/officeart/2017/3/layout/DropPinTimeline"/>
    <dgm:cxn modelId="{AEEA7548-3D0E-4A32-8C4A-EEFE5745C7DF}" type="presParOf" srcId="{578E6A06-6F61-48BD-9F1A-48E731D6E26D}" destId="{4F322B1B-F357-4BCD-BF34-8A0D705A1CE7}" srcOrd="4" destOrd="0" presId="urn:microsoft.com/office/officeart/2017/3/layout/DropPinTimeline"/>
    <dgm:cxn modelId="{7AB3159E-92F2-4399-AE36-6211AADC42EA}" type="presParOf" srcId="{578E6A06-6F61-48BD-9F1A-48E731D6E26D}" destId="{9FF32B1E-94FD-475E-9959-8E0546070C5B}" srcOrd="5" destOrd="0" presId="urn:microsoft.com/office/officeart/2017/3/layout/DropPinTimeline"/>
    <dgm:cxn modelId="{CAD3EAEA-2806-4987-BD88-048D89C54CF1}" type="presParOf" srcId="{46A6B157-7198-41C4-9D25-C4F8885F1B6F}" destId="{C9E000F5-B650-46EB-A3B0-FBA6593CE548}" srcOrd="7" destOrd="0" presId="urn:microsoft.com/office/officeart/2017/3/layout/DropPinTimeline"/>
    <dgm:cxn modelId="{5FE8AD59-35DE-45ED-ADC0-0B391920A067}" type="presParOf" srcId="{46A6B157-7198-41C4-9D25-C4F8885F1B6F}" destId="{BD1AB617-B04F-4359-BCF8-78B52463EE25}" srcOrd="8" destOrd="0" presId="urn:microsoft.com/office/officeart/2017/3/layout/DropPinTimeline"/>
    <dgm:cxn modelId="{FC7C90D0-330B-4236-9354-4810EBF8B77E}" type="presParOf" srcId="{BD1AB617-B04F-4359-BCF8-78B52463EE25}" destId="{9198D956-8182-4589-82FC-8725AC4D4BAE}" srcOrd="0" destOrd="0" presId="urn:microsoft.com/office/officeart/2017/3/layout/DropPinTimeline"/>
    <dgm:cxn modelId="{A9F4DC09-A698-4C1A-A92A-263A93114CE5}" type="presParOf" srcId="{BD1AB617-B04F-4359-BCF8-78B52463EE25}" destId="{391444FF-978C-4665-B434-70C17E5CB530}" srcOrd="1" destOrd="0" presId="urn:microsoft.com/office/officeart/2017/3/layout/DropPinTimeline"/>
    <dgm:cxn modelId="{212F00F5-165D-4F8B-8B1E-4C39C1330C26}" type="presParOf" srcId="{391444FF-978C-4665-B434-70C17E5CB530}" destId="{6913B67A-49BC-448D-BC71-3873CA588153}" srcOrd="0" destOrd="0" presId="urn:microsoft.com/office/officeart/2017/3/layout/DropPinTimeline"/>
    <dgm:cxn modelId="{6F64A2A9-1B31-4D59-8557-379408FD7347}" type="presParOf" srcId="{391444FF-978C-4665-B434-70C17E5CB530}" destId="{C11D6347-622F-41A3-8F7B-C3C3D3537ADA}" srcOrd="1" destOrd="0" presId="urn:microsoft.com/office/officeart/2017/3/layout/DropPinTimeline"/>
    <dgm:cxn modelId="{A8275C3E-E4DD-4717-B961-C499BDB09D25}" type="presParOf" srcId="{BD1AB617-B04F-4359-BCF8-78B52463EE25}" destId="{EF886837-2032-450B-80FD-478D761DB22B}" srcOrd="2" destOrd="0" presId="urn:microsoft.com/office/officeart/2017/3/layout/DropPinTimeline"/>
    <dgm:cxn modelId="{815124D6-BF27-4C0C-B71C-7177BF26EC90}" type="presParOf" srcId="{BD1AB617-B04F-4359-BCF8-78B52463EE25}" destId="{9B39554B-BBDD-40B0-8DE3-69F0D6F25133}" srcOrd="3" destOrd="0" presId="urn:microsoft.com/office/officeart/2017/3/layout/DropPinTimeline"/>
    <dgm:cxn modelId="{38070CFB-226A-4D76-9F70-4D3793178E91}" type="presParOf" srcId="{BD1AB617-B04F-4359-BCF8-78B52463EE25}" destId="{CBA01EB8-CBD9-43E0-9659-E754FAE61708}" srcOrd="4" destOrd="0" presId="urn:microsoft.com/office/officeart/2017/3/layout/DropPinTimeline"/>
    <dgm:cxn modelId="{F9293AF0-D09F-433C-A9C2-01396D7A0A68}" type="presParOf" srcId="{BD1AB617-B04F-4359-BCF8-78B52463EE25}" destId="{5DDC97A3-6E36-4D44-8D3B-6CB601C2E222}" srcOrd="5" destOrd="0" presId="urn:microsoft.com/office/officeart/2017/3/layout/DropPinTimeline"/>
    <dgm:cxn modelId="{6EF3A234-DD66-449C-9124-640D42B13218}" type="presParOf" srcId="{46A6B157-7198-41C4-9D25-C4F8885F1B6F}" destId="{033B1DC6-47A3-46E1-8658-5535CE0D0C22}" srcOrd="9" destOrd="0" presId="urn:microsoft.com/office/officeart/2017/3/layout/DropPinTimeline"/>
    <dgm:cxn modelId="{4B853FD0-ED35-4F5A-B8F2-6D6ED9527F25}" type="presParOf" srcId="{46A6B157-7198-41C4-9D25-C4F8885F1B6F}" destId="{F40E9313-CFF5-4B5C-9973-44529DC6148A}" srcOrd="10" destOrd="0" presId="urn:microsoft.com/office/officeart/2017/3/layout/DropPinTimeline"/>
    <dgm:cxn modelId="{982C5C18-E0C0-423F-A98D-0EBC728FB057}" type="presParOf" srcId="{F40E9313-CFF5-4B5C-9973-44529DC6148A}" destId="{BEE18DC9-FC77-4E62-855A-00466D0CB9DE}" srcOrd="0" destOrd="0" presId="urn:microsoft.com/office/officeart/2017/3/layout/DropPinTimeline"/>
    <dgm:cxn modelId="{E4FBE5F2-A00A-4B08-9D9B-A8995BC88A64}" type="presParOf" srcId="{F40E9313-CFF5-4B5C-9973-44529DC6148A}" destId="{C3F733AE-FA49-47EF-BC41-49C8C5111BA4}" srcOrd="1" destOrd="0" presId="urn:microsoft.com/office/officeart/2017/3/layout/DropPinTimeline"/>
    <dgm:cxn modelId="{5925B6DE-37DB-4975-B70D-107C37960541}" type="presParOf" srcId="{C3F733AE-FA49-47EF-BC41-49C8C5111BA4}" destId="{B5AEBC08-F541-40FA-A1CE-E28817350C59}" srcOrd="0" destOrd="0" presId="urn:microsoft.com/office/officeart/2017/3/layout/DropPinTimeline"/>
    <dgm:cxn modelId="{DD2882D3-55D6-4BA8-92AB-4ACB6C731DE3}" type="presParOf" srcId="{C3F733AE-FA49-47EF-BC41-49C8C5111BA4}" destId="{53FFC837-C5E8-4AFC-8513-FEE6924248E4}" srcOrd="1" destOrd="0" presId="urn:microsoft.com/office/officeart/2017/3/layout/DropPinTimeline"/>
    <dgm:cxn modelId="{7DB5920A-545E-4B89-A43E-C5645777164C}" type="presParOf" srcId="{F40E9313-CFF5-4B5C-9973-44529DC6148A}" destId="{3FB24906-2DC8-4562-91B4-69D176017A57}" srcOrd="2" destOrd="0" presId="urn:microsoft.com/office/officeart/2017/3/layout/DropPinTimeline"/>
    <dgm:cxn modelId="{EDD4600C-459C-46D2-AFE5-5F5CA91A78F8}" type="presParOf" srcId="{F40E9313-CFF5-4B5C-9973-44529DC6148A}" destId="{DA4670FE-44FD-4248-8E46-50D4630EB6F6}" srcOrd="3" destOrd="0" presId="urn:microsoft.com/office/officeart/2017/3/layout/DropPinTimeline"/>
    <dgm:cxn modelId="{9E8FB6FE-8E9B-4394-8318-E0AF7CF228D7}" type="presParOf" srcId="{F40E9313-CFF5-4B5C-9973-44529DC6148A}" destId="{087982AA-502F-4DD3-AE82-CCD2367A84AA}" srcOrd="4" destOrd="0" presId="urn:microsoft.com/office/officeart/2017/3/layout/DropPinTimeline"/>
    <dgm:cxn modelId="{7CC4C27B-2A12-458E-B6B9-C0359C0EE75D}" type="presParOf" srcId="{F40E9313-CFF5-4B5C-9973-44529DC6148A}" destId="{E476B6CA-2FC9-4731-BA8E-C88D06148EB5}" srcOrd="5" destOrd="0" presId="urn:microsoft.com/office/officeart/2017/3/layout/DropPinTimeline"/>
    <dgm:cxn modelId="{571C9234-D190-4187-81E2-D9AEEBF3C99E}" type="presParOf" srcId="{46A6B157-7198-41C4-9D25-C4F8885F1B6F}" destId="{8315624D-6A23-44CD-AA36-8013DEB34CF4}" srcOrd="11" destOrd="0" presId="urn:microsoft.com/office/officeart/2017/3/layout/DropPinTimeline"/>
    <dgm:cxn modelId="{E4074279-BD56-454C-A488-2CC878BDC19E}" type="presParOf" srcId="{46A6B157-7198-41C4-9D25-C4F8885F1B6F}" destId="{33E82063-7436-47B9-98B3-8097DDCEAC88}" srcOrd="12" destOrd="0" presId="urn:microsoft.com/office/officeart/2017/3/layout/DropPinTimeline"/>
    <dgm:cxn modelId="{AE4BB23D-808C-48AA-9B0A-02CFB52AA7DF}" type="presParOf" srcId="{33E82063-7436-47B9-98B3-8097DDCEAC88}" destId="{CD8ABFE1-E1E2-44C0-9665-575E36ED4096}" srcOrd="0" destOrd="0" presId="urn:microsoft.com/office/officeart/2017/3/layout/DropPinTimeline"/>
    <dgm:cxn modelId="{6B4333FC-7382-4A8D-A1F6-C04CB0C248AC}" type="presParOf" srcId="{33E82063-7436-47B9-98B3-8097DDCEAC88}" destId="{A38A1226-0C29-4D7E-9B10-340AC52BDCCB}" srcOrd="1" destOrd="0" presId="urn:microsoft.com/office/officeart/2017/3/layout/DropPinTimeline"/>
    <dgm:cxn modelId="{7D87825E-99AE-47B4-9503-C70C7D7F6C6C}" type="presParOf" srcId="{A38A1226-0C29-4D7E-9B10-340AC52BDCCB}" destId="{5AD96F43-4197-49F1-BF1B-A72F30DC3784}" srcOrd="0" destOrd="0" presId="urn:microsoft.com/office/officeart/2017/3/layout/DropPinTimeline"/>
    <dgm:cxn modelId="{DF3A6C38-693B-480D-B155-458508E1D9BF}" type="presParOf" srcId="{A38A1226-0C29-4D7E-9B10-340AC52BDCCB}" destId="{FCBBF438-5D4F-4EDF-845E-A95FF20AAAA2}" srcOrd="1" destOrd="0" presId="urn:microsoft.com/office/officeart/2017/3/layout/DropPinTimeline"/>
    <dgm:cxn modelId="{FFB80D82-CE65-4456-A11A-37831C31106F}" type="presParOf" srcId="{33E82063-7436-47B9-98B3-8097DDCEAC88}" destId="{31D900B3-374D-4C0E-8E9B-9A2FA9B961B6}" srcOrd="2" destOrd="0" presId="urn:microsoft.com/office/officeart/2017/3/layout/DropPinTimeline"/>
    <dgm:cxn modelId="{0E6A602D-3B5C-4FB0-9103-03CFA105AD0C}" type="presParOf" srcId="{33E82063-7436-47B9-98B3-8097DDCEAC88}" destId="{860F67FC-8A64-4175-ABEA-080ADCFBC434}" srcOrd="3" destOrd="0" presId="urn:microsoft.com/office/officeart/2017/3/layout/DropPinTimeline"/>
    <dgm:cxn modelId="{CDCD81C6-11A4-44B3-B7AD-A9D2E8D50E00}" type="presParOf" srcId="{33E82063-7436-47B9-98B3-8097DDCEAC88}" destId="{FF92CE51-265A-4FFD-A436-B020A66505D9}" srcOrd="4" destOrd="0" presId="urn:microsoft.com/office/officeart/2017/3/layout/DropPinTimeline"/>
    <dgm:cxn modelId="{E970D338-75A0-4709-81C5-914BC74E79B7}" type="presParOf" srcId="{33E82063-7436-47B9-98B3-8097DDCEAC88}" destId="{E15B111A-D2AB-48BB-9DF3-2BAACDC2EFC7}" srcOrd="5" destOrd="0" presId="urn:microsoft.com/office/officeart/2017/3/layout/DropPinTimeline"/>
    <dgm:cxn modelId="{7B84EA06-567D-4C7A-ACA1-6303602094AA}" type="presParOf" srcId="{46A6B157-7198-41C4-9D25-C4F8885F1B6F}" destId="{92FAA18B-3B7F-44E2-ACB2-BCC04ACC31CF}" srcOrd="13" destOrd="0" presId="urn:microsoft.com/office/officeart/2017/3/layout/DropPinTimeline"/>
    <dgm:cxn modelId="{89EBF945-5293-4670-AD34-32753C2B2CAA}" type="presParOf" srcId="{46A6B157-7198-41C4-9D25-C4F8885F1B6F}" destId="{9914F70B-9C37-48F7-ACE4-9D48A1247B40}" srcOrd="14" destOrd="0" presId="urn:microsoft.com/office/officeart/2017/3/layout/DropPinTimeline"/>
    <dgm:cxn modelId="{E7142C45-D69D-4C26-8B25-AFFC9A9FA731}" type="presParOf" srcId="{9914F70B-9C37-48F7-ACE4-9D48A1247B40}" destId="{C3A3B079-29C1-44B2-82DB-33A7302241AA}" srcOrd="0" destOrd="0" presId="urn:microsoft.com/office/officeart/2017/3/layout/DropPinTimeline"/>
    <dgm:cxn modelId="{CEFDD788-D6AC-4336-8F1B-7EEDFEEE2B23}" type="presParOf" srcId="{9914F70B-9C37-48F7-ACE4-9D48A1247B40}" destId="{CED2796B-5A4E-4756-B989-22D0C3D5B43C}" srcOrd="1" destOrd="0" presId="urn:microsoft.com/office/officeart/2017/3/layout/DropPinTimeline"/>
    <dgm:cxn modelId="{92D79CB9-53B0-40CB-B72E-333C8FDB22C4}" type="presParOf" srcId="{CED2796B-5A4E-4756-B989-22D0C3D5B43C}" destId="{D7D0DA16-948B-41B5-BD19-5A711EA6E2CE}" srcOrd="0" destOrd="0" presId="urn:microsoft.com/office/officeart/2017/3/layout/DropPinTimeline"/>
    <dgm:cxn modelId="{9D5BDC45-46AC-41B1-B1A5-7BCCDD2D1548}" type="presParOf" srcId="{CED2796B-5A4E-4756-B989-22D0C3D5B43C}" destId="{CF08FEFB-5A7A-4F38-B594-F204AC99C71F}" srcOrd="1" destOrd="0" presId="urn:microsoft.com/office/officeart/2017/3/layout/DropPinTimeline"/>
    <dgm:cxn modelId="{BC56BECD-A694-4A73-BF4B-EF33B67E92EC}" type="presParOf" srcId="{9914F70B-9C37-48F7-ACE4-9D48A1247B40}" destId="{86E431DD-390B-48AC-8C03-F117B9F378DA}" srcOrd="2" destOrd="0" presId="urn:microsoft.com/office/officeart/2017/3/layout/DropPinTimeline"/>
    <dgm:cxn modelId="{70B77778-DA23-42BE-9EA6-C277D0614242}" type="presParOf" srcId="{9914F70B-9C37-48F7-ACE4-9D48A1247B40}" destId="{09AF2CC4-6521-4E2C-AFED-55B3AD323A30}" srcOrd="3" destOrd="0" presId="urn:microsoft.com/office/officeart/2017/3/layout/DropPinTimeline"/>
    <dgm:cxn modelId="{3F59F8A6-6876-4BA2-97D2-34D955C16F58}" type="presParOf" srcId="{9914F70B-9C37-48F7-ACE4-9D48A1247B40}" destId="{7BC0B6CC-F158-47A4-9226-51E60B2A4974}" srcOrd="4" destOrd="0" presId="urn:microsoft.com/office/officeart/2017/3/layout/DropPinTimeline"/>
    <dgm:cxn modelId="{158948A5-0F9D-430C-8381-EBB4ECB5BBD8}" type="presParOf" srcId="{9914F70B-9C37-48F7-ACE4-9D48A1247B40}" destId="{BD70CEB7-C82E-4210-A994-00663950459B}" srcOrd="5" destOrd="0" presId="urn:microsoft.com/office/officeart/2017/3/layout/DropPinTimeline"/>
    <dgm:cxn modelId="{568159DC-99B0-4E55-A243-3067C5DFEA56}" type="presParOf" srcId="{46A6B157-7198-41C4-9D25-C4F8885F1B6F}" destId="{2557C3BE-C0A5-4B31-96A4-AF1899015F64}" srcOrd="15" destOrd="0" presId="urn:microsoft.com/office/officeart/2017/3/layout/DropPinTimeline"/>
    <dgm:cxn modelId="{5EA5B657-7F2F-44E2-B1DD-0B3ECBD1E99D}" type="presParOf" srcId="{46A6B157-7198-41C4-9D25-C4F8885F1B6F}" destId="{64373A7D-C7A5-4C0C-9781-58743159539A}" srcOrd="16" destOrd="0" presId="urn:microsoft.com/office/officeart/2017/3/layout/DropPinTimeline"/>
    <dgm:cxn modelId="{14BAE908-5010-418B-B10F-E0EF3644818C}" type="presParOf" srcId="{64373A7D-C7A5-4C0C-9781-58743159539A}" destId="{B57996C3-16BE-4CEB-B9E2-6FFC42938F41}" srcOrd="0" destOrd="0" presId="urn:microsoft.com/office/officeart/2017/3/layout/DropPinTimeline"/>
    <dgm:cxn modelId="{6EE799C9-2ACE-448A-B9B4-1F0BFCC5494D}" type="presParOf" srcId="{64373A7D-C7A5-4C0C-9781-58743159539A}" destId="{BC71368F-DA7E-405D-93AC-3A6767BF9FC6}" srcOrd="1" destOrd="0" presId="urn:microsoft.com/office/officeart/2017/3/layout/DropPinTimeline"/>
    <dgm:cxn modelId="{59CC3372-0972-45A9-AB2E-167939969C7E}" type="presParOf" srcId="{BC71368F-DA7E-405D-93AC-3A6767BF9FC6}" destId="{5B4632EA-1574-417A-A3FA-D711159FBAD1}" srcOrd="0" destOrd="0" presId="urn:microsoft.com/office/officeart/2017/3/layout/DropPinTimeline"/>
    <dgm:cxn modelId="{1BF47519-9E4E-4BB0-BCBA-A5961FF9A6CD}" type="presParOf" srcId="{BC71368F-DA7E-405D-93AC-3A6767BF9FC6}" destId="{032E0966-F86B-4BBD-BE80-8FAB861AF0E8}" srcOrd="1" destOrd="0" presId="urn:microsoft.com/office/officeart/2017/3/layout/DropPinTimeline"/>
    <dgm:cxn modelId="{882EEBD2-110A-4990-8880-616C578449B7}" type="presParOf" srcId="{64373A7D-C7A5-4C0C-9781-58743159539A}" destId="{B608C5A1-CE9E-4410-9F2F-F714CC6AB069}" srcOrd="2" destOrd="0" presId="urn:microsoft.com/office/officeart/2017/3/layout/DropPinTimeline"/>
    <dgm:cxn modelId="{E5F82FBD-2B6D-4121-BACE-4D1B9A91EC66}" type="presParOf" srcId="{64373A7D-C7A5-4C0C-9781-58743159539A}" destId="{C1E34084-406C-48D5-88FE-7226282DBC49}" srcOrd="3" destOrd="0" presId="urn:microsoft.com/office/officeart/2017/3/layout/DropPinTimeline"/>
    <dgm:cxn modelId="{B94D7E38-E5D7-44D5-B33C-E3A0C78F3780}" type="presParOf" srcId="{64373A7D-C7A5-4C0C-9781-58743159539A}" destId="{33168228-1414-4AAF-B7E5-C08A80BBB2F1}" srcOrd="4" destOrd="0" presId="urn:microsoft.com/office/officeart/2017/3/layout/DropPinTimeline"/>
    <dgm:cxn modelId="{397EE9F0-39A3-4A02-B678-70EBE6F9F893}" type="presParOf" srcId="{64373A7D-C7A5-4C0C-9781-58743159539A}" destId="{C791BCDD-76D3-4E0E-98B9-0C4903CF0E94}" srcOrd="5" destOrd="0" presId="urn:microsoft.com/office/officeart/2017/3/layout/DropPinTimeline"/>
    <dgm:cxn modelId="{AD2F3FEC-DCA0-43DB-982D-903784448797}" type="presParOf" srcId="{46A6B157-7198-41C4-9D25-C4F8885F1B6F}" destId="{3B1DA912-FDB7-4F73-8823-B30C56F7DE86}" srcOrd="17" destOrd="0" presId="urn:microsoft.com/office/officeart/2017/3/layout/DropPinTimeline"/>
    <dgm:cxn modelId="{07DA9BDD-D756-4F29-80E5-7856AC99F270}" type="presParOf" srcId="{46A6B157-7198-41C4-9D25-C4F8885F1B6F}" destId="{B744CD57-FD23-4E62-9589-4CAC57B034E9}" srcOrd="18" destOrd="0" presId="urn:microsoft.com/office/officeart/2017/3/layout/DropPinTimeline"/>
    <dgm:cxn modelId="{A54741C0-57CC-4443-9EC5-35B27EE5E879}" type="presParOf" srcId="{B744CD57-FD23-4E62-9589-4CAC57B034E9}" destId="{D891B168-1DA5-4124-931F-A51FCB8EFC11}" srcOrd="0" destOrd="0" presId="urn:microsoft.com/office/officeart/2017/3/layout/DropPinTimeline"/>
    <dgm:cxn modelId="{44B3C3FE-C503-4088-9594-FF6526E19BF3}" type="presParOf" srcId="{B744CD57-FD23-4E62-9589-4CAC57B034E9}" destId="{42206762-CD73-4F82-B16A-D168E2503215}" srcOrd="1" destOrd="0" presId="urn:microsoft.com/office/officeart/2017/3/layout/DropPinTimeline"/>
    <dgm:cxn modelId="{239B9997-909E-499F-90E5-95A977AC216C}" type="presParOf" srcId="{42206762-CD73-4F82-B16A-D168E2503215}" destId="{C0DBECBF-E3AA-450B-95D4-8349AA21B4F8}" srcOrd="0" destOrd="0" presId="urn:microsoft.com/office/officeart/2017/3/layout/DropPinTimeline"/>
    <dgm:cxn modelId="{913BA6FA-228D-4434-8839-0BBC563346A1}" type="presParOf" srcId="{42206762-CD73-4F82-B16A-D168E2503215}" destId="{6EDDD44C-F5E4-49AD-B1D9-346B8B8AEE8F}" srcOrd="1" destOrd="0" presId="urn:microsoft.com/office/officeart/2017/3/layout/DropPinTimeline"/>
    <dgm:cxn modelId="{81CB2C61-6B70-4A51-ACCE-DD65EFE72264}" type="presParOf" srcId="{B744CD57-FD23-4E62-9589-4CAC57B034E9}" destId="{FE564261-183D-47F9-8E7E-BCFC5023A815}" srcOrd="2" destOrd="0" presId="urn:microsoft.com/office/officeart/2017/3/layout/DropPinTimeline"/>
    <dgm:cxn modelId="{0D94F868-59F8-4671-9038-53D01D6C70F0}" type="presParOf" srcId="{B744CD57-FD23-4E62-9589-4CAC57B034E9}" destId="{3DA36ABE-9810-4ED4-9A55-2905E7588D06}" srcOrd="3" destOrd="0" presId="urn:microsoft.com/office/officeart/2017/3/layout/DropPinTimeline"/>
    <dgm:cxn modelId="{A0A095FA-FAD3-4861-A220-140A889CB7D8}" type="presParOf" srcId="{B744CD57-FD23-4E62-9589-4CAC57B034E9}" destId="{4B9F5909-A57C-4893-9C8A-D5960FE9BE37}" srcOrd="4" destOrd="0" presId="urn:microsoft.com/office/officeart/2017/3/layout/DropPinTimeline"/>
    <dgm:cxn modelId="{8FFFA548-0EFE-4476-B5A5-95CB32500074}" type="presParOf" srcId="{B744CD57-FD23-4E62-9589-4CAC57B034E9}" destId="{DEDCEF89-DB8F-4197-B2D2-2D39426E0B96}" srcOrd="5" destOrd="0" presId="urn:microsoft.com/office/officeart/2017/3/layout/DropPinTimeline"/>
    <dgm:cxn modelId="{D7A836E4-E400-4ED7-ABF3-88920F3B86D1}" type="presParOf" srcId="{46A6B157-7198-41C4-9D25-C4F8885F1B6F}" destId="{4A96FD2F-C127-41DC-AA54-1EEBED6BA483}" srcOrd="19" destOrd="0" presId="urn:microsoft.com/office/officeart/2017/3/layout/DropPinTimeline"/>
    <dgm:cxn modelId="{2E35C8AB-C54E-4DE6-98F2-126D8B12CA35}" type="presParOf" srcId="{46A6B157-7198-41C4-9D25-C4F8885F1B6F}" destId="{A1AE2BC4-A99C-4DD3-A84D-EB3461D18287}" srcOrd="20" destOrd="0" presId="urn:microsoft.com/office/officeart/2017/3/layout/DropPinTimeline"/>
    <dgm:cxn modelId="{AC45CECB-C5CF-4E80-98D8-0844891DC577}" type="presParOf" srcId="{A1AE2BC4-A99C-4DD3-A84D-EB3461D18287}" destId="{278CF1E0-B1C4-4B10-A5EC-FD7EF0557E2D}" srcOrd="0" destOrd="0" presId="urn:microsoft.com/office/officeart/2017/3/layout/DropPinTimeline"/>
    <dgm:cxn modelId="{FAC5196A-0FF0-48C2-A8D5-A327A9296F37}" type="presParOf" srcId="{A1AE2BC4-A99C-4DD3-A84D-EB3461D18287}" destId="{27B65FB4-BE6A-41E6-BBE9-8DC9F7B73486}" srcOrd="1" destOrd="0" presId="urn:microsoft.com/office/officeart/2017/3/layout/DropPinTimeline"/>
    <dgm:cxn modelId="{6506C7DF-695E-463E-9F7A-076AACE839A3}" type="presParOf" srcId="{27B65FB4-BE6A-41E6-BBE9-8DC9F7B73486}" destId="{488CC4C6-DFBC-460C-A9ED-BEDA8CC682D4}" srcOrd="0" destOrd="0" presId="urn:microsoft.com/office/officeart/2017/3/layout/DropPinTimeline"/>
    <dgm:cxn modelId="{BB2EC07F-9382-4ADC-B58A-370E51165161}" type="presParOf" srcId="{27B65FB4-BE6A-41E6-BBE9-8DC9F7B73486}" destId="{48CA82DA-B677-461B-A08D-337683480059}" srcOrd="1" destOrd="0" presId="urn:microsoft.com/office/officeart/2017/3/layout/DropPinTimeline"/>
    <dgm:cxn modelId="{D2C7B1A6-CF92-4104-85AF-7ED69E77FB2E}" type="presParOf" srcId="{A1AE2BC4-A99C-4DD3-A84D-EB3461D18287}" destId="{D1646913-A3FA-4470-A3E9-C64B0A13A62A}" srcOrd="2" destOrd="0" presId="urn:microsoft.com/office/officeart/2017/3/layout/DropPinTimeline"/>
    <dgm:cxn modelId="{6DFB5DDF-069E-470A-9D51-14C2EEBAEAB6}" type="presParOf" srcId="{A1AE2BC4-A99C-4DD3-A84D-EB3461D18287}" destId="{6EC2FC68-E1B8-4274-8090-C2C96A4CD82C}" srcOrd="3" destOrd="0" presId="urn:microsoft.com/office/officeart/2017/3/layout/DropPinTimeline"/>
    <dgm:cxn modelId="{E13030DA-BCC9-42B5-90A4-C1245E765FC8}" type="presParOf" srcId="{A1AE2BC4-A99C-4DD3-A84D-EB3461D18287}" destId="{4F41BF23-550C-4E7F-977E-3D22E3AF7B51}" srcOrd="4" destOrd="0" presId="urn:microsoft.com/office/officeart/2017/3/layout/DropPinTimeline"/>
    <dgm:cxn modelId="{5DC7870F-4614-4A72-AB7A-994AF1F8A4DE}" type="presParOf" srcId="{A1AE2BC4-A99C-4DD3-A84D-EB3461D18287}" destId="{5018695D-CFD4-49F8-8967-BA8A0C0A0DE1}" srcOrd="5" destOrd="0" presId="urn:microsoft.com/office/officeart/2017/3/layout/DropPinTimeline"/>
    <dgm:cxn modelId="{39DED560-FDC7-4A20-BA37-B726CE3DBE1E}" type="presParOf" srcId="{46A6B157-7198-41C4-9D25-C4F8885F1B6F}" destId="{61EA613E-57A8-485F-A4A9-29037092E83A}" srcOrd="21" destOrd="0" presId="urn:microsoft.com/office/officeart/2017/3/layout/DropPinTimeline"/>
    <dgm:cxn modelId="{54E41EA0-9E87-40EF-B950-CD0D02632A5E}" type="presParOf" srcId="{46A6B157-7198-41C4-9D25-C4F8885F1B6F}" destId="{0F3B3032-C16A-44EB-AE28-CB7C1D797D2B}" srcOrd="22" destOrd="0" presId="urn:microsoft.com/office/officeart/2017/3/layout/DropPinTimeline"/>
    <dgm:cxn modelId="{1942FCC2-B760-454F-8ED4-284B5F0D173F}" type="presParOf" srcId="{0F3B3032-C16A-44EB-AE28-CB7C1D797D2B}" destId="{A64C6D16-2F77-439A-848A-F1081C5E5CBE}" srcOrd="0" destOrd="0" presId="urn:microsoft.com/office/officeart/2017/3/layout/DropPinTimeline"/>
    <dgm:cxn modelId="{AC143F48-BF04-4D0E-89BA-960F2ABBD0BF}" type="presParOf" srcId="{0F3B3032-C16A-44EB-AE28-CB7C1D797D2B}" destId="{8EFC6EAF-71E5-48C3-9F69-6FB96640B14F}" srcOrd="1" destOrd="0" presId="urn:microsoft.com/office/officeart/2017/3/layout/DropPinTimeline"/>
    <dgm:cxn modelId="{9D150C9C-5EFC-4A02-8C37-075CE44C91E1}" type="presParOf" srcId="{8EFC6EAF-71E5-48C3-9F69-6FB96640B14F}" destId="{73F98938-B973-410F-B6E0-43437FA146E6}" srcOrd="0" destOrd="0" presId="urn:microsoft.com/office/officeart/2017/3/layout/DropPinTimeline"/>
    <dgm:cxn modelId="{64F7D1CF-1C75-4E99-9650-834BFE5A5694}" type="presParOf" srcId="{8EFC6EAF-71E5-48C3-9F69-6FB96640B14F}" destId="{26BE64BD-02BC-4C6F-AC50-F9617E59754D}" srcOrd="1" destOrd="0" presId="urn:microsoft.com/office/officeart/2017/3/layout/DropPinTimeline"/>
    <dgm:cxn modelId="{C16907F7-D721-4CDC-AE06-6F5EE47FD277}" type="presParOf" srcId="{0F3B3032-C16A-44EB-AE28-CB7C1D797D2B}" destId="{5C5070CD-E29E-4F50-9A43-342A2DE968FF}" srcOrd="2" destOrd="0" presId="urn:microsoft.com/office/officeart/2017/3/layout/DropPinTimeline"/>
    <dgm:cxn modelId="{CA8AB878-D5FF-4555-BB9A-8E6D1CC53290}" type="presParOf" srcId="{0F3B3032-C16A-44EB-AE28-CB7C1D797D2B}" destId="{6FED4196-A0D3-4E5C-83DA-99291A8FFFC3}" srcOrd="3" destOrd="0" presId="urn:microsoft.com/office/officeart/2017/3/layout/DropPinTimeline"/>
    <dgm:cxn modelId="{55A40688-F4F2-41AC-A466-706C7C2D4FCF}" type="presParOf" srcId="{0F3B3032-C16A-44EB-AE28-CB7C1D797D2B}" destId="{54DE4918-169B-4E9C-B946-44A9D45AEC94}" srcOrd="4" destOrd="0" presId="urn:microsoft.com/office/officeart/2017/3/layout/DropPinTimeline"/>
    <dgm:cxn modelId="{506414DA-3D19-4555-9698-F2128A0EF183}" type="presParOf" srcId="{0F3B3032-C16A-44EB-AE28-CB7C1D797D2B}" destId="{75F2030E-997B-4809-B3F1-AEF48EEEDB2B}" srcOrd="5" destOrd="0" presId="urn:microsoft.com/office/officeart/2017/3/layout/DropPinTimeline"/>
    <dgm:cxn modelId="{EB82AA67-7C13-4ACC-8E68-D1E498DC2DF9}" type="presParOf" srcId="{46A6B157-7198-41C4-9D25-C4F8885F1B6F}" destId="{A9542710-790C-4B8C-B1E0-7B17A1470173}" srcOrd="23" destOrd="0" presId="urn:microsoft.com/office/officeart/2017/3/layout/DropPinTimeline"/>
    <dgm:cxn modelId="{C1B98DB1-B461-41C9-BAF8-BA6C2733E5D9}" type="presParOf" srcId="{46A6B157-7198-41C4-9D25-C4F8885F1B6F}" destId="{D671BC9C-131F-4B0F-BCFB-52E469055F40}" srcOrd="24" destOrd="0" presId="urn:microsoft.com/office/officeart/2017/3/layout/DropPinTimeline"/>
    <dgm:cxn modelId="{999024E0-69B7-46E8-838D-EE72B268A9B2}" type="presParOf" srcId="{D671BC9C-131F-4B0F-BCFB-52E469055F40}" destId="{C07F584C-7614-429D-A5CE-16CFBE4B1E8B}" srcOrd="0" destOrd="0" presId="urn:microsoft.com/office/officeart/2017/3/layout/DropPinTimeline"/>
    <dgm:cxn modelId="{6C65ED00-E95D-45CB-9BD4-FE7BBC355E28}" type="presParOf" srcId="{D671BC9C-131F-4B0F-BCFB-52E469055F40}" destId="{6C4175F1-C0D6-4918-BA38-8BECE777311C}" srcOrd="1" destOrd="0" presId="urn:microsoft.com/office/officeart/2017/3/layout/DropPinTimeline"/>
    <dgm:cxn modelId="{A8AE31AB-CB72-40B3-A67D-E3FD1A660394}" type="presParOf" srcId="{6C4175F1-C0D6-4918-BA38-8BECE777311C}" destId="{402BF52F-D7CA-4092-B62E-685042DA8924}" srcOrd="0" destOrd="0" presId="urn:microsoft.com/office/officeart/2017/3/layout/DropPinTimeline"/>
    <dgm:cxn modelId="{99F0406B-F4EB-4FFB-A018-119239591108}" type="presParOf" srcId="{6C4175F1-C0D6-4918-BA38-8BECE777311C}" destId="{F8A850AA-18A2-42AC-8BA6-FD187115B1ED}" srcOrd="1" destOrd="0" presId="urn:microsoft.com/office/officeart/2017/3/layout/DropPinTimeline"/>
    <dgm:cxn modelId="{79A6C909-74A2-454C-AE61-13F28EC8D1DE}" type="presParOf" srcId="{D671BC9C-131F-4B0F-BCFB-52E469055F40}" destId="{35336E80-9742-49AA-801B-6B79442D3BBC}" srcOrd="2" destOrd="0" presId="urn:microsoft.com/office/officeart/2017/3/layout/DropPinTimeline"/>
    <dgm:cxn modelId="{5CA67FC9-504C-4B21-AB3A-6BE907FBBFDD}" type="presParOf" srcId="{D671BC9C-131F-4B0F-BCFB-52E469055F40}" destId="{9B70B414-822F-4C16-ACC1-EB9551099038}" srcOrd="3" destOrd="0" presId="urn:microsoft.com/office/officeart/2017/3/layout/DropPinTimeline"/>
    <dgm:cxn modelId="{F1D9BAC5-F640-4900-92CF-76785EBE7043}" type="presParOf" srcId="{D671BC9C-131F-4B0F-BCFB-52E469055F40}" destId="{EE9D9C71-ADC4-4C5D-85D7-5A52A003E3D2}" srcOrd="4" destOrd="0" presId="urn:microsoft.com/office/officeart/2017/3/layout/DropPinTimeline"/>
    <dgm:cxn modelId="{1F7EFEDE-33DF-4602-9BA6-28598CEB2855}" type="presParOf" srcId="{D671BC9C-131F-4B0F-BCFB-52E469055F40}" destId="{E64EB569-DF27-4648-BB40-2151A924307A}" srcOrd="5" destOrd="0" presId="urn:microsoft.com/office/officeart/2017/3/layout/DropPinTimeline"/>
    <dgm:cxn modelId="{144EAD41-3754-47D0-BE0B-82F72E819CC5}" type="presParOf" srcId="{46A6B157-7198-41C4-9D25-C4F8885F1B6F}" destId="{FA80D6B9-78CD-4878-B953-365B5302928D}" srcOrd="25" destOrd="0" presId="urn:microsoft.com/office/officeart/2017/3/layout/DropPinTimeline"/>
    <dgm:cxn modelId="{437F16A2-9A6D-4EA4-ADA9-0735A1E035E8}" type="presParOf" srcId="{46A6B157-7198-41C4-9D25-C4F8885F1B6F}" destId="{D2B034FF-E793-480E-A33F-77BD286979A0}" srcOrd="26" destOrd="0" presId="urn:microsoft.com/office/officeart/2017/3/layout/DropPinTimeline"/>
    <dgm:cxn modelId="{BE6BE361-D774-4B09-8971-8B5B6F5AB2DF}" type="presParOf" srcId="{D2B034FF-E793-480E-A33F-77BD286979A0}" destId="{5566017A-8936-43E4-965A-0F80C0B41496}" srcOrd="0" destOrd="0" presId="urn:microsoft.com/office/officeart/2017/3/layout/DropPinTimeline"/>
    <dgm:cxn modelId="{B9080FB6-3524-4F1D-87C5-9CAFE64B4B39}" type="presParOf" srcId="{D2B034FF-E793-480E-A33F-77BD286979A0}" destId="{1AD76F14-E369-40F3-ABCE-39E5BB3277D7}" srcOrd="1" destOrd="0" presId="urn:microsoft.com/office/officeart/2017/3/layout/DropPinTimeline"/>
    <dgm:cxn modelId="{55C18B52-AEE6-4E5E-8C38-5C54FF0C7EEA}" type="presParOf" srcId="{1AD76F14-E369-40F3-ABCE-39E5BB3277D7}" destId="{F789A91D-6B23-4951-8CEA-FEE271572678}" srcOrd="0" destOrd="0" presId="urn:microsoft.com/office/officeart/2017/3/layout/DropPinTimeline"/>
    <dgm:cxn modelId="{5B8B72A8-5C75-4C51-8C8B-9306091E7B4F}" type="presParOf" srcId="{1AD76F14-E369-40F3-ABCE-39E5BB3277D7}" destId="{FDB66D1B-2626-46E2-BCB7-33D3E2F3A519}" srcOrd="1" destOrd="0" presId="urn:microsoft.com/office/officeart/2017/3/layout/DropPinTimeline"/>
    <dgm:cxn modelId="{9E430C95-67B4-400B-8F3B-F56C69D63652}" type="presParOf" srcId="{D2B034FF-E793-480E-A33F-77BD286979A0}" destId="{188BB89F-C656-415A-AE64-000566727741}" srcOrd="2" destOrd="0" presId="urn:microsoft.com/office/officeart/2017/3/layout/DropPinTimeline"/>
    <dgm:cxn modelId="{617EB09A-7FBD-43FC-AF0A-8712217EBB88}" type="presParOf" srcId="{D2B034FF-E793-480E-A33F-77BD286979A0}" destId="{D3D6199E-CE48-4DCF-9E5E-6AD2D735CF57}" srcOrd="3" destOrd="0" presId="urn:microsoft.com/office/officeart/2017/3/layout/DropPinTimeline"/>
    <dgm:cxn modelId="{7B197249-8F22-4A58-801A-D2CC22280617}" type="presParOf" srcId="{D2B034FF-E793-480E-A33F-77BD286979A0}" destId="{1A54EE42-3B25-444B-9E0F-F04DF656F76E}" srcOrd="4" destOrd="0" presId="urn:microsoft.com/office/officeart/2017/3/layout/DropPinTimeline"/>
    <dgm:cxn modelId="{6506CC39-8593-4B16-83D2-20785CECB188}" type="presParOf" srcId="{D2B034FF-E793-480E-A33F-77BD286979A0}" destId="{E52E7FD4-2E08-4F79-B195-7FDED0939950}" srcOrd="5" destOrd="0" presId="urn:microsoft.com/office/officeart/2017/3/layout/DropPinTimeline"/>
    <dgm:cxn modelId="{39AAA5E2-12D2-4021-9793-0E44540C3485}" type="presParOf" srcId="{46A6B157-7198-41C4-9D25-C4F8885F1B6F}" destId="{C0A966BB-8D91-4C4E-B0B4-957D215501C7}" srcOrd="27" destOrd="0" presId="urn:microsoft.com/office/officeart/2017/3/layout/DropPinTimeline"/>
    <dgm:cxn modelId="{7C8C308E-F253-45F6-924B-A455A3308703}" type="presParOf" srcId="{46A6B157-7198-41C4-9D25-C4F8885F1B6F}" destId="{DB7300D3-8C0A-41BD-BE69-1D4A7137D37C}" srcOrd="28" destOrd="0" presId="urn:microsoft.com/office/officeart/2017/3/layout/DropPinTimeline"/>
    <dgm:cxn modelId="{2C3124A1-3238-43E6-8B10-3BC8F3771F0B}" type="presParOf" srcId="{DB7300D3-8C0A-41BD-BE69-1D4A7137D37C}" destId="{969A9660-0259-41DC-8F20-5C6C5D9C2989}" srcOrd="0" destOrd="0" presId="urn:microsoft.com/office/officeart/2017/3/layout/DropPinTimeline"/>
    <dgm:cxn modelId="{06C89D29-0A44-430B-A404-BFA2C57B283A}" type="presParOf" srcId="{DB7300D3-8C0A-41BD-BE69-1D4A7137D37C}" destId="{8B5C2A14-30AD-4E1A-8CC2-687B0B7A41C7}" srcOrd="1" destOrd="0" presId="urn:microsoft.com/office/officeart/2017/3/layout/DropPinTimeline"/>
    <dgm:cxn modelId="{B6837A58-5822-4550-B893-BC354A83F8D7}" type="presParOf" srcId="{8B5C2A14-30AD-4E1A-8CC2-687B0B7A41C7}" destId="{053D2B98-AED9-47BC-B18A-C13F375F76F9}" srcOrd="0" destOrd="0" presId="urn:microsoft.com/office/officeart/2017/3/layout/DropPinTimeline"/>
    <dgm:cxn modelId="{3BAE4BCA-3CFD-4C99-8B37-7EAE3E40B536}" type="presParOf" srcId="{8B5C2A14-30AD-4E1A-8CC2-687B0B7A41C7}" destId="{3F9254CA-19B7-43E2-B928-40CD09F8E873}" srcOrd="1" destOrd="0" presId="urn:microsoft.com/office/officeart/2017/3/layout/DropPinTimeline"/>
    <dgm:cxn modelId="{0C2FAA84-85F7-4239-A28A-CFE44DC292E3}" type="presParOf" srcId="{DB7300D3-8C0A-41BD-BE69-1D4A7137D37C}" destId="{CFF6B4C4-C27A-4CAB-A603-CF7FD1832CA2}" srcOrd="2" destOrd="0" presId="urn:microsoft.com/office/officeart/2017/3/layout/DropPinTimeline"/>
    <dgm:cxn modelId="{7023D19C-45F7-4091-883A-35EE05F04573}" type="presParOf" srcId="{DB7300D3-8C0A-41BD-BE69-1D4A7137D37C}" destId="{50C2037D-E07D-4751-90F0-CB76C02CEAC1}" srcOrd="3" destOrd="0" presId="urn:microsoft.com/office/officeart/2017/3/layout/DropPinTimeline"/>
    <dgm:cxn modelId="{7AEB6A82-EFCA-46E6-98A9-49787863ADE5}" type="presParOf" srcId="{DB7300D3-8C0A-41BD-BE69-1D4A7137D37C}" destId="{4B25EE04-0037-4764-B13C-1A69815A7E7F}" srcOrd="4" destOrd="0" presId="urn:microsoft.com/office/officeart/2017/3/layout/DropPinTimeline"/>
    <dgm:cxn modelId="{E82FEBA6-7346-46AA-8089-AB19573102C9}" type="presParOf" srcId="{DB7300D3-8C0A-41BD-BE69-1D4A7137D37C}" destId="{883090E9-CCA9-49D1-88FC-0F7F0B94F5B0}" srcOrd="5" destOrd="0" presId="urn:microsoft.com/office/officeart/2017/3/layout/DropPinTimeline"/>
    <dgm:cxn modelId="{8914D50C-F56B-41FE-B373-05BF7756888D}" type="presParOf" srcId="{46A6B157-7198-41C4-9D25-C4F8885F1B6F}" destId="{F35F1E3D-B4DF-416A-98B8-16AA7829B8A9}" srcOrd="29" destOrd="0" presId="urn:microsoft.com/office/officeart/2017/3/layout/DropPinTimeline"/>
    <dgm:cxn modelId="{430C3887-E51F-4BBC-B09D-370CE5A8F450}" type="presParOf" srcId="{46A6B157-7198-41C4-9D25-C4F8885F1B6F}" destId="{BA1AC5FC-F360-4ACA-9AB7-0E7816424511}" srcOrd="30" destOrd="0" presId="urn:microsoft.com/office/officeart/2017/3/layout/DropPinTimeline"/>
    <dgm:cxn modelId="{A1BC55C5-7926-45A1-8193-1CE1C946A7AB}" type="presParOf" srcId="{BA1AC5FC-F360-4ACA-9AB7-0E7816424511}" destId="{C9A62EDA-6355-48F6-90D7-75474E9CCC2C}" srcOrd="0" destOrd="0" presId="urn:microsoft.com/office/officeart/2017/3/layout/DropPinTimeline"/>
    <dgm:cxn modelId="{A2718666-4853-42B6-9DED-1B9066F56942}" type="presParOf" srcId="{BA1AC5FC-F360-4ACA-9AB7-0E7816424511}" destId="{D465004C-7A1C-47D7-A65C-FBC49A48D2C0}" srcOrd="1" destOrd="0" presId="urn:microsoft.com/office/officeart/2017/3/layout/DropPinTimeline"/>
    <dgm:cxn modelId="{E9EEBEBD-3B61-49B5-A2CA-FD4A1EED98F5}" type="presParOf" srcId="{D465004C-7A1C-47D7-A65C-FBC49A48D2C0}" destId="{7151933C-6E1F-42B2-92B1-95CA8A953A3F}" srcOrd="0" destOrd="0" presId="urn:microsoft.com/office/officeart/2017/3/layout/DropPinTimeline"/>
    <dgm:cxn modelId="{0491201D-C45A-4B8A-9F87-AFA156F2EE02}" type="presParOf" srcId="{D465004C-7A1C-47D7-A65C-FBC49A48D2C0}" destId="{43872317-F888-4596-8398-58E1FF4593CB}" srcOrd="1" destOrd="0" presId="urn:microsoft.com/office/officeart/2017/3/layout/DropPinTimeline"/>
    <dgm:cxn modelId="{10ABFF86-7939-47FE-A959-01AEC28E2202}" type="presParOf" srcId="{BA1AC5FC-F360-4ACA-9AB7-0E7816424511}" destId="{B1D5AE8C-F6B5-4591-A285-3449D98B15A7}" srcOrd="2" destOrd="0" presId="urn:microsoft.com/office/officeart/2017/3/layout/DropPinTimeline"/>
    <dgm:cxn modelId="{BB764E1B-B66D-4C96-9735-A59C9E13DFBE}" type="presParOf" srcId="{BA1AC5FC-F360-4ACA-9AB7-0E7816424511}" destId="{CC036AF5-5D4A-45A6-8389-83D0CC258F8C}" srcOrd="3" destOrd="0" presId="urn:microsoft.com/office/officeart/2017/3/layout/DropPinTimeline"/>
    <dgm:cxn modelId="{FCB08E21-8E05-4CC0-972B-4ABD4F84E907}" type="presParOf" srcId="{BA1AC5FC-F360-4ACA-9AB7-0E7816424511}" destId="{D56ED581-3857-4B25-8BF6-43B937D2542D}" srcOrd="4" destOrd="0" presId="urn:microsoft.com/office/officeart/2017/3/layout/DropPinTimeline"/>
    <dgm:cxn modelId="{5CBD73E5-722D-4B9D-BBB4-A2DE24CEE00E}" type="presParOf" srcId="{BA1AC5FC-F360-4ACA-9AB7-0E7816424511}" destId="{6F4E5D6E-F2C2-49BB-92A3-DB7CCB722C1E}" srcOrd="5" destOrd="0" presId="urn:microsoft.com/office/officeart/2017/3/layout/DropPinTimeline"/>
    <dgm:cxn modelId="{A25185FF-8D0B-4A98-B61A-5ED17B6FCC3F}" type="presParOf" srcId="{46A6B157-7198-41C4-9D25-C4F8885F1B6F}" destId="{88D773DC-6C15-4306-816C-43871D18562F}" srcOrd="31" destOrd="0" presId="urn:microsoft.com/office/officeart/2017/3/layout/DropPinTimeline"/>
    <dgm:cxn modelId="{567A4D4B-B2CF-4E05-A45E-5769188CD63F}" type="presParOf" srcId="{46A6B157-7198-41C4-9D25-C4F8885F1B6F}" destId="{329ED827-7514-4B09-8A38-3BC7CC4EF58F}" srcOrd="32" destOrd="0" presId="urn:microsoft.com/office/officeart/2017/3/layout/DropPinTimeline"/>
    <dgm:cxn modelId="{A1CC7443-81D1-40BA-83B6-4B9E47341767}" type="presParOf" srcId="{329ED827-7514-4B09-8A38-3BC7CC4EF58F}" destId="{32FDB405-9DDF-4E6B-A453-78344D62AB03}" srcOrd="0" destOrd="0" presId="urn:microsoft.com/office/officeart/2017/3/layout/DropPinTimeline"/>
    <dgm:cxn modelId="{5F798A01-0528-434C-BEE6-694BD73BB9A0}" type="presParOf" srcId="{329ED827-7514-4B09-8A38-3BC7CC4EF58F}" destId="{630EDB25-FEE4-4F96-AE6F-08D63AE42753}" srcOrd="1" destOrd="0" presId="urn:microsoft.com/office/officeart/2017/3/layout/DropPinTimeline"/>
    <dgm:cxn modelId="{B4AF2697-5E9B-4982-94B1-973891E62021}" type="presParOf" srcId="{630EDB25-FEE4-4F96-AE6F-08D63AE42753}" destId="{67CDCA10-C35F-40CD-B06C-0900BFC5173C}" srcOrd="0" destOrd="0" presId="urn:microsoft.com/office/officeart/2017/3/layout/DropPinTimeline"/>
    <dgm:cxn modelId="{848AFF84-3C7F-4C8E-ACA4-9B6F3FBA0F17}" type="presParOf" srcId="{630EDB25-FEE4-4F96-AE6F-08D63AE42753}" destId="{E131A90A-FB3F-4A92-A58D-19C80531E3C8}" srcOrd="1" destOrd="0" presId="urn:microsoft.com/office/officeart/2017/3/layout/DropPinTimeline"/>
    <dgm:cxn modelId="{8BE0B7C4-8013-4AA0-8F69-94D226137749}" type="presParOf" srcId="{329ED827-7514-4B09-8A38-3BC7CC4EF58F}" destId="{E8B3B845-4112-4C8B-AE9A-0BF1B29083EA}" srcOrd="2" destOrd="0" presId="urn:microsoft.com/office/officeart/2017/3/layout/DropPinTimeline"/>
    <dgm:cxn modelId="{3A22DEE9-7006-4B86-A1F0-096AA3675943}" type="presParOf" srcId="{329ED827-7514-4B09-8A38-3BC7CC4EF58F}" destId="{DAF0F930-2866-4456-9532-E360C43E0B7A}" srcOrd="3" destOrd="0" presId="urn:microsoft.com/office/officeart/2017/3/layout/DropPinTimeline"/>
    <dgm:cxn modelId="{6748AE4F-7323-4C0C-8260-48F88FBC0281}" type="presParOf" srcId="{329ED827-7514-4B09-8A38-3BC7CC4EF58F}" destId="{97B78FDE-E8DE-4462-8DCF-873C9C84AA13}" srcOrd="4" destOrd="0" presId="urn:microsoft.com/office/officeart/2017/3/layout/DropPinTimeline"/>
    <dgm:cxn modelId="{C570EA64-C8DC-4AAC-9F2F-CA0E7E041A11}" type="presParOf" srcId="{329ED827-7514-4B09-8A38-3BC7CC4EF58F}" destId="{5B4F13E0-58B2-41C2-9B7C-50A64ABBE3FB}" srcOrd="5" destOrd="0" presId="urn:microsoft.com/office/officeart/2017/3/layout/DropPinTimeline"/>
    <dgm:cxn modelId="{CA34D30B-E5A4-4B10-9270-E6749C4367DB}" type="presParOf" srcId="{46A6B157-7198-41C4-9D25-C4F8885F1B6F}" destId="{DF7E124E-4D67-47C1-86D9-E27479725829}" srcOrd="33" destOrd="0" presId="urn:microsoft.com/office/officeart/2017/3/layout/DropPinTimeline"/>
    <dgm:cxn modelId="{58480ADD-3838-4F8E-959C-6A0E8DAF37B7}" type="presParOf" srcId="{46A6B157-7198-41C4-9D25-C4F8885F1B6F}" destId="{8BF4AE38-6977-4A6E-9302-A3E535808BE5}" srcOrd="34" destOrd="0" presId="urn:microsoft.com/office/officeart/2017/3/layout/DropPinTimeline"/>
    <dgm:cxn modelId="{376A1FB7-5914-4309-AAFE-F67122925EF5}" type="presParOf" srcId="{8BF4AE38-6977-4A6E-9302-A3E535808BE5}" destId="{FF94CA5F-5660-478D-A970-642413C35DD7}" srcOrd="0" destOrd="0" presId="urn:microsoft.com/office/officeart/2017/3/layout/DropPinTimeline"/>
    <dgm:cxn modelId="{993F95C4-CE2E-47D4-90A9-BC5DE76C583B}" type="presParOf" srcId="{8BF4AE38-6977-4A6E-9302-A3E535808BE5}" destId="{79B4EE8B-E5BD-40F7-8CEF-C8AD983EE3CD}" srcOrd="1" destOrd="0" presId="urn:microsoft.com/office/officeart/2017/3/layout/DropPinTimeline"/>
    <dgm:cxn modelId="{AA7BE1DF-A159-4158-B7A3-C2EDA4A2D8FD}" type="presParOf" srcId="{79B4EE8B-E5BD-40F7-8CEF-C8AD983EE3CD}" destId="{8A9023A5-6BD3-4E09-8F2E-C8CFD5084B42}" srcOrd="0" destOrd="0" presId="urn:microsoft.com/office/officeart/2017/3/layout/DropPinTimeline"/>
    <dgm:cxn modelId="{98763E15-4EE3-4BBA-837D-B0785BDE6F38}" type="presParOf" srcId="{79B4EE8B-E5BD-40F7-8CEF-C8AD983EE3CD}" destId="{41EE36C4-C799-45C1-980C-E0052657EE46}" srcOrd="1" destOrd="0" presId="urn:microsoft.com/office/officeart/2017/3/layout/DropPinTimeline"/>
    <dgm:cxn modelId="{93F9629C-0560-401A-AA70-1CCC5E585DFD}" type="presParOf" srcId="{8BF4AE38-6977-4A6E-9302-A3E535808BE5}" destId="{DCC1EAC0-AEEE-49B4-97B8-E540CC32B5C9}" srcOrd="2" destOrd="0" presId="urn:microsoft.com/office/officeart/2017/3/layout/DropPinTimeline"/>
    <dgm:cxn modelId="{C24088D0-17DD-44F8-B60C-4AEC3A391262}" type="presParOf" srcId="{8BF4AE38-6977-4A6E-9302-A3E535808BE5}" destId="{FB25BF88-E725-4300-A83D-83D97955E761}" srcOrd="3" destOrd="0" presId="urn:microsoft.com/office/officeart/2017/3/layout/DropPinTimeline"/>
    <dgm:cxn modelId="{156C0361-7418-41F0-A070-F3DEACE18FE8}" type="presParOf" srcId="{8BF4AE38-6977-4A6E-9302-A3E535808BE5}" destId="{52968A28-5548-4A87-970E-3F531B2ABCFE}" srcOrd="4" destOrd="0" presId="urn:microsoft.com/office/officeart/2017/3/layout/DropPinTimeline"/>
    <dgm:cxn modelId="{0470CE28-9D4E-4B20-B8EC-CCA9F75DE904}" type="presParOf" srcId="{8BF4AE38-6977-4A6E-9302-A3E535808BE5}" destId="{5238DB80-E9AF-491F-A42C-FCA319F5909F}" srcOrd="5" destOrd="0" presId="urn:microsoft.com/office/officeart/2017/3/layout/DropPinTimeline"/>
    <dgm:cxn modelId="{505ADACB-9AFA-4FD2-9FC7-249CFAADB309}" type="presParOf" srcId="{46A6B157-7198-41C4-9D25-C4F8885F1B6F}" destId="{2A5F26E7-DCC8-4DE8-9B94-E76B39639B77}" srcOrd="35" destOrd="0" presId="urn:microsoft.com/office/officeart/2017/3/layout/DropPinTimeline"/>
    <dgm:cxn modelId="{1A4548CB-1EF9-4B03-AEFD-006BA7047ED3}" type="presParOf" srcId="{46A6B157-7198-41C4-9D25-C4F8885F1B6F}" destId="{FB4DC7CD-CB5B-455B-8E98-C5762EA24F6E}" srcOrd="36" destOrd="0" presId="urn:microsoft.com/office/officeart/2017/3/layout/DropPinTimeline"/>
    <dgm:cxn modelId="{9F32D1A8-79AF-4E79-92EF-D37971FE7766}" type="presParOf" srcId="{FB4DC7CD-CB5B-455B-8E98-C5762EA24F6E}" destId="{EC8AFE4E-BE04-4D14-818C-E0510B235647}" srcOrd="0" destOrd="0" presId="urn:microsoft.com/office/officeart/2017/3/layout/DropPinTimeline"/>
    <dgm:cxn modelId="{CC4BAD12-9A18-4121-B4DF-3CDBB53FFBB5}" type="presParOf" srcId="{FB4DC7CD-CB5B-455B-8E98-C5762EA24F6E}" destId="{47A6657D-1F35-48FF-B625-C664FC999592}" srcOrd="1" destOrd="0" presId="urn:microsoft.com/office/officeart/2017/3/layout/DropPinTimeline"/>
    <dgm:cxn modelId="{F99D21EF-A385-4CC6-9E7A-383C5BA25205}" type="presParOf" srcId="{47A6657D-1F35-48FF-B625-C664FC999592}" destId="{3A07BC5E-23FF-4418-A7EA-36673014C68C}" srcOrd="0" destOrd="0" presId="urn:microsoft.com/office/officeart/2017/3/layout/DropPinTimeline"/>
    <dgm:cxn modelId="{660B8355-A53D-4B1E-9E61-FD1A916C8E5A}" type="presParOf" srcId="{47A6657D-1F35-48FF-B625-C664FC999592}" destId="{A6D769FA-B55D-4356-A649-4D8BDB9BA3D1}" srcOrd="1" destOrd="0" presId="urn:microsoft.com/office/officeart/2017/3/layout/DropPinTimeline"/>
    <dgm:cxn modelId="{92852B8A-DBD1-41D5-8475-8DC34B326110}" type="presParOf" srcId="{FB4DC7CD-CB5B-455B-8E98-C5762EA24F6E}" destId="{15988886-0E74-4BF8-8486-C9ABFBADB85E}" srcOrd="2" destOrd="0" presId="urn:microsoft.com/office/officeart/2017/3/layout/DropPinTimeline"/>
    <dgm:cxn modelId="{0907F396-7B73-414E-8836-891C06FABEFF}" type="presParOf" srcId="{FB4DC7CD-CB5B-455B-8E98-C5762EA24F6E}" destId="{21BD6A64-4F3B-4575-95DB-5DC865871330}" srcOrd="3" destOrd="0" presId="urn:microsoft.com/office/officeart/2017/3/layout/DropPinTimeline"/>
    <dgm:cxn modelId="{0E9B457C-5F89-49E7-A4B4-9EADC3515908}" type="presParOf" srcId="{FB4DC7CD-CB5B-455B-8E98-C5762EA24F6E}" destId="{8872B31D-1486-4AB9-9EBA-28DF950E3905}" srcOrd="4" destOrd="0" presId="urn:microsoft.com/office/officeart/2017/3/layout/DropPinTimeline"/>
    <dgm:cxn modelId="{A3A60A83-3E06-4078-8B30-79FDBA6CE702}" type="presParOf" srcId="{FB4DC7CD-CB5B-455B-8E98-C5762EA24F6E}" destId="{299B3F3B-2034-48F9-B838-90576035D12D}" srcOrd="5" destOrd="0" presId="urn:microsoft.com/office/officeart/2017/3/layout/DropPinTimeline"/>
    <dgm:cxn modelId="{C1FD8F80-5BCE-40E0-AAA6-FD4AA4CBE0D6}" type="presParOf" srcId="{46A6B157-7198-41C4-9D25-C4F8885F1B6F}" destId="{2A0B41B2-B605-4885-AA4F-3502B38B877F}" srcOrd="37" destOrd="0" presId="urn:microsoft.com/office/officeart/2017/3/layout/DropPinTimeline"/>
    <dgm:cxn modelId="{36F2832C-29DB-4504-905E-271596CF64B9}" type="presParOf" srcId="{46A6B157-7198-41C4-9D25-C4F8885F1B6F}" destId="{70EB9E29-1E8E-4CE8-8EBA-8698BEFBF4B0}" srcOrd="38" destOrd="0" presId="urn:microsoft.com/office/officeart/2017/3/layout/DropPinTimeline"/>
    <dgm:cxn modelId="{DC633A0F-E78C-4AE5-9D3B-E4591BAA66DA}" type="presParOf" srcId="{70EB9E29-1E8E-4CE8-8EBA-8698BEFBF4B0}" destId="{6EB6789E-5150-4D21-921C-CAF0F276F7C6}" srcOrd="0" destOrd="0" presId="urn:microsoft.com/office/officeart/2017/3/layout/DropPinTimeline"/>
    <dgm:cxn modelId="{AB77B894-604B-4114-9E0A-3C4B0F9A10E6}" type="presParOf" srcId="{70EB9E29-1E8E-4CE8-8EBA-8698BEFBF4B0}" destId="{2CCD3575-2CF7-4BAB-88B6-98BDCB02EB97}" srcOrd="1" destOrd="0" presId="urn:microsoft.com/office/officeart/2017/3/layout/DropPinTimeline"/>
    <dgm:cxn modelId="{3F6CADF5-96B7-454C-9E82-6315EC3F2EEA}" type="presParOf" srcId="{2CCD3575-2CF7-4BAB-88B6-98BDCB02EB97}" destId="{9AF3AEB8-7575-4F7B-AFE9-3CBF6F4ABA53}" srcOrd="0" destOrd="0" presId="urn:microsoft.com/office/officeart/2017/3/layout/DropPinTimeline"/>
    <dgm:cxn modelId="{4C657332-C8EE-4A7F-A2C9-A034D8B89742}" type="presParOf" srcId="{2CCD3575-2CF7-4BAB-88B6-98BDCB02EB97}" destId="{EA2C160D-1035-4683-8114-49A7E1B25F66}" srcOrd="1" destOrd="0" presId="urn:microsoft.com/office/officeart/2017/3/layout/DropPinTimeline"/>
    <dgm:cxn modelId="{C580B6FB-44DD-42B3-94C6-9F63DB5198C0}" type="presParOf" srcId="{70EB9E29-1E8E-4CE8-8EBA-8698BEFBF4B0}" destId="{FEE51FCD-09FE-4870-8C8F-57C1808DB925}" srcOrd="2" destOrd="0" presId="urn:microsoft.com/office/officeart/2017/3/layout/DropPinTimeline"/>
    <dgm:cxn modelId="{C74EAB76-54B0-4C89-AE38-E84338140A08}" type="presParOf" srcId="{70EB9E29-1E8E-4CE8-8EBA-8698BEFBF4B0}" destId="{13B10F4B-421D-4F2F-B997-A202CDE944A2}" srcOrd="3" destOrd="0" presId="urn:microsoft.com/office/officeart/2017/3/layout/DropPinTimeline"/>
    <dgm:cxn modelId="{7143EA3E-EE67-4F06-AA8A-2218DDC7B4EF}" type="presParOf" srcId="{70EB9E29-1E8E-4CE8-8EBA-8698BEFBF4B0}" destId="{86B96EAC-CD0D-4459-BE4B-C8723F8C662A}" srcOrd="4" destOrd="0" presId="urn:microsoft.com/office/officeart/2017/3/layout/DropPinTimeline"/>
    <dgm:cxn modelId="{DBEDF55E-34D6-46FA-A5FD-8A85FA6737C6}" type="presParOf" srcId="{70EB9E29-1E8E-4CE8-8EBA-8698BEFBF4B0}" destId="{28BE3661-E3EE-454E-BBFC-876C846426A2}" srcOrd="5" destOrd="0" presId="urn:microsoft.com/office/officeart/2017/3/layout/DropPinTimeline"/>
    <dgm:cxn modelId="{72873668-0B45-449F-831B-3CBB0C73AA17}" type="presParOf" srcId="{46A6B157-7198-41C4-9D25-C4F8885F1B6F}" destId="{CCB807EE-BB37-4D62-8E61-41EED810FE0E}" srcOrd="39" destOrd="0" presId="urn:microsoft.com/office/officeart/2017/3/layout/DropPinTimeline"/>
    <dgm:cxn modelId="{1411BA1E-2374-4F1C-A279-A6E33DAD8A4B}" type="presParOf" srcId="{46A6B157-7198-41C4-9D25-C4F8885F1B6F}" destId="{400AB6F0-17A7-4CC1-8C16-B2E021341140}" srcOrd="40" destOrd="0" presId="urn:microsoft.com/office/officeart/2017/3/layout/DropPinTimeline"/>
    <dgm:cxn modelId="{0BBF476D-927E-4DD4-9CCF-4C3B70EED16D}" type="presParOf" srcId="{400AB6F0-17A7-4CC1-8C16-B2E021341140}" destId="{3B4CB298-9AE1-44A2-B984-5DCD405F5D37}" srcOrd="0" destOrd="0" presId="urn:microsoft.com/office/officeart/2017/3/layout/DropPinTimeline"/>
    <dgm:cxn modelId="{3237EA04-BD10-42BC-8805-1D3B357AAA0C}" type="presParOf" srcId="{400AB6F0-17A7-4CC1-8C16-B2E021341140}" destId="{7664A613-2713-4376-85CC-8D61ABF5371A}" srcOrd="1" destOrd="0" presId="urn:microsoft.com/office/officeart/2017/3/layout/DropPinTimeline"/>
    <dgm:cxn modelId="{C4906392-7D61-46C2-8F7F-4B50A042D412}" type="presParOf" srcId="{7664A613-2713-4376-85CC-8D61ABF5371A}" destId="{0ABA7313-0459-47ED-BC12-7C6E93F70002}" srcOrd="0" destOrd="0" presId="urn:microsoft.com/office/officeart/2017/3/layout/DropPinTimeline"/>
    <dgm:cxn modelId="{4DAF55D7-923E-404C-9505-5E8EB955B6F9}" type="presParOf" srcId="{7664A613-2713-4376-85CC-8D61ABF5371A}" destId="{3ED2C303-FB8E-4278-9A52-7897BF28D140}" srcOrd="1" destOrd="0" presId="urn:microsoft.com/office/officeart/2017/3/layout/DropPinTimeline"/>
    <dgm:cxn modelId="{98DAEB55-B0AD-45D9-9A1F-8942DAE6FDA8}" type="presParOf" srcId="{400AB6F0-17A7-4CC1-8C16-B2E021341140}" destId="{6E6DB887-DA85-4786-B200-08666364F10C}" srcOrd="2" destOrd="0" presId="urn:microsoft.com/office/officeart/2017/3/layout/DropPinTimeline"/>
    <dgm:cxn modelId="{609970C0-D650-47CE-B1CC-660BABD816B9}" type="presParOf" srcId="{400AB6F0-17A7-4CC1-8C16-B2E021341140}" destId="{2816EDD7-5DE3-4C5E-9D44-E886317A0ABC}" srcOrd="3" destOrd="0" presId="urn:microsoft.com/office/officeart/2017/3/layout/DropPinTimeline"/>
    <dgm:cxn modelId="{20E9C418-769F-4844-AD6E-860923CAD108}" type="presParOf" srcId="{400AB6F0-17A7-4CC1-8C16-B2E021341140}" destId="{FECFB4D1-18CB-4636-87AC-B4EA5F3C5D4B}" srcOrd="4" destOrd="0" presId="urn:microsoft.com/office/officeart/2017/3/layout/DropPinTimeline"/>
    <dgm:cxn modelId="{F22CCFE8-9E10-49D3-8137-4917F583FC8C}" type="presParOf" srcId="{400AB6F0-17A7-4CC1-8C16-B2E021341140}" destId="{62422796-9C41-408E-9015-EBD5DA4CB450}" srcOrd="5" destOrd="0" presId="urn:microsoft.com/office/officeart/2017/3/layout/DropPinTimeline"/>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xmlns="">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xmlns="">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xmlns="">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xmlns="">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xmlns="">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xmlns="">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5A1BAA-216C-4F8D-BFFA-081830710E87}" type="datetimeFigureOut">
              <a:rPr lang="pt-BR" smtClean="0"/>
              <a:t>01/12/2021</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AC14EB-E1AD-4F78-AA75-4BB53B500538}" type="slidenum">
              <a:rPr lang="pt-BR" smtClean="0"/>
              <a:t>‹nº›</a:t>
            </a:fld>
            <a:endParaRPr lang="pt-BR" dirty="0"/>
          </a:p>
        </p:txBody>
      </p:sp>
    </p:spTree>
    <p:extLst>
      <p:ext uri="{BB962C8B-B14F-4D97-AF65-F5344CB8AC3E}">
        <p14:creationId xmlns:p14="http://schemas.microsoft.com/office/powerpoint/2010/main" val="1960417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pPr algn="ctr" defTabSz="457200"/>
            <a:r>
              <a:rPr lang="pt-BR" sz="1200" dirty="0">
                <a:solidFill>
                  <a:prstClr val="white"/>
                </a:solidFill>
              </a:rPr>
              <a:t>Olhem as diferenças entre o Brasil e o resto do mundo</a:t>
            </a:r>
          </a:p>
        </p:txBody>
      </p:sp>
      <p:sp>
        <p:nvSpPr>
          <p:cNvPr id="4" name="Espaço Reservado para Número de Slide 3"/>
          <p:cNvSpPr>
            <a:spLocks noGrp="1"/>
          </p:cNvSpPr>
          <p:nvPr>
            <p:ph type="sldNum" sz="quarter" idx="10"/>
          </p:nvPr>
        </p:nvSpPr>
        <p:spPr/>
        <p:txBody>
          <a:bodyPr/>
          <a:lstStyle/>
          <a:p>
            <a:fld id="{4FF5C350-B385-43F7-8DBC-82F715B6A8DD}" type="slidenum">
              <a:rPr lang="pt-BR" smtClean="0"/>
              <a:t>2</a:t>
            </a:fld>
            <a:endParaRPr lang="pt-BR" dirty="0"/>
          </a:p>
        </p:txBody>
      </p:sp>
    </p:spTree>
    <p:extLst>
      <p:ext uri="{BB962C8B-B14F-4D97-AF65-F5344CB8AC3E}">
        <p14:creationId xmlns:p14="http://schemas.microsoft.com/office/powerpoint/2010/main" val="370468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rtl="0"/>
            <a:fld id="{C42EF66A-76DC-46BE-966E-D293CA144AB0}" type="slidenum">
              <a:rPr lang="pt-BR" smtClean="0"/>
              <a:t>25</a:t>
            </a:fld>
            <a:endParaRPr lang="pt-BR" dirty="0"/>
          </a:p>
        </p:txBody>
      </p:sp>
    </p:spTree>
    <p:extLst>
      <p:ext uri="{BB962C8B-B14F-4D97-AF65-F5344CB8AC3E}">
        <p14:creationId xmlns:p14="http://schemas.microsoft.com/office/powerpoint/2010/main" val="2294880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t-BR"/>
              <a:t>Clique para editar o título mestre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1EB61586-DC18-4DD4-B2E9-24DCEB84EF55}" type="datetimeFigureOut">
              <a:rPr lang="pt-BR" smtClean="0"/>
              <a:pPr/>
              <a:t>01/12/2021</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226A4079-CAC6-4A42-8A5D-25E7B0876D90}" type="slidenum">
              <a:rPr lang="pt-BR" smtClean="0"/>
              <a:pPr/>
              <a:t>‹nº›</a:t>
            </a:fld>
            <a:endParaRPr lang="pt-BR" dirty="0"/>
          </a:p>
        </p:txBody>
      </p:sp>
    </p:spTree>
    <p:extLst>
      <p:ext uri="{BB962C8B-B14F-4D97-AF65-F5344CB8AC3E}">
        <p14:creationId xmlns:p14="http://schemas.microsoft.com/office/powerpoint/2010/main" val="4068234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1EB61586-DC18-4DD4-B2E9-24DCEB84EF55}" type="datetimeFigureOut">
              <a:rPr lang="pt-BR" smtClean="0"/>
              <a:pPr/>
              <a:t>01/12/2021</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226A4079-CAC6-4A42-8A5D-25E7B0876D90}" type="slidenum">
              <a:rPr lang="pt-BR" smtClean="0"/>
              <a:pPr/>
              <a:t>‹nº›</a:t>
            </a:fld>
            <a:endParaRPr lang="pt-BR" dirty="0"/>
          </a:p>
        </p:txBody>
      </p:sp>
    </p:spTree>
    <p:extLst>
      <p:ext uri="{BB962C8B-B14F-4D97-AF65-F5344CB8AC3E}">
        <p14:creationId xmlns:p14="http://schemas.microsoft.com/office/powerpoint/2010/main" val="300600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1EB61586-DC18-4DD4-B2E9-24DCEB84EF55}" type="datetimeFigureOut">
              <a:rPr lang="pt-BR" smtClean="0"/>
              <a:pPr/>
              <a:t>01/12/2021</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226A4079-CAC6-4A42-8A5D-25E7B0876D90}" type="slidenum">
              <a:rPr lang="pt-BR" smtClean="0"/>
              <a:pPr/>
              <a:t>‹nº›</a:t>
            </a:fld>
            <a:endParaRPr lang="pt-BR"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15031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1EB61586-DC18-4DD4-B2E9-24DCEB84EF55}" type="datetimeFigureOut">
              <a:rPr lang="pt-BR" smtClean="0"/>
              <a:pPr/>
              <a:t>01/12/2021</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226A4079-CAC6-4A42-8A5D-25E7B0876D90}" type="slidenum">
              <a:rPr lang="pt-BR" smtClean="0"/>
              <a:pPr/>
              <a:t>‹nº›</a:t>
            </a:fld>
            <a:endParaRPr lang="pt-BR" dirty="0"/>
          </a:p>
        </p:txBody>
      </p:sp>
    </p:spTree>
    <p:extLst>
      <p:ext uri="{BB962C8B-B14F-4D97-AF65-F5344CB8AC3E}">
        <p14:creationId xmlns:p14="http://schemas.microsoft.com/office/powerpoint/2010/main" val="114604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1EB61586-DC18-4DD4-B2E9-24DCEB84EF55}" type="datetimeFigureOut">
              <a:rPr lang="pt-BR" smtClean="0"/>
              <a:pPr/>
              <a:t>01/12/2021</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226A4079-CAC6-4A42-8A5D-25E7B0876D90}" type="slidenum">
              <a:rPr lang="pt-BR" smtClean="0"/>
              <a:pPr/>
              <a:t>‹nº›</a:t>
            </a:fld>
            <a:endParaRPr lang="pt-BR"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62844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1EB61586-DC18-4DD4-B2E9-24DCEB84EF55}" type="datetimeFigureOut">
              <a:rPr lang="pt-BR" smtClean="0"/>
              <a:pPr/>
              <a:t>01/12/2021</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226A4079-CAC6-4A42-8A5D-25E7B0876D90}" type="slidenum">
              <a:rPr lang="pt-BR" smtClean="0"/>
              <a:pPr/>
              <a:t>‹nº›</a:t>
            </a:fld>
            <a:endParaRPr lang="pt-BR" dirty="0"/>
          </a:p>
        </p:txBody>
      </p:sp>
    </p:spTree>
    <p:extLst>
      <p:ext uri="{BB962C8B-B14F-4D97-AF65-F5344CB8AC3E}">
        <p14:creationId xmlns:p14="http://schemas.microsoft.com/office/powerpoint/2010/main" val="2561128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EB61586-DC18-4DD4-B2E9-24DCEB84EF55}" type="datetimeFigureOut">
              <a:rPr lang="pt-BR" smtClean="0"/>
              <a:pPr/>
              <a:t>01/12/2021</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226A4079-CAC6-4A42-8A5D-25E7B0876D90}" type="slidenum">
              <a:rPr lang="pt-BR" smtClean="0"/>
              <a:pPr/>
              <a:t>‹nº›</a:t>
            </a:fld>
            <a:endParaRPr lang="pt-BR" dirty="0"/>
          </a:p>
        </p:txBody>
      </p:sp>
    </p:spTree>
    <p:extLst>
      <p:ext uri="{BB962C8B-B14F-4D97-AF65-F5344CB8AC3E}">
        <p14:creationId xmlns:p14="http://schemas.microsoft.com/office/powerpoint/2010/main" val="4277072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EB61586-DC18-4DD4-B2E9-24DCEB84EF55}" type="datetimeFigureOut">
              <a:rPr lang="pt-BR" smtClean="0"/>
              <a:pPr/>
              <a:t>01/12/2021</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226A4079-CAC6-4A42-8A5D-25E7B0876D90}" type="slidenum">
              <a:rPr lang="pt-BR" smtClean="0"/>
              <a:pPr/>
              <a:t>‹nº›</a:t>
            </a:fld>
            <a:endParaRPr lang="pt-BR" dirty="0"/>
          </a:p>
        </p:txBody>
      </p:sp>
    </p:spTree>
    <p:extLst>
      <p:ext uri="{BB962C8B-B14F-4D97-AF65-F5344CB8AC3E}">
        <p14:creationId xmlns:p14="http://schemas.microsoft.com/office/powerpoint/2010/main" val="704894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8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EB61586-DC18-4DD4-B2E9-24DCEB84EF55}" type="datetimeFigureOut">
              <a:rPr lang="pt-BR" smtClean="0"/>
              <a:pPr/>
              <a:t>01/12/2021</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226A4079-CAC6-4A42-8A5D-25E7B0876D90}" type="slidenum">
              <a:rPr lang="pt-BR" smtClean="0"/>
              <a:pPr/>
              <a:t>‹nº›</a:t>
            </a:fld>
            <a:endParaRPr lang="pt-BR" dirty="0"/>
          </a:p>
        </p:txBody>
      </p:sp>
    </p:spTree>
    <p:extLst>
      <p:ext uri="{BB962C8B-B14F-4D97-AF65-F5344CB8AC3E}">
        <p14:creationId xmlns:p14="http://schemas.microsoft.com/office/powerpoint/2010/main" val="2081376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1EB61586-DC18-4DD4-B2E9-24DCEB84EF55}" type="datetimeFigureOut">
              <a:rPr lang="pt-BR" smtClean="0"/>
              <a:pPr/>
              <a:t>01/12/2021</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226A4079-CAC6-4A42-8A5D-25E7B0876D90}" type="slidenum">
              <a:rPr lang="pt-BR" smtClean="0"/>
              <a:pPr/>
              <a:t>‹nº›</a:t>
            </a:fld>
            <a:endParaRPr lang="pt-BR" dirty="0"/>
          </a:p>
        </p:txBody>
      </p:sp>
    </p:spTree>
    <p:extLst>
      <p:ext uri="{BB962C8B-B14F-4D97-AF65-F5344CB8AC3E}">
        <p14:creationId xmlns:p14="http://schemas.microsoft.com/office/powerpoint/2010/main" val="3142665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EB61586-DC18-4DD4-B2E9-24DCEB84EF55}" type="datetimeFigureOut">
              <a:rPr lang="pt-BR" smtClean="0"/>
              <a:pPr/>
              <a:t>01/12/2021</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226A4079-CAC6-4A42-8A5D-25E7B0876D90}" type="slidenum">
              <a:rPr lang="pt-BR" smtClean="0"/>
              <a:pPr/>
              <a:t>‹nº›</a:t>
            </a:fld>
            <a:endParaRPr lang="pt-BR" dirty="0"/>
          </a:p>
        </p:txBody>
      </p:sp>
    </p:spTree>
    <p:extLst>
      <p:ext uri="{BB962C8B-B14F-4D97-AF65-F5344CB8AC3E}">
        <p14:creationId xmlns:p14="http://schemas.microsoft.com/office/powerpoint/2010/main" val="893370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1EB61586-DC18-4DD4-B2E9-24DCEB84EF55}" type="datetimeFigureOut">
              <a:rPr lang="pt-BR" smtClean="0"/>
              <a:pPr/>
              <a:t>01/12/2021</a:t>
            </a:fld>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226A4079-CAC6-4A42-8A5D-25E7B0876D90}" type="slidenum">
              <a:rPr lang="pt-BR" smtClean="0"/>
              <a:pPr/>
              <a:t>‹nº›</a:t>
            </a:fld>
            <a:endParaRPr lang="pt-BR" dirty="0"/>
          </a:p>
        </p:txBody>
      </p:sp>
    </p:spTree>
    <p:extLst>
      <p:ext uri="{BB962C8B-B14F-4D97-AF65-F5344CB8AC3E}">
        <p14:creationId xmlns:p14="http://schemas.microsoft.com/office/powerpoint/2010/main" val="3804350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1EB61586-DC18-4DD4-B2E9-24DCEB84EF55}" type="datetimeFigureOut">
              <a:rPr lang="pt-BR" smtClean="0"/>
              <a:pPr/>
              <a:t>01/12/2021</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226A4079-CAC6-4A42-8A5D-25E7B0876D90}" type="slidenum">
              <a:rPr lang="pt-BR" smtClean="0"/>
              <a:pPr/>
              <a:t>‹nº›</a:t>
            </a:fld>
            <a:endParaRPr lang="pt-BR" dirty="0"/>
          </a:p>
        </p:txBody>
      </p:sp>
    </p:spTree>
    <p:extLst>
      <p:ext uri="{BB962C8B-B14F-4D97-AF65-F5344CB8AC3E}">
        <p14:creationId xmlns:p14="http://schemas.microsoft.com/office/powerpoint/2010/main" val="417468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B61586-DC18-4DD4-B2E9-24DCEB84EF55}" type="datetimeFigureOut">
              <a:rPr lang="pt-BR" smtClean="0"/>
              <a:pPr/>
              <a:t>01/12/2021</a:t>
            </a:fld>
            <a:endParaRPr lang="pt-BR" dirty="0"/>
          </a:p>
        </p:txBody>
      </p:sp>
      <p:sp>
        <p:nvSpPr>
          <p:cNvPr id="3" name="Footer Placeholder 2"/>
          <p:cNvSpPr>
            <a:spLocks noGrp="1"/>
          </p:cNvSpPr>
          <p:nvPr>
            <p:ph type="ftr" sz="quarter" idx="11"/>
          </p:nvPr>
        </p:nvSpPr>
        <p:spPr/>
        <p:txBody>
          <a:bodyPr/>
          <a:lstStyle/>
          <a:p>
            <a:endParaRPr lang="pt-BR" dirty="0"/>
          </a:p>
        </p:txBody>
      </p:sp>
      <p:sp>
        <p:nvSpPr>
          <p:cNvPr id="4" name="Slide Number Placeholder 3"/>
          <p:cNvSpPr>
            <a:spLocks noGrp="1"/>
          </p:cNvSpPr>
          <p:nvPr>
            <p:ph type="sldNum" sz="quarter" idx="12"/>
          </p:nvPr>
        </p:nvSpPr>
        <p:spPr/>
        <p:txBody>
          <a:bodyPr/>
          <a:lstStyle/>
          <a:p>
            <a:fld id="{226A4079-CAC6-4A42-8A5D-25E7B0876D90}" type="slidenum">
              <a:rPr lang="pt-BR" smtClean="0"/>
              <a:pPr/>
              <a:t>‹nº›</a:t>
            </a:fld>
            <a:endParaRPr lang="pt-BR" dirty="0"/>
          </a:p>
        </p:txBody>
      </p:sp>
    </p:spTree>
    <p:extLst>
      <p:ext uri="{BB962C8B-B14F-4D97-AF65-F5344CB8AC3E}">
        <p14:creationId xmlns:p14="http://schemas.microsoft.com/office/powerpoint/2010/main" val="469680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BR"/>
              <a:t>Clique para editar o título mestre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1EB61586-DC18-4DD4-B2E9-24DCEB84EF55}" type="datetimeFigureOut">
              <a:rPr lang="pt-BR" smtClean="0"/>
              <a:pPr/>
              <a:t>01/12/2021</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226A4079-CAC6-4A42-8A5D-25E7B0876D90}" type="slidenum">
              <a:rPr lang="pt-BR" smtClean="0"/>
              <a:pPr/>
              <a:t>‹nº›</a:t>
            </a:fld>
            <a:endParaRPr lang="pt-BR" dirty="0"/>
          </a:p>
        </p:txBody>
      </p:sp>
    </p:spTree>
    <p:extLst>
      <p:ext uri="{BB962C8B-B14F-4D97-AF65-F5344CB8AC3E}">
        <p14:creationId xmlns:p14="http://schemas.microsoft.com/office/powerpoint/2010/main" val="100380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1EB61586-DC18-4DD4-B2E9-24DCEB84EF55}" type="datetimeFigureOut">
              <a:rPr lang="pt-BR" smtClean="0"/>
              <a:pPr/>
              <a:t>01/12/2021</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226A4079-CAC6-4A42-8A5D-25E7B0876D90}" type="slidenum">
              <a:rPr lang="pt-BR" smtClean="0"/>
              <a:pPr/>
              <a:t>‹nº›</a:t>
            </a:fld>
            <a:endParaRPr lang="pt-BR" dirty="0"/>
          </a:p>
        </p:txBody>
      </p:sp>
    </p:spTree>
    <p:extLst>
      <p:ext uri="{BB962C8B-B14F-4D97-AF65-F5344CB8AC3E}">
        <p14:creationId xmlns:p14="http://schemas.microsoft.com/office/powerpoint/2010/main" val="183153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EB61586-DC18-4DD4-B2E9-24DCEB84EF55}" type="datetimeFigureOut">
              <a:rPr lang="pt-BR" smtClean="0"/>
              <a:pPr/>
              <a:t>01/12/2021</a:t>
            </a:fld>
            <a:endParaRPr lang="pt-BR"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26A4079-CAC6-4A42-8A5D-25E7B0876D90}" type="slidenum">
              <a:rPr lang="pt-BR" smtClean="0"/>
              <a:pPr/>
              <a:t>‹nº›</a:t>
            </a:fld>
            <a:endParaRPr lang="pt-BR" dirty="0"/>
          </a:p>
        </p:txBody>
      </p:sp>
    </p:spTree>
    <p:extLst>
      <p:ext uri="{BB962C8B-B14F-4D97-AF65-F5344CB8AC3E}">
        <p14:creationId xmlns:p14="http://schemas.microsoft.com/office/powerpoint/2010/main" val="2601375252"/>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 id="2147484033" r:id="rId12"/>
    <p:sldLayoutId id="2147484034" r:id="rId13"/>
    <p:sldLayoutId id="2147484035" r:id="rId14"/>
    <p:sldLayoutId id="2147484036" r:id="rId15"/>
    <p:sldLayoutId id="2147484037" r:id="rId16"/>
    <p:sldLayoutId id="214748403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cvm.gov.br/export/sites/cvm/audiencias_publicas/ap_sdm/anexos/2010/sdm0310-relatorio.doc"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s://www.istoedinheiro.com.br/revolucao-autonoma/" TargetMode="External"/><Relationship Id="rId2" Type="http://schemas.openxmlformats.org/officeDocument/2006/relationships/hyperlink" Target="https://contec.org.br/4496/" TargetMode="Externa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ancord.org.b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aislivres.com/fim-da-exclusividad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onteudo.cvm.gov.br/export/sites/cvm/audiencias_publicas/ap_sdm/anexos/2019/sdm0319AIs_Livres_30082019.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www1.folha.uol.com.br/mercado/2019/12/acoes-da-xp-iniciam-negociacao-com-forte-alta-de-213.shtml" TargetMode="Externa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onteudo.cvm.gov.br/export/sites/cvm/audiencias_publicas/ap_sdm/anexos/2021/sdm0521_AIs_Livres.pdf"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youtu.be/AHjm7oQRNgQ"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conteudo.cvm.gov.br/audiencias_publicas/ap_sdm/2021/sdm0521.html"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conteudo.cvm.gov.br/audiencias_publicas/ap_sdm/2021/sdm0521.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conteudo.cvm.gov.br/audiencias_publicas/ap_sdm/2021/sdm0521.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www.gov.br/cvm/pt-br/assuntos/noticias/cvm-divulga-canal-para-receber-sugestoes-sobre-reducao-do-custo-de-observancia-regulatoria-09f51db5df9a479bb55519b158a6c254"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aislivres.com/os-riscos-de-obrigar-o-aai-a-ter-diretores-de-controles-e-compliance/"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conteudo.cvm.gov.br/audiencias_publicas/ap_sdm/2019/sdm0319.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conteudo.cvm.gov.br/audiencias_publicas/ap_sdm/2019/sdm0319.html"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contato@aislivres.com" TargetMode="External"/><Relationship Id="rId2" Type="http://schemas.openxmlformats.org/officeDocument/2006/relationships/hyperlink" Target="http://www.aislivres.com/" TargetMode="External"/><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hyperlink" Target="https://www.aislivres.com/os-10-direitos-do-assessor-de-investimentos-pessoa-fisica/" TargetMode="External"/><Relationship Id="rId3" Type="http://schemas.openxmlformats.org/officeDocument/2006/relationships/hyperlink" Target="https://www.aislivres.com/fim-da-exclusividade/" TargetMode="External"/><Relationship Id="rId7" Type="http://schemas.openxmlformats.org/officeDocument/2006/relationships/hyperlink" Target="https://www.aislivres.com/a-inseguranca-juridica-na-regulacao-dos-assessores-de-investimentos/" TargetMode="External"/><Relationship Id="rId2" Type="http://schemas.openxmlformats.org/officeDocument/2006/relationships/hyperlink" Target="https://www.aislivres.com/reducao-de-taxa-da-cvm/" TargetMode="External"/><Relationship Id="rId1" Type="http://schemas.openxmlformats.org/officeDocument/2006/relationships/slideLayout" Target="../slideLayouts/slideLayout2.xml"/><Relationship Id="rId6" Type="http://schemas.openxmlformats.org/officeDocument/2006/relationships/hyperlink" Target="https://www.aislivres.com/o-que-mudaria-se-aai-tivesse-que-tem-compliance-livres/" TargetMode="External"/><Relationship Id="rId5" Type="http://schemas.openxmlformats.org/officeDocument/2006/relationships/hyperlink" Target="https://www.aislivres.com/quanto-custa-para-ter-um-assessor-de-investimento/" TargetMode="External"/><Relationship Id="rId10" Type="http://schemas.openxmlformats.org/officeDocument/2006/relationships/image" Target="../media/image4.png"/><Relationship Id="rId4" Type="http://schemas.openxmlformats.org/officeDocument/2006/relationships/hyperlink" Target="https://www.aislivres.com/socios-nao-ais/" TargetMode="External"/><Relationship Id="rId9" Type="http://schemas.openxmlformats.org/officeDocument/2006/relationships/hyperlink" Target="https://www.aislivres.com/as-receitas-que-os-ais-geram-mas-nao-recebem%e2%80%8b/"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cvm.gov.br/export/sites/cvm/menu/regulados/taxasmultas/anexos/VALORES_DA_TAXA_DE_FISCALIZACAO_PORTARIA_M_F_493_2017.pdf"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www.cvm.gov.br/export/sites/cvm/menu/regulados/taxasmultas/anexos/VALORES_DA_TAXA_DE_FISCALIZACAO_PORTARIA_M_F_493_2017.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3957" y="269619"/>
            <a:ext cx="1833644" cy="1297924"/>
          </a:xfrm>
          <a:prstGeom prst="rect">
            <a:avLst/>
          </a:prstGeom>
        </p:spPr>
      </p:pic>
      <p:sp>
        <p:nvSpPr>
          <p:cNvPr id="2" name="Retângulo 1"/>
          <p:cNvSpPr/>
          <p:nvPr/>
        </p:nvSpPr>
        <p:spPr>
          <a:xfrm>
            <a:off x="307975" y="1923799"/>
            <a:ext cx="9690652" cy="4154984"/>
          </a:xfrm>
          <a:prstGeom prst="rect">
            <a:avLst/>
          </a:prstGeom>
        </p:spPr>
        <p:txBody>
          <a:bodyPr wrap="square">
            <a:spAutoFit/>
          </a:bodyPr>
          <a:lstStyle/>
          <a:p>
            <a:pPr algn="ctr"/>
            <a:r>
              <a:rPr lang="pt-BR" sz="3300" dirty="0">
                <a:latin typeface="Cambria" panose="02040503050406030204"/>
              </a:rPr>
              <a:t>Apresentação AIs Livres para Comissão de Finanças e Tributação da Câmara dos Deputados na Audiência Pública destinada a instruir o Projeto de Lei n° 2.632/2021, que dispõe sobre o fim da exclusividade na prestação de serviços por agentes autônomos de investimentos e dá outras disposições.</a:t>
            </a:r>
          </a:p>
          <a:p>
            <a:endParaRPr lang="pt-BR" sz="3300" dirty="0">
              <a:latin typeface="Cambria" panose="02040503050406030204"/>
            </a:endParaRPr>
          </a:p>
          <a:p>
            <a:pPr algn="ctr"/>
            <a:r>
              <a:rPr lang="pt-BR" sz="3300" dirty="0">
                <a:latin typeface="Cambria" panose="02040503050406030204"/>
              </a:rPr>
              <a:t>1/DEZ/21  </a:t>
            </a:r>
            <a:endParaRPr lang="pt-BR" sz="3300" b="1" dirty="0">
              <a:latin typeface="Cambria" panose="02040503050406030204"/>
            </a:endParaRPr>
          </a:p>
        </p:txBody>
      </p:sp>
      <p:sp>
        <p:nvSpPr>
          <p:cNvPr id="5" name="AutoShape 2" descr="BTG Pactual digital | Comece a investir ago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7" name="AutoShape 4" descr="BTG Pactual digital | Comece a investir agor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AutoShape 2" descr="UBS BB: Controle de Riscos e Capita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8" name="AutoShape 4" descr="UBS BB: Controle de Riscos e Capital"/>
          <p:cNvSpPr>
            <a:spLocks noChangeAspect="1" noChangeArrowheads="1"/>
          </p:cNvSpPr>
          <p:nvPr/>
        </p:nvSpPr>
        <p:spPr bwMode="auto">
          <a:xfrm>
            <a:off x="662194"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2417664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550155" y="1772073"/>
            <a:ext cx="10113156" cy="5035225"/>
          </a:xfrm>
          <a:prstGeom prst="rect">
            <a:avLst/>
          </a:prstGeom>
        </p:spPr>
        <p:txBody>
          <a:bodyPr wrap="square">
            <a:spAutoFit/>
          </a:bodyPr>
          <a:lstStyle/>
          <a:p>
            <a:pPr>
              <a:lnSpc>
                <a:spcPct val="90000"/>
              </a:lnSpc>
              <a:spcBef>
                <a:spcPct val="0"/>
              </a:spcBef>
              <a:spcAft>
                <a:spcPts val="600"/>
              </a:spcAft>
            </a:pPr>
            <a:r>
              <a:rPr lang="pt-BR" sz="2500" b="1" dirty="0">
                <a:latin typeface="Cambria" panose="02040503050406030204"/>
              </a:rPr>
              <a:t>A redução da imoral, injusta e ilegal taxa CVM dos Assessores de Investimentos por meio do </a:t>
            </a:r>
            <a:r>
              <a:rPr lang="pt-BR" sz="2500" b="1" u="sng" dirty="0">
                <a:latin typeface="Cambria" panose="02040503050406030204"/>
              </a:rPr>
              <a:t>MP 1072/21 </a:t>
            </a:r>
            <a:r>
              <a:rPr lang="pt-BR" sz="2500" b="1" dirty="0">
                <a:latin typeface="Cambria" panose="02040503050406030204"/>
              </a:rPr>
              <a:t>é fundamental para:</a:t>
            </a:r>
          </a:p>
          <a:p>
            <a:pPr>
              <a:lnSpc>
                <a:spcPct val="90000"/>
              </a:lnSpc>
              <a:spcBef>
                <a:spcPct val="0"/>
              </a:spcBef>
              <a:spcAft>
                <a:spcPts val="600"/>
              </a:spcAft>
            </a:pPr>
            <a:endParaRPr lang="pt-BR" b="1" dirty="0">
              <a:latin typeface="Cambria" panose="02040503050406030204"/>
            </a:endParaRPr>
          </a:p>
          <a:p>
            <a:pPr marL="342900" indent="-342900">
              <a:lnSpc>
                <a:spcPct val="90000"/>
              </a:lnSpc>
              <a:spcBef>
                <a:spcPct val="0"/>
              </a:spcBef>
              <a:spcAft>
                <a:spcPts val="600"/>
              </a:spcAft>
              <a:buAutoNum type="arabicPeriod"/>
            </a:pPr>
            <a:r>
              <a:rPr lang="pt-BR" sz="2500" dirty="0">
                <a:latin typeface="Cambria" panose="02040503050406030204"/>
              </a:rPr>
              <a:t>A formação de novos profissionais AIs e abertura de novos escritórios de AIs;</a:t>
            </a:r>
          </a:p>
          <a:p>
            <a:pPr marL="342900" indent="-342900">
              <a:lnSpc>
                <a:spcPct val="90000"/>
              </a:lnSpc>
              <a:spcBef>
                <a:spcPct val="0"/>
              </a:spcBef>
              <a:spcAft>
                <a:spcPts val="600"/>
              </a:spcAft>
              <a:buAutoNum type="arabicPeriod"/>
            </a:pPr>
            <a:r>
              <a:rPr lang="pt-BR" sz="2500" dirty="0">
                <a:latin typeface="Cambria" panose="02040503050406030204"/>
              </a:rPr>
              <a:t>Enquadramento legal da CVM, que arrecada com taxa de fiscalização 3 vezes mais do que gasta para se manter (R$ 38 milhões só com AIs);</a:t>
            </a:r>
          </a:p>
          <a:p>
            <a:pPr marL="342900" indent="-342900">
              <a:lnSpc>
                <a:spcPct val="90000"/>
              </a:lnSpc>
              <a:spcBef>
                <a:spcPct val="0"/>
              </a:spcBef>
              <a:spcAft>
                <a:spcPts val="600"/>
              </a:spcAft>
              <a:buFontTx/>
              <a:buAutoNum type="arabicPeriod"/>
            </a:pPr>
            <a:r>
              <a:rPr lang="pt-BR" sz="2500" dirty="0">
                <a:latin typeface="Cambria" panose="02040503050406030204"/>
              </a:rPr>
              <a:t>A desconcentração bancária e aumento da concorrência no setor financeiro;</a:t>
            </a:r>
          </a:p>
          <a:p>
            <a:pPr marL="342900" indent="-342900">
              <a:lnSpc>
                <a:spcPct val="90000"/>
              </a:lnSpc>
              <a:spcBef>
                <a:spcPct val="0"/>
              </a:spcBef>
              <a:spcAft>
                <a:spcPts val="600"/>
              </a:spcAft>
              <a:buAutoNum type="arabicPeriod"/>
            </a:pPr>
            <a:r>
              <a:rPr lang="pt-BR" sz="2500" dirty="0">
                <a:latin typeface="Cambria" panose="02040503050406030204"/>
              </a:rPr>
              <a:t>A melhora da educação financeira do brasileiro;</a:t>
            </a:r>
          </a:p>
          <a:p>
            <a:pPr marL="342900" indent="-342900">
              <a:lnSpc>
                <a:spcPct val="90000"/>
              </a:lnSpc>
              <a:spcBef>
                <a:spcPct val="0"/>
              </a:spcBef>
              <a:spcAft>
                <a:spcPts val="600"/>
              </a:spcAft>
              <a:buAutoNum type="arabicPeriod"/>
            </a:pPr>
            <a:r>
              <a:rPr lang="pt-BR" sz="2500" dirty="0">
                <a:latin typeface="Cambria" panose="02040503050406030204"/>
              </a:rPr>
              <a:t>Elevar os investimentos privados no setores produtivos da economia;</a:t>
            </a:r>
          </a:p>
          <a:p>
            <a:pPr marL="342900" indent="-342900">
              <a:lnSpc>
                <a:spcPct val="90000"/>
              </a:lnSpc>
              <a:spcBef>
                <a:spcPct val="0"/>
              </a:spcBef>
              <a:spcAft>
                <a:spcPts val="600"/>
              </a:spcAft>
              <a:buAutoNum type="arabicPeriod"/>
            </a:pPr>
            <a:r>
              <a:rPr lang="pt-BR" sz="2500" dirty="0">
                <a:latin typeface="Cambria" panose="02040503050406030204"/>
              </a:rPr>
              <a:t>Ampliar a popularização dos investimentos em ações, debentures e títulos públicos.</a:t>
            </a:r>
          </a:p>
        </p:txBody>
      </p:sp>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438" y="227789"/>
            <a:ext cx="1881053" cy="1442836"/>
          </a:xfrm>
          <a:prstGeom prst="rect">
            <a:avLst/>
          </a:prstGeom>
        </p:spPr>
      </p:pic>
      <p:sp>
        <p:nvSpPr>
          <p:cNvPr id="4" name="Retângulo 3">
            <a:extLst>
              <a:ext uri="{FF2B5EF4-FFF2-40B4-BE49-F238E27FC236}">
                <a16:creationId xmlns:a16="http://schemas.microsoft.com/office/drawing/2014/main" xmlns="" id="{EF80067F-EC21-4C5B-ADDC-7CF1A1341D50}"/>
              </a:ext>
            </a:extLst>
          </p:cNvPr>
          <p:cNvSpPr/>
          <p:nvPr/>
        </p:nvSpPr>
        <p:spPr>
          <a:xfrm>
            <a:off x="490520" y="764541"/>
            <a:ext cx="1426160" cy="430887"/>
          </a:xfrm>
          <a:prstGeom prst="rect">
            <a:avLst/>
          </a:prstGeom>
        </p:spPr>
        <p:txBody>
          <a:bodyPr wrap="none">
            <a:spAutoFit/>
          </a:bodyPr>
          <a:lstStyle/>
          <a:p>
            <a:r>
              <a:rPr lang="pt-BR" sz="2200" b="1" dirty="0"/>
              <a:t>Taxa CVM</a:t>
            </a:r>
            <a:endParaRPr lang="pt-BR" sz="2200" dirty="0"/>
          </a:p>
        </p:txBody>
      </p:sp>
    </p:spTree>
    <p:extLst>
      <p:ext uri="{BB962C8B-B14F-4D97-AF65-F5344CB8AC3E}">
        <p14:creationId xmlns:p14="http://schemas.microsoft.com/office/powerpoint/2010/main" val="3474195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428130" y="2034433"/>
            <a:ext cx="9512704" cy="3985706"/>
          </a:xfrm>
          <a:prstGeom prst="rect">
            <a:avLst/>
          </a:prstGeom>
        </p:spPr>
        <p:txBody>
          <a:bodyPr wrap="square">
            <a:spAutoFit/>
          </a:bodyPr>
          <a:lstStyle/>
          <a:p>
            <a:r>
              <a:rPr lang="pt-BR" sz="2300" dirty="0">
                <a:latin typeface="Cambria" panose="02040503050406030204"/>
              </a:rPr>
              <a:t>Em 2011, a CVM decidiu impor a exclusividade na distribuição de valores mobiliários, como ações e debêntures, para os Agentes Autônomos de Investimentos.</a:t>
            </a:r>
          </a:p>
          <a:p>
            <a:r>
              <a:rPr lang="pt-BR" sz="2300" dirty="0">
                <a:latin typeface="Cambria" panose="02040503050406030204"/>
              </a:rPr>
              <a:t> </a:t>
            </a:r>
          </a:p>
          <a:p>
            <a:r>
              <a:rPr lang="pt-BR" sz="2300" dirty="0">
                <a:latin typeface="Cambria" panose="02040503050406030204"/>
              </a:rPr>
              <a:t>A primeira justificativa do órgão regulador era que com a exclusividade ficaria mais fácil fiscalizar, como se uma Corretora fiscalizasse o AI melhor que duas e como se duas fiscalizassem melhor do que três. </a:t>
            </a:r>
          </a:p>
          <a:p>
            <a:r>
              <a:rPr lang="pt-BR" sz="2300" dirty="0">
                <a:latin typeface="Cambria" panose="02040503050406030204"/>
              </a:rPr>
              <a:t> </a:t>
            </a:r>
          </a:p>
          <a:p>
            <a:r>
              <a:rPr lang="pt-BR" sz="2300" dirty="0">
                <a:latin typeface="Cambria" panose="02040503050406030204"/>
              </a:rPr>
              <a:t>Além disto, a CVM também alegava, usando uma espécie de “presunção de culpa”, que em caso de fraude do AI não seria possível saber em que instituição ela ocorreu, algo difícil de entender.</a:t>
            </a:r>
            <a:endParaRPr lang="pt-BR" sz="2300" dirty="0">
              <a:solidFill>
                <a:schemeClr val="accent1">
                  <a:lumMod val="75000"/>
                </a:schemeClr>
              </a:solidFill>
            </a:endParaRPr>
          </a:p>
        </p:txBody>
      </p:sp>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438" y="227789"/>
            <a:ext cx="1881053" cy="1442836"/>
          </a:xfrm>
          <a:prstGeom prst="rect">
            <a:avLst/>
          </a:prstGeom>
        </p:spPr>
      </p:pic>
      <p:sp>
        <p:nvSpPr>
          <p:cNvPr id="2" name="Retângulo 1"/>
          <p:cNvSpPr/>
          <p:nvPr/>
        </p:nvSpPr>
        <p:spPr>
          <a:xfrm>
            <a:off x="532633" y="764541"/>
            <a:ext cx="2554289" cy="538609"/>
          </a:xfrm>
          <a:prstGeom prst="rect">
            <a:avLst/>
          </a:prstGeom>
        </p:spPr>
        <p:txBody>
          <a:bodyPr wrap="none">
            <a:spAutoFit/>
          </a:bodyPr>
          <a:lstStyle/>
          <a:p>
            <a:r>
              <a:rPr lang="pt-BR" sz="2900" b="1" dirty="0"/>
              <a:t>Exclusividade</a:t>
            </a:r>
            <a:endParaRPr lang="pt-BR" sz="2900" dirty="0"/>
          </a:p>
        </p:txBody>
      </p:sp>
    </p:spTree>
    <p:extLst>
      <p:ext uri="{BB962C8B-B14F-4D97-AF65-F5344CB8AC3E}">
        <p14:creationId xmlns:p14="http://schemas.microsoft.com/office/powerpoint/2010/main" val="3600678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464394" y="1670625"/>
            <a:ext cx="9319685" cy="1277273"/>
          </a:xfrm>
          <a:prstGeom prst="rect">
            <a:avLst/>
          </a:prstGeom>
        </p:spPr>
        <p:txBody>
          <a:bodyPr wrap="square">
            <a:spAutoFit/>
          </a:bodyPr>
          <a:lstStyle/>
          <a:p>
            <a:pPr>
              <a:lnSpc>
                <a:spcPct val="90000"/>
              </a:lnSpc>
              <a:spcBef>
                <a:spcPct val="0"/>
              </a:spcBef>
              <a:spcAft>
                <a:spcPts val="600"/>
              </a:spcAft>
            </a:pPr>
            <a:r>
              <a:rPr lang="pt-BR" sz="2000" dirty="0">
                <a:latin typeface="Cambria" panose="02040503050406030204"/>
              </a:rPr>
              <a:t>Em 2011, conforme relatório abaixo da consulta pública de 2011 da CVM, a exclusividade foi imposta contrariando a vontade e a opinião da maioria do mercado.</a:t>
            </a:r>
          </a:p>
          <a:p>
            <a:pPr>
              <a:lnSpc>
                <a:spcPct val="90000"/>
              </a:lnSpc>
              <a:spcBef>
                <a:spcPct val="0"/>
              </a:spcBef>
              <a:spcAft>
                <a:spcPts val="600"/>
              </a:spcAft>
            </a:pPr>
            <a:r>
              <a:rPr lang="pt-BR" sz="1000" dirty="0">
                <a:solidFill>
                  <a:schemeClr val="accent1">
                    <a:lumMod val="75000"/>
                  </a:schemeClr>
                </a:solidFill>
                <a:latin typeface="Cambria" panose="02040503050406030204"/>
              </a:rPr>
              <a:t>Fontes &gt; </a:t>
            </a:r>
            <a:r>
              <a:rPr lang="pt-BR" sz="1000" dirty="0">
                <a:latin typeface="Cambria" panose="02040503050406030204"/>
                <a:hlinkClick r:id="rId2"/>
              </a:rPr>
              <a:t>http://www.cvm.gov.br/export/sites/cvm/audiencias_publicas/ap_sdm/anexos/2010/sdm0310-relatorio.doc </a:t>
            </a:r>
            <a:r>
              <a:rPr lang="pt-BR" sz="1000" dirty="0">
                <a:latin typeface="Cambria" panose="02040503050406030204"/>
              </a:rPr>
              <a:t> e </a:t>
            </a:r>
            <a:r>
              <a:rPr lang="pt-BR" sz="1000" dirty="0">
                <a:solidFill>
                  <a:schemeClr val="accent1">
                    <a:lumMod val="75000"/>
                  </a:schemeClr>
                </a:solidFill>
                <a:latin typeface="Cambria" panose="02040503050406030204"/>
              </a:rPr>
              <a:t>https://economia.estadao.com.br/noticias/geral,cvm-reformula-regras-de-atuacao-dos-agentes-autonomos-de-investimentos,70109e</a:t>
            </a:r>
            <a:endParaRPr lang="pt-BR" sz="1000" dirty="0">
              <a:solidFill>
                <a:schemeClr val="accent1">
                  <a:lumMod val="75000"/>
                </a:schemeClr>
              </a:solidFill>
            </a:endParaRPr>
          </a:p>
        </p:txBody>
      </p:sp>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3438" y="227789"/>
            <a:ext cx="1881053" cy="1442836"/>
          </a:xfrm>
          <a:prstGeom prst="rect">
            <a:avLst/>
          </a:prstGeom>
        </p:spPr>
      </p:pic>
      <p:pic>
        <p:nvPicPr>
          <p:cNvPr id="3" name="Imagem 2"/>
          <p:cNvPicPr>
            <a:picLocks noChangeAspect="1"/>
          </p:cNvPicPr>
          <p:nvPr/>
        </p:nvPicPr>
        <p:blipFill>
          <a:blip r:embed="rId4"/>
          <a:stretch>
            <a:fillRect/>
          </a:stretch>
        </p:blipFill>
        <p:spPr>
          <a:xfrm>
            <a:off x="191439" y="3113461"/>
            <a:ext cx="7524750" cy="3762375"/>
          </a:xfrm>
          <a:prstGeom prst="rect">
            <a:avLst/>
          </a:prstGeom>
        </p:spPr>
      </p:pic>
      <p:pic>
        <p:nvPicPr>
          <p:cNvPr id="4" name="Imagem 3"/>
          <p:cNvPicPr>
            <a:picLocks noChangeAspect="1"/>
          </p:cNvPicPr>
          <p:nvPr/>
        </p:nvPicPr>
        <p:blipFill>
          <a:blip r:embed="rId5"/>
          <a:stretch>
            <a:fillRect/>
          </a:stretch>
        </p:blipFill>
        <p:spPr>
          <a:xfrm>
            <a:off x="7029774" y="3920226"/>
            <a:ext cx="5010922" cy="2148844"/>
          </a:xfrm>
          <a:prstGeom prst="rect">
            <a:avLst/>
          </a:prstGeom>
        </p:spPr>
      </p:pic>
      <p:sp>
        <p:nvSpPr>
          <p:cNvPr id="6" name="Retângulo 5"/>
          <p:cNvSpPr/>
          <p:nvPr/>
        </p:nvSpPr>
        <p:spPr>
          <a:xfrm>
            <a:off x="532633" y="764541"/>
            <a:ext cx="1984069" cy="430887"/>
          </a:xfrm>
          <a:prstGeom prst="rect">
            <a:avLst/>
          </a:prstGeom>
        </p:spPr>
        <p:txBody>
          <a:bodyPr wrap="none">
            <a:spAutoFit/>
          </a:bodyPr>
          <a:lstStyle/>
          <a:p>
            <a:r>
              <a:rPr lang="pt-BR" sz="2200" b="1" dirty="0"/>
              <a:t>Exclusividade</a:t>
            </a:r>
            <a:endParaRPr lang="pt-BR" sz="2200" dirty="0"/>
          </a:p>
        </p:txBody>
      </p:sp>
    </p:spTree>
    <p:extLst>
      <p:ext uri="{BB962C8B-B14F-4D97-AF65-F5344CB8AC3E}">
        <p14:creationId xmlns:p14="http://schemas.microsoft.com/office/powerpoint/2010/main" val="2825786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464394" y="1670625"/>
            <a:ext cx="9319685" cy="2200602"/>
          </a:xfrm>
          <a:prstGeom prst="rect">
            <a:avLst/>
          </a:prstGeom>
        </p:spPr>
        <p:txBody>
          <a:bodyPr wrap="square">
            <a:spAutoFit/>
          </a:bodyPr>
          <a:lstStyle/>
          <a:p>
            <a:pPr>
              <a:lnSpc>
                <a:spcPct val="90000"/>
              </a:lnSpc>
              <a:spcBef>
                <a:spcPct val="0"/>
              </a:spcBef>
              <a:spcAft>
                <a:spcPts val="600"/>
              </a:spcAft>
            </a:pPr>
            <a:r>
              <a:rPr lang="pt-BR" sz="2000" dirty="0">
                <a:latin typeface="Cambria" panose="02040503050406030204"/>
              </a:rPr>
              <a:t>Em 2011 existiam 9.600 AIs e uma corretora já liderava o mercado de AIs com 1.200 profissionais, o que representava 12,5% dos AIs. </a:t>
            </a:r>
          </a:p>
          <a:p>
            <a:pPr>
              <a:lnSpc>
                <a:spcPct val="90000"/>
              </a:lnSpc>
              <a:spcBef>
                <a:spcPct val="0"/>
              </a:spcBef>
              <a:spcAft>
                <a:spcPts val="600"/>
              </a:spcAft>
            </a:pPr>
            <a:endParaRPr lang="pt-BR" sz="2000" dirty="0">
              <a:latin typeface="Cambria" panose="02040503050406030204"/>
            </a:endParaRPr>
          </a:p>
          <a:p>
            <a:pPr>
              <a:lnSpc>
                <a:spcPct val="90000"/>
              </a:lnSpc>
              <a:spcBef>
                <a:spcPct val="0"/>
              </a:spcBef>
              <a:spcAft>
                <a:spcPts val="600"/>
              </a:spcAft>
            </a:pPr>
            <a:r>
              <a:rPr lang="pt-BR" sz="2000" dirty="0">
                <a:latin typeface="Cambria" panose="02040503050406030204"/>
              </a:rPr>
              <a:t>Atualmente esta mesma corretora segue liderando o mercado de AIs, só que agora com mais de 85% dos AIs.</a:t>
            </a:r>
          </a:p>
          <a:p>
            <a:pPr>
              <a:lnSpc>
                <a:spcPct val="90000"/>
              </a:lnSpc>
              <a:spcBef>
                <a:spcPct val="0"/>
              </a:spcBef>
              <a:spcAft>
                <a:spcPts val="600"/>
              </a:spcAft>
            </a:pPr>
            <a:endParaRPr lang="pt-BR" sz="2000" dirty="0">
              <a:latin typeface="Cambria" panose="02040503050406030204"/>
            </a:endParaRPr>
          </a:p>
          <a:p>
            <a:pPr>
              <a:lnSpc>
                <a:spcPct val="90000"/>
              </a:lnSpc>
              <a:spcBef>
                <a:spcPct val="0"/>
              </a:spcBef>
              <a:spcAft>
                <a:spcPts val="600"/>
              </a:spcAft>
            </a:pPr>
            <a:r>
              <a:rPr lang="pt-BR" sz="1000" dirty="0">
                <a:latin typeface="Cambria" panose="02040503050406030204"/>
              </a:rPr>
              <a:t>Fontes &gt; </a:t>
            </a:r>
            <a:r>
              <a:rPr lang="pt-BR" sz="1000" dirty="0">
                <a:hlinkClick r:id="rId2"/>
              </a:rPr>
              <a:t>https://contec.org.br/4496/</a:t>
            </a:r>
            <a:r>
              <a:rPr lang="pt-BR" sz="1000" dirty="0"/>
              <a:t>  e </a:t>
            </a:r>
            <a:r>
              <a:rPr lang="pt-BR" sz="1000" dirty="0">
                <a:hlinkClick r:id="rId3"/>
              </a:rPr>
              <a:t>https://www.istoedinheiro.com.br/revolucao-autonoma/</a:t>
            </a:r>
            <a:endParaRPr lang="pt-BR" sz="1000" dirty="0">
              <a:latin typeface="Cambria" panose="02040503050406030204"/>
            </a:endParaRPr>
          </a:p>
        </p:txBody>
      </p:sp>
      <p:pic>
        <p:nvPicPr>
          <p:cNvPr id="12" name="Image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3438" y="227789"/>
            <a:ext cx="1881053" cy="1442836"/>
          </a:xfrm>
          <a:prstGeom prst="rect">
            <a:avLst/>
          </a:prstGeom>
        </p:spPr>
      </p:pic>
      <p:pic>
        <p:nvPicPr>
          <p:cNvPr id="2" name="Imagem 1"/>
          <p:cNvPicPr>
            <a:picLocks noChangeAspect="1"/>
          </p:cNvPicPr>
          <p:nvPr/>
        </p:nvPicPr>
        <p:blipFill>
          <a:blip r:embed="rId5"/>
          <a:stretch>
            <a:fillRect/>
          </a:stretch>
        </p:blipFill>
        <p:spPr>
          <a:xfrm>
            <a:off x="337794" y="3877648"/>
            <a:ext cx="7496795" cy="2980352"/>
          </a:xfrm>
          <a:prstGeom prst="rect">
            <a:avLst/>
          </a:prstGeom>
        </p:spPr>
      </p:pic>
      <p:pic>
        <p:nvPicPr>
          <p:cNvPr id="5" name="Imagem 4"/>
          <p:cNvPicPr>
            <a:picLocks noChangeAspect="1"/>
          </p:cNvPicPr>
          <p:nvPr/>
        </p:nvPicPr>
        <p:blipFill>
          <a:blip r:embed="rId6"/>
          <a:stretch>
            <a:fillRect/>
          </a:stretch>
        </p:blipFill>
        <p:spPr>
          <a:xfrm>
            <a:off x="7978725" y="3244231"/>
            <a:ext cx="4031838" cy="3613769"/>
          </a:xfrm>
          <a:prstGeom prst="rect">
            <a:avLst/>
          </a:prstGeom>
        </p:spPr>
      </p:pic>
      <p:sp>
        <p:nvSpPr>
          <p:cNvPr id="6" name="Retângulo 5">
            <a:extLst>
              <a:ext uri="{FF2B5EF4-FFF2-40B4-BE49-F238E27FC236}">
                <a16:creationId xmlns:a16="http://schemas.microsoft.com/office/drawing/2014/main" xmlns="" id="{A6DF2247-8D48-46BA-A598-9AEEFBD92615}"/>
              </a:ext>
            </a:extLst>
          </p:cNvPr>
          <p:cNvSpPr/>
          <p:nvPr/>
        </p:nvSpPr>
        <p:spPr>
          <a:xfrm>
            <a:off x="532633" y="764541"/>
            <a:ext cx="1984069" cy="430887"/>
          </a:xfrm>
          <a:prstGeom prst="rect">
            <a:avLst/>
          </a:prstGeom>
        </p:spPr>
        <p:txBody>
          <a:bodyPr wrap="none">
            <a:spAutoFit/>
          </a:bodyPr>
          <a:lstStyle/>
          <a:p>
            <a:r>
              <a:rPr lang="pt-BR" sz="2200" b="1" dirty="0"/>
              <a:t>Exclusividade</a:t>
            </a:r>
            <a:endParaRPr lang="pt-BR" sz="2200" dirty="0"/>
          </a:p>
        </p:txBody>
      </p:sp>
    </p:spTree>
    <p:extLst>
      <p:ext uri="{BB962C8B-B14F-4D97-AF65-F5344CB8AC3E}">
        <p14:creationId xmlns:p14="http://schemas.microsoft.com/office/powerpoint/2010/main" val="2748997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439" y="227789"/>
            <a:ext cx="1706394" cy="1308866"/>
          </a:xfrm>
          <a:prstGeom prst="rect">
            <a:avLst/>
          </a:prstGeom>
        </p:spPr>
      </p:pic>
      <p:pic>
        <p:nvPicPr>
          <p:cNvPr id="2" name="Imagem 1"/>
          <p:cNvPicPr>
            <a:picLocks noChangeAspect="1"/>
          </p:cNvPicPr>
          <p:nvPr/>
        </p:nvPicPr>
        <p:blipFill>
          <a:blip r:embed="rId3"/>
          <a:stretch>
            <a:fillRect/>
          </a:stretch>
        </p:blipFill>
        <p:spPr>
          <a:xfrm>
            <a:off x="1144661" y="1708345"/>
            <a:ext cx="8111881" cy="4453582"/>
          </a:xfrm>
          <a:prstGeom prst="rect">
            <a:avLst/>
          </a:prstGeom>
        </p:spPr>
      </p:pic>
      <p:sp>
        <p:nvSpPr>
          <p:cNvPr id="4" name="Retângulo 3">
            <a:extLst>
              <a:ext uri="{FF2B5EF4-FFF2-40B4-BE49-F238E27FC236}">
                <a16:creationId xmlns:a16="http://schemas.microsoft.com/office/drawing/2014/main" xmlns="" id="{9C02D48F-946B-49F9-AD4F-A55AF818ED5F}"/>
              </a:ext>
            </a:extLst>
          </p:cNvPr>
          <p:cNvSpPr/>
          <p:nvPr/>
        </p:nvSpPr>
        <p:spPr>
          <a:xfrm>
            <a:off x="532633" y="764541"/>
            <a:ext cx="1984069" cy="430887"/>
          </a:xfrm>
          <a:prstGeom prst="rect">
            <a:avLst/>
          </a:prstGeom>
        </p:spPr>
        <p:txBody>
          <a:bodyPr wrap="none">
            <a:spAutoFit/>
          </a:bodyPr>
          <a:lstStyle/>
          <a:p>
            <a:r>
              <a:rPr lang="pt-BR" sz="2200" b="1" dirty="0"/>
              <a:t>Exclusividade</a:t>
            </a:r>
            <a:endParaRPr lang="pt-BR" sz="2200" dirty="0"/>
          </a:p>
        </p:txBody>
      </p:sp>
    </p:spTree>
    <p:extLst>
      <p:ext uri="{BB962C8B-B14F-4D97-AF65-F5344CB8AC3E}">
        <p14:creationId xmlns:p14="http://schemas.microsoft.com/office/powerpoint/2010/main" val="789858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439" y="227789"/>
            <a:ext cx="1706394" cy="1308866"/>
          </a:xfrm>
          <a:prstGeom prst="rect">
            <a:avLst/>
          </a:prstGeom>
        </p:spPr>
      </p:pic>
      <p:graphicFrame>
        <p:nvGraphicFramePr>
          <p:cNvPr id="7" name="Gráfico 6"/>
          <p:cNvGraphicFramePr>
            <a:graphicFrameLocks/>
          </p:cNvGraphicFramePr>
          <p:nvPr>
            <p:extLst>
              <p:ext uri="{D42A27DB-BD31-4B8C-83A1-F6EECF244321}">
                <p14:modId xmlns:p14="http://schemas.microsoft.com/office/powerpoint/2010/main" val="1362500780"/>
              </p:ext>
            </p:extLst>
          </p:nvPr>
        </p:nvGraphicFramePr>
        <p:xfrm>
          <a:off x="326571" y="1536655"/>
          <a:ext cx="9379131" cy="5133703"/>
        </p:xfrm>
        <a:graphic>
          <a:graphicData uri="http://schemas.openxmlformats.org/drawingml/2006/chart">
            <c:chart xmlns:c="http://schemas.openxmlformats.org/drawingml/2006/chart" xmlns:r="http://schemas.openxmlformats.org/officeDocument/2006/relationships" r:id="rId3"/>
          </a:graphicData>
        </a:graphic>
      </p:graphicFrame>
      <p:sp>
        <p:nvSpPr>
          <p:cNvPr id="2" name="Retângulo 1"/>
          <p:cNvSpPr/>
          <p:nvPr/>
        </p:nvSpPr>
        <p:spPr>
          <a:xfrm>
            <a:off x="3065494" y="6601074"/>
            <a:ext cx="2677080" cy="276999"/>
          </a:xfrm>
          <a:prstGeom prst="rect">
            <a:avLst/>
          </a:prstGeom>
        </p:spPr>
        <p:txBody>
          <a:bodyPr wrap="none">
            <a:spAutoFit/>
          </a:bodyPr>
          <a:lstStyle/>
          <a:p>
            <a:r>
              <a:rPr lang="pt-BR" sz="1200" dirty="0"/>
              <a:t>Fonte&gt; </a:t>
            </a:r>
            <a:r>
              <a:rPr lang="pt-BR" sz="1200" dirty="0">
                <a:hlinkClick r:id="rId4"/>
              </a:rPr>
              <a:t>https://www.ancord.org.br/</a:t>
            </a:r>
            <a:endParaRPr lang="pt-BR" sz="1200" dirty="0"/>
          </a:p>
        </p:txBody>
      </p:sp>
      <p:sp>
        <p:nvSpPr>
          <p:cNvPr id="5" name="Retângulo 4">
            <a:extLst>
              <a:ext uri="{FF2B5EF4-FFF2-40B4-BE49-F238E27FC236}">
                <a16:creationId xmlns:a16="http://schemas.microsoft.com/office/drawing/2014/main" xmlns="" id="{74D524D0-F24C-44FD-AE63-F2CE0FD3F288}"/>
              </a:ext>
            </a:extLst>
          </p:cNvPr>
          <p:cNvSpPr/>
          <p:nvPr/>
        </p:nvSpPr>
        <p:spPr>
          <a:xfrm>
            <a:off x="532633" y="764541"/>
            <a:ext cx="1984069" cy="430887"/>
          </a:xfrm>
          <a:prstGeom prst="rect">
            <a:avLst/>
          </a:prstGeom>
        </p:spPr>
        <p:txBody>
          <a:bodyPr wrap="none">
            <a:spAutoFit/>
          </a:bodyPr>
          <a:lstStyle/>
          <a:p>
            <a:r>
              <a:rPr lang="pt-BR" sz="2200" b="1" dirty="0"/>
              <a:t>Exclusividade</a:t>
            </a:r>
            <a:endParaRPr lang="pt-BR" sz="2200" dirty="0"/>
          </a:p>
        </p:txBody>
      </p:sp>
    </p:spTree>
    <p:extLst>
      <p:ext uri="{BB962C8B-B14F-4D97-AF65-F5344CB8AC3E}">
        <p14:creationId xmlns:p14="http://schemas.microsoft.com/office/powerpoint/2010/main" val="3256799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476453" y="1779687"/>
            <a:ext cx="9567880" cy="5078313"/>
          </a:xfrm>
          <a:prstGeom prst="rect">
            <a:avLst/>
          </a:prstGeom>
        </p:spPr>
        <p:txBody>
          <a:bodyPr wrap="square">
            <a:spAutoFit/>
          </a:bodyPr>
          <a:lstStyle/>
          <a:p>
            <a:r>
              <a:rPr lang="pt-BR" dirty="0"/>
              <a:t>Abaixo, </a:t>
            </a:r>
            <a:r>
              <a:rPr lang="pt-BR" b="1" dirty="0"/>
              <a:t>12 argumentos contrários a exclusividade - </a:t>
            </a:r>
            <a:r>
              <a:rPr lang="pt-BR" sz="1200" b="1" dirty="0">
                <a:hlinkClick r:id="rId2"/>
              </a:rPr>
              <a:t>https://www.aislivres.com/fim-da-exclusividade/</a:t>
            </a:r>
            <a:endParaRPr lang="pt-BR" sz="1200" b="1" dirty="0"/>
          </a:p>
          <a:p>
            <a:endParaRPr lang="pt-BR" b="1" dirty="0"/>
          </a:p>
          <a:p>
            <a:pPr lvl="0"/>
            <a:r>
              <a:rPr lang="pt-BR" dirty="0">
                <a:latin typeface="Cambria" panose="02040503050406030204"/>
              </a:rPr>
              <a:t>1-Viola os princípios constitucionais da livre iniciativa e da livre concorrência;</a:t>
            </a:r>
          </a:p>
          <a:p>
            <a:pPr lvl="0"/>
            <a:r>
              <a:rPr lang="pt-BR" dirty="0">
                <a:latin typeface="Cambria" panose="02040503050406030204"/>
              </a:rPr>
              <a:t>2- Dificulta a concorrência;</a:t>
            </a:r>
          </a:p>
          <a:p>
            <a:pPr lvl="0"/>
            <a:r>
              <a:rPr lang="pt-BR" dirty="0">
                <a:latin typeface="Cambria" panose="02040503050406030204"/>
              </a:rPr>
              <a:t>3- Constitui barreira de entrada para novos entrantes e para o crescimento das concorrentes de menor porte;</a:t>
            </a:r>
          </a:p>
          <a:p>
            <a:pPr lvl="0"/>
            <a:r>
              <a:rPr lang="pt-BR" dirty="0">
                <a:latin typeface="Cambria" panose="02040503050406030204"/>
              </a:rPr>
              <a:t>4- Contraria o parecer do CADE e do Ministério da Economia;</a:t>
            </a:r>
          </a:p>
          <a:p>
            <a:pPr lvl="0"/>
            <a:r>
              <a:rPr lang="pt-BR" dirty="0">
                <a:latin typeface="Cambria" panose="02040503050406030204"/>
              </a:rPr>
              <a:t>5- Leva à incapacidade operacional do AI efetuar uma mudança organizada e amigável de Corretora,</a:t>
            </a:r>
          </a:p>
          <a:p>
            <a:pPr lvl="0"/>
            <a:r>
              <a:rPr lang="pt-BR" dirty="0">
                <a:latin typeface="Cambria" panose="02040503050406030204"/>
              </a:rPr>
              <a:t>6-Tendo apenas um fornecedor, os AIs trabalham em um ambiente de baixa concorrência;</a:t>
            </a:r>
          </a:p>
          <a:p>
            <a:pPr lvl="0"/>
            <a:r>
              <a:rPr lang="pt-BR" dirty="0">
                <a:latin typeface="Cambria" panose="02040503050406030204"/>
              </a:rPr>
              <a:t>7- Viola a MP de liberdade econômica;</a:t>
            </a:r>
          </a:p>
          <a:p>
            <a:pPr lvl="0"/>
            <a:r>
              <a:rPr lang="pt-BR" dirty="0">
                <a:latin typeface="Cambria" panose="02040503050406030204"/>
              </a:rPr>
              <a:t>8- Impede o “Best </a:t>
            </a:r>
            <a:r>
              <a:rPr lang="pt-BR" dirty="0" err="1">
                <a:latin typeface="Cambria" panose="02040503050406030204"/>
              </a:rPr>
              <a:t>Execution</a:t>
            </a:r>
            <a:r>
              <a:rPr lang="pt-BR" dirty="0">
                <a:latin typeface="Cambria" panose="02040503050406030204"/>
              </a:rPr>
              <a:t>”;</a:t>
            </a:r>
          </a:p>
          <a:p>
            <a:pPr lvl="0"/>
            <a:r>
              <a:rPr lang="pt-BR" dirty="0">
                <a:latin typeface="Cambria" panose="02040503050406030204"/>
              </a:rPr>
              <a:t>9- Prejudica também gestores de fundos, bancos pequenos e médios e empresas que querem captar recursos no mercado de capitais;</a:t>
            </a:r>
          </a:p>
          <a:p>
            <a:pPr lvl="0"/>
            <a:r>
              <a:rPr lang="pt-BR" dirty="0">
                <a:latin typeface="Cambria" panose="02040503050406030204"/>
              </a:rPr>
              <a:t>10- É incoerente, pois a CVM não exige exclusividade de gestores, analistas e consultores;</a:t>
            </a:r>
          </a:p>
          <a:p>
            <a:pPr lvl="0"/>
            <a:r>
              <a:rPr lang="pt-BR" dirty="0">
                <a:latin typeface="Cambria" panose="02040503050406030204"/>
              </a:rPr>
              <a:t>11- Possibilita o direcionamento de produtos pela Corretora e</a:t>
            </a:r>
          </a:p>
          <a:p>
            <a:pPr lvl="0"/>
            <a:r>
              <a:rPr lang="pt-BR" dirty="0">
                <a:latin typeface="Cambria" panose="02040503050406030204"/>
              </a:rPr>
              <a:t>12- Conforme nova ICVM 610, a supervisão dos AIs passa para a B3, que é a única bolsa do Brasil, centralizando e facilitando a fiscalização.</a:t>
            </a:r>
          </a:p>
        </p:txBody>
      </p:sp>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3438" y="227789"/>
            <a:ext cx="1881053" cy="1442836"/>
          </a:xfrm>
          <a:prstGeom prst="rect">
            <a:avLst/>
          </a:prstGeom>
        </p:spPr>
      </p:pic>
      <p:sp>
        <p:nvSpPr>
          <p:cNvPr id="4" name="Retângulo 3">
            <a:extLst>
              <a:ext uri="{FF2B5EF4-FFF2-40B4-BE49-F238E27FC236}">
                <a16:creationId xmlns:a16="http://schemas.microsoft.com/office/drawing/2014/main" xmlns="" id="{370C36FA-93D5-40E4-B260-D5D110C58695}"/>
              </a:ext>
            </a:extLst>
          </p:cNvPr>
          <p:cNvSpPr/>
          <p:nvPr/>
        </p:nvSpPr>
        <p:spPr>
          <a:xfrm>
            <a:off x="532633" y="764541"/>
            <a:ext cx="1984069" cy="430887"/>
          </a:xfrm>
          <a:prstGeom prst="rect">
            <a:avLst/>
          </a:prstGeom>
        </p:spPr>
        <p:txBody>
          <a:bodyPr wrap="none">
            <a:spAutoFit/>
          </a:bodyPr>
          <a:lstStyle/>
          <a:p>
            <a:r>
              <a:rPr lang="pt-BR" sz="2200" b="1" dirty="0"/>
              <a:t>Exclusividade</a:t>
            </a:r>
            <a:endParaRPr lang="pt-BR" sz="2200" dirty="0"/>
          </a:p>
        </p:txBody>
      </p:sp>
    </p:spTree>
    <p:extLst>
      <p:ext uri="{BB962C8B-B14F-4D97-AF65-F5344CB8AC3E}">
        <p14:creationId xmlns:p14="http://schemas.microsoft.com/office/powerpoint/2010/main" val="356280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490520" y="1901282"/>
            <a:ext cx="9319685" cy="646331"/>
          </a:xfrm>
          <a:prstGeom prst="rect">
            <a:avLst/>
          </a:prstGeom>
        </p:spPr>
        <p:txBody>
          <a:bodyPr wrap="square">
            <a:spAutoFit/>
          </a:bodyPr>
          <a:lstStyle/>
          <a:p>
            <a:endParaRPr lang="pt-BR" sz="1200" b="1" dirty="0"/>
          </a:p>
          <a:p>
            <a:endParaRPr lang="pt-BR" sz="1200" b="1" dirty="0"/>
          </a:p>
          <a:p>
            <a:endParaRPr lang="pt-BR" sz="1200" b="1" dirty="0"/>
          </a:p>
        </p:txBody>
      </p:sp>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438" y="227789"/>
            <a:ext cx="1881053" cy="1442836"/>
          </a:xfrm>
          <a:prstGeom prst="rect">
            <a:avLst/>
          </a:prstGeom>
        </p:spPr>
      </p:pic>
      <p:sp>
        <p:nvSpPr>
          <p:cNvPr id="4" name="Retângulo 3"/>
          <p:cNvSpPr/>
          <p:nvPr/>
        </p:nvSpPr>
        <p:spPr>
          <a:xfrm>
            <a:off x="372955" y="1901282"/>
            <a:ext cx="9998954" cy="5109091"/>
          </a:xfrm>
          <a:prstGeom prst="rect">
            <a:avLst/>
          </a:prstGeom>
        </p:spPr>
        <p:txBody>
          <a:bodyPr wrap="square">
            <a:spAutoFit/>
          </a:bodyPr>
          <a:lstStyle/>
          <a:p>
            <a:r>
              <a:rPr lang="pt-BR" dirty="0"/>
              <a:t>LEI DA LIBERDADE ECONÔMICA - CAPÍTULO </a:t>
            </a:r>
            <a:r>
              <a:rPr lang="pt-BR" dirty="0" err="1"/>
              <a:t>III</a:t>
            </a:r>
            <a:r>
              <a:rPr lang="pt-BR" dirty="0"/>
              <a:t> - DAS GARANTIAS DE LIVRE INICIATIVA</a:t>
            </a:r>
          </a:p>
          <a:p>
            <a:r>
              <a:rPr lang="pt-BR" dirty="0"/>
              <a:t> </a:t>
            </a:r>
          </a:p>
          <a:p>
            <a:r>
              <a:rPr lang="pt-BR" sz="1700" dirty="0">
                <a:latin typeface="Cambria" panose="02040503050406030204"/>
              </a:rPr>
              <a:t>Art. 4º  É dever da administração pública e das demais entidades que se vinculam a esta Lei, no exercício de regulamentação de norma pública pertencente à legislação sobre a qual esta Lei versa, exceto se em estrito cumprimento a previsão explícita em lei, </a:t>
            </a:r>
            <a:r>
              <a:rPr lang="pt-BR" sz="1700" b="1" dirty="0">
                <a:latin typeface="Cambria" panose="02040503050406030204"/>
              </a:rPr>
              <a:t>evitar o abuso do poder regulatório de maneira a, indevidamente:</a:t>
            </a:r>
          </a:p>
          <a:p>
            <a:endParaRPr lang="pt-BR" sz="1700" dirty="0">
              <a:latin typeface="Cambria" panose="02040503050406030204"/>
            </a:endParaRPr>
          </a:p>
          <a:p>
            <a:r>
              <a:rPr lang="pt-BR" sz="1700" dirty="0">
                <a:latin typeface="Cambria" panose="02040503050406030204"/>
              </a:rPr>
              <a:t>I - </a:t>
            </a:r>
            <a:r>
              <a:rPr lang="pt-BR" sz="1700" b="1" dirty="0">
                <a:latin typeface="Cambria" panose="02040503050406030204"/>
              </a:rPr>
              <a:t>criar reserva de mercado </a:t>
            </a:r>
            <a:r>
              <a:rPr lang="pt-BR" sz="1700" dirty="0">
                <a:latin typeface="Cambria" panose="02040503050406030204"/>
              </a:rPr>
              <a:t>ao </a:t>
            </a:r>
            <a:r>
              <a:rPr lang="pt-BR" sz="1700" b="1" dirty="0">
                <a:latin typeface="Cambria" panose="02040503050406030204"/>
              </a:rPr>
              <a:t>favorecer,</a:t>
            </a:r>
            <a:r>
              <a:rPr lang="pt-BR" sz="1700" dirty="0">
                <a:latin typeface="Cambria" panose="02040503050406030204"/>
              </a:rPr>
              <a:t> na regulação, </a:t>
            </a:r>
            <a:r>
              <a:rPr lang="pt-BR" sz="1700" b="1" dirty="0">
                <a:latin typeface="Cambria" panose="02040503050406030204"/>
              </a:rPr>
              <a:t>grupo econômico</a:t>
            </a:r>
            <a:r>
              <a:rPr lang="pt-BR" sz="1700" dirty="0">
                <a:latin typeface="Cambria" panose="02040503050406030204"/>
              </a:rPr>
              <a:t>, ou profissional, em prejuízo dos demais concorrentes;</a:t>
            </a:r>
          </a:p>
          <a:p>
            <a:r>
              <a:rPr lang="pt-BR" sz="1700" dirty="0">
                <a:latin typeface="Cambria" panose="02040503050406030204"/>
              </a:rPr>
              <a:t>II - redigir enunciados que </a:t>
            </a:r>
            <a:r>
              <a:rPr lang="pt-BR" sz="1700" b="1" dirty="0">
                <a:latin typeface="Cambria" panose="02040503050406030204"/>
              </a:rPr>
              <a:t>impeçam a entrada de novos competidores </a:t>
            </a:r>
            <a:r>
              <a:rPr lang="pt-BR" sz="1700" dirty="0">
                <a:latin typeface="Cambria" panose="02040503050406030204"/>
              </a:rPr>
              <a:t>nacionais ou estrangeiros no mercado;</a:t>
            </a:r>
          </a:p>
          <a:p>
            <a:r>
              <a:rPr lang="pt-BR" sz="1700" dirty="0" err="1">
                <a:latin typeface="Cambria" panose="02040503050406030204"/>
              </a:rPr>
              <a:t>III</a:t>
            </a:r>
            <a:r>
              <a:rPr lang="pt-BR" sz="1700" dirty="0">
                <a:latin typeface="Cambria" panose="02040503050406030204"/>
              </a:rPr>
              <a:t> - exigir especificação técnica que não seja necessária para atingir o fim desejado;</a:t>
            </a:r>
          </a:p>
          <a:p>
            <a:r>
              <a:rPr lang="pt-BR" sz="1700" dirty="0" err="1">
                <a:latin typeface="Cambria" panose="02040503050406030204"/>
              </a:rPr>
              <a:t>IV</a:t>
            </a:r>
            <a:r>
              <a:rPr lang="pt-BR" sz="1700" dirty="0">
                <a:latin typeface="Cambria" panose="02040503050406030204"/>
              </a:rPr>
              <a:t> - redigir enunciados que impeçam ou retardem a inovação e a adoção de novas tecnologias, processos ou modelos de negócios, ressalvadas as situações consideradas em regulamento como de alto risco;</a:t>
            </a:r>
          </a:p>
          <a:p>
            <a:r>
              <a:rPr lang="pt-BR" sz="1700" dirty="0">
                <a:latin typeface="Cambria" panose="02040503050406030204"/>
              </a:rPr>
              <a:t>V - </a:t>
            </a:r>
            <a:r>
              <a:rPr lang="pt-BR" sz="1700" b="1" dirty="0">
                <a:latin typeface="Cambria" panose="02040503050406030204"/>
              </a:rPr>
              <a:t>aumentar os custos de transação </a:t>
            </a:r>
            <a:r>
              <a:rPr lang="pt-BR" sz="1700" dirty="0">
                <a:latin typeface="Cambria" panose="02040503050406030204"/>
              </a:rPr>
              <a:t>sem demonstração de benefícios;</a:t>
            </a:r>
          </a:p>
          <a:p>
            <a:r>
              <a:rPr lang="pt-BR" sz="1700" dirty="0">
                <a:latin typeface="Cambria" panose="02040503050406030204"/>
              </a:rPr>
              <a:t>VI - criar demanda artificial ou compulsória de produto, serviço ou atividade profissional, inclusive de uso de cartórios, registros ou cadastros;</a:t>
            </a:r>
          </a:p>
          <a:p>
            <a:r>
              <a:rPr lang="pt-BR" sz="1700" dirty="0" err="1">
                <a:latin typeface="Cambria" panose="02040503050406030204"/>
              </a:rPr>
              <a:t>VII</a:t>
            </a:r>
            <a:r>
              <a:rPr lang="pt-BR" sz="1700" dirty="0">
                <a:latin typeface="Cambria" panose="02040503050406030204"/>
              </a:rPr>
              <a:t> </a:t>
            </a:r>
            <a:r>
              <a:rPr lang="pt-BR" sz="1700" b="1" dirty="0">
                <a:latin typeface="Cambria" panose="02040503050406030204"/>
              </a:rPr>
              <a:t>- introduzir limites à livre formação de sociedades empresariais ou de atividades econômicas;</a:t>
            </a:r>
          </a:p>
          <a:p>
            <a:endParaRPr lang="pt-BR" b="1" dirty="0"/>
          </a:p>
        </p:txBody>
      </p:sp>
      <p:sp>
        <p:nvSpPr>
          <p:cNvPr id="5" name="Retângulo 4">
            <a:extLst>
              <a:ext uri="{FF2B5EF4-FFF2-40B4-BE49-F238E27FC236}">
                <a16:creationId xmlns:a16="http://schemas.microsoft.com/office/drawing/2014/main" xmlns="" id="{E72446C2-7F4C-431B-8C25-DBF83EB73CA0}"/>
              </a:ext>
            </a:extLst>
          </p:cNvPr>
          <p:cNvSpPr/>
          <p:nvPr/>
        </p:nvSpPr>
        <p:spPr>
          <a:xfrm>
            <a:off x="532633" y="764541"/>
            <a:ext cx="1984069" cy="430887"/>
          </a:xfrm>
          <a:prstGeom prst="rect">
            <a:avLst/>
          </a:prstGeom>
        </p:spPr>
        <p:txBody>
          <a:bodyPr wrap="none">
            <a:spAutoFit/>
          </a:bodyPr>
          <a:lstStyle/>
          <a:p>
            <a:r>
              <a:rPr lang="pt-BR" sz="2200" b="1" dirty="0"/>
              <a:t>Exclusividade</a:t>
            </a:r>
            <a:endParaRPr lang="pt-BR" sz="2200" dirty="0"/>
          </a:p>
        </p:txBody>
      </p:sp>
    </p:spTree>
    <p:extLst>
      <p:ext uri="{BB962C8B-B14F-4D97-AF65-F5344CB8AC3E}">
        <p14:creationId xmlns:p14="http://schemas.microsoft.com/office/powerpoint/2010/main" val="1573220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490520" y="1901282"/>
            <a:ext cx="9319685" cy="3968779"/>
          </a:xfrm>
          <a:prstGeom prst="rect">
            <a:avLst/>
          </a:prstGeom>
        </p:spPr>
        <p:txBody>
          <a:bodyPr wrap="square">
            <a:spAutoFit/>
          </a:bodyPr>
          <a:lstStyle/>
          <a:p>
            <a:pPr>
              <a:lnSpc>
                <a:spcPct val="90000"/>
              </a:lnSpc>
              <a:spcBef>
                <a:spcPct val="0"/>
              </a:spcBef>
              <a:spcAft>
                <a:spcPts val="600"/>
              </a:spcAft>
            </a:pPr>
            <a:r>
              <a:rPr lang="pt-BR" sz="2500" b="1" dirty="0">
                <a:latin typeface="Cambria" panose="02040503050406030204"/>
              </a:rPr>
              <a:t>O fim real da exclusividade, conforme PL 2632/21, é excelente:</a:t>
            </a:r>
          </a:p>
          <a:p>
            <a:pPr>
              <a:lnSpc>
                <a:spcPct val="90000"/>
              </a:lnSpc>
              <a:spcBef>
                <a:spcPct val="0"/>
              </a:spcBef>
              <a:spcAft>
                <a:spcPts val="600"/>
              </a:spcAft>
            </a:pPr>
            <a:endParaRPr lang="pt-BR" b="1" dirty="0">
              <a:latin typeface="Cambria" panose="02040503050406030204"/>
            </a:endParaRPr>
          </a:p>
          <a:p>
            <a:pPr>
              <a:lnSpc>
                <a:spcPct val="90000"/>
              </a:lnSpc>
              <a:spcBef>
                <a:spcPct val="0"/>
              </a:spcBef>
              <a:spcAft>
                <a:spcPts val="600"/>
              </a:spcAft>
            </a:pPr>
            <a:endParaRPr lang="pt-BR" b="1" dirty="0">
              <a:latin typeface="Cambria" panose="02040503050406030204"/>
            </a:endParaRPr>
          </a:p>
          <a:p>
            <a:pPr marL="342900" indent="-342900">
              <a:lnSpc>
                <a:spcPct val="90000"/>
              </a:lnSpc>
              <a:spcBef>
                <a:spcPct val="0"/>
              </a:spcBef>
              <a:spcAft>
                <a:spcPts val="600"/>
              </a:spcAft>
              <a:buAutoNum type="arabicPeriod"/>
            </a:pPr>
            <a:r>
              <a:rPr lang="pt-BR" sz="2000" dirty="0">
                <a:latin typeface="Cambria" panose="02040503050406030204"/>
              </a:rPr>
              <a:t>Para o mercado financeiro brasileiro, que reduz a concentração que já beira ao monopólio;</a:t>
            </a:r>
          </a:p>
          <a:p>
            <a:pPr marL="342900" indent="-342900">
              <a:lnSpc>
                <a:spcPct val="90000"/>
              </a:lnSpc>
              <a:spcBef>
                <a:spcPct val="0"/>
              </a:spcBef>
              <a:spcAft>
                <a:spcPts val="600"/>
              </a:spcAft>
              <a:buAutoNum type="arabicPeriod"/>
            </a:pPr>
            <a:r>
              <a:rPr lang="pt-BR" sz="2000" dirty="0">
                <a:latin typeface="Cambria" panose="02040503050406030204"/>
              </a:rPr>
              <a:t>Para o Brasil, que se adequa à legislação da OCDE;</a:t>
            </a:r>
          </a:p>
          <a:p>
            <a:pPr marL="342900" indent="-342900">
              <a:lnSpc>
                <a:spcPct val="90000"/>
              </a:lnSpc>
              <a:spcBef>
                <a:spcPct val="0"/>
              </a:spcBef>
              <a:spcAft>
                <a:spcPts val="600"/>
              </a:spcAft>
              <a:buAutoNum type="arabicPeriod"/>
            </a:pPr>
            <a:r>
              <a:rPr lang="pt-BR" sz="2000" dirty="0">
                <a:latin typeface="Cambria" panose="02040503050406030204"/>
              </a:rPr>
              <a:t>Para a economia, que aumentará e fortalecerá seus canais de distribuição;</a:t>
            </a:r>
          </a:p>
          <a:p>
            <a:pPr marL="342900" indent="-342900">
              <a:lnSpc>
                <a:spcPct val="90000"/>
              </a:lnSpc>
              <a:spcBef>
                <a:spcPct val="0"/>
              </a:spcBef>
              <a:spcAft>
                <a:spcPts val="600"/>
              </a:spcAft>
              <a:buAutoNum type="arabicPeriod"/>
            </a:pPr>
            <a:r>
              <a:rPr lang="pt-BR" sz="2000" dirty="0">
                <a:latin typeface="Cambria" panose="02040503050406030204"/>
              </a:rPr>
              <a:t>Para bancos, gestoras, empresas que emitem papéis e dívidas, que deixam de ficar reféns de apenas um grande canal de distribuição;</a:t>
            </a:r>
          </a:p>
          <a:p>
            <a:pPr marL="342900" indent="-342900">
              <a:lnSpc>
                <a:spcPct val="90000"/>
              </a:lnSpc>
              <a:spcBef>
                <a:spcPct val="0"/>
              </a:spcBef>
              <a:spcAft>
                <a:spcPts val="600"/>
              </a:spcAft>
              <a:buAutoNum type="arabicPeriod"/>
            </a:pPr>
            <a:r>
              <a:rPr lang="pt-BR" sz="2000" dirty="0">
                <a:latin typeface="Cambria" panose="02040503050406030204"/>
              </a:rPr>
              <a:t>E PRINCIPALMENTE PARA OS CLIENTES/INVESTIDORES, QUE TERÃO UM ASSESSOR DE INVESTIMENTOS QUE PODERÁ APRESENTAR OPÇÕES DE INVESTIMENTOS EM MAIS DE UMA CORRETORA.</a:t>
            </a:r>
            <a:endParaRPr lang="pt-BR" sz="2000" dirty="0">
              <a:solidFill>
                <a:schemeClr val="accent1">
                  <a:lumMod val="75000"/>
                </a:schemeClr>
              </a:solidFill>
            </a:endParaRPr>
          </a:p>
        </p:txBody>
      </p:sp>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438" y="227789"/>
            <a:ext cx="1881053" cy="1442836"/>
          </a:xfrm>
          <a:prstGeom prst="rect">
            <a:avLst/>
          </a:prstGeom>
        </p:spPr>
      </p:pic>
      <p:sp>
        <p:nvSpPr>
          <p:cNvPr id="4" name="Retângulo 3">
            <a:extLst>
              <a:ext uri="{FF2B5EF4-FFF2-40B4-BE49-F238E27FC236}">
                <a16:creationId xmlns:a16="http://schemas.microsoft.com/office/drawing/2014/main" xmlns="" id="{81434B82-0B70-4EF9-9F2A-BF994398CB1D}"/>
              </a:ext>
            </a:extLst>
          </p:cNvPr>
          <p:cNvSpPr/>
          <p:nvPr/>
        </p:nvSpPr>
        <p:spPr>
          <a:xfrm>
            <a:off x="532633" y="764541"/>
            <a:ext cx="1984069" cy="430887"/>
          </a:xfrm>
          <a:prstGeom prst="rect">
            <a:avLst/>
          </a:prstGeom>
        </p:spPr>
        <p:txBody>
          <a:bodyPr wrap="none">
            <a:spAutoFit/>
          </a:bodyPr>
          <a:lstStyle/>
          <a:p>
            <a:r>
              <a:rPr lang="pt-BR" sz="2200" b="1" dirty="0"/>
              <a:t>Exclusividade</a:t>
            </a:r>
            <a:endParaRPr lang="pt-BR" sz="2200" dirty="0"/>
          </a:p>
        </p:txBody>
      </p:sp>
    </p:spTree>
    <p:extLst>
      <p:ext uri="{BB962C8B-B14F-4D97-AF65-F5344CB8AC3E}">
        <p14:creationId xmlns:p14="http://schemas.microsoft.com/office/powerpoint/2010/main" val="292331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490520" y="1901282"/>
            <a:ext cx="9319685" cy="4889031"/>
          </a:xfrm>
          <a:prstGeom prst="rect">
            <a:avLst/>
          </a:prstGeom>
        </p:spPr>
        <p:txBody>
          <a:bodyPr wrap="square">
            <a:spAutoFit/>
          </a:bodyPr>
          <a:lstStyle/>
          <a:p>
            <a:pPr>
              <a:lnSpc>
                <a:spcPct val="90000"/>
              </a:lnSpc>
              <a:spcBef>
                <a:spcPct val="0"/>
              </a:spcBef>
              <a:spcAft>
                <a:spcPts val="600"/>
              </a:spcAft>
            </a:pPr>
            <a:r>
              <a:rPr lang="pt-BR" sz="2500" b="1" dirty="0">
                <a:latin typeface="Cambria" panose="02040503050406030204"/>
              </a:rPr>
              <a:t>Porque o fim da exclusividade dos Assessores de Investimentos, conforme PL 2632/21, é </a:t>
            </a:r>
            <a:r>
              <a:rPr lang="pt-BR" sz="2500" b="1" u="sng" dirty="0">
                <a:latin typeface="Cambria" panose="02040503050406030204"/>
              </a:rPr>
              <a:t>excelente para os clientes dos AIs</a:t>
            </a:r>
            <a:r>
              <a:rPr lang="pt-BR" sz="2500" b="1" dirty="0">
                <a:latin typeface="Cambria" panose="02040503050406030204"/>
              </a:rPr>
              <a:t>?</a:t>
            </a:r>
          </a:p>
          <a:p>
            <a:pPr>
              <a:lnSpc>
                <a:spcPct val="90000"/>
              </a:lnSpc>
              <a:spcBef>
                <a:spcPct val="0"/>
              </a:spcBef>
              <a:spcAft>
                <a:spcPts val="600"/>
              </a:spcAft>
            </a:pPr>
            <a:endParaRPr lang="pt-BR" b="1" dirty="0">
              <a:latin typeface="Cambria" panose="02040503050406030204"/>
            </a:endParaRPr>
          </a:p>
          <a:p>
            <a:pPr marL="342900" indent="-342900">
              <a:lnSpc>
                <a:spcPct val="90000"/>
              </a:lnSpc>
              <a:spcBef>
                <a:spcPct val="0"/>
              </a:spcBef>
              <a:spcAft>
                <a:spcPts val="600"/>
              </a:spcAft>
              <a:buAutoNum type="arabicPeriod"/>
            </a:pPr>
            <a:r>
              <a:rPr lang="pt-BR" sz="2000" dirty="0">
                <a:latin typeface="Cambria" panose="02040503050406030204"/>
              </a:rPr>
              <a:t>Os Assessores de Investimentos poderão apresentar aos seus clientes produtos e serviços de diversas corretoras;</a:t>
            </a:r>
          </a:p>
          <a:p>
            <a:pPr marL="342900" indent="-342900">
              <a:lnSpc>
                <a:spcPct val="90000"/>
              </a:lnSpc>
              <a:spcBef>
                <a:spcPct val="0"/>
              </a:spcBef>
              <a:spcAft>
                <a:spcPts val="600"/>
              </a:spcAft>
              <a:buAutoNum type="arabicPeriod"/>
            </a:pPr>
            <a:r>
              <a:rPr lang="pt-BR" sz="2000" dirty="0">
                <a:latin typeface="Cambria" panose="02040503050406030204"/>
              </a:rPr>
              <a:t>Caso queira mudar de corretora o cliente pode, se quiser, continuar com o mesmo assessor de investimentos, que já conhece seu perfil;</a:t>
            </a:r>
          </a:p>
          <a:p>
            <a:pPr marL="342900" indent="-342900">
              <a:lnSpc>
                <a:spcPct val="90000"/>
              </a:lnSpc>
              <a:spcBef>
                <a:spcPct val="0"/>
              </a:spcBef>
              <a:spcAft>
                <a:spcPts val="600"/>
              </a:spcAft>
              <a:buAutoNum type="arabicPeriod"/>
            </a:pPr>
            <a:r>
              <a:rPr lang="pt-BR" sz="2000" dirty="0">
                <a:latin typeface="Cambria" panose="02040503050406030204"/>
              </a:rPr>
              <a:t>Com o aumento da concorrência entre as corretoras os custos tendem a cair e a qualidade do atendimento a subir, beneficiando o cliente;</a:t>
            </a:r>
          </a:p>
          <a:p>
            <a:pPr marL="342900" indent="-342900">
              <a:lnSpc>
                <a:spcPct val="90000"/>
              </a:lnSpc>
              <a:spcBef>
                <a:spcPct val="0"/>
              </a:spcBef>
              <a:spcAft>
                <a:spcPts val="600"/>
              </a:spcAft>
              <a:buAutoNum type="arabicPeriod"/>
            </a:pPr>
            <a:r>
              <a:rPr lang="pt-BR" sz="2000" dirty="0">
                <a:latin typeface="Cambria" panose="02040503050406030204"/>
              </a:rPr>
              <a:t>Trabalhando com mais de uma corretora, o Assessor de Investimentos será mais fiscalizado e regulado, trazendo mais segurança aos clientes;</a:t>
            </a:r>
          </a:p>
          <a:p>
            <a:pPr marL="342900" indent="-342900">
              <a:lnSpc>
                <a:spcPct val="90000"/>
              </a:lnSpc>
              <a:spcBef>
                <a:spcPct val="0"/>
              </a:spcBef>
              <a:spcAft>
                <a:spcPts val="600"/>
              </a:spcAft>
              <a:buAutoNum type="arabicPeriod"/>
            </a:pPr>
            <a:r>
              <a:rPr lang="pt-BR" sz="2000" dirty="0">
                <a:latin typeface="Cambria" panose="02040503050406030204"/>
              </a:rPr>
              <a:t>Ao trabalhar com mais de uma corretora, o Assessor de Investimentos terá mais isenção e liberdade para apresentar, sem direcionamento de nenhuma corretora, produtos e serviços mais compatíveis com o perfil dos seus clientes.</a:t>
            </a:r>
            <a:endParaRPr lang="pt-BR" sz="2000" dirty="0">
              <a:solidFill>
                <a:schemeClr val="accent1">
                  <a:lumMod val="75000"/>
                </a:schemeClr>
              </a:solidFill>
            </a:endParaRPr>
          </a:p>
        </p:txBody>
      </p:sp>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438" y="227789"/>
            <a:ext cx="1881053" cy="1442836"/>
          </a:xfrm>
          <a:prstGeom prst="rect">
            <a:avLst/>
          </a:prstGeom>
        </p:spPr>
      </p:pic>
      <p:sp>
        <p:nvSpPr>
          <p:cNvPr id="4" name="Retângulo 3">
            <a:extLst>
              <a:ext uri="{FF2B5EF4-FFF2-40B4-BE49-F238E27FC236}">
                <a16:creationId xmlns:a16="http://schemas.microsoft.com/office/drawing/2014/main" xmlns="" id="{328D7EB7-60A5-423A-B45D-DF189FE748C7}"/>
              </a:ext>
            </a:extLst>
          </p:cNvPr>
          <p:cNvSpPr/>
          <p:nvPr/>
        </p:nvSpPr>
        <p:spPr>
          <a:xfrm>
            <a:off x="532633" y="764541"/>
            <a:ext cx="1984069" cy="430887"/>
          </a:xfrm>
          <a:prstGeom prst="rect">
            <a:avLst/>
          </a:prstGeom>
        </p:spPr>
        <p:txBody>
          <a:bodyPr wrap="none">
            <a:spAutoFit/>
          </a:bodyPr>
          <a:lstStyle/>
          <a:p>
            <a:r>
              <a:rPr lang="pt-BR" sz="2200" b="1" dirty="0"/>
              <a:t>Exclusividade</a:t>
            </a:r>
            <a:endParaRPr lang="pt-BR" sz="2200" dirty="0"/>
          </a:p>
        </p:txBody>
      </p:sp>
    </p:spTree>
    <p:extLst>
      <p:ext uri="{BB962C8B-B14F-4D97-AF65-F5344CB8AC3E}">
        <p14:creationId xmlns:p14="http://schemas.microsoft.com/office/powerpoint/2010/main" val="2612737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ítulo 1"/>
          <p:cNvSpPr txBox="1">
            <a:spLocks/>
          </p:cNvSpPr>
          <p:nvPr/>
        </p:nvSpPr>
        <p:spPr>
          <a:xfrm>
            <a:off x="1970316" y="177621"/>
            <a:ext cx="8224239" cy="675969"/>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base">
              <a:spcAft>
                <a:spcPct val="0"/>
              </a:spcAft>
            </a:pPr>
            <a:r>
              <a:rPr lang="pt-BR" sz="3300" b="1" dirty="0">
                <a:solidFill>
                  <a:srgbClr val="865640"/>
                </a:solidFill>
                <a:latin typeface="Cambria" panose="02040503050406030204"/>
              </a:rPr>
              <a:t>Assessor de Investimentos</a:t>
            </a:r>
          </a:p>
        </p:txBody>
      </p:sp>
      <p:cxnSp>
        <p:nvCxnSpPr>
          <p:cNvPr id="31" name="Straight Connector 18"/>
          <p:cNvCxnSpPr/>
          <p:nvPr/>
        </p:nvCxnSpPr>
        <p:spPr>
          <a:xfrm flipV="1">
            <a:off x="1970316" y="1016968"/>
            <a:ext cx="8273143" cy="10886"/>
          </a:xfrm>
          <a:prstGeom prst="line">
            <a:avLst/>
          </a:prstGeom>
        </p:spPr>
        <p:style>
          <a:lnRef idx="2">
            <a:schemeClr val="accent1"/>
          </a:lnRef>
          <a:fillRef idx="0">
            <a:schemeClr val="accent1"/>
          </a:fillRef>
          <a:effectRef idx="1">
            <a:schemeClr val="accent1"/>
          </a:effectRef>
          <a:fontRef idx="minor">
            <a:schemeClr val="tx1"/>
          </a:fontRef>
        </p:style>
      </p:cxnSp>
      <p:grpSp>
        <p:nvGrpSpPr>
          <p:cNvPr id="32" name="Group 26"/>
          <p:cNvGrpSpPr/>
          <p:nvPr/>
        </p:nvGrpSpPr>
        <p:grpSpPr>
          <a:xfrm>
            <a:off x="378822" y="1763486"/>
            <a:ext cx="11259899" cy="4714372"/>
            <a:chOff x="191122" y="4060592"/>
            <a:chExt cx="8487070" cy="2483638"/>
          </a:xfrm>
        </p:grpSpPr>
        <p:sp>
          <p:nvSpPr>
            <p:cNvPr id="33" name="Espaço Reservado para Conteúdo 2"/>
            <p:cNvSpPr txBox="1">
              <a:spLocks/>
            </p:cNvSpPr>
            <p:nvPr/>
          </p:nvSpPr>
          <p:spPr>
            <a:xfrm>
              <a:off x="191122" y="4824559"/>
              <a:ext cx="4228520" cy="1719671"/>
            </a:xfrm>
            <a:prstGeom prst="rect">
              <a:avLst/>
            </a:prstGeom>
            <a:ln>
              <a:noFill/>
            </a:ln>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75" lvl="1" indent="-257175" fontAlgn="base">
                <a:spcBef>
                  <a:spcPts val="450"/>
                </a:spcBef>
                <a:spcAft>
                  <a:spcPct val="0"/>
                </a:spcAft>
                <a:buClr>
                  <a:srgbClr val="FF0000"/>
                </a:buClr>
                <a:buFont typeface="Arial" pitchFamily="34" charset="0"/>
                <a:buChar char="↓"/>
              </a:pPr>
              <a:r>
                <a:rPr lang="pt-BR" sz="1800" dirty="0">
                  <a:latin typeface="Cambria" panose="02040503050406030204"/>
                </a:rPr>
                <a:t>15.000 AIs. com expectativa de triplicar em 3 anos;</a:t>
              </a:r>
            </a:p>
            <a:p>
              <a:pPr marL="257175" lvl="1" indent="-257175" fontAlgn="base">
                <a:spcBef>
                  <a:spcPts val="450"/>
                </a:spcBef>
                <a:spcAft>
                  <a:spcPct val="0"/>
                </a:spcAft>
                <a:buClr>
                  <a:srgbClr val="FF0000"/>
                </a:buClr>
                <a:buFont typeface="Arial" pitchFamily="34" charset="0"/>
                <a:buChar char="↓"/>
              </a:pPr>
              <a:r>
                <a:rPr lang="pt-BR" sz="1800" dirty="0">
                  <a:latin typeface="Cambria" panose="02040503050406030204"/>
                </a:rPr>
                <a:t>Responsáveis por 3% da distribuição de investimentos;</a:t>
              </a:r>
            </a:p>
            <a:p>
              <a:pPr marL="257175" lvl="1" indent="-257175" fontAlgn="base">
                <a:spcBef>
                  <a:spcPts val="450"/>
                </a:spcBef>
                <a:spcAft>
                  <a:spcPct val="0"/>
                </a:spcAft>
                <a:buClr>
                  <a:srgbClr val="FF0000"/>
                </a:buClr>
                <a:buFont typeface="Arial" pitchFamily="34" charset="0"/>
                <a:buChar char="↓"/>
              </a:pPr>
              <a:r>
                <a:rPr lang="pt-BR" sz="1800" dirty="0">
                  <a:latin typeface="Cambria" panose="02040503050406030204"/>
                </a:rPr>
                <a:t>Taxa CVM de R$ 2,5mil a infinito por ano;</a:t>
              </a:r>
            </a:p>
            <a:p>
              <a:pPr marL="257175" lvl="1" indent="-257175" fontAlgn="base">
                <a:spcBef>
                  <a:spcPts val="450"/>
                </a:spcBef>
                <a:spcAft>
                  <a:spcPct val="0"/>
                </a:spcAft>
                <a:buClr>
                  <a:srgbClr val="FF0000"/>
                </a:buClr>
                <a:buFont typeface="Arial" pitchFamily="34" charset="0"/>
                <a:buChar char="↓"/>
              </a:pPr>
              <a:r>
                <a:rPr lang="pt-BR" sz="1800" dirty="0">
                  <a:latin typeface="Cambria" panose="02040503050406030204"/>
                </a:rPr>
                <a:t>Não pode ter sócio não AI;</a:t>
              </a:r>
            </a:p>
            <a:p>
              <a:pPr marL="257175" lvl="1" indent="-257175" fontAlgn="base">
                <a:spcBef>
                  <a:spcPts val="450"/>
                </a:spcBef>
                <a:spcAft>
                  <a:spcPct val="0"/>
                </a:spcAft>
                <a:buClr>
                  <a:srgbClr val="FF0000"/>
                </a:buClr>
                <a:buFont typeface="Arial" pitchFamily="34" charset="0"/>
                <a:buChar char="↓"/>
              </a:pPr>
              <a:r>
                <a:rPr lang="pt-BR" sz="1800" dirty="0">
                  <a:latin typeface="Cambria" panose="02040503050406030204"/>
                </a:rPr>
                <a:t>Tem exclusividade na distribuição de valores mobiliários;</a:t>
              </a:r>
            </a:p>
            <a:p>
              <a:pPr marL="257175" lvl="1" indent="-257175" fontAlgn="base">
                <a:spcBef>
                  <a:spcPts val="450"/>
                </a:spcBef>
                <a:spcAft>
                  <a:spcPct val="0"/>
                </a:spcAft>
                <a:buClr>
                  <a:srgbClr val="FF0000"/>
                </a:buClr>
                <a:buFont typeface="Arial" pitchFamily="34" charset="0"/>
                <a:buChar char="↓"/>
              </a:pPr>
              <a:r>
                <a:rPr lang="pt-BR" sz="1800" dirty="0">
                  <a:latin typeface="Cambria" panose="02040503050406030204"/>
                </a:rPr>
                <a:t>Enorme demanda diante do baixo patamar da taxa básica de juros e da baixa educação financeira;</a:t>
              </a:r>
            </a:p>
            <a:p>
              <a:pPr marL="257175" lvl="1" indent="-257175" fontAlgn="base">
                <a:spcBef>
                  <a:spcPts val="450"/>
                </a:spcBef>
                <a:spcAft>
                  <a:spcPct val="0"/>
                </a:spcAft>
                <a:buClr>
                  <a:srgbClr val="FF0000"/>
                </a:buClr>
                <a:buFont typeface="Arial" pitchFamily="34" charset="0"/>
                <a:buChar char="↓"/>
              </a:pPr>
              <a:endParaRPr lang="pt-BR" sz="1600" dirty="0">
                <a:latin typeface="Cambria" panose="02040503050406030204"/>
              </a:endParaRPr>
            </a:p>
            <a:p>
              <a:pPr marL="257175" lvl="1" indent="-257175" fontAlgn="base">
                <a:spcBef>
                  <a:spcPts val="450"/>
                </a:spcBef>
                <a:spcAft>
                  <a:spcPct val="0"/>
                </a:spcAft>
              </a:pPr>
              <a:endParaRPr lang="pt-BR" sz="2000" b="1" dirty="0">
                <a:solidFill>
                  <a:srgbClr val="000000"/>
                </a:solidFill>
              </a:endParaRPr>
            </a:p>
          </p:txBody>
        </p:sp>
        <p:sp>
          <p:nvSpPr>
            <p:cNvPr id="34" name="Espaço Reservado para Conteúdo 2"/>
            <p:cNvSpPr txBox="1">
              <a:spLocks/>
            </p:cNvSpPr>
            <p:nvPr/>
          </p:nvSpPr>
          <p:spPr>
            <a:xfrm>
              <a:off x="4419642" y="4797994"/>
              <a:ext cx="3906448" cy="1746236"/>
            </a:xfrm>
            <a:prstGeom prst="rect">
              <a:avLst/>
            </a:prstGeom>
            <a:ln>
              <a:noFill/>
            </a:ln>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75" lvl="1" indent="-257175" fontAlgn="base">
                <a:spcBef>
                  <a:spcPts val="450"/>
                </a:spcBef>
                <a:spcAft>
                  <a:spcPct val="0"/>
                </a:spcAft>
                <a:buClr>
                  <a:srgbClr val="E48312">
                    <a:lumMod val="75000"/>
                  </a:srgbClr>
                </a:buClr>
                <a:buFont typeface="Arial" pitchFamily="34" charset="0"/>
                <a:buChar char="↑"/>
              </a:pPr>
              <a:r>
                <a:rPr lang="pt-BR" sz="1800" dirty="0">
                  <a:latin typeface="Cambria" panose="02040503050406030204"/>
                </a:rPr>
                <a:t>1.400.000 Financial Advisors;</a:t>
              </a:r>
            </a:p>
            <a:p>
              <a:pPr marL="257175" lvl="1" indent="-257175" fontAlgn="base">
                <a:spcBef>
                  <a:spcPts val="450"/>
                </a:spcBef>
                <a:spcAft>
                  <a:spcPct val="0"/>
                </a:spcAft>
                <a:buClr>
                  <a:srgbClr val="E48312">
                    <a:lumMod val="75000"/>
                  </a:srgbClr>
                </a:buClr>
                <a:buFont typeface="Arial" pitchFamily="34" charset="0"/>
                <a:buChar char="↑"/>
              </a:pPr>
              <a:r>
                <a:rPr lang="pt-BR" sz="1800" dirty="0">
                  <a:latin typeface="Cambria" panose="02040503050406030204"/>
                </a:rPr>
                <a:t>Responsáveis por 65% da distribuição de investimentos;</a:t>
              </a:r>
            </a:p>
            <a:p>
              <a:pPr marL="257175" lvl="1" indent="-257175" fontAlgn="base">
                <a:spcBef>
                  <a:spcPts val="450"/>
                </a:spcBef>
                <a:spcAft>
                  <a:spcPct val="0"/>
                </a:spcAft>
                <a:buClr>
                  <a:srgbClr val="E48312">
                    <a:lumMod val="75000"/>
                  </a:srgbClr>
                </a:buClr>
                <a:buFont typeface="Arial" pitchFamily="34" charset="0"/>
                <a:buChar char="↑"/>
              </a:pPr>
              <a:r>
                <a:rPr lang="pt-BR" sz="1800" dirty="0">
                  <a:latin typeface="Cambria" panose="02040503050406030204"/>
                </a:rPr>
                <a:t>Taxa SEC de US$ 20,00 a US$ 150,00 por ano;</a:t>
              </a:r>
            </a:p>
            <a:p>
              <a:pPr marL="257175" lvl="1" indent="-257175" fontAlgn="base">
                <a:spcBef>
                  <a:spcPts val="450"/>
                </a:spcBef>
                <a:spcAft>
                  <a:spcPct val="0"/>
                </a:spcAft>
                <a:buClr>
                  <a:srgbClr val="E48312">
                    <a:lumMod val="75000"/>
                  </a:srgbClr>
                </a:buClr>
                <a:buFont typeface="Arial" pitchFamily="34" charset="0"/>
                <a:buChar char="↑"/>
              </a:pPr>
              <a:r>
                <a:rPr lang="pt-BR" sz="1800" dirty="0">
                  <a:latin typeface="Cambria" panose="02040503050406030204"/>
                </a:rPr>
                <a:t>Considerada a 6ª melhor profissão dos EUA;</a:t>
              </a:r>
            </a:p>
            <a:p>
              <a:pPr marL="257175" lvl="1" indent="-257175" fontAlgn="base">
                <a:spcBef>
                  <a:spcPts val="450"/>
                </a:spcBef>
                <a:spcAft>
                  <a:spcPct val="0"/>
                </a:spcAft>
                <a:buClr>
                  <a:srgbClr val="E48312">
                    <a:lumMod val="75000"/>
                  </a:srgbClr>
                </a:buClr>
                <a:buFont typeface="Arial" pitchFamily="34" charset="0"/>
                <a:buChar char="↑"/>
              </a:pPr>
              <a:r>
                <a:rPr lang="pt-BR" sz="1800" dirty="0">
                  <a:latin typeface="Cambria" panose="02040503050406030204"/>
                </a:rPr>
                <a:t>Tem liberdade para oferecer todos os produtos de várias Corretoras;</a:t>
              </a:r>
            </a:p>
            <a:p>
              <a:pPr marL="257175" lvl="1" indent="-257175" fontAlgn="base">
                <a:spcBef>
                  <a:spcPts val="450"/>
                </a:spcBef>
                <a:spcAft>
                  <a:spcPct val="0"/>
                </a:spcAft>
                <a:buClr>
                  <a:srgbClr val="E48312">
                    <a:lumMod val="75000"/>
                  </a:srgbClr>
                </a:buClr>
                <a:buFont typeface="Arial" pitchFamily="34" charset="0"/>
                <a:buChar char="↑"/>
              </a:pPr>
              <a:r>
                <a:rPr lang="pt-BR" sz="1800" dirty="0">
                  <a:latin typeface="Cambria" panose="02040503050406030204"/>
                </a:rPr>
                <a:t>Profissional valorizado, reconhecido e respeitado;</a:t>
              </a:r>
            </a:p>
          </p:txBody>
        </p:sp>
        <p:sp>
          <p:nvSpPr>
            <p:cNvPr id="36" name="Espaço Reservado para Conteúdo 2"/>
            <p:cNvSpPr txBox="1">
              <a:spLocks/>
            </p:cNvSpPr>
            <p:nvPr/>
          </p:nvSpPr>
          <p:spPr>
            <a:xfrm>
              <a:off x="5221807" y="4060592"/>
              <a:ext cx="3456385" cy="532959"/>
            </a:xfrm>
            <a:prstGeom prst="rect">
              <a:avLst/>
            </a:prstGeom>
            <a:ln>
              <a:noFill/>
            </a:ln>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fontAlgn="base">
                <a:spcBef>
                  <a:spcPts val="450"/>
                </a:spcBef>
                <a:spcAft>
                  <a:spcPct val="0"/>
                </a:spcAft>
                <a:buNone/>
              </a:pPr>
              <a:endParaRPr lang="pt-BR" sz="2400" dirty="0">
                <a:solidFill>
                  <a:srgbClr val="E48312">
                    <a:lumMod val="75000"/>
                  </a:srgbClr>
                </a:solidFill>
                <a:latin typeface="Cambria" panose="02040503050406030204"/>
              </a:endParaRPr>
            </a:p>
          </p:txBody>
        </p:sp>
      </p:grpSp>
      <p:pic>
        <p:nvPicPr>
          <p:cNvPr id="13" name="Imagem 12">
            <a:extLst>
              <a:ext uri="{FF2B5EF4-FFF2-40B4-BE49-F238E27FC236}">
                <a16:creationId xmlns:a16="http://schemas.microsoft.com/office/drawing/2014/main" xmlns="" id="{DCD54A35-3495-41BB-8B53-BD6108C6CEAE}"/>
              </a:ext>
            </a:extLst>
          </p:cNvPr>
          <p:cNvPicPr>
            <a:picLocks noChangeAspect="1"/>
          </p:cNvPicPr>
          <p:nvPr/>
        </p:nvPicPr>
        <p:blipFill rotWithShape="1">
          <a:blip r:embed="rId3" cstate="print"/>
          <a:srcRect/>
          <a:stretch/>
        </p:blipFill>
        <p:spPr>
          <a:xfrm>
            <a:off x="1204968" y="1191232"/>
            <a:ext cx="3127370" cy="1759146"/>
          </a:xfrm>
          <a:prstGeom prst="rect">
            <a:avLst/>
          </a:prstGeom>
        </p:spPr>
      </p:pic>
      <p:pic>
        <p:nvPicPr>
          <p:cNvPr id="14" name="Imagem 13">
            <a:extLst>
              <a:ext uri="{FF2B5EF4-FFF2-40B4-BE49-F238E27FC236}">
                <a16:creationId xmlns:a16="http://schemas.microsoft.com/office/drawing/2014/main" xmlns="" id="{571588FA-D25D-40A2-A2F1-80BE61F9066C}"/>
              </a:ext>
            </a:extLst>
          </p:cNvPr>
          <p:cNvPicPr>
            <a:picLocks noChangeAspect="1"/>
          </p:cNvPicPr>
          <p:nvPr/>
        </p:nvPicPr>
        <p:blipFill rotWithShape="1">
          <a:blip r:embed="rId4" cstate="print"/>
          <a:srcRect t="9274"/>
          <a:stretch/>
        </p:blipFill>
        <p:spPr>
          <a:xfrm>
            <a:off x="6839891" y="1173421"/>
            <a:ext cx="3098312" cy="1742801"/>
          </a:xfrm>
          <a:prstGeom prst="rect">
            <a:avLst/>
          </a:prstGeom>
        </p:spPr>
      </p:pic>
    </p:spTree>
    <p:extLst>
      <p:ext uri="{BB962C8B-B14F-4D97-AF65-F5344CB8AC3E}">
        <p14:creationId xmlns:p14="http://schemas.microsoft.com/office/powerpoint/2010/main" val="238480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372954" y="1927407"/>
            <a:ext cx="9620131" cy="4159600"/>
          </a:xfrm>
          <a:prstGeom prst="rect">
            <a:avLst/>
          </a:prstGeom>
        </p:spPr>
        <p:txBody>
          <a:bodyPr wrap="square">
            <a:spAutoFit/>
          </a:bodyPr>
          <a:lstStyle/>
          <a:p>
            <a:pPr>
              <a:lnSpc>
                <a:spcPct val="90000"/>
              </a:lnSpc>
              <a:spcBef>
                <a:spcPct val="0"/>
              </a:spcBef>
              <a:spcAft>
                <a:spcPts val="600"/>
              </a:spcAft>
            </a:pPr>
            <a:r>
              <a:rPr lang="pt-BR" sz="4200" dirty="0">
                <a:latin typeface="Cambria" panose="02040503050406030204"/>
              </a:rPr>
              <a:t>Em ABR/19 a CVM chamou uma consulta pública conceitual para tratar, entre outros pontos, da exclusividade dos AAIs, perguntando se era pertinente retira-la:</a:t>
            </a:r>
          </a:p>
          <a:p>
            <a:pPr>
              <a:lnSpc>
                <a:spcPct val="90000"/>
              </a:lnSpc>
              <a:spcBef>
                <a:spcPct val="0"/>
              </a:spcBef>
              <a:spcAft>
                <a:spcPts val="600"/>
              </a:spcAft>
            </a:pPr>
            <a:endParaRPr lang="pt-BR" sz="4200" dirty="0">
              <a:latin typeface="Cambria" panose="02040503050406030204"/>
            </a:endParaRPr>
          </a:p>
          <a:p>
            <a:pPr>
              <a:lnSpc>
                <a:spcPct val="90000"/>
              </a:lnSpc>
              <a:spcBef>
                <a:spcPct val="0"/>
              </a:spcBef>
              <a:spcAft>
                <a:spcPts val="600"/>
              </a:spcAft>
            </a:pPr>
            <a:r>
              <a:rPr lang="pt-BR" sz="4200" dirty="0">
                <a:latin typeface="Cambria" panose="02040503050406030204"/>
                <a:hlinkClick r:id="rId2"/>
              </a:rPr>
              <a:t>Aqui</a:t>
            </a:r>
            <a:r>
              <a:rPr lang="pt-BR" sz="4200" dirty="0">
                <a:latin typeface="Cambria" panose="02040503050406030204"/>
              </a:rPr>
              <a:t> manifestação do AIs Livres.</a:t>
            </a:r>
          </a:p>
          <a:p>
            <a:pPr>
              <a:lnSpc>
                <a:spcPct val="90000"/>
              </a:lnSpc>
              <a:spcBef>
                <a:spcPct val="0"/>
              </a:spcBef>
              <a:spcAft>
                <a:spcPts val="600"/>
              </a:spcAft>
            </a:pPr>
            <a:endParaRPr lang="pt-BR" sz="2500" dirty="0">
              <a:latin typeface="Cambria" panose="02040503050406030204"/>
            </a:endParaRPr>
          </a:p>
        </p:txBody>
      </p:sp>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3438" y="227789"/>
            <a:ext cx="1881053" cy="1442836"/>
          </a:xfrm>
          <a:prstGeom prst="rect">
            <a:avLst/>
          </a:prstGeom>
        </p:spPr>
      </p:pic>
      <p:sp>
        <p:nvSpPr>
          <p:cNvPr id="2" name="Retângulo 1"/>
          <p:cNvSpPr/>
          <p:nvPr/>
        </p:nvSpPr>
        <p:spPr>
          <a:xfrm>
            <a:off x="596911" y="764541"/>
            <a:ext cx="2949846" cy="369332"/>
          </a:xfrm>
          <a:prstGeom prst="rect">
            <a:avLst/>
          </a:prstGeom>
        </p:spPr>
        <p:txBody>
          <a:bodyPr wrap="none">
            <a:spAutoFit/>
          </a:bodyPr>
          <a:lstStyle/>
          <a:p>
            <a:r>
              <a:rPr lang="pt-BR" b="1" dirty="0"/>
              <a:t>Consulta e audiência CVM</a:t>
            </a:r>
            <a:endParaRPr lang="pt-BR" dirty="0"/>
          </a:p>
        </p:txBody>
      </p:sp>
    </p:spTree>
    <p:extLst>
      <p:ext uri="{BB962C8B-B14F-4D97-AF65-F5344CB8AC3E}">
        <p14:creationId xmlns:p14="http://schemas.microsoft.com/office/powerpoint/2010/main" val="2019685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7051" y="377191"/>
            <a:ext cx="1336387" cy="1025057"/>
          </a:xfrm>
          <a:prstGeom prst="rect">
            <a:avLst/>
          </a:prstGeom>
        </p:spPr>
      </p:pic>
      <p:sp>
        <p:nvSpPr>
          <p:cNvPr id="2" name="Retângulo 1"/>
          <p:cNvSpPr/>
          <p:nvPr/>
        </p:nvSpPr>
        <p:spPr>
          <a:xfrm>
            <a:off x="596911" y="520387"/>
            <a:ext cx="2949846" cy="369332"/>
          </a:xfrm>
          <a:prstGeom prst="rect">
            <a:avLst/>
          </a:prstGeom>
        </p:spPr>
        <p:txBody>
          <a:bodyPr wrap="none">
            <a:spAutoFit/>
          </a:bodyPr>
          <a:lstStyle/>
          <a:p>
            <a:r>
              <a:rPr lang="pt-BR" b="1" dirty="0"/>
              <a:t>Consulta e audiência CVM</a:t>
            </a:r>
            <a:endParaRPr lang="pt-BR" dirty="0"/>
          </a:p>
        </p:txBody>
      </p:sp>
      <p:pic>
        <p:nvPicPr>
          <p:cNvPr id="5" name="Imagem 4"/>
          <p:cNvPicPr>
            <a:picLocks noChangeAspect="1"/>
          </p:cNvPicPr>
          <p:nvPr/>
        </p:nvPicPr>
        <p:blipFill>
          <a:blip r:embed="rId3"/>
          <a:stretch>
            <a:fillRect/>
          </a:stretch>
        </p:blipFill>
        <p:spPr>
          <a:xfrm>
            <a:off x="2071834" y="1133873"/>
            <a:ext cx="5914800" cy="5584979"/>
          </a:xfrm>
          <a:prstGeom prst="rect">
            <a:avLst/>
          </a:prstGeom>
        </p:spPr>
      </p:pic>
    </p:spTree>
    <p:extLst>
      <p:ext uri="{BB962C8B-B14F-4D97-AF65-F5344CB8AC3E}">
        <p14:creationId xmlns:p14="http://schemas.microsoft.com/office/powerpoint/2010/main" val="3935527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438" y="227789"/>
            <a:ext cx="1881053" cy="1442836"/>
          </a:xfrm>
          <a:prstGeom prst="rect">
            <a:avLst/>
          </a:prstGeom>
        </p:spPr>
      </p:pic>
      <p:sp>
        <p:nvSpPr>
          <p:cNvPr id="2" name="Retângulo 1"/>
          <p:cNvSpPr/>
          <p:nvPr/>
        </p:nvSpPr>
        <p:spPr>
          <a:xfrm>
            <a:off x="596911" y="764541"/>
            <a:ext cx="2949846" cy="369332"/>
          </a:xfrm>
          <a:prstGeom prst="rect">
            <a:avLst/>
          </a:prstGeom>
        </p:spPr>
        <p:txBody>
          <a:bodyPr wrap="none">
            <a:spAutoFit/>
          </a:bodyPr>
          <a:lstStyle/>
          <a:p>
            <a:r>
              <a:rPr lang="pt-BR" b="1" dirty="0"/>
              <a:t>Consulta e audiência CVM</a:t>
            </a:r>
            <a:endParaRPr lang="pt-BR" dirty="0"/>
          </a:p>
        </p:txBody>
      </p:sp>
      <p:pic>
        <p:nvPicPr>
          <p:cNvPr id="7" name="Imagem 6"/>
          <p:cNvPicPr>
            <a:picLocks noChangeAspect="1"/>
          </p:cNvPicPr>
          <p:nvPr/>
        </p:nvPicPr>
        <p:blipFill>
          <a:blip r:embed="rId3"/>
          <a:stretch>
            <a:fillRect/>
          </a:stretch>
        </p:blipFill>
        <p:spPr>
          <a:xfrm>
            <a:off x="596911" y="1799409"/>
            <a:ext cx="9382125" cy="4914900"/>
          </a:xfrm>
          <a:prstGeom prst="rect">
            <a:avLst/>
          </a:prstGeom>
        </p:spPr>
      </p:pic>
    </p:spTree>
    <p:extLst>
      <p:ext uri="{BB962C8B-B14F-4D97-AF65-F5344CB8AC3E}">
        <p14:creationId xmlns:p14="http://schemas.microsoft.com/office/powerpoint/2010/main" val="1761144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438" y="227789"/>
            <a:ext cx="1881053" cy="1442836"/>
          </a:xfrm>
          <a:prstGeom prst="rect">
            <a:avLst/>
          </a:prstGeom>
        </p:spPr>
      </p:pic>
      <p:sp>
        <p:nvSpPr>
          <p:cNvPr id="2" name="Retângulo 1"/>
          <p:cNvSpPr/>
          <p:nvPr/>
        </p:nvSpPr>
        <p:spPr>
          <a:xfrm>
            <a:off x="596911" y="764541"/>
            <a:ext cx="2949846" cy="369332"/>
          </a:xfrm>
          <a:prstGeom prst="rect">
            <a:avLst/>
          </a:prstGeom>
        </p:spPr>
        <p:txBody>
          <a:bodyPr wrap="none">
            <a:spAutoFit/>
          </a:bodyPr>
          <a:lstStyle/>
          <a:p>
            <a:r>
              <a:rPr lang="pt-BR" b="1" dirty="0"/>
              <a:t>Consulta e audiência CVM</a:t>
            </a:r>
            <a:endParaRPr lang="pt-BR" dirty="0"/>
          </a:p>
        </p:txBody>
      </p:sp>
      <p:pic>
        <p:nvPicPr>
          <p:cNvPr id="3" name="Imagem 2"/>
          <p:cNvPicPr>
            <a:picLocks noChangeAspect="1"/>
          </p:cNvPicPr>
          <p:nvPr/>
        </p:nvPicPr>
        <p:blipFill>
          <a:blip r:embed="rId3"/>
          <a:stretch>
            <a:fillRect/>
          </a:stretch>
        </p:blipFill>
        <p:spPr>
          <a:xfrm>
            <a:off x="2869848" y="1670625"/>
            <a:ext cx="5828094" cy="5043684"/>
          </a:xfrm>
          <a:prstGeom prst="rect">
            <a:avLst/>
          </a:prstGeom>
        </p:spPr>
      </p:pic>
    </p:spTree>
    <p:extLst>
      <p:ext uri="{BB962C8B-B14F-4D97-AF65-F5344CB8AC3E}">
        <p14:creationId xmlns:p14="http://schemas.microsoft.com/office/powerpoint/2010/main" val="3236987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952" y="188600"/>
            <a:ext cx="963269" cy="738862"/>
          </a:xfrm>
          <a:prstGeom prst="rect">
            <a:avLst/>
          </a:prstGeom>
        </p:spPr>
      </p:pic>
      <p:pic>
        <p:nvPicPr>
          <p:cNvPr id="4" name="Imagem 3"/>
          <p:cNvPicPr>
            <a:picLocks noChangeAspect="1"/>
          </p:cNvPicPr>
          <p:nvPr/>
        </p:nvPicPr>
        <p:blipFill>
          <a:blip r:embed="rId3"/>
          <a:stretch>
            <a:fillRect/>
          </a:stretch>
        </p:blipFill>
        <p:spPr>
          <a:xfrm>
            <a:off x="2351315" y="0"/>
            <a:ext cx="5725081" cy="6355891"/>
          </a:xfrm>
          <a:prstGeom prst="rect">
            <a:avLst/>
          </a:prstGeom>
        </p:spPr>
      </p:pic>
      <p:sp>
        <p:nvSpPr>
          <p:cNvPr id="5" name="Retângulo 4"/>
          <p:cNvSpPr/>
          <p:nvPr/>
        </p:nvSpPr>
        <p:spPr>
          <a:xfrm>
            <a:off x="1656403" y="6355891"/>
            <a:ext cx="7114903" cy="677108"/>
          </a:xfrm>
          <a:prstGeom prst="rect">
            <a:avLst/>
          </a:prstGeom>
        </p:spPr>
        <p:txBody>
          <a:bodyPr wrap="square">
            <a:spAutoFit/>
          </a:bodyPr>
          <a:lstStyle/>
          <a:p>
            <a:r>
              <a:rPr lang="pt-BR" sz="1000" dirty="0"/>
              <a:t>Fonte &gt;</a:t>
            </a:r>
          </a:p>
          <a:p>
            <a:r>
              <a:rPr lang="pt-BR" sz="1000" dirty="0">
                <a:hlinkClick r:id="rId4"/>
              </a:rPr>
              <a:t>https://www1.folha.uol.com.br/mercado/2019/12/acoes-da-xp-iniciam-negociacao-com-forte-alta-de-213.shtml</a:t>
            </a:r>
            <a:endParaRPr lang="pt-BR" sz="1000" dirty="0"/>
          </a:p>
          <a:p>
            <a:endParaRPr lang="pt-BR" dirty="0"/>
          </a:p>
        </p:txBody>
      </p:sp>
    </p:spTree>
    <p:extLst>
      <p:ext uri="{BB962C8B-B14F-4D97-AF65-F5344CB8AC3E}">
        <p14:creationId xmlns:p14="http://schemas.microsoft.com/office/powerpoint/2010/main" val="2009165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descr="Linha do tempo de espaço reservado&#10;">
            <a:extLst>
              <a:ext uri="{FF2B5EF4-FFF2-40B4-BE49-F238E27FC236}">
                <a16:creationId xmlns:a16="http://schemas.microsoft.com/office/drawing/2014/main" xmlns="" id="{073C5A0D-DFE8-4C7D-834F-C6443FF17576}"/>
              </a:ext>
            </a:extLst>
          </p:cNvPr>
          <p:cNvGraphicFramePr/>
          <p:nvPr/>
        </p:nvGraphicFramePr>
        <p:xfrm>
          <a:off x="1" y="0"/>
          <a:ext cx="12191999" cy="6709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aixaDeTexto 3"/>
          <p:cNvSpPr txBox="1"/>
          <p:nvPr/>
        </p:nvSpPr>
        <p:spPr>
          <a:xfrm>
            <a:off x="3580327" y="180303"/>
            <a:ext cx="4966424" cy="369332"/>
          </a:xfrm>
          <a:prstGeom prst="rect">
            <a:avLst/>
          </a:prstGeom>
          <a:noFill/>
        </p:spPr>
        <p:txBody>
          <a:bodyPr wrap="none" rtlCol="0">
            <a:spAutoFit/>
          </a:bodyPr>
          <a:lstStyle/>
          <a:p>
            <a:r>
              <a:rPr lang="pt-BR" dirty="0"/>
              <a:t>Resumo dos acontecimentos ABAAI &amp; Alfredo</a:t>
            </a:r>
          </a:p>
        </p:txBody>
      </p:sp>
    </p:spTree>
    <p:extLst>
      <p:ext uri="{BB962C8B-B14F-4D97-AF65-F5344CB8AC3E}">
        <p14:creationId xmlns:p14="http://schemas.microsoft.com/office/powerpoint/2010/main" val="3162103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490520" y="1901281"/>
            <a:ext cx="9620131" cy="4235006"/>
          </a:xfrm>
          <a:prstGeom prst="rect">
            <a:avLst/>
          </a:prstGeom>
        </p:spPr>
        <p:txBody>
          <a:bodyPr wrap="square">
            <a:spAutoFit/>
          </a:bodyPr>
          <a:lstStyle/>
          <a:p>
            <a:pPr>
              <a:lnSpc>
                <a:spcPct val="90000"/>
              </a:lnSpc>
              <a:spcBef>
                <a:spcPct val="0"/>
              </a:spcBef>
              <a:spcAft>
                <a:spcPts val="600"/>
              </a:spcAft>
            </a:pPr>
            <a:r>
              <a:rPr lang="pt-BR" sz="3200" dirty="0">
                <a:latin typeface="Cambria" panose="02040503050406030204"/>
              </a:rPr>
              <a:t>Apenas em MAI/21, mais de 2 anos depois da consulta pública, a CVM lançou a audiência pública para tratar, entre outros pontos, do fim da exclusividade dos AIs, apresentando uma série de regras que tornam a exclusividade dos AAIs ainda maior e que elevam imensamente os custos operacionais dos AAIs, o que causará concentração ainda maior de mercado.</a:t>
            </a:r>
          </a:p>
          <a:p>
            <a:pPr>
              <a:lnSpc>
                <a:spcPct val="90000"/>
              </a:lnSpc>
              <a:spcBef>
                <a:spcPct val="0"/>
              </a:spcBef>
              <a:spcAft>
                <a:spcPts val="600"/>
              </a:spcAft>
            </a:pPr>
            <a:endParaRPr lang="pt-BR" sz="3200" b="1" dirty="0">
              <a:latin typeface="Cambria" panose="02040503050406030204"/>
              <a:hlinkClick r:id="rId2"/>
            </a:endParaRPr>
          </a:p>
          <a:p>
            <a:pPr>
              <a:lnSpc>
                <a:spcPct val="90000"/>
              </a:lnSpc>
              <a:spcBef>
                <a:spcPct val="0"/>
              </a:spcBef>
              <a:spcAft>
                <a:spcPts val="600"/>
              </a:spcAft>
            </a:pPr>
            <a:r>
              <a:rPr lang="pt-BR" sz="3200" b="1" dirty="0">
                <a:latin typeface="Cambria" panose="02040503050406030204"/>
                <a:hlinkClick r:id="rId2"/>
              </a:rPr>
              <a:t>Aqui</a:t>
            </a:r>
            <a:r>
              <a:rPr lang="pt-BR" sz="3200" dirty="0">
                <a:latin typeface="Cambria" panose="02040503050406030204"/>
              </a:rPr>
              <a:t> manifestação do AIs Livres.</a:t>
            </a:r>
          </a:p>
        </p:txBody>
      </p:sp>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3438" y="227789"/>
            <a:ext cx="1881053" cy="1442836"/>
          </a:xfrm>
          <a:prstGeom prst="rect">
            <a:avLst/>
          </a:prstGeom>
        </p:spPr>
      </p:pic>
      <p:pic>
        <p:nvPicPr>
          <p:cNvPr id="2" name="Imagem 1">
            <a:extLst>
              <a:ext uri="{FF2B5EF4-FFF2-40B4-BE49-F238E27FC236}">
                <a16:creationId xmlns:a16="http://schemas.microsoft.com/office/drawing/2014/main" xmlns="" id="{B9401C68-C37C-4A1D-8ED2-5B8924F64FE2}"/>
              </a:ext>
            </a:extLst>
          </p:cNvPr>
          <p:cNvPicPr>
            <a:picLocks noChangeAspect="1"/>
          </p:cNvPicPr>
          <p:nvPr/>
        </p:nvPicPr>
        <p:blipFill>
          <a:blip r:embed="rId4"/>
          <a:stretch>
            <a:fillRect/>
          </a:stretch>
        </p:blipFill>
        <p:spPr>
          <a:xfrm>
            <a:off x="490520" y="455388"/>
            <a:ext cx="3036071" cy="493819"/>
          </a:xfrm>
          <a:prstGeom prst="rect">
            <a:avLst/>
          </a:prstGeom>
        </p:spPr>
      </p:pic>
    </p:spTree>
    <p:extLst>
      <p:ext uri="{BB962C8B-B14F-4D97-AF65-F5344CB8AC3E}">
        <p14:creationId xmlns:p14="http://schemas.microsoft.com/office/powerpoint/2010/main" val="3198503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438" y="227789"/>
            <a:ext cx="1881053" cy="1442836"/>
          </a:xfrm>
          <a:prstGeom prst="rect">
            <a:avLst/>
          </a:prstGeom>
        </p:spPr>
      </p:pic>
      <p:pic>
        <p:nvPicPr>
          <p:cNvPr id="3" name="Imagem 2"/>
          <p:cNvPicPr>
            <a:picLocks noChangeAspect="1"/>
          </p:cNvPicPr>
          <p:nvPr/>
        </p:nvPicPr>
        <p:blipFill>
          <a:blip r:embed="rId3"/>
          <a:stretch>
            <a:fillRect/>
          </a:stretch>
        </p:blipFill>
        <p:spPr>
          <a:xfrm>
            <a:off x="1660488" y="1819580"/>
            <a:ext cx="7886951" cy="4068006"/>
          </a:xfrm>
          <a:prstGeom prst="rect">
            <a:avLst/>
          </a:prstGeom>
        </p:spPr>
      </p:pic>
      <p:sp>
        <p:nvSpPr>
          <p:cNvPr id="5" name="Retângulo 4"/>
          <p:cNvSpPr/>
          <p:nvPr/>
        </p:nvSpPr>
        <p:spPr>
          <a:xfrm>
            <a:off x="2015423" y="6036541"/>
            <a:ext cx="6747360" cy="369332"/>
          </a:xfrm>
          <a:prstGeom prst="rect">
            <a:avLst/>
          </a:prstGeom>
        </p:spPr>
        <p:txBody>
          <a:bodyPr wrap="none">
            <a:spAutoFit/>
          </a:bodyPr>
          <a:lstStyle/>
          <a:p>
            <a:r>
              <a:rPr lang="pt-BR" dirty="0"/>
              <a:t>Assista vídeo completo em &gt; </a:t>
            </a:r>
            <a:r>
              <a:rPr lang="pt-BR" dirty="0">
                <a:hlinkClick r:id="rId4"/>
              </a:rPr>
              <a:t>https://youtu.be/AHjm7oQRNgQ</a:t>
            </a:r>
            <a:r>
              <a:rPr lang="pt-BR" dirty="0"/>
              <a:t>  </a:t>
            </a:r>
          </a:p>
        </p:txBody>
      </p:sp>
      <p:sp>
        <p:nvSpPr>
          <p:cNvPr id="6" name="Retângulo 5">
            <a:extLst>
              <a:ext uri="{FF2B5EF4-FFF2-40B4-BE49-F238E27FC236}">
                <a16:creationId xmlns:a16="http://schemas.microsoft.com/office/drawing/2014/main" xmlns="" id="{CC2B494B-C8FA-40C8-8FDC-27BCB89182FB}"/>
              </a:ext>
            </a:extLst>
          </p:cNvPr>
          <p:cNvSpPr/>
          <p:nvPr/>
        </p:nvSpPr>
        <p:spPr>
          <a:xfrm>
            <a:off x="371625" y="452127"/>
            <a:ext cx="2949846" cy="369332"/>
          </a:xfrm>
          <a:prstGeom prst="rect">
            <a:avLst/>
          </a:prstGeom>
        </p:spPr>
        <p:txBody>
          <a:bodyPr wrap="none">
            <a:spAutoFit/>
          </a:bodyPr>
          <a:lstStyle/>
          <a:p>
            <a:r>
              <a:rPr lang="pt-BR" b="1" dirty="0"/>
              <a:t>Consulta e audiência CVM</a:t>
            </a:r>
            <a:endParaRPr lang="pt-BR" dirty="0"/>
          </a:p>
        </p:txBody>
      </p:sp>
    </p:spTree>
    <p:extLst>
      <p:ext uri="{BB962C8B-B14F-4D97-AF65-F5344CB8AC3E}">
        <p14:creationId xmlns:p14="http://schemas.microsoft.com/office/powerpoint/2010/main" val="725492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109604" y="1082870"/>
            <a:ext cx="10194897" cy="4747453"/>
          </a:xfrm>
          <a:prstGeom prst="rect">
            <a:avLst/>
          </a:prstGeom>
        </p:spPr>
        <p:txBody>
          <a:bodyPr wrap="square">
            <a:spAutoFit/>
          </a:bodyPr>
          <a:lstStyle/>
          <a:p>
            <a:pPr>
              <a:lnSpc>
                <a:spcPct val="90000"/>
              </a:lnSpc>
              <a:spcBef>
                <a:spcPct val="0"/>
              </a:spcBef>
              <a:spcAft>
                <a:spcPts val="600"/>
              </a:spcAft>
            </a:pPr>
            <a:r>
              <a:rPr lang="pt-BR" sz="2500" b="1" dirty="0">
                <a:latin typeface="Cambria" panose="02040503050406030204"/>
              </a:rPr>
              <a:t>Pontos negativos da minuta CVM:</a:t>
            </a:r>
          </a:p>
          <a:p>
            <a:endParaRPr lang="pt-BR" sz="2500" b="1" dirty="0">
              <a:latin typeface="Cambria" panose="02040503050406030204"/>
            </a:endParaRPr>
          </a:p>
          <a:p>
            <a:pPr marL="342900" indent="-342900">
              <a:buFont typeface="Wingdings" panose="05000000000000000000" pitchFamily="2" charset="2"/>
              <a:buChar char="ü"/>
            </a:pPr>
            <a:r>
              <a:rPr lang="pt-BR" sz="2500" dirty="0">
                <a:latin typeface="Cambria" panose="02040503050406030204"/>
              </a:rPr>
              <a:t>Só poder trabalhar com mais de uma corretora com aval da primeira corretora (artigos 7, 8, 30 e 31);</a:t>
            </a:r>
          </a:p>
          <a:p>
            <a:pPr marL="342900" indent="-342900">
              <a:buFont typeface="Wingdings" panose="05000000000000000000" pitchFamily="2" charset="2"/>
              <a:buChar char="ü"/>
            </a:pPr>
            <a:r>
              <a:rPr lang="pt-BR" sz="2500" dirty="0">
                <a:latin typeface="Cambria" panose="02040503050406030204"/>
              </a:rPr>
              <a:t>Obrigatoriedade de criação de duas diretorias para ter sócio não AAI e trabalhar com mais de uma corretora (artigos 5, 14, 33, 34, 35,36 e 37);</a:t>
            </a:r>
          </a:p>
          <a:p>
            <a:pPr marL="342900" indent="-342900">
              <a:buFont typeface="Wingdings" panose="05000000000000000000" pitchFamily="2" charset="2"/>
              <a:buChar char="ü"/>
            </a:pPr>
            <a:r>
              <a:rPr lang="pt-BR" sz="2500" dirty="0">
                <a:latin typeface="Cambria" panose="02040503050406030204"/>
              </a:rPr>
              <a:t>Exigência de renovação da licença a cada 5 anos (artigo 36);</a:t>
            </a:r>
          </a:p>
          <a:p>
            <a:pPr marL="342900" indent="-342900">
              <a:buFont typeface="Wingdings" panose="05000000000000000000" pitchFamily="2" charset="2"/>
              <a:buChar char="ü"/>
            </a:pPr>
            <a:r>
              <a:rPr lang="pt-BR" sz="2500" dirty="0">
                <a:latin typeface="Cambria" panose="02040503050406030204"/>
              </a:rPr>
              <a:t>Imposição de limites à profissão, como a proibição de apresentar a marca do AAI sem a marca da corretora (artigos 3, 16, 22, 24,26,28,29,32 e 41);</a:t>
            </a:r>
          </a:p>
          <a:p>
            <a:pPr marL="342900" indent="-342900">
              <a:buFont typeface="Wingdings" panose="05000000000000000000" pitchFamily="2" charset="2"/>
              <a:buChar char="ü"/>
            </a:pPr>
            <a:r>
              <a:rPr lang="pt-BR" sz="2500" dirty="0">
                <a:latin typeface="Cambria" panose="02040503050406030204"/>
              </a:rPr>
              <a:t>Obrigatoriedade de se abrir a remuneração do AAI (parte da minuta A e toda minuta B); </a:t>
            </a:r>
          </a:p>
        </p:txBody>
      </p:sp>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0331" y="82775"/>
            <a:ext cx="1306288" cy="1001970"/>
          </a:xfrm>
          <a:prstGeom prst="rect">
            <a:avLst/>
          </a:prstGeom>
        </p:spPr>
      </p:pic>
      <p:sp>
        <p:nvSpPr>
          <p:cNvPr id="4" name="Retângulo 3">
            <a:extLst>
              <a:ext uri="{FF2B5EF4-FFF2-40B4-BE49-F238E27FC236}">
                <a16:creationId xmlns:a16="http://schemas.microsoft.com/office/drawing/2014/main" xmlns="" id="{B17DC6E8-6410-4F1F-909F-EDF1EB7AE36C}"/>
              </a:ext>
            </a:extLst>
          </p:cNvPr>
          <p:cNvSpPr/>
          <p:nvPr/>
        </p:nvSpPr>
        <p:spPr>
          <a:xfrm>
            <a:off x="411381" y="214428"/>
            <a:ext cx="2949846" cy="369332"/>
          </a:xfrm>
          <a:prstGeom prst="rect">
            <a:avLst/>
          </a:prstGeom>
        </p:spPr>
        <p:txBody>
          <a:bodyPr wrap="none">
            <a:spAutoFit/>
          </a:bodyPr>
          <a:lstStyle/>
          <a:p>
            <a:r>
              <a:rPr lang="pt-BR" b="1" dirty="0"/>
              <a:t>Consulta e audiência CVM</a:t>
            </a:r>
            <a:endParaRPr lang="pt-BR" dirty="0"/>
          </a:p>
        </p:txBody>
      </p:sp>
    </p:spTree>
    <p:extLst>
      <p:ext uri="{BB962C8B-B14F-4D97-AF65-F5344CB8AC3E}">
        <p14:creationId xmlns:p14="http://schemas.microsoft.com/office/powerpoint/2010/main" val="3645335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xmlns="" id="{ECA2853D-9B3E-4673-AE4D-77DF6A57B0FE}"/>
              </a:ext>
            </a:extLst>
          </p:cNvPr>
          <p:cNvSpPr txBox="1"/>
          <p:nvPr/>
        </p:nvSpPr>
        <p:spPr>
          <a:xfrm>
            <a:off x="227258" y="291419"/>
            <a:ext cx="11734800" cy="430887"/>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tabLst/>
              <a:defRPr/>
            </a:pPr>
            <a:r>
              <a:rPr lang="pt-BR" sz="2200" b="1" dirty="0">
                <a:latin typeface="Cambria" panose="02040503050406030204"/>
              </a:rPr>
              <a:t>Comparação das propostas apresentadas para CVM:</a:t>
            </a:r>
          </a:p>
        </p:txBody>
      </p:sp>
      <p:pic>
        <p:nvPicPr>
          <p:cNvPr id="2" name="Imagem 1"/>
          <p:cNvPicPr>
            <a:picLocks noChangeAspect="1"/>
          </p:cNvPicPr>
          <p:nvPr/>
        </p:nvPicPr>
        <p:blipFill>
          <a:blip r:embed="rId2"/>
          <a:stretch>
            <a:fillRect/>
          </a:stretch>
        </p:blipFill>
        <p:spPr>
          <a:xfrm>
            <a:off x="411615" y="980530"/>
            <a:ext cx="10715625" cy="5314950"/>
          </a:xfrm>
          <a:prstGeom prst="rect">
            <a:avLst/>
          </a:prstGeom>
        </p:spPr>
      </p:pic>
      <p:sp>
        <p:nvSpPr>
          <p:cNvPr id="3" name="Retângulo 2"/>
          <p:cNvSpPr/>
          <p:nvPr/>
        </p:nvSpPr>
        <p:spPr>
          <a:xfrm>
            <a:off x="1062445" y="6415204"/>
            <a:ext cx="8264434" cy="276999"/>
          </a:xfrm>
          <a:prstGeom prst="rect">
            <a:avLst/>
          </a:prstGeom>
        </p:spPr>
        <p:txBody>
          <a:bodyPr wrap="square">
            <a:spAutoFit/>
          </a:bodyPr>
          <a:lstStyle/>
          <a:p>
            <a:r>
              <a:rPr lang="pt-BR" sz="1200" dirty="0"/>
              <a:t>Fonte &gt; </a:t>
            </a:r>
            <a:r>
              <a:rPr lang="pt-BR" sz="1200" dirty="0">
                <a:hlinkClick r:id="rId3"/>
              </a:rPr>
              <a:t>http://conteudo.cvm.gov.br/audiencias_publicas/ap_sdm/2021/sdm0521.html</a:t>
            </a:r>
            <a:endParaRPr lang="pt-BR" sz="1200" dirty="0"/>
          </a:p>
        </p:txBody>
      </p:sp>
    </p:spTree>
    <p:extLst>
      <p:ext uri="{BB962C8B-B14F-4D97-AF65-F5344CB8AC3E}">
        <p14:creationId xmlns:p14="http://schemas.microsoft.com/office/powerpoint/2010/main" val="873356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274008" y="1872815"/>
            <a:ext cx="9523988" cy="4716676"/>
          </a:xfrm>
          <a:prstGeom prst="rect">
            <a:avLst/>
          </a:prstGeom>
        </p:spPr>
        <p:txBody>
          <a:bodyPr wrap="square">
            <a:spAutoFit/>
          </a:bodyPr>
          <a:lstStyle/>
          <a:p>
            <a:pPr>
              <a:lnSpc>
                <a:spcPct val="90000"/>
              </a:lnSpc>
              <a:spcBef>
                <a:spcPct val="0"/>
              </a:spcBef>
              <a:spcAft>
                <a:spcPts val="600"/>
              </a:spcAft>
            </a:pPr>
            <a:r>
              <a:rPr lang="pt-BR" sz="2500" dirty="0">
                <a:latin typeface="Cambria" panose="02040503050406030204"/>
              </a:rPr>
              <a:t>Nós, Agentes Autônomos de Investimentos (AAIs), que também podemos ser chamados de Assessores de Investimentos (AIs), contribuímos de forma relevante para: </a:t>
            </a:r>
          </a:p>
          <a:p>
            <a:pPr>
              <a:lnSpc>
                <a:spcPct val="90000"/>
              </a:lnSpc>
              <a:spcBef>
                <a:spcPct val="0"/>
              </a:spcBef>
              <a:spcAft>
                <a:spcPts val="600"/>
              </a:spcAft>
            </a:pPr>
            <a:endParaRPr lang="pt-BR" sz="2500" dirty="0">
              <a:latin typeface="Cambria" panose="02040503050406030204"/>
            </a:endParaRPr>
          </a:p>
          <a:p>
            <a:pPr marL="342900" indent="-342900">
              <a:lnSpc>
                <a:spcPct val="90000"/>
              </a:lnSpc>
              <a:spcBef>
                <a:spcPct val="0"/>
              </a:spcBef>
              <a:spcAft>
                <a:spcPts val="600"/>
              </a:spcAft>
              <a:buFont typeface="Wingdings" panose="05000000000000000000" pitchFamily="2" charset="2"/>
              <a:buChar char="ü"/>
            </a:pPr>
            <a:r>
              <a:rPr lang="pt-BR" sz="2500" dirty="0">
                <a:latin typeface="Cambria" panose="02040503050406030204"/>
              </a:rPr>
              <a:t>O sucesso de diversas Corretoras de Valores;</a:t>
            </a:r>
          </a:p>
          <a:p>
            <a:pPr marL="342900" indent="-342900">
              <a:lnSpc>
                <a:spcPct val="90000"/>
              </a:lnSpc>
              <a:spcBef>
                <a:spcPct val="0"/>
              </a:spcBef>
              <a:spcAft>
                <a:spcPts val="600"/>
              </a:spcAft>
              <a:buFont typeface="Wingdings" panose="05000000000000000000" pitchFamily="2" charset="2"/>
              <a:buChar char="ü"/>
            </a:pPr>
            <a:r>
              <a:rPr lang="pt-BR" sz="2500" dirty="0">
                <a:latin typeface="Cambria" panose="02040503050406030204"/>
              </a:rPr>
              <a:t>A popularização dos investimentos em Bolsa; </a:t>
            </a:r>
          </a:p>
          <a:p>
            <a:pPr marL="342900" indent="-342900">
              <a:lnSpc>
                <a:spcPct val="90000"/>
              </a:lnSpc>
              <a:spcBef>
                <a:spcPct val="0"/>
              </a:spcBef>
              <a:spcAft>
                <a:spcPts val="600"/>
              </a:spcAft>
              <a:buFont typeface="Wingdings" panose="05000000000000000000" pitchFamily="2" charset="2"/>
              <a:buChar char="ü"/>
            </a:pPr>
            <a:r>
              <a:rPr lang="pt-BR" sz="2500" dirty="0">
                <a:latin typeface="Cambria" panose="02040503050406030204"/>
              </a:rPr>
              <a:t>O aumento do financiamento privado ao setor produtivo da economia;</a:t>
            </a:r>
          </a:p>
          <a:p>
            <a:pPr marL="342900" indent="-342900">
              <a:lnSpc>
                <a:spcPct val="90000"/>
              </a:lnSpc>
              <a:spcBef>
                <a:spcPct val="0"/>
              </a:spcBef>
              <a:spcAft>
                <a:spcPts val="600"/>
              </a:spcAft>
              <a:buFont typeface="Wingdings" panose="05000000000000000000" pitchFamily="2" charset="2"/>
              <a:buChar char="ü"/>
            </a:pPr>
            <a:r>
              <a:rPr lang="pt-BR" sz="2500" dirty="0">
                <a:latin typeface="Cambria" panose="02040503050406030204"/>
              </a:rPr>
              <a:t>A melhora da educação financeira dos brasileiros e</a:t>
            </a:r>
          </a:p>
          <a:p>
            <a:pPr marL="342900" indent="-342900">
              <a:lnSpc>
                <a:spcPct val="90000"/>
              </a:lnSpc>
              <a:spcBef>
                <a:spcPct val="0"/>
              </a:spcBef>
              <a:spcAft>
                <a:spcPts val="600"/>
              </a:spcAft>
              <a:buFont typeface="Wingdings" panose="05000000000000000000" pitchFamily="2" charset="2"/>
              <a:buChar char="ü"/>
            </a:pPr>
            <a:r>
              <a:rPr lang="pt-BR" sz="2500" dirty="0">
                <a:latin typeface="Cambria" panose="02040503050406030204"/>
              </a:rPr>
              <a:t>A desconcentração bancária e o aumento da concorrência no setor financeiro.</a:t>
            </a:r>
          </a:p>
          <a:p>
            <a:pPr>
              <a:lnSpc>
                <a:spcPct val="90000"/>
              </a:lnSpc>
              <a:spcBef>
                <a:spcPct val="0"/>
              </a:spcBef>
              <a:spcAft>
                <a:spcPts val="600"/>
              </a:spcAft>
            </a:pPr>
            <a:endParaRPr lang="pt-BR" sz="2000" dirty="0">
              <a:latin typeface="Cambria" panose="02040503050406030204"/>
            </a:endParaRP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438" y="227789"/>
            <a:ext cx="1881053" cy="1442836"/>
          </a:xfrm>
          <a:prstGeom prst="rect">
            <a:avLst/>
          </a:prstGeom>
        </p:spPr>
      </p:pic>
    </p:spTree>
    <p:extLst>
      <p:ext uri="{BB962C8B-B14F-4D97-AF65-F5344CB8AC3E}">
        <p14:creationId xmlns:p14="http://schemas.microsoft.com/office/powerpoint/2010/main" val="3772467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193006" y="1670625"/>
            <a:ext cx="10194897" cy="2566857"/>
          </a:xfrm>
          <a:prstGeom prst="rect">
            <a:avLst/>
          </a:prstGeom>
        </p:spPr>
        <p:txBody>
          <a:bodyPr wrap="square">
            <a:spAutoFit/>
          </a:bodyPr>
          <a:lstStyle/>
          <a:p>
            <a:pPr>
              <a:lnSpc>
                <a:spcPct val="90000"/>
              </a:lnSpc>
              <a:spcBef>
                <a:spcPct val="0"/>
              </a:spcBef>
              <a:spcAft>
                <a:spcPts val="600"/>
              </a:spcAft>
            </a:pPr>
            <a:r>
              <a:rPr lang="pt-BR" sz="2400" dirty="0">
                <a:latin typeface="Cambria" panose="02040503050406030204"/>
              </a:rPr>
              <a:t>Pontos negativos da minuta CVM;</a:t>
            </a:r>
          </a:p>
          <a:p>
            <a:pPr marL="342900" indent="-342900">
              <a:lnSpc>
                <a:spcPct val="90000"/>
              </a:lnSpc>
              <a:spcBef>
                <a:spcPct val="0"/>
              </a:spcBef>
              <a:spcAft>
                <a:spcPts val="600"/>
              </a:spcAft>
              <a:buFont typeface="Wingdings" panose="05000000000000000000" pitchFamily="2" charset="2"/>
              <a:buChar char="ü"/>
            </a:pPr>
            <a:endParaRPr lang="pt-BR" sz="2400" dirty="0">
              <a:latin typeface="Cambria" panose="02040503050406030204"/>
            </a:endParaRPr>
          </a:p>
          <a:p>
            <a:pPr marL="342900" indent="-342900">
              <a:lnSpc>
                <a:spcPct val="90000"/>
              </a:lnSpc>
              <a:spcBef>
                <a:spcPct val="0"/>
              </a:spcBef>
              <a:spcAft>
                <a:spcPts val="600"/>
              </a:spcAft>
              <a:buFont typeface="Wingdings" panose="05000000000000000000" pitchFamily="2" charset="2"/>
              <a:buChar char="ü"/>
            </a:pPr>
            <a:r>
              <a:rPr lang="pt-BR" sz="2400" b="1" dirty="0">
                <a:latin typeface="Cambria" panose="02040503050406030204"/>
              </a:rPr>
              <a:t>Artigo 30 diz</a:t>
            </a:r>
            <a:r>
              <a:rPr lang="pt-BR" sz="2400" dirty="0">
                <a:latin typeface="Cambria" panose="02040503050406030204"/>
              </a:rPr>
              <a:t>: </a:t>
            </a:r>
            <a:r>
              <a:rPr lang="pt-BR" sz="2400" i="1" dirty="0">
                <a:latin typeface="Cambria" panose="02040503050406030204"/>
              </a:rPr>
              <a:t>“O contrato entre o intermediário e o agente autônomo de investimento pessoa jurídica deve indicar expressamente se é admitida a possibilidade de que o agente autônomo de investimento celebre contrato com outros intermediários para prestação dos serviços” </a:t>
            </a:r>
            <a:endParaRPr lang="pt-BR" sz="2400" dirty="0">
              <a:latin typeface="Cambria" panose="02040503050406030204"/>
            </a:endParaRPr>
          </a:p>
          <a:p>
            <a:pPr>
              <a:lnSpc>
                <a:spcPct val="90000"/>
              </a:lnSpc>
              <a:spcBef>
                <a:spcPct val="0"/>
              </a:spcBef>
              <a:spcAft>
                <a:spcPts val="600"/>
              </a:spcAft>
            </a:pPr>
            <a:endParaRPr lang="pt-BR" b="1" dirty="0">
              <a:latin typeface="Cambria" panose="02040503050406030204"/>
            </a:endParaRPr>
          </a:p>
        </p:txBody>
      </p:sp>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438" y="227789"/>
            <a:ext cx="1881053" cy="1442836"/>
          </a:xfrm>
          <a:prstGeom prst="rect">
            <a:avLst/>
          </a:prstGeom>
        </p:spPr>
      </p:pic>
      <p:pic>
        <p:nvPicPr>
          <p:cNvPr id="2" name="Imagem 1"/>
          <p:cNvPicPr>
            <a:picLocks noChangeAspect="1"/>
          </p:cNvPicPr>
          <p:nvPr/>
        </p:nvPicPr>
        <p:blipFill>
          <a:blip r:embed="rId3"/>
          <a:stretch>
            <a:fillRect/>
          </a:stretch>
        </p:blipFill>
        <p:spPr>
          <a:xfrm>
            <a:off x="3592817" y="4006622"/>
            <a:ext cx="3630406" cy="2580818"/>
          </a:xfrm>
          <a:prstGeom prst="rect">
            <a:avLst/>
          </a:prstGeom>
        </p:spPr>
      </p:pic>
      <p:sp>
        <p:nvSpPr>
          <p:cNvPr id="4" name="Retângulo 3"/>
          <p:cNvSpPr/>
          <p:nvPr/>
        </p:nvSpPr>
        <p:spPr>
          <a:xfrm>
            <a:off x="1349828" y="6413175"/>
            <a:ext cx="6096000" cy="461665"/>
          </a:xfrm>
          <a:prstGeom prst="rect">
            <a:avLst/>
          </a:prstGeom>
        </p:spPr>
        <p:txBody>
          <a:bodyPr>
            <a:spAutoFit/>
          </a:bodyPr>
          <a:lstStyle/>
          <a:p>
            <a:pPr lvl="0"/>
            <a:r>
              <a:rPr lang="pt-BR" sz="1200" dirty="0">
                <a:solidFill>
                  <a:prstClr val="black"/>
                </a:solidFill>
              </a:rPr>
              <a:t>Fonte &gt; </a:t>
            </a:r>
            <a:r>
              <a:rPr lang="pt-BR" sz="1200" dirty="0">
                <a:solidFill>
                  <a:prstClr val="black"/>
                </a:solidFill>
                <a:hlinkClick r:id="rId4"/>
              </a:rPr>
              <a:t>http://conteudo.cvm.gov.br/audiencias_publicas/ap_sdm/2021/sdm0521.html</a:t>
            </a:r>
            <a:endParaRPr lang="pt-BR" sz="1200" dirty="0">
              <a:solidFill>
                <a:prstClr val="black"/>
              </a:solidFill>
            </a:endParaRPr>
          </a:p>
        </p:txBody>
      </p:sp>
      <p:sp>
        <p:nvSpPr>
          <p:cNvPr id="6" name="Retângulo 5">
            <a:extLst>
              <a:ext uri="{FF2B5EF4-FFF2-40B4-BE49-F238E27FC236}">
                <a16:creationId xmlns:a16="http://schemas.microsoft.com/office/drawing/2014/main" xmlns="" id="{94489F6D-7110-4001-A76E-993D0D2B9A67}"/>
              </a:ext>
            </a:extLst>
          </p:cNvPr>
          <p:cNvSpPr/>
          <p:nvPr/>
        </p:nvSpPr>
        <p:spPr>
          <a:xfrm>
            <a:off x="292111" y="395209"/>
            <a:ext cx="2949846" cy="369332"/>
          </a:xfrm>
          <a:prstGeom prst="rect">
            <a:avLst/>
          </a:prstGeom>
        </p:spPr>
        <p:txBody>
          <a:bodyPr wrap="none">
            <a:spAutoFit/>
          </a:bodyPr>
          <a:lstStyle/>
          <a:p>
            <a:r>
              <a:rPr lang="pt-BR" b="1" dirty="0"/>
              <a:t>Consulta e audiência CVM</a:t>
            </a:r>
            <a:endParaRPr lang="pt-BR" dirty="0"/>
          </a:p>
        </p:txBody>
      </p:sp>
    </p:spTree>
    <p:extLst>
      <p:ext uri="{BB962C8B-B14F-4D97-AF65-F5344CB8AC3E}">
        <p14:creationId xmlns:p14="http://schemas.microsoft.com/office/powerpoint/2010/main" val="2218067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179943" y="1222014"/>
            <a:ext cx="10194897" cy="5546134"/>
          </a:xfrm>
          <a:prstGeom prst="rect">
            <a:avLst/>
          </a:prstGeom>
        </p:spPr>
        <p:txBody>
          <a:bodyPr wrap="square">
            <a:spAutoFit/>
          </a:bodyPr>
          <a:lstStyle/>
          <a:p>
            <a:pPr>
              <a:lnSpc>
                <a:spcPct val="90000"/>
              </a:lnSpc>
              <a:spcBef>
                <a:spcPct val="0"/>
              </a:spcBef>
              <a:spcAft>
                <a:spcPts val="600"/>
              </a:spcAft>
            </a:pPr>
            <a:r>
              <a:rPr lang="pt-BR" sz="2800" dirty="0">
                <a:latin typeface="Cambria" panose="02040503050406030204"/>
              </a:rPr>
              <a:t>Pontos negativos da minuta CVM para os AAIs;</a:t>
            </a:r>
          </a:p>
          <a:p>
            <a:endParaRPr lang="pt-BR" sz="2800" dirty="0">
              <a:latin typeface="Cambria" panose="02040503050406030204"/>
            </a:endParaRPr>
          </a:p>
          <a:p>
            <a:pPr marL="342900" indent="-342900">
              <a:buFont typeface="Wingdings" panose="05000000000000000000" pitchFamily="2" charset="2"/>
              <a:buChar char="ü"/>
            </a:pPr>
            <a:r>
              <a:rPr lang="pt-BR" sz="2800" b="1" dirty="0">
                <a:latin typeface="Cambria" panose="02040503050406030204"/>
              </a:rPr>
              <a:t>Artigo 36 diz:</a:t>
            </a:r>
            <a:r>
              <a:rPr lang="pt-BR" sz="2800" dirty="0">
                <a:latin typeface="Cambria" panose="02040503050406030204"/>
              </a:rPr>
              <a:t> Os agentes autônomos de investimento não exclusivos ou que admitam sócios não registrados devem indicar: </a:t>
            </a:r>
          </a:p>
          <a:p>
            <a:r>
              <a:rPr lang="pt-BR" sz="2800" dirty="0">
                <a:latin typeface="Cambria" panose="02040503050406030204"/>
              </a:rPr>
              <a:t>I – </a:t>
            </a:r>
            <a:r>
              <a:rPr lang="pt-BR" sz="2800" b="1" dirty="0">
                <a:latin typeface="Cambria" panose="02040503050406030204"/>
              </a:rPr>
              <a:t>um diretor estatutário, </a:t>
            </a:r>
            <a:r>
              <a:rPr lang="pt-BR" sz="2800" dirty="0">
                <a:latin typeface="Cambria" panose="02040503050406030204"/>
              </a:rPr>
              <a:t>necessariamente agente autônomo de investimento registrado conforme o art. 4º, responsável pelas atividades previstas no art. 3º e pelo cumprimento das normas estabelecidas por esta Resolução; e </a:t>
            </a:r>
          </a:p>
          <a:p>
            <a:r>
              <a:rPr lang="pt-BR" sz="2800" dirty="0">
                <a:latin typeface="Cambria" panose="02040503050406030204"/>
              </a:rPr>
              <a:t>II – </a:t>
            </a:r>
            <a:r>
              <a:rPr lang="pt-BR" sz="2800" b="1" dirty="0">
                <a:latin typeface="Cambria" panose="02040503050406030204"/>
              </a:rPr>
              <a:t>um diretor estatutário</a:t>
            </a:r>
            <a:r>
              <a:rPr lang="pt-BR" sz="2800" dirty="0">
                <a:latin typeface="Cambria" panose="02040503050406030204"/>
              </a:rPr>
              <a:t> responsável pela supervisão dos procedimentos e controles internos previstos no inciso II do caput do art. 35. </a:t>
            </a:r>
          </a:p>
          <a:p>
            <a:pPr>
              <a:lnSpc>
                <a:spcPct val="90000"/>
              </a:lnSpc>
              <a:spcBef>
                <a:spcPct val="0"/>
              </a:spcBef>
              <a:spcAft>
                <a:spcPts val="600"/>
              </a:spcAft>
            </a:pPr>
            <a:r>
              <a:rPr lang="pt-BR" dirty="0"/>
              <a:t>Fonte &gt; </a:t>
            </a:r>
            <a:r>
              <a:rPr lang="pt-BR" dirty="0">
                <a:hlinkClick r:id="rId2"/>
              </a:rPr>
              <a:t>http://conteudo.cvm.gov.br/audiencias_publicas/ap_sdm/2021/sdm0521.html</a:t>
            </a:r>
            <a:endParaRPr lang="pt-BR" b="1" dirty="0">
              <a:latin typeface="Cambria" panose="02040503050406030204"/>
            </a:endParaRPr>
          </a:p>
        </p:txBody>
      </p:sp>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331" y="82775"/>
            <a:ext cx="1306288" cy="1001970"/>
          </a:xfrm>
          <a:prstGeom prst="rect">
            <a:avLst/>
          </a:prstGeom>
        </p:spPr>
      </p:pic>
      <p:sp>
        <p:nvSpPr>
          <p:cNvPr id="4" name="Retângulo 3">
            <a:extLst>
              <a:ext uri="{FF2B5EF4-FFF2-40B4-BE49-F238E27FC236}">
                <a16:creationId xmlns:a16="http://schemas.microsoft.com/office/drawing/2014/main" xmlns="" id="{3CDC35D9-F0C7-4CB3-BA3E-3A419A564BAC}"/>
              </a:ext>
            </a:extLst>
          </p:cNvPr>
          <p:cNvSpPr/>
          <p:nvPr/>
        </p:nvSpPr>
        <p:spPr>
          <a:xfrm>
            <a:off x="371624" y="214428"/>
            <a:ext cx="2949846" cy="369332"/>
          </a:xfrm>
          <a:prstGeom prst="rect">
            <a:avLst/>
          </a:prstGeom>
        </p:spPr>
        <p:txBody>
          <a:bodyPr wrap="none">
            <a:spAutoFit/>
          </a:bodyPr>
          <a:lstStyle/>
          <a:p>
            <a:r>
              <a:rPr lang="pt-BR" b="1" dirty="0"/>
              <a:t>Consulta e audiência CVM</a:t>
            </a:r>
            <a:endParaRPr lang="pt-BR" dirty="0"/>
          </a:p>
        </p:txBody>
      </p:sp>
    </p:spTree>
    <p:extLst>
      <p:ext uri="{BB962C8B-B14F-4D97-AF65-F5344CB8AC3E}">
        <p14:creationId xmlns:p14="http://schemas.microsoft.com/office/powerpoint/2010/main" val="3862052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8525" y="183849"/>
            <a:ext cx="1306288" cy="1001970"/>
          </a:xfrm>
          <a:prstGeom prst="rect">
            <a:avLst/>
          </a:prstGeom>
        </p:spPr>
      </p:pic>
      <p:pic>
        <p:nvPicPr>
          <p:cNvPr id="4" name="Imagem 3"/>
          <p:cNvPicPr>
            <a:picLocks noChangeAspect="1"/>
          </p:cNvPicPr>
          <p:nvPr/>
        </p:nvPicPr>
        <p:blipFill>
          <a:blip r:embed="rId3"/>
          <a:stretch>
            <a:fillRect/>
          </a:stretch>
        </p:blipFill>
        <p:spPr>
          <a:xfrm>
            <a:off x="260302" y="1381124"/>
            <a:ext cx="10712497" cy="4079788"/>
          </a:xfrm>
          <a:prstGeom prst="rect">
            <a:avLst/>
          </a:prstGeom>
        </p:spPr>
      </p:pic>
      <p:sp>
        <p:nvSpPr>
          <p:cNvPr id="6" name="Retângulo 5"/>
          <p:cNvSpPr/>
          <p:nvPr/>
        </p:nvSpPr>
        <p:spPr>
          <a:xfrm>
            <a:off x="548162" y="5656217"/>
            <a:ext cx="10136778" cy="738664"/>
          </a:xfrm>
          <a:prstGeom prst="rect">
            <a:avLst/>
          </a:prstGeom>
        </p:spPr>
        <p:txBody>
          <a:bodyPr wrap="square">
            <a:spAutoFit/>
          </a:bodyPr>
          <a:lstStyle/>
          <a:p>
            <a:r>
              <a:rPr lang="pt-BR" sz="1200" dirty="0"/>
              <a:t>Fonte&gt; </a:t>
            </a:r>
            <a:r>
              <a:rPr lang="pt-BR" sz="1200" dirty="0">
                <a:hlinkClick r:id="rId4"/>
              </a:rPr>
              <a:t>https://www.gov.br/cvm/pt-br/assuntos/noticias/cvm-divulga-canal-para-receber-sugestoes-sobre-reducao-do-custo-de-observancia-regulatoria-09f51db5df9a479bb55519b158a6c254</a:t>
            </a:r>
            <a:endParaRPr lang="pt-BR" sz="1200" dirty="0"/>
          </a:p>
          <a:p>
            <a:endParaRPr lang="pt-BR" dirty="0"/>
          </a:p>
        </p:txBody>
      </p:sp>
    </p:spTree>
    <p:extLst>
      <p:ext uri="{BB962C8B-B14F-4D97-AF65-F5344CB8AC3E}">
        <p14:creationId xmlns:p14="http://schemas.microsoft.com/office/powerpoint/2010/main" val="1532079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3976" y="91440"/>
            <a:ext cx="1306288" cy="1001970"/>
          </a:xfrm>
          <a:prstGeom prst="rect">
            <a:avLst/>
          </a:prstGeom>
        </p:spPr>
      </p:pic>
      <p:sp>
        <p:nvSpPr>
          <p:cNvPr id="2" name="Retângulo 1"/>
          <p:cNvSpPr/>
          <p:nvPr/>
        </p:nvSpPr>
        <p:spPr>
          <a:xfrm>
            <a:off x="1049382" y="6304002"/>
            <a:ext cx="8499565" cy="553998"/>
          </a:xfrm>
          <a:prstGeom prst="rect">
            <a:avLst/>
          </a:prstGeom>
        </p:spPr>
        <p:txBody>
          <a:bodyPr wrap="square">
            <a:spAutoFit/>
          </a:bodyPr>
          <a:lstStyle/>
          <a:p>
            <a:r>
              <a:rPr lang="pt-BR" sz="1200" dirty="0"/>
              <a:t>Leia artigo em &gt; </a:t>
            </a:r>
            <a:r>
              <a:rPr lang="pt-BR" sz="1200" dirty="0">
                <a:hlinkClick r:id="rId3"/>
              </a:rPr>
              <a:t>https://www.aislivres.com/os-riscos-de-obrigar-o-aai-a-ter-diretores-de-controles-e-compliance/</a:t>
            </a:r>
            <a:endParaRPr lang="pt-BR" sz="1200" dirty="0"/>
          </a:p>
          <a:p>
            <a:endParaRPr lang="pt-BR" dirty="0"/>
          </a:p>
        </p:txBody>
      </p:sp>
      <p:pic>
        <p:nvPicPr>
          <p:cNvPr id="4" name="Imagem 3"/>
          <p:cNvPicPr>
            <a:picLocks noChangeAspect="1"/>
          </p:cNvPicPr>
          <p:nvPr/>
        </p:nvPicPr>
        <p:blipFill>
          <a:blip r:embed="rId4"/>
          <a:stretch>
            <a:fillRect/>
          </a:stretch>
        </p:blipFill>
        <p:spPr>
          <a:xfrm>
            <a:off x="1049382" y="305888"/>
            <a:ext cx="6448698" cy="5944893"/>
          </a:xfrm>
          <a:prstGeom prst="rect">
            <a:avLst/>
          </a:prstGeom>
        </p:spPr>
      </p:pic>
    </p:spTree>
    <p:extLst>
      <p:ext uri="{BB962C8B-B14F-4D97-AF65-F5344CB8AC3E}">
        <p14:creationId xmlns:p14="http://schemas.microsoft.com/office/powerpoint/2010/main" val="3962326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2486" y="48875"/>
            <a:ext cx="1423851" cy="1092145"/>
          </a:xfrm>
          <a:prstGeom prst="rect">
            <a:avLst/>
          </a:prstGeom>
        </p:spPr>
      </p:pic>
      <p:pic>
        <p:nvPicPr>
          <p:cNvPr id="2" name="Imagem 1"/>
          <p:cNvPicPr>
            <a:picLocks noChangeAspect="1"/>
          </p:cNvPicPr>
          <p:nvPr/>
        </p:nvPicPr>
        <p:blipFill>
          <a:blip r:embed="rId3"/>
          <a:stretch>
            <a:fillRect/>
          </a:stretch>
        </p:blipFill>
        <p:spPr>
          <a:xfrm>
            <a:off x="737758" y="1293724"/>
            <a:ext cx="9457299" cy="5193940"/>
          </a:xfrm>
          <a:prstGeom prst="rect">
            <a:avLst/>
          </a:prstGeom>
        </p:spPr>
      </p:pic>
      <p:sp>
        <p:nvSpPr>
          <p:cNvPr id="3" name="Retângulo 2"/>
          <p:cNvSpPr/>
          <p:nvPr/>
        </p:nvSpPr>
        <p:spPr>
          <a:xfrm>
            <a:off x="1129644" y="771688"/>
            <a:ext cx="6096000" cy="369332"/>
          </a:xfrm>
          <a:prstGeom prst="rect">
            <a:avLst/>
          </a:prstGeom>
        </p:spPr>
        <p:txBody>
          <a:bodyPr>
            <a:spAutoFit/>
          </a:bodyPr>
          <a:lstStyle/>
          <a:p>
            <a:r>
              <a:rPr lang="pt-BR" dirty="0"/>
              <a:t>96,18% dos escritórios de AAIs tem menos de 20 AAIs</a:t>
            </a:r>
          </a:p>
        </p:txBody>
      </p:sp>
      <p:sp>
        <p:nvSpPr>
          <p:cNvPr id="4" name="Retângulo 3"/>
          <p:cNvSpPr/>
          <p:nvPr/>
        </p:nvSpPr>
        <p:spPr>
          <a:xfrm>
            <a:off x="1245324" y="6487664"/>
            <a:ext cx="7885611" cy="276999"/>
          </a:xfrm>
          <a:prstGeom prst="rect">
            <a:avLst/>
          </a:prstGeom>
        </p:spPr>
        <p:txBody>
          <a:bodyPr wrap="square">
            <a:spAutoFit/>
          </a:bodyPr>
          <a:lstStyle/>
          <a:p>
            <a:r>
              <a:rPr lang="pt-BR" sz="1200" dirty="0"/>
              <a:t>Fonte &gt; </a:t>
            </a:r>
            <a:r>
              <a:rPr lang="pt-BR" sz="1200" dirty="0">
                <a:hlinkClick r:id="rId4"/>
              </a:rPr>
              <a:t>http://conteudo.cvm.gov.br/audiencias_publicas/ap_sdm/2019/sdm0319.html</a:t>
            </a:r>
            <a:endParaRPr lang="pt-BR" sz="1200" dirty="0"/>
          </a:p>
        </p:txBody>
      </p:sp>
    </p:spTree>
    <p:extLst>
      <p:ext uri="{BB962C8B-B14F-4D97-AF65-F5344CB8AC3E}">
        <p14:creationId xmlns:p14="http://schemas.microsoft.com/office/powerpoint/2010/main" val="2930743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1458" y="3242241"/>
            <a:ext cx="1423851" cy="1092145"/>
          </a:xfrm>
          <a:prstGeom prst="rect">
            <a:avLst/>
          </a:prstGeom>
        </p:spPr>
      </p:pic>
      <p:pic>
        <p:nvPicPr>
          <p:cNvPr id="3" name="Imagem 2"/>
          <p:cNvPicPr>
            <a:picLocks noChangeAspect="1"/>
          </p:cNvPicPr>
          <p:nvPr/>
        </p:nvPicPr>
        <p:blipFill>
          <a:blip r:embed="rId3"/>
          <a:stretch>
            <a:fillRect/>
          </a:stretch>
        </p:blipFill>
        <p:spPr>
          <a:xfrm>
            <a:off x="853521" y="1795276"/>
            <a:ext cx="7699635" cy="4720817"/>
          </a:xfrm>
          <a:prstGeom prst="rect">
            <a:avLst/>
          </a:prstGeom>
        </p:spPr>
      </p:pic>
      <p:sp>
        <p:nvSpPr>
          <p:cNvPr id="4" name="Retângulo 3"/>
          <p:cNvSpPr/>
          <p:nvPr/>
        </p:nvSpPr>
        <p:spPr>
          <a:xfrm>
            <a:off x="853521" y="594947"/>
            <a:ext cx="8599967" cy="1200329"/>
          </a:xfrm>
          <a:prstGeom prst="rect">
            <a:avLst/>
          </a:prstGeom>
        </p:spPr>
        <p:txBody>
          <a:bodyPr wrap="square">
            <a:spAutoFit/>
          </a:bodyPr>
          <a:lstStyle/>
          <a:p>
            <a:r>
              <a:rPr lang="pt-BR" b="1" dirty="0"/>
              <a:t>Apenas 1,06% dos escritórios de AAIs tem mais de 50 AAIs, a proposta CVM acaba por favorecer os Escritórios de AAI com maior poder econômico, contrariando a diretriz constitucional de proteção ao micro e pequeno empresário (art. 179) e o art. 4º, I, da Lei 13.874/2019. </a:t>
            </a:r>
          </a:p>
        </p:txBody>
      </p:sp>
      <p:sp>
        <p:nvSpPr>
          <p:cNvPr id="2" name="Retângulo 1"/>
          <p:cNvSpPr/>
          <p:nvPr/>
        </p:nvSpPr>
        <p:spPr>
          <a:xfrm>
            <a:off x="853521" y="6516093"/>
            <a:ext cx="8199120" cy="276999"/>
          </a:xfrm>
          <a:prstGeom prst="rect">
            <a:avLst/>
          </a:prstGeom>
        </p:spPr>
        <p:txBody>
          <a:bodyPr wrap="square">
            <a:spAutoFit/>
          </a:bodyPr>
          <a:lstStyle/>
          <a:p>
            <a:pPr lvl="0"/>
            <a:r>
              <a:rPr lang="pt-BR" sz="1200" dirty="0">
                <a:solidFill>
                  <a:prstClr val="black"/>
                </a:solidFill>
              </a:rPr>
              <a:t>Fonte &gt; </a:t>
            </a:r>
            <a:r>
              <a:rPr lang="pt-BR" sz="1200" dirty="0">
                <a:solidFill>
                  <a:prstClr val="black"/>
                </a:solidFill>
                <a:hlinkClick r:id="rId4"/>
              </a:rPr>
              <a:t>http://conteudo.cvm.gov.br/audiencias_publicas/ap_sdm/2019/sdm0319.html</a:t>
            </a:r>
            <a:endParaRPr lang="pt-BR" sz="1200" dirty="0">
              <a:solidFill>
                <a:prstClr val="black"/>
              </a:solidFill>
            </a:endParaRPr>
          </a:p>
        </p:txBody>
      </p:sp>
    </p:spTree>
    <p:extLst>
      <p:ext uri="{BB962C8B-B14F-4D97-AF65-F5344CB8AC3E}">
        <p14:creationId xmlns:p14="http://schemas.microsoft.com/office/powerpoint/2010/main" val="3672642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490520" y="1959428"/>
            <a:ext cx="9659320" cy="3850285"/>
          </a:xfrm>
          <a:prstGeom prst="rect">
            <a:avLst/>
          </a:prstGeom>
        </p:spPr>
        <p:txBody>
          <a:bodyPr wrap="square">
            <a:spAutoFit/>
          </a:bodyPr>
          <a:lstStyle/>
          <a:p>
            <a:pPr fontAlgn="base"/>
            <a:r>
              <a:rPr lang="pt-BR" sz="2600" b="1" dirty="0"/>
              <a:t>A INSEGURANÇA JURÍDICA NA REGULAÇÃO DOS ASSESSORES DE INVESTIMENTOS</a:t>
            </a:r>
          </a:p>
          <a:p>
            <a:pPr>
              <a:lnSpc>
                <a:spcPct val="90000"/>
              </a:lnSpc>
              <a:spcBef>
                <a:spcPct val="0"/>
              </a:spcBef>
              <a:spcAft>
                <a:spcPts val="600"/>
              </a:spcAft>
            </a:pPr>
            <a:endParaRPr lang="pt-BR" sz="2600" dirty="0">
              <a:latin typeface="Cambria" panose="02040503050406030204"/>
            </a:endParaRPr>
          </a:p>
          <a:p>
            <a:pPr>
              <a:lnSpc>
                <a:spcPct val="90000"/>
              </a:lnSpc>
              <a:spcBef>
                <a:spcPct val="0"/>
              </a:spcBef>
              <a:spcAft>
                <a:spcPts val="600"/>
              </a:spcAft>
            </a:pPr>
            <a:r>
              <a:rPr lang="pt-BR" sz="2600" dirty="0">
                <a:latin typeface="Cambria" panose="02040503050406030204"/>
              </a:rPr>
              <a:t>Apesar de serem os responsáveis pelo sucesso de várias Corretoras de valores, pela crescente popularização dos investimentos em bolsa, pelo aumento do financiamento privado ao setor produtivo da economia e também pela desbancarização, as empresas de Assessores de Investimentos (AIs) tem enormes riscos jurídicos e os principais deles são (1) comercial, (2) sucessório e (2) trabalhista.</a:t>
            </a:r>
            <a:endParaRPr lang="pt-BR" sz="2600" dirty="0">
              <a:solidFill>
                <a:schemeClr val="accent1">
                  <a:lumMod val="75000"/>
                </a:schemeClr>
              </a:solidFill>
            </a:endParaRPr>
          </a:p>
        </p:txBody>
      </p:sp>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438" y="227789"/>
            <a:ext cx="1881053" cy="1442836"/>
          </a:xfrm>
          <a:prstGeom prst="rect">
            <a:avLst/>
          </a:prstGeom>
        </p:spPr>
      </p:pic>
    </p:spTree>
    <p:extLst>
      <p:ext uri="{BB962C8B-B14F-4D97-AF65-F5344CB8AC3E}">
        <p14:creationId xmlns:p14="http://schemas.microsoft.com/office/powerpoint/2010/main" val="3163396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451332" y="1764298"/>
            <a:ext cx="9659320" cy="4539704"/>
          </a:xfrm>
          <a:prstGeom prst="rect">
            <a:avLst/>
          </a:prstGeom>
        </p:spPr>
        <p:txBody>
          <a:bodyPr wrap="square">
            <a:spAutoFit/>
          </a:bodyPr>
          <a:lstStyle/>
          <a:p>
            <a:pPr algn="ctr" fontAlgn="base"/>
            <a:r>
              <a:rPr lang="pt-BR" b="1" dirty="0"/>
              <a:t>1- RISCO COMERCIAL:</a:t>
            </a:r>
          </a:p>
          <a:p>
            <a:pPr fontAlgn="base"/>
            <a:endParaRPr lang="pt-BR" b="1" dirty="0"/>
          </a:p>
          <a:p>
            <a:pPr fontAlgn="base"/>
            <a:r>
              <a:rPr lang="pt-BR" sz="2000" dirty="0">
                <a:latin typeface="Cambria" panose="02040503050406030204"/>
              </a:rPr>
              <a:t>É uma insanidade ter qualquer negócio que dependa apenas de um único fornecedor. Mas infelizmente é assim que funciona uma empresa de AIs.</a:t>
            </a:r>
          </a:p>
          <a:p>
            <a:pPr>
              <a:lnSpc>
                <a:spcPct val="90000"/>
              </a:lnSpc>
              <a:spcBef>
                <a:spcPct val="0"/>
              </a:spcBef>
              <a:spcAft>
                <a:spcPts val="600"/>
              </a:spcAft>
            </a:pPr>
            <a:endParaRPr lang="pt-BR" sz="2000" dirty="0">
              <a:latin typeface="Cambria" panose="02040503050406030204"/>
            </a:endParaRPr>
          </a:p>
          <a:p>
            <a:pPr>
              <a:lnSpc>
                <a:spcPct val="90000"/>
              </a:lnSpc>
              <a:spcBef>
                <a:spcPct val="0"/>
              </a:spcBef>
              <a:spcAft>
                <a:spcPts val="600"/>
              </a:spcAft>
            </a:pPr>
            <a:r>
              <a:rPr lang="pt-BR" sz="2000" dirty="0">
                <a:latin typeface="Cambria" panose="02040503050406030204"/>
              </a:rPr>
              <a:t>Imagine um corretor de seguros que oferece apólices apenas de uma seguradora, um ambulante que só pode vender balas de uma marca ou um médico que só pode clinicar em um hospital, pois é assim que é o trabalho de uma empresa de Assessores de Investimentos (AI).</a:t>
            </a:r>
          </a:p>
          <a:p>
            <a:pPr>
              <a:lnSpc>
                <a:spcPct val="90000"/>
              </a:lnSpc>
              <a:spcBef>
                <a:spcPct val="0"/>
              </a:spcBef>
              <a:spcAft>
                <a:spcPts val="600"/>
              </a:spcAft>
            </a:pPr>
            <a:endParaRPr lang="pt-BR" sz="2000" dirty="0">
              <a:latin typeface="Cambria" panose="02040503050406030204"/>
            </a:endParaRPr>
          </a:p>
          <a:p>
            <a:pPr>
              <a:lnSpc>
                <a:spcPct val="90000"/>
              </a:lnSpc>
              <a:spcBef>
                <a:spcPct val="0"/>
              </a:spcBef>
              <a:spcAft>
                <a:spcPts val="600"/>
              </a:spcAft>
            </a:pPr>
            <a:r>
              <a:rPr lang="pt-BR" sz="2000" dirty="0">
                <a:latin typeface="Cambria" panose="02040503050406030204"/>
              </a:rPr>
              <a:t>Em 2011, o AI foi impedido de distribuir valores mobiliários (como ações e debêntures) onde seu cliente desejava ser atendido, ou seja, a partir da referida data o AI teve que ficar limitado a atender seu cliente em apenas uma corretora, que por sua vez pode, a qualquer momento e sem nenhuma justificativa, encerrar o contrato de distribuição de forma unilateral com o AI, ficando com a base de clientes captada por ele.</a:t>
            </a:r>
            <a:endParaRPr lang="pt-BR" sz="2000" dirty="0">
              <a:solidFill>
                <a:schemeClr val="accent1">
                  <a:lumMod val="75000"/>
                </a:schemeClr>
              </a:solidFill>
            </a:endParaRPr>
          </a:p>
        </p:txBody>
      </p:sp>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438" y="227789"/>
            <a:ext cx="1881053" cy="1442836"/>
          </a:xfrm>
          <a:prstGeom prst="rect">
            <a:avLst/>
          </a:prstGeom>
        </p:spPr>
      </p:pic>
    </p:spTree>
    <p:extLst>
      <p:ext uri="{BB962C8B-B14F-4D97-AF65-F5344CB8AC3E}">
        <p14:creationId xmlns:p14="http://schemas.microsoft.com/office/powerpoint/2010/main" val="924809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490520" y="1959428"/>
            <a:ext cx="9659320" cy="4604337"/>
          </a:xfrm>
          <a:prstGeom prst="rect">
            <a:avLst/>
          </a:prstGeom>
        </p:spPr>
        <p:txBody>
          <a:bodyPr wrap="square">
            <a:spAutoFit/>
          </a:bodyPr>
          <a:lstStyle/>
          <a:p>
            <a:pPr algn="ctr" fontAlgn="base"/>
            <a:r>
              <a:rPr lang="pt-BR" b="1" dirty="0"/>
              <a:t>2 - RISCO SUCESSÓRIO</a:t>
            </a:r>
          </a:p>
          <a:p>
            <a:pPr>
              <a:lnSpc>
                <a:spcPct val="90000"/>
              </a:lnSpc>
              <a:spcBef>
                <a:spcPct val="0"/>
              </a:spcBef>
              <a:spcAft>
                <a:spcPts val="600"/>
              </a:spcAft>
            </a:pPr>
            <a:endParaRPr lang="pt-BR" b="1" dirty="0">
              <a:latin typeface="Cambria" panose="02040503050406030204"/>
            </a:endParaRPr>
          </a:p>
          <a:p>
            <a:pPr>
              <a:lnSpc>
                <a:spcPct val="90000"/>
              </a:lnSpc>
              <a:spcBef>
                <a:spcPct val="0"/>
              </a:spcBef>
              <a:spcAft>
                <a:spcPts val="600"/>
              </a:spcAft>
            </a:pPr>
            <a:r>
              <a:rPr lang="pt-BR" sz="2000" dirty="0">
                <a:latin typeface="Cambria" panose="02040503050406030204"/>
              </a:rPr>
              <a:t>A maioria das pessoas que se arriscam montando um negócio querem fazê-lo crescer e prosperar, para um dia, quando for se aposentar, morrer ou quiser mudar de ramo, vendê-lo ou deixá-lo para seus herdeiros, mas, também por conta da controversa regulamentação imposta pela CVM em 2011, isto não é possível em uma empresa de AIs.</a:t>
            </a:r>
          </a:p>
          <a:p>
            <a:pPr>
              <a:lnSpc>
                <a:spcPct val="90000"/>
              </a:lnSpc>
              <a:spcBef>
                <a:spcPct val="0"/>
              </a:spcBef>
              <a:spcAft>
                <a:spcPts val="600"/>
              </a:spcAft>
            </a:pPr>
            <a:endParaRPr lang="pt-BR" sz="2000" dirty="0">
              <a:latin typeface="Cambria" panose="02040503050406030204"/>
            </a:endParaRPr>
          </a:p>
          <a:p>
            <a:pPr>
              <a:lnSpc>
                <a:spcPct val="90000"/>
              </a:lnSpc>
              <a:spcBef>
                <a:spcPct val="0"/>
              </a:spcBef>
              <a:spcAft>
                <a:spcPts val="600"/>
              </a:spcAft>
            </a:pPr>
            <a:r>
              <a:rPr lang="pt-BR" sz="2000" dirty="0">
                <a:latin typeface="Cambria" panose="02040503050406030204"/>
              </a:rPr>
              <a:t>Uma empresa de AIs só pode ter em seu quadro societário pessoas que sejam habilitadas como AIs, impossibilitando que seus sócios deixem a empresa de herança para seus filhos ou que a empresa receba investimentos de terceiros.</a:t>
            </a:r>
          </a:p>
          <a:p>
            <a:pPr>
              <a:lnSpc>
                <a:spcPct val="90000"/>
              </a:lnSpc>
              <a:spcBef>
                <a:spcPct val="0"/>
              </a:spcBef>
              <a:spcAft>
                <a:spcPts val="600"/>
              </a:spcAft>
            </a:pPr>
            <a:endParaRPr lang="pt-BR" sz="2000" dirty="0">
              <a:latin typeface="Cambria" panose="02040503050406030204"/>
            </a:endParaRPr>
          </a:p>
          <a:p>
            <a:pPr>
              <a:lnSpc>
                <a:spcPct val="90000"/>
              </a:lnSpc>
              <a:spcBef>
                <a:spcPct val="0"/>
              </a:spcBef>
              <a:spcAft>
                <a:spcPts val="600"/>
              </a:spcAft>
            </a:pPr>
            <a:r>
              <a:rPr lang="pt-BR" sz="2000" dirty="0">
                <a:latin typeface="Cambria" panose="02040503050406030204"/>
              </a:rPr>
              <a:t>Sim, se um AI parar de trabalhar, mesmo após construir uma carreira de sucesso, ele não pode viver dos dividendos da empresa que criou e esta empresa simplesmente acaba para ele.</a:t>
            </a:r>
            <a:endParaRPr lang="pt-BR" sz="2000" dirty="0">
              <a:solidFill>
                <a:schemeClr val="accent1">
                  <a:lumMod val="75000"/>
                </a:schemeClr>
              </a:solidFill>
            </a:endParaRPr>
          </a:p>
        </p:txBody>
      </p:sp>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438" y="227789"/>
            <a:ext cx="1881053" cy="1442836"/>
          </a:xfrm>
          <a:prstGeom prst="rect">
            <a:avLst/>
          </a:prstGeom>
        </p:spPr>
      </p:pic>
    </p:spTree>
    <p:extLst>
      <p:ext uri="{BB962C8B-B14F-4D97-AF65-F5344CB8AC3E}">
        <p14:creationId xmlns:p14="http://schemas.microsoft.com/office/powerpoint/2010/main" val="4113372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490520" y="1959428"/>
            <a:ext cx="9659320" cy="4889031"/>
          </a:xfrm>
          <a:prstGeom prst="rect">
            <a:avLst/>
          </a:prstGeom>
        </p:spPr>
        <p:txBody>
          <a:bodyPr wrap="square">
            <a:spAutoFit/>
          </a:bodyPr>
          <a:lstStyle/>
          <a:p>
            <a:pPr algn="ctr" fontAlgn="base"/>
            <a:r>
              <a:rPr lang="pt-BR" b="1" dirty="0"/>
              <a:t>3- RISCO TRABALHISTA:</a:t>
            </a:r>
            <a:endParaRPr lang="pt-BR" b="1" dirty="0">
              <a:latin typeface="Cambria" panose="02040503050406030204"/>
            </a:endParaRPr>
          </a:p>
          <a:p>
            <a:pPr>
              <a:lnSpc>
                <a:spcPct val="90000"/>
              </a:lnSpc>
              <a:spcBef>
                <a:spcPct val="0"/>
              </a:spcBef>
              <a:spcAft>
                <a:spcPts val="600"/>
              </a:spcAft>
            </a:pPr>
            <a:endParaRPr lang="pt-BR" sz="2000" dirty="0">
              <a:latin typeface="Cambria" panose="02040503050406030204"/>
            </a:endParaRPr>
          </a:p>
          <a:p>
            <a:pPr>
              <a:lnSpc>
                <a:spcPct val="90000"/>
              </a:lnSpc>
              <a:spcBef>
                <a:spcPct val="0"/>
              </a:spcBef>
              <a:spcAft>
                <a:spcPts val="600"/>
              </a:spcAft>
            </a:pPr>
            <a:r>
              <a:rPr lang="pt-BR" sz="2300" dirty="0">
                <a:latin typeface="Cambria" panose="02040503050406030204"/>
              </a:rPr>
              <a:t>Já pensou se todos os funcionários do Bradesco, do Facebook, da Apple ou da Fiat tivessem necessariamente que serem sócios destas empresas para trabalharem lá? Pois é assim que funciona uma empresa de AIs.</a:t>
            </a:r>
          </a:p>
          <a:p>
            <a:pPr>
              <a:lnSpc>
                <a:spcPct val="90000"/>
              </a:lnSpc>
              <a:spcBef>
                <a:spcPct val="0"/>
              </a:spcBef>
              <a:spcAft>
                <a:spcPts val="600"/>
              </a:spcAft>
            </a:pPr>
            <a:endParaRPr lang="pt-BR" sz="2300" dirty="0">
              <a:latin typeface="Cambria" panose="02040503050406030204"/>
            </a:endParaRPr>
          </a:p>
          <a:p>
            <a:pPr>
              <a:lnSpc>
                <a:spcPct val="90000"/>
              </a:lnSpc>
              <a:spcBef>
                <a:spcPct val="0"/>
              </a:spcBef>
              <a:spcAft>
                <a:spcPts val="600"/>
              </a:spcAft>
            </a:pPr>
            <a:r>
              <a:rPr lang="pt-BR" sz="2300" dirty="0">
                <a:latin typeface="Cambria" panose="02040503050406030204"/>
              </a:rPr>
              <a:t>Quando um profissional habilitado quer trabalhar em uma empresa de AIs ele precisa se tornar sócio desta empresa, o que é um risco para ele, para os seus futuros sócios e também para a empresa e o seu valor de mercado.</a:t>
            </a:r>
          </a:p>
          <a:p>
            <a:pPr>
              <a:lnSpc>
                <a:spcPct val="90000"/>
              </a:lnSpc>
              <a:spcBef>
                <a:spcPct val="0"/>
              </a:spcBef>
              <a:spcAft>
                <a:spcPts val="600"/>
              </a:spcAft>
            </a:pPr>
            <a:endParaRPr lang="pt-BR" sz="2300" dirty="0">
              <a:latin typeface="Cambria" panose="02040503050406030204"/>
            </a:endParaRPr>
          </a:p>
          <a:p>
            <a:pPr>
              <a:lnSpc>
                <a:spcPct val="90000"/>
              </a:lnSpc>
              <a:spcBef>
                <a:spcPct val="0"/>
              </a:spcBef>
              <a:spcAft>
                <a:spcPts val="600"/>
              </a:spcAft>
            </a:pPr>
            <a:r>
              <a:rPr lang="pt-BR" sz="2300" dirty="0">
                <a:latin typeface="Cambria" panose="02040503050406030204"/>
              </a:rPr>
              <a:t>Já existem empresas de AIs com dezenas e até centenas de sócios, muitos deles com menos de 0,001% de participação e sem nenhum poder na empresa.</a:t>
            </a:r>
          </a:p>
          <a:p>
            <a:pPr>
              <a:lnSpc>
                <a:spcPct val="90000"/>
              </a:lnSpc>
              <a:spcBef>
                <a:spcPct val="0"/>
              </a:spcBef>
              <a:spcAft>
                <a:spcPts val="600"/>
              </a:spcAft>
            </a:pPr>
            <a:endParaRPr lang="pt-BR" sz="2000" dirty="0">
              <a:latin typeface="Cambria" panose="02040503050406030204"/>
            </a:endParaRPr>
          </a:p>
        </p:txBody>
      </p:sp>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438" y="227789"/>
            <a:ext cx="1881053" cy="1442836"/>
          </a:xfrm>
          <a:prstGeom prst="rect">
            <a:avLst/>
          </a:prstGeom>
        </p:spPr>
      </p:pic>
    </p:spTree>
    <p:extLst>
      <p:ext uri="{BB962C8B-B14F-4D97-AF65-F5344CB8AC3E}">
        <p14:creationId xmlns:p14="http://schemas.microsoft.com/office/powerpoint/2010/main" val="3884365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438" y="227789"/>
            <a:ext cx="1881053" cy="1442836"/>
          </a:xfrm>
          <a:prstGeom prst="rect">
            <a:avLst/>
          </a:prstGeom>
        </p:spPr>
      </p:pic>
      <p:sp>
        <p:nvSpPr>
          <p:cNvPr id="2" name="Retângulo 1"/>
          <p:cNvSpPr/>
          <p:nvPr/>
        </p:nvSpPr>
        <p:spPr>
          <a:xfrm>
            <a:off x="735496" y="1878496"/>
            <a:ext cx="8756374" cy="4447371"/>
          </a:xfrm>
          <a:prstGeom prst="rect">
            <a:avLst/>
          </a:prstGeom>
        </p:spPr>
        <p:txBody>
          <a:bodyPr wrap="square">
            <a:spAutoFit/>
          </a:bodyPr>
          <a:lstStyle/>
          <a:p>
            <a:pPr>
              <a:lnSpc>
                <a:spcPct val="90000"/>
              </a:lnSpc>
              <a:spcBef>
                <a:spcPct val="0"/>
              </a:spcBef>
              <a:spcAft>
                <a:spcPts val="600"/>
              </a:spcAft>
            </a:pPr>
            <a:r>
              <a:rPr lang="pt-BR" sz="2000" dirty="0">
                <a:latin typeface="Cambria" panose="02040503050406030204"/>
              </a:rPr>
              <a:t>Em defesa dos interesses dos Assessores de Investimentos (AIs) pessoa Física, criamos em 21/MAR/19 o AIs Livres. </a:t>
            </a:r>
          </a:p>
          <a:p>
            <a:pPr>
              <a:lnSpc>
                <a:spcPct val="90000"/>
              </a:lnSpc>
              <a:spcBef>
                <a:spcPct val="0"/>
              </a:spcBef>
              <a:spcAft>
                <a:spcPts val="600"/>
              </a:spcAft>
            </a:pPr>
            <a:endParaRPr lang="pt-BR" sz="2000" dirty="0">
              <a:latin typeface="Cambria" panose="02040503050406030204"/>
            </a:endParaRPr>
          </a:p>
          <a:p>
            <a:pPr>
              <a:lnSpc>
                <a:spcPct val="90000"/>
              </a:lnSpc>
              <a:spcBef>
                <a:spcPct val="0"/>
              </a:spcBef>
              <a:spcAft>
                <a:spcPts val="600"/>
              </a:spcAft>
            </a:pPr>
            <a:r>
              <a:rPr lang="pt-BR" sz="2000" dirty="0">
                <a:latin typeface="Cambria" panose="02040503050406030204"/>
              </a:rPr>
              <a:t>No AIs Livres nosso objetivo é organizar, de forma independente, liberal e livre, os pleitos dos Assessores de Investimentos (“AIs”) perante às Corretoras, Governo, Gestoras, CADE, Parlamentares, Membros do Executivo, Bolsa e CVM. </a:t>
            </a:r>
          </a:p>
          <a:p>
            <a:endParaRPr lang="pt-BR" sz="2000" dirty="0">
              <a:latin typeface="Cambria" panose="02040503050406030204"/>
            </a:endParaRPr>
          </a:p>
          <a:p>
            <a:r>
              <a:rPr lang="pt-BR" sz="2000" dirty="0">
                <a:latin typeface="Cambria" panose="02040503050406030204"/>
              </a:rPr>
              <a:t>Nossos 2 principais diferenciais são:</a:t>
            </a:r>
          </a:p>
          <a:p>
            <a:endParaRPr lang="pt-BR" sz="2000" dirty="0">
              <a:latin typeface="Cambria" panose="02040503050406030204"/>
            </a:endParaRPr>
          </a:p>
          <a:p>
            <a:pPr marL="285750" indent="-285750">
              <a:buFont typeface="Wingdings" panose="05000000000000000000" pitchFamily="2" charset="2"/>
              <a:buChar char="ü"/>
            </a:pPr>
            <a:r>
              <a:rPr lang="pt-BR" sz="2000" dirty="0">
                <a:latin typeface="Cambria" panose="02040503050406030204"/>
              </a:rPr>
              <a:t>Independência - Por estatuto só podemos ter </a:t>
            </a:r>
            <a:r>
              <a:rPr lang="pt-BR" sz="2000" b="1" dirty="0">
                <a:latin typeface="Cambria" panose="02040503050406030204"/>
              </a:rPr>
              <a:t>40% de conselheiros ou diretores vinculados à uma mesma corretora;</a:t>
            </a:r>
          </a:p>
          <a:p>
            <a:pPr marL="285750" indent="-285750">
              <a:buFont typeface="Wingdings" panose="05000000000000000000" pitchFamily="2" charset="2"/>
              <a:buChar char="ü"/>
            </a:pPr>
            <a:endParaRPr lang="pt-BR" sz="2000" dirty="0">
              <a:latin typeface="Cambria" panose="02040503050406030204"/>
            </a:endParaRPr>
          </a:p>
          <a:p>
            <a:pPr marL="285750" indent="-285750">
              <a:buFont typeface="Wingdings" panose="05000000000000000000" pitchFamily="2" charset="2"/>
              <a:buChar char="ü"/>
            </a:pPr>
            <a:r>
              <a:rPr lang="pt-BR" sz="2000" dirty="0">
                <a:latin typeface="Cambria" panose="02040503050406030204"/>
              </a:rPr>
              <a:t>Foco na defesa dos interesses do AI Pessoa Física - </a:t>
            </a:r>
            <a:r>
              <a:rPr lang="pt-BR" sz="2000" b="1" dirty="0">
                <a:latin typeface="Cambria" panose="02040503050406030204"/>
              </a:rPr>
              <a:t>Oferecendo consultoria jurídica aos nossos filiados.</a:t>
            </a:r>
          </a:p>
        </p:txBody>
      </p:sp>
    </p:spTree>
    <p:extLst>
      <p:ext uri="{BB962C8B-B14F-4D97-AF65-F5344CB8AC3E}">
        <p14:creationId xmlns:p14="http://schemas.microsoft.com/office/powerpoint/2010/main" val="41839507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490520" y="1959428"/>
            <a:ext cx="9659320" cy="4422749"/>
          </a:xfrm>
          <a:prstGeom prst="rect">
            <a:avLst/>
          </a:prstGeom>
        </p:spPr>
        <p:txBody>
          <a:bodyPr wrap="square">
            <a:spAutoFit/>
          </a:bodyPr>
          <a:lstStyle/>
          <a:p>
            <a:pPr algn="ctr" fontAlgn="base"/>
            <a:r>
              <a:rPr lang="pt-BR" b="1" dirty="0"/>
              <a:t>3- RISCO TRABALHISTA:</a:t>
            </a:r>
            <a:endParaRPr lang="pt-BR" b="1" dirty="0">
              <a:latin typeface="Cambria" panose="02040503050406030204"/>
            </a:endParaRPr>
          </a:p>
          <a:p>
            <a:pPr>
              <a:lnSpc>
                <a:spcPct val="90000"/>
              </a:lnSpc>
              <a:spcBef>
                <a:spcPct val="0"/>
              </a:spcBef>
              <a:spcAft>
                <a:spcPts val="600"/>
              </a:spcAft>
            </a:pPr>
            <a:endParaRPr lang="pt-BR" sz="2300" dirty="0">
              <a:latin typeface="Cambria" panose="02040503050406030204"/>
            </a:endParaRPr>
          </a:p>
          <a:p>
            <a:pPr>
              <a:lnSpc>
                <a:spcPct val="90000"/>
              </a:lnSpc>
              <a:spcBef>
                <a:spcPct val="0"/>
              </a:spcBef>
              <a:spcAft>
                <a:spcPts val="600"/>
              </a:spcAft>
            </a:pPr>
            <a:r>
              <a:rPr lang="pt-BR" sz="2300" dirty="0">
                <a:latin typeface="Cambria" panose="02040503050406030204"/>
              </a:rPr>
              <a:t>Estes sócios minoritários muitas vezes têm metas para bater, trabalham de forma subordinada e habitual, recebem um percentual vinculado à sua produção, são obrigados a assinar procurações dando aos sócios majoritários poderes para tirá-los da empresa e também devem se submeter à contratos de não competição, que os proíbe de levarem para outras empresas de AIs clientes que captarem.</a:t>
            </a:r>
          </a:p>
          <a:p>
            <a:pPr>
              <a:lnSpc>
                <a:spcPct val="90000"/>
              </a:lnSpc>
              <a:spcBef>
                <a:spcPct val="0"/>
              </a:spcBef>
              <a:spcAft>
                <a:spcPts val="600"/>
              </a:spcAft>
            </a:pPr>
            <a:endParaRPr lang="pt-BR" sz="2300" dirty="0">
              <a:latin typeface="Cambria" panose="02040503050406030204"/>
            </a:endParaRPr>
          </a:p>
          <a:p>
            <a:pPr>
              <a:lnSpc>
                <a:spcPct val="90000"/>
              </a:lnSpc>
              <a:spcBef>
                <a:spcPct val="0"/>
              </a:spcBef>
              <a:spcAft>
                <a:spcPts val="600"/>
              </a:spcAft>
            </a:pPr>
            <a:r>
              <a:rPr lang="pt-BR" sz="2300" dirty="0">
                <a:latin typeface="Cambria" panose="02040503050406030204"/>
              </a:rPr>
              <a:t>Desconfiando que isto é uma relação de trabalho sem encargos e direitos, como férias, décimo terceiro e FGTS, o ministério público do trabalho está fiscalizando e já autuou algumas empresas de AIs, o que cria um passivo enorme para as grandes empresas do setor. </a:t>
            </a:r>
            <a:endParaRPr lang="pt-BR" sz="2300" dirty="0">
              <a:solidFill>
                <a:schemeClr val="accent1">
                  <a:lumMod val="75000"/>
                </a:schemeClr>
              </a:solidFill>
            </a:endParaRPr>
          </a:p>
        </p:txBody>
      </p:sp>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438" y="227789"/>
            <a:ext cx="1881053" cy="1442836"/>
          </a:xfrm>
          <a:prstGeom prst="rect">
            <a:avLst/>
          </a:prstGeom>
        </p:spPr>
      </p:pic>
    </p:spTree>
    <p:extLst>
      <p:ext uri="{BB962C8B-B14F-4D97-AF65-F5344CB8AC3E}">
        <p14:creationId xmlns:p14="http://schemas.microsoft.com/office/powerpoint/2010/main" val="3927932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xmlns="" id="{ECA2853D-9B3E-4673-AE4D-77DF6A57B0FE}"/>
              </a:ext>
            </a:extLst>
          </p:cNvPr>
          <p:cNvSpPr txBox="1"/>
          <p:nvPr/>
        </p:nvSpPr>
        <p:spPr>
          <a:xfrm>
            <a:off x="1" y="2484845"/>
            <a:ext cx="10306594" cy="892552"/>
          </a:xfrm>
          <a:prstGeom prst="rect">
            <a:avLst/>
          </a:prstGeom>
          <a:noFill/>
        </p:spPr>
        <p:txBody>
          <a:bodyPr wrap="square" rtlCol="0">
            <a:spAutoFit/>
          </a:bodyPr>
          <a:lstStyle/>
          <a:p>
            <a:pPr algn="ctr"/>
            <a:r>
              <a:rPr lang="pt-BR" sz="5200" b="1" dirty="0">
                <a:solidFill>
                  <a:srgbClr val="0E521E"/>
                </a:solidFill>
                <a:latin typeface="Cambria" panose="02040503050406030204"/>
              </a:rPr>
              <a:t>Obrigado!</a:t>
            </a:r>
          </a:p>
        </p:txBody>
      </p:sp>
      <p:sp>
        <p:nvSpPr>
          <p:cNvPr id="2" name="Retângulo 1"/>
          <p:cNvSpPr/>
          <p:nvPr/>
        </p:nvSpPr>
        <p:spPr>
          <a:xfrm>
            <a:off x="3767640" y="4898470"/>
            <a:ext cx="2595582" cy="1754326"/>
          </a:xfrm>
          <a:prstGeom prst="rect">
            <a:avLst/>
          </a:prstGeom>
        </p:spPr>
        <p:txBody>
          <a:bodyPr wrap="none">
            <a:spAutoFit/>
          </a:bodyPr>
          <a:lstStyle/>
          <a:p>
            <a:r>
              <a:rPr lang="pt-BR" dirty="0">
                <a:solidFill>
                  <a:srgbClr val="002060"/>
                </a:solidFill>
                <a:hlinkClick r:id="rId2"/>
              </a:rPr>
              <a:t>www.aislivres.com</a:t>
            </a:r>
            <a:endParaRPr lang="pt-BR" dirty="0">
              <a:solidFill>
                <a:srgbClr val="002060"/>
              </a:solidFill>
            </a:endParaRPr>
          </a:p>
          <a:p>
            <a:r>
              <a:rPr lang="pt-BR" dirty="0">
                <a:solidFill>
                  <a:srgbClr val="002060"/>
                </a:solidFill>
                <a:hlinkClick r:id="rId3"/>
              </a:rPr>
              <a:t>contato@aislivres.com</a:t>
            </a:r>
            <a:endParaRPr lang="pt-BR" dirty="0">
              <a:solidFill>
                <a:srgbClr val="002060"/>
              </a:solidFill>
            </a:endParaRPr>
          </a:p>
          <a:p>
            <a:endParaRPr lang="pt-BR" dirty="0">
              <a:solidFill>
                <a:srgbClr val="002060"/>
              </a:solidFill>
            </a:endParaRPr>
          </a:p>
          <a:p>
            <a:r>
              <a:rPr lang="pt-BR" dirty="0">
                <a:solidFill>
                  <a:schemeClr val="tx1">
                    <a:lumMod val="75000"/>
                    <a:lumOff val="25000"/>
                  </a:schemeClr>
                </a:solidFill>
              </a:rPr>
              <a:t>      + 55 11 99222-6744</a:t>
            </a:r>
          </a:p>
          <a:p>
            <a:r>
              <a:rPr lang="pt-BR" dirty="0">
                <a:solidFill>
                  <a:schemeClr val="tx1">
                    <a:lumMod val="75000"/>
                    <a:lumOff val="25000"/>
                  </a:schemeClr>
                </a:solidFill>
              </a:rPr>
              <a:t>      </a:t>
            </a:r>
            <a:endParaRPr lang="pt-BR" dirty="0">
              <a:solidFill>
                <a:srgbClr val="002060"/>
              </a:solidFill>
            </a:endParaRPr>
          </a:p>
          <a:p>
            <a:r>
              <a:rPr lang="pt-BR" dirty="0">
                <a:solidFill>
                  <a:srgbClr val="002060"/>
                </a:solidFill>
              </a:rPr>
              <a:t> </a:t>
            </a:r>
          </a:p>
        </p:txBody>
      </p:sp>
      <p:pic>
        <p:nvPicPr>
          <p:cNvPr id="4" name="Image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808" y="351157"/>
            <a:ext cx="1387247" cy="981947"/>
          </a:xfrm>
          <a:prstGeom prst="rect">
            <a:avLst/>
          </a:prstGeom>
        </p:spPr>
      </p:pic>
      <p:pic>
        <p:nvPicPr>
          <p:cNvPr id="6" name="Imagem 5"/>
          <p:cNvPicPr>
            <a:picLocks noChangeAspect="1"/>
          </p:cNvPicPr>
          <p:nvPr/>
        </p:nvPicPr>
        <p:blipFill>
          <a:blip r:embed="rId5"/>
          <a:stretch>
            <a:fillRect/>
          </a:stretch>
        </p:blipFill>
        <p:spPr>
          <a:xfrm>
            <a:off x="3790808" y="5686043"/>
            <a:ext cx="445230" cy="450326"/>
          </a:xfrm>
          <a:prstGeom prst="rect">
            <a:avLst/>
          </a:prstGeom>
        </p:spPr>
      </p:pic>
    </p:spTree>
    <p:extLst>
      <p:ext uri="{BB962C8B-B14F-4D97-AF65-F5344CB8AC3E}">
        <p14:creationId xmlns:p14="http://schemas.microsoft.com/office/powerpoint/2010/main" val="1903681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490520" y="1901282"/>
            <a:ext cx="9319685" cy="4505849"/>
          </a:xfrm>
          <a:prstGeom prst="rect">
            <a:avLst/>
          </a:prstGeom>
        </p:spPr>
        <p:txBody>
          <a:bodyPr wrap="square">
            <a:spAutoFit/>
          </a:bodyPr>
          <a:lstStyle/>
          <a:p>
            <a:pPr>
              <a:lnSpc>
                <a:spcPct val="90000"/>
              </a:lnSpc>
              <a:spcBef>
                <a:spcPct val="0"/>
              </a:spcBef>
              <a:spcAft>
                <a:spcPts val="600"/>
              </a:spcAft>
            </a:pPr>
            <a:r>
              <a:rPr lang="pt-BR" b="1" dirty="0">
                <a:latin typeface="Cambria" panose="02040503050406030204"/>
              </a:rPr>
              <a:t>Nossas 3 pautas prioritárias, pela ordem, são: </a:t>
            </a:r>
          </a:p>
          <a:p>
            <a:pPr>
              <a:lnSpc>
                <a:spcPct val="90000"/>
              </a:lnSpc>
              <a:spcBef>
                <a:spcPct val="0"/>
              </a:spcBef>
              <a:spcAft>
                <a:spcPts val="600"/>
              </a:spcAft>
            </a:pPr>
            <a:endParaRPr lang="pt-BR" dirty="0">
              <a:latin typeface="Cambria" panose="02040503050406030204"/>
            </a:endParaRPr>
          </a:p>
          <a:p>
            <a:pPr>
              <a:lnSpc>
                <a:spcPct val="90000"/>
              </a:lnSpc>
              <a:spcBef>
                <a:spcPct val="0"/>
              </a:spcBef>
              <a:spcAft>
                <a:spcPts val="600"/>
              </a:spcAft>
            </a:pPr>
            <a:r>
              <a:rPr lang="pt-BR" dirty="0">
                <a:latin typeface="Cambria" panose="02040503050406030204"/>
              </a:rPr>
              <a:t>1- A redução da taxa CVM (“50% resolvida” - </a:t>
            </a:r>
            <a:r>
              <a:rPr lang="pt-BR" dirty="0">
                <a:latin typeface="Cambria" panose="02040503050406030204"/>
                <a:hlinkClick r:id="rId2"/>
              </a:rPr>
              <a:t>Link</a:t>
            </a:r>
            <a:r>
              <a:rPr lang="pt-BR" dirty="0">
                <a:latin typeface="Cambria" panose="02040503050406030204"/>
              </a:rPr>
              <a:t>);</a:t>
            </a:r>
          </a:p>
          <a:p>
            <a:pPr>
              <a:lnSpc>
                <a:spcPct val="90000"/>
              </a:lnSpc>
              <a:spcBef>
                <a:spcPct val="0"/>
              </a:spcBef>
              <a:spcAft>
                <a:spcPts val="600"/>
              </a:spcAft>
            </a:pPr>
            <a:r>
              <a:rPr lang="pt-BR" dirty="0">
                <a:latin typeface="Cambria" panose="02040503050406030204"/>
              </a:rPr>
              <a:t>2- O fim da exclusividade na distribuição de valores mobiliários </a:t>
            </a:r>
            <a:r>
              <a:rPr lang="pt-BR" b="1" dirty="0">
                <a:latin typeface="Cambria" panose="02040503050406030204"/>
              </a:rPr>
              <a:t>(</a:t>
            </a:r>
            <a:r>
              <a:rPr lang="pt-BR" b="1" dirty="0">
                <a:latin typeface="Cambria" panose="02040503050406030204"/>
                <a:hlinkClick r:id="rId3"/>
              </a:rPr>
              <a:t>Link</a:t>
            </a:r>
            <a:r>
              <a:rPr lang="pt-BR" b="1" dirty="0">
                <a:latin typeface="Cambria" panose="02040503050406030204"/>
              </a:rPr>
              <a:t>);</a:t>
            </a:r>
          </a:p>
          <a:p>
            <a:pPr>
              <a:lnSpc>
                <a:spcPct val="90000"/>
              </a:lnSpc>
              <a:spcBef>
                <a:spcPct val="0"/>
              </a:spcBef>
              <a:spcAft>
                <a:spcPts val="600"/>
              </a:spcAft>
            </a:pPr>
            <a:r>
              <a:rPr lang="pt-BR" dirty="0">
                <a:latin typeface="Cambria" panose="02040503050406030204"/>
              </a:rPr>
              <a:t>3- A permissão para o AI ter sócio não AI (</a:t>
            </a:r>
            <a:r>
              <a:rPr lang="pt-BR" dirty="0">
                <a:latin typeface="Cambria" panose="02040503050406030204"/>
                <a:hlinkClick r:id="rId4"/>
              </a:rPr>
              <a:t>Link</a:t>
            </a:r>
            <a:r>
              <a:rPr lang="pt-BR" dirty="0">
                <a:latin typeface="Cambria" panose="02040503050406030204"/>
              </a:rPr>
              <a:t>). </a:t>
            </a:r>
          </a:p>
          <a:p>
            <a:pPr>
              <a:lnSpc>
                <a:spcPct val="90000"/>
              </a:lnSpc>
              <a:spcBef>
                <a:spcPct val="0"/>
              </a:spcBef>
              <a:spcAft>
                <a:spcPts val="600"/>
              </a:spcAft>
            </a:pPr>
            <a:endParaRPr lang="pt-BR" dirty="0">
              <a:latin typeface="Cambria" panose="02040503050406030204"/>
            </a:endParaRPr>
          </a:p>
          <a:p>
            <a:pPr>
              <a:lnSpc>
                <a:spcPct val="90000"/>
              </a:lnSpc>
              <a:spcBef>
                <a:spcPct val="0"/>
              </a:spcBef>
              <a:spcAft>
                <a:spcPts val="600"/>
              </a:spcAft>
            </a:pPr>
            <a:r>
              <a:rPr lang="pt-BR" b="1" dirty="0">
                <a:latin typeface="Cambria" panose="02040503050406030204"/>
              </a:rPr>
              <a:t>Outros desafios da profissão de Assessor de Investimentos:</a:t>
            </a:r>
          </a:p>
          <a:p>
            <a:pPr>
              <a:lnSpc>
                <a:spcPct val="90000"/>
              </a:lnSpc>
              <a:spcBef>
                <a:spcPct val="0"/>
              </a:spcBef>
              <a:spcAft>
                <a:spcPts val="600"/>
              </a:spcAft>
            </a:pPr>
            <a:endParaRPr lang="pt-BR" dirty="0">
              <a:latin typeface="Cambria" panose="02040503050406030204"/>
            </a:endParaRPr>
          </a:p>
          <a:p>
            <a:pPr>
              <a:lnSpc>
                <a:spcPct val="90000"/>
              </a:lnSpc>
              <a:spcBef>
                <a:spcPct val="0"/>
              </a:spcBef>
              <a:spcAft>
                <a:spcPts val="600"/>
              </a:spcAft>
            </a:pPr>
            <a:r>
              <a:rPr lang="pt-BR" dirty="0">
                <a:latin typeface="Cambria" panose="02040503050406030204"/>
              </a:rPr>
              <a:t>1- Desmentir a falácia de que o AI onera o cliente (</a:t>
            </a:r>
            <a:r>
              <a:rPr lang="pt-BR" dirty="0">
                <a:latin typeface="Cambria" panose="02040503050406030204"/>
                <a:hlinkClick r:id="rId5"/>
              </a:rPr>
              <a:t>Link</a:t>
            </a:r>
            <a:r>
              <a:rPr lang="pt-BR" dirty="0">
                <a:latin typeface="Cambria" panose="02040503050406030204"/>
              </a:rPr>
              <a:t>);</a:t>
            </a:r>
          </a:p>
          <a:p>
            <a:pPr>
              <a:lnSpc>
                <a:spcPct val="90000"/>
              </a:lnSpc>
              <a:spcBef>
                <a:spcPct val="0"/>
              </a:spcBef>
              <a:spcAft>
                <a:spcPts val="600"/>
              </a:spcAft>
            </a:pPr>
            <a:r>
              <a:rPr lang="pt-BR" dirty="0">
                <a:latin typeface="Cambria" panose="02040503050406030204"/>
              </a:rPr>
              <a:t>2- Eliminar a possibilidade de sermos obrigados a termos áreas de risco e compliance (</a:t>
            </a:r>
            <a:r>
              <a:rPr lang="pt-BR" dirty="0">
                <a:latin typeface="Cambria" panose="02040503050406030204"/>
                <a:hlinkClick r:id="rId6"/>
              </a:rPr>
              <a:t>Link</a:t>
            </a:r>
            <a:r>
              <a:rPr lang="pt-BR" dirty="0">
                <a:latin typeface="Cambria" panose="02040503050406030204"/>
              </a:rPr>
              <a:t>);</a:t>
            </a:r>
          </a:p>
          <a:p>
            <a:pPr>
              <a:lnSpc>
                <a:spcPct val="90000"/>
              </a:lnSpc>
              <a:spcBef>
                <a:spcPct val="0"/>
              </a:spcBef>
              <a:spcAft>
                <a:spcPts val="600"/>
              </a:spcAft>
            </a:pPr>
            <a:r>
              <a:rPr lang="pt-BR" dirty="0">
                <a:latin typeface="Cambria" panose="02040503050406030204"/>
              </a:rPr>
              <a:t>3- Alertar para a enorme insegurança jurídica na regulação (</a:t>
            </a:r>
            <a:r>
              <a:rPr lang="pt-BR" dirty="0">
                <a:latin typeface="Cambria" panose="02040503050406030204"/>
                <a:hlinkClick r:id="rId7"/>
              </a:rPr>
              <a:t>Link</a:t>
            </a:r>
            <a:r>
              <a:rPr lang="pt-BR" dirty="0">
                <a:latin typeface="Cambria" panose="02040503050406030204"/>
              </a:rPr>
              <a:t>);</a:t>
            </a:r>
          </a:p>
          <a:p>
            <a:pPr>
              <a:lnSpc>
                <a:spcPct val="90000"/>
              </a:lnSpc>
              <a:spcBef>
                <a:spcPct val="0"/>
              </a:spcBef>
              <a:spcAft>
                <a:spcPts val="600"/>
              </a:spcAft>
            </a:pPr>
            <a:r>
              <a:rPr lang="pt-BR" dirty="0">
                <a:latin typeface="Cambria" panose="02040503050406030204"/>
              </a:rPr>
              <a:t>4- Divulgar os 10 direitos básicos dos AIs Pessoa Física (</a:t>
            </a:r>
            <a:r>
              <a:rPr lang="pt-BR" dirty="0">
                <a:latin typeface="Cambria" panose="02040503050406030204"/>
                <a:hlinkClick r:id="rId8"/>
              </a:rPr>
              <a:t>Link</a:t>
            </a:r>
            <a:r>
              <a:rPr lang="pt-BR" dirty="0">
                <a:latin typeface="Cambria" panose="02040503050406030204"/>
              </a:rPr>
              <a:t>) e</a:t>
            </a:r>
          </a:p>
          <a:p>
            <a:pPr>
              <a:lnSpc>
                <a:spcPct val="90000"/>
              </a:lnSpc>
              <a:spcBef>
                <a:spcPct val="0"/>
              </a:spcBef>
              <a:spcAft>
                <a:spcPts val="600"/>
              </a:spcAft>
            </a:pPr>
            <a:r>
              <a:rPr lang="pt-BR" dirty="0">
                <a:latin typeface="Cambria" panose="02040503050406030204"/>
              </a:rPr>
              <a:t>5- Buscar sermos remunerados pelas receitas que geramos, mas não recebemos das corretoras (</a:t>
            </a:r>
            <a:r>
              <a:rPr lang="pt-BR" dirty="0">
                <a:latin typeface="Cambria" panose="02040503050406030204"/>
                <a:hlinkClick r:id="rId9"/>
              </a:rPr>
              <a:t>Link</a:t>
            </a:r>
            <a:r>
              <a:rPr lang="pt-BR" dirty="0">
                <a:latin typeface="Cambria" panose="02040503050406030204"/>
              </a:rPr>
              <a:t>).</a:t>
            </a:r>
            <a:endParaRPr lang="pt-BR" dirty="0">
              <a:solidFill>
                <a:schemeClr val="accent1">
                  <a:lumMod val="75000"/>
                </a:schemeClr>
              </a:solidFill>
            </a:endParaRPr>
          </a:p>
        </p:txBody>
      </p:sp>
      <p:pic>
        <p:nvPicPr>
          <p:cNvPr id="12" name="Imagem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63438" y="227789"/>
            <a:ext cx="1881053" cy="1442836"/>
          </a:xfrm>
          <a:prstGeom prst="rect">
            <a:avLst/>
          </a:prstGeom>
        </p:spPr>
      </p:pic>
    </p:spTree>
    <p:extLst>
      <p:ext uri="{BB962C8B-B14F-4D97-AF65-F5344CB8AC3E}">
        <p14:creationId xmlns:p14="http://schemas.microsoft.com/office/powerpoint/2010/main" val="2682152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490520" y="1901282"/>
            <a:ext cx="9685446" cy="2585323"/>
          </a:xfrm>
          <a:prstGeom prst="rect">
            <a:avLst/>
          </a:prstGeom>
        </p:spPr>
        <p:txBody>
          <a:bodyPr wrap="square">
            <a:spAutoFit/>
          </a:bodyPr>
          <a:lstStyle/>
          <a:p>
            <a:pPr fontAlgn="base"/>
            <a:r>
              <a:rPr lang="pt-BR" b="1" dirty="0"/>
              <a:t>Os 5 maiores bancos do Brasil, SOMADOS, pagam por ano MENOS taxa de fiscalização para a CVM do que paga um AAI de sucesso.</a:t>
            </a:r>
          </a:p>
          <a:p>
            <a:pPr fontAlgn="base"/>
            <a:endParaRPr lang="pt-BR" b="1" dirty="0"/>
          </a:p>
          <a:p>
            <a:pPr fontAlgn="base"/>
            <a:r>
              <a:rPr lang="pt-BR" dirty="0">
                <a:latin typeface="Cambria" panose="02040503050406030204"/>
              </a:rPr>
              <a:t>Para trabalhar, por ano, um médico paga R$ 810,00 de CRM, um advogado paga R$ 997,30 de OAB e um corretor de seguros paga R$ 731,44 de taxa de fiscalização para a SUSEP.</a:t>
            </a:r>
          </a:p>
          <a:p>
            <a:pPr fontAlgn="base"/>
            <a:r>
              <a:rPr lang="pt-BR" dirty="0">
                <a:latin typeface="Cambria" panose="02040503050406030204"/>
              </a:rPr>
              <a:t/>
            </a:r>
            <a:br>
              <a:rPr lang="pt-BR" dirty="0">
                <a:latin typeface="Cambria" panose="02040503050406030204"/>
              </a:rPr>
            </a:br>
            <a:r>
              <a:rPr lang="pt-BR" dirty="0">
                <a:latin typeface="Cambria" panose="02040503050406030204"/>
              </a:rPr>
              <a:t>Já um Assessor de Investimento (AI), </a:t>
            </a:r>
            <a:r>
              <a:rPr lang="pt-BR" dirty="0">
                <a:latin typeface="Cambria" panose="02040503050406030204"/>
                <a:hlinkClick r:id="rId2"/>
              </a:rPr>
              <a:t>conforme tabela CVM,</a:t>
            </a:r>
            <a:r>
              <a:rPr lang="pt-BR" dirty="0">
                <a:latin typeface="Cambria" panose="02040503050406030204"/>
              </a:rPr>
              <a:t> precisa pagar de taxa de fiscalização R$ 2.538,52 por ano na pessoa física e R$ 5.077,00 se quiser ter uma empresa de Assessoria de Investimentos. </a:t>
            </a:r>
            <a:r>
              <a:rPr lang="pt-BR" b="1" dirty="0">
                <a:latin typeface="Cambria" panose="02040503050406030204"/>
              </a:rPr>
              <a:t>Totalizando R$ 10.154,04 para ter uma empresa com 2 sócios</a:t>
            </a:r>
            <a:r>
              <a:rPr lang="pt-BR" dirty="0">
                <a:latin typeface="Cambria" panose="02040503050406030204"/>
              </a:rPr>
              <a:t>!</a:t>
            </a:r>
          </a:p>
        </p:txBody>
      </p:sp>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3438" y="227789"/>
            <a:ext cx="1881053" cy="1442836"/>
          </a:xfrm>
          <a:prstGeom prst="rect">
            <a:avLst/>
          </a:prstGeom>
        </p:spPr>
      </p:pic>
      <p:pic>
        <p:nvPicPr>
          <p:cNvPr id="5" name="Imagem 4"/>
          <p:cNvPicPr>
            <a:picLocks noChangeAspect="1"/>
          </p:cNvPicPr>
          <p:nvPr/>
        </p:nvPicPr>
        <p:blipFill>
          <a:blip r:embed="rId4"/>
          <a:stretch>
            <a:fillRect/>
          </a:stretch>
        </p:blipFill>
        <p:spPr>
          <a:xfrm>
            <a:off x="1299202" y="4486605"/>
            <a:ext cx="8609524" cy="2057143"/>
          </a:xfrm>
          <a:prstGeom prst="rect">
            <a:avLst/>
          </a:prstGeom>
        </p:spPr>
      </p:pic>
      <p:sp>
        <p:nvSpPr>
          <p:cNvPr id="2" name="Retângulo 1"/>
          <p:cNvSpPr/>
          <p:nvPr/>
        </p:nvSpPr>
        <p:spPr>
          <a:xfrm>
            <a:off x="490520" y="764541"/>
            <a:ext cx="1426160" cy="430887"/>
          </a:xfrm>
          <a:prstGeom prst="rect">
            <a:avLst/>
          </a:prstGeom>
        </p:spPr>
        <p:txBody>
          <a:bodyPr wrap="none">
            <a:spAutoFit/>
          </a:bodyPr>
          <a:lstStyle/>
          <a:p>
            <a:r>
              <a:rPr lang="pt-BR" sz="2200" b="1" dirty="0"/>
              <a:t>Taxa CVM</a:t>
            </a:r>
            <a:endParaRPr lang="pt-BR" sz="2200" dirty="0"/>
          </a:p>
        </p:txBody>
      </p:sp>
    </p:spTree>
    <p:extLst>
      <p:ext uri="{BB962C8B-B14F-4D97-AF65-F5344CB8AC3E}">
        <p14:creationId xmlns:p14="http://schemas.microsoft.com/office/powerpoint/2010/main" val="3055336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438" y="227789"/>
            <a:ext cx="1881053" cy="1442836"/>
          </a:xfrm>
          <a:prstGeom prst="rect">
            <a:avLst/>
          </a:prstGeom>
        </p:spPr>
      </p:pic>
      <p:sp>
        <p:nvSpPr>
          <p:cNvPr id="2" name="Retângulo 1"/>
          <p:cNvSpPr/>
          <p:nvPr/>
        </p:nvSpPr>
        <p:spPr>
          <a:xfrm>
            <a:off x="313509" y="1776550"/>
            <a:ext cx="9640388" cy="4524316"/>
          </a:xfrm>
          <a:prstGeom prst="rect">
            <a:avLst/>
          </a:prstGeom>
        </p:spPr>
        <p:txBody>
          <a:bodyPr wrap="square">
            <a:spAutoFit/>
          </a:bodyPr>
          <a:lstStyle/>
          <a:p>
            <a:pPr fontAlgn="base"/>
            <a:r>
              <a:rPr lang="pt-BR" dirty="0">
                <a:latin typeface="Cambria" panose="02040503050406030204"/>
              </a:rPr>
              <a:t>Usando a média 4,45 AIs por escritório, </a:t>
            </a:r>
            <a:r>
              <a:rPr lang="pt-BR" b="1" dirty="0">
                <a:latin typeface="Cambria" panose="02040503050406030204"/>
              </a:rPr>
              <a:t>o custo de taxa de fiscalização CVM médio no Brasil para as empresas de AIs é de R$ 16.373,41 por ano</a:t>
            </a:r>
            <a:r>
              <a:rPr lang="pt-BR" dirty="0">
                <a:latin typeface="Cambria" panose="02040503050406030204"/>
              </a:rPr>
              <a:t>, o que representa 32%, ou cerca de 1/3, dos R$ 50.770,28 que paga um grande banco, como Itaú, Bradesco e Santander, no mesmo período e conforme a mesma tabela da CVM.</a:t>
            </a:r>
          </a:p>
          <a:p>
            <a:pPr fontAlgn="base"/>
            <a:endParaRPr lang="pt-BR" dirty="0">
              <a:latin typeface="Cambria" panose="02040503050406030204"/>
            </a:endParaRPr>
          </a:p>
          <a:p>
            <a:pPr fontAlgn="base"/>
            <a:endParaRPr lang="pt-BR" dirty="0">
              <a:latin typeface="Cambria" panose="02040503050406030204"/>
            </a:endParaRPr>
          </a:p>
          <a:p>
            <a:pPr fontAlgn="base"/>
            <a:endParaRPr lang="pt-BR" dirty="0">
              <a:latin typeface="Cambria" panose="02040503050406030204"/>
            </a:endParaRPr>
          </a:p>
          <a:p>
            <a:pPr fontAlgn="base"/>
            <a:endParaRPr lang="pt-BR" dirty="0">
              <a:latin typeface="Cambria" panose="02040503050406030204"/>
            </a:endParaRPr>
          </a:p>
          <a:p>
            <a:pPr fontAlgn="base"/>
            <a:endParaRPr lang="pt-BR" dirty="0">
              <a:latin typeface="Cambria" panose="02040503050406030204"/>
            </a:endParaRPr>
          </a:p>
          <a:p>
            <a:pPr fontAlgn="base"/>
            <a:endParaRPr lang="pt-BR" dirty="0">
              <a:latin typeface="Cambria" panose="02040503050406030204"/>
            </a:endParaRPr>
          </a:p>
          <a:p>
            <a:pPr fontAlgn="base"/>
            <a:endParaRPr lang="pt-BR" dirty="0">
              <a:latin typeface="Cambria" panose="02040503050406030204"/>
            </a:endParaRPr>
          </a:p>
          <a:p>
            <a:pPr fontAlgn="base"/>
            <a:endParaRPr lang="pt-BR" dirty="0">
              <a:latin typeface="Cambria" panose="02040503050406030204"/>
            </a:endParaRPr>
          </a:p>
          <a:p>
            <a:pPr fontAlgn="base"/>
            <a:endParaRPr lang="pt-BR" dirty="0">
              <a:latin typeface="Cambria" panose="02040503050406030204"/>
            </a:endParaRPr>
          </a:p>
          <a:p>
            <a:pPr fontAlgn="base"/>
            <a:r>
              <a:rPr lang="pt-BR" dirty="0">
                <a:latin typeface="Cambria" panose="02040503050406030204"/>
              </a:rPr>
              <a:t>Portanto, na média, </a:t>
            </a:r>
            <a:r>
              <a:rPr lang="pt-BR" b="1" dirty="0">
                <a:latin typeface="Cambria" panose="02040503050406030204"/>
              </a:rPr>
              <a:t>um escritório de AI paga por ano de taxa de fiscalização para a CVM 1/3 do que paga um grande banco. </a:t>
            </a:r>
            <a:r>
              <a:rPr lang="pt-BR" i="1" u="sng" dirty="0">
                <a:latin typeface="Cambria" panose="02040503050406030204"/>
              </a:rPr>
              <a:t>Algo surreal em um país no qual o ministro da economia diz que “somos 200 milhões de patos e 5 bancos”.</a:t>
            </a:r>
          </a:p>
        </p:txBody>
      </p:sp>
      <p:pic>
        <p:nvPicPr>
          <p:cNvPr id="3" name="Imagem 2"/>
          <p:cNvPicPr>
            <a:picLocks noChangeAspect="1"/>
          </p:cNvPicPr>
          <p:nvPr/>
        </p:nvPicPr>
        <p:blipFill>
          <a:blip r:embed="rId3"/>
          <a:stretch>
            <a:fillRect/>
          </a:stretch>
        </p:blipFill>
        <p:spPr>
          <a:xfrm>
            <a:off x="759272" y="2957754"/>
            <a:ext cx="8609524" cy="2161905"/>
          </a:xfrm>
          <a:prstGeom prst="rect">
            <a:avLst/>
          </a:prstGeom>
        </p:spPr>
      </p:pic>
      <p:sp>
        <p:nvSpPr>
          <p:cNvPr id="4" name="Retângulo 3"/>
          <p:cNvSpPr/>
          <p:nvPr/>
        </p:nvSpPr>
        <p:spPr>
          <a:xfrm>
            <a:off x="431075" y="6300863"/>
            <a:ext cx="11482251" cy="276999"/>
          </a:xfrm>
          <a:prstGeom prst="rect">
            <a:avLst/>
          </a:prstGeom>
        </p:spPr>
        <p:txBody>
          <a:bodyPr wrap="square">
            <a:spAutoFit/>
          </a:bodyPr>
          <a:lstStyle/>
          <a:p>
            <a:r>
              <a:rPr lang="pt-BR" sz="1200" dirty="0"/>
              <a:t>Fonte &gt; </a:t>
            </a:r>
            <a:r>
              <a:rPr lang="pt-BR" sz="1200" dirty="0">
                <a:hlinkClick r:id="rId4"/>
              </a:rPr>
              <a:t>http://www.cvm.gov.br/export/sites/cvm/menu/regulados/taxasmultas/anexos/VALORES_DA_TAXA_DE_FISCALIZACAO_PORTARIA_M_F_493_2017.pdf</a:t>
            </a:r>
            <a:endParaRPr lang="pt-BR" sz="1200" dirty="0"/>
          </a:p>
        </p:txBody>
      </p:sp>
      <p:sp>
        <p:nvSpPr>
          <p:cNvPr id="6" name="Retângulo 5">
            <a:extLst>
              <a:ext uri="{FF2B5EF4-FFF2-40B4-BE49-F238E27FC236}">
                <a16:creationId xmlns:a16="http://schemas.microsoft.com/office/drawing/2014/main" xmlns="" id="{7510377C-6EC9-4FCF-8592-92738F4AC26E}"/>
              </a:ext>
            </a:extLst>
          </p:cNvPr>
          <p:cNvSpPr/>
          <p:nvPr/>
        </p:nvSpPr>
        <p:spPr>
          <a:xfrm>
            <a:off x="490520" y="764541"/>
            <a:ext cx="1426160" cy="430887"/>
          </a:xfrm>
          <a:prstGeom prst="rect">
            <a:avLst/>
          </a:prstGeom>
        </p:spPr>
        <p:txBody>
          <a:bodyPr wrap="none">
            <a:spAutoFit/>
          </a:bodyPr>
          <a:lstStyle/>
          <a:p>
            <a:r>
              <a:rPr lang="pt-BR" sz="2200" b="1" dirty="0"/>
              <a:t>Taxa CVM</a:t>
            </a:r>
            <a:endParaRPr lang="pt-BR" sz="2200" dirty="0"/>
          </a:p>
        </p:txBody>
      </p:sp>
    </p:spTree>
    <p:extLst>
      <p:ext uri="{BB962C8B-B14F-4D97-AF65-F5344CB8AC3E}">
        <p14:creationId xmlns:p14="http://schemas.microsoft.com/office/powerpoint/2010/main" val="982436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438" y="227789"/>
            <a:ext cx="1881053" cy="1442836"/>
          </a:xfrm>
          <a:prstGeom prst="rect">
            <a:avLst/>
          </a:prstGeom>
        </p:spPr>
      </p:pic>
      <p:sp>
        <p:nvSpPr>
          <p:cNvPr id="2" name="Retângulo 1"/>
          <p:cNvSpPr/>
          <p:nvPr/>
        </p:nvSpPr>
        <p:spPr>
          <a:xfrm>
            <a:off x="313509" y="1776550"/>
            <a:ext cx="9640388" cy="4801314"/>
          </a:xfrm>
          <a:prstGeom prst="rect">
            <a:avLst/>
          </a:prstGeom>
        </p:spPr>
        <p:txBody>
          <a:bodyPr wrap="square">
            <a:spAutoFit/>
          </a:bodyPr>
          <a:lstStyle/>
          <a:p>
            <a:pPr fontAlgn="base"/>
            <a:r>
              <a:rPr lang="pt-BR" dirty="0">
                <a:latin typeface="Cambria" panose="02040503050406030204"/>
              </a:rPr>
              <a:t>A situação fica ainda mais injusta se pegamos um escritório de AIs de sucesso, com 100 AIs sócios, pois ele paga R$ 258.929,00 de taxa de fiscalização para a CVM por ano, valor superior aos R$ 253.851,40 que pagam SOMADOS os 5 maiores bancos do Brasil no mesmo período.</a:t>
            </a:r>
          </a:p>
          <a:p>
            <a:pPr fontAlgn="base"/>
            <a:endParaRPr lang="pt-BR" dirty="0">
              <a:latin typeface="Cambria" panose="02040503050406030204"/>
            </a:endParaRPr>
          </a:p>
          <a:p>
            <a:pPr fontAlgn="base"/>
            <a:r>
              <a:rPr lang="pt-BR" b="1" dirty="0">
                <a:latin typeface="Cambria" panose="02040503050406030204"/>
              </a:rPr>
              <a:t>Ressaltando, Bradesco, Itaú, BB, Santander e Caixa, que são os 5 maiores bancos do Brasil, SOMADOS, pagam por ano MENOS taxa de fiscalização para a CVM do que paga um AAI de sucesso.</a:t>
            </a:r>
          </a:p>
          <a:p>
            <a:pPr fontAlgn="base"/>
            <a:endParaRPr lang="pt-BR" b="1" dirty="0">
              <a:latin typeface="Cambria" panose="02040503050406030204"/>
            </a:endParaRPr>
          </a:p>
          <a:p>
            <a:pPr fontAlgn="base"/>
            <a:endParaRPr lang="pt-BR" b="1" dirty="0">
              <a:latin typeface="Cambria" panose="02040503050406030204"/>
            </a:endParaRPr>
          </a:p>
          <a:p>
            <a:pPr fontAlgn="base"/>
            <a:endParaRPr lang="pt-BR" dirty="0">
              <a:latin typeface="Cambria" panose="02040503050406030204"/>
            </a:endParaRPr>
          </a:p>
          <a:p>
            <a:pPr fontAlgn="base"/>
            <a:endParaRPr lang="pt-BR" dirty="0">
              <a:latin typeface="Cambria" panose="02040503050406030204"/>
            </a:endParaRPr>
          </a:p>
          <a:p>
            <a:pPr fontAlgn="base"/>
            <a:endParaRPr lang="pt-BR" dirty="0">
              <a:latin typeface="Cambria" panose="02040503050406030204"/>
            </a:endParaRPr>
          </a:p>
          <a:p>
            <a:pPr fontAlgn="base"/>
            <a:endParaRPr lang="pt-BR" dirty="0">
              <a:latin typeface="Cambria" panose="02040503050406030204"/>
            </a:endParaRPr>
          </a:p>
          <a:p>
            <a:pPr fontAlgn="base"/>
            <a:endParaRPr lang="pt-BR" dirty="0">
              <a:latin typeface="Cambria" panose="02040503050406030204"/>
            </a:endParaRPr>
          </a:p>
          <a:p>
            <a:pPr fontAlgn="base"/>
            <a:endParaRPr lang="pt-BR" dirty="0">
              <a:latin typeface="Cambria" panose="02040503050406030204"/>
            </a:endParaRPr>
          </a:p>
          <a:p>
            <a:pPr fontAlgn="base"/>
            <a:endParaRPr lang="pt-BR" dirty="0">
              <a:latin typeface="Cambria" panose="02040503050406030204"/>
            </a:endParaRPr>
          </a:p>
          <a:p>
            <a:pPr fontAlgn="base"/>
            <a:endParaRPr lang="pt-BR" dirty="0">
              <a:latin typeface="Cambria" panose="02040503050406030204"/>
            </a:endParaRPr>
          </a:p>
        </p:txBody>
      </p:sp>
      <p:pic>
        <p:nvPicPr>
          <p:cNvPr id="5" name="Imagem 4"/>
          <p:cNvPicPr>
            <a:picLocks noChangeAspect="1"/>
          </p:cNvPicPr>
          <p:nvPr/>
        </p:nvPicPr>
        <p:blipFill>
          <a:blip r:embed="rId3"/>
          <a:stretch>
            <a:fillRect/>
          </a:stretch>
        </p:blipFill>
        <p:spPr>
          <a:xfrm>
            <a:off x="3008726" y="3758189"/>
            <a:ext cx="5190476" cy="2685714"/>
          </a:xfrm>
          <a:prstGeom prst="rect">
            <a:avLst/>
          </a:prstGeom>
        </p:spPr>
      </p:pic>
    </p:spTree>
    <p:extLst>
      <p:ext uri="{BB962C8B-B14F-4D97-AF65-F5344CB8AC3E}">
        <p14:creationId xmlns:p14="http://schemas.microsoft.com/office/powerpoint/2010/main" val="4123417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3439" y="227789"/>
            <a:ext cx="1706394" cy="1308866"/>
          </a:xfrm>
          <a:prstGeom prst="rect">
            <a:avLst/>
          </a:prstGeom>
        </p:spPr>
      </p:pic>
      <p:sp>
        <p:nvSpPr>
          <p:cNvPr id="3" name="Retângulo 2"/>
          <p:cNvSpPr/>
          <p:nvPr/>
        </p:nvSpPr>
        <p:spPr>
          <a:xfrm>
            <a:off x="300446" y="1650683"/>
            <a:ext cx="9862457" cy="4832092"/>
          </a:xfrm>
          <a:prstGeom prst="rect">
            <a:avLst/>
          </a:prstGeom>
        </p:spPr>
        <p:txBody>
          <a:bodyPr wrap="square">
            <a:spAutoFit/>
          </a:bodyPr>
          <a:lstStyle/>
          <a:p>
            <a:r>
              <a:rPr lang="pt-BR" sz="2200" b="1" dirty="0">
                <a:latin typeface="Cambria" panose="02040503050406030204"/>
              </a:rPr>
              <a:t>A elevada taxa CVM:</a:t>
            </a:r>
            <a:endParaRPr lang="pt-BR" sz="2200" dirty="0">
              <a:latin typeface="Cambria" panose="02040503050406030204"/>
            </a:endParaRPr>
          </a:p>
          <a:p>
            <a:endParaRPr lang="pt-BR" sz="2200" dirty="0">
              <a:latin typeface="Cambria" panose="02040503050406030204"/>
            </a:endParaRPr>
          </a:p>
          <a:p>
            <a:r>
              <a:rPr lang="pt-BR" sz="2200" dirty="0">
                <a:latin typeface="Cambria" panose="02040503050406030204"/>
              </a:rPr>
              <a:t>1- Incentiva a concentração do mercado de AAIs em poucas corretoras e principalmente em poucos escritórios de AAIs;</a:t>
            </a:r>
          </a:p>
          <a:p>
            <a:endParaRPr lang="pt-BR" sz="2200" dirty="0">
              <a:latin typeface="Cambria" panose="02040503050406030204"/>
            </a:endParaRPr>
          </a:p>
          <a:p>
            <a:r>
              <a:rPr lang="pt-BR" sz="2200" dirty="0">
                <a:latin typeface="Cambria" panose="02040503050406030204"/>
              </a:rPr>
              <a:t>2- Dificulta da abertura de novos negócios, principalmente nos rincões do país, onde a população carece de assessoria de investimentos;</a:t>
            </a:r>
          </a:p>
          <a:p>
            <a:endParaRPr lang="pt-BR" sz="2200" dirty="0">
              <a:latin typeface="Cambria" panose="02040503050406030204"/>
            </a:endParaRPr>
          </a:p>
          <a:p>
            <a:r>
              <a:rPr lang="pt-BR" sz="2200" dirty="0">
                <a:latin typeface="Cambria" panose="02040503050406030204"/>
              </a:rPr>
              <a:t>3- Prejudica a concorrência e </a:t>
            </a:r>
          </a:p>
          <a:p>
            <a:endParaRPr lang="pt-BR" sz="2200" dirty="0">
              <a:latin typeface="Cambria" panose="02040503050406030204"/>
            </a:endParaRPr>
          </a:p>
          <a:p>
            <a:r>
              <a:rPr lang="pt-BR" sz="2200" dirty="0">
                <a:latin typeface="Cambria" panose="02040503050406030204"/>
              </a:rPr>
              <a:t>4- Cria reserva de mercado para os grandes bancos, o que </a:t>
            </a:r>
            <a:r>
              <a:rPr lang="pt-BR" sz="2200" b="1" dirty="0">
                <a:latin typeface="Cambria" panose="02040503050406030204"/>
              </a:rPr>
              <a:t>contraria os princípios da Lei da Liberdade </a:t>
            </a:r>
            <a:r>
              <a:rPr lang="pt-BR" sz="2200" dirty="0">
                <a:latin typeface="Cambria" panose="02040503050406030204"/>
              </a:rPr>
              <a:t>Econômica, que diz claramente que “o Estado não pode criar reservas de mercado ao favorecer algum grupo econômico e nem redigir enunciados que impeçam a entrada de novos entrantes”.</a:t>
            </a:r>
          </a:p>
        </p:txBody>
      </p:sp>
      <p:sp>
        <p:nvSpPr>
          <p:cNvPr id="4" name="Retângulo 3">
            <a:extLst>
              <a:ext uri="{FF2B5EF4-FFF2-40B4-BE49-F238E27FC236}">
                <a16:creationId xmlns:a16="http://schemas.microsoft.com/office/drawing/2014/main" xmlns="" id="{8A5C8AB2-1005-4CF0-91AD-C4A14C20D784}"/>
              </a:ext>
            </a:extLst>
          </p:cNvPr>
          <p:cNvSpPr/>
          <p:nvPr/>
        </p:nvSpPr>
        <p:spPr>
          <a:xfrm>
            <a:off x="490520" y="764541"/>
            <a:ext cx="1426160" cy="430887"/>
          </a:xfrm>
          <a:prstGeom prst="rect">
            <a:avLst/>
          </a:prstGeom>
        </p:spPr>
        <p:txBody>
          <a:bodyPr wrap="none">
            <a:spAutoFit/>
          </a:bodyPr>
          <a:lstStyle/>
          <a:p>
            <a:r>
              <a:rPr lang="pt-BR" sz="2200" b="1" dirty="0"/>
              <a:t>Taxa CVM</a:t>
            </a:r>
            <a:endParaRPr lang="pt-BR" sz="2200" dirty="0"/>
          </a:p>
        </p:txBody>
      </p:sp>
    </p:spTree>
    <p:extLst>
      <p:ext uri="{BB962C8B-B14F-4D97-AF65-F5344CB8AC3E}">
        <p14:creationId xmlns:p14="http://schemas.microsoft.com/office/powerpoint/2010/main" val="1846182473"/>
      </p:ext>
    </p:extLst>
  </p:cSld>
  <p:clrMapOvr>
    <a:masterClrMapping/>
  </p:clrMapOvr>
</p:sld>
</file>

<file path=ppt/theme/theme1.xml><?xml version="1.0" encoding="utf-8"?>
<a:theme xmlns:a="http://schemas.openxmlformats.org/drawingml/2006/main" name="Facetado">
  <a:themeElements>
    <a:clrScheme name="Facetad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d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TM02900688[[fn=Faceta]]</Template>
  <TotalTime>2085</TotalTime>
  <Words>3151</Words>
  <Application>Microsoft Office PowerPoint</Application>
  <PresentationFormat>Widescreen</PresentationFormat>
  <Paragraphs>284</Paragraphs>
  <Slides>41</Slides>
  <Notes>2</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41</vt:i4>
      </vt:variant>
    </vt:vector>
  </HeadingPairs>
  <TitlesOfParts>
    <vt:vector size="48" baseType="lpstr">
      <vt:lpstr>Arial</vt:lpstr>
      <vt:lpstr>Calibri</vt:lpstr>
      <vt:lpstr>Cambria</vt:lpstr>
      <vt:lpstr>Trebuchet MS</vt:lpstr>
      <vt:lpstr>Wingdings</vt:lpstr>
      <vt:lpstr>Wingdings 3</vt:lpstr>
      <vt:lpstr>Facetado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Marcello Popoff</dc:creator>
  <cp:lastModifiedBy>Danilo Freire Pires</cp:lastModifiedBy>
  <cp:revision>217</cp:revision>
  <dcterms:created xsi:type="dcterms:W3CDTF">2018-01-29T18:50:08Z</dcterms:created>
  <dcterms:modified xsi:type="dcterms:W3CDTF">2021-12-01T13:21:56Z</dcterms:modified>
</cp:coreProperties>
</file>