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0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97" r:id="rId2"/>
  </p:sldMasterIdLst>
  <p:notesMasterIdLst>
    <p:notesMasterId r:id="rId22"/>
  </p:notesMasterIdLst>
  <p:sldIdLst>
    <p:sldId id="256" r:id="rId3"/>
    <p:sldId id="259" r:id="rId4"/>
    <p:sldId id="261" r:id="rId5"/>
    <p:sldId id="1509" r:id="rId6"/>
    <p:sldId id="260" r:id="rId7"/>
    <p:sldId id="296" r:id="rId8"/>
    <p:sldId id="1508" r:id="rId9"/>
    <p:sldId id="299" r:id="rId10"/>
    <p:sldId id="285" r:id="rId11"/>
    <p:sldId id="322" r:id="rId12"/>
    <p:sldId id="1511" r:id="rId13"/>
    <p:sldId id="1512" r:id="rId14"/>
    <p:sldId id="1514" r:id="rId15"/>
    <p:sldId id="1516" r:id="rId16"/>
    <p:sldId id="1517" r:id="rId17"/>
    <p:sldId id="1518" r:id="rId18"/>
    <p:sldId id="1519" r:id="rId19"/>
    <p:sldId id="1520" r:id="rId20"/>
    <p:sldId id="1505" r:id="rId21"/>
  </p:sldIdLst>
  <p:sldSz cx="12192000" cy="6858000"/>
  <p:notesSz cx="6819900" cy="99187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Helvetica Neue Light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102" userDrawn="1">
          <p15:clr>
            <a:srgbClr val="A4A3A4"/>
          </p15:clr>
        </p15:guide>
        <p15:guide id="2" pos="391" userDrawn="1">
          <p15:clr>
            <a:srgbClr val="A4A3A4"/>
          </p15:clr>
        </p15:guide>
        <p15:guide id="3" pos="393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655"/>
    <a:srgbClr val="8F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4BD51B-7246-4537-B012-9C0952C4E467}">
  <a:tblStyle styleId="{B04BD51B-7246-4537-B012-9C0952C4E467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F81BD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F81BD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F81BD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F81BD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0" autoAdjust="0"/>
    <p:restoredTop sz="94660"/>
  </p:normalViewPr>
  <p:slideViewPr>
    <p:cSldViewPr snapToGrid="0">
      <p:cViewPr>
        <p:scale>
          <a:sx n="40" d="100"/>
          <a:sy n="40" d="100"/>
        </p:scale>
        <p:origin x="1396" y="464"/>
      </p:cViewPr>
      <p:guideLst>
        <p:guide orient="horz" pos="4102"/>
        <p:guide pos="391"/>
        <p:guide pos="39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818CFD-D772-484D-BD10-14FE3E18546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7C465F8-2A55-46D9-B968-0A4C32BD7443}">
      <dgm:prSet phldrT="[Texto]"/>
      <dgm:spPr/>
      <dgm:t>
        <a:bodyPr/>
        <a:lstStyle/>
        <a:p>
          <a:r>
            <a:rPr lang="pt-BR" dirty="0"/>
            <a:t>Altera Lei nº 4.119/1962 (rege profissão de psicólogo)</a:t>
          </a:r>
        </a:p>
      </dgm:t>
    </dgm:pt>
    <dgm:pt modelId="{F1EA0A28-4F56-4E75-B46D-B4CE8B619B3B}" type="parTrans" cxnId="{A528644F-3BB8-4DF8-9B6C-5CAB63580E76}">
      <dgm:prSet/>
      <dgm:spPr/>
      <dgm:t>
        <a:bodyPr/>
        <a:lstStyle/>
        <a:p>
          <a:endParaRPr lang="pt-BR"/>
        </a:p>
      </dgm:t>
    </dgm:pt>
    <dgm:pt modelId="{30F8249E-2EC6-4115-8AE4-4724FE71CC5F}" type="sibTrans" cxnId="{A528644F-3BB8-4DF8-9B6C-5CAB63580E76}">
      <dgm:prSet/>
      <dgm:spPr/>
      <dgm:t>
        <a:bodyPr/>
        <a:lstStyle/>
        <a:p>
          <a:endParaRPr lang="pt-BR"/>
        </a:p>
      </dgm:t>
    </dgm:pt>
    <dgm:pt modelId="{7D3F824E-CC77-4A01-AACC-775864F8B3C3}">
      <dgm:prSet phldrT="[Texto]"/>
      <dgm:spPr/>
      <dgm:t>
        <a:bodyPr/>
        <a:lstStyle/>
        <a:p>
          <a:r>
            <a:rPr lang="pt-BR" dirty="0"/>
            <a:t>Define piso salarial de psicólogo em R$ 3.600,00</a:t>
          </a:r>
        </a:p>
      </dgm:t>
    </dgm:pt>
    <dgm:pt modelId="{71776AEB-6778-4CAC-A2F2-FA277D7D20C9}" type="parTrans" cxnId="{222F1CC4-9EFD-4D66-83D8-F0885934AF69}">
      <dgm:prSet/>
      <dgm:spPr/>
      <dgm:t>
        <a:bodyPr/>
        <a:lstStyle/>
        <a:p>
          <a:endParaRPr lang="pt-BR"/>
        </a:p>
      </dgm:t>
    </dgm:pt>
    <dgm:pt modelId="{ACF06AC6-7070-4A0C-996D-55465ECB079E}" type="sibTrans" cxnId="{222F1CC4-9EFD-4D66-83D8-F0885934AF69}">
      <dgm:prSet/>
      <dgm:spPr/>
      <dgm:t>
        <a:bodyPr/>
        <a:lstStyle/>
        <a:p>
          <a:endParaRPr lang="pt-BR"/>
        </a:p>
      </dgm:t>
    </dgm:pt>
    <dgm:pt modelId="{3D5E3D19-B235-43AF-8780-DA29268617B8}">
      <dgm:prSet phldrT="[Texto]"/>
      <dgm:spPr/>
      <dgm:t>
        <a:bodyPr/>
        <a:lstStyle/>
        <a:p>
          <a:r>
            <a:rPr lang="pt-BR" dirty="0"/>
            <a:t>Reajuste pelo Índice Nacional de Preços ao Consumidor</a:t>
          </a:r>
        </a:p>
      </dgm:t>
    </dgm:pt>
    <dgm:pt modelId="{4A92DB6B-C4E1-49A5-A7F5-A136B8968B49}" type="parTrans" cxnId="{543E0FDD-23CB-4209-8765-1D1A8AD7981F}">
      <dgm:prSet/>
      <dgm:spPr/>
      <dgm:t>
        <a:bodyPr/>
        <a:lstStyle/>
        <a:p>
          <a:endParaRPr lang="pt-BR"/>
        </a:p>
      </dgm:t>
    </dgm:pt>
    <dgm:pt modelId="{12743ECD-D43A-4091-9AF9-6B0AE2340321}" type="sibTrans" cxnId="{543E0FDD-23CB-4209-8765-1D1A8AD7981F}">
      <dgm:prSet/>
      <dgm:spPr/>
      <dgm:t>
        <a:bodyPr/>
        <a:lstStyle/>
        <a:p>
          <a:endParaRPr lang="pt-BR"/>
        </a:p>
      </dgm:t>
    </dgm:pt>
    <dgm:pt modelId="{CFB67448-7116-4479-A02E-38F02E27760F}">
      <dgm:prSet/>
      <dgm:spPr/>
      <dgm:t>
        <a:bodyPr/>
        <a:lstStyle/>
        <a:p>
          <a:r>
            <a:rPr lang="pt-BR" dirty="0"/>
            <a:t>Comissão de Trabalho, Administração e Serviço Público: parecer pela aprovação</a:t>
          </a:r>
        </a:p>
      </dgm:t>
    </dgm:pt>
    <dgm:pt modelId="{A4968306-7C24-438D-AC3B-27D02B7D0C43}" type="parTrans" cxnId="{24490228-BF82-43B9-9783-8855A429F689}">
      <dgm:prSet/>
      <dgm:spPr/>
      <dgm:t>
        <a:bodyPr/>
        <a:lstStyle/>
        <a:p>
          <a:endParaRPr lang="pt-BR"/>
        </a:p>
      </dgm:t>
    </dgm:pt>
    <dgm:pt modelId="{3398396F-B3DC-4D9D-ABF1-9EF29A9C894A}" type="sibTrans" cxnId="{24490228-BF82-43B9-9783-8855A429F689}">
      <dgm:prSet/>
      <dgm:spPr/>
      <dgm:t>
        <a:bodyPr/>
        <a:lstStyle/>
        <a:p>
          <a:endParaRPr lang="pt-BR"/>
        </a:p>
      </dgm:t>
    </dgm:pt>
    <dgm:pt modelId="{7AE7E572-2A02-493D-9273-03A9625EA072}">
      <dgm:prSet/>
      <dgm:spPr/>
      <dgm:t>
        <a:bodyPr/>
        <a:lstStyle/>
        <a:p>
          <a:r>
            <a:rPr lang="pt-BR" dirty="0"/>
            <a:t>Parecer da Comissão de Finanças e Tributação: concluiu pela não implicação em aumento ou diminuição da receita ou das despesas públicas</a:t>
          </a:r>
        </a:p>
      </dgm:t>
    </dgm:pt>
    <dgm:pt modelId="{969FA3E9-A687-4560-A860-0DBACF93837F}" type="parTrans" cxnId="{ACBF34C0-AFBD-4BF2-9D21-9AD060BE40A1}">
      <dgm:prSet/>
      <dgm:spPr/>
      <dgm:t>
        <a:bodyPr/>
        <a:lstStyle/>
        <a:p>
          <a:endParaRPr lang="pt-BR"/>
        </a:p>
      </dgm:t>
    </dgm:pt>
    <dgm:pt modelId="{D30D186D-1397-4201-AE11-688376B64534}" type="sibTrans" cxnId="{ACBF34C0-AFBD-4BF2-9D21-9AD060BE40A1}">
      <dgm:prSet/>
      <dgm:spPr/>
      <dgm:t>
        <a:bodyPr/>
        <a:lstStyle/>
        <a:p>
          <a:endParaRPr lang="pt-BR"/>
        </a:p>
      </dgm:t>
    </dgm:pt>
    <dgm:pt modelId="{2795C667-73B4-420E-9C0B-7742FF6F5F62}" type="pres">
      <dgm:prSet presAssocID="{B5818CFD-D772-484D-BD10-14FE3E185462}" presName="linear" presStyleCnt="0">
        <dgm:presLayoutVars>
          <dgm:dir/>
          <dgm:animLvl val="lvl"/>
          <dgm:resizeHandles val="exact"/>
        </dgm:presLayoutVars>
      </dgm:prSet>
      <dgm:spPr/>
    </dgm:pt>
    <dgm:pt modelId="{487F3C57-F42D-4153-A486-E89378CE3FCD}" type="pres">
      <dgm:prSet presAssocID="{F7C465F8-2A55-46D9-B968-0A4C32BD7443}" presName="parentLin" presStyleCnt="0"/>
      <dgm:spPr/>
    </dgm:pt>
    <dgm:pt modelId="{240315C5-96DF-432A-A943-1851C3D99065}" type="pres">
      <dgm:prSet presAssocID="{F7C465F8-2A55-46D9-B968-0A4C32BD7443}" presName="parentLeftMargin" presStyleLbl="node1" presStyleIdx="0" presStyleCnt="5"/>
      <dgm:spPr/>
    </dgm:pt>
    <dgm:pt modelId="{B083C421-D73C-49FD-B1F3-0A870A19112B}" type="pres">
      <dgm:prSet presAssocID="{F7C465F8-2A55-46D9-B968-0A4C32BD744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EE48647-48B3-41BC-93BC-51C24DB34FD1}" type="pres">
      <dgm:prSet presAssocID="{F7C465F8-2A55-46D9-B968-0A4C32BD7443}" presName="negativeSpace" presStyleCnt="0"/>
      <dgm:spPr/>
    </dgm:pt>
    <dgm:pt modelId="{DD075315-9EED-4155-AD55-83D203D9C669}" type="pres">
      <dgm:prSet presAssocID="{F7C465F8-2A55-46D9-B968-0A4C32BD7443}" presName="childText" presStyleLbl="conFgAcc1" presStyleIdx="0" presStyleCnt="5">
        <dgm:presLayoutVars>
          <dgm:bulletEnabled val="1"/>
        </dgm:presLayoutVars>
      </dgm:prSet>
      <dgm:spPr/>
    </dgm:pt>
    <dgm:pt modelId="{46B9F271-6B40-436D-9DCA-3257F4F65855}" type="pres">
      <dgm:prSet presAssocID="{30F8249E-2EC6-4115-8AE4-4724FE71CC5F}" presName="spaceBetweenRectangles" presStyleCnt="0"/>
      <dgm:spPr/>
    </dgm:pt>
    <dgm:pt modelId="{EB705F1B-99CB-4290-92E0-3E723CFAB7C7}" type="pres">
      <dgm:prSet presAssocID="{7D3F824E-CC77-4A01-AACC-775864F8B3C3}" presName="parentLin" presStyleCnt="0"/>
      <dgm:spPr/>
    </dgm:pt>
    <dgm:pt modelId="{12434043-FA99-4C6E-8CAB-FF3A49DFC758}" type="pres">
      <dgm:prSet presAssocID="{7D3F824E-CC77-4A01-AACC-775864F8B3C3}" presName="parentLeftMargin" presStyleLbl="node1" presStyleIdx="0" presStyleCnt="5"/>
      <dgm:spPr/>
    </dgm:pt>
    <dgm:pt modelId="{E0A89D59-A03A-4AE1-8F54-CC021BECB67A}" type="pres">
      <dgm:prSet presAssocID="{7D3F824E-CC77-4A01-AACC-775864F8B3C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286C1FA-A34A-4E94-9FD6-27FFBAE7B63D}" type="pres">
      <dgm:prSet presAssocID="{7D3F824E-CC77-4A01-AACC-775864F8B3C3}" presName="negativeSpace" presStyleCnt="0"/>
      <dgm:spPr/>
    </dgm:pt>
    <dgm:pt modelId="{590F7CFB-5771-4DDA-A999-A82E9DFAAAFE}" type="pres">
      <dgm:prSet presAssocID="{7D3F824E-CC77-4A01-AACC-775864F8B3C3}" presName="childText" presStyleLbl="conFgAcc1" presStyleIdx="1" presStyleCnt="5">
        <dgm:presLayoutVars>
          <dgm:bulletEnabled val="1"/>
        </dgm:presLayoutVars>
      </dgm:prSet>
      <dgm:spPr/>
    </dgm:pt>
    <dgm:pt modelId="{8279C864-EE57-4C8C-AFB4-6E3BB7AAF11D}" type="pres">
      <dgm:prSet presAssocID="{ACF06AC6-7070-4A0C-996D-55465ECB079E}" presName="spaceBetweenRectangles" presStyleCnt="0"/>
      <dgm:spPr/>
    </dgm:pt>
    <dgm:pt modelId="{4DE4F556-D567-48BF-BF68-37D81B5108F8}" type="pres">
      <dgm:prSet presAssocID="{3D5E3D19-B235-43AF-8780-DA29268617B8}" presName="parentLin" presStyleCnt="0"/>
      <dgm:spPr/>
    </dgm:pt>
    <dgm:pt modelId="{0F9D6F7B-E01D-4621-B004-02D7E0E70E6C}" type="pres">
      <dgm:prSet presAssocID="{3D5E3D19-B235-43AF-8780-DA29268617B8}" presName="parentLeftMargin" presStyleLbl="node1" presStyleIdx="1" presStyleCnt="5"/>
      <dgm:spPr/>
    </dgm:pt>
    <dgm:pt modelId="{691D1192-BB4D-43AA-9DFA-E425D63932FD}" type="pres">
      <dgm:prSet presAssocID="{3D5E3D19-B235-43AF-8780-DA29268617B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1B6465F-0420-46EE-B9F4-7CAA57CFFCD7}" type="pres">
      <dgm:prSet presAssocID="{3D5E3D19-B235-43AF-8780-DA29268617B8}" presName="negativeSpace" presStyleCnt="0"/>
      <dgm:spPr/>
    </dgm:pt>
    <dgm:pt modelId="{993F30CE-E8CE-4267-9D3F-421DE5FDBF3F}" type="pres">
      <dgm:prSet presAssocID="{3D5E3D19-B235-43AF-8780-DA29268617B8}" presName="childText" presStyleLbl="conFgAcc1" presStyleIdx="2" presStyleCnt="5">
        <dgm:presLayoutVars>
          <dgm:bulletEnabled val="1"/>
        </dgm:presLayoutVars>
      </dgm:prSet>
      <dgm:spPr/>
    </dgm:pt>
    <dgm:pt modelId="{082046A9-8C08-415B-A89F-BEDC11A5E221}" type="pres">
      <dgm:prSet presAssocID="{12743ECD-D43A-4091-9AF9-6B0AE2340321}" presName="spaceBetweenRectangles" presStyleCnt="0"/>
      <dgm:spPr/>
    </dgm:pt>
    <dgm:pt modelId="{BF3FFE25-3809-488B-A309-8A0F1B49CEF9}" type="pres">
      <dgm:prSet presAssocID="{CFB67448-7116-4479-A02E-38F02E27760F}" presName="parentLin" presStyleCnt="0"/>
      <dgm:spPr/>
    </dgm:pt>
    <dgm:pt modelId="{13F01072-F50B-4D79-982D-4DB8F25482BE}" type="pres">
      <dgm:prSet presAssocID="{CFB67448-7116-4479-A02E-38F02E27760F}" presName="parentLeftMargin" presStyleLbl="node1" presStyleIdx="2" presStyleCnt="5"/>
      <dgm:spPr/>
    </dgm:pt>
    <dgm:pt modelId="{878D9C0B-A334-449D-9EC7-FCE5D6AAB872}" type="pres">
      <dgm:prSet presAssocID="{CFB67448-7116-4479-A02E-38F02E27760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EBFA09D-1BE2-45E4-93AD-075BA7F71ADE}" type="pres">
      <dgm:prSet presAssocID="{CFB67448-7116-4479-A02E-38F02E27760F}" presName="negativeSpace" presStyleCnt="0"/>
      <dgm:spPr/>
    </dgm:pt>
    <dgm:pt modelId="{C964067D-7B6D-4D7F-B13F-23EAFC864F52}" type="pres">
      <dgm:prSet presAssocID="{CFB67448-7116-4479-A02E-38F02E27760F}" presName="childText" presStyleLbl="conFgAcc1" presStyleIdx="3" presStyleCnt="5">
        <dgm:presLayoutVars>
          <dgm:bulletEnabled val="1"/>
        </dgm:presLayoutVars>
      </dgm:prSet>
      <dgm:spPr/>
    </dgm:pt>
    <dgm:pt modelId="{8A0EB9C1-ECB5-499A-805A-734D1173BB1B}" type="pres">
      <dgm:prSet presAssocID="{3398396F-B3DC-4D9D-ABF1-9EF29A9C894A}" presName="spaceBetweenRectangles" presStyleCnt="0"/>
      <dgm:spPr/>
    </dgm:pt>
    <dgm:pt modelId="{D08547A4-6CEA-4330-8573-7B60E98D0213}" type="pres">
      <dgm:prSet presAssocID="{7AE7E572-2A02-493D-9273-03A9625EA072}" presName="parentLin" presStyleCnt="0"/>
      <dgm:spPr/>
    </dgm:pt>
    <dgm:pt modelId="{BC37CFEB-4901-4A98-B8A7-EA5359DA129E}" type="pres">
      <dgm:prSet presAssocID="{7AE7E572-2A02-493D-9273-03A9625EA072}" presName="parentLeftMargin" presStyleLbl="node1" presStyleIdx="3" presStyleCnt="5"/>
      <dgm:spPr/>
    </dgm:pt>
    <dgm:pt modelId="{C1C43CD4-AD22-4AF1-A507-D8319BC07FC5}" type="pres">
      <dgm:prSet presAssocID="{7AE7E572-2A02-493D-9273-03A9625EA07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7636330-00D3-4B42-A8E3-DD6CC9212CC9}" type="pres">
      <dgm:prSet presAssocID="{7AE7E572-2A02-493D-9273-03A9625EA072}" presName="negativeSpace" presStyleCnt="0"/>
      <dgm:spPr/>
    </dgm:pt>
    <dgm:pt modelId="{E5415D0C-83A5-4742-A6FF-4FE040B9C824}" type="pres">
      <dgm:prSet presAssocID="{7AE7E572-2A02-493D-9273-03A9625EA07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DB61C0D-92E5-435F-9421-D81331EFFDA1}" type="presOf" srcId="{7D3F824E-CC77-4A01-AACC-775864F8B3C3}" destId="{E0A89D59-A03A-4AE1-8F54-CC021BECB67A}" srcOrd="1" destOrd="0" presId="urn:microsoft.com/office/officeart/2005/8/layout/list1"/>
    <dgm:cxn modelId="{A643E114-97D4-4302-8B58-F21EC5EF3792}" type="presOf" srcId="{F7C465F8-2A55-46D9-B968-0A4C32BD7443}" destId="{B083C421-D73C-49FD-B1F3-0A870A19112B}" srcOrd="1" destOrd="0" presId="urn:microsoft.com/office/officeart/2005/8/layout/list1"/>
    <dgm:cxn modelId="{85589C1D-33EA-4119-A34A-746CB05168DB}" type="presOf" srcId="{B5818CFD-D772-484D-BD10-14FE3E185462}" destId="{2795C667-73B4-420E-9C0B-7742FF6F5F62}" srcOrd="0" destOrd="0" presId="urn:microsoft.com/office/officeart/2005/8/layout/list1"/>
    <dgm:cxn modelId="{24490228-BF82-43B9-9783-8855A429F689}" srcId="{B5818CFD-D772-484D-BD10-14FE3E185462}" destId="{CFB67448-7116-4479-A02E-38F02E27760F}" srcOrd="3" destOrd="0" parTransId="{A4968306-7C24-438D-AC3B-27D02B7D0C43}" sibTransId="{3398396F-B3DC-4D9D-ABF1-9EF29A9C894A}"/>
    <dgm:cxn modelId="{9503EB37-C2B9-45B8-93B7-D8343F0F5E33}" type="presOf" srcId="{7AE7E572-2A02-493D-9273-03A9625EA072}" destId="{C1C43CD4-AD22-4AF1-A507-D8319BC07FC5}" srcOrd="1" destOrd="0" presId="urn:microsoft.com/office/officeart/2005/8/layout/list1"/>
    <dgm:cxn modelId="{D75B1F3A-2EF4-4EDE-A3F5-21B7CCA2F423}" type="presOf" srcId="{3D5E3D19-B235-43AF-8780-DA29268617B8}" destId="{0F9D6F7B-E01D-4621-B004-02D7E0E70E6C}" srcOrd="0" destOrd="0" presId="urn:microsoft.com/office/officeart/2005/8/layout/list1"/>
    <dgm:cxn modelId="{85D6E25B-0BF0-4F89-A685-343435652A2B}" type="presOf" srcId="{F7C465F8-2A55-46D9-B968-0A4C32BD7443}" destId="{240315C5-96DF-432A-A943-1851C3D99065}" srcOrd="0" destOrd="0" presId="urn:microsoft.com/office/officeart/2005/8/layout/list1"/>
    <dgm:cxn modelId="{E1C91041-EBB6-4CA0-876C-9F14D8F30C5F}" type="presOf" srcId="{7AE7E572-2A02-493D-9273-03A9625EA072}" destId="{BC37CFEB-4901-4A98-B8A7-EA5359DA129E}" srcOrd="0" destOrd="0" presId="urn:microsoft.com/office/officeart/2005/8/layout/list1"/>
    <dgm:cxn modelId="{3DDB1C6E-9653-4112-AE41-CD2D29F910DB}" type="presOf" srcId="{7D3F824E-CC77-4A01-AACC-775864F8B3C3}" destId="{12434043-FA99-4C6E-8CAB-FF3A49DFC758}" srcOrd="0" destOrd="0" presId="urn:microsoft.com/office/officeart/2005/8/layout/list1"/>
    <dgm:cxn modelId="{A528644F-3BB8-4DF8-9B6C-5CAB63580E76}" srcId="{B5818CFD-D772-484D-BD10-14FE3E185462}" destId="{F7C465F8-2A55-46D9-B968-0A4C32BD7443}" srcOrd="0" destOrd="0" parTransId="{F1EA0A28-4F56-4E75-B46D-B4CE8B619B3B}" sibTransId="{30F8249E-2EC6-4115-8AE4-4724FE71CC5F}"/>
    <dgm:cxn modelId="{9237D874-C2AE-4B0E-8F1B-362438FBB898}" type="presOf" srcId="{CFB67448-7116-4479-A02E-38F02E27760F}" destId="{13F01072-F50B-4D79-982D-4DB8F25482BE}" srcOrd="0" destOrd="0" presId="urn:microsoft.com/office/officeart/2005/8/layout/list1"/>
    <dgm:cxn modelId="{C9297D84-2288-46EB-8CC8-E3A149A69377}" type="presOf" srcId="{3D5E3D19-B235-43AF-8780-DA29268617B8}" destId="{691D1192-BB4D-43AA-9DFA-E425D63932FD}" srcOrd="1" destOrd="0" presId="urn:microsoft.com/office/officeart/2005/8/layout/list1"/>
    <dgm:cxn modelId="{6E0086B7-46A4-4A43-A0C8-242F5D62D81A}" type="presOf" srcId="{CFB67448-7116-4479-A02E-38F02E27760F}" destId="{878D9C0B-A334-449D-9EC7-FCE5D6AAB872}" srcOrd="1" destOrd="0" presId="urn:microsoft.com/office/officeart/2005/8/layout/list1"/>
    <dgm:cxn modelId="{ACBF34C0-AFBD-4BF2-9D21-9AD060BE40A1}" srcId="{B5818CFD-D772-484D-BD10-14FE3E185462}" destId="{7AE7E572-2A02-493D-9273-03A9625EA072}" srcOrd="4" destOrd="0" parTransId="{969FA3E9-A687-4560-A860-0DBACF93837F}" sibTransId="{D30D186D-1397-4201-AE11-688376B64534}"/>
    <dgm:cxn modelId="{222F1CC4-9EFD-4D66-83D8-F0885934AF69}" srcId="{B5818CFD-D772-484D-BD10-14FE3E185462}" destId="{7D3F824E-CC77-4A01-AACC-775864F8B3C3}" srcOrd="1" destOrd="0" parTransId="{71776AEB-6778-4CAC-A2F2-FA277D7D20C9}" sibTransId="{ACF06AC6-7070-4A0C-996D-55465ECB079E}"/>
    <dgm:cxn modelId="{543E0FDD-23CB-4209-8765-1D1A8AD7981F}" srcId="{B5818CFD-D772-484D-BD10-14FE3E185462}" destId="{3D5E3D19-B235-43AF-8780-DA29268617B8}" srcOrd="2" destOrd="0" parTransId="{4A92DB6B-C4E1-49A5-A7F5-A136B8968B49}" sibTransId="{12743ECD-D43A-4091-9AF9-6B0AE2340321}"/>
    <dgm:cxn modelId="{06E98BAB-2770-4F0D-B75E-0522B7D0AED5}" type="presParOf" srcId="{2795C667-73B4-420E-9C0B-7742FF6F5F62}" destId="{487F3C57-F42D-4153-A486-E89378CE3FCD}" srcOrd="0" destOrd="0" presId="urn:microsoft.com/office/officeart/2005/8/layout/list1"/>
    <dgm:cxn modelId="{C6932AE3-2E88-4612-AE5D-91598866ABEE}" type="presParOf" srcId="{487F3C57-F42D-4153-A486-E89378CE3FCD}" destId="{240315C5-96DF-432A-A943-1851C3D99065}" srcOrd="0" destOrd="0" presId="urn:microsoft.com/office/officeart/2005/8/layout/list1"/>
    <dgm:cxn modelId="{2F580320-E5A7-4505-9FB8-A70850F64A69}" type="presParOf" srcId="{487F3C57-F42D-4153-A486-E89378CE3FCD}" destId="{B083C421-D73C-49FD-B1F3-0A870A19112B}" srcOrd="1" destOrd="0" presId="urn:microsoft.com/office/officeart/2005/8/layout/list1"/>
    <dgm:cxn modelId="{37DAE6C3-AF08-428C-84E6-C29245A62F13}" type="presParOf" srcId="{2795C667-73B4-420E-9C0B-7742FF6F5F62}" destId="{5EE48647-48B3-41BC-93BC-51C24DB34FD1}" srcOrd="1" destOrd="0" presId="urn:microsoft.com/office/officeart/2005/8/layout/list1"/>
    <dgm:cxn modelId="{10EDF7E7-9EAB-44E3-A0B3-AC9FA65FF524}" type="presParOf" srcId="{2795C667-73B4-420E-9C0B-7742FF6F5F62}" destId="{DD075315-9EED-4155-AD55-83D203D9C669}" srcOrd="2" destOrd="0" presId="urn:microsoft.com/office/officeart/2005/8/layout/list1"/>
    <dgm:cxn modelId="{3630D1B4-8375-44F7-ADA2-D018873489E9}" type="presParOf" srcId="{2795C667-73B4-420E-9C0B-7742FF6F5F62}" destId="{46B9F271-6B40-436D-9DCA-3257F4F65855}" srcOrd="3" destOrd="0" presId="urn:microsoft.com/office/officeart/2005/8/layout/list1"/>
    <dgm:cxn modelId="{4E78A8ED-1ED8-4FEC-9B15-05CC4B4E989B}" type="presParOf" srcId="{2795C667-73B4-420E-9C0B-7742FF6F5F62}" destId="{EB705F1B-99CB-4290-92E0-3E723CFAB7C7}" srcOrd="4" destOrd="0" presId="urn:microsoft.com/office/officeart/2005/8/layout/list1"/>
    <dgm:cxn modelId="{B7BCE84D-169F-40B0-B723-8AB4E2B17B78}" type="presParOf" srcId="{EB705F1B-99CB-4290-92E0-3E723CFAB7C7}" destId="{12434043-FA99-4C6E-8CAB-FF3A49DFC758}" srcOrd="0" destOrd="0" presId="urn:microsoft.com/office/officeart/2005/8/layout/list1"/>
    <dgm:cxn modelId="{E57E751B-86F5-4EFD-A168-DCAE941E4B58}" type="presParOf" srcId="{EB705F1B-99CB-4290-92E0-3E723CFAB7C7}" destId="{E0A89D59-A03A-4AE1-8F54-CC021BECB67A}" srcOrd="1" destOrd="0" presId="urn:microsoft.com/office/officeart/2005/8/layout/list1"/>
    <dgm:cxn modelId="{FC4CECAC-CE72-471A-B7A0-11EB5204E8CA}" type="presParOf" srcId="{2795C667-73B4-420E-9C0B-7742FF6F5F62}" destId="{C286C1FA-A34A-4E94-9FD6-27FFBAE7B63D}" srcOrd="5" destOrd="0" presId="urn:microsoft.com/office/officeart/2005/8/layout/list1"/>
    <dgm:cxn modelId="{BFF4F1B3-F702-4C04-831E-1FD136D1C53D}" type="presParOf" srcId="{2795C667-73B4-420E-9C0B-7742FF6F5F62}" destId="{590F7CFB-5771-4DDA-A999-A82E9DFAAAFE}" srcOrd="6" destOrd="0" presId="urn:microsoft.com/office/officeart/2005/8/layout/list1"/>
    <dgm:cxn modelId="{740C11C0-8795-45BF-A8EA-9FF9B4EA3257}" type="presParOf" srcId="{2795C667-73B4-420E-9C0B-7742FF6F5F62}" destId="{8279C864-EE57-4C8C-AFB4-6E3BB7AAF11D}" srcOrd="7" destOrd="0" presId="urn:microsoft.com/office/officeart/2005/8/layout/list1"/>
    <dgm:cxn modelId="{661058BD-769B-4931-BAAA-276A74A8EEC4}" type="presParOf" srcId="{2795C667-73B4-420E-9C0B-7742FF6F5F62}" destId="{4DE4F556-D567-48BF-BF68-37D81B5108F8}" srcOrd="8" destOrd="0" presId="urn:microsoft.com/office/officeart/2005/8/layout/list1"/>
    <dgm:cxn modelId="{BA0834C9-76EE-4611-89B4-A8AACF29DAD0}" type="presParOf" srcId="{4DE4F556-D567-48BF-BF68-37D81B5108F8}" destId="{0F9D6F7B-E01D-4621-B004-02D7E0E70E6C}" srcOrd="0" destOrd="0" presId="urn:microsoft.com/office/officeart/2005/8/layout/list1"/>
    <dgm:cxn modelId="{8CF2C5A0-F62F-4EED-83C1-0760199324BF}" type="presParOf" srcId="{4DE4F556-D567-48BF-BF68-37D81B5108F8}" destId="{691D1192-BB4D-43AA-9DFA-E425D63932FD}" srcOrd="1" destOrd="0" presId="urn:microsoft.com/office/officeart/2005/8/layout/list1"/>
    <dgm:cxn modelId="{F8D5D5E9-22C4-4FC8-B41D-6817325F83F2}" type="presParOf" srcId="{2795C667-73B4-420E-9C0B-7742FF6F5F62}" destId="{81B6465F-0420-46EE-B9F4-7CAA57CFFCD7}" srcOrd="9" destOrd="0" presId="urn:microsoft.com/office/officeart/2005/8/layout/list1"/>
    <dgm:cxn modelId="{0E81C166-03C3-4FED-B8F1-405D340F8E5D}" type="presParOf" srcId="{2795C667-73B4-420E-9C0B-7742FF6F5F62}" destId="{993F30CE-E8CE-4267-9D3F-421DE5FDBF3F}" srcOrd="10" destOrd="0" presId="urn:microsoft.com/office/officeart/2005/8/layout/list1"/>
    <dgm:cxn modelId="{22C4DD2C-BF5C-4C57-8BF8-41AF848787E7}" type="presParOf" srcId="{2795C667-73B4-420E-9C0B-7742FF6F5F62}" destId="{082046A9-8C08-415B-A89F-BEDC11A5E221}" srcOrd="11" destOrd="0" presId="urn:microsoft.com/office/officeart/2005/8/layout/list1"/>
    <dgm:cxn modelId="{C3D26EC7-925A-462A-A786-15AD0B31C892}" type="presParOf" srcId="{2795C667-73B4-420E-9C0B-7742FF6F5F62}" destId="{BF3FFE25-3809-488B-A309-8A0F1B49CEF9}" srcOrd="12" destOrd="0" presId="urn:microsoft.com/office/officeart/2005/8/layout/list1"/>
    <dgm:cxn modelId="{2A8D20D8-D841-46D1-94A3-D745522B788F}" type="presParOf" srcId="{BF3FFE25-3809-488B-A309-8A0F1B49CEF9}" destId="{13F01072-F50B-4D79-982D-4DB8F25482BE}" srcOrd="0" destOrd="0" presId="urn:microsoft.com/office/officeart/2005/8/layout/list1"/>
    <dgm:cxn modelId="{263BD080-5C22-41D4-8EC4-66E3D9078EB1}" type="presParOf" srcId="{BF3FFE25-3809-488B-A309-8A0F1B49CEF9}" destId="{878D9C0B-A334-449D-9EC7-FCE5D6AAB872}" srcOrd="1" destOrd="0" presId="urn:microsoft.com/office/officeart/2005/8/layout/list1"/>
    <dgm:cxn modelId="{79A2EEBF-0ECF-4B78-9510-454D0FFEAD51}" type="presParOf" srcId="{2795C667-73B4-420E-9C0B-7742FF6F5F62}" destId="{FEBFA09D-1BE2-45E4-93AD-075BA7F71ADE}" srcOrd="13" destOrd="0" presId="urn:microsoft.com/office/officeart/2005/8/layout/list1"/>
    <dgm:cxn modelId="{747D8784-AA86-4C0E-AA02-32405FB82A72}" type="presParOf" srcId="{2795C667-73B4-420E-9C0B-7742FF6F5F62}" destId="{C964067D-7B6D-4D7F-B13F-23EAFC864F52}" srcOrd="14" destOrd="0" presId="urn:microsoft.com/office/officeart/2005/8/layout/list1"/>
    <dgm:cxn modelId="{13EAAC9F-0396-4E64-BDBC-66FFB9D0DD6C}" type="presParOf" srcId="{2795C667-73B4-420E-9C0B-7742FF6F5F62}" destId="{8A0EB9C1-ECB5-499A-805A-734D1173BB1B}" srcOrd="15" destOrd="0" presId="urn:microsoft.com/office/officeart/2005/8/layout/list1"/>
    <dgm:cxn modelId="{73D081C6-F456-4FAD-A52E-7E9F8040037F}" type="presParOf" srcId="{2795C667-73B4-420E-9C0B-7742FF6F5F62}" destId="{D08547A4-6CEA-4330-8573-7B60E98D0213}" srcOrd="16" destOrd="0" presId="urn:microsoft.com/office/officeart/2005/8/layout/list1"/>
    <dgm:cxn modelId="{DF3AE73F-ED2C-4368-A542-ED13551ED2A2}" type="presParOf" srcId="{D08547A4-6CEA-4330-8573-7B60E98D0213}" destId="{BC37CFEB-4901-4A98-B8A7-EA5359DA129E}" srcOrd="0" destOrd="0" presId="urn:microsoft.com/office/officeart/2005/8/layout/list1"/>
    <dgm:cxn modelId="{322E1C08-61C6-4DD2-A80B-CE936B7120CB}" type="presParOf" srcId="{D08547A4-6CEA-4330-8573-7B60E98D0213}" destId="{C1C43CD4-AD22-4AF1-A507-D8319BC07FC5}" srcOrd="1" destOrd="0" presId="urn:microsoft.com/office/officeart/2005/8/layout/list1"/>
    <dgm:cxn modelId="{68B27469-BBAD-4A42-B73E-3A2ADCCE8C34}" type="presParOf" srcId="{2795C667-73B4-420E-9C0B-7742FF6F5F62}" destId="{87636330-00D3-4B42-A8E3-DD6CC9212CC9}" srcOrd="17" destOrd="0" presId="urn:microsoft.com/office/officeart/2005/8/layout/list1"/>
    <dgm:cxn modelId="{43478035-71E4-433B-BA9B-BCBF913A2BFF}" type="presParOf" srcId="{2795C667-73B4-420E-9C0B-7742FF6F5F62}" destId="{E5415D0C-83A5-4742-A6FF-4FE040B9C82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FDC33E-B2C4-4EA2-826B-6F1182CF0979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BE96870C-91B8-47AB-BB61-40A53BC9613F}">
      <dgm:prSet phldrT="[Texto]"/>
      <dgm:spPr/>
      <dgm:t>
        <a:bodyPr/>
        <a:lstStyle/>
        <a:p>
          <a:r>
            <a:rPr lang="pt-BR" dirty="0"/>
            <a:t>Ministério da Saúde</a:t>
          </a:r>
        </a:p>
      </dgm:t>
    </dgm:pt>
    <dgm:pt modelId="{141490BA-F654-444E-8872-3088CBFD8A96}" type="parTrans" cxnId="{79C2FBE5-6EFC-4123-84A8-F864F4DD130C}">
      <dgm:prSet/>
      <dgm:spPr/>
      <dgm:t>
        <a:bodyPr/>
        <a:lstStyle/>
        <a:p>
          <a:endParaRPr lang="pt-BR"/>
        </a:p>
      </dgm:t>
    </dgm:pt>
    <dgm:pt modelId="{59B42F0A-E6D9-4669-B3C1-E94E255AF7F7}" type="sibTrans" cxnId="{79C2FBE5-6EFC-4123-84A8-F864F4DD130C}">
      <dgm:prSet/>
      <dgm:spPr/>
      <dgm:t>
        <a:bodyPr/>
        <a:lstStyle/>
        <a:p>
          <a:endParaRPr lang="pt-BR"/>
        </a:p>
      </dgm:t>
    </dgm:pt>
    <dgm:pt modelId="{E31DD0CD-C7FF-4095-A262-AAAA86A6C649}">
      <dgm:prSet phldrT="[Texto]"/>
      <dgm:spPr/>
      <dgm:t>
        <a:bodyPr/>
        <a:lstStyle/>
        <a:p>
          <a:r>
            <a:rPr lang="pt-BR" dirty="0"/>
            <a:t>Secretaria Estadual de Saúde</a:t>
          </a:r>
        </a:p>
      </dgm:t>
    </dgm:pt>
    <dgm:pt modelId="{C6D1980A-5554-40D3-A43F-19ECB95843EB}" type="parTrans" cxnId="{03B70C0B-72D1-4684-8F30-901DB7D96065}">
      <dgm:prSet/>
      <dgm:spPr/>
      <dgm:t>
        <a:bodyPr/>
        <a:lstStyle/>
        <a:p>
          <a:endParaRPr lang="pt-BR"/>
        </a:p>
      </dgm:t>
    </dgm:pt>
    <dgm:pt modelId="{63468D24-388F-41AC-92B6-2EB901E112D6}" type="sibTrans" cxnId="{03B70C0B-72D1-4684-8F30-901DB7D96065}">
      <dgm:prSet/>
      <dgm:spPr/>
      <dgm:t>
        <a:bodyPr/>
        <a:lstStyle/>
        <a:p>
          <a:endParaRPr lang="pt-BR"/>
        </a:p>
      </dgm:t>
    </dgm:pt>
    <dgm:pt modelId="{68B4F90B-6C11-42D0-B8E7-2A1E480646F6}">
      <dgm:prSet phldrT="[Texto]"/>
      <dgm:spPr/>
      <dgm:t>
        <a:bodyPr/>
        <a:lstStyle/>
        <a:p>
          <a:r>
            <a:rPr lang="pt-BR" dirty="0"/>
            <a:t>Secretaria Municipal de Saúde</a:t>
          </a:r>
        </a:p>
      </dgm:t>
    </dgm:pt>
    <dgm:pt modelId="{62F0FB34-840F-4634-95DA-9D67B5857AFF}" type="parTrans" cxnId="{0EECDF77-36D3-4FE6-9CB7-5DF5B27D112B}">
      <dgm:prSet/>
      <dgm:spPr/>
      <dgm:t>
        <a:bodyPr/>
        <a:lstStyle/>
        <a:p>
          <a:endParaRPr lang="pt-BR"/>
        </a:p>
      </dgm:t>
    </dgm:pt>
    <dgm:pt modelId="{DE37B69C-36C6-4A0A-8E99-D532DF3C3EF6}" type="sibTrans" cxnId="{0EECDF77-36D3-4FE6-9CB7-5DF5B27D112B}">
      <dgm:prSet/>
      <dgm:spPr/>
      <dgm:t>
        <a:bodyPr/>
        <a:lstStyle/>
        <a:p>
          <a:endParaRPr lang="pt-BR"/>
        </a:p>
      </dgm:t>
    </dgm:pt>
    <dgm:pt modelId="{0935E3F5-7BA5-4D68-ABB0-611F333B1EC7}">
      <dgm:prSet phldrT="[Texto]"/>
      <dgm:spPr/>
      <dgm:t>
        <a:bodyPr/>
        <a:lstStyle/>
        <a:p>
          <a:r>
            <a:rPr lang="pt-BR" dirty="0"/>
            <a:t>Secretaria Municipal de Saúde</a:t>
          </a:r>
        </a:p>
      </dgm:t>
    </dgm:pt>
    <dgm:pt modelId="{05EF9A3C-40F2-48BE-A19F-9C84EFBD6B94}" type="parTrans" cxnId="{3CEBF20D-38FC-4048-8D56-1ECF1F53E141}">
      <dgm:prSet/>
      <dgm:spPr/>
      <dgm:t>
        <a:bodyPr/>
        <a:lstStyle/>
        <a:p>
          <a:endParaRPr lang="pt-BR"/>
        </a:p>
      </dgm:t>
    </dgm:pt>
    <dgm:pt modelId="{66B25021-3C14-4E19-B75B-30187D81C187}" type="sibTrans" cxnId="{3CEBF20D-38FC-4048-8D56-1ECF1F53E141}">
      <dgm:prSet/>
      <dgm:spPr/>
      <dgm:t>
        <a:bodyPr/>
        <a:lstStyle/>
        <a:p>
          <a:endParaRPr lang="pt-BR"/>
        </a:p>
      </dgm:t>
    </dgm:pt>
    <dgm:pt modelId="{641913E7-5F6A-41B7-BAE0-4E6CD201E29C}">
      <dgm:prSet phldrT="[Texto]"/>
      <dgm:spPr/>
      <dgm:t>
        <a:bodyPr/>
        <a:lstStyle/>
        <a:p>
          <a:r>
            <a:rPr lang="pt-BR" dirty="0"/>
            <a:t>Secretaria Estadual de Saúde</a:t>
          </a:r>
        </a:p>
      </dgm:t>
    </dgm:pt>
    <dgm:pt modelId="{1D294920-9C1B-4549-AFAD-96E1919FFA2D}" type="parTrans" cxnId="{6F5176AA-9F9D-4226-AE0C-CA9F7A1A0413}">
      <dgm:prSet/>
      <dgm:spPr/>
      <dgm:t>
        <a:bodyPr/>
        <a:lstStyle/>
        <a:p>
          <a:endParaRPr lang="pt-BR"/>
        </a:p>
      </dgm:t>
    </dgm:pt>
    <dgm:pt modelId="{08596E24-F386-4C53-B7FB-B5CDEB65BF24}" type="sibTrans" cxnId="{6F5176AA-9F9D-4226-AE0C-CA9F7A1A0413}">
      <dgm:prSet/>
      <dgm:spPr/>
      <dgm:t>
        <a:bodyPr/>
        <a:lstStyle/>
        <a:p>
          <a:endParaRPr lang="pt-BR"/>
        </a:p>
      </dgm:t>
    </dgm:pt>
    <dgm:pt modelId="{155F38BA-79AB-49E5-A2EE-C70C0A347F76}">
      <dgm:prSet phldrT="[Texto]"/>
      <dgm:spPr/>
      <dgm:t>
        <a:bodyPr/>
        <a:lstStyle/>
        <a:p>
          <a:r>
            <a:rPr lang="pt-BR" dirty="0"/>
            <a:t>Secretaria Municipal de Saúde</a:t>
          </a:r>
        </a:p>
      </dgm:t>
    </dgm:pt>
    <dgm:pt modelId="{12AFBAF8-62E7-410B-8DDB-F97EF6108D38}" type="parTrans" cxnId="{BFA0A888-512B-4B33-97FE-C07E6DD6486E}">
      <dgm:prSet/>
      <dgm:spPr/>
      <dgm:t>
        <a:bodyPr/>
        <a:lstStyle/>
        <a:p>
          <a:endParaRPr lang="pt-BR"/>
        </a:p>
      </dgm:t>
    </dgm:pt>
    <dgm:pt modelId="{C5B55D87-CC5F-4B0C-B283-2310514A73A0}" type="sibTrans" cxnId="{BFA0A888-512B-4B33-97FE-C07E6DD6486E}">
      <dgm:prSet/>
      <dgm:spPr/>
      <dgm:t>
        <a:bodyPr/>
        <a:lstStyle/>
        <a:p>
          <a:endParaRPr lang="pt-BR"/>
        </a:p>
      </dgm:t>
    </dgm:pt>
    <dgm:pt modelId="{3626D0B8-7E20-420F-9E2D-9C13F734C0F2}">
      <dgm:prSet phldrT="[Texto]"/>
      <dgm:spPr/>
      <dgm:t>
        <a:bodyPr/>
        <a:lstStyle/>
        <a:p>
          <a:r>
            <a:rPr lang="pt-BR" dirty="0"/>
            <a:t>Direção Nacional</a:t>
          </a:r>
        </a:p>
      </dgm:t>
    </dgm:pt>
    <dgm:pt modelId="{0CD2F75F-F63A-490A-9486-5DB4BE51B20B}" type="parTrans" cxnId="{27D91154-5D2A-47A7-8779-B6E739010E4E}">
      <dgm:prSet/>
      <dgm:spPr/>
      <dgm:t>
        <a:bodyPr/>
        <a:lstStyle/>
        <a:p>
          <a:endParaRPr lang="pt-BR"/>
        </a:p>
      </dgm:t>
    </dgm:pt>
    <dgm:pt modelId="{FB4C4093-91A6-4F4F-950D-510A5E83A2AB}" type="sibTrans" cxnId="{27D91154-5D2A-47A7-8779-B6E739010E4E}">
      <dgm:prSet/>
      <dgm:spPr/>
      <dgm:t>
        <a:bodyPr/>
        <a:lstStyle/>
        <a:p>
          <a:endParaRPr lang="pt-BR"/>
        </a:p>
      </dgm:t>
    </dgm:pt>
    <dgm:pt modelId="{91298BDD-8DCC-4A81-83E5-5AC28CA9D5A5}">
      <dgm:prSet phldrT="[Texto]"/>
      <dgm:spPr/>
      <dgm:t>
        <a:bodyPr/>
        <a:lstStyle/>
        <a:p>
          <a:r>
            <a:rPr lang="pt-BR" dirty="0"/>
            <a:t>Direção Estadual</a:t>
          </a:r>
        </a:p>
      </dgm:t>
    </dgm:pt>
    <dgm:pt modelId="{20092D17-5A96-4E6A-B752-D2ACD23ECF34}" type="parTrans" cxnId="{86412E6B-5F0D-4449-B6D8-6AA6CA9A7187}">
      <dgm:prSet/>
      <dgm:spPr/>
      <dgm:t>
        <a:bodyPr/>
        <a:lstStyle/>
        <a:p>
          <a:endParaRPr lang="pt-BR"/>
        </a:p>
      </dgm:t>
    </dgm:pt>
    <dgm:pt modelId="{AEC49D74-6B35-48C8-A02A-B8422474F56D}" type="sibTrans" cxnId="{86412E6B-5F0D-4449-B6D8-6AA6CA9A7187}">
      <dgm:prSet/>
      <dgm:spPr/>
      <dgm:t>
        <a:bodyPr/>
        <a:lstStyle/>
        <a:p>
          <a:endParaRPr lang="pt-BR"/>
        </a:p>
      </dgm:t>
    </dgm:pt>
    <dgm:pt modelId="{3CF15732-B79E-4270-82E9-A2CA68704F0B}">
      <dgm:prSet phldrT="[Texto]"/>
      <dgm:spPr/>
      <dgm:t>
        <a:bodyPr/>
        <a:lstStyle/>
        <a:p>
          <a:r>
            <a:rPr lang="pt-BR" dirty="0"/>
            <a:t>Direção Municipal</a:t>
          </a:r>
        </a:p>
      </dgm:t>
    </dgm:pt>
    <dgm:pt modelId="{210EB66D-4920-45AC-8737-883379F48B0B}" type="parTrans" cxnId="{A6D6ECA6-3BAB-4522-8942-29A5EA235A38}">
      <dgm:prSet/>
      <dgm:spPr/>
      <dgm:t>
        <a:bodyPr/>
        <a:lstStyle/>
        <a:p>
          <a:endParaRPr lang="pt-BR"/>
        </a:p>
      </dgm:t>
    </dgm:pt>
    <dgm:pt modelId="{5689AC6B-F1FD-4C09-8792-2647AB345693}" type="sibTrans" cxnId="{A6D6ECA6-3BAB-4522-8942-29A5EA235A38}">
      <dgm:prSet/>
      <dgm:spPr/>
      <dgm:t>
        <a:bodyPr/>
        <a:lstStyle/>
        <a:p>
          <a:endParaRPr lang="pt-BR"/>
        </a:p>
      </dgm:t>
    </dgm:pt>
    <dgm:pt modelId="{56249B29-AB71-47DF-887A-626545AD405A}" type="pres">
      <dgm:prSet presAssocID="{FAFDC33E-B2C4-4EA2-826B-6F1182CF09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C62B0FC-3811-433E-9423-24C426CF318F}" type="pres">
      <dgm:prSet presAssocID="{FAFDC33E-B2C4-4EA2-826B-6F1182CF0979}" presName="hierFlow" presStyleCnt="0"/>
      <dgm:spPr/>
    </dgm:pt>
    <dgm:pt modelId="{AB92FBEC-4429-4955-97DE-EABADEA2BFFA}" type="pres">
      <dgm:prSet presAssocID="{FAFDC33E-B2C4-4EA2-826B-6F1182CF0979}" presName="firstBuf" presStyleCnt="0"/>
      <dgm:spPr/>
    </dgm:pt>
    <dgm:pt modelId="{5061DA36-380B-47E4-A054-07238E7060CD}" type="pres">
      <dgm:prSet presAssocID="{FAFDC33E-B2C4-4EA2-826B-6F1182CF09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839B6DD-5990-4394-82FE-239B8A017131}" type="pres">
      <dgm:prSet presAssocID="{BE96870C-91B8-47AB-BB61-40A53BC9613F}" presName="Name14" presStyleCnt="0"/>
      <dgm:spPr/>
    </dgm:pt>
    <dgm:pt modelId="{11F0292A-3CCE-439D-A367-FEE9A4421ABE}" type="pres">
      <dgm:prSet presAssocID="{BE96870C-91B8-47AB-BB61-40A53BC9613F}" presName="level1Shape" presStyleLbl="node0" presStyleIdx="0" presStyleCnt="1">
        <dgm:presLayoutVars>
          <dgm:chPref val="3"/>
        </dgm:presLayoutVars>
      </dgm:prSet>
      <dgm:spPr/>
    </dgm:pt>
    <dgm:pt modelId="{87CEB384-A1E9-4C7A-84B6-252582673C19}" type="pres">
      <dgm:prSet presAssocID="{BE96870C-91B8-47AB-BB61-40A53BC9613F}" presName="hierChild2" presStyleCnt="0"/>
      <dgm:spPr/>
    </dgm:pt>
    <dgm:pt modelId="{CFF4F248-1024-43B1-A055-22E1BCCB8F93}" type="pres">
      <dgm:prSet presAssocID="{C6D1980A-5554-40D3-A43F-19ECB95843EB}" presName="Name19" presStyleLbl="parChTrans1D2" presStyleIdx="0" presStyleCnt="2"/>
      <dgm:spPr/>
    </dgm:pt>
    <dgm:pt modelId="{A70AF29C-29F6-4B68-BE61-8282D1A94DA5}" type="pres">
      <dgm:prSet presAssocID="{E31DD0CD-C7FF-4095-A262-AAAA86A6C649}" presName="Name21" presStyleCnt="0"/>
      <dgm:spPr/>
    </dgm:pt>
    <dgm:pt modelId="{3BA822E2-59DD-4882-B37C-403788795BDA}" type="pres">
      <dgm:prSet presAssocID="{E31DD0CD-C7FF-4095-A262-AAAA86A6C649}" presName="level2Shape" presStyleLbl="node2" presStyleIdx="0" presStyleCnt="2"/>
      <dgm:spPr/>
    </dgm:pt>
    <dgm:pt modelId="{50313B24-CE4C-48A9-9DEF-B8287D9ABDE5}" type="pres">
      <dgm:prSet presAssocID="{E31DD0CD-C7FF-4095-A262-AAAA86A6C649}" presName="hierChild3" presStyleCnt="0"/>
      <dgm:spPr/>
    </dgm:pt>
    <dgm:pt modelId="{99F8E649-DA6B-4404-8537-BC8E48EC189F}" type="pres">
      <dgm:prSet presAssocID="{62F0FB34-840F-4634-95DA-9D67B5857AFF}" presName="Name19" presStyleLbl="parChTrans1D3" presStyleIdx="0" presStyleCnt="3"/>
      <dgm:spPr/>
    </dgm:pt>
    <dgm:pt modelId="{C1211D0A-4121-4318-9B69-85E43D0F8A7D}" type="pres">
      <dgm:prSet presAssocID="{68B4F90B-6C11-42D0-B8E7-2A1E480646F6}" presName="Name21" presStyleCnt="0"/>
      <dgm:spPr/>
    </dgm:pt>
    <dgm:pt modelId="{F71F1C38-B34B-405B-A396-5F93003F104D}" type="pres">
      <dgm:prSet presAssocID="{68B4F90B-6C11-42D0-B8E7-2A1E480646F6}" presName="level2Shape" presStyleLbl="node3" presStyleIdx="0" presStyleCnt="3"/>
      <dgm:spPr/>
    </dgm:pt>
    <dgm:pt modelId="{F40E8A5D-392C-4669-A97F-5DA22CC66936}" type="pres">
      <dgm:prSet presAssocID="{68B4F90B-6C11-42D0-B8E7-2A1E480646F6}" presName="hierChild3" presStyleCnt="0"/>
      <dgm:spPr/>
    </dgm:pt>
    <dgm:pt modelId="{83C706E4-20FF-4A1D-83E5-C19A69B27EC5}" type="pres">
      <dgm:prSet presAssocID="{05EF9A3C-40F2-48BE-A19F-9C84EFBD6B94}" presName="Name19" presStyleLbl="parChTrans1D3" presStyleIdx="1" presStyleCnt="3"/>
      <dgm:spPr/>
    </dgm:pt>
    <dgm:pt modelId="{289688E1-DCAF-40A0-84C3-3884A153DF37}" type="pres">
      <dgm:prSet presAssocID="{0935E3F5-7BA5-4D68-ABB0-611F333B1EC7}" presName="Name21" presStyleCnt="0"/>
      <dgm:spPr/>
    </dgm:pt>
    <dgm:pt modelId="{875415EA-2D07-4A55-BFB5-ADA39707BD8A}" type="pres">
      <dgm:prSet presAssocID="{0935E3F5-7BA5-4D68-ABB0-611F333B1EC7}" presName="level2Shape" presStyleLbl="node3" presStyleIdx="1" presStyleCnt="3"/>
      <dgm:spPr/>
    </dgm:pt>
    <dgm:pt modelId="{BF65ECC2-FD8F-481C-99F5-CACCD8149380}" type="pres">
      <dgm:prSet presAssocID="{0935E3F5-7BA5-4D68-ABB0-611F333B1EC7}" presName="hierChild3" presStyleCnt="0"/>
      <dgm:spPr/>
    </dgm:pt>
    <dgm:pt modelId="{A05BC1F7-3605-4E03-828B-7FE934B00769}" type="pres">
      <dgm:prSet presAssocID="{1D294920-9C1B-4549-AFAD-96E1919FFA2D}" presName="Name19" presStyleLbl="parChTrans1D2" presStyleIdx="1" presStyleCnt="2"/>
      <dgm:spPr/>
    </dgm:pt>
    <dgm:pt modelId="{C0C2AC42-261C-41E4-A197-2ADFF8D7A5F2}" type="pres">
      <dgm:prSet presAssocID="{641913E7-5F6A-41B7-BAE0-4E6CD201E29C}" presName="Name21" presStyleCnt="0"/>
      <dgm:spPr/>
    </dgm:pt>
    <dgm:pt modelId="{9E09AEE8-3E63-4C46-867F-ADBC48D63E30}" type="pres">
      <dgm:prSet presAssocID="{641913E7-5F6A-41B7-BAE0-4E6CD201E29C}" presName="level2Shape" presStyleLbl="node2" presStyleIdx="1" presStyleCnt="2"/>
      <dgm:spPr/>
    </dgm:pt>
    <dgm:pt modelId="{20505677-E12B-4516-9AEF-C64DDA58D298}" type="pres">
      <dgm:prSet presAssocID="{641913E7-5F6A-41B7-BAE0-4E6CD201E29C}" presName="hierChild3" presStyleCnt="0"/>
      <dgm:spPr/>
    </dgm:pt>
    <dgm:pt modelId="{C409D594-141B-403C-9DBE-6A9844E977AC}" type="pres">
      <dgm:prSet presAssocID="{12AFBAF8-62E7-410B-8DDB-F97EF6108D38}" presName="Name19" presStyleLbl="parChTrans1D3" presStyleIdx="2" presStyleCnt="3"/>
      <dgm:spPr/>
    </dgm:pt>
    <dgm:pt modelId="{DCBC6BB1-2DA6-4D24-8CF6-8B2B20278E8D}" type="pres">
      <dgm:prSet presAssocID="{155F38BA-79AB-49E5-A2EE-C70C0A347F76}" presName="Name21" presStyleCnt="0"/>
      <dgm:spPr/>
    </dgm:pt>
    <dgm:pt modelId="{0A870B5E-1F9A-443D-BE3D-7AA832FB5C06}" type="pres">
      <dgm:prSet presAssocID="{155F38BA-79AB-49E5-A2EE-C70C0A347F76}" presName="level2Shape" presStyleLbl="node3" presStyleIdx="2" presStyleCnt="3"/>
      <dgm:spPr/>
    </dgm:pt>
    <dgm:pt modelId="{257642D9-0FBA-4DDA-AA1F-DFBF415F495F}" type="pres">
      <dgm:prSet presAssocID="{155F38BA-79AB-49E5-A2EE-C70C0A347F76}" presName="hierChild3" presStyleCnt="0"/>
      <dgm:spPr/>
    </dgm:pt>
    <dgm:pt modelId="{7B8F32D0-230B-4123-A348-C35309584C38}" type="pres">
      <dgm:prSet presAssocID="{FAFDC33E-B2C4-4EA2-826B-6F1182CF0979}" presName="bgShapesFlow" presStyleCnt="0"/>
      <dgm:spPr/>
    </dgm:pt>
    <dgm:pt modelId="{70A3978B-9B95-4067-8302-2F8905384D1F}" type="pres">
      <dgm:prSet presAssocID="{3626D0B8-7E20-420F-9E2D-9C13F734C0F2}" presName="rectComp" presStyleCnt="0"/>
      <dgm:spPr/>
    </dgm:pt>
    <dgm:pt modelId="{B4CE05DE-F6EF-44C7-9C27-15FAE944379A}" type="pres">
      <dgm:prSet presAssocID="{3626D0B8-7E20-420F-9E2D-9C13F734C0F2}" presName="bgRect" presStyleLbl="bgShp" presStyleIdx="0" presStyleCnt="3"/>
      <dgm:spPr/>
    </dgm:pt>
    <dgm:pt modelId="{99A9671B-4F8A-41B3-BFD9-CB38976A2AD2}" type="pres">
      <dgm:prSet presAssocID="{3626D0B8-7E20-420F-9E2D-9C13F734C0F2}" presName="bgRectTx" presStyleLbl="bgShp" presStyleIdx="0" presStyleCnt="3">
        <dgm:presLayoutVars>
          <dgm:bulletEnabled val="1"/>
        </dgm:presLayoutVars>
      </dgm:prSet>
      <dgm:spPr/>
    </dgm:pt>
    <dgm:pt modelId="{BEA922F9-13D3-42CB-9481-3D8DBC63B59B}" type="pres">
      <dgm:prSet presAssocID="{3626D0B8-7E20-420F-9E2D-9C13F734C0F2}" presName="spComp" presStyleCnt="0"/>
      <dgm:spPr/>
    </dgm:pt>
    <dgm:pt modelId="{FAC8CB69-6483-480B-8BE1-5F4746F0FD42}" type="pres">
      <dgm:prSet presAssocID="{3626D0B8-7E20-420F-9E2D-9C13F734C0F2}" presName="vSp" presStyleCnt="0"/>
      <dgm:spPr/>
    </dgm:pt>
    <dgm:pt modelId="{EDE2BDE3-8793-496B-A120-115A63AD7B25}" type="pres">
      <dgm:prSet presAssocID="{91298BDD-8DCC-4A81-83E5-5AC28CA9D5A5}" presName="rectComp" presStyleCnt="0"/>
      <dgm:spPr/>
    </dgm:pt>
    <dgm:pt modelId="{4E4824CA-0C26-41DC-8123-F44846993C07}" type="pres">
      <dgm:prSet presAssocID="{91298BDD-8DCC-4A81-83E5-5AC28CA9D5A5}" presName="bgRect" presStyleLbl="bgShp" presStyleIdx="1" presStyleCnt="3"/>
      <dgm:spPr/>
    </dgm:pt>
    <dgm:pt modelId="{F077289C-3E84-4B28-806B-875F7D585CB2}" type="pres">
      <dgm:prSet presAssocID="{91298BDD-8DCC-4A81-83E5-5AC28CA9D5A5}" presName="bgRectTx" presStyleLbl="bgShp" presStyleIdx="1" presStyleCnt="3">
        <dgm:presLayoutVars>
          <dgm:bulletEnabled val="1"/>
        </dgm:presLayoutVars>
      </dgm:prSet>
      <dgm:spPr/>
    </dgm:pt>
    <dgm:pt modelId="{067FA6C0-0366-45E4-AB81-7F06E6CFAA92}" type="pres">
      <dgm:prSet presAssocID="{91298BDD-8DCC-4A81-83E5-5AC28CA9D5A5}" presName="spComp" presStyleCnt="0"/>
      <dgm:spPr/>
    </dgm:pt>
    <dgm:pt modelId="{CC48050A-E551-4DB6-9900-5F94A6A08D43}" type="pres">
      <dgm:prSet presAssocID="{91298BDD-8DCC-4A81-83E5-5AC28CA9D5A5}" presName="vSp" presStyleCnt="0"/>
      <dgm:spPr/>
    </dgm:pt>
    <dgm:pt modelId="{A1C98810-AE0E-41B3-A17E-17B26FC74B88}" type="pres">
      <dgm:prSet presAssocID="{3CF15732-B79E-4270-82E9-A2CA68704F0B}" presName="rectComp" presStyleCnt="0"/>
      <dgm:spPr/>
    </dgm:pt>
    <dgm:pt modelId="{5F9A54D1-91F9-4C5A-BA8E-5038BCDB63ED}" type="pres">
      <dgm:prSet presAssocID="{3CF15732-B79E-4270-82E9-A2CA68704F0B}" presName="bgRect" presStyleLbl="bgShp" presStyleIdx="2" presStyleCnt="3"/>
      <dgm:spPr/>
    </dgm:pt>
    <dgm:pt modelId="{44934E7F-7C4C-4085-8751-E61198B70434}" type="pres">
      <dgm:prSet presAssocID="{3CF15732-B79E-4270-82E9-A2CA68704F0B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03B70C0B-72D1-4684-8F30-901DB7D96065}" srcId="{BE96870C-91B8-47AB-BB61-40A53BC9613F}" destId="{E31DD0CD-C7FF-4095-A262-AAAA86A6C649}" srcOrd="0" destOrd="0" parTransId="{C6D1980A-5554-40D3-A43F-19ECB95843EB}" sibTransId="{63468D24-388F-41AC-92B6-2EB901E112D6}"/>
    <dgm:cxn modelId="{E7E8810C-E417-4FFB-8536-921C2797C450}" type="presOf" srcId="{91298BDD-8DCC-4A81-83E5-5AC28CA9D5A5}" destId="{4E4824CA-0C26-41DC-8123-F44846993C07}" srcOrd="0" destOrd="0" presId="urn:microsoft.com/office/officeart/2005/8/layout/hierarchy6"/>
    <dgm:cxn modelId="{3CEBF20D-38FC-4048-8D56-1ECF1F53E141}" srcId="{E31DD0CD-C7FF-4095-A262-AAAA86A6C649}" destId="{0935E3F5-7BA5-4D68-ABB0-611F333B1EC7}" srcOrd="1" destOrd="0" parTransId="{05EF9A3C-40F2-48BE-A19F-9C84EFBD6B94}" sibTransId="{66B25021-3C14-4E19-B75B-30187D81C187}"/>
    <dgm:cxn modelId="{071C9A12-2298-4AE6-9346-AF965F76BADB}" type="presOf" srcId="{12AFBAF8-62E7-410B-8DDB-F97EF6108D38}" destId="{C409D594-141B-403C-9DBE-6A9844E977AC}" srcOrd="0" destOrd="0" presId="urn:microsoft.com/office/officeart/2005/8/layout/hierarchy6"/>
    <dgm:cxn modelId="{7500491A-BDC1-460D-BAD2-13276A73A5D3}" type="presOf" srcId="{C6D1980A-5554-40D3-A43F-19ECB95843EB}" destId="{CFF4F248-1024-43B1-A055-22E1BCCB8F93}" srcOrd="0" destOrd="0" presId="urn:microsoft.com/office/officeart/2005/8/layout/hierarchy6"/>
    <dgm:cxn modelId="{3211562C-1729-436D-B653-4ED5031F8F43}" type="presOf" srcId="{FAFDC33E-B2C4-4EA2-826B-6F1182CF0979}" destId="{56249B29-AB71-47DF-887A-626545AD405A}" srcOrd="0" destOrd="0" presId="urn:microsoft.com/office/officeart/2005/8/layout/hierarchy6"/>
    <dgm:cxn modelId="{A7B4EE47-38ED-4F24-8378-1B11AD159DC9}" type="presOf" srcId="{3CF15732-B79E-4270-82E9-A2CA68704F0B}" destId="{44934E7F-7C4C-4085-8751-E61198B70434}" srcOrd="1" destOrd="0" presId="urn:microsoft.com/office/officeart/2005/8/layout/hierarchy6"/>
    <dgm:cxn modelId="{86412E6B-5F0D-4449-B6D8-6AA6CA9A7187}" srcId="{FAFDC33E-B2C4-4EA2-826B-6F1182CF0979}" destId="{91298BDD-8DCC-4A81-83E5-5AC28CA9D5A5}" srcOrd="2" destOrd="0" parTransId="{20092D17-5A96-4E6A-B752-D2ACD23ECF34}" sibTransId="{AEC49D74-6B35-48C8-A02A-B8422474F56D}"/>
    <dgm:cxn modelId="{27D91154-5D2A-47A7-8779-B6E739010E4E}" srcId="{FAFDC33E-B2C4-4EA2-826B-6F1182CF0979}" destId="{3626D0B8-7E20-420F-9E2D-9C13F734C0F2}" srcOrd="1" destOrd="0" parTransId="{0CD2F75F-F63A-490A-9486-5DB4BE51B20B}" sibTransId="{FB4C4093-91A6-4F4F-950D-510A5E83A2AB}"/>
    <dgm:cxn modelId="{0EECDF77-36D3-4FE6-9CB7-5DF5B27D112B}" srcId="{E31DD0CD-C7FF-4095-A262-AAAA86A6C649}" destId="{68B4F90B-6C11-42D0-B8E7-2A1E480646F6}" srcOrd="0" destOrd="0" parTransId="{62F0FB34-840F-4634-95DA-9D67B5857AFF}" sibTransId="{DE37B69C-36C6-4A0A-8E99-D532DF3C3EF6}"/>
    <dgm:cxn modelId="{9A92A258-7C54-4670-A976-CD497046C340}" type="presOf" srcId="{3CF15732-B79E-4270-82E9-A2CA68704F0B}" destId="{5F9A54D1-91F9-4C5A-BA8E-5038BCDB63ED}" srcOrd="0" destOrd="0" presId="urn:microsoft.com/office/officeart/2005/8/layout/hierarchy6"/>
    <dgm:cxn modelId="{0437B678-D863-4E85-B0E8-833296FF41CA}" type="presOf" srcId="{641913E7-5F6A-41B7-BAE0-4E6CD201E29C}" destId="{9E09AEE8-3E63-4C46-867F-ADBC48D63E30}" srcOrd="0" destOrd="0" presId="urn:microsoft.com/office/officeart/2005/8/layout/hierarchy6"/>
    <dgm:cxn modelId="{31C1F581-BE72-4D16-911A-CD7DB6B59827}" type="presOf" srcId="{E31DD0CD-C7FF-4095-A262-AAAA86A6C649}" destId="{3BA822E2-59DD-4882-B37C-403788795BDA}" srcOrd="0" destOrd="0" presId="urn:microsoft.com/office/officeart/2005/8/layout/hierarchy6"/>
    <dgm:cxn modelId="{BFA0A888-512B-4B33-97FE-C07E6DD6486E}" srcId="{641913E7-5F6A-41B7-BAE0-4E6CD201E29C}" destId="{155F38BA-79AB-49E5-A2EE-C70C0A347F76}" srcOrd="0" destOrd="0" parTransId="{12AFBAF8-62E7-410B-8DDB-F97EF6108D38}" sibTransId="{C5B55D87-CC5F-4B0C-B283-2310514A73A0}"/>
    <dgm:cxn modelId="{77A81D89-6809-4D39-872B-849EB7125FAC}" type="presOf" srcId="{3626D0B8-7E20-420F-9E2D-9C13F734C0F2}" destId="{B4CE05DE-F6EF-44C7-9C27-15FAE944379A}" srcOrd="0" destOrd="0" presId="urn:microsoft.com/office/officeart/2005/8/layout/hierarchy6"/>
    <dgm:cxn modelId="{5FE6C28C-43E0-4E03-BCA7-6777E5E89796}" type="presOf" srcId="{3626D0B8-7E20-420F-9E2D-9C13F734C0F2}" destId="{99A9671B-4F8A-41B3-BFD9-CB38976A2AD2}" srcOrd="1" destOrd="0" presId="urn:microsoft.com/office/officeart/2005/8/layout/hierarchy6"/>
    <dgm:cxn modelId="{6ED1008E-7AD6-41D8-96A7-F89571DE557C}" type="presOf" srcId="{BE96870C-91B8-47AB-BB61-40A53BC9613F}" destId="{11F0292A-3CCE-439D-A367-FEE9A4421ABE}" srcOrd="0" destOrd="0" presId="urn:microsoft.com/office/officeart/2005/8/layout/hierarchy6"/>
    <dgm:cxn modelId="{ED5F00A1-B1B0-40D0-AAE3-5795829CB062}" type="presOf" srcId="{91298BDD-8DCC-4A81-83E5-5AC28CA9D5A5}" destId="{F077289C-3E84-4B28-806B-875F7D585CB2}" srcOrd="1" destOrd="0" presId="urn:microsoft.com/office/officeart/2005/8/layout/hierarchy6"/>
    <dgm:cxn modelId="{960CD7A1-BB71-431B-B845-5223F750471F}" type="presOf" srcId="{0935E3F5-7BA5-4D68-ABB0-611F333B1EC7}" destId="{875415EA-2D07-4A55-BFB5-ADA39707BD8A}" srcOrd="0" destOrd="0" presId="urn:microsoft.com/office/officeart/2005/8/layout/hierarchy6"/>
    <dgm:cxn modelId="{530615A3-DBBF-488F-A404-8E14CEAB0799}" type="presOf" srcId="{68B4F90B-6C11-42D0-B8E7-2A1E480646F6}" destId="{F71F1C38-B34B-405B-A396-5F93003F104D}" srcOrd="0" destOrd="0" presId="urn:microsoft.com/office/officeart/2005/8/layout/hierarchy6"/>
    <dgm:cxn modelId="{A6D6ECA6-3BAB-4522-8942-29A5EA235A38}" srcId="{FAFDC33E-B2C4-4EA2-826B-6F1182CF0979}" destId="{3CF15732-B79E-4270-82E9-A2CA68704F0B}" srcOrd="3" destOrd="0" parTransId="{210EB66D-4920-45AC-8737-883379F48B0B}" sibTransId="{5689AC6B-F1FD-4C09-8792-2647AB345693}"/>
    <dgm:cxn modelId="{6F5176AA-9F9D-4226-AE0C-CA9F7A1A0413}" srcId="{BE96870C-91B8-47AB-BB61-40A53BC9613F}" destId="{641913E7-5F6A-41B7-BAE0-4E6CD201E29C}" srcOrd="1" destOrd="0" parTransId="{1D294920-9C1B-4549-AFAD-96E1919FFA2D}" sibTransId="{08596E24-F386-4C53-B7FB-B5CDEB65BF24}"/>
    <dgm:cxn modelId="{2FE66EB7-3D2C-4105-8CF5-F0D897892D1B}" type="presOf" srcId="{155F38BA-79AB-49E5-A2EE-C70C0A347F76}" destId="{0A870B5E-1F9A-443D-BE3D-7AA832FB5C06}" srcOrd="0" destOrd="0" presId="urn:microsoft.com/office/officeart/2005/8/layout/hierarchy6"/>
    <dgm:cxn modelId="{6144BEC4-239D-48E5-BD70-FF0511D202EF}" type="presOf" srcId="{1D294920-9C1B-4549-AFAD-96E1919FFA2D}" destId="{A05BC1F7-3605-4E03-828B-7FE934B00769}" srcOrd="0" destOrd="0" presId="urn:microsoft.com/office/officeart/2005/8/layout/hierarchy6"/>
    <dgm:cxn modelId="{79C2FBE5-6EFC-4123-84A8-F864F4DD130C}" srcId="{FAFDC33E-B2C4-4EA2-826B-6F1182CF0979}" destId="{BE96870C-91B8-47AB-BB61-40A53BC9613F}" srcOrd="0" destOrd="0" parTransId="{141490BA-F654-444E-8872-3088CBFD8A96}" sibTransId="{59B42F0A-E6D9-4669-B3C1-E94E255AF7F7}"/>
    <dgm:cxn modelId="{0D3573EC-B59F-42F0-A7B1-0CAA6EC5554B}" type="presOf" srcId="{05EF9A3C-40F2-48BE-A19F-9C84EFBD6B94}" destId="{83C706E4-20FF-4A1D-83E5-C19A69B27EC5}" srcOrd="0" destOrd="0" presId="urn:microsoft.com/office/officeart/2005/8/layout/hierarchy6"/>
    <dgm:cxn modelId="{0EE8DCF5-B45C-4CEA-A807-544C353A0D86}" type="presOf" srcId="{62F0FB34-840F-4634-95DA-9D67B5857AFF}" destId="{99F8E649-DA6B-4404-8537-BC8E48EC189F}" srcOrd="0" destOrd="0" presId="urn:microsoft.com/office/officeart/2005/8/layout/hierarchy6"/>
    <dgm:cxn modelId="{E5FCABFE-456A-44B1-86FB-4A3B313AC401}" type="presParOf" srcId="{56249B29-AB71-47DF-887A-626545AD405A}" destId="{6C62B0FC-3811-433E-9423-24C426CF318F}" srcOrd="0" destOrd="0" presId="urn:microsoft.com/office/officeart/2005/8/layout/hierarchy6"/>
    <dgm:cxn modelId="{E2A02355-349E-4443-A61E-49404D364E3F}" type="presParOf" srcId="{6C62B0FC-3811-433E-9423-24C426CF318F}" destId="{AB92FBEC-4429-4955-97DE-EABADEA2BFFA}" srcOrd="0" destOrd="0" presId="urn:microsoft.com/office/officeart/2005/8/layout/hierarchy6"/>
    <dgm:cxn modelId="{C55DC3B2-0686-4237-BFAB-FA69F913F8BB}" type="presParOf" srcId="{6C62B0FC-3811-433E-9423-24C426CF318F}" destId="{5061DA36-380B-47E4-A054-07238E7060CD}" srcOrd="1" destOrd="0" presId="urn:microsoft.com/office/officeart/2005/8/layout/hierarchy6"/>
    <dgm:cxn modelId="{0834F764-79CF-42A3-9C4C-80DB09173CDA}" type="presParOf" srcId="{5061DA36-380B-47E4-A054-07238E7060CD}" destId="{6839B6DD-5990-4394-82FE-239B8A017131}" srcOrd="0" destOrd="0" presId="urn:microsoft.com/office/officeart/2005/8/layout/hierarchy6"/>
    <dgm:cxn modelId="{09D993A8-1B5B-4F10-B575-803C139BB558}" type="presParOf" srcId="{6839B6DD-5990-4394-82FE-239B8A017131}" destId="{11F0292A-3CCE-439D-A367-FEE9A4421ABE}" srcOrd="0" destOrd="0" presId="urn:microsoft.com/office/officeart/2005/8/layout/hierarchy6"/>
    <dgm:cxn modelId="{44B0CDF2-8D06-4AEC-B745-64B65AC114A3}" type="presParOf" srcId="{6839B6DD-5990-4394-82FE-239B8A017131}" destId="{87CEB384-A1E9-4C7A-84B6-252582673C19}" srcOrd="1" destOrd="0" presId="urn:microsoft.com/office/officeart/2005/8/layout/hierarchy6"/>
    <dgm:cxn modelId="{CD36AEC4-ADE1-49CA-B5B1-159728B7FA3D}" type="presParOf" srcId="{87CEB384-A1E9-4C7A-84B6-252582673C19}" destId="{CFF4F248-1024-43B1-A055-22E1BCCB8F93}" srcOrd="0" destOrd="0" presId="urn:microsoft.com/office/officeart/2005/8/layout/hierarchy6"/>
    <dgm:cxn modelId="{2564C6CB-7FA2-4A8E-BDB5-50CDEFFBF0D4}" type="presParOf" srcId="{87CEB384-A1E9-4C7A-84B6-252582673C19}" destId="{A70AF29C-29F6-4B68-BE61-8282D1A94DA5}" srcOrd="1" destOrd="0" presId="urn:microsoft.com/office/officeart/2005/8/layout/hierarchy6"/>
    <dgm:cxn modelId="{00C1249F-CC13-470E-89FE-2F7FBFB811D3}" type="presParOf" srcId="{A70AF29C-29F6-4B68-BE61-8282D1A94DA5}" destId="{3BA822E2-59DD-4882-B37C-403788795BDA}" srcOrd="0" destOrd="0" presId="urn:microsoft.com/office/officeart/2005/8/layout/hierarchy6"/>
    <dgm:cxn modelId="{9BCDC713-7A80-4AA1-9BA9-AAD207D3F525}" type="presParOf" srcId="{A70AF29C-29F6-4B68-BE61-8282D1A94DA5}" destId="{50313B24-CE4C-48A9-9DEF-B8287D9ABDE5}" srcOrd="1" destOrd="0" presId="urn:microsoft.com/office/officeart/2005/8/layout/hierarchy6"/>
    <dgm:cxn modelId="{3393776B-E89D-4D53-9A4E-DD20EB5EB865}" type="presParOf" srcId="{50313B24-CE4C-48A9-9DEF-B8287D9ABDE5}" destId="{99F8E649-DA6B-4404-8537-BC8E48EC189F}" srcOrd="0" destOrd="0" presId="urn:microsoft.com/office/officeart/2005/8/layout/hierarchy6"/>
    <dgm:cxn modelId="{BAE3605E-433E-4ED7-AB76-D48D98F8792A}" type="presParOf" srcId="{50313B24-CE4C-48A9-9DEF-B8287D9ABDE5}" destId="{C1211D0A-4121-4318-9B69-85E43D0F8A7D}" srcOrd="1" destOrd="0" presId="urn:microsoft.com/office/officeart/2005/8/layout/hierarchy6"/>
    <dgm:cxn modelId="{E2B4DC9B-7285-4A00-AC4E-D6885BB20750}" type="presParOf" srcId="{C1211D0A-4121-4318-9B69-85E43D0F8A7D}" destId="{F71F1C38-B34B-405B-A396-5F93003F104D}" srcOrd="0" destOrd="0" presId="urn:microsoft.com/office/officeart/2005/8/layout/hierarchy6"/>
    <dgm:cxn modelId="{EB4FCA2E-8A49-4AE8-9EB8-0522A022B05F}" type="presParOf" srcId="{C1211D0A-4121-4318-9B69-85E43D0F8A7D}" destId="{F40E8A5D-392C-4669-A97F-5DA22CC66936}" srcOrd="1" destOrd="0" presId="urn:microsoft.com/office/officeart/2005/8/layout/hierarchy6"/>
    <dgm:cxn modelId="{6EB2E9A8-CD7E-4150-BD69-22FD44289CBE}" type="presParOf" srcId="{50313B24-CE4C-48A9-9DEF-B8287D9ABDE5}" destId="{83C706E4-20FF-4A1D-83E5-C19A69B27EC5}" srcOrd="2" destOrd="0" presId="urn:microsoft.com/office/officeart/2005/8/layout/hierarchy6"/>
    <dgm:cxn modelId="{E33EB451-E3AA-475A-AF15-E266A0479E04}" type="presParOf" srcId="{50313B24-CE4C-48A9-9DEF-B8287D9ABDE5}" destId="{289688E1-DCAF-40A0-84C3-3884A153DF37}" srcOrd="3" destOrd="0" presId="urn:microsoft.com/office/officeart/2005/8/layout/hierarchy6"/>
    <dgm:cxn modelId="{1E98BB1D-CD01-459C-B970-3FD890E72D84}" type="presParOf" srcId="{289688E1-DCAF-40A0-84C3-3884A153DF37}" destId="{875415EA-2D07-4A55-BFB5-ADA39707BD8A}" srcOrd="0" destOrd="0" presId="urn:microsoft.com/office/officeart/2005/8/layout/hierarchy6"/>
    <dgm:cxn modelId="{226ECF99-7A5E-4BF3-A6D7-2CD51A08F2CA}" type="presParOf" srcId="{289688E1-DCAF-40A0-84C3-3884A153DF37}" destId="{BF65ECC2-FD8F-481C-99F5-CACCD8149380}" srcOrd="1" destOrd="0" presId="urn:microsoft.com/office/officeart/2005/8/layout/hierarchy6"/>
    <dgm:cxn modelId="{8D4F88EB-654D-4233-B22B-F477CC58B788}" type="presParOf" srcId="{87CEB384-A1E9-4C7A-84B6-252582673C19}" destId="{A05BC1F7-3605-4E03-828B-7FE934B00769}" srcOrd="2" destOrd="0" presId="urn:microsoft.com/office/officeart/2005/8/layout/hierarchy6"/>
    <dgm:cxn modelId="{4EEF0F99-4691-43FE-ABAD-0C800488504F}" type="presParOf" srcId="{87CEB384-A1E9-4C7A-84B6-252582673C19}" destId="{C0C2AC42-261C-41E4-A197-2ADFF8D7A5F2}" srcOrd="3" destOrd="0" presId="urn:microsoft.com/office/officeart/2005/8/layout/hierarchy6"/>
    <dgm:cxn modelId="{4257B15D-5518-407F-90C3-AD79091C66AB}" type="presParOf" srcId="{C0C2AC42-261C-41E4-A197-2ADFF8D7A5F2}" destId="{9E09AEE8-3E63-4C46-867F-ADBC48D63E30}" srcOrd="0" destOrd="0" presId="urn:microsoft.com/office/officeart/2005/8/layout/hierarchy6"/>
    <dgm:cxn modelId="{3F91D260-01F7-4816-B6B0-C0346223C9DF}" type="presParOf" srcId="{C0C2AC42-261C-41E4-A197-2ADFF8D7A5F2}" destId="{20505677-E12B-4516-9AEF-C64DDA58D298}" srcOrd="1" destOrd="0" presId="urn:microsoft.com/office/officeart/2005/8/layout/hierarchy6"/>
    <dgm:cxn modelId="{33658A17-D311-4873-811E-B378CC03C70F}" type="presParOf" srcId="{20505677-E12B-4516-9AEF-C64DDA58D298}" destId="{C409D594-141B-403C-9DBE-6A9844E977AC}" srcOrd="0" destOrd="0" presId="urn:microsoft.com/office/officeart/2005/8/layout/hierarchy6"/>
    <dgm:cxn modelId="{5BFD740A-51CB-475C-BA63-24E9DF9F3856}" type="presParOf" srcId="{20505677-E12B-4516-9AEF-C64DDA58D298}" destId="{DCBC6BB1-2DA6-4D24-8CF6-8B2B20278E8D}" srcOrd="1" destOrd="0" presId="urn:microsoft.com/office/officeart/2005/8/layout/hierarchy6"/>
    <dgm:cxn modelId="{A909D135-EEE1-4689-986B-AE64E2D96812}" type="presParOf" srcId="{DCBC6BB1-2DA6-4D24-8CF6-8B2B20278E8D}" destId="{0A870B5E-1F9A-443D-BE3D-7AA832FB5C06}" srcOrd="0" destOrd="0" presId="urn:microsoft.com/office/officeart/2005/8/layout/hierarchy6"/>
    <dgm:cxn modelId="{439AEDBD-CF04-4BB5-985C-A24EAA98DD86}" type="presParOf" srcId="{DCBC6BB1-2DA6-4D24-8CF6-8B2B20278E8D}" destId="{257642D9-0FBA-4DDA-AA1F-DFBF415F495F}" srcOrd="1" destOrd="0" presId="urn:microsoft.com/office/officeart/2005/8/layout/hierarchy6"/>
    <dgm:cxn modelId="{7D186C1A-F3BC-414C-812E-3055715003E1}" type="presParOf" srcId="{56249B29-AB71-47DF-887A-626545AD405A}" destId="{7B8F32D0-230B-4123-A348-C35309584C38}" srcOrd="1" destOrd="0" presId="urn:microsoft.com/office/officeart/2005/8/layout/hierarchy6"/>
    <dgm:cxn modelId="{E00187F5-3C66-49C6-A632-F97E533F99F9}" type="presParOf" srcId="{7B8F32D0-230B-4123-A348-C35309584C38}" destId="{70A3978B-9B95-4067-8302-2F8905384D1F}" srcOrd="0" destOrd="0" presId="urn:microsoft.com/office/officeart/2005/8/layout/hierarchy6"/>
    <dgm:cxn modelId="{1FB38C59-0546-4D82-A118-EB6A169078C1}" type="presParOf" srcId="{70A3978B-9B95-4067-8302-2F8905384D1F}" destId="{B4CE05DE-F6EF-44C7-9C27-15FAE944379A}" srcOrd="0" destOrd="0" presId="urn:microsoft.com/office/officeart/2005/8/layout/hierarchy6"/>
    <dgm:cxn modelId="{1A783FB5-5E8A-45AE-B11B-F46D94B76793}" type="presParOf" srcId="{70A3978B-9B95-4067-8302-2F8905384D1F}" destId="{99A9671B-4F8A-41B3-BFD9-CB38976A2AD2}" srcOrd="1" destOrd="0" presId="urn:microsoft.com/office/officeart/2005/8/layout/hierarchy6"/>
    <dgm:cxn modelId="{59E4D082-8572-4F95-8B19-59BBFF5ECE58}" type="presParOf" srcId="{7B8F32D0-230B-4123-A348-C35309584C38}" destId="{BEA922F9-13D3-42CB-9481-3D8DBC63B59B}" srcOrd="1" destOrd="0" presId="urn:microsoft.com/office/officeart/2005/8/layout/hierarchy6"/>
    <dgm:cxn modelId="{191EF66A-E6E5-43FE-95BA-28DFFBB858D4}" type="presParOf" srcId="{BEA922F9-13D3-42CB-9481-3D8DBC63B59B}" destId="{FAC8CB69-6483-480B-8BE1-5F4746F0FD42}" srcOrd="0" destOrd="0" presId="urn:microsoft.com/office/officeart/2005/8/layout/hierarchy6"/>
    <dgm:cxn modelId="{42940226-B73B-44CA-A9B2-459B28F96FE8}" type="presParOf" srcId="{7B8F32D0-230B-4123-A348-C35309584C38}" destId="{EDE2BDE3-8793-496B-A120-115A63AD7B25}" srcOrd="2" destOrd="0" presId="urn:microsoft.com/office/officeart/2005/8/layout/hierarchy6"/>
    <dgm:cxn modelId="{4279421D-67A1-4512-8025-54F01FBF7A2E}" type="presParOf" srcId="{EDE2BDE3-8793-496B-A120-115A63AD7B25}" destId="{4E4824CA-0C26-41DC-8123-F44846993C07}" srcOrd="0" destOrd="0" presId="urn:microsoft.com/office/officeart/2005/8/layout/hierarchy6"/>
    <dgm:cxn modelId="{23082550-FC47-4983-A086-B34049B46CCC}" type="presParOf" srcId="{EDE2BDE3-8793-496B-A120-115A63AD7B25}" destId="{F077289C-3E84-4B28-806B-875F7D585CB2}" srcOrd="1" destOrd="0" presId="urn:microsoft.com/office/officeart/2005/8/layout/hierarchy6"/>
    <dgm:cxn modelId="{81B4F689-4B49-451C-94B0-74D28094067C}" type="presParOf" srcId="{7B8F32D0-230B-4123-A348-C35309584C38}" destId="{067FA6C0-0366-45E4-AB81-7F06E6CFAA92}" srcOrd="3" destOrd="0" presId="urn:microsoft.com/office/officeart/2005/8/layout/hierarchy6"/>
    <dgm:cxn modelId="{6AFEF91A-FC8D-4BFF-A1D6-4D2442F891B8}" type="presParOf" srcId="{067FA6C0-0366-45E4-AB81-7F06E6CFAA92}" destId="{CC48050A-E551-4DB6-9900-5F94A6A08D43}" srcOrd="0" destOrd="0" presId="urn:microsoft.com/office/officeart/2005/8/layout/hierarchy6"/>
    <dgm:cxn modelId="{AB4186AA-80C0-432B-8908-2EF198FDAF43}" type="presParOf" srcId="{7B8F32D0-230B-4123-A348-C35309584C38}" destId="{A1C98810-AE0E-41B3-A17E-17B26FC74B88}" srcOrd="4" destOrd="0" presId="urn:microsoft.com/office/officeart/2005/8/layout/hierarchy6"/>
    <dgm:cxn modelId="{F6140E99-1CC2-4E0A-8AA2-157C7D116DDF}" type="presParOf" srcId="{A1C98810-AE0E-41B3-A17E-17B26FC74B88}" destId="{5F9A54D1-91F9-4C5A-BA8E-5038BCDB63ED}" srcOrd="0" destOrd="0" presId="urn:microsoft.com/office/officeart/2005/8/layout/hierarchy6"/>
    <dgm:cxn modelId="{A42F92F6-4878-468F-88E9-35EEF281774C}" type="presParOf" srcId="{A1C98810-AE0E-41B3-A17E-17B26FC74B88}" destId="{44934E7F-7C4C-4085-8751-E61198B7043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98F5A4-A9DE-43C1-8D82-D2C0ADF61F76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36CEAA41-ED94-49F1-8F68-49CE5CBE5CE8}">
      <dgm:prSet phldrT="[Texto]"/>
      <dgm:spPr/>
      <dgm:t>
        <a:bodyPr/>
        <a:lstStyle/>
        <a:p>
          <a:r>
            <a:rPr lang="pt-BR" dirty="0"/>
            <a:t>Comissão </a:t>
          </a:r>
          <a:r>
            <a:rPr lang="pt-BR" dirty="0" err="1"/>
            <a:t>Intergestores</a:t>
          </a:r>
          <a:r>
            <a:rPr lang="pt-BR" dirty="0"/>
            <a:t> Tripartite</a:t>
          </a:r>
        </a:p>
      </dgm:t>
    </dgm:pt>
    <dgm:pt modelId="{BF441E40-D291-4F35-8193-A722DE2E7D1C}" type="parTrans" cxnId="{B7A8D991-232A-404E-9982-C8D3111E5B10}">
      <dgm:prSet/>
      <dgm:spPr/>
      <dgm:t>
        <a:bodyPr/>
        <a:lstStyle/>
        <a:p>
          <a:endParaRPr lang="pt-BR"/>
        </a:p>
      </dgm:t>
    </dgm:pt>
    <dgm:pt modelId="{7B7B512E-EBC0-44D1-A80D-3CD4D57B0D56}" type="sibTrans" cxnId="{B7A8D991-232A-404E-9982-C8D3111E5B10}">
      <dgm:prSet/>
      <dgm:spPr/>
      <dgm:t>
        <a:bodyPr/>
        <a:lstStyle/>
        <a:p>
          <a:endParaRPr lang="pt-BR"/>
        </a:p>
      </dgm:t>
    </dgm:pt>
    <dgm:pt modelId="{DC10D9A1-FD07-456D-B99C-3A897026DF0B}">
      <dgm:prSet phldrT="[Texto]"/>
      <dgm:spPr/>
      <dgm:t>
        <a:bodyPr/>
        <a:lstStyle/>
        <a:p>
          <a:r>
            <a:rPr lang="pt-BR" dirty="0"/>
            <a:t>Instância de pactuação consensual entre entes federativos do SUS</a:t>
          </a:r>
        </a:p>
      </dgm:t>
    </dgm:pt>
    <dgm:pt modelId="{EFAC7C5E-94D2-4A4E-8D7A-33861B591A23}" type="parTrans" cxnId="{B376A294-C8DB-445F-B63A-7B0274294D26}">
      <dgm:prSet/>
      <dgm:spPr/>
      <dgm:t>
        <a:bodyPr/>
        <a:lstStyle/>
        <a:p>
          <a:endParaRPr lang="pt-BR"/>
        </a:p>
      </dgm:t>
    </dgm:pt>
    <dgm:pt modelId="{755244DB-05CB-4783-8A0D-5E15531F76C0}" type="sibTrans" cxnId="{B376A294-C8DB-445F-B63A-7B0274294D26}">
      <dgm:prSet/>
      <dgm:spPr/>
      <dgm:t>
        <a:bodyPr/>
        <a:lstStyle/>
        <a:p>
          <a:endParaRPr lang="pt-BR"/>
        </a:p>
      </dgm:t>
    </dgm:pt>
    <dgm:pt modelId="{F8FD35AB-5F69-431B-9244-5D5B641C5CB1}">
      <dgm:prSet phldrT="[Texto]"/>
      <dgm:spPr/>
      <dgm:t>
        <a:bodyPr/>
        <a:lstStyle/>
        <a:p>
          <a:r>
            <a:rPr lang="pt-BR" dirty="0"/>
            <a:t>Conselho Nacional de Secretários de Saúde (CONASS)</a:t>
          </a:r>
        </a:p>
      </dgm:t>
    </dgm:pt>
    <dgm:pt modelId="{A283865A-466F-4D8D-8A70-A261B588EB79}" type="parTrans" cxnId="{B2A3E5A9-134B-4889-86EC-107E7884E66B}">
      <dgm:prSet/>
      <dgm:spPr/>
      <dgm:t>
        <a:bodyPr/>
        <a:lstStyle/>
        <a:p>
          <a:endParaRPr lang="pt-BR"/>
        </a:p>
      </dgm:t>
    </dgm:pt>
    <dgm:pt modelId="{AD13F25A-3444-4FC5-9D13-22BF8DE19313}" type="sibTrans" cxnId="{B2A3E5A9-134B-4889-86EC-107E7884E66B}">
      <dgm:prSet/>
      <dgm:spPr/>
      <dgm:t>
        <a:bodyPr/>
        <a:lstStyle/>
        <a:p>
          <a:endParaRPr lang="pt-BR"/>
        </a:p>
      </dgm:t>
    </dgm:pt>
    <dgm:pt modelId="{46C53F91-56A4-4FF9-86D9-F66427E7CC1C}">
      <dgm:prSet phldrT="[Texto]"/>
      <dgm:spPr/>
      <dgm:t>
        <a:bodyPr/>
        <a:lstStyle/>
        <a:p>
          <a:r>
            <a:rPr lang="pt-BR" dirty="0"/>
            <a:t>Entidade representativa dos entes estaduais, no âmbito da União</a:t>
          </a:r>
        </a:p>
      </dgm:t>
    </dgm:pt>
    <dgm:pt modelId="{178B29EE-C6C8-4F03-B97C-47D99F511994}" type="parTrans" cxnId="{E32BFAE4-BB30-48DF-A6E7-3A89864EF7B9}">
      <dgm:prSet/>
      <dgm:spPr/>
      <dgm:t>
        <a:bodyPr/>
        <a:lstStyle/>
        <a:p>
          <a:endParaRPr lang="pt-BR"/>
        </a:p>
      </dgm:t>
    </dgm:pt>
    <dgm:pt modelId="{46A22AC6-CBBB-42F6-89A0-C0439160770E}" type="sibTrans" cxnId="{E32BFAE4-BB30-48DF-A6E7-3A89864EF7B9}">
      <dgm:prSet/>
      <dgm:spPr/>
      <dgm:t>
        <a:bodyPr/>
        <a:lstStyle/>
        <a:p>
          <a:endParaRPr lang="pt-BR"/>
        </a:p>
      </dgm:t>
    </dgm:pt>
    <dgm:pt modelId="{4234E921-0310-4C74-AE50-EAC5B877C501}">
      <dgm:prSet phldrT="[Texto]"/>
      <dgm:spPr/>
      <dgm:t>
        <a:bodyPr/>
        <a:lstStyle/>
        <a:p>
          <a:r>
            <a:rPr lang="pt-BR" dirty="0"/>
            <a:t>Representa gestores estaduais de saúde na CIT</a:t>
          </a:r>
        </a:p>
      </dgm:t>
    </dgm:pt>
    <dgm:pt modelId="{9AD0EEB1-A119-417A-8052-C0C91ED3ABC7}" type="parTrans" cxnId="{3642C995-0663-4E12-8BA0-1CF1B5D1B09C}">
      <dgm:prSet/>
      <dgm:spPr/>
      <dgm:t>
        <a:bodyPr/>
        <a:lstStyle/>
        <a:p>
          <a:endParaRPr lang="pt-BR"/>
        </a:p>
      </dgm:t>
    </dgm:pt>
    <dgm:pt modelId="{18A891D3-98AF-4A62-A862-6608388A1F7B}" type="sibTrans" cxnId="{3642C995-0663-4E12-8BA0-1CF1B5D1B09C}">
      <dgm:prSet/>
      <dgm:spPr/>
      <dgm:t>
        <a:bodyPr/>
        <a:lstStyle/>
        <a:p>
          <a:endParaRPr lang="pt-BR"/>
        </a:p>
      </dgm:t>
    </dgm:pt>
    <dgm:pt modelId="{84316F09-5767-47B7-A6C9-3C5F089F38F7}">
      <dgm:prSet phldrT="[Texto]"/>
      <dgm:spPr/>
      <dgm:t>
        <a:bodyPr/>
        <a:lstStyle/>
        <a:p>
          <a:r>
            <a:rPr lang="pt-BR" dirty="0"/>
            <a:t>Conselho Nacional de Secretarias Municipais de Saúde (CONASEMS)</a:t>
          </a:r>
        </a:p>
      </dgm:t>
    </dgm:pt>
    <dgm:pt modelId="{4353167C-DDB1-4655-9E30-E69766DDA559}" type="parTrans" cxnId="{941C40D4-AC05-4BFE-84FF-6FEDE8523CA9}">
      <dgm:prSet/>
      <dgm:spPr/>
      <dgm:t>
        <a:bodyPr/>
        <a:lstStyle/>
        <a:p>
          <a:endParaRPr lang="pt-BR"/>
        </a:p>
      </dgm:t>
    </dgm:pt>
    <dgm:pt modelId="{B6334B6D-27FF-46FD-B0E4-3A39C68455A8}" type="sibTrans" cxnId="{941C40D4-AC05-4BFE-84FF-6FEDE8523CA9}">
      <dgm:prSet/>
      <dgm:spPr/>
      <dgm:t>
        <a:bodyPr/>
        <a:lstStyle/>
        <a:p>
          <a:endParaRPr lang="pt-BR"/>
        </a:p>
      </dgm:t>
    </dgm:pt>
    <dgm:pt modelId="{C108E3D1-859B-4807-A1DB-3B4D67003242}">
      <dgm:prSet phldrT="[Texto]"/>
      <dgm:spPr/>
      <dgm:t>
        <a:bodyPr/>
        <a:lstStyle/>
        <a:p>
          <a:r>
            <a:rPr lang="pt-BR" dirty="0"/>
            <a:t>Entidades representativa dos entes municipais, no âmbito dos Estados</a:t>
          </a:r>
        </a:p>
      </dgm:t>
    </dgm:pt>
    <dgm:pt modelId="{5C4B94DA-615C-4DD3-ABCE-B1FC0C146D35}" type="parTrans" cxnId="{F63774E9-402A-4A05-88FD-FC06D691BC03}">
      <dgm:prSet/>
      <dgm:spPr/>
      <dgm:t>
        <a:bodyPr/>
        <a:lstStyle/>
        <a:p>
          <a:endParaRPr lang="pt-BR"/>
        </a:p>
      </dgm:t>
    </dgm:pt>
    <dgm:pt modelId="{91017D5C-80CD-41A8-89B2-1F5C2CDD95C0}" type="sibTrans" cxnId="{F63774E9-402A-4A05-88FD-FC06D691BC03}">
      <dgm:prSet/>
      <dgm:spPr/>
      <dgm:t>
        <a:bodyPr/>
        <a:lstStyle/>
        <a:p>
          <a:endParaRPr lang="pt-BR"/>
        </a:p>
      </dgm:t>
    </dgm:pt>
    <dgm:pt modelId="{E7FD9AAB-206E-445A-AE45-E7AA2A88421C}">
      <dgm:prSet phldrT="[Texto]"/>
      <dgm:spPr/>
      <dgm:t>
        <a:bodyPr/>
        <a:lstStyle/>
        <a:p>
          <a:r>
            <a:rPr lang="pt-BR" dirty="0"/>
            <a:t>Representa gestores municipais de saúde na CIT</a:t>
          </a:r>
        </a:p>
      </dgm:t>
    </dgm:pt>
    <dgm:pt modelId="{B71FDE24-8AC9-418C-945F-BB887718164F}" type="parTrans" cxnId="{3F7208A4-D2FE-4272-8493-8995DA40562E}">
      <dgm:prSet/>
      <dgm:spPr/>
      <dgm:t>
        <a:bodyPr/>
        <a:lstStyle/>
        <a:p>
          <a:endParaRPr lang="pt-BR"/>
        </a:p>
      </dgm:t>
    </dgm:pt>
    <dgm:pt modelId="{0C92B808-3CEF-418F-A0DB-0E93F4BD0474}" type="sibTrans" cxnId="{3F7208A4-D2FE-4272-8493-8995DA40562E}">
      <dgm:prSet/>
      <dgm:spPr/>
      <dgm:t>
        <a:bodyPr/>
        <a:lstStyle/>
        <a:p>
          <a:endParaRPr lang="pt-BR"/>
        </a:p>
      </dgm:t>
    </dgm:pt>
    <dgm:pt modelId="{CFC4D581-843D-4D21-A006-38A167E282A4}">
      <dgm:prSet phldrT="[Texto]"/>
      <dgm:spPr/>
      <dgm:t>
        <a:bodyPr/>
        <a:lstStyle/>
        <a:p>
          <a:r>
            <a:rPr lang="pt-BR" dirty="0"/>
            <a:t>Pactuam, dentre outros: (a) aspectos operacionais, financeiros e administrativos da gestão compartilhada; (b) diretrizes sobre Regiões de Saúde. </a:t>
          </a:r>
        </a:p>
      </dgm:t>
    </dgm:pt>
    <dgm:pt modelId="{0E286D7B-5F34-4F26-91E4-720C58C1E0B0}" type="parTrans" cxnId="{BADFB976-BCCD-4192-8656-3D62CDF95372}">
      <dgm:prSet/>
      <dgm:spPr/>
      <dgm:t>
        <a:bodyPr/>
        <a:lstStyle/>
        <a:p>
          <a:endParaRPr lang="pt-BR"/>
        </a:p>
      </dgm:t>
    </dgm:pt>
    <dgm:pt modelId="{02FDE01B-24C8-4173-800F-FD3FB7031724}" type="sibTrans" cxnId="{BADFB976-BCCD-4192-8656-3D62CDF95372}">
      <dgm:prSet/>
      <dgm:spPr/>
      <dgm:t>
        <a:bodyPr/>
        <a:lstStyle/>
        <a:p>
          <a:endParaRPr lang="pt-BR"/>
        </a:p>
      </dgm:t>
    </dgm:pt>
    <dgm:pt modelId="{8B0EB3DB-4807-4DFD-A2A8-72C79286750E}">
      <dgm:prSet/>
      <dgm:spPr/>
      <dgm:t>
        <a:bodyPr/>
        <a:lstStyle/>
        <a:p>
          <a:r>
            <a:rPr lang="pt-BR" dirty="0"/>
            <a:t>Comissão </a:t>
          </a:r>
          <a:r>
            <a:rPr lang="pt-BR" dirty="0" err="1"/>
            <a:t>Intergestores</a:t>
          </a:r>
          <a:r>
            <a:rPr lang="pt-BR" dirty="0"/>
            <a:t> Bipartite</a:t>
          </a:r>
        </a:p>
      </dgm:t>
    </dgm:pt>
    <dgm:pt modelId="{5C251E44-829F-442A-ADFF-4F06E60FB42F}" type="parTrans" cxnId="{77E1A41D-BCB6-48DF-8702-95C51281CE8D}">
      <dgm:prSet/>
      <dgm:spPr/>
      <dgm:t>
        <a:bodyPr/>
        <a:lstStyle/>
        <a:p>
          <a:endParaRPr lang="pt-BR"/>
        </a:p>
      </dgm:t>
    </dgm:pt>
    <dgm:pt modelId="{91DAC246-52D6-4B29-B54A-8F1EBF93106B}" type="sibTrans" cxnId="{77E1A41D-BCB6-48DF-8702-95C51281CE8D}">
      <dgm:prSet/>
      <dgm:spPr/>
      <dgm:t>
        <a:bodyPr/>
        <a:lstStyle/>
        <a:p>
          <a:endParaRPr lang="pt-BR"/>
        </a:p>
      </dgm:t>
    </dgm:pt>
    <dgm:pt modelId="{E2B020F3-C216-4A19-942A-37FD79A4C9E3}">
      <dgm:prSet/>
      <dgm:spPr/>
      <dgm:t>
        <a:bodyPr/>
        <a:lstStyle/>
        <a:p>
          <a:r>
            <a:rPr lang="pt-BR" dirty="0"/>
            <a:t>Instância de pactuação consensual entre Estados e Municípios</a:t>
          </a:r>
        </a:p>
      </dgm:t>
    </dgm:pt>
    <dgm:pt modelId="{1B600EA4-9994-4D07-AF87-023F0AAB2B6D}" type="parTrans" cxnId="{3A3FC01E-626C-4892-962D-CB354025E19F}">
      <dgm:prSet/>
      <dgm:spPr/>
      <dgm:t>
        <a:bodyPr/>
        <a:lstStyle/>
        <a:p>
          <a:endParaRPr lang="pt-BR"/>
        </a:p>
      </dgm:t>
    </dgm:pt>
    <dgm:pt modelId="{576AAE5F-54D5-497B-866A-11F71BCFEB2C}" type="sibTrans" cxnId="{3A3FC01E-626C-4892-962D-CB354025E19F}">
      <dgm:prSet/>
      <dgm:spPr/>
      <dgm:t>
        <a:bodyPr/>
        <a:lstStyle/>
        <a:p>
          <a:endParaRPr lang="pt-BR"/>
        </a:p>
      </dgm:t>
    </dgm:pt>
    <dgm:pt modelId="{A1D2262E-9CCD-4207-8320-E67CBE67FBFC}">
      <dgm:prSet/>
      <dgm:spPr/>
      <dgm:t>
        <a:bodyPr/>
        <a:lstStyle/>
        <a:p>
          <a:endParaRPr lang="pt-BR" dirty="0"/>
        </a:p>
      </dgm:t>
    </dgm:pt>
    <dgm:pt modelId="{AAAD582C-0E58-4F98-89F3-3CE9A911EE85}" type="parTrans" cxnId="{448290C2-0828-401F-906C-DFF21BB68C38}">
      <dgm:prSet/>
      <dgm:spPr/>
      <dgm:t>
        <a:bodyPr/>
        <a:lstStyle/>
        <a:p>
          <a:endParaRPr lang="pt-BR"/>
        </a:p>
      </dgm:t>
    </dgm:pt>
    <dgm:pt modelId="{33ED62D7-28AE-411A-8E6A-75CD66FC3846}" type="sibTrans" cxnId="{448290C2-0828-401F-906C-DFF21BB68C38}">
      <dgm:prSet/>
      <dgm:spPr/>
      <dgm:t>
        <a:bodyPr/>
        <a:lstStyle/>
        <a:p>
          <a:endParaRPr lang="pt-BR"/>
        </a:p>
      </dgm:t>
    </dgm:pt>
    <dgm:pt modelId="{F5816187-2184-4F95-88DA-0CED3B1E5377}" type="pres">
      <dgm:prSet presAssocID="{BB98F5A4-A9DE-43C1-8D82-D2C0ADF61F76}" presName="Name0" presStyleCnt="0">
        <dgm:presLayoutVars>
          <dgm:dir/>
          <dgm:animLvl val="lvl"/>
          <dgm:resizeHandles val="exact"/>
        </dgm:presLayoutVars>
      </dgm:prSet>
      <dgm:spPr/>
    </dgm:pt>
    <dgm:pt modelId="{5138D65D-DDA5-45C2-B722-3B34BD9A01D2}" type="pres">
      <dgm:prSet presAssocID="{36CEAA41-ED94-49F1-8F68-49CE5CBE5CE8}" presName="composite" presStyleCnt="0"/>
      <dgm:spPr/>
    </dgm:pt>
    <dgm:pt modelId="{ECE03054-2B69-47F5-A1A3-8E4AEDE35D82}" type="pres">
      <dgm:prSet presAssocID="{36CEAA41-ED94-49F1-8F68-49CE5CBE5CE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456F002B-A29B-4692-8831-9D2056675CA2}" type="pres">
      <dgm:prSet presAssocID="{36CEAA41-ED94-49F1-8F68-49CE5CBE5CE8}" presName="desTx" presStyleLbl="alignAccFollowNode1" presStyleIdx="0" presStyleCnt="4">
        <dgm:presLayoutVars>
          <dgm:bulletEnabled val="1"/>
        </dgm:presLayoutVars>
      </dgm:prSet>
      <dgm:spPr/>
    </dgm:pt>
    <dgm:pt modelId="{92829D51-D8B9-487A-835F-B93A8131C2D0}" type="pres">
      <dgm:prSet presAssocID="{7B7B512E-EBC0-44D1-A80D-3CD4D57B0D56}" presName="space" presStyleCnt="0"/>
      <dgm:spPr/>
    </dgm:pt>
    <dgm:pt modelId="{391796B9-4190-4F28-B255-5AD990B2EB82}" type="pres">
      <dgm:prSet presAssocID="{8B0EB3DB-4807-4DFD-A2A8-72C79286750E}" presName="composite" presStyleCnt="0"/>
      <dgm:spPr/>
    </dgm:pt>
    <dgm:pt modelId="{408DF359-EC76-4D23-857C-F288A1ABE79B}" type="pres">
      <dgm:prSet presAssocID="{8B0EB3DB-4807-4DFD-A2A8-72C79286750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FFFC85DB-D2B9-48D0-8724-FAB8A95DE7D7}" type="pres">
      <dgm:prSet presAssocID="{8B0EB3DB-4807-4DFD-A2A8-72C79286750E}" presName="desTx" presStyleLbl="alignAccFollowNode1" presStyleIdx="1" presStyleCnt="4">
        <dgm:presLayoutVars>
          <dgm:bulletEnabled val="1"/>
        </dgm:presLayoutVars>
      </dgm:prSet>
      <dgm:spPr/>
    </dgm:pt>
    <dgm:pt modelId="{6F67A718-1733-4571-B19F-1EBD23CC11A1}" type="pres">
      <dgm:prSet presAssocID="{91DAC246-52D6-4B29-B54A-8F1EBF93106B}" presName="space" presStyleCnt="0"/>
      <dgm:spPr/>
    </dgm:pt>
    <dgm:pt modelId="{3C905550-CAAF-49A9-B6ED-07DCCD7A29B6}" type="pres">
      <dgm:prSet presAssocID="{F8FD35AB-5F69-431B-9244-5D5B641C5CB1}" presName="composite" presStyleCnt="0"/>
      <dgm:spPr/>
    </dgm:pt>
    <dgm:pt modelId="{492449F6-4E3E-4503-9F9D-F3B50E6FFF7E}" type="pres">
      <dgm:prSet presAssocID="{F8FD35AB-5F69-431B-9244-5D5B641C5CB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4E279BC8-7D14-402E-B119-422EF2ACD4BE}" type="pres">
      <dgm:prSet presAssocID="{F8FD35AB-5F69-431B-9244-5D5B641C5CB1}" presName="desTx" presStyleLbl="alignAccFollowNode1" presStyleIdx="2" presStyleCnt="4">
        <dgm:presLayoutVars>
          <dgm:bulletEnabled val="1"/>
        </dgm:presLayoutVars>
      </dgm:prSet>
      <dgm:spPr/>
    </dgm:pt>
    <dgm:pt modelId="{DA4F5104-DCD3-4EBD-99BB-E24CE48875D4}" type="pres">
      <dgm:prSet presAssocID="{AD13F25A-3444-4FC5-9D13-22BF8DE19313}" presName="space" presStyleCnt="0"/>
      <dgm:spPr/>
    </dgm:pt>
    <dgm:pt modelId="{9259A77C-B5B1-49A4-A16C-6E6F74BD6F70}" type="pres">
      <dgm:prSet presAssocID="{84316F09-5767-47B7-A6C9-3C5F089F38F7}" presName="composite" presStyleCnt="0"/>
      <dgm:spPr/>
    </dgm:pt>
    <dgm:pt modelId="{17291F58-B6F9-4A39-9548-0F691F1D61E8}" type="pres">
      <dgm:prSet presAssocID="{84316F09-5767-47B7-A6C9-3C5F089F38F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85068BE2-CFB5-41B9-AE91-B9DB8A870BA3}" type="pres">
      <dgm:prSet presAssocID="{84316F09-5767-47B7-A6C9-3C5F089F38F7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783EC704-6990-466C-A5AF-31BF4A3069C5}" type="presOf" srcId="{BB98F5A4-A9DE-43C1-8D82-D2C0ADF61F76}" destId="{F5816187-2184-4F95-88DA-0CED3B1E5377}" srcOrd="0" destOrd="0" presId="urn:microsoft.com/office/officeart/2005/8/layout/hList1"/>
    <dgm:cxn modelId="{77E1A41D-BCB6-48DF-8702-95C51281CE8D}" srcId="{BB98F5A4-A9DE-43C1-8D82-D2C0ADF61F76}" destId="{8B0EB3DB-4807-4DFD-A2A8-72C79286750E}" srcOrd="1" destOrd="0" parTransId="{5C251E44-829F-442A-ADFF-4F06E60FB42F}" sibTransId="{91DAC246-52D6-4B29-B54A-8F1EBF93106B}"/>
    <dgm:cxn modelId="{3A3FC01E-626C-4892-962D-CB354025E19F}" srcId="{8B0EB3DB-4807-4DFD-A2A8-72C79286750E}" destId="{E2B020F3-C216-4A19-942A-37FD79A4C9E3}" srcOrd="0" destOrd="0" parTransId="{1B600EA4-9994-4D07-AF87-023F0AAB2B6D}" sibTransId="{576AAE5F-54D5-497B-866A-11F71BCFEB2C}"/>
    <dgm:cxn modelId="{FE4BEB25-9EF4-479B-A253-69C6FCFBE881}" type="presOf" srcId="{84316F09-5767-47B7-A6C9-3C5F089F38F7}" destId="{17291F58-B6F9-4A39-9548-0F691F1D61E8}" srcOrd="0" destOrd="0" presId="urn:microsoft.com/office/officeart/2005/8/layout/hList1"/>
    <dgm:cxn modelId="{7DEC232E-744A-4AA9-BB68-39B91C595489}" type="presOf" srcId="{E2B020F3-C216-4A19-942A-37FD79A4C9E3}" destId="{FFFC85DB-D2B9-48D0-8724-FAB8A95DE7D7}" srcOrd="0" destOrd="0" presId="urn:microsoft.com/office/officeart/2005/8/layout/hList1"/>
    <dgm:cxn modelId="{52241941-6F09-4CF4-9FFA-5876E5F2D444}" type="presOf" srcId="{CFC4D581-843D-4D21-A006-38A167E282A4}" destId="{456F002B-A29B-4692-8831-9D2056675CA2}" srcOrd="0" destOrd="1" presId="urn:microsoft.com/office/officeart/2005/8/layout/hList1"/>
    <dgm:cxn modelId="{49AC0F6B-80FE-45B8-8B5A-90C818274280}" type="presOf" srcId="{4234E921-0310-4C74-AE50-EAC5B877C501}" destId="{4E279BC8-7D14-402E-B119-422EF2ACD4BE}" srcOrd="0" destOrd="1" presId="urn:microsoft.com/office/officeart/2005/8/layout/hList1"/>
    <dgm:cxn modelId="{BADFB976-BCCD-4192-8656-3D62CDF95372}" srcId="{36CEAA41-ED94-49F1-8F68-49CE5CBE5CE8}" destId="{CFC4D581-843D-4D21-A006-38A167E282A4}" srcOrd="1" destOrd="0" parTransId="{0E286D7B-5F34-4F26-91E4-720C58C1E0B0}" sibTransId="{02FDE01B-24C8-4173-800F-FD3FB7031724}"/>
    <dgm:cxn modelId="{A67A5579-C466-4255-928E-11A8D638A6ED}" type="presOf" srcId="{E7FD9AAB-206E-445A-AE45-E7AA2A88421C}" destId="{85068BE2-CFB5-41B9-AE91-B9DB8A870BA3}" srcOrd="0" destOrd="1" presId="urn:microsoft.com/office/officeart/2005/8/layout/hList1"/>
    <dgm:cxn modelId="{0F617C7E-0517-49A2-A4DE-C665A549356F}" type="presOf" srcId="{46C53F91-56A4-4FF9-86D9-F66427E7CC1C}" destId="{4E279BC8-7D14-402E-B119-422EF2ACD4BE}" srcOrd="0" destOrd="0" presId="urn:microsoft.com/office/officeart/2005/8/layout/hList1"/>
    <dgm:cxn modelId="{F099BE83-BBA8-4F20-BB66-300592DCED7A}" type="presOf" srcId="{36CEAA41-ED94-49F1-8F68-49CE5CBE5CE8}" destId="{ECE03054-2B69-47F5-A1A3-8E4AEDE35D82}" srcOrd="0" destOrd="0" presId="urn:microsoft.com/office/officeart/2005/8/layout/hList1"/>
    <dgm:cxn modelId="{B7A8D991-232A-404E-9982-C8D3111E5B10}" srcId="{BB98F5A4-A9DE-43C1-8D82-D2C0ADF61F76}" destId="{36CEAA41-ED94-49F1-8F68-49CE5CBE5CE8}" srcOrd="0" destOrd="0" parTransId="{BF441E40-D291-4F35-8193-A722DE2E7D1C}" sibTransId="{7B7B512E-EBC0-44D1-A80D-3CD4D57B0D56}"/>
    <dgm:cxn modelId="{B376A294-C8DB-445F-B63A-7B0274294D26}" srcId="{36CEAA41-ED94-49F1-8F68-49CE5CBE5CE8}" destId="{DC10D9A1-FD07-456D-B99C-3A897026DF0B}" srcOrd="0" destOrd="0" parTransId="{EFAC7C5E-94D2-4A4E-8D7A-33861B591A23}" sibTransId="{755244DB-05CB-4783-8A0D-5E15531F76C0}"/>
    <dgm:cxn modelId="{3642C995-0663-4E12-8BA0-1CF1B5D1B09C}" srcId="{F8FD35AB-5F69-431B-9244-5D5B641C5CB1}" destId="{4234E921-0310-4C74-AE50-EAC5B877C501}" srcOrd="1" destOrd="0" parTransId="{9AD0EEB1-A119-417A-8052-C0C91ED3ABC7}" sibTransId="{18A891D3-98AF-4A62-A862-6608388A1F7B}"/>
    <dgm:cxn modelId="{3F7208A4-D2FE-4272-8493-8995DA40562E}" srcId="{84316F09-5767-47B7-A6C9-3C5F089F38F7}" destId="{E7FD9AAB-206E-445A-AE45-E7AA2A88421C}" srcOrd="1" destOrd="0" parTransId="{B71FDE24-8AC9-418C-945F-BB887718164F}" sibTransId="{0C92B808-3CEF-418F-A0DB-0E93F4BD0474}"/>
    <dgm:cxn modelId="{B2A3E5A9-134B-4889-86EC-107E7884E66B}" srcId="{BB98F5A4-A9DE-43C1-8D82-D2C0ADF61F76}" destId="{F8FD35AB-5F69-431B-9244-5D5B641C5CB1}" srcOrd="2" destOrd="0" parTransId="{A283865A-466F-4D8D-8A70-A261B588EB79}" sibTransId="{AD13F25A-3444-4FC5-9D13-22BF8DE19313}"/>
    <dgm:cxn modelId="{448290C2-0828-401F-906C-DFF21BB68C38}" srcId="{8B0EB3DB-4807-4DFD-A2A8-72C79286750E}" destId="{A1D2262E-9CCD-4207-8320-E67CBE67FBFC}" srcOrd="1" destOrd="0" parTransId="{AAAD582C-0E58-4F98-89F3-3CE9A911EE85}" sibTransId="{33ED62D7-28AE-411A-8E6A-75CD66FC3846}"/>
    <dgm:cxn modelId="{3AE021C7-6EAB-4568-A867-462667C3ED94}" type="presOf" srcId="{C108E3D1-859B-4807-A1DB-3B4D67003242}" destId="{85068BE2-CFB5-41B9-AE91-B9DB8A870BA3}" srcOrd="0" destOrd="0" presId="urn:microsoft.com/office/officeart/2005/8/layout/hList1"/>
    <dgm:cxn modelId="{941C40D4-AC05-4BFE-84FF-6FEDE8523CA9}" srcId="{BB98F5A4-A9DE-43C1-8D82-D2C0ADF61F76}" destId="{84316F09-5767-47B7-A6C9-3C5F089F38F7}" srcOrd="3" destOrd="0" parTransId="{4353167C-DDB1-4655-9E30-E69766DDA559}" sibTransId="{B6334B6D-27FF-46FD-B0E4-3A39C68455A8}"/>
    <dgm:cxn modelId="{15A284DF-A926-4AAF-93AB-86E6533C3F18}" type="presOf" srcId="{8B0EB3DB-4807-4DFD-A2A8-72C79286750E}" destId="{408DF359-EC76-4D23-857C-F288A1ABE79B}" srcOrd="0" destOrd="0" presId="urn:microsoft.com/office/officeart/2005/8/layout/hList1"/>
    <dgm:cxn modelId="{E32BFAE4-BB30-48DF-A6E7-3A89864EF7B9}" srcId="{F8FD35AB-5F69-431B-9244-5D5B641C5CB1}" destId="{46C53F91-56A4-4FF9-86D9-F66427E7CC1C}" srcOrd="0" destOrd="0" parTransId="{178B29EE-C6C8-4F03-B97C-47D99F511994}" sibTransId="{46A22AC6-CBBB-42F6-89A0-C0439160770E}"/>
    <dgm:cxn modelId="{C60AA6E5-C00D-4A54-98E5-FE271B19E653}" type="presOf" srcId="{F8FD35AB-5F69-431B-9244-5D5B641C5CB1}" destId="{492449F6-4E3E-4503-9F9D-F3B50E6FFF7E}" srcOrd="0" destOrd="0" presId="urn:microsoft.com/office/officeart/2005/8/layout/hList1"/>
    <dgm:cxn modelId="{F63774E9-402A-4A05-88FD-FC06D691BC03}" srcId="{84316F09-5767-47B7-A6C9-3C5F089F38F7}" destId="{C108E3D1-859B-4807-A1DB-3B4D67003242}" srcOrd="0" destOrd="0" parTransId="{5C4B94DA-615C-4DD3-ABCE-B1FC0C146D35}" sibTransId="{91017D5C-80CD-41A8-89B2-1F5C2CDD95C0}"/>
    <dgm:cxn modelId="{D1D7FAFB-CA43-4CBA-A37E-1C44FB9BFF34}" type="presOf" srcId="{DC10D9A1-FD07-456D-B99C-3A897026DF0B}" destId="{456F002B-A29B-4692-8831-9D2056675CA2}" srcOrd="0" destOrd="0" presId="urn:microsoft.com/office/officeart/2005/8/layout/hList1"/>
    <dgm:cxn modelId="{CDBDEBFF-B024-4635-AE50-6CD42BDF475A}" type="presOf" srcId="{A1D2262E-9CCD-4207-8320-E67CBE67FBFC}" destId="{FFFC85DB-D2B9-48D0-8724-FAB8A95DE7D7}" srcOrd="0" destOrd="1" presId="urn:microsoft.com/office/officeart/2005/8/layout/hList1"/>
    <dgm:cxn modelId="{EA9A7318-107C-4305-971A-25FCDEBB39D3}" type="presParOf" srcId="{F5816187-2184-4F95-88DA-0CED3B1E5377}" destId="{5138D65D-DDA5-45C2-B722-3B34BD9A01D2}" srcOrd="0" destOrd="0" presId="urn:microsoft.com/office/officeart/2005/8/layout/hList1"/>
    <dgm:cxn modelId="{EABC3AF5-AC1D-443F-A8ED-A84FA5E557D4}" type="presParOf" srcId="{5138D65D-DDA5-45C2-B722-3B34BD9A01D2}" destId="{ECE03054-2B69-47F5-A1A3-8E4AEDE35D82}" srcOrd="0" destOrd="0" presId="urn:microsoft.com/office/officeart/2005/8/layout/hList1"/>
    <dgm:cxn modelId="{AC451E55-1ED4-4FFF-A08D-2972E8D13987}" type="presParOf" srcId="{5138D65D-DDA5-45C2-B722-3B34BD9A01D2}" destId="{456F002B-A29B-4692-8831-9D2056675CA2}" srcOrd="1" destOrd="0" presId="urn:microsoft.com/office/officeart/2005/8/layout/hList1"/>
    <dgm:cxn modelId="{AD087AA3-6166-4173-B6B2-6ADE8123BC36}" type="presParOf" srcId="{F5816187-2184-4F95-88DA-0CED3B1E5377}" destId="{92829D51-D8B9-487A-835F-B93A8131C2D0}" srcOrd="1" destOrd="0" presId="urn:microsoft.com/office/officeart/2005/8/layout/hList1"/>
    <dgm:cxn modelId="{3A583B94-A635-4D0A-AF16-0693BD4B35DD}" type="presParOf" srcId="{F5816187-2184-4F95-88DA-0CED3B1E5377}" destId="{391796B9-4190-4F28-B255-5AD990B2EB82}" srcOrd="2" destOrd="0" presId="urn:microsoft.com/office/officeart/2005/8/layout/hList1"/>
    <dgm:cxn modelId="{2A41AD63-5250-4138-A2A9-E57097B7A601}" type="presParOf" srcId="{391796B9-4190-4F28-B255-5AD990B2EB82}" destId="{408DF359-EC76-4D23-857C-F288A1ABE79B}" srcOrd="0" destOrd="0" presId="urn:microsoft.com/office/officeart/2005/8/layout/hList1"/>
    <dgm:cxn modelId="{F9122666-25DD-48D1-9A72-8F7603DE523B}" type="presParOf" srcId="{391796B9-4190-4F28-B255-5AD990B2EB82}" destId="{FFFC85DB-D2B9-48D0-8724-FAB8A95DE7D7}" srcOrd="1" destOrd="0" presId="urn:microsoft.com/office/officeart/2005/8/layout/hList1"/>
    <dgm:cxn modelId="{AD412827-44AF-48A8-B4BC-8C21D2E5EE9F}" type="presParOf" srcId="{F5816187-2184-4F95-88DA-0CED3B1E5377}" destId="{6F67A718-1733-4571-B19F-1EBD23CC11A1}" srcOrd="3" destOrd="0" presId="urn:microsoft.com/office/officeart/2005/8/layout/hList1"/>
    <dgm:cxn modelId="{4524C470-FB10-4ECC-A3D4-3731963148BB}" type="presParOf" srcId="{F5816187-2184-4F95-88DA-0CED3B1E5377}" destId="{3C905550-CAAF-49A9-B6ED-07DCCD7A29B6}" srcOrd="4" destOrd="0" presId="urn:microsoft.com/office/officeart/2005/8/layout/hList1"/>
    <dgm:cxn modelId="{ABAB85B5-9C11-4988-92BC-335507D2E3FD}" type="presParOf" srcId="{3C905550-CAAF-49A9-B6ED-07DCCD7A29B6}" destId="{492449F6-4E3E-4503-9F9D-F3B50E6FFF7E}" srcOrd="0" destOrd="0" presId="urn:microsoft.com/office/officeart/2005/8/layout/hList1"/>
    <dgm:cxn modelId="{DE1E551B-9C3F-4388-8469-0C00FDB27DC8}" type="presParOf" srcId="{3C905550-CAAF-49A9-B6ED-07DCCD7A29B6}" destId="{4E279BC8-7D14-402E-B119-422EF2ACD4BE}" srcOrd="1" destOrd="0" presId="urn:microsoft.com/office/officeart/2005/8/layout/hList1"/>
    <dgm:cxn modelId="{56AFA4A8-FFE4-4C81-8029-64C0687D7AFF}" type="presParOf" srcId="{F5816187-2184-4F95-88DA-0CED3B1E5377}" destId="{DA4F5104-DCD3-4EBD-99BB-E24CE48875D4}" srcOrd="5" destOrd="0" presId="urn:microsoft.com/office/officeart/2005/8/layout/hList1"/>
    <dgm:cxn modelId="{BC501A94-01DA-4910-B9BA-654C16F14C21}" type="presParOf" srcId="{F5816187-2184-4F95-88DA-0CED3B1E5377}" destId="{9259A77C-B5B1-49A4-A16C-6E6F74BD6F70}" srcOrd="6" destOrd="0" presId="urn:microsoft.com/office/officeart/2005/8/layout/hList1"/>
    <dgm:cxn modelId="{0A14E4FF-05E3-4D3D-ADCA-B63C39BAA011}" type="presParOf" srcId="{9259A77C-B5B1-49A4-A16C-6E6F74BD6F70}" destId="{17291F58-B6F9-4A39-9548-0F691F1D61E8}" srcOrd="0" destOrd="0" presId="urn:microsoft.com/office/officeart/2005/8/layout/hList1"/>
    <dgm:cxn modelId="{21467983-037E-4495-A8D3-B2D593AFD8E5}" type="presParOf" srcId="{9259A77C-B5B1-49A4-A16C-6E6F74BD6F70}" destId="{85068BE2-CFB5-41B9-AE91-B9DB8A870B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EF9E98-2E32-4093-AB32-9C4E34A7F3B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B740E0F4-C023-4607-8E82-42330B98F2A7}">
      <dgm:prSet phldrT="[Texto]"/>
      <dgm:spPr/>
      <dgm:t>
        <a:bodyPr/>
        <a:lstStyle/>
        <a:p>
          <a:r>
            <a:rPr lang="pt-BR" dirty="0"/>
            <a:t>Conselhos de Saúde</a:t>
          </a:r>
        </a:p>
      </dgm:t>
    </dgm:pt>
    <dgm:pt modelId="{F33E5F79-8322-410A-9E93-632A4698C594}" type="parTrans" cxnId="{2DB8A184-1DF6-4DCE-9D1A-30B68403074A}">
      <dgm:prSet/>
      <dgm:spPr/>
      <dgm:t>
        <a:bodyPr/>
        <a:lstStyle/>
        <a:p>
          <a:endParaRPr lang="pt-BR"/>
        </a:p>
      </dgm:t>
    </dgm:pt>
    <dgm:pt modelId="{DF6AD3C8-395D-4209-8BEE-A460F6460BF1}" type="sibTrans" cxnId="{2DB8A184-1DF6-4DCE-9D1A-30B68403074A}">
      <dgm:prSet/>
      <dgm:spPr/>
      <dgm:t>
        <a:bodyPr/>
        <a:lstStyle/>
        <a:p>
          <a:endParaRPr lang="pt-BR"/>
        </a:p>
      </dgm:t>
    </dgm:pt>
    <dgm:pt modelId="{E3A243C7-E96C-4E30-B832-34A27023B8A4}">
      <dgm:prSet phldrT="[Texto]"/>
      <dgm:spPr/>
      <dgm:t>
        <a:bodyPr/>
        <a:lstStyle/>
        <a:p>
          <a:r>
            <a:rPr lang="pt-BR" dirty="0"/>
            <a:t>Diretrizes para elaboração de Planos de Saúde, considerando características epidemiológicas e da organização dos serviços</a:t>
          </a:r>
        </a:p>
      </dgm:t>
    </dgm:pt>
    <dgm:pt modelId="{3CE59161-4C5C-4B0A-8F30-C3304E5B7357}" type="parTrans" cxnId="{C0810D51-8D11-48F4-B97B-1F65AC4E4D2E}">
      <dgm:prSet/>
      <dgm:spPr/>
      <dgm:t>
        <a:bodyPr/>
        <a:lstStyle/>
        <a:p>
          <a:endParaRPr lang="pt-BR"/>
        </a:p>
      </dgm:t>
    </dgm:pt>
    <dgm:pt modelId="{F88678F5-7EA3-4032-82CD-AE2B1734F63A}" type="sibTrans" cxnId="{C0810D51-8D11-48F4-B97B-1F65AC4E4D2E}">
      <dgm:prSet/>
      <dgm:spPr/>
      <dgm:t>
        <a:bodyPr/>
        <a:lstStyle/>
        <a:p>
          <a:endParaRPr lang="pt-BR"/>
        </a:p>
      </dgm:t>
    </dgm:pt>
    <dgm:pt modelId="{1B24D570-0C17-4275-890B-FBADABB1035A}">
      <dgm:prSet phldrT="[Texto]"/>
      <dgm:spPr/>
      <dgm:t>
        <a:bodyPr/>
        <a:lstStyle/>
        <a:p>
          <a:r>
            <a:rPr lang="pt-BR" dirty="0"/>
            <a:t>Aprovam metodologia pactuada na CIT</a:t>
          </a:r>
        </a:p>
      </dgm:t>
    </dgm:pt>
    <dgm:pt modelId="{E73B267D-46B2-4A3A-8140-6C338400E07A}" type="parTrans" cxnId="{CD700A4B-0D59-4C59-A525-6057CD8E0C49}">
      <dgm:prSet/>
      <dgm:spPr/>
      <dgm:t>
        <a:bodyPr/>
        <a:lstStyle/>
        <a:p>
          <a:endParaRPr lang="pt-BR"/>
        </a:p>
      </dgm:t>
    </dgm:pt>
    <dgm:pt modelId="{25639DFC-045E-408F-88B3-B3AC6DE6A34F}" type="sibTrans" cxnId="{CD700A4B-0D59-4C59-A525-6057CD8E0C49}">
      <dgm:prSet/>
      <dgm:spPr/>
      <dgm:t>
        <a:bodyPr/>
        <a:lstStyle/>
        <a:p>
          <a:endParaRPr lang="pt-BR"/>
        </a:p>
      </dgm:t>
    </dgm:pt>
    <dgm:pt modelId="{B4AD3E7C-1C25-4B50-AF93-07AF557357B8}">
      <dgm:prSet phldrT="[Texto]"/>
      <dgm:spPr/>
      <dgm:t>
        <a:bodyPr/>
        <a:lstStyle/>
        <a:p>
          <a:r>
            <a:rPr lang="pt-BR" dirty="0"/>
            <a:t>Aprovam relatórios de gestão</a:t>
          </a:r>
        </a:p>
      </dgm:t>
    </dgm:pt>
    <dgm:pt modelId="{B26A01B9-6E1B-4B30-B672-573E1302F30A}" type="parTrans" cxnId="{428F0673-A45E-4137-AA35-B734B3468963}">
      <dgm:prSet/>
      <dgm:spPr/>
      <dgm:t>
        <a:bodyPr/>
        <a:lstStyle/>
        <a:p>
          <a:endParaRPr lang="pt-BR"/>
        </a:p>
      </dgm:t>
    </dgm:pt>
    <dgm:pt modelId="{FF9E31A1-7A45-499E-BBCD-4606DAAA4F6D}" type="sibTrans" cxnId="{428F0673-A45E-4137-AA35-B734B3468963}">
      <dgm:prSet/>
      <dgm:spPr/>
      <dgm:t>
        <a:bodyPr/>
        <a:lstStyle/>
        <a:p>
          <a:endParaRPr lang="pt-BR"/>
        </a:p>
      </dgm:t>
    </dgm:pt>
    <dgm:pt modelId="{190EAD70-31E5-4B31-915B-1743976B9659}">
      <dgm:prSet phldrT="[Texto]"/>
      <dgm:spPr/>
      <dgm:t>
        <a:bodyPr/>
        <a:lstStyle/>
        <a:p>
          <a:r>
            <a:rPr lang="pt-BR" dirty="0"/>
            <a:t>Avaliam relatório consolidado do resultado de execução orçamentária e financeira</a:t>
          </a:r>
        </a:p>
      </dgm:t>
    </dgm:pt>
    <dgm:pt modelId="{F40137A0-934F-4107-8E89-FB9EE57C5C8C}" type="parTrans" cxnId="{8501C253-9712-4F2B-95C3-408A907FD076}">
      <dgm:prSet/>
      <dgm:spPr/>
      <dgm:t>
        <a:bodyPr/>
        <a:lstStyle/>
        <a:p>
          <a:endParaRPr lang="pt-BR"/>
        </a:p>
      </dgm:t>
    </dgm:pt>
    <dgm:pt modelId="{3146BF94-6836-4989-9A5C-6752FC744FDE}" type="sibTrans" cxnId="{8501C253-9712-4F2B-95C3-408A907FD076}">
      <dgm:prSet/>
      <dgm:spPr/>
      <dgm:t>
        <a:bodyPr/>
        <a:lstStyle/>
        <a:p>
          <a:endParaRPr lang="pt-BR"/>
        </a:p>
      </dgm:t>
    </dgm:pt>
    <dgm:pt modelId="{8CA5589D-55CC-48EA-9CEB-638BE24D48C1}" type="pres">
      <dgm:prSet presAssocID="{17EF9E98-2E32-4093-AB32-9C4E34A7F3B6}" presName="linear" presStyleCnt="0">
        <dgm:presLayoutVars>
          <dgm:animLvl val="lvl"/>
          <dgm:resizeHandles val="exact"/>
        </dgm:presLayoutVars>
      </dgm:prSet>
      <dgm:spPr/>
    </dgm:pt>
    <dgm:pt modelId="{81DFE449-4E87-428D-B7C6-8AE4F2BC14EF}" type="pres">
      <dgm:prSet presAssocID="{B740E0F4-C023-4607-8E82-42330B98F2A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B8A10D5-A191-4643-9150-852743D90547}" type="pres">
      <dgm:prSet presAssocID="{B740E0F4-C023-4607-8E82-42330B98F2A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D700A4B-0D59-4C59-A525-6057CD8E0C49}" srcId="{B740E0F4-C023-4607-8E82-42330B98F2A7}" destId="{1B24D570-0C17-4275-890B-FBADABB1035A}" srcOrd="1" destOrd="0" parTransId="{E73B267D-46B2-4A3A-8140-6C338400E07A}" sibTransId="{25639DFC-045E-408F-88B3-B3AC6DE6A34F}"/>
    <dgm:cxn modelId="{C0810D51-8D11-48F4-B97B-1F65AC4E4D2E}" srcId="{B740E0F4-C023-4607-8E82-42330B98F2A7}" destId="{E3A243C7-E96C-4E30-B832-34A27023B8A4}" srcOrd="0" destOrd="0" parTransId="{3CE59161-4C5C-4B0A-8F30-C3304E5B7357}" sibTransId="{F88678F5-7EA3-4032-82CD-AE2B1734F63A}"/>
    <dgm:cxn modelId="{428F0673-A45E-4137-AA35-B734B3468963}" srcId="{B740E0F4-C023-4607-8E82-42330B98F2A7}" destId="{B4AD3E7C-1C25-4B50-AF93-07AF557357B8}" srcOrd="2" destOrd="0" parTransId="{B26A01B9-6E1B-4B30-B672-573E1302F30A}" sibTransId="{FF9E31A1-7A45-499E-BBCD-4606DAAA4F6D}"/>
    <dgm:cxn modelId="{8501C253-9712-4F2B-95C3-408A907FD076}" srcId="{B740E0F4-C023-4607-8E82-42330B98F2A7}" destId="{190EAD70-31E5-4B31-915B-1743976B9659}" srcOrd="3" destOrd="0" parTransId="{F40137A0-934F-4107-8E89-FB9EE57C5C8C}" sibTransId="{3146BF94-6836-4989-9A5C-6752FC744FDE}"/>
    <dgm:cxn modelId="{735DF953-BCC1-4096-B12A-062638D55C88}" type="presOf" srcId="{17EF9E98-2E32-4093-AB32-9C4E34A7F3B6}" destId="{8CA5589D-55CC-48EA-9CEB-638BE24D48C1}" srcOrd="0" destOrd="0" presId="urn:microsoft.com/office/officeart/2005/8/layout/vList2"/>
    <dgm:cxn modelId="{29398A7A-536C-4E35-9813-690C844E16BF}" type="presOf" srcId="{B4AD3E7C-1C25-4B50-AF93-07AF557357B8}" destId="{AB8A10D5-A191-4643-9150-852743D90547}" srcOrd="0" destOrd="2" presId="urn:microsoft.com/office/officeart/2005/8/layout/vList2"/>
    <dgm:cxn modelId="{2DB8A184-1DF6-4DCE-9D1A-30B68403074A}" srcId="{17EF9E98-2E32-4093-AB32-9C4E34A7F3B6}" destId="{B740E0F4-C023-4607-8E82-42330B98F2A7}" srcOrd="0" destOrd="0" parTransId="{F33E5F79-8322-410A-9E93-632A4698C594}" sibTransId="{DF6AD3C8-395D-4209-8BEE-A460F6460BF1}"/>
    <dgm:cxn modelId="{CA280D86-8140-40C0-9078-BC33CF71C6A6}" type="presOf" srcId="{B740E0F4-C023-4607-8E82-42330B98F2A7}" destId="{81DFE449-4E87-428D-B7C6-8AE4F2BC14EF}" srcOrd="0" destOrd="0" presId="urn:microsoft.com/office/officeart/2005/8/layout/vList2"/>
    <dgm:cxn modelId="{F5D2CA9A-85F1-4E1E-B3C0-2162E8994CF6}" type="presOf" srcId="{1B24D570-0C17-4275-890B-FBADABB1035A}" destId="{AB8A10D5-A191-4643-9150-852743D90547}" srcOrd="0" destOrd="1" presId="urn:microsoft.com/office/officeart/2005/8/layout/vList2"/>
    <dgm:cxn modelId="{DE27289E-028A-4FBC-A6BE-55FBD52C3367}" type="presOf" srcId="{E3A243C7-E96C-4E30-B832-34A27023B8A4}" destId="{AB8A10D5-A191-4643-9150-852743D90547}" srcOrd="0" destOrd="0" presId="urn:microsoft.com/office/officeart/2005/8/layout/vList2"/>
    <dgm:cxn modelId="{5FFE76A9-8DC9-49DF-B8F1-67487924F345}" type="presOf" srcId="{190EAD70-31E5-4B31-915B-1743976B9659}" destId="{AB8A10D5-A191-4643-9150-852743D90547}" srcOrd="0" destOrd="3" presId="urn:microsoft.com/office/officeart/2005/8/layout/vList2"/>
    <dgm:cxn modelId="{786D76BA-03C8-4595-B943-5864F144993E}" type="presParOf" srcId="{8CA5589D-55CC-48EA-9CEB-638BE24D48C1}" destId="{81DFE449-4E87-428D-B7C6-8AE4F2BC14EF}" srcOrd="0" destOrd="0" presId="urn:microsoft.com/office/officeart/2005/8/layout/vList2"/>
    <dgm:cxn modelId="{493F3018-2030-4C5D-B79B-61D6E8F34471}" type="presParOf" srcId="{8CA5589D-55CC-48EA-9CEB-638BE24D48C1}" destId="{AB8A10D5-A191-4643-9150-852743D9054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9DAC7C-31FC-4C98-9C19-D690A5AAF537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7CA41063-19EF-4EC3-8797-E606CBA01E4A}">
      <dgm:prSet phldrT="[Texto]"/>
      <dgm:spPr/>
      <dgm:t>
        <a:bodyPr/>
        <a:lstStyle/>
        <a:p>
          <a:r>
            <a:rPr lang="pt-BR" dirty="0"/>
            <a:t>Entidades sem fins Lucrativos</a:t>
          </a:r>
        </a:p>
      </dgm:t>
    </dgm:pt>
    <dgm:pt modelId="{39EAB44F-A600-411C-99E1-102E10071534}" type="parTrans" cxnId="{12E76017-F7DF-4702-8DC1-17A9C3D6B8AB}">
      <dgm:prSet/>
      <dgm:spPr/>
      <dgm:t>
        <a:bodyPr/>
        <a:lstStyle/>
        <a:p>
          <a:endParaRPr lang="pt-BR"/>
        </a:p>
      </dgm:t>
    </dgm:pt>
    <dgm:pt modelId="{2E269829-863D-4A49-8F3A-3A2D9A575EC9}" type="sibTrans" cxnId="{12E76017-F7DF-4702-8DC1-17A9C3D6B8AB}">
      <dgm:prSet/>
      <dgm:spPr/>
      <dgm:t>
        <a:bodyPr/>
        <a:lstStyle/>
        <a:p>
          <a:endParaRPr lang="pt-BR"/>
        </a:p>
      </dgm:t>
    </dgm:pt>
    <dgm:pt modelId="{30059FCC-625A-471F-A067-DF238EB1D9D1}">
      <dgm:prSet phldrT="[Texto]" custT="1"/>
      <dgm:spPr/>
      <dgm:t>
        <a:bodyPr/>
        <a:lstStyle/>
        <a:p>
          <a:r>
            <a:rPr lang="pt-BR" sz="2000" dirty="0"/>
            <a:t>Incluídas as Entidades Beneficentes de Assistência Social (Filantrópicas)</a:t>
          </a:r>
        </a:p>
      </dgm:t>
    </dgm:pt>
    <dgm:pt modelId="{4332B5DE-1756-4393-AEF3-34BC07990A36}" type="parTrans" cxnId="{7906FC4E-1543-4CD7-A51A-602C2E71589C}">
      <dgm:prSet/>
      <dgm:spPr/>
      <dgm:t>
        <a:bodyPr/>
        <a:lstStyle/>
        <a:p>
          <a:endParaRPr lang="pt-BR"/>
        </a:p>
      </dgm:t>
    </dgm:pt>
    <dgm:pt modelId="{EAAF6B2A-2477-4F5B-B59C-122A79CD3149}" type="sibTrans" cxnId="{7906FC4E-1543-4CD7-A51A-602C2E71589C}">
      <dgm:prSet/>
      <dgm:spPr/>
      <dgm:t>
        <a:bodyPr/>
        <a:lstStyle/>
        <a:p>
          <a:endParaRPr lang="pt-BR"/>
        </a:p>
      </dgm:t>
    </dgm:pt>
    <dgm:pt modelId="{632EFF23-5543-4FD3-BB23-CF01DDAA2645}">
      <dgm:prSet phldrT="[Texto]" custT="1"/>
      <dgm:spPr/>
      <dgm:t>
        <a:bodyPr/>
        <a:lstStyle/>
        <a:p>
          <a:r>
            <a:rPr lang="pt-BR" sz="2000" dirty="0"/>
            <a:t>Preferência na contratação de serviços</a:t>
          </a:r>
        </a:p>
      </dgm:t>
    </dgm:pt>
    <dgm:pt modelId="{611347F1-7F2B-4936-B72E-190061963236}" type="parTrans" cxnId="{D76FD7C6-1A10-4791-A8C7-4A53B56C1D4D}">
      <dgm:prSet/>
      <dgm:spPr/>
      <dgm:t>
        <a:bodyPr/>
        <a:lstStyle/>
        <a:p>
          <a:endParaRPr lang="pt-BR"/>
        </a:p>
      </dgm:t>
    </dgm:pt>
    <dgm:pt modelId="{DEFEB29E-7797-4507-9F16-B30D895844D3}" type="sibTrans" cxnId="{D76FD7C6-1A10-4791-A8C7-4A53B56C1D4D}">
      <dgm:prSet/>
      <dgm:spPr/>
      <dgm:t>
        <a:bodyPr/>
        <a:lstStyle/>
        <a:p>
          <a:endParaRPr lang="pt-BR"/>
        </a:p>
      </dgm:t>
    </dgm:pt>
    <dgm:pt modelId="{D932865E-B7B1-43C5-98E8-F399B22185E6}">
      <dgm:prSet phldrT="[Texto]"/>
      <dgm:spPr/>
      <dgm:t>
        <a:bodyPr/>
        <a:lstStyle/>
        <a:p>
          <a:r>
            <a:rPr lang="pt-BR" dirty="0"/>
            <a:t>Organizações Sociais </a:t>
          </a:r>
        </a:p>
      </dgm:t>
    </dgm:pt>
    <dgm:pt modelId="{F0815068-6D1E-473B-AE9A-7F9BCA91B62E}" type="parTrans" cxnId="{59A8670F-A61A-482C-9D60-9286B4FF1D07}">
      <dgm:prSet/>
      <dgm:spPr/>
      <dgm:t>
        <a:bodyPr/>
        <a:lstStyle/>
        <a:p>
          <a:endParaRPr lang="pt-BR"/>
        </a:p>
      </dgm:t>
    </dgm:pt>
    <dgm:pt modelId="{7C4BDF43-512A-4B42-862B-CDC496F29169}" type="sibTrans" cxnId="{59A8670F-A61A-482C-9D60-9286B4FF1D07}">
      <dgm:prSet/>
      <dgm:spPr/>
      <dgm:t>
        <a:bodyPr/>
        <a:lstStyle/>
        <a:p>
          <a:endParaRPr lang="pt-BR"/>
        </a:p>
      </dgm:t>
    </dgm:pt>
    <dgm:pt modelId="{C7B690A4-14D4-41E3-84BC-7743B2266C96}">
      <dgm:prSet phldrT="[Texto]" custT="1"/>
      <dgm:spPr/>
      <dgm:t>
        <a:bodyPr/>
        <a:lstStyle/>
        <a:p>
          <a:r>
            <a:rPr lang="pt-BR" sz="2000" dirty="0"/>
            <a:t>Habilitação prévia no Ente Federativo</a:t>
          </a:r>
        </a:p>
      </dgm:t>
    </dgm:pt>
    <dgm:pt modelId="{89C94860-0F2B-4300-8B80-AD27E9330EB6}" type="parTrans" cxnId="{A1E5154D-F112-4D56-BEA5-21715A6B4CF6}">
      <dgm:prSet/>
      <dgm:spPr/>
      <dgm:t>
        <a:bodyPr/>
        <a:lstStyle/>
        <a:p>
          <a:endParaRPr lang="pt-BR"/>
        </a:p>
      </dgm:t>
    </dgm:pt>
    <dgm:pt modelId="{325B9CDE-5911-42FC-A8AD-6147169A1C91}" type="sibTrans" cxnId="{A1E5154D-F112-4D56-BEA5-21715A6B4CF6}">
      <dgm:prSet/>
      <dgm:spPr/>
      <dgm:t>
        <a:bodyPr/>
        <a:lstStyle/>
        <a:p>
          <a:endParaRPr lang="pt-BR"/>
        </a:p>
      </dgm:t>
    </dgm:pt>
    <dgm:pt modelId="{0A521095-CEED-4B07-90AA-1D4E20BD9521}">
      <dgm:prSet phldrT="[Texto]" custT="1"/>
      <dgm:spPr/>
      <dgm:t>
        <a:bodyPr/>
        <a:lstStyle/>
        <a:p>
          <a:r>
            <a:rPr lang="pt-BR" sz="2000" dirty="0"/>
            <a:t>Fiscalização do Tribunal de Contas</a:t>
          </a:r>
        </a:p>
      </dgm:t>
    </dgm:pt>
    <dgm:pt modelId="{EB6254ED-AFF4-4F5A-AE1A-1C6995020670}" type="parTrans" cxnId="{D62BCEFB-ECAC-48BB-864A-1673A992B580}">
      <dgm:prSet/>
      <dgm:spPr/>
      <dgm:t>
        <a:bodyPr/>
        <a:lstStyle/>
        <a:p>
          <a:endParaRPr lang="pt-BR"/>
        </a:p>
      </dgm:t>
    </dgm:pt>
    <dgm:pt modelId="{7D76EBE4-6F02-4624-89E5-022F0692A18B}" type="sibTrans" cxnId="{D62BCEFB-ECAC-48BB-864A-1673A992B580}">
      <dgm:prSet/>
      <dgm:spPr/>
      <dgm:t>
        <a:bodyPr/>
        <a:lstStyle/>
        <a:p>
          <a:endParaRPr lang="pt-BR"/>
        </a:p>
      </dgm:t>
    </dgm:pt>
    <dgm:pt modelId="{0D8B27EC-83D0-47C4-AD50-87FC0CF4ED13}">
      <dgm:prSet phldrT="[Texto]" custT="1"/>
      <dgm:spPr/>
      <dgm:t>
        <a:bodyPr/>
        <a:lstStyle/>
        <a:p>
          <a:r>
            <a:rPr lang="pt-BR" sz="2000" dirty="0"/>
            <a:t>Contratação que siga publicidade, impessoalidade moralidade, eficiência</a:t>
          </a:r>
        </a:p>
      </dgm:t>
    </dgm:pt>
    <dgm:pt modelId="{6D042EBA-63EA-48D2-BD9B-08544455F3F6}" type="parTrans" cxnId="{137F8C31-2577-4E2E-AC68-5BF12DA9B7D8}">
      <dgm:prSet/>
      <dgm:spPr/>
      <dgm:t>
        <a:bodyPr/>
        <a:lstStyle/>
        <a:p>
          <a:endParaRPr lang="pt-BR"/>
        </a:p>
      </dgm:t>
    </dgm:pt>
    <dgm:pt modelId="{E25ECA7C-9A65-44D3-B8FB-1A6CBFE35315}" type="sibTrans" cxnId="{137F8C31-2577-4E2E-AC68-5BF12DA9B7D8}">
      <dgm:prSet/>
      <dgm:spPr/>
      <dgm:t>
        <a:bodyPr/>
        <a:lstStyle/>
        <a:p>
          <a:endParaRPr lang="pt-BR"/>
        </a:p>
      </dgm:t>
    </dgm:pt>
    <dgm:pt modelId="{90328CDB-3035-42B0-9FF1-67C4571F3C79}">
      <dgm:prSet/>
      <dgm:spPr/>
      <dgm:t>
        <a:bodyPr/>
        <a:lstStyle/>
        <a:p>
          <a:r>
            <a:rPr lang="pt-BR" dirty="0"/>
            <a:t>Entidades com fins Lucrativos</a:t>
          </a:r>
        </a:p>
      </dgm:t>
    </dgm:pt>
    <dgm:pt modelId="{1855951C-A713-4C87-B8C6-DFDB7E801727}" type="parTrans" cxnId="{A445767C-D657-4F29-831D-3D019E7ECE83}">
      <dgm:prSet/>
      <dgm:spPr/>
      <dgm:t>
        <a:bodyPr/>
        <a:lstStyle/>
        <a:p>
          <a:endParaRPr lang="pt-BR"/>
        </a:p>
      </dgm:t>
    </dgm:pt>
    <dgm:pt modelId="{1C355B36-4D72-476C-A878-8CDF023CD250}" type="sibTrans" cxnId="{A445767C-D657-4F29-831D-3D019E7ECE83}">
      <dgm:prSet/>
      <dgm:spPr/>
      <dgm:t>
        <a:bodyPr/>
        <a:lstStyle/>
        <a:p>
          <a:endParaRPr lang="pt-BR"/>
        </a:p>
      </dgm:t>
    </dgm:pt>
    <dgm:pt modelId="{56947744-04A0-498E-AB0A-5021437BABCC}">
      <dgm:prSet/>
      <dgm:spPr/>
      <dgm:t>
        <a:bodyPr/>
        <a:lstStyle/>
        <a:p>
          <a:r>
            <a:rPr lang="pt-BR" dirty="0"/>
            <a:t>Após preferência das entidades sem fins lucrativos</a:t>
          </a:r>
        </a:p>
      </dgm:t>
    </dgm:pt>
    <dgm:pt modelId="{E81EC8B7-E551-4E2B-B608-8826DA655401}" type="parTrans" cxnId="{56BAD07B-344F-49C2-AC03-7CBD6969B174}">
      <dgm:prSet/>
      <dgm:spPr/>
      <dgm:t>
        <a:bodyPr/>
        <a:lstStyle/>
        <a:p>
          <a:endParaRPr lang="pt-BR"/>
        </a:p>
      </dgm:t>
    </dgm:pt>
    <dgm:pt modelId="{581B19B0-5ACB-4C5C-9133-77A7D819E522}" type="sibTrans" cxnId="{56BAD07B-344F-49C2-AC03-7CBD6969B174}">
      <dgm:prSet/>
      <dgm:spPr/>
      <dgm:t>
        <a:bodyPr/>
        <a:lstStyle/>
        <a:p>
          <a:endParaRPr lang="pt-BR"/>
        </a:p>
      </dgm:t>
    </dgm:pt>
    <dgm:pt modelId="{9B5A105D-5EFD-4466-9E17-5A483B2A4EDE}">
      <dgm:prSet/>
      <dgm:spPr/>
      <dgm:t>
        <a:bodyPr/>
        <a:lstStyle/>
        <a:p>
          <a:r>
            <a:rPr lang="pt-BR" dirty="0"/>
            <a:t>Seleção</a:t>
          </a:r>
        </a:p>
      </dgm:t>
    </dgm:pt>
    <dgm:pt modelId="{B87CC0D3-3E1B-46A6-8EAD-0DE1DFBAD453}" type="parTrans" cxnId="{0BFA5A59-8482-4E5F-BA90-12F03D6521B8}">
      <dgm:prSet/>
      <dgm:spPr/>
      <dgm:t>
        <a:bodyPr/>
        <a:lstStyle/>
        <a:p>
          <a:endParaRPr lang="pt-BR"/>
        </a:p>
      </dgm:t>
    </dgm:pt>
    <dgm:pt modelId="{62A5482C-BC9C-4574-AD64-08C72BA2AF4A}" type="sibTrans" cxnId="{0BFA5A59-8482-4E5F-BA90-12F03D6521B8}">
      <dgm:prSet/>
      <dgm:spPr/>
      <dgm:t>
        <a:bodyPr/>
        <a:lstStyle/>
        <a:p>
          <a:endParaRPr lang="pt-BR"/>
        </a:p>
      </dgm:t>
    </dgm:pt>
    <dgm:pt modelId="{620A4223-359E-4752-9329-47B5C4B25FD6}">
      <dgm:prSet/>
      <dgm:spPr/>
      <dgm:t>
        <a:bodyPr/>
        <a:lstStyle/>
        <a:p>
          <a:r>
            <a:rPr lang="pt-BR" dirty="0"/>
            <a:t>Serviço Público</a:t>
          </a:r>
        </a:p>
      </dgm:t>
    </dgm:pt>
    <dgm:pt modelId="{F7F2C9E6-23BE-4BF8-80DC-AAD9A95F4360}" type="parTrans" cxnId="{0AF5ED20-58B8-461F-A79D-35055001B9E3}">
      <dgm:prSet/>
      <dgm:spPr/>
      <dgm:t>
        <a:bodyPr/>
        <a:lstStyle/>
        <a:p>
          <a:endParaRPr lang="pt-BR"/>
        </a:p>
      </dgm:t>
    </dgm:pt>
    <dgm:pt modelId="{E5D440F3-378C-49EF-B4D7-D316E8EAEA1A}" type="sibTrans" cxnId="{0AF5ED20-58B8-461F-A79D-35055001B9E3}">
      <dgm:prSet/>
      <dgm:spPr/>
      <dgm:t>
        <a:bodyPr/>
        <a:lstStyle/>
        <a:p>
          <a:endParaRPr lang="pt-BR"/>
        </a:p>
      </dgm:t>
    </dgm:pt>
    <dgm:pt modelId="{F0BBFD0A-9CCD-4561-AF4B-217AB118E387}">
      <dgm:prSet/>
      <dgm:spPr/>
      <dgm:t>
        <a:bodyPr/>
        <a:lstStyle/>
        <a:p>
          <a:r>
            <a:rPr lang="pt-BR" dirty="0"/>
            <a:t>Servidores</a:t>
          </a:r>
        </a:p>
      </dgm:t>
    </dgm:pt>
    <dgm:pt modelId="{F2CCC241-E2A0-4F6D-8CCA-8F02372D2341}" type="parTrans" cxnId="{EE52550B-4519-49E6-9D4A-4D4E40B18790}">
      <dgm:prSet/>
      <dgm:spPr/>
      <dgm:t>
        <a:bodyPr/>
        <a:lstStyle/>
        <a:p>
          <a:endParaRPr lang="pt-BR"/>
        </a:p>
      </dgm:t>
    </dgm:pt>
    <dgm:pt modelId="{1EF69FF0-C082-456E-B526-7EC64CAD0AE1}" type="sibTrans" cxnId="{EE52550B-4519-49E6-9D4A-4D4E40B18790}">
      <dgm:prSet/>
      <dgm:spPr/>
      <dgm:t>
        <a:bodyPr/>
        <a:lstStyle/>
        <a:p>
          <a:endParaRPr lang="pt-BR"/>
        </a:p>
      </dgm:t>
    </dgm:pt>
    <dgm:pt modelId="{9A084B6B-9BFA-4957-BF57-92B6843852D9}">
      <dgm:prSet/>
      <dgm:spPr/>
      <dgm:t>
        <a:bodyPr/>
        <a:lstStyle/>
        <a:p>
          <a:r>
            <a:rPr lang="pt-BR"/>
            <a:t>Licitação (incluídas as Parcerias Público-Privadas)</a:t>
          </a:r>
          <a:endParaRPr lang="pt-BR" dirty="0"/>
        </a:p>
      </dgm:t>
    </dgm:pt>
    <dgm:pt modelId="{51E23D09-D1EE-45D8-986B-050891312D5B}" type="parTrans" cxnId="{0FEEF0B8-2997-43FB-B9DA-55CCB56B70CA}">
      <dgm:prSet/>
      <dgm:spPr/>
      <dgm:t>
        <a:bodyPr/>
        <a:lstStyle/>
        <a:p>
          <a:endParaRPr lang="pt-BR"/>
        </a:p>
      </dgm:t>
    </dgm:pt>
    <dgm:pt modelId="{4232BC11-D5AE-4DCC-BC96-BBF2D8580012}" type="sibTrans" cxnId="{0FEEF0B8-2997-43FB-B9DA-55CCB56B70CA}">
      <dgm:prSet/>
      <dgm:spPr/>
      <dgm:t>
        <a:bodyPr/>
        <a:lstStyle/>
        <a:p>
          <a:endParaRPr lang="pt-BR"/>
        </a:p>
      </dgm:t>
    </dgm:pt>
    <dgm:pt modelId="{7B2CAC30-C3AB-485D-9C66-08A4099880F1}">
      <dgm:prSet/>
      <dgm:spPr/>
      <dgm:t>
        <a:bodyPr/>
        <a:lstStyle/>
        <a:p>
          <a:r>
            <a:rPr lang="pt-BR" dirty="0"/>
            <a:t>Controle</a:t>
          </a:r>
        </a:p>
      </dgm:t>
    </dgm:pt>
    <dgm:pt modelId="{253A07D3-C402-49D3-AE9A-B4AF7D7F88D4}" type="parTrans" cxnId="{5EB24019-E8D2-498E-9BF4-C278981874CB}">
      <dgm:prSet/>
      <dgm:spPr/>
      <dgm:t>
        <a:bodyPr/>
        <a:lstStyle/>
        <a:p>
          <a:endParaRPr lang="pt-BR"/>
        </a:p>
      </dgm:t>
    </dgm:pt>
    <dgm:pt modelId="{84EDF30B-8FCE-470B-A06C-CBDF4DD290DB}" type="sibTrans" cxnId="{5EB24019-E8D2-498E-9BF4-C278981874CB}">
      <dgm:prSet/>
      <dgm:spPr/>
      <dgm:t>
        <a:bodyPr/>
        <a:lstStyle/>
        <a:p>
          <a:endParaRPr lang="pt-BR"/>
        </a:p>
      </dgm:t>
    </dgm:pt>
    <dgm:pt modelId="{5F4C2673-5E3A-4D36-804D-AE95AFFB555A}">
      <dgm:prSet phldrT="[Texto]" custT="1"/>
      <dgm:spPr/>
      <dgm:t>
        <a:bodyPr/>
        <a:lstStyle/>
        <a:p>
          <a:r>
            <a:rPr lang="pt-BR" sz="2000" dirty="0"/>
            <a:t>Equipamento é público</a:t>
          </a:r>
        </a:p>
      </dgm:t>
    </dgm:pt>
    <dgm:pt modelId="{F68E82A7-426C-4784-B2AF-FEB91606929D}" type="parTrans" cxnId="{CD844331-7338-4664-95B5-D88D28BB615F}">
      <dgm:prSet/>
      <dgm:spPr/>
      <dgm:t>
        <a:bodyPr/>
        <a:lstStyle/>
        <a:p>
          <a:endParaRPr lang="pt-BR"/>
        </a:p>
      </dgm:t>
    </dgm:pt>
    <dgm:pt modelId="{919484A6-82A3-4088-B955-7F731A199397}" type="sibTrans" cxnId="{CD844331-7338-4664-95B5-D88D28BB615F}">
      <dgm:prSet/>
      <dgm:spPr/>
      <dgm:t>
        <a:bodyPr/>
        <a:lstStyle/>
        <a:p>
          <a:endParaRPr lang="pt-BR"/>
        </a:p>
      </dgm:t>
    </dgm:pt>
    <dgm:pt modelId="{B179C891-967A-490E-A1B7-71B0CC291300}" type="pres">
      <dgm:prSet presAssocID="{619DAC7C-31FC-4C98-9C19-D690A5AAF537}" presName="Name0" presStyleCnt="0">
        <dgm:presLayoutVars>
          <dgm:dir/>
          <dgm:animLvl val="lvl"/>
          <dgm:resizeHandles val="exact"/>
        </dgm:presLayoutVars>
      </dgm:prSet>
      <dgm:spPr/>
    </dgm:pt>
    <dgm:pt modelId="{DC3E5390-EB3E-48F1-88E6-2B693DD2C9CA}" type="pres">
      <dgm:prSet presAssocID="{7CA41063-19EF-4EC3-8797-E606CBA01E4A}" presName="composite" presStyleCnt="0"/>
      <dgm:spPr/>
    </dgm:pt>
    <dgm:pt modelId="{D87420DF-0C82-4BED-8710-68424F868437}" type="pres">
      <dgm:prSet presAssocID="{7CA41063-19EF-4EC3-8797-E606CBA01E4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CF47A4B7-6430-4150-83E6-225B9DF60CE1}" type="pres">
      <dgm:prSet presAssocID="{7CA41063-19EF-4EC3-8797-E606CBA01E4A}" presName="desTx" presStyleLbl="alignAccFollowNode1" presStyleIdx="0" presStyleCnt="4">
        <dgm:presLayoutVars>
          <dgm:bulletEnabled val="1"/>
        </dgm:presLayoutVars>
      </dgm:prSet>
      <dgm:spPr/>
    </dgm:pt>
    <dgm:pt modelId="{39E6AB6D-4455-4AB9-8CB5-B0DCA90F97CF}" type="pres">
      <dgm:prSet presAssocID="{2E269829-863D-4A49-8F3A-3A2D9A575EC9}" presName="space" presStyleCnt="0"/>
      <dgm:spPr/>
    </dgm:pt>
    <dgm:pt modelId="{C437B2BA-11E1-41EB-ADC2-6929828C0904}" type="pres">
      <dgm:prSet presAssocID="{90328CDB-3035-42B0-9FF1-67C4571F3C79}" presName="composite" presStyleCnt="0"/>
      <dgm:spPr/>
    </dgm:pt>
    <dgm:pt modelId="{026ED37A-3E20-42ED-8E52-059358584E3C}" type="pres">
      <dgm:prSet presAssocID="{90328CDB-3035-42B0-9FF1-67C4571F3C7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24C17634-D095-41EF-B21A-02BEA7DD169E}" type="pres">
      <dgm:prSet presAssocID="{90328CDB-3035-42B0-9FF1-67C4571F3C79}" presName="desTx" presStyleLbl="alignAccFollowNode1" presStyleIdx="1" presStyleCnt="4">
        <dgm:presLayoutVars>
          <dgm:bulletEnabled val="1"/>
        </dgm:presLayoutVars>
      </dgm:prSet>
      <dgm:spPr/>
    </dgm:pt>
    <dgm:pt modelId="{1BBB43EB-70D2-4E1C-BFFF-6CA669325650}" type="pres">
      <dgm:prSet presAssocID="{1C355B36-4D72-476C-A878-8CDF023CD250}" presName="space" presStyleCnt="0"/>
      <dgm:spPr/>
    </dgm:pt>
    <dgm:pt modelId="{DD1E733F-B237-4AF2-A718-ADE9990D867C}" type="pres">
      <dgm:prSet presAssocID="{620A4223-359E-4752-9329-47B5C4B25FD6}" presName="composite" presStyleCnt="0"/>
      <dgm:spPr/>
    </dgm:pt>
    <dgm:pt modelId="{0CCDBA8F-5C8E-49C8-9A93-AA355FBFF993}" type="pres">
      <dgm:prSet presAssocID="{620A4223-359E-4752-9329-47B5C4B25FD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214AC3A4-8CC9-492E-AF88-2C8124DEA6F5}" type="pres">
      <dgm:prSet presAssocID="{620A4223-359E-4752-9329-47B5C4B25FD6}" presName="desTx" presStyleLbl="alignAccFollowNode1" presStyleIdx="2" presStyleCnt="4">
        <dgm:presLayoutVars>
          <dgm:bulletEnabled val="1"/>
        </dgm:presLayoutVars>
      </dgm:prSet>
      <dgm:spPr/>
    </dgm:pt>
    <dgm:pt modelId="{C15ED312-F26D-445E-BA12-7424769E94F0}" type="pres">
      <dgm:prSet presAssocID="{E5D440F3-378C-49EF-B4D7-D316E8EAEA1A}" presName="space" presStyleCnt="0"/>
      <dgm:spPr/>
    </dgm:pt>
    <dgm:pt modelId="{442BADEC-5ED7-4F93-93FD-927343B1D6DC}" type="pres">
      <dgm:prSet presAssocID="{D932865E-B7B1-43C5-98E8-F399B22185E6}" presName="composite" presStyleCnt="0"/>
      <dgm:spPr/>
    </dgm:pt>
    <dgm:pt modelId="{8421A7A1-5D2A-452E-9E2A-346AA549C57C}" type="pres">
      <dgm:prSet presAssocID="{D932865E-B7B1-43C5-98E8-F399B22185E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161EA10F-19E2-4F44-AC06-6C7C1D9F4F17}" type="pres">
      <dgm:prSet presAssocID="{D932865E-B7B1-43C5-98E8-F399B22185E6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EE52550B-4519-49E6-9D4A-4D4E40B18790}" srcId="{620A4223-359E-4752-9329-47B5C4B25FD6}" destId="{F0BBFD0A-9CCD-4561-AF4B-217AB118E387}" srcOrd="0" destOrd="0" parTransId="{F2CCC241-E2A0-4F6D-8CCA-8F02372D2341}" sibTransId="{1EF69FF0-C082-456E-B526-7EC64CAD0AE1}"/>
    <dgm:cxn modelId="{59A8670F-A61A-482C-9D60-9286B4FF1D07}" srcId="{619DAC7C-31FC-4C98-9C19-D690A5AAF537}" destId="{D932865E-B7B1-43C5-98E8-F399B22185E6}" srcOrd="3" destOrd="0" parTransId="{F0815068-6D1E-473B-AE9A-7F9BCA91B62E}" sibTransId="{7C4BDF43-512A-4B42-862B-CDC496F29169}"/>
    <dgm:cxn modelId="{24958410-D41E-4CAF-9F5D-FBD890FE7364}" type="presOf" srcId="{C7B690A4-14D4-41E3-84BC-7743B2266C96}" destId="{161EA10F-19E2-4F44-AC06-6C7C1D9F4F17}" srcOrd="0" destOrd="0" presId="urn:microsoft.com/office/officeart/2005/8/layout/hList1"/>
    <dgm:cxn modelId="{12E76017-F7DF-4702-8DC1-17A9C3D6B8AB}" srcId="{619DAC7C-31FC-4C98-9C19-D690A5AAF537}" destId="{7CA41063-19EF-4EC3-8797-E606CBA01E4A}" srcOrd="0" destOrd="0" parTransId="{39EAB44F-A600-411C-99E1-102E10071534}" sibTransId="{2E269829-863D-4A49-8F3A-3A2D9A575EC9}"/>
    <dgm:cxn modelId="{5EB24019-E8D2-498E-9BF4-C278981874CB}" srcId="{620A4223-359E-4752-9329-47B5C4B25FD6}" destId="{7B2CAC30-C3AB-485D-9C66-08A4099880F1}" srcOrd="2" destOrd="0" parTransId="{253A07D3-C402-49D3-AE9A-B4AF7D7F88D4}" sibTransId="{84EDF30B-8FCE-470B-A06C-CBDF4DD290DB}"/>
    <dgm:cxn modelId="{0AF5ED20-58B8-461F-A79D-35055001B9E3}" srcId="{619DAC7C-31FC-4C98-9C19-D690A5AAF537}" destId="{620A4223-359E-4752-9329-47B5C4B25FD6}" srcOrd="2" destOrd="0" parTransId="{F7F2C9E6-23BE-4BF8-80DC-AAD9A95F4360}" sibTransId="{E5D440F3-378C-49EF-B4D7-D316E8EAEA1A}"/>
    <dgm:cxn modelId="{CD844331-7338-4664-95B5-D88D28BB615F}" srcId="{D932865E-B7B1-43C5-98E8-F399B22185E6}" destId="{5F4C2673-5E3A-4D36-804D-AE95AFFB555A}" srcOrd="3" destOrd="0" parTransId="{F68E82A7-426C-4784-B2AF-FEB91606929D}" sibTransId="{919484A6-82A3-4088-B955-7F731A199397}"/>
    <dgm:cxn modelId="{137F8C31-2577-4E2E-AC68-5BF12DA9B7D8}" srcId="{D932865E-B7B1-43C5-98E8-F399B22185E6}" destId="{0D8B27EC-83D0-47C4-AD50-87FC0CF4ED13}" srcOrd="2" destOrd="0" parTransId="{6D042EBA-63EA-48D2-BD9B-08544455F3F6}" sibTransId="{E25ECA7C-9A65-44D3-B8FB-1A6CBFE35315}"/>
    <dgm:cxn modelId="{C4E7173B-637A-483D-B0EE-7C50821AAEBE}" type="presOf" srcId="{9B5A105D-5EFD-4466-9E17-5A483B2A4EDE}" destId="{24C17634-D095-41EF-B21A-02BEA7DD169E}" srcOrd="0" destOrd="1" presId="urn:microsoft.com/office/officeart/2005/8/layout/hList1"/>
    <dgm:cxn modelId="{B4FFF83F-039E-49D3-9EF4-545724D02730}" type="presOf" srcId="{F0BBFD0A-9CCD-4561-AF4B-217AB118E387}" destId="{214AC3A4-8CC9-492E-AF88-2C8124DEA6F5}" srcOrd="0" destOrd="0" presId="urn:microsoft.com/office/officeart/2005/8/layout/hList1"/>
    <dgm:cxn modelId="{A1E5154D-F112-4D56-BEA5-21715A6B4CF6}" srcId="{D932865E-B7B1-43C5-98E8-F399B22185E6}" destId="{C7B690A4-14D4-41E3-84BC-7743B2266C96}" srcOrd="0" destOrd="0" parTransId="{89C94860-0F2B-4300-8B80-AD27E9330EB6}" sibTransId="{325B9CDE-5911-42FC-A8AD-6147169A1C91}"/>
    <dgm:cxn modelId="{7906FC4E-1543-4CD7-A51A-602C2E71589C}" srcId="{7CA41063-19EF-4EC3-8797-E606CBA01E4A}" destId="{30059FCC-625A-471F-A067-DF238EB1D9D1}" srcOrd="0" destOrd="0" parTransId="{4332B5DE-1756-4393-AEF3-34BC07990A36}" sibTransId="{EAAF6B2A-2477-4F5B-B59C-122A79CD3149}"/>
    <dgm:cxn modelId="{E7D8B456-D114-45B5-8A85-1656CE5B2367}" type="presOf" srcId="{0D8B27EC-83D0-47C4-AD50-87FC0CF4ED13}" destId="{161EA10F-19E2-4F44-AC06-6C7C1D9F4F17}" srcOrd="0" destOrd="2" presId="urn:microsoft.com/office/officeart/2005/8/layout/hList1"/>
    <dgm:cxn modelId="{0BFA5A59-8482-4E5F-BA90-12F03D6521B8}" srcId="{90328CDB-3035-42B0-9FF1-67C4571F3C79}" destId="{9B5A105D-5EFD-4466-9E17-5A483B2A4EDE}" srcOrd="1" destOrd="0" parTransId="{B87CC0D3-3E1B-46A6-8EAD-0DE1DFBAD453}" sibTransId="{62A5482C-BC9C-4574-AD64-08C72BA2AF4A}"/>
    <dgm:cxn modelId="{56BAD07B-344F-49C2-AC03-7CBD6969B174}" srcId="{90328CDB-3035-42B0-9FF1-67C4571F3C79}" destId="{56947744-04A0-498E-AB0A-5021437BABCC}" srcOrd="0" destOrd="0" parTransId="{E81EC8B7-E551-4E2B-B608-8826DA655401}" sibTransId="{581B19B0-5ACB-4C5C-9133-77A7D819E522}"/>
    <dgm:cxn modelId="{A445767C-D657-4F29-831D-3D019E7ECE83}" srcId="{619DAC7C-31FC-4C98-9C19-D690A5AAF537}" destId="{90328CDB-3035-42B0-9FF1-67C4571F3C79}" srcOrd="1" destOrd="0" parTransId="{1855951C-A713-4C87-B8C6-DFDB7E801727}" sibTransId="{1C355B36-4D72-476C-A878-8CDF023CD250}"/>
    <dgm:cxn modelId="{FD2A5DA0-74E6-404A-BA2C-3252C2F879D2}" type="presOf" srcId="{7B2CAC30-C3AB-485D-9C66-08A4099880F1}" destId="{214AC3A4-8CC9-492E-AF88-2C8124DEA6F5}" srcOrd="0" destOrd="2" presId="urn:microsoft.com/office/officeart/2005/8/layout/hList1"/>
    <dgm:cxn modelId="{F44A24AB-4A94-44F6-A3B8-E3E29C2980FC}" type="presOf" srcId="{30059FCC-625A-471F-A067-DF238EB1D9D1}" destId="{CF47A4B7-6430-4150-83E6-225B9DF60CE1}" srcOrd="0" destOrd="0" presId="urn:microsoft.com/office/officeart/2005/8/layout/hList1"/>
    <dgm:cxn modelId="{9E9CD9AD-C153-455A-B8FF-F309F151EA3E}" type="presOf" srcId="{619DAC7C-31FC-4C98-9C19-D690A5AAF537}" destId="{B179C891-967A-490E-A1B7-71B0CC291300}" srcOrd="0" destOrd="0" presId="urn:microsoft.com/office/officeart/2005/8/layout/hList1"/>
    <dgm:cxn modelId="{0FEEF0B8-2997-43FB-B9DA-55CCB56B70CA}" srcId="{620A4223-359E-4752-9329-47B5C4B25FD6}" destId="{9A084B6B-9BFA-4957-BF57-92B6843852D9}" srcOrd="1" destOrd="0" parTransId="{51E23D09-D1EE-45D8-986B-050891312D5B}" sibTransId="{4232BC11-D5AE-4DCC-BC96-BBF2D8580012}"/>
    <dgm:cxn modelId="{5C9917C1-C868-4826-B7ED-49BAE9A76125}" type="presOf" srcId="{632EFF23-5543-4FD3-BB23-CF01DDAA2645}" destId="{CF47A4B7-6430-4150-83E6-225B9DF60CE1}" srcOrd="0" destOrd="1" presId="urn:microsoft.com/office/officeart/2005/8/layout/hList1"/>
    <dgm:cxn modelId="{36F7F7C3-A260-4CF0-919A-FEFC51B64D23}" type="presOf" srcId="{56947744-04A0-498E-AB0A-5021437BABCC}" destId="{24C17634-D095-41EF-B21A-02BEA7DD169E}" srcOrd="0" destOrd="0" presId="urn:microsoft.com/office/officeart/2005/8/layout/hList1"/>
    <dgm:cxn modelId="{D76FD7C6-1A10-4791-A8C7-4A53B56C1D4D}" srcId="{7CA41063-19EF-4EC3-8797-E606CBA01E4A}" destId="{632EFF23-5543-4FD3-BB23-CF01DDAA2645}" srcOrd="1" destOrd="0" parTransId="{611347F1-7F2B-4936-B72E-190061963236}" sibTransId="{DEFEB29E-7797-4507-9F16-B30D895844D3}"/>
    <dgm:cxn modelId="{95A6A2CA-831A-4933-B004-9E6433C426A8}" type="presOf" srcId="{0A521095-CEED-4B07-90AA-1D4E20BD9521}" destId="{161EA10F-19E2-4F44-AC06-6C7C1D9F4F17}" srcOrd="0" destOrd="1" presId="urn:microsoft.com/office/officeart/2005/8/layout/hList1"/>
    <dgm:cxn modelId="{E5B75ACC-4135-4051-A28E-7718DB2E92F7}" type="presOf" srcId="{620A4223-359E-4752-9329-47B5C4B25FD6}" destId="{0CCDBA8F-5C8E-49C8-9A93-AA355FBFF993}" srcOrd="0" destOrd="0" presId="urn:microsoft.com/office/officeart/2005/8/layout/hList1"/>
    <dgm:cxn modelId="{7D0DFCD1-1992-49DD-8698-82F13AA579EE}" type="presOf" srcId="{9A084B6B-9BFA-4957-BF57-92B6843852D9}" destId="{214AC3A4-8CC9-492E-AF88-2C8124DEA6F5}" srcOrd="0" destOrd="1" presId="urn:microsoft.com/office/officeart/2005/8/layout/hList1"/>
    <dgm:cxn modelId="{EDDD9FD6-5630-4C3D-998E-3FEADC9E9388}" type="presOf" srcId="{90328CDB-3035-42B0-9FF1-67C4571F3C79}" destId="{026ED37A-3E20-42ED-8E52-059358584E3C}" srcOrd="0" destOrd="0" presId="urn:microsoft.com/office/officeart/2005/8/layout/hList1"/>
    <dgm:cxn modelId="{F11FE8DB-5E88-4FBB-92C3-28DC4007494C}" type="presOf" srcId="{7CA41063-19EF-4EC3-8797-E606CBA01E4A}" destId="{D87420DF-0C82-4BED-8710-68424F868437}" srcOrd="0" destOrd="0" presId="urn:microsoft.com/office/officeart/2005/8/layout/hList1"/>
    <dgm:cxn modelId="{903708DC-7733-4EAC-B033-221673C368AD}" type="presOf" srcId="{5F4C2673-5E3A-4D36-804D-AE95AFFB555A}" destId="{161EA10F-19E2-4F44-AC06-6C7C1D9F4F17}" srcOrd="0" destOrd="3" presId="urn:microsoft.com/office/officeart/2005/8/layout/hList1"/>
    <dgm:cxn modelId="{7C2E12E2-DEAB-490A-9849-B53979D4CCB3}" type="presOf" srcId="{D932865E-B7B1-43C5-98E8-F399B22185E6}" destId="{8421A7A1-5D2A-452E-9E2A-346AA549C57C}" srcOrd="0" destOrd="0" presId="urn:microsoft.com/office/officeart/2005/8/layout/hList1"/>
    <dgm:cxn modelId="{D62BCEFB-ECAC-48BB-864A-1673A992B580}" srcId="{D932865E-B7B1-43C5-98E8-F399B22185E6}" destId="{0A521095-CEED-4B07-90AA-1D4E20BD9521}" srcOrd="1" destOrd="0" parTransId="{EB6254ED-AFF4-4F5A-AE1A-1C6995020670}" sibTransId="{7D76EBE4-6F02-4624-89E5-022F0692A18B}"/>
    <dgm:cxn modelId="{F93955B0-181F-4837-BFA8-10C255A1B983}" type="presParOf" srcId="{B179C891-967A-490E-A1B7-71B0CC291300}" destId="{DC3E5390-EB3E-48F1-88E6-2B693DD2C9CA}" srcOrd="0" destOrd="0" presId="urn:microsoft.com/office/officeart/2005/8/layout/hList1"/>
    <dgm:cxn modelId="{3656F9AC-8857-4C45-B0C6-3AEE926FE67B}" type="presParOf" srcId="{DC3E5390-EB3E-48F1-88E6-2B693DD2C9CA}" destId="{D87420DF-0C82-4BED-8710-68424F868437}" srcOrd="0" destOrd="0" presId="urn:microsoft.com/office/officeart/2005/8/layout/hList1"/>
    <dgm:cxn modelId="{076A4D4E-FC02-4FF5-8B01-19ADBC622790}" type="presParOf" srcId="{DC3E5390-EB3E-48F1-88E6-2B693DD2C9CA}" destId="{CF47A4B7-6430-4150-83E6-225B9DF60CE1}" srcOrd="1" destOrd="0" presId="urn:microsoft.com/office/officeart/2005/8/layout/hList1"/>
    <dgm:cxn modelId="{69B3AA2D-55BF-4B12-A346-9175B1D56023}" type="presParOf" srcId="{B179C891-967A-490E-A1B7-71B0CC291300}" destId="{39E6AB6D-4455-4AB9-8CB5-B0DCA90F97CF}" srcOrd="1" destOrd="0" presId="urn:microsoft.com/office/officeart/2005/8/layout/hList1"/>
    <dgm:cxn modelId="{F422D46A-1603-483F-8DAB-830F4C6CF27B}" type="presParOf" srcId="{B179C891-967A-490E-A1B7-71B0CC291300}" destId="{C437B2BA-11E1-41EB-ADC2-6929828C0904}" srcOrd="2" destOrd="0" presId="urn:microsoft.com/office/officeart/2005/8/layout/hList1"/>
    <dgm:cxn modelId="{6361E53A-D5FA-480E-8765-201471BF04C9}" type="presParOf" srcId="{C437B2BA-11E1-41EB-ADC2-6929828C0904}" destId="{026ED37A-3E20-42ED-8E52-059358584E3C}" srcOrd="0" destOrd="0" presId="urn:microsoft.com/office/officeart/2005/8/layout/hList1"/>
    <dgm:cxn modelId="{9348D2CC-7235-4910-A611-F0D9273F35C0}" type="presParOf" srcId="{C437B2BA-11E1-41EB-ADC2-6929828C0904}" destId="{24C17634-D095-41EF-B21A-02BEA7DD169E}" srcOrd="1" destOrd="0" presId="urn:microsoft.com/office/officeart/2005/8/layout/hList1"/>
    <dgm:cxn modelId="{6A3B9C4B-4F85-4AC6-922E-47520A0C6D3E}" type="presParOf" srcId="{B179C891-967A-490E-A1B7-71B0CC291300}" destId="{1BBB43EB-70D2-4E1C-BFFF-6CA669325650}" srcOrd="3" destOrd="0" presId="urn:microsoft.com/office/officeart/2005/8/layout/hList1"/>
    <dgm:cxn modelId="{2D87438E-59D0-493A-A7F9-785E0CDC4970}" type="presParOf" srcId="{B179C891-967A-490E-A1B7-71B0CC291300}" destId="{DD1E733F-B237-4AF2-A718-ADE9990D867C}" srcOrd="4" destOrd="0" presId="urn:microsoft.com/office/officeart/2005/8/layout/hList1"/>
    <dgm:cxn modelId="{691C8BFD-46CA-4D53-9DFA-7C4FCC81A486}" type="presParOf" srcId="{DD1E733F-B237-4AF2-A718-ADE9990D867C}" destId="{0CCDBA8F-5C8E-49C8-9A93-AA355FBFF993}" srcOrd="0" destOrd="0" presId="urn:microsoft.com/office/officeart/2005/8/layout/hList1"/>
    <dgm:cxn modelId="{184325F8-E73D-4AC1-A3A9-076B65B6E9B7}" type="presParOf" srcId="{DD1E733F-B237-4AF2-A718-ADE9990D867C}" destId="{214AC3A4-8CC9-492E-AF88-2C8124DEA6F5}" srcOrd="1" destOrd="0" presId="urn:microsoft.com/office/officeart/2005/8/layout/hList1"/>
    <dgm:cxn modelId="{E5CAB594-15EE-4849-BA21-BF9923A8C8B3}" type="presParOf" srcId="{B179C891-967A-490E-A1B7-71B0CC291300}" destId="{C15ED312-F26D-445E-BA12-7424769E94F0}" srcOrd="5" destOrd="0" presId="urn:microsoft.com/office/officeart/2005/8/layout/hList1"/>
    <dgm:cxn modelId="{242D72AA-6E35-46B2-8480-77F145455FFB}" type="presParOf" srcId="{B179C891-967A-490E-A1B7-71B0CC291300}" destId="{442BADEC-5ED7-4F93-93FD-927343B1D6DC}" srcOrd="6" destOrd="0" presId="urn:microsoft.com/office/officeart/2005/8/layout/hList1"/>
    <dgm:cxn modelId="{88A3B6EB-00E6-425B-84FC-692B056B0EF5}" type="presParOf" srcId="{442BADEC-5ED7-4F93-93FD-927343B1D6DC}" destId="{8421A7A1-5D2A-452E-9E2A-346AA549C57C}" srcOrd="0" destOrd="0" presId="urn:microsoft.com/office/officeart/2005/8/layout/hList1"/>
    <dgm:cxn modelId="{2C43C3B0-C22B-45EF-A236-13EBC9796248}" type="presParOf" srcId="{442BADEC-5ED7-4F93-93FD-927343B1D6DC}" destId="{161EA10F-19E2-4F44-AC06-6C7C1D9F4F1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75315-9EED-4155-AD55-83D203D9C669}">
      <dsp:nvSpPr>
        <dsp:cNvPr id="0" name=""/>
        <dsp:cNvSpPr/>
      </dsp:nvSpPr>
      <dsp:spPr>
        <a:xfrm>
          <a:off x="0" y="4329107"/>
          <a:ext cx="1208921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3C421-D73C-49FD-B1F3-0A870A19112B}">
      <dsp:nvSpPr>
        <dsp:cNvPr id="0" name=""/>
        <dsp:cNvSpPr/>
      </dsp:nvSpPr>
      <dsp:spPr>
        <a:xfrm>
          <a:off x="604460" y="4181507"/>
          <a:ext cx="8462452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861" tIns="0" rIns="319861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Altera Lei nº 4.119/1962 (rege profissão de psicólogo)</a:t>
          </a:r>
        </a:p>
      </dsp:txBody>
      <dsp:txXfrm>
        <a:off x="618870" y="4195917"/>
        <a:ext cx="8433632" cy="266380"/>
      </dsp:txXfrm>
    </dsp:sp>
    <dsp:sp modelId="{590F7CFB-5771-4DDA-A999-A82E9DFAAAFE}">
      <dsp:nvSpPr>
        <dsp:cNvPr id="0" name=""/>
        <dsp:cNvSpPr/>
      </dsp:nvSpPr>
      <dsp:spPr>
        <a:xfrm>
          <a:off x="0" y="4782707"/>
          <a:ext cx="1208921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89D59-A03A-4AE1-8F54-CC021BECB67A}">
      <dsp:nvSpPr>
        <dsp:cNvPr id="0" name=""/>
        <dsp:cNvSpPr/>
      </dsp:nvSpPr>
      <dsp:spPr>
        <a:xfrm>
          <a:off x="604460" y="4635107"/>
          <a:ext cx="8462452" cy="295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861" tIns="0" rIns="319861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Define piso salarial de psicólogo em R$ 3.600,00</a:t>
          </a:r>
        </a:p>
      </dsp:txBody>
      <dsp:txXfrm>
        <a:off x="618870" y="4649517"/>
        <a:ext cx="8433632" cy="266380"/>
      </dsp:txXfrm>
    </dsp:sp>
    <dsp:sp modelId="{993F30CE-E8CE-4267-9D3F-421DE5FDBF3F}">
      <dsp:nvSpPr>
        <dsp:cNvPr id="0" name=""/>
        <dsp:cNvSpPr/>
      </dsp:nvSpPr>
      <dsp:spPr>
        <a:xfrm>
          <a:off x="0" y="5236307"/>
          <a:ext cx="1208921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D1192-BB4D-43AA-9DFA-E425D63932FD}">
      <dsp:nvSpPr>
        <dsp:cNvPr id="0" name=""/>
        <dsp:cNvSpPr/>
      </dsp:nvSpPr>
      <dsp:spPr>
        <a:xfrm>
          <a:off x="604460" y="5088707"/>
          <a:ext cx="8462452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861" tIns="0" rIns="319861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Reajuste pelo Índice Nacional de Preços ao Consumidor</a:t>
          </a:r>
        </a:p>
      </dsp:txBody>
      <dsp:txXfrm>
        <a:off x="618870" y="5103117"/>
        <a:ext cx="8433632" cy="266380"/>
      </dsp:txXfrm>
    </dsp:sp>
    <dsp:sp modelId="{C964067D-7B6D-4D7F-B13F-23EAFC864F52}">
      <dsp:nvSpPr>
        <dsp:cNvPr id="0" name=""/>
        <dsp:cNvSpPr/>
      </dsp:nvSpPr>
      <dsp:spPr>
        <a:xfrm>
          <a:off x="0" y="5689907"/>
          <a:ext cx="1208921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D9C0B-A334-449D-9EC7-FCE5D6AAB872}">
      <dsp:nvSpPr>
        <dsp:cNvPr id="0" name=""/>
        <dsp:cNvSpPr/>
      </dsp:nvSpPr>
      <dsp:spPr>
        <a:xfrm>
          <a:off x="604460" y="5542307"/>
          <a:ext cx="8462452" cy="29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861" tIns="0" rIns="319861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Comissão de Trabalho, Administração e Serviço Público: parecer pela aprovação</a:t>
          </a:r>
        </a:p>
      </dsp:txBody>
      <dsp:txXfrm>
        <a:off x="618870" y="5556717"/>
        <a:ext cx="8433632" cy="266380"/>
      </dsp:txXfrm>
    </dsp:sp>
    <dsp:sp modelId="{E5415D0C-83A5-4742-A6FF-4FE040B9C824}">
      <dsp:nvSpPr>
        <dsp:cNvPr id="0" name=""/>
        <dsp:cNvSpPr/>
      </dsp:nvSpPr>
      <dsp:spPr>
        <a:xfrm>
          <a:off x="0" y="6143507"/>
          <a:ext cx="1208921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43CD4-AD22-4AF1-A507-D8319BC07FC5}">
      <dsp:nvSpPr>
        <dsp:cNvPr id="0" name=""/>
        <dsp:cNvSpPr/>
      </dsp:nvSpPr>
      <dsp:spPr>
        <a:xfrm>
          <a:off x="604460" y="5995907"/>
          <a:ext cx="8462452" cy="2952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861" tIns="0" rIns="319861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Parecer da Comissão de Finanças e Tributação: concluiu pela não implicação em aumento ou diminuição da receita ou das despesas públicas</a:t>
          </a:r>
        </a:p>
      </dsp:txBody>
      <dsp:txXfrm>
        <a:off x="618870" y="6010317"/>
        <a:ext cx="8433632" cy="26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A54D1-91F9-4C5A-BA8E-5038BCDB63ED}">
      <dsp:nvSpPr>
        <dsp:cNvPr id="0" name=""/>
        <dsp:cNvSpPr/>
      </dsp:nvSpPr>
      <dsp:spPr>
        <a:xfrm>
          <a:off x="0" y="3414299"/>
          <a:ext cx="9296400" cy="14035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Direção Municipal</a:t>
          </a:r>
        </a:p>
      </dsp:txBody>
      <dsp:txXfrm>
        <a:off x="0" y="3414299"/>
        <a:ext cx="2788920" cy="1403538"/>
      </dsp:txXfrm>
    </dsp:sp>
    <dsp:sp modelId="{4E4824CA-0C26-41DC-8123-F44846993C07}">
      <dsp:nvSpPr>
        <dsp:cNvPr id="0" name=""/>
        <dsp:cNvSpPr/>
      </dsp:nvSpPr>
      <dsp:spPr>
        <a:xfrm>
          <a:off x="0" y="1776837"/>
          <a:ext cx="9296400" cy="14035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Direção Estadual</a:t>
          </a:r>
        </a:p>
      </dsp:txBody>
      <dsp:txXfrm>
        <a:off x="0" y="1776837"/>
        <a:ext cx="2788920" cy="1403538"/>
      </dsp:txXfrm>
    </dsp:sp>
    <dsp:sp modelId="{B4CE05DE-F6EF-44C7-9C27-15FAE944379A}">
      <dsp:nvSpPr>
        <dsp:cNvPr id="0" name=""/>
        <dsp:cNvSpPr/>
      </dsp:nvSpPr>
      <dsp:spPr>
        <a:xfrm>
          <a:off x="0" y="139376"/>
          <a:ext cx="9296400" cy="14035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Direção Nacional</a:t>
          </a:r>
        </a:p>
      </dsp:txBody>
      <dsp:txXfrm>
        <a:off x="0" y="139376"/>
        <a:ext cx="2788920" cy="1403538"/>
      </dsp:txXfrm>
    </dsp:sp>
    <dsp:sp modelId="{11F0292A-3CCE-439D-A367-FEE9A4421ABE}">
      <dsp:nvSpPr>
        <dsp:cNvPr id="0" name=""/>
        <dsp:cNvSpPr/>
      </dsp:nvSpPr>
      <dsp:spPr>
        <a:xfrm>
          <a:off x="5642671" y="256337"/>
          <a:ext cx="1754423" cy="1169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Ministério da Saúde</a:t>
          </a:r>
        </a:p>
      </dsp:txBody>
      <dsp:txXfrm>
        <a:off x="5676928" y="290594"/>
        <a:ext cx="1685909" cy="1101101"/>
      </dsp:txXfrm>
    </dsp:sp>
    <dsp:sp modelId="{CFF4F248-1024-43B1-A055-22E1BCCB8F93}">
      <dsp:nvSpPr>
        <dsp:cNvPr id="0" name=""/>
        <dsp:cNvSpPr/>
      </dsp:nvSpPr>
      <dsp:spPr>
        <a:xfrm>
          <a:off x="4809320" y="1425953"/>
          <a:ext cx="1710562" cy="467846"/>
        </a:xfrm>
        <a:custGeom>
          <a:avLst/>
          <a:gdLst/>
          <a:ahLst/>
          <a:cxnLst/>
          <a:rect l="0" t="0" r="0" b="0"/>
          <a:pathLst>
            <a:path>
              <a:moveTo>
                <a:pt x="1710562" y="0"/>
              </a:moveTo>
              <a:lnTo>
                <a:pt x="1710562" y="233923"/>
              </a:lnTo>
              <a:lnTo>
                <a:pt x="0" y="233923"/>
              </a:lnTo>
              <a:lnTo>
                <a:pt x="0" y="4678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822E2-59DD-4882-B37C-403788795BDA}">
      <dsp:nvSpPr>
        <dsp:cNvPr id="0" name=""/>
        <dsp:cNvSpPr/>
      </dsp:nvSpPr>
      <dsp:spPr>
        <a:xfrm>
          <a:off x="3932109" y="1893799"/>
          <a:ext cx="1754423" cy="11696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Secretaria Estadual de Saúde</a:t>
          </a:r>
        </a:p>
      </dsp:txBody>
      <dsp:txXfrm>
        <a:off x="3966366" y="1928056"/>
        <a:ext cx="1685909" cy="1101101"/>
      </dsp:txXfrm>
    </dsp:sp>
    <dsp:sp modelId="{99F8E649-DA6B-4404-8537-BC8E48EC189F}">
      <dsp:nvSpPr>
        <dsp:cNvPr id="0" name=""/>
        <dsp:cNvSpPr/>
      </dsp:nvSpPr>
      <dsp:spPr>
        <a:xfrm>
          <a:off x="3668945" y="3063414"/>
          <a:ext cx="1140375" cy="467846"/>
        </a:xfrm>
        <a:custGeom>
          <a:avLst/>
          <a:gdLst/>
          <a:ahLst/>
          <a:cxnLst/>
          <a:rect l="0" t="0" r="0" b="0"/>
          <a:pathLst>
            <a:path>
              <a:moveTo>
                <a:pt x="1140375" y="0"/>
              </a:moveTo>
              <a:lnTo>
                <a:pt x="1140375" y="233923"/>
              </a:lnTo>
              <a:lnTo>
                <a:pt x="0" y="233923"/>
              </a:lnTo>
              <a:lnTo>
                <a:pt x="0" y="46784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1F1C38-B34B-405B-A396-5F93003F104D}">
      <dsp:nvSpPr>
        <dsp:cNvPr id="0" name=""/>
        <dsp:cNvSpPr/>
      </dsp:nvSpPr>
      <dsp:spPr>
        <a:xfrm>
          <a:off x="2791734" y="3531260"/>
          <a:ext cx="1754423" cy="11696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Secretaria Municipal de Saúde</a:t>
          </a:r>
        </a:p>
      </dsp:txBody>
      <dsp:txXfrm>
        <a:off x="2825991" y="3565517"/>
        <a:ext cx="1685909" cy="1101101"/>
      </dsp:txXfrm>
    </dsp:sp>
    <dsp:sp modelId="{83C706E4-20FF-4A1D-83E5-C19A69B27EC5}">
      <dsp:nvSpPr>
        <dsp:cNvPr id="0" name=""/>
        <dsp:cNvSpPr/>
      </dsp:nvSpPr>
      <dsp:spPr>
        <a:xfrm>
          <a:off x="4809320" y="3063414"/>
          <a:ext cx="1140375" cy="467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923"/>
              </a:lnTo>
              <a:lnTo>
                <a:pt x="1140375" y="233923"/>
              </a:lnTo>
              <a:lnTo>
                <a:pt x="1140375" y="46784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415EA-2D07-4A55-BFB5-ADA39707BD8A}">
      <dsp:nvSpPr>
        <dsp:cNvPr id="0" name=""/>
        <dsp:cNvSpPr/>
      </dsp:nvSpPr>
      <dsp:spPr>
        <a:xfrm>
          <a:off x="5072484" y="3531260"/>
          <a:ext cx="1754423" cy="11696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Secretaria Municipal de Saúde</a:t>
          </a:r>
        </a:p>
      </dsp:txBody>
      <dsp:txXfrm>
        <a:off x="5106741" y="3565517"/>
        <a:ext cx="1685909" cy="1101101"/>
      </dsp:txXfrm>
    </dsp:sp>
    <dsp:sp modelId="{A05BC1F7-3605-4E03-828B-7FE934B00769}">
      <dsp:nvSpPr>
        <dsp:cNvPr id="0" name=""/>
        <dsp:cNvSpPr/>
      </dsp:nvSpPr>
      <dsp:spPr>
        <a:xfrm>
          <a:off x="6519883" y="1425953"/>
          <a:ext cx="1710562" cy="467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923"/>
              </a:lnTo>
              <a:lnTo>
                <a:pt x="1710562" y="233923"/>
              </a:lnTo>
              <a:lnTo>
                <a:pt x="1710562" y="4678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9AEE8-3E63-4C46-867F-ADBC48D63E30}">
      <dsp:nvSpPr>
        <dsp:cNvPr id="0" name=""/>
        <dsp:cNvSpPr/>
      </dsp:nvSpPr>
      <dsp:spPr>
        <a:xfrm>
          <a:off x="7353234" y="1893799"/>
          <a:ext cx="1754423" cy="11696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Secretaria Estadual de Saúde</a:t>
          </a:r>
        </a:p>
      </dsp:txBody>
      <dsp:txXfrm>
        <a:off x="7387491" y="1928056"/>
        <a:ext cx="1685909" cy="1101101"/>
      </dsp:txXfrm>
    </dsp:sp>
    <dsp:sp modelId="{C409D594-141B-403C-9DBE-6A9844E977AC}">
      <dsp:nvSpPr>
        <dsp:cNvPr id="0" name=""/>
        <dsp:cNvSpPr/>
      </dsp:nvSpPr>
      <dsp:spPr>
        <a:xfrm>
          <a:off x="8184726" y="3063414"/>
          <a:ext cx="91440" cy="4678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784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70B5E-1F9A-443D-BE3D-7AA832FB5C06}">
      <dsp:nvSpPr>
        <dsp:cNvPr id="0" name=""/>
        <dsp:cNvSpPr/>
      </dsp:nvSpPr>
      <dsp:spPr>
        <a:xfrm>
          <a:off x="7353234" y="3531260"/>
          <a:ext cx="1754423" cy="11696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Secretaria Municipal de Saúde</a:t>
          </a:r>
        </a:p>
      </dsp:txBody>
      <dsp:txXfrm>
        <a:off x="7387491" y="3565517"/>
        <a:ext cx="1685909" cy="1101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03054-2B69-47F5-A1A3-8E4AEDE35D82}">
      <dsp:nvSpPr>
        <dsp:cNvPr id="0" name=""/>
        <dsp:cNvSpPr/>
      </dsp:nvSpPr>
      <dsp:spPr>
        <a:xfrm>
          <a:off x="2211" y="991159"/>
          <a:ext cx="1329639" cy="5013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Comissão </a:t>
          </a:r>
          <a:r>
            <a:rPr lang="pt-BR" sz="1000" kern="1200" dirty="0" err="1"/>
            <a:t>Intergestores</a:t>
          </a:r>
          <a:r>
            <a:rPr lang="pt-BR" sz="1000" kern="1200" dirty="0"/>
            <a:t> Tripartite</a:t>
          </a:r>
        </a:p>
      </dsp:txBody>
      <dsp:txXfrm>
        <a:off x="2211" y="991159"/>
        <a:ext cx="1329639" cy="501373"/>
      </dsp:txXfrm>
    </dsp:sp>
    <dsp:sp modelId="{456F002B-A29B-4692-8831-9D2056675CA2}">
      <dsp:nvSpPr>
        <dsp:cNvPr id="0" name=""/>
        <dsp:cNvSpPr/>
      </dsp:nvSpPr>
      <dsp:spPr>
        <a:xfrm>
          <a:off x="2211" y="1492532"/>
          <a:ext cx="1329639" cy="19763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/>
            <a:t>Instância de pactuação consensual entre entes federativos do SUS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/>
            <a:t>Pactuam, dentre outros: (a) aspectos operacionais, financeiros e administrativos da gestão compartilhada; (b) diretrizes sobre Regiões de Saúde. </a:t>
          </a:r>
        </a:p>
      </dsp:txBody>
      <dsp:txXfrm>
        <a:off x="2211" y="1492532"/>
        <a:ext cx="1329639" cy="1976399"/>
      </dsp:txXfrm>
    </dsp:sp>
    <dsp:sp modelId="{408DF359-EC76-4D23-857C-F288A1ABE79B}">
      <dsp:nvSpPr>
        <dsp:cNvPr id="0" name=""/>
        <dsp:cNvSpPr/>
      </dsp:nvSpPr>
      <dsp:spPr>
        <a:xfrm>
          <a:off x="1518000" y="991159"/>
          <a:ext cx="1329639" cy="5013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Comissão </a:t>
          </a:r>
          <a:r>
            <a:rPr lang="pt-BR" sz="1000" kern="1200" dirty="0" err="1"/>
            <a:t>Intergestores</a:t>
          </a:r>
          <a:r>
            <a:rPr lang="pt-BR" sz="1000" kern="1200" dirty="0"/>
            <a:t> Bipartite</a:t>
          </a:r>
        </a:p>
      </dsp:txBody>
      <dsp:txXfrm>
        <a:off x="1518000" y="991159"/>
        <a:ext cx="1329639" cy="501373"/>
      </dsp:txXfrm>
    </dsp:sp>
    <dsp:sp modelId="{FFFC85DB-D2B9-48D0-8724-FAB8A95DE7D7}">
      <dsp:nvSpPr>
        <dsp:cNvPr id="0" name=""/>
        <dsp:cNvSpPr/>
      </dsp:nvSpPr>
      <dsp:spPr>
        <a:xfrm>
          <a:off x="1518000" y="1492532"/>
          <a:ext cx="1329639" cy="19763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/>
            <a:t>Instância de pactuação consensual entre Estados e Municípios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 dirty="0"/>
        </a:p>
      </dsp:txBody>
      <dsp:txXfrm>
        <a:off x="1518000" y="1492532"/>
        <a:ext cx="1329639" cy="1976399"/>
      </dsp:txXfrm>
    </dsp:sp>
    <dsp:sp modelId="{492449F6-4E3E-4503-9F9D-F3B50E6FFF7E}">
      <dsp:nvSpPr>
        <dsp:cNvPr id="0" name=""/>
        <dsp:cNvSpPr/>
      </dsp:nvSpPr>
      <dsp:spPr>
        <a:xfrm>
          <a:off x="3033789" y="991159"/>
          <a:ext cx="1329639" cy="5013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Conselho Nacional de Secretários de Saúde (CONASS)</a:t>
          </a:r>
        </a:p>
      </dsp:txBody>
      <dsp:txXfrm>
        <a:off x="3033789" y="991159"/>
        <a:ext cx="1329639" cy="501373"/>
      </dsp:txXfrm>
    </dsp:sp>
    <dsp:sp modelId="{4E279BC8-7D14-402E-B119-422EF2ACD4BE}">
      <dsp:nvSpPr>
        <dsp:cNvPr id="0" name=""/>
        <dsp:cNvSpPr/>
      </dsp:nvSpPr>
      <dsp:spPr>
        <a:xfrm>
          <a:off x="3033789" y="1492532"/>
          <a:ext cx="1329639" cy="19763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/>
            <a:t>Entidade representativa dos entes estaduais, no âmbito da União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/>
            <a:t>Representa gestores estaduais de saúde na CIT</a:t>
          </a:r>
        </a:p>
      </dsp:txBody>
      <dsp:txXfrm>
        <a:off x="3033789" y="1492532"/>
        <a:ext cx="1329639" cy="1976399"/>
      </dsp:txXfrm>
    </dsp:sp>
    <dsp:sp modelId="{17291F58-B6F9-4A39-9548-0F691F1D61E8}">
      <dsp:nvSpPr>
        <dsp:cNvPr id="0" name=""/>
        <dsp:cNvSpPr/>
      </dsp:nvSpPr>
      <dsp:spPr>
        <a:xfrm>
          <a:off x="4549578" y="991159"/>
          <a:ext cx="1329639" cy="5013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Conselho Nacional de Secretarias Municipais de Saúde (CONASEMS)</a:t>
          </a:r>
        </a:p>
      </dsp:txBody>
      <dsp:txXfrm>
        <a:off x="4549578" y="991159"/>
        <a:ext cx="1329639" cy="501373"/>
      </dsp:txXfrm>
    </dsp:sp>
    <dsp:sp modelId="{85068BE2-CFB5-41B9-AE91-B9DB8A870BA3}">
      <dsp:nvSpPr>
        <dsp:cNvPr id="0" name=""/>
        <dsp:cNvSpPr/>
      </dsp:nvSpPr>
      <dsp:spPr>
        <a:xfrm>
          <a:off x="4549578" y="1492532"/>
          <a:ext cx="1329639" cy="19763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/>
            <a:t>Entidades representativa dos entes municipais, no âmbito dos Estados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/>
            <a:t>Representa gestores municipais de saúde na CIT</a:t>
          </a:r>
        </a:p>
      </dsp:txBody>
      <dsp:txXfrm>
        <a:off x="4549578" y="1492532"/>
        <a:ext cx="1329639" cy="19763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FE449-4E87-428D-B7C6-8AE4F2BC14EF}">
      <dsp:nvSpPr>
        <dsp:cNvPr id="0" name=""/>
        <dsp:cNvSpPr/>
      </dsp:nvSpPr>
      <dsp:spPr>
        <a:xfrm>
          <a:off x="0" y="12399"/>
          <a:ext cx="4640310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Conselhos de Saúde</a:t>
          </a:r>
        </a:p>
      </dsp:txBody>
      <dsp:txXfrm>
        <a:off x="30442" y="42841"/>
        <a:ext cx="4579426" cy="562726"/>
      </dsp:txXfrm>
    </dsp:sp>
    <dsp:sp modelId="{AB8A10D5-A191-4643-9150-852743D90547}">
      <dsp:nvSpPr>
        <dsp:cNvPr id="0" name=""/>
        <dsp:cNvSpPr/>
      </dsp:nvSpPr>
      <dsp:spPr>
        <a:xfrm>
          <a:off x="0" y="636009"/>
          <a:ext cx="4640310" cy="279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3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/>
            <a:t>Diretrizes para elaboração de Planos de Saúde, considerando características epidemiológicas e da organização dos serviços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/>
            <a:t>Aprovam metodologia pactuada na CIT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/>
            <a:t>Aprovam relatórios de gestão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/>
            <a:t>Avaliam relatório consolidado do resultado de execução orçamentária e financeira</a:t>
          </a:r>
        </a:p>
      </dsp:txBody>
      <dsp:txXfrm>
        <a:off x="0" y="636009"/>
        <a:ext cx="4640310" cy="27986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420DF-0C82-4BED-8710-68424F868437}">
      <dsp:nvSpPr>
        <dsp:cNvPr id="0" name=""/>
        <dsp:cNvSpPr/>
      </dsp:nvSpPr>
      <dsp:spPr>
        <a:xfrm>
          <a:off x="3643" y="934"/>
          <a:ext cx="2190615" cy="6525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Entidades sem fins Lucrativos</a:t>
          </a:r>
        </a:p>
      </dsp:txBody>
      <dsp:txXfrm>
        <a:off x="3643" y="934"/>
        <a:ext cx="2190615" cy="652592"/>
      </dsp:txXfrm>
    </dsp:sp>
    <dsp:sp modelId="{CF47A4B7-6430-4150-83E6-225B9DF60CE1}">
      <dsp:nvSpPr>
        <dsp:cNvPr id="0" name=""/>
        <dsp:cNvSpPr/>
      </dsp:nvSpPr>
      <dsp:spPr>
        <a:xfrm>
          <a:off x="3643" y="653526"/>
          <a:ext cx="2190615" cy="411955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Incluídas as Entidades Beneficentes de Assistência Social (Filantrópicas)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Preferência na contratação de serviços</a:t>
          </a:r>
        </a:p>
      </dsp:txBody>
      <dsp:txXfrm>
        <a:off x="3643" y="653526"/>
        <a:ext cx="2190615" cy="4119558"/>
      </dsp:txXfrm>
    </dsp:sp>
    <dsp:sp modelId="{026ED37A-3E20-42ED-8E52-059358584E3C}">
      <dsp:nvSpPr>
        <dsp:cNvPr id="0" name=""/>
        <dsp:cNvSpPr/>
      </dsp:nvSpPr>
      <dsp:spPr>
        <a:xfrm>
          <a:off x="2500944" y="934"/>
          <a:ext cx="2190615" cy="6525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Entidades com fins Lucrativos</a:t>
          </a:r>
        </a:p>
      </dsp:txBody>
      <dsp:txXfrm>
        <a:off x="2500944" y="934"/>
        <a:ext cx="2190615" cy="652592"/>
      </dsp:txXfrm>
    </dsp:sp>
    <dsp:sp modelId="{24C17634-D095-41EF-B21A-02BEA7DD169E}">
      <dsp:nvSpPr>
        <dsp:cNvPr id="0" name=""/>
        <dsp:cNvSpPr/>
      </dsp:nvSpPr>
      <dsp:spPr>
        <a:xfrm>
          <a:off x="2500944" y="653526"/>
          <a:ext cx="2190615" cy="411955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Após preferência das entidades sem fins lucrativos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Seleção</a:t>
          </a:r>
        </a:p>
      </dsp:txBody>
      <dsp:txXfrm>
        <a:off x="2500944" y="653526"/>
        <a:ext cx="2190615" cy="4119558"/>
      </dsp:txXfrm>
    </dsp:sp>
    <dsp:sp modelId="{0CCDBA8F-5C8E-49C8-9A93-AA355FBFF993}">
      <dsp:nvSpPr>
        <dsp:cNvPr id="0" name=""/>
        <dsp:cNvSpPr/>
      </dsp:nvSpPr>
      <dsp:spPr>
        <a:xfrm>
          <a:off x="4998245" y="934"/>
          <a:ext cx="2190615" cy="6525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Serviço Público</a:t>
          </a:r>
        </a:p>
      </dsp:txBody>
      <dsp:txXfrm>
        <a:off x="4998245" y="934"/>
        <a:ext cx="2190615" cy="652592"/>
      </dsp:txXfrm>
    </dsp:sp>
    <dsp:sp modelId="{214AC3A4-8CC9-492E-AF88-2C8124DEA6F5}">
      <dsp:nvSpPr>
        <dsp:cNvPr id="0" name=""/>
        <dsp:cNvSpPr/>
      </dsp:nvSpPr>
      <dsp:spPr>
        <a:xfrm>
          <a:off x="4998245" y="653526"/>
          <a:ext cx="2190615" cy="411955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Servidores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/>
            <a:t>Licitação (incluídas as Parcerias Público-Privadas)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Controle</a:t>
          </a:r>
        </a:p>
      </dsp:txBody>
      <dsp:txXfrm>
        <a:off x="4998245" y="653526"/>
        <a:ext cx="2190615" cy="4119558"/>
      </dsp:txXfrm>
    </dsp:sp>
    <dsp:sp modelId="{8421A7A1-5D2A-452E-9E2A-346AA549C57C}">
      <dsp:nvSpPr>
        <dsp:cNvPr id="0" name=""/>
        <dsp:cNvSpPr/>
      </dsp:nvSpPr>
      <dsp:spPr>
        <a:xfrm>
          <a:off x="7495546" y="934"/>
          <a:ext cx="2190615" cy="6525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Organizações Sociais </a:t>
          </a:r>
        </a:p>
      </dsp:txBody>
      <dsp:txXfrm>
        <a:off x="7495546" y="934"/>
        <a:ext cx="2190615" cy="652592"/>
      </dsp:txXfrm>
    </dsp:sp>
    <dsp:sp modelId="{161EA10F-19E2-4F44-AC06-6C7C1D9F4F17}">
      <dsp:nvSpPr>
        <dsp:cNvPr id="0" name=""/>
        <dsp:cNvSpPr/>
      </dsp:nvSpPr>
      <dsp:spPr>
        <a:xfrm>
          <a:off x="7495546" y="653526"/>
          <a:ext cx="2190615" cy="411955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Habilitação prévia no Ente Federativo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Fiscalização do Tribunal de Contas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Contratação que siga publicidade, impessoalidade moralidade, eficiência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Equipamento é público</a:t>
          </a:r>
        </a:p>
      </dsp:txBody>
      <dsp:txXfrm>
        <a:off x="7495546" y="653526"/>
        <a:ext cx="2190615" cy="4119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56033" cy="49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62275" y="1"/>
            <a:ext cx="2956033" cy="49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1600" y="742950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672" y="4712181"/>
            <a:ext cx="5456557" cy="4461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1171"/>
            <a:ext cx="2956033" cy="49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62275" y="9421171"/>
            <a:ext cx="2956033" cy="49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1672" y="4712181"/>
            <a:ext cx="5456557" cy="446182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cc668222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3" name="Google Shape;103;g4cc6682223_0_3:notes"/>
          <p:cNvSpPr txBox="1">
            <a:spLocks noGrp="1"/>
          </p:cNvSpPr>
          <p:nvPr>
            <p:ph type="body" idx="1"/>
          </p:nvPr>
        </p:nvSpPr>
        <p:spPr>
          <a:xfrm>
            <a:off x="681671" y="4712181"/>
            <a:ext cx="5456482" cy="446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4cc6682223_0_3:notes"/>
          <p:cNvSpPr txBox="1">
            <a:spLocks noGrp="1"/>
          </p:cNvSpPr>
          <p:nvPr>
            <p:ph type="sldNum" idx="12"/>
          </p:nvPr>
        </p:nvSpPr>
        <p:spPr>
          <a:xfrm>
            <a:off x="3862275" y="9421170"/>
            <a:ext cx="2955933" cy="49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7996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f0ff7ff8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4" name="Google Shape;174;g4f0ff7ff80_0_72:notes"/>
          <p:cNvSpPr txBox="1">
            <a:spLocks noGrp="1"/>
          </p:cNvSpPr>
          <p:nvPr>
            <p:ph type="body" idx="1"/>
          </p:nvPr>
        </p:nvSpPr>
        <p:spPr>
          <a:xfrm>
            <a:off x="681671" y="4712181"/>
            <a:ext cx="5456482" cy="446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4f0ff7ff80_0_72:notes"/>
          <p:cNvSpPr txBox="1">
            <a:spLocks noGrp="1"/>
          </p:cNvSpPr>
          <p:nvPr>
            <p:ph type="sldNum" idx="12"/>
          </p:nvPr>
        </p:nvSpPr>
        <p:spPr>
          <a:xfrm>
            <a:off x="3862275" y="9421170"/>
            <a:ext cx="2955933" cy="49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5427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f0ff7ff8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4" name="Google Shape;174;g4f0ff7ff80_0_72:notes"/>
          <p:cNvSpPr txBox="1">
            <a:spLocks noGrp="1"/>
          </p:cNvSpPr>
          <p:nvPr>
            <p:ph type="body" idx="1"/>
          </p:nvPr>
        </p:nvSpPr>
        <p:spPr>
          <a:xfrm>
            <a:off x="681671" y="4712181"/>
            <a:ext cx="5456482" cy="446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4f0ff7ff80_0_72:notes"/>
          <p:cNvSpPr txBox="1">
            <a:spLocks noGrp="1"/>
          </p:cNvSpPr>
          <p:nvPr>
            <p:ph type="sldNum" idx="12"/>
          </p:nvPr>
        </p:nvSpPr>
        <p:spPr>
          <a:xfrm>
            <a:off x="3862275" y="9421170"/>
            <a:ext cx="2955933" cy="49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154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f0ff7ff8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4" name="Google Shape;174;g4f0ff7ff80_0_72:notes"/>
          <p:cNvSpPr txBox="1">
            <a:spLocks noGrp="1"/>
          </p:cNvSpPr>
          <p:nvPr>
            <p:ph type="body" idx="1"/>
          </p:nvPr>
        </p:nvSpPr>
        <p:spPr>
          <a:xfrm>
            <a:off x="681671" y="4712181"/>
            <a:ext cx="5456482" cy="446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4f0ff7ff80_0_72:notes"/>
          <p:cNvSpPr txBox="1">
            <a:spLocks noGrp="1"/>
          </p:cNvSpPr>
          <p:nvPr>
            <p:ph type="sldNum" idx="12"/>
          </p:nvPr>
        </p:nvSpPr>
        <p:spPr>
          <a:xfrm>
            <a:off x="3862275" y="9421170"/>
            <a:ext cx="2955933" cy="49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5592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:notes"/>
          <p:cNvSpPr txBox="1">
            <a:spLocks noGrp="1"/>
          </p:cNvSpPr>
          <p:nvPr>
            <p:ph type="body" idx="1"/>
          </p:nvPr>
        </p:nvSpPr>
        <p:spPr>
          <a:xfrm>
            <a:off x="679450" y="4691063"/>
            <a:ext cx="5438775" cy="44418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250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54718-C733-9A46-99D6-63584187D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2003AC-F2E0-7541-AC7B-598F70DF1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DA586B-A8DC-E547-984B-F68003869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C94A-8911-6C46-9A15-7CEAC179E274}" type="datetimeFigureOut">
              <a:rPr lang="pt-BR" smtClean="0"/>
              <a:t>01/11/2021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DA3153-A0DA-7A40-A97F-B0F40410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3CE063-643E-CC40-8DBD-86371947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08FB-4245-0E4D-A894-B2B166ED3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42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2CD667-5123-304B-8103-FD9E907F5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BFA707D-BBB9-294F-9AA6-DDA1C35E5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D97442-F374-0F45-A09E-90DA2392D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C94A-8911-6C46-9A15-7CEAC179E274}" type="datetimeFigureOut">
              <a:rPr lang="pt-BR" smtClean="0"/>
              <a:t>01/11/2021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062888-9F05-174F-8038-CD2E3EA6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F14EA0-F100-F747-BABA-34A8D922E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08FB-4245-0E4D-A894-B2B166ED3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42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C94D285-D17F-B34A-A9E8-8F41C1D3A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514043C-15C1-F748-A49A-FBABD7697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E3643-F2C4-D644-B443-9B5BDEED9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C94A-8911-6C46-9A15-7CEAC179E274}" type="datetimeFigureOut">
              <a:rPr lang="pt-BR" smtClean="0"/>
              <a:t>01/11/2021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F2D936-6E1E-1A46-BA21-88B4E0D5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B20572-1CE4-EE46-AA8C-3C0ACD308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08FB-4245-0E4D-A894-B2B166ED3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189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54718-C733-9A46-99D6-63584187D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2003AC-F2E0-7541-AC7B-598F70DF1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DA586B-A8DC-E547-984B-F68003869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C94A-8911-6C46-9A15-7CEAC179E274}" type="datetimeFigureOut">
              <a:rPr lang="pt-BR" smtClean="0"/>
              <a:t>01/11/2021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DA3153-A0DA-7A40-A97F-B0F40410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3CE063-643E-CC40-8DBD-86371947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08FB-4245-0E4D-A894-B2B166ED3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15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C9BB7-A8B8-C549-9AE8-570C0494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97DAE9-717A-324E-93BD-8AF3EED4D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C29CD5-0899-9F46-8E5F-36A3C98C4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C94A-8911-6C46-9A15-7CEAC179E274}" type="datetimeFigureOut">
              <a:rPr lang="pt-BR" smtClean="0"/>
              <a:t>01/11/2021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608E2D-D6F6-5043-921E-A71B811B4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C1078C-1A62-9840-83B1-BBC5FB967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08FB-4245-0E4D-A894-B2B166ED3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422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6DCE2-F291-204C-9B28-47488888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783DA1-399A-D542-939F-9953219A9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8C4973-334F-A545-85FE-D60309D1B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C94A-8911-6C46-9A15-7CEAC179E274}" type="datetimeFigureOut">
              <a:rPr lang="pt-BR" smtClean="0"/>
              <a:t>01/11/2021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EBE40D-7F4E-EB43-8769-AB682C221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205472-BC0A-0D4B-A953-1463A7B51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08FB-4245-0E4D-A894-B2B166ED3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176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8307D0-C361-3F41-A86C-C51B7210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F9F63F-2699-6742-B5F7-D2A030821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009DE08-7E9E-FD41-8559-EE330E6B5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9C77B4-EC0C-1644-9F03-755747884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C94A-8911-6C46-9A15-7CEAC179E274}" type="datetimeFigureOut">
              <a:rPr lang="pt-BR" smtClean="0"/>
              <a:t>01/11/2021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7CA1503-7323-E148-B366-020D09708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1AA4B45-8F2E-694C-BDCE-7DBD17F94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08FB-4245-0E4D-A894-B2B166ED3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123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6D752-66D1-0C49-9C40-7A016321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A1543DF-E9F0-DE4B-A0E8-9A7550521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422091-694D-4A44-AE7A-FF30D8DF5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726291F-656D-B442-8941-EF0275ADE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7BB4065-E7A4-204A-A4A8-20C491311B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1829064-6092-0F47-A6D6-3C7B84B34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C94A-8911-6C46-9A15-7CEAC179E274}" type="datetimeFigureOut">
              <a:rPr lang="pt-BR" smtClean="0"/>
              <a:t>01/11/2021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AD84933-F292-F94E-8BF8-F69AF322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728EC83-42FC-D048-9D06-15D8EC01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08FB-4245-0E4D-A894-B2B166ED3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560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7E040-B5A7-C047-B220-AA25A9B45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FFA95C-EA31-4847-9040-1C6CEBF0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C94A-8911-6C46-9A15-7CEAC179E274}" type="datetimeFigureOut">
              <a:rPr lang="pt-BR" smtClean="0"/>
              <a:t>01/11/2021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248FC05-CA38-5349-BBCE-934977376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050497A-F7D0-334F-9933-E54B73249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08FB-4245-0E4D-A894-B2B166ED3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342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DCA80E7-08B0-D54D-89F3-9FFC9E520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C94A-8911-6C46-9A15-7CEAC179E274}" type="datetimeFigureOut">
              <a:rPr lang="pt-BR" smtClean="0"/>
              <a:t>01/11/2021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2F98C50-F262-0F4E-BF7B-96E1E1AE0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0804216-5FFC-114B-B7C7-A8AAD50E2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08FB-4245-0E4D-A894-B2B166ED3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910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3EBBA-C3F9-9F4A-8DAA-7E3B7A44E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CDC8BA-9AA6-C244-B73E-27902DD45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E1C032D-5D99-1040-9CA8-E25EC4746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B1495C-9CFF-C842-B3A9-A9EA6C53C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C94A-8911-6C46-9A15-7CEAC179E274}" type="datetimeFigureOut">
              <a:rPr lang="pt-BR" smtClean="0"/>
              <a:t>01/11/2021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1F1277A-1D8D-D840-9762-6964A0943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8647FF2-0744-5540-8772-240A8113E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08FB-4245-0E4D-A894-B2B166ED3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26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C9BB7-A8B8-C549-9AE8-570C0494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97DAE9-717A-324E-93BD-8AF3EED4D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C29CD5-0899-9F46-8E5F-36A3C98C4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C94A-8911-6C46-9A15-7CEAC179E274}" type="datetimeFigureOut">
              <a:rPr lang="pt-BR" smtClean="0"/>
              <a:t>01/11/2021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608E2D-D6F6-5043-921E-A71B811B4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C1078C-1A62-9840-83B1-BBC5FB967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08FB-4245-0E4D-A894-B2B166ED3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3917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DC1937-122B-1048-9958-31A5E79EA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47D693-88EE-374D-A596-584F710CC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897EF95-74DE-874F-8F0F-41ED405FD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E12644-7517-6745-8402-E7814938E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C94A-8911-6C46-9A15-7CEAC179E274}" type="datetimeFigureOut">
              <a:rPr lang="pt-BR" smtClean="0"/>
              <a:t>01/11/2021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6FBA486-5200-C14A-8CDE-1A956C26A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5AC28E-3005-2A42-A143-53DD5A7A8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08FB-4245-0E4D-A894-B2B166ED3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753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2CD667-5123-304B-8103-FD9E907F5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BFA707D-BBB9-294F-9AA6-DDA1C35E5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D97442-F374-0F45-A09E-90DA2392D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C94A-8911-6C46-9A15-7CEAC179E274}" type="datetimeFigureOut">
              <a:rPr lang="pt-BR" smtClean="0"/>
              <a:t>01/11/2021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062888-9F05-174F-8038-CD2E3EA6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F14EA0-F100-F747-BABA-34A8D922E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08FB-4245-0E4D-A894-B2B166ED3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94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C94D285-D17F-B34A-A9E8-8F41C1D3A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514043C-15C1-F748-A49A-FBABD7697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E3643-F2C4-D644-B443-9B5BDEED9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C94A-8911-6C46-9A15-7CEAC179E274}" type="datetimeFigureOut">
              <a:rPr lang="pt-BR" smtClean="0"/>
              <a:t>01/11/2021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F2D936-6E1E-1A46-BA21-88B4E0D5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B20572-1CE4-EE46-AA8C-3C0ACD308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08FB-4245-0E4D-A894-B2B166ED3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04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6DCE2-F291-204C-9B28-47488888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783DA1-399A-D542-939F-9953219A9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8C4973-334F-A545-85FE-D60309D1B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C94A-8911-6C46-9A15-7CEAC179E274}" type="datetimeFigureOut">
              <a:rPr lang="pt-BR" smtClean="0"/>
              <a:t>01/11/2021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EBE40D-7F4E-EB43-8769-AB682C221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205472-BC0A-0D4B-A953-1463A7B51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08FB-4245-0E4D-A894-B2B166ED3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53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8307D0-C361-3F41-A86C-C51B7210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F9F63F-2699-6742-B5F7-D2A030821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009DE08-7E9E-FD41-8559-EE330E6B5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9C77B4-EC0C-1644-9F03-755747884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C94A-8911-6C46-9A15-7CEAC179E274}" type="datetimeFigureOut">
              <a:rPr lang="pt-BR" smtClean="0"/>
              <a:t>01/11/2021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7CA1503-7323-E148-B366-020D09708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1AA4B45-8F2E-694C-BDCE-7DBD17F94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08FB-4245-0E4D-A894-B2B166ED3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26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6D752-66D1-0C49-9C40-7A016321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A1543DF-E9F0-DE4B-A0E8-9A7550521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422091-694D-4A44-AE7A-FF30D8DF5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726291F-656D-B442-8941-EF0275ADE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7BB4065-E7A4-204A-A4A8-20C491311B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1829064-6092-0F47-A6D6-3C7B84B34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C94A-8911-6C46-9A15-7CEAC179E274}" type="datetimeFigureOut">
              <a:rPr lang="pt-BR" smtClean="0"/>
              <a:t>01/11/2021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AD84933-F292-F94E-8BF8-F69AF322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728EC83-42FC-D048-9D06-15D8EC01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08FB-4245-0E4D-A894-B2B166ED3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93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7E040-B5A7-C047-B220-AA25A9B45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FFA95C-EA31-4847-9040-1C6CEBF0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C94A-8911-6C46-9A15-7CEAC179E274}" type="datetimeFigureOut">
              <a:rPr lang="pt-BR" smtClean="0"/>
              <a:t>01/11/2021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248FC05-CA38-5349-BBCE-934977376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050497A-F7D0-334F-9933-E54B73249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08FB-4245-0E4D-A894-B2B166ED3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72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DCA80E7-08B0-D54D-89F3-9FFC9E520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C94A-8911-6C46-9A15-7CEAC179E274}" type="datetimeFigureOut">
              <a:rPr lang="pt-BR" smtClean="0"/>
              <a:t>01/11/2021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2F98C50-F262-0F4E-BF7B-96E1E1AE0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0804216-5FFC-114B-B7C7-A8AAD50E2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08FB-4245-0E4D-A894-B2B166ED3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0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3EBBA-C3F9-9F4A-8DAA-7E3B7A44E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CDC8BA-9AA6-C244-B73E-27902DD45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E1C032D-5D99-1040-9CA8-E25EC4746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B1495C-9CFF-C842-B3A9-A9EA6C53C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C94A-8911-6C46-9A15-7CEAC179E274}" type="datetimeFigureOut">
              <a:rPr lang="pt-BR" smtClean="0"/>
              <a:t>01/11/2021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1F1277A-1D8D-D840-9762-6964A0943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8647FF2-0744-5540-8772-240A8113E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08FB-4245-0E4D-A894-B2B166ED3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80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DC1937-122B-1048-9958-31A5E79EA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47D693-88EE-374D-A596-584F710CC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897EF95-74DE-874F-8F0F-41ED405FD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E12644-7517-6745-8402-E7814938E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C94A-8911-6C46-9A15-7CEAC179E274}" type="datetimeFigureOut">
              <a:rPr lang="pt-BR" smtClean="0"/>
              <a:t>01/11/2021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6FBA486-5200-C14A-8CDE-1A956C26A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5AC28E-3005-2A42-A143-53DD5A7A8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08FB-4245-0E4D-A894-B2B166ED3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13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B71BB95-EA31-D142-A3F9-C6031CBC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14E502-75B0-7844-B5B3-5BE62CF98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456BE7-E8FC-D44E-8B6B-18BFB3E08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2C94A-8911-6C46-9A15-7CEAC179E274}" type="datetimeFigureOut">
              <a:rPr lang="pt-BR" smtClean="0"/>
              <a:t>01/11/2021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D3C35-7780-8C4F-BAB4-3716589C7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5059D5-3DC4-684C-BE5B-408211716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08FB-4245-0E4D-A894-B2B166ED3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371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B71BB95-EA31-D142-A3F9-C6031CBC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14E502-75B0-7844-B5B3-5BE62CF98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456BE7-E8FC-D44E-8B6B-18BFB3E08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D3C35-7780-8C4F-BAB4-3716589C7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5059D5-3DC4-684C-BE5B-408211716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8;p13">
            <a:extLst>
              <a:ext uri="{FF2B5EF4-FFF2-40B4-BE49-F238E27FC236}">
                <a16:creationId xmlns:a16="http://schemas.microsoft.com/office/drawing/2014/main" id="{45C638EF-47B9-4EB4-84B3-F0EB060E5AA5}"/>
              </a:ext>
            </a:extLst>
          </p:cNvPr>
          <p:cNvSpPr/>
          <p:nvPr/>
        </p:nvSpPr>
        <p:spPr>
          <a:xfrm>
            <a:off x="4122295" y="1134813"/>
            <a:ext cx="8069705" cy="37489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  <a:buClrTx/>
            </a:pPr>
            <a:r>
              <a:rPr lang="pt-BR" sz="4400" b="1" kern="1200" dirty="0">
                <a:solidFill>
                  <a:srgbClr val="065FA5"/>
                </a:solidFill>
                <a:latin typeface="+mn-lt"/>
                <a:ea typeface="+mj-ea"/>
                <a:cs typeface="+mj-cs"/>
                <a:sym typeface="Calibri"/>
              </a:rPr>
              <a:t>PL 1015/2015</a:t>
            </a:r>
          </a:p>
          <a:p>
            <a:pPr>
              <a:spcBef>
                <a:spcPct val="0"/>
              </a:spcBef>
              <a:buClrTx/>
            </a:pPr>
            <a:r>
              <a:rPr lang="pt-BR" sz="4400" b="1" kern="1200" dirty="0">
                <a:solidFill>
                  <a:srgbClr val="065FA5"/>
                </a:solidFill>
                <a:latin typeface="+mn-lt"/>
                <a:ea typeface="+mj-ea"/>
                <a:cs typeface="+mj-cs"/>
                <a:sym typeface="Calibri"/>
              </a:rPr>
              <a:t>Dispõe sobre piso de psicólogos</a:t>
            </a:r>
          </a:p>
          <a:p>
            <a:pPr>
              <a:spcBef>
                <a:spcPct val="0"/>
              </a:spcBef>
              <a:buClrTx/>
            </a:pPr>
            <a:endParaRPr lang="pt-BR" sz="2800" kern="1200" dirty="0">
              <a:solidFill>
                <a:srgbClr val="065FA5"/>
              </a:solidFill>
              <a:latin typeface="+mn-lt"/>
              <a:ea typeface="+mj-ea"/>
              <a:cs typeface="+mj-cs"/>
              <a:sym typeface="Calibri"/>
            </a:endParaRPr>
          </a:p>
          <a:p>
            <a:pPr>
              <a:spcBef>
                <a:spcPct val="0"/>
              </a:spcBef>
              <a:buClrTx/>
            </a:pPr>
            <a:r>
              <a:rPr lang="pt-BR" sz="2800" kern="1200" dirty="0">
                <a:solidFill>
                  <a:srgbClr val="065FA5"/>
                </a:solidFill>
                <a:latin typeface="+mn-lt"/>
                <a:ea typeface="+mj-ea"/>
                <a:cs typeface="+mj-cs"/>
                <a:sym typeface="Calibri"/>
              </a:rPr>
              <a:t>Anahp - Associação Nacional de Hospitais Privados</a:t>
            </a:r>
          </a:p>
          <a:p>
            <a:pPr>
              <a:spcBef>
                <a:spcPct val="0"/>
              </a:spcBef>
              <a:buClrTx/>
            </a:pPr>
            <a:endParaRPr lang="pt-BR" sz="4400" b="1" kern="1200" dirty="0">
              <a:solidFill>
                <a:srgbClr val="065FA5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A20FBF9-E0B0-4172-A184-C277DA597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84" y="1868911"/>
            <a:ext cx="8369812" cy="47303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44C1EDF-F369-423A-8033-D7B0BA17D2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51" y="1213156"/>
            <a:ext cx="8895238" cy="914286"/>
          </a:xfrm>
          <a:prstGeom prst="rect">
            <a:avLst/>
          </a:prstGeom>
        </p:spPr>
      </p:pic>
      <p:sp>
        <p:nvSpPr>
          <p:cNvPr id="5" name="Google Shape;106;p16">
            <a:extLst>
              <a:ext uri="{FF2B5EF4-FFF2-40B4-BE49-F238E27FC236}">
                <a16:creationId xmlns:a16="http://schemas.microsoft.com/office/drawing/2014/main" id="{CC7CB72E-43D0-4DB5-9485-0B5913495EB2}"/>
              </a:ext>
            </a:extLst>
          </p:cNvPr>
          <p:cNvSpPr txBox="1"/>
          <p:nvPr/>
        </p:nvSpPr>
        <p:spPr>
          <a:xfrm>
            <a:off x="239152" y="91358"/>
            <a:ext cx="11296355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sz="2800" b="1" cap="al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ENTANTO, O SETOR SAÚDE É UM DOS PRINCIPAIS GERADORES DE EMPREGO NO PAÍS, MANTENDO RITMO de crescimento EM 2020</a:t>
            </a:r>
          </a:p>
        </p:txBody>
      </p:sp>
    </p:spTree>
    <p:extLst>
      <p:ext uri="{BB962C8B-B14F-4D97-AF65-F5344CB8AC3E}">
        <p14:creationId xmlns:p14="http://schemas.microsoft.com/office/powerpoint/2010/main" val="497617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/>
        </p:nvSpPr>
        <p:spPr>
          <a:xfrm>
            <a:off x="2495341" y="2758030"/>
            <a:ext cx="5692056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PROJETO DE LEI nº 1.015/2015</a:t>
            </a:r>
            <a:endParaRPr lang="pt-BR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Helvetica Neue Light"/>
              <a:cs typeface="Calibri" panose="020F0502020204030204" pitchFamily="34" charset="0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225584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6;p16">
            <a:extLst>
              <a:ext uri="{FF2B5EF4-FFF2-40B4-BE49-F238E27FC236}">
                <a16:creationId xmlns:a16="http://schemas.microsoft.com/office/drawing/2014/main" id="{CC7CB72E-43D0-4DB5-9485-0B5913495EB2}"/>
              </a:ext>
            </a:extLst>
          </p:cNvPr>
          <p:cNvSpPr txBox="1"/>
          <p:nvPr/>
        </p:nvSpPr>
        <p:spPr>
          <a:xfrm>
            <a:off x="239152" y="91358"/>
            <a:ext cx="11296355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sz="2800" b="1" cap="al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 nº 1.015/2015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DAF29A4-23A0-41A4-96AB-127B717D1B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5954461"/>
              </p:ext>
            </p:extLst>
          </p:nvPr>
        </p:nvGraphicFramePr>
        <p:xfrm>
          <a:off x="51391" y="-1859508"/>
          <a:ext cx="12089218" cy="10577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24705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6;p16">
            <a:extLst>
              <a:ext uri="{FF2B5EF4-FFF2-40B4-BE49-F238E27FC236}">
                <a16:creationId xmlns:a16="http://schemas.microsoft.com/office/drawing/2014/main" id="{CC7CB72E-43D0-4DB5-9485-0B5913495EB2}"/>
              </a:ext>
            </a:extLst>
          </p:cNvPr>
          <p:cNvSpPr txBox="1"/>
          <p:nvPr/>
        </p:nvSpPr>
        <p:spPr>
          <a:xfrm>
            <a:off x="239152" y="91358"/>
            <a:ext cx="11296355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sz="2800" b="1" cap="al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SUS: um sistema descentralizado, regionalizado e a participação do setor privado na assistência à saúde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26C0D09-0469-4246-8456-D97BD812F9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7015641"/>
              </p:ext>
            </p:extLst>
          </p:nvPr>
        </p:nvGraphicFramePr>
        <p:xfrm>
          <a:off x="114300" y="1266867"/>
          <a:ext cx="9296400" cy="4957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Agrupar 10">
            <a:extLst>
              <a:ext uri="{FF2B5EF4-FFF2-40B4-BE49-F238E27FC236}">
                <a16:creationId xmlns:a16="http://schemas.microsoft.com/office/drawing/2014/main" id="{39532147-68BD-49F2-98A4-E75CBDF6272E}"/>
              </a:ext>
            </a:extLst>
          </p:cNvPr>
          <p:cNvGrpSpPr/>
          <p:nvPr/>
        </p:nvGrpSpPr>
        <p:grpSpPr>
          <a:xfrm>
            <a:off x="10031290" y="1860489"/>
            <a:ext cx="1371600" cy="753160"/>
            <a:chOff x="6147894" y="124705"/>
            <a:chExt cx="1859432" cy="1239621"/>
          </a:xfrm>
        </p:grpSpPr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75BF6A41-50AD-47DE-8E55-E88926CE3ADF}"/>
                </a:ext>
              </a:extLst>
            </p:cNvPr>
            <p:cNvSpPr/>
            <p:nvPr/>
          </p:nvSpPr>
          <p:spPr>
            <a:xfrm>
              <a:off x="6147894" y="124705"/>
              <a:ext cx="1859432" cy="12396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tângulo: Cantos Arredondados 4">
              <a:extLst>
                <a:ext uri="{FF2B5EF4-FFF2-40B4-BE49-F238E27FC236}">
                  <a16:creationId xmlns:a16="http://schemas.microsoft.com/office/drawing/2014/main" id="{189EC645-857B-43A5-8B3D-853671EB825B}"/>
                </a:ext>
              </a:extLst>
            </p:cNvPr>
            <p:cNvSpPr txBox="1"/>
            <p:nvPr/>
          </p:nvSpPr>
          <p:spPr>
            <a:xfrm>
              <a:off x="6184201" y="161012"/>
              <a:ext cx="1786818" cy="116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/>
                <a:t>Comissão </a:t>
              </a:r>
              <a:r>
                <a:rPr lang="pt-BR" sz="1600" kern="1200" dirty="0" err="1"/>
                <a:t>Intergestores</a:t>
              </a:r>
              <a:r>
                <a:rPr lang="pt-BR" sz="1600" kern="1200" dirty="0"/>
                <a:t> Tripartite</a:t>
              </a:r>
            </a:p>
          </p:txBody>
        </p:sp>
      </p:grp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38E0DFEB-8786-422A-BBCF-607E5D0017A8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6839683" y="2237069"/>
            <a:ext cx="3218389" cy="565763"/>
          </a:xfrm>
          <a:prstGeom prst="bentConnector3">
            <a:avLst>
              <a:gd name="adj1" fmla="val 74564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: Angulado 24">
            <a:extLst>
              <a:ext uri="{FF2B5EF4-FFF2-40B4-BE49-F238E27FC236}">
                <a16:creationId xmlns:a16="http://schemas.microsoft.com/office/drawing/2014/main" id="{8284D8C6-A47D-4F6D-B735-D25575681221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6867525" y="2785486"/>
            <a:ext cx="3191607" cy="242110"/>
          </a:xfrm>
          <a:prstGeom prst="bentConnector3">
            <a:avLst>
              <a:gd name="adj1" fmla="val 74472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FA02A4BA-DBBB-447D-9365-1AA8C3F4F522}"/>
              </a:ext>
            </a:extLst>
          </p:cNvPr>
          <p:cNvGrpSpPr/>
          <p:nvPr/>
        </p:nvGrpSpPr>
        <p:grpSpPr>
          <a:xfrm>
            <a:off x="10059132" y="2651016"/>
            <a:ext cx="1371600" cy="753160"/>
            <a:chOff x="6147894" y="124705"/>
            <a:chExt cx="1859432" cy="1239621"/>
          </a:xfrm>
          <a:solidFill>
            <a:schemeClr val="accent2"/>
          </a:solidFill>
        </p:grpSpPr>
        <p:sp>
          <p:nvSpPr>
            <p:cNvPr id="29" name="Retângulo: Cantos Arredondados 28">
              <a:extLst>
                <a:ext uri="{FF2B5EF4-FFF2-40B4-BE49-F238E27FC236}">
                  <a16:creationId xmlns:a16="http://schemas.microsoft.com/office/drawing/2014/main" id="{BCBB1BE0-B577-42EE-B529-5EC2833C9EB6}"/>
                </a:ext>
              </a:extLst>
            </p:cNvPr>
            <p:cNvSpPr/>
            <p:nvPr/>
          </p:nvSpPr>
          <p:spPr>
            <a:xfrm>
              <a:off x="6147894" y="124705"/>
              <a:ext cx="1859432" cy="12396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tângulo: Cantos Arredondados 4">
              <a:extLst>
                <a:ext uri="{FF2B5EF4-FFF2-40B4-BE49-F238E27FC236}">
                  <a16:creationId xmlns:a16="http://schemas.microsoft.com/office/drawing/2014/main" id="{74CBD87C-965E-4FDD-A192-957CB5623AA7}"/>
                </a:ext>
              </a:extLst>
            </p:cNvPr>
            <p:cNvSpPr txBox="1"/>
            <p:nvPr/>
          </p:nvSpPr>
          <p:spPr>
            <a:xfrm>
              <a:off x="6184201" y="161012"/>
              <a:ext cx="1786818" cy="11670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/>
                <a:t>CONASS</a:t>
              </a:r>
            </a:p>
          </p:txBody>
        </p:sp>
      </p:grpSp>
      <p:cxnSp>
        <p:nvCxnSpPr>
          <p:cNvPr id="39" name="Conector: Angulado 38">
            <a:extLst>
              <a:ext uri="{FF2B5EF4-FFF2-40B4-BE49-F238E27FC236}">
                <a16:creationId xmlns:a16="http://schemas.microsoft.com/office/drawing/2014/main" id="{7A2EF797-CE5D-46F3-BED2-5F4E9138DF11}"/>
              </a:ext>
            </a:extLst>
          </p:cNvPr>
          <p:cNvCxnSpPr>
            <a:cxnSpLocks/>
            <a:endCxn id="47" idx="1"/>
          </p:cNvCxnSpPr>
          <p:nvPr/>
        </p:nvCxnSpPr>
        <p:spPr>
          <a:xfrm flipV="1">
            <a:off x="8286220" y="4093306"/>
            <a:ext cx="1799694" cy="432998"/>
          </a:xfrm>
          <a:prstGeom prst="bentConnector3">
            <a:avLst>
              <a:gd name="adj1" fmla="val 56880"/>
            </a:avLst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1532490E-4CA4-4B00-8FCA-6FC87BBBC250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8277225" y="4524375"/>
            <a:ext cx="1808689" cy="400567"/>
          </a:xfrm>
          <a:prstGeom prst="bentConnector3">
            <a:avLst>
              <a:gd name="adj1" fmla="val 57373"/>
            </a:avLst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6CD06670-7DA5-4F23-9D33-AFEB9252AB9A}"/>
              </a:ext>
            </a:extLst>
          </p:cNvPr>
          <p:cNvGrpSpPr/>
          <p:nvPr/>
        </p:nvGrpSpPr>
        <p:grpSpPr>
          <a:xfrm>
            <a:off x="10059132" y="3716726"/>
            <a:ext cx="1371600" cy="753160"/>
            <a:chOff x="6147894" y="124705"/>
            <a:chExt cx="1859432" cy="1239621"/>
          </a:xfrm>
        </p:grpSpPr>
        <p:sp>
          <p:nvSpPr>
            <p:cNvPr id="46" name="Retângulo: Cantos Arredondados 45">
              <a:extLst>
                <a:ext uri="{FF2B5EF4-FFF2-40B4-BE49-F238E27FC236}">
                  <a16:creationId xmlns:a16="http://schemas.microsoft.com/office/drawing/2014/main" id="{998CCE7D-2F63-4FC9-ADE0-2AB6401C81AC}"/>
                </a:ext>
              </a:extLst>
            </p:cNvPr>
            <p:cNvSpPr/>
            <p:nvPr/>
          </p:nvSpPr>
          <p:spPr>
            <a:xfrm>
              <a:off x="6147894" y="124705"/>
              <a:ext cx="1859432" cy="12396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etângulo: Cantos Arredondados 4">
              <a:extLst>
                <a:ext uri="{FF2B5EF4-FFF2-40B4-BE49-F238E27FC236}">
                  <a16:creationId xmlns:a16="http://schemas.microsoft.com/office/drawing/2014/main" id="{8944EEEA-F5D4-4AC5-8E40-DB4D481F1FA9}"/>
                </a:ext>
              </a:extLst>
            </p:cNvPr>
            <p:cNvSpPr txBox="1"/>
            <p:nvPr/>
          </p:nvSpPr>
          <p:spPr>
            <a:xfrm>
              <a:off x="6184201" y="161012"/>
              <a:ext cx="1786818" cy="116700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/>
                <a:t>Comissão </a:t>
              </a:r>
              <a:r>
                <a:rPr lang="pt-BR" sz="1600" kern="1200" dirty="0" err="1"/>
                <a:t>Intergestores</a:t>
              </a:r>
              <a:r>
                <a:rPr lang="pt-BR" sz="1600" kern="1200" dirty="0"/>
                <a:t> Bipartite</a:t>
              </a:r>
            </a:p>
          </p:txBody>
        </p: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0EC82DDB-36BB-4FBE-91D5-02612F93542A}"/>
              </a:ext>
            </a:extLst>
          </p:cNvPr>
          <p:cNvGrpSpPr/>
          <p:nvPr/>
        </p:nvGrpSpPr>
        <p:grpSpPr>
          <a:xfrm>
            <a:off x="10059132" y="4548362"/>
            <a:ext cx="1371600" cy="753160"/>
            <a:chOff x="6147894" y="124705"/>
            <a:chExt cx="1859432" cy="1239621"/>
          </a:xfrm>
          <a:solidFill>
            <a:schemeClr val="bg1">
              <a:lumMod val="65000"/>
            </a:schemeClr>
          </a:solidFill>
        </p:grpSpPr>
        <p:sp>
          <p:nvSpPr>
            <p:cNvPr id="49" name="Retângulo: Cantos Arredondados 48">
              <a:extLst>
                <a:ext uri="{FF2B5EF4-FFF2-40B4-BE49-F238E27FC236}">
                  <a16:creationId xmlns:a16="http://schemas.microsoft.com/office/drawing/2014/main" id="{5D2B4A20-5929-4D17-88E7-1CFCF6A9763A}"/>
                </a:ext>
              </a:extLst>
            </p:cNvPr>
            <p:cNvSpPr/>
            <p:nvPr/>
          </p:nvSpPr>
          <p:spPr>
            <a:xfrm>
              <a:off x="6147894" y="124705"/>
              <a:ext cx="1859432" cy="12396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etângulo: Cantos Arredondados 4">
              <a:extLst>
                <a:ext uri="{FF2B5EF4-FFF2-40B4-BE49-F238E27FC236}">
                  <a16:creationId xmlns:a16="http://schemas.microsoft.com/office/drawing/2014/main" id="{CE98245E-6991-4CAD-A9FB-2B388B796F3B}"/>
                </a:ext>
              </a:extLst>
            </p:cNvPr>
            <p:cNvSpPr txBox="1"/>
            <p:nvPr/>
          </p:nvSpPr>
          <p:spPr>
            <a:xfrm>
              <a:off x="6184201" y="161012"/>
              <a:ext cx="1786818" cy="11670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/>
                <a:t>CONASEMS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5218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6;p16">
            <a:extLst>
              <a:ext uri="{FF2B5EF4-FFF2-40B4-BE49-F238E27FC236}">
                <a16:creationId xmlns:a16="http://schemas.microsoft.com/office/drawing/2014/main" id="{CC7CB72E-43D0-4DB5-9485-0B5913495EB2}"/>
              </a:ext>
            </a:extLst>
          </p:cNvPr>
          <p:cNvSpPr txBox="1"/>
          <p:nvPr/>
        </p:nvSpPr>
        <p:spPr>
          <a:xfrm>
            <a:off x="239152" y="91358"/>
            <a:ext cx="11296355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sz="2800" b="1" cap="al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SUS: um sistema descentralizado, regionalizado e a participação do setor privado na assistência à saúde (cont.)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4B197C0-B468-4D57-9E0E-8F3EDD197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1098320"/>
              </p:ext>
            </p:extLst>
          </p:nvPr>
        </p:nvGraphicFramePr>
        <p:xfrm>
          <a:off x="158036" y="1210664"/>
          <a:ext cx="5881429" cy="4460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C3B79DC-80F6-4FAB-973B-CD3E8B2BAE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127611"/>
              </p:ext>
            </p:extLst>
          </p:nvPr>
        </p:nvGraphicFramePr>
        <p:xfrm>
          <a:off x="6818812" y="1705475"/>
          <a:ext cx="4640310" cy="344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286732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6;p16">
            <a:extLst>
              <a:ext uri="{FF2B5EF4-FFF2-40B4-BE49-F238E27FC236}">
                <a16:creationId xmlns:a16="http://schemas.microsoft.com/office/drawing/2014/main" id="{CC7CB72E-43D0-4DB5-9485-0B5913495EB2}"/>
              </a:ext>
            </a:extLst>
          </p:cNvPr>
          <p:cNvSpPr txBox="1"/>
          <p:nvPr/>
        </p:nvSpPr>
        <p:spPr>
          <a:xfrm>
            <a:off x="239152" y="91358"/>
            <a:ext cx="11296355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sz="2800" b="1" cap="al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SUS: um sistema descentralizado, regionalizado e a participação do setor privado na assistência à saúde (cont.)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98CFCCF-C2CA-4FFA-8F50-5C4562C8FB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33"/>
          <a:stretch/>
        </p:blipFill>
        <p:spPr>
          <a:xfrm>
            <a:off x="239152" y="1343025"/>
            <a:ext cx="4723930" cy="4562475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8B0ABFF9-4F74-432B-AB9A-A98DA2DEB605}"/>
              </a:ext>
            </a:extLst>
          </p:cNvPr>
          <p:cNvSpPr/>
          <p:nvPr/>
        </p:nvSpPr>
        <p:spPr>
          <a:xfrm>
            <a:off x="5228920" y="2105315"/>
            <a:ext cx="2255520" cy="132368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Referência</a:t>
            </a:r>
          </a:p>
        </p:txBody>
      </p:sp>
      <p:sp>
        <p:nvSpPr>
          <p:cNvPr id="9" name="Seta: para a Esquerda 8">
            <a:extLst>
              <a:ext uri="{FF2B5EF4-FFF2-40B4-BE49-F238E27FC236}">
                <a16:creationId xmlns:a16="http://schemas.microsoft.com/office/drawing/2014/main" id="{BB021DB3-0F3B-45E1-A3D5-D841AC918F90}"/>
              </a:ext>
            </a:extLst>
          </p:cNvPr>
          <p:cNvSpPr/>
          <p:nvPr/>
        </p:nvSpPr>
        <p:spPr>
          <a:xfrm>
            <a:off x="7534801" y="2173381"/>
            <a:ext cx="2255520" cy="1187551"/>
          </a:xfrm>
          <a:prstGeom prst="leftArrow">
            <a:avLst>
              <a:gd name="adj1" fmla="val 544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Contra-referência</a:t>
            </a:r>
            <a:endParaRPr lang="pt-BR" dirty="0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316786BB-7EB4-4F86-8E3E-79D312342C97}"/>
              </a:ext>
            </a:extLst>
          </p:cNvPr>
          <p:cNvSpPr/>
          <p:nvPr/>
        </p:nvSpPr>
        <p:spPr>
          <a:xfrm>
            <a:off x="6849970" y="1470190"/>
            <a:ext cx="1369662" cy="5496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Central de Regulação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0396E1D-F7A5-4A54-9CEE-9A4EA715E0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0473" y="3668095"/>
            <a:ext cx="3604296" cy="238980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08D4DB7-58DC-40C2-95B8-53C96640ED2E}"/>
              </a:ext>
            </a:extLst>
          </p:cNvPr>
          <p:cNvSpPr txBox="1"/>
          <p:nvPr/>
        </p:nvSpPr>
        <p:spPr>
          <a:xfrm>
            <a:off x="8779980" y="3579514"/>
            <a:ext cx="31728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Rede hierarquizada de serviços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Evita duplicidade de serviços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Economiza investimentos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C00000"/>
                </a:solidFill>
              </a:rPr>
              <a:t>Participação do setor privado </a:t>
            </a:r>
          </a:p>
        </p:txBody>
      </p:sp>
    </p:spTree>
    <p:extLst>
      <p:ext uri="{BB962C8B-B14F-4D97-AF65-F5344CB8AC3E}">
        <p14:creationId xmlns:p14="http://schemas.microsoft.com/office/powerpoint/2010/main" val="4085186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6;p16">
            <a:extLst>
              <a:ext uri="{FF2B5EF4-FFF2-40B4-BE49-F238E27FC236}">
                <a16:creationId xmlns:a16="http://schemas.microsoft.com/office/drawing/2014/main" id="{CC7CB72E-43D0-4DB5-9485-0B5913495EB2}"/>
              </a:ext>
            </a:extLst>
          </p:cNvPr>
          <p:cNvSpPr txBox="1"/>
          <p:nvPr/>
        </p:nvSpPr>
        <p:spPr>
          <a:xfrm>
            <a:off x="239152" y="91358"/>
            <a:ext cx="11296355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sz="2800" b="1" cap="al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SUS: um sistema descentralizado, regionalizado e a participação do setor privado na assistência à saúde (cont.)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D976FA1-33E7-48FF-958F-204719FD3E6F}"/>
              </a:ext>
            </a:extLst>
          </p:cNvPr>
          <p:cNvSpPr/>
          <p:nvPr/>
        </p:nvSpPr>
        <p:spPr>
          <a:xfrm>
            <a:off x="2011091" y="4022127"/>
            <a:ext cx="1557337" cy="15081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dirty="0"/>
              <a:t>Fundo Nacional de Saúde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01E2582-CBEE-41A7-9A80-3DC6F14A21DA}"/>
              </a:ext>
            </a:extLst>
          </p:cNvPr>
          <p:cNvSpPr/>
          <p:nvPr/>
        </p:nvSpPr>
        <p:spPr>
          <a:xfrm>
            <a:off x="4593953" y="4022127"/>
            <a:ext cx="1555750" cy="15081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dirty="0"/>
              <a:t>Fundo Estadual de Saúde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F052494-9042-4748-BF67-0BB3627941D0}"/>
              </a:ext>
            </a:extLst>
          </p:cNvPr>
          <p:cNvSpPr/>
          <p:nvPr/>
        </p:nvSpPr>
        <p:spPr>
          <a:xfrm>
            <a:off x="7175228" y="4041177"/>
            <a:ext cx="1557338" cy="15065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dirty="0"/>
              <a:t>Fundo Municipal de Saúde</a:t>
            </a:r>
          </a:p>
        </p:txBody>
      </p:sp>
      <p:cxnSp>
        <p:nvCxnSpPr>
          <p:cNvPr id="10" name="Conector: Curvo 9">
            <a:extLst>
              <a:ext uri="{FF2B5EF4-FFF2-40B4-BE49-F238E27FC236}">
                <a16:creationId xmlns:a16="http://schemas.microsoft.com/office/drawing/2014/main" id="{35E76CBD-791B-499A-8B27-57A87A38117F}"/>
              </a:ext>
            </a:extLst>
          </p:cNvPr>
          <p:cNvCxnSpPr>
            <a:cxnSpLocks/>
            <a:stCxn id="7" idx="2"/>
            <a:endCxn id="9" idx="2"/>
          </p:cNvCxnSpPr>
          <p:nvPr/>
        </p:nvCxnSpPr>
        <p:spPr>
          <a:xfrm rot="16200000" flipH="1">
            <a:off x="5363097" y="2956121"/>
            <a:ext cx="17463" cy="5165725"/>
          </a:xfrm>
          <a:prstGeom prst="curvedConnector3">
            <a:avLst>
              <a:gd name="adj1" fmla="val 1333342"/>
            </a:avLst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20">
            <a:extLst>
              <a:ext uri="{FF2B5EF4-FFF2-40B4-BE49-F238E27FC236}">
                <a16:creationId xmlns:a16="http://schemas.microsoft.com/office/drawing/2014/main" id="{75F616D2-5014-4C1B-B100-1A9402CCD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93" y="1455854"/>
            <a:ext cx="401417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t-BR" altLang="pt-BR" dirty="0"/>
              <a:t>Imposto de Renda</a:t>
            </a:r>
          </a:p>
          <a:p>
            <a:pPr algn="ctr"/>
            <a:r>
              <a:rPr lang="pt-BR" altLang="pt-BR" dirty="0"/>
              <a:t>(49% Estados e Municípios)</a:t>
            </a:r>
          </a:p>
          <a:p>
            <a:pPr algn="ctr"/>
            <a:r>
              <a:rPr lang="pt-BR" altLang="pt-BR" dirty="0"/>
              <a:t>Contribuições Sociais</a:t>
            </a:r>
          </a:p>
          <a:p>
            <a:pPr algn="ctr"/>
            <a:r>
              <a:rPr lang="pt-BR" altLang="pt-BR" dirty="0"/>
              <a:t>IPI</a:t>
            </a:r>
          </a:p>
          <a:p>
            <a:pPr algn="ctr"/>
            <a:r>
              <a:rPr lang="pt-BR" altLang="pt-BR" dirty="0"/>
              <a:t>(10% Estados)</a:t>
            </a:r>
          </a:p>
          <a:p>
            <a:pPr algn="ctr"/>
            <a:r>
              <a:rPr lang="pt-BR" altLang="pt-BR" dirty="0"/>
              <a:t>CIDE</a:t>
            </a:r>
          </a:p>
          <a:p>
            <a:pPr algn="ctr"/>
            <a:r>
              <a:rPr lang="pt-BR" altLang="pt-BR" dirty="0"/>
              <a:t>ITR</a:t>
            </a:r>
          </a:p>
          <a:p>
            <a:pPr algn="ctr"/>
            <a:r>
              <a:rPr lang="pt-BR" altLang="pt-BR" dirty="0"/>
              <a:t>Imposto sobre Importação</a:t>
            </a:r>
          </a:p>
          <a:p>
            <a:pPr algn="ctr"/>
            <a:r>
              <a:rPr lang="pt-BR" altLang="pt-BR" dirty="0"/>
              <a:t>Mínimo: exercício anterior + variação PIB</a:t>
            </a:r>
          </a:p>
        </p:txBody>
      </p:sp>
      <p:sp>
        <p:nvSpPr>
          <p:cNvPr id="12" name="CaixaDeTexto 21">
            <a:extLst>
              <a:ext uri="{FF2B5EF4-FFF2-40B4-BE49-F238E27FC236}">
                <a16:creationId xmlns:a16="http://schemas.microsoft.com/office/drawing/2014/main" id="{E7B728FA-CBF0-413D-90AA-3C7A12AA6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275" y="2590202"/>
            <a:ext cx="8131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t-BR" altLang="pt-BR" dirty="0"/>
              <a:t>ICMS</a:t>
            </a:r>
          </a:p>
          <a:p>
            <a:pPr algn="ctr"/>
            <a:r>
              <a:rPr lang="pt-BR" altLang="pt-BR" dirty="0"/>
              <a:t>IPVA</a:t>
            </a:r>
          </a:p>
          <a:p>
            <a:pPr algn="ctr"/>
            <a:r>
              <a:rPr lang="pt-BR" altLang="pt-BR" dirty="0"/>
              <a:t>ITCMD</a:t>
            </a:r>
          </a:p>
          <a:p>
            <a:pPr algn="ctr"/>
            <a:r>
              <a:rPr lang="pt-BR" altLang="pt-BR" dirty="0"/>
              <a:t>12%</a:t>
            </a:r>
          </a:p>
        </p:txBody>
      </p:sp>
      <p:sp>
        <p:nvSpPr>
          <p:cNvPr id="13" name="CaixaDeTexto 22">
            <a:extLst>
              <a:ext uri="{FF2B5EF4-FFF2-40B4-BE49-F238E27FC236}">
                <a16:creationId xmlns:a16="http://schemas.microsoft.com/office/drawing/2014/main" id="{3E991E5D-C105-466E-A261-57BD73F96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441" y="2812452"/>
            <a:ext cx="641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t-BR" altLang="pt-BR" dirty="0"/>
              <a:t>ISS</a:t>
            </a:r>
          </a:p>
          <a:p>
            <a:pPr algn="ctr"/>
            <a:r>
              <a:rPr lang="pt-BR" altLang="pt-BR" dirty="0"/>
              <a:t>IPTU</a:t>
            </a:r>
          </a:p>
          <a:p>
            <a:pPr algn="ctr"/>
            <a:r>
              <a:rPr lang="pt-BR" altLang="pt-BR" dirty="0"/>
              <a:t>ITBI</a:t>
            </a:r>
          </a:p>
          <a:p>
            <a:pPr algn="ctr"/>
            <a:r>
              <a:rPr lang="pt-BR" altLang="pt-BR" dirty="0"/>
              <a:t>15%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67DBF22F-25DE-4B35-BC56-ABB3D850FBA8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3568428" y="4776190"/>
            <a:ext cx="1025525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C6D6C932-4F81-4E1D-9165-CBD1A83C5856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6149703" y="4776190"/>
            <a:ext cx="1025525" cy="1746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: Curvo 15">
            <a:extLst>
              <a:ext uri="{FF2B5EF4-FFF2-40B4-BE49-F238E27FC236}">
                <a16:creationId xmlns:a16="http://schemas.microsoft.com/office/drawing/2014/main" id="{0385FA5E-3059-4C3C-8E99-56E21FD3141F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001156" y="1862643"/>
            <a:ext cx="1370673" cy="72755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: Curvo 16">
            <a:extLst>
              <a:ext uri="{FF2B5EF4-FFF2-40B4-BE49-F238E27FC236}">
                <a16:creationId xmlns:a16="http://schemas.microsoft.com/office/drawing/2014/main" id="{2A22CD63-06F5-4540-B481-17F511F43F7F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001156" y="1880106"/>
            <a:ext cx="4051960" cy="93234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Curvo 17">
            <a:extLst>
              <a:ext uri="{FF2B5EF4-FFF2-40B4-BE49-F238E27FC236}">
                <a16:creationId xmlns:a16="http://schemas.microsoft.com/office/drawing/2014/main" id="{66320924-F533-4B33-8184-ED38697F1B32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2788966" y="2462077"/>
            <a:ext cx="2582863" cy="12812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ector: Curvo 18">
            <a:extLst>
              <a:ext uri="{FF2B5EF4-FFF2-40B4-BE49-F238E27FC236}">
                <a16:creationId xmlns:a16="http://schemas.microsoft.com/office/drawing/2014/main" id="{232F1A40-B22B-4A73-8A72-C7E87B8B34D8}"/>
              </a:ext>
            </a:extLst>
          </p:cNvPr>
          <p:cNvCxnSpPr>
            <a:cxnSpLocks/>
            <a:stCxn id="12" idx="0"/>
            <a:endCxn id="13" idx="0"/>
          </p:cNvCxnSpPr>
          <p:nvPr/>
        </p:nvCxnSpPr>
        <p:spPr>
          <a:xfrm rot="16200000" flipH="1">
            <a:off x="6601347" y="1360684"/>
            <a:ext cx="222250" cy="2681287"/>
          </a:xfrm>
          <a:prstGeom prst="curvedConnector3">
            <a:avLst>
              <a:gd name="adj1" fmla="val -102857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5A661D30-63D6-4709-8512-1140A63A805F}"/>
              </a:ext>
            </a:extLst>
          </p:cNvPr>
          <p:cNvSpPr/>
          <p:nvPr/>
        </p:nvSpPr>
        <p:spPr>
          <a:xfrm>
            <a:off x="9706707" y="1374513"/>
            <a:ext cx="1828800" cy="112687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EC nº 95/2016</a:t>
            </a:r>
          </a:p>
          <a:p>
            <a:pPr algn="ctr"/>
            <a:r>
              <a:rPr lang="pt-BR" b="1" dirty="0"/>
              <a:t>Teto de gastos para União</a:t>
            </a:r>
          </a:p>
        </p:txBody>
      </p:sp>
    </p:spTree>
    <p:extLst>
      <p:ext uri="{BB962C8B-B14F-4D97-AF65-F5344CB8AC3E}">
        <p14:creationId xmlns:p14="http://schemas.microsoft.com/office/powerpoint/2010/main" val="2672383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37B598C-2C5E-4925-AD78-E8424DF1C53E}"/>
              </a:ext>
            </a:extLst>
          </p:cNvPr>
          <p:cNvSpPr/>
          <p:nvPr/>
        </p:nvSpPr>
        <p:spPr>
          <a:xfrm>
            <a:off x="10818630" y="5831968"/>
            <a:ext cx="1217735" cy="9346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Google Shape;106;p16">
            <a:extLst>
              <a:ext uri="{FF2B5EF4-FFF2-40B4-BE49-F238E27FC236}">
                <a16:creationId xmlns:a16="http://schemas.microsoft.com/office/drawing/2014/main" id="{CC7CB72E-43D0-4DB5-9485-0B5913495EB2}"/>
              </a:ext>
            </a:extLst>
          </p:cNvPr>
          <p:cNvSpPr txBox="1"/>
          <p:nvPr/>
        </p:nvSpPr>
        <p:spPr>
          <a:xfrm>
            <a:off x="239152" y="91358"/>
            <a:ext cx="11296355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sz="2800" b="1" cap="al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SUS: um sistema descentralizado, regionalizado e a participação do setor privado na assistência à saúde (cont.)</a:t>
            </a:r>
          </a:p>
        </p:txBody>
      </p:sp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275BF10A-ED2A-4F99-92C6-9162D5326E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2783347"/>
              </p:ext>
            </p:extLst>
          </p:nvPr>
        </p:nvGraphicFramePr>
        <p:xfrm>
          <a:off x="1251098" y="1357603"/>
          <a:ext cx="9689805" cy="4774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970F63B1-F9BE-478F-A42D-DE8C22B96C5E}"/>
              </a:ext>
            </a:extLst>
          </p:cNvPr>
          <p:cNvSpPr/>
          <p:nvPr/>
        </p:nvSpPr>
        <p:spPr>
          <a:xfrm>
            <a:off x="1079125" y="1128555"/>
            <a:ext cx="5098392" cy="5141291"/>
          </a:xfrm>
          <a:prstGeom prst="roundRect">
            <a:avLst>
              <a:gd name="adj" fmla="val 10947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B2FC38B7-AE0A-4CB5-B3B5-A38CA09D6CDC}"/>
              </a:ext>
            </a:extLst>
          </p:cNvPr>
          <p:cNvSpPr/>
          <p:nvPr/>
        </p:nvSpPr>
        <p:spPr>
          <a:xfrm>
            <a:off x="2256104" y="6279507"/>
            <a:ext cx="2744433" cy="56883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Atuação em regime de complementariedade ao SUS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FA3F41F6-90AE-45D1-8B07-DDD458489ECF}"/>
              </a:ext>
            </a:extLst>
          </p:cNvPr>
          <p:cNvSpPr/>
          <p:nvPr/>
        </p:nvSpPr>
        <p:spPr>
          <a:xfrm>
            <a:off x="6096000" y="1138216"/>
            <a:ext cx="5098392" cy="5141291"/>
          </a:xfrm>
          <a:prstGeom prst="roundRect">
            <a:avLst>
              <a:gd name="adj" fmla="val 10947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FE3427DB-3DB0-4049-B7F8-ADA0275D98AC}"/>
              </a:ext>
            </a:extLst>
          </p:cNvPr>
          <p:cNvSpPr/>
          <p:nvPr/>
        </p:nvSpPr>
        <p:spPr>
          <a:xfrm>
            <a:off x="7499194" y="6289168"/>
            <a:ext cx="2744433" cy="5688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Serviço Público</a:t>
            </a:r>
          </a:p>
        </p:txBody>
      </p:sp>
    </p:spTree>
    <p:extLst>
      <p:ext uri="{BB962C8B-B14F-4D97-AF65-F5344CB8AC3E}">
        <p14:creationId xmlns:p14="http://schemas.microsoft.com/office/powerpoint/2010/main" val="357590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854DEF9B-3A51-4380-B75E-75DAF05D6396}"/>
              </a:ext>
            </a:extLst>
          </p:cNvPr>
          <p:cNvSpPr/>
          <p:nvPr/>
        </p:nvSpPr>
        <p:spPr>
          <a:xfrm>
            <a:off x="10818630" y="5831968"/>
            <a:ext cx="1217735" cy="9346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Google Shape;106;p16">
            <a:extLst>
              <a:ext uri="{FF2B5EF4-FFF2-40B4-BE49-F238E27FC236}">
                <a16:creationId xmlns:a16="http://schemas.microsoft.com/office/drawing/2014/main" id="{CC7CB72E-43D0-4DB5-9485-0B5913495EB2}"/>
              </a:ext>
            </a:extLst>
          </p:cNvPr>
          <p:cNvSpPr txBox="1"/>
          <p:nvPr/>
        </p:nvSpPr>
        <p:spPr>
          <a:xfrm>
            <a:off x="239152" y="91358"/>
            <a:ext cx="11296355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sz="2800" b="1" cap="al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SUS: um sistema descentralizado, regionalizado e a participação do setor privado na assistência à saúde (cont.)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D80C9BD4-BE45-4F0F-96DE-A75409924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pt-BR" dirty="0"/>
              <a:t>A instituição de salário nacional para psicólogos trará grande impacto ao SUS:</a:t>
            </a:r>
          </a:p>
          <a:p>
            <a:pPr lvl="1"/>
            <a:r>
              <a:rPr lang="pt-BR" dirty="0"/>
              <a:t>Entidades sem fins lucrativos:</a:t>
            </a:r>
          </a:p>
          <a:p>
            <a:pPr lvl="2"/>
            <a:r>
              <a:rPr lang="pt-BR" dirty="0"/>
              <a:t>Mais de  70% dos procedimentos de alta complexidade do SUS</a:t>
            </a:r>
          </a:p>
          <a:p>
            <a:pPr lvl="2"/>
            <a:r>
              <a:rPr lang="pt-BR" dirty="0"/>
              <a:t>43% das internações hospitalares</a:t>
            </a:r>
          </a:p>
          <a:p>
            <a:pPr lvl="1"/>
            <a:r>
              <a:rPr lang="pt-BR" dirty="0"/>
              <a:t>Organizações Sociais de Saúde </a:t>
            </a:r>
          </a:p>
          <a:p>
            <a:pPr lvl="2"/>
            <a:r>
              <a:rPr lang="pt-BR" dirty="0"/>
              <a:t>Gerem aparelhos públicos</a:t>
            </a:r>
          </a:p>
          <a:p>
            <a:pPr lvl="2"/>
            <a:r>
              <a:rPr lang="pt-BR" dirty="0"/>
              <a:t>Contratação de empregados (e não de servidores) </a:t>
            </a:r>
          </a:p>
          <a:p>
            <a:endParaRPr lang="pt-BR" dirty="0"/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7E7F931D-D32F-4962-A098-55076470AE79}"/>
              </a:ext>
            </a:extLst>
          </p:cNvPr>
          <p:cNvSpPr/>
          <p:nvPr/>
        </p:nvSpPr>
        <p:spPr>
          <a:xfrm>
            <a:off x="838200" y="3845211"/>
            <a:ext cx="10860507" cy="3012789"/>
          </a:xfrm>
          <a:prstGeom prst="rightArrow">
            <a:avLst>
              <a:gd name="adj1" fmla="val 68656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rgbClr val="FFFF00"/>
                </a:solidFill>
              </a:rPr>
              <a:t>Instituição de salário nacional trará grande impacto ao SUS</a:t>
            </a:r>
          </a:p>
        </p:txBody>
      </p:sp>
    </p:spTree>
    <p:extLst>
      <p:ext uri="{BB962C8B-B14F-4D97-AF65-F5344CB8AC3E}">
        <p14:creationId xmlns:p14="http://schemas.microsoft.com/office/powerpoint/2010/main" val="3260287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558234" y="29909"/>
            <a:ext cx="9906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OBRIGADO!</a:t>
            </a:r>
          </a:p>
          <a:p>
            <a:pPr algn="ctr"/>
            <a:endParaRPr lang="pt-BR" sz="2000" dirty="0">
              <a:solidFill>
                <a:schemeClr val="accent5">
                  <a:lumMod val="50000"/>
                </a:schemeClr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algn="ctr"/>
            <a:r>
              <a:rPr lang="pt-BR" sz="2000">
                <a:solidFill>
                  <a:schemeClr val="accent5">
                    <a:lumMod val="50000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Teresa Gutierrez 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| Consultora Jurídica da Anahp</a:t>
            </a:r>
          </a:p>
          <a:p>
            <a:pPr algn="ctr"/>
            <a:endParaRPr sz="2000" dirty="0">
              <a:solidFill>
                <a:schemeClr val="accent5">
                  <a:lumMod val="50000"/>
                </a:schemeClr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564650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AC3C13A-7301-4863-AE54-8D44C18E9A80}"/>
              </a:ext>
            </a:extLst>
          </p:cNvPr>
          <p:cNvSpPr/>
          <p:nvPr/>
        </p:nvSpPr>
        <p:spPr>
          <a:xfrm>
            <a:off x="1334125" y="1969704"/>
            <a:ext cx="9099029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Associação Nacional de Hospitais Privados - Anahp é uma entidade representativa dos principais hospitais privados de excelência do país. Criada em 11 de maio de 2001, surgiu para defender os interesses e necessidades do setor e expandir as melhorias alcançadas pelas instituições privadas para além das fronteiras da Saúde Suplementar, favorecendo a todos os brasileiros.</a:t>
            </a:r>
          </a:p>
        </p:txBody>
      </p:sp>
      <p:sp>
        <p:nvSpPr>
          <p:cNvPr id="4" name="Google Shape;106;p16">
            <a:extLst>
              <a:ext uri="{FF2B5EF4-FFF2-40B4-BE49-F238E27FC236}">
                <a16:creationId xmlns:a16="http://schemas.microsoft.com/office/drawing/2014/main" id="{D245FDA3-E1C5-4D9A-BCCC-7AFA9C2C5661}"/>
              </a:ext>
            </a:extLst>
          </p:cNvPr>
          <p:cNvSpPr txBox="1"/>
          <p:nvPr/>
        </p:nvSpPr>
        <p:spPr>
          <a:xfrm>
            <a:off x="527154" y="196289"/>
            <a:ext cx="9906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2800" b="1" cap="al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anahp</a:t>
            </a:r>
          </a:p>
        </p:txBody>
      </p:sp>
    </p:spTree>
    <p:extLst>
      <p:ext uri="{BB962C8B-B14F-4D97-AF65-F5344CB8AC3E}">
        <p14:creationId xmlns:p14="http://schemas.microsoft.com/office/powerpoint/2010/main" val="2303171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584B8A3-5A61-4D0F-948F-C7E2D51D4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22" y="78057"/>
            <a:ext cx="10981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6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43D5A2A-4940-4622-9649-5A86A91D8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3" y="1463171"/>
            <a:ext cx="12097407" cy="393165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C4D3E21-3C91-49CF-A6B7-9B6BF50E9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98" y="384701"/>
            <a:ext cx="11452004" cy="45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8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DAAA495-2CC8-4EF3-963E-6A219B9A9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663" y="1447136"/>
            <a:ext cx="4622671" cy="423266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C6C12ED-9EAD-491B-98C6-B8B59E4DA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135" y="394379"/>
            <a:ext cx="8323729" cy="44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5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78;p25">
            <a:extLst>
              <a:ext uri="{FF2B5EF4-FFF2-40B4-BE49-F238E27FC236}">
                <a16:creationId xmlns:a16="http://schemas.microsoft.com/office/drawing/2014/main" id="{585D7509-470A-4A2B-A04C-B1E1DB586528}"/>
              </a:ext>
            </a:extLst>
          </p:cNvPr>
          <p:cNvSpPr txBox="1"/>
          <p:nvPr/>
        </p:nvSpPr>
        <p:spPr>
          <a:xfrm>
            <a:off x="947093" y="6452161"/>
            <a:ext cx="77172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pt-BR" sz="1000" dirty="0">
                <a:solidFill>
                  <a:srgbClr val="7F7F7F"/>
                </a:solidFill>
                <a:latin typeface="Calibri" panose="020F0502020204030204" pitchFamily="34" charset="0"/>
                <a:ea typeface="Helvetica Neue Light"/>
                <a:cs typeface="Calibri" panose="020F0502020204030204" pitchFamily="34" charset="0"/>
                <a:sym typeface="Helvetica Neue Light"/>
              </a:rPr>
              <a:t>Fonte: Observatório Anahp 2021</a:t>
            </a:r>
            <a:endParaRPr sz="1000" dirty="0">
              <a:solidFill>
                <a:srgbClr val="7F7F7F"/>
              </a:solidFill>
              <a:latin typeface="Calibri" panose="020F0502020204030204" pitchFamily="34" charset="0"/>
              <a:ea typeface="Helvetica Neue Light"/>
              <a:cs typeface="Calibri" panose="020F0502020204030204" pitchFamily="34" charset="0"/>
              <a:sym typeface="Helvetica Neue Light"/>
            </a:endParaRPr>
          </a:p>
        </p:txBody>
      </p:sp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D34FE1FF-0F50-4BDE-9A4C-6762F7BEDD2A}"/>
              </a:ext>
            </a:extLst>
          </p:cNvPr>
          <p:cNvSpPr/>
          <p:nvPr/>
        </p:nvSpPr>
        <p:spPr>
          <a:xfrm>
            <a:off x="8083912" y="1372202"/>
            <a:ext cx="3483979" cy="4479958"/>
          </a:xfrm>
          <a:prstGeom prst="roundRect">
            <a:avLst>
              <a:gd name="adj" fmla="val 7576"/>
            </a:avLst>
          </a:prstGeom>
          <a:solidFill>
            <a:srgbClr val="002060">
              <a:alpha val="80000"/>
            </a:srgbClr>
          </a:solidFill>
          <a:ln>
            <a:noFill/>
          </a:ln>
          <a:effectLst>
            <a:outerShdw blurRad="330200" dist="266700" dir="2700000" sx="98000" sy="98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R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8AB20AA-EAB7-49BD-B735-77DBBAEF04D4}"/>
              </a:ext>
            </a:extLst>
          </p:cNvPr>
          <p:cNvSpPr/>
          <p:nvPr/>
        </p:nvSpPr>
        <p:spPr>
          <a:xfrm>
            <a:off x="8241312" y="1700146"/>
            <a:ext cx="3169177" cy="37856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Os hospitais Anahp respondem por </a:t>
            </a:r>
            <a:r>
              <a:rPr lang="pt-BR" sz="3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24,38%</a:t>
            </a:r>
            <a:r>
              <a:rPr lang="pt-BR" sz="3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das acreditações nacionais e por </a:t>
            </a:r>
            <a:r>
              <a:rPr lang="pt-BR" sz="3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81,61%</a:t>
            </a:r>
            <a:r>
              <a:rPr lang="pt-BR" sz="3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das acreditações internacionais.</a:t>
            </a:r>
          </a:p>
        </p:txBody>
      </p:sp>
      <p:pic>
        <p:nvPicPr>
          <p:cNvPr id="8" name="Imagem 7" descr="Linha do tempo&#10;&#10;Descrição gerada automaticamente">
            <a:extLst>
              <a:ext uri="{FF2B5EF4-FFF2-40B4-BE49-F238E27FC236}">
                <a16:creationId xmlns:a16="http://schemas.microsoft.com/office/drawing/2014/main" id="{C76B8087-E835-4D31-92FD-E22B0E2FE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70" y="1384939"/>
            <a:ext cx="3483979" cy="5266750"/>
          </a:xfrm>
          <a:prstGeom prst="rect">
            <a:avLst/>
          </a:prstGeom>
        </p:spPr>
      </p:pic>
      <p:pic>
        <p:nvPicPr>
          <p:cNvPr id="9" name="Imagem 8" descr="Linha do tempo&#10;&#10;Descrição gerada automaticamente">
            <a:extLst>
              <a:ext uri="{FF2B5EF4-FFF2-40B4-BE49-F238E27FC236}">
                <a16:creationId xmlns:a16="http://schemas.microsoft.com/office/drawing/2014/main" id="{E8719D5A-7136-4CAF-A450-40FA63B0AA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1" y="1372202"/>
            <a:ext cx="3390470" cy="5104065"/>
          </a:xfrm>
          <a:prstGeom prst="rect">
            <a:avLst/>
          </a:prstGeom>
        </p:spPr>
      </p:pic>
      <p:sp>
        <p:nvSpPr>
          <p:cNvPr id="10" name="Google Shape;106;p16">
            <a:extLst>
              <a:ext uri="{FF2B5EF4-FFF2-40B4-BE49-F238E27FC236}">
                <a16:creationId xmlns:a16="http://schemas.microsoft.com/office/drawing/2014/main" id="{880D4D24-A5C6-41FD-90B3-7C0709309F41}"/>
              </a:ext>
            </a:extLst>
          </p:cNvPr>
          <p:cNvSpPr txBox="1"/>
          <p:nvPr/>
        </p:nvSpPr>
        <p:spPr>
          <a:xfrm>
            <a:off x="239153" y="91358"/>
            <a:ext cx="9906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2800" b="1" cap="al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Representatividade anahp</a:t>
            </a:r>
          </a:p>
        </p:txBody>
      </p:sp>
    </p:spTree>
    <p:extLst>
      <p:ext uri="{BB962C8B-B14F-4D97-AF65-F5344CB8AC3E}">
        <p14:creationId xmlns:p14="http://schemas.microsoft.com/office/powerpoint/2010/main" val="162366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/>
        </p:nvSpPr>
        <p:spPr>
          <a:xfrm>
            <a:off x="2495341" y="2758030"/>
            <a:ext cx="5692056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DADOS DO SETOR SAÚDE NO BRASIL</a:t>
            </a:r>
            <a:endParaRPr lang="pt-BR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Helvetica Neue Light"/>
              <a:cs typeface="Calibri" panose="020F0502020204030204" pitchFamily="34" charset="0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4178042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Gráfico&#10;&#10;Descrição gerada automaticamente">
            <a:extLst>
              <a:ext uri="{FF2B5EF4-FFF2-40B4-BE49-F238E27FC236}">
                <a16:creationId xmlns:a16="http://schemas.microsoft.com/office/drawing/2014/main" id="{C30B1E46-4F1A-4319-851E-87672D918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601" y="1170954"/>
            <a:ext cx="8514286" cy="5247619"/>
          </a:xfrm>
          <a:prstGeom prst="rect">
            <a:avLst/>
          </a:prstGeom>
        </p:spPr>
      </p:pic>
      <p:sp>
        <p:nvSpPr>
          <p:cNvPr id="5" name="Google Shape;106;p16">
            <a:extLst>
              <a:ext uri="{FF2B5EF4-FFF2-40B4-BE49-F238E27FC236}">
                <a16:creationId xmlns:a16="http://schemas.microsoft.com/office/drawing/2014/main" id="{80061FA9-1835-4C36-B413-4C91882E04D5}"/>
              </a:ext>
            </a:extLst>
          </p:cNvPr>
          <p:cNvSpPr txBox="1"/>
          <p:nvPr/>
        </p:nvSpPr>
        <p:spPr>
          <a:xfrm>
            <a:off x="239153" y="91358"/>
            <a:ext cx="11338558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sz="2800" b="1" cap="al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PIORA SIGNIFICATIVA DOS INDICADORES ECONÔMICOS E SOCIAIS DO BRASIL</a:t>
            </a:r>
            <a:endParaRPr lang="en-US" sz="2800" b="1" cap="all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557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>
            <a:extLst>
              <a:ext uri="{FF2B5EF4-FFF2-40B4-BE49-F238E27FC236}">
                <a16:creationId xmlns:a16="http://schemas.microsoft.com/office/drawing/2014/main" id="{3C9B45F2-0E69-A849-BE03-C019CED2153E}"/>
              </a:ext>
            </a:extLst>
          </p:cNvPr>
          <p:cNvSpPr txBox="1">
            <a:spLocks/>
          </p:cNvSpPr>
          <p:nvPr/>
        </p:nvSpPr>
        <p:spPr>
          <a:xfrm>
            <a:off x="692765" y="1856198"/>
            <a:ext cx="1546922" cy="358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EM 2020</a:t>
            </a:r>
          </a:p>
          <a:p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AE831D-488D-9D43-B244-262024072452}"/>
              </a:ext>
            </a:extLst>
          </p:cNvPr>
          <p:cNvSpPr/>
          <p:nvPr/>
        </p:nvSpPr>
        <p:spPr>
          <a:xfrm>
            <a:off x="2055035" y="2105525"/>
            <a:ext cx="47451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Redução de 77,85% no saldo de admissões e desligamentos de empregos formais (Caged) na comparação com 2019.</a:t>
            </a:r>
          </a:p>
          <a:p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Taxa de desemprego maior (13,50%).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C55CF0-543A-0F4E-A630-FF791FA53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718" y="2597967"/>
            <a:ext cx="771415" cy="723201"/>
          </a:xfrm>
          <a:prstGeom prst="rect">
            <a:avLst/>
          </a:prstGeom>
        </p:spPr>
      </p:pic>
      <p:sp>
        <p:nvSpPr>
          <p:cNvPr id="14" name="Subtítulo 2">
            <a:extLst>
              <a:ext uri="{FF2B5EF4-FFF2-40B4-BE49-F238E27FC236}">
                <a16:creationId xmlns:a16="http://schemas.microsoft.com/office/drawing/2014/main" id="{29747AB2-25C1-BE42-AA66-7F8770CCF0AA}"/>
              </a:ext>
            </a:extLst>
          </p:cNvPr>
          <p:cNvSpPr txBox="1">
            <a:spLocks/>
          </p:cNvSpPr>
          <p:nvPr/>
        </p:nvSpPr>
        <p:spPr>
          <a:xfrm>
            <a:off x="667212" y="3687665"/>
            <a:ext cx="1546922" cy="358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b="1" dirty="0">
                <a:solidFill>
                  <a:srgbClr val="7E32FF"/>
                </a:solidFill>
              </a:rPr>
              <a:t>EM 2021</a:t>
            </a:r>
          </a:p>
          <a:p>
            <a:endParaRPr lang="pt-BR" sz="2400" dirty="0">
              <a:solidFill>
                <a:srgbClr val="7030A0"/>
              </a:solidFill>
            </a:endParaRPr>
          </a:p>
          <a:p>
            <a:endParaRPr lang="pt-BR" sz="2400" dirty="0">
              <a:solidFill>
                <a:srgbClr val="7030A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25C0F7-356B-ED4A-BB37-227032519092}"/>
              </a:ext>
            </a:extLst>
          </p:cNvPr>
          <p:cNvSpPr/>
          <p:nvPr/>
        </p:nvSpPr>
        <p:spPr>
          <a:xfrm>
            <a:off x="2071860" y="3911179"/>
            <a:ext cx="46248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6,57 milhões é a queda </a:t>
            </a:r>
          </a:p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número de pessoas ocupadas</a:t>
            </a:r>
          </a:p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comparação entre os trimestres móveis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jan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fev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-mar/20 e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jan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fev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-mar/21.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173DF2D-6A14-9445-AC44-0F58C0DB0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612" y="4405639"/>
            <a:ext cx="783434" cy="734470"/>
          </a:xfrm>
          <a:prstGeom prst="rect">
            <a:avLst/>
          </a:prstGeom>
        </p:spPr>
      </p:pic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414ED304-FAB6-46CE-BE0F-E0EB7480729B}"/>
              </a:ext>
            </a:extLst>
          </p:cNvPr>
          <p:cNvSpPr/>
          <p:nvPr/>
        </p:nvSpPr>
        <p:spPr>
          <a:xfrm>
            <a:off x="680066" y="2295845"/>
            <a:ext cx="455546" cy="557460"/>
          </a:xfrm>
          <a:prstGeom prst="downArrow">
            <a:avLst/>
          </a:prstGeom>
          <a:solidFill>
            <a:srgbClr val="00B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: para Baixo 29">
            <a:extLst>
              <a:ext uri="{FF2B5EF4-FFF2-40B4-BE49-F238E27FC236}">
                <a16:creationId xmlns:a16="http://schemas.microsoft.com/office/drawing/2014/main" id="{708AB8C3-A4CA-4134-A916-191CAE27EBBE}"/>
              </a:ext>
            </a:extLst>
          </p:cNvPr>
          <p:cNvSpPr/>
          <p:nvPr/>
        </p:nvSpPr>
        <p:spPr>
          <a:xfrm>
            <a:off x="654393" y="4083062"/>
            <a:ext cx="455546" cy="557460"/>
          </a:xfrm>
          <a:prstGeom prst="downArrow">
            <a:avLst/>
          </a:prstGeom>
          <a:solidFill>
            <a:srgbClr val="7E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51DAC187-4F8A-48E0-B885-0917D5D88602}"/>
              </a:ext>
            </a:extLst>
          </p:cNvPr>
          <p:cNvSpPr txBox="1">
            <a:spLocks/>
          </p:cNvSpPr>
          <p:nvPr/>
        </p:nvSpPr>
        <p:spPr>
          <a:xfrm>
            <a:off x="7449923" y="1365180"/>
            <a:ext cx="3803003" cy="39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b="1" dirty="0">
                <a:solidFill>
                  <a:srgbClr val="0070C0"/>
                </a:solidFill>
              </a:rPr>
              <a:t>PESSOAS OCUPADAS</a:t>
            </a:r>
            <a:endParaRPr lang="pt-BR" sz="2400" dirty="0">
              <a:solidFill>
                <a:srgbClr val="0070C0"/>
              </a:solidFill>
            </a:endParaRPr>
          </a:p>
        </p:txBody>
      </p:sp>
      <p:sp>
        <p:nvSpPr>
          <p:cNvPr id="13" name="Google Shape;106;p16">
            <a:extLst>
              <a:ext uri="{FF2B5EF4-FFF2-40B4-BE49-F238E27FC236}">
                <a16:creationId xmlns:a16="http://schemas.microsoft.com/office/drawing/2014/main" id="{0670BD7A-1EF7-456E-A045-0FD515364082}"/>
              </a:ext>
            </a:extLst>
          </p:cNvPr>
          <p:cNvSpPr txBox="1"/>
          <p:nvPr/>
        </p:nvSpPr>
        <p:spPr>
          <a:xfrm>
            <a:off x="239153" y="91358"/>
            <a:ext cx="11310422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sz="2800" b="1" cap="al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PIORA SIGNIFICATIVA DOS INDICADORES ECONÔMICOS E SOCIAIS DO BRASIL</a:t>
            </a:r>
            <a:endParaRPr lang="en-US" sz="2800" b="1" cap="all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F16BF47-1450-43F3-BBD0-F3BB290E1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2707" y="1756420"/>
            <a:ext cx="4581070" cy="406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36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4947</TotalTime>
  <Words>794</Words>
  <Application>Microsoft Office PowerPoint</Application>
  <PresentationFormat>Widescreen</PresentationFormat>
  <Paragraphs>124</Paragraphs>
  <Slides>19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Calibri Light</vt:lpstr>
      <vt:lpstr>Helvetica Neue Light</vt:lpstr>
      <vt:lpstr>Calibri</vt:lpstr>
      <vt:lpstr>Arial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Keila Amaral</dc:creator>
  <cp:lastModifiedBy>Jurídico</cp:lastModifiedBy>
  <cp:revision>187</cp:revision>
  <cp:lastPrinted>2019-07-02T20:37:44Z</cp:lastPrinted>
  <dcterms:modified xsi:type="dcterms:W3CDTF">2021-11-01T19:03:14Z</dcterms:modified>
</cp:coreProperties>
</file>