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2" r:id="rId3"/>
    <p:sldId id="265" r:id="rId4"/>
    <p:sldId id="267" r:id="rId5"/>
    <p:sldId id="268" r:id="rId6"/>
    <p:sldId id="269" r:id="rId7"/>
    <p:sldId id="276" r:id="rId8"/>
    <p:sldId id="271" r:id="rId9"/>
    <p:sldId id="277" r:id="rId10"/>
    <p:sldId id="272" r:id="rId11"/>
    <p:sldId id="273" r:id="rId12"/>
    <p:sldId id="274" r:id="rId13"/>
    <p:sldId id="270" r:id="rId14"/>
    <p:sldId id="266" r:id="rId15"/>
  </p:sldIdLst>
  <p:sldSz cx="18288000" cy="10287000"/>
  <p:notesSz cx="6797675" cy="9926638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437"/>
    <a:srgbClr val="C6C951"/>
    <a:srgbClr val="EAECDF"/>
    <a:srgbClr val="274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4922C-2B88-4082-B612-2E7F68FDDBA4}" v="22" dt="2026-04-30T13:11:13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Santos" userId="6cf979828de6da41" providerId="LiveId" clId="{1FADE46E-5FDF-474A-AC01-5BFD8449265C}"/>
    <pc:docChg chg="undo custSel addSld delSld modSld">
      <pc:chgData name="Raul Santos" userId="6cf979828de6da41" providerId="LiveId" clId="{1FADE46E-5FDF-474A-AC01-5BFD8449265C}" dt="2026-04-30T13:11:24.124" v="735" actId="6549"/>
      <pc:docMkLst>
        <pc:docMk/>
      </pc:docMkLst>
      <pc:sldChg chg="modSp mod setBg">
        <pc:chgData name="Raul Santos" userId="6cf979828de6da41" providerId="LiveId" clId="{1FADE46E-5FDF-474A-AC01-5BFD8449265C}" dt="2026-04-30T13:07:17.020" v="515" actId="20577"/>
        <pc:sldMkLst>
          <pc:docMk/>
          <pc:sldMk cId="2558031679" sldId="260"/>
        </pc:sldMkLst>
        <pc:spChg chg="mod">
          <ac:chgData name="Raul Santos" userId="6cf979828de6da41" providerId="LiveId" clId="{1FADE46E-5FDF-474A-AC01-5BFD8449265C}" dt="2026-04-30T12:42:35.968" v="68" actId="26606"/>
          <ac:spMkLst>
            <pc:docMk/>
            <pc:sldMk cId="2558031679" sldId="260"/>
            <ac:spMk id="2" creationId="{00000000-0000-0000-0000-000000000000}"/>
          </ac:spMkLst>
        </pc:spChg>
        <pc:spChg chg="mod">
          <ac:chgData name="Raul Santos" userId="6cf979828de6da41" providerId="LiveId" clId="{1FADE46E-5FDF-474A-AC01-5BFD8449265C}" dt="2026-04-30T13:07:17.020" v="515" actId="20577"/>
          <ac:spMkLst>
            <pc:docMk/>
            <pc:sldMk cId="2558031679" sldId="260"/>
            <ac:spMk id="3" creationId="{00000000-0000-0000-0000-000000000000}"/>
          </ac:spMkLst>
        </pc:spChg>
      </pc:sldChg>
      <pc:sldChg chg="modSp mod">
        <pc:chgData name="Raul Santos" userId="6cf979828de6da41" providerId="LiveId" clId="{1FADE46E-5FDF-474A-AC01-5BFD8449265C}" dt="2026-04-30T13:08:00.261" v="533" actId="20577"/>
        <pc:sldMkLst>
          <pc:docMk/>
          <pc:sldMk cId="349093932" sldId="262"/>
        </pc:sldMkLst>
        <pc:spChg chg="mod">
          <ac:chgData name="Raul Santos" userId="6cf979828de6da41" providerId="LiveId" clId="{1FADE46E-5FDF-474A-AC01-5BFD8449265C}" dt="2026-04-30T12:42:35.968" v="68" actId="26606"/>
          <ac:spMkLst>
            <pc:docMk/>
            <pc:sldMk cId="349093932" sldId="262"/>
            <ac:spMk id="2" creationId="{00000000-0000-0000-0000-000000000000}"/>
          </ac:spMkLst>
        </pc:spChg>
        <pc:spChg chg="mod">
          <ac:chgData name="Raul Santos" userId="6cf979828de6da41" providerId="LiveId" clId="{1FADE46E-5FDF-474A-AC01-5BFD8449265C}" dt="2026-04-30T13:08:00.261" v="533" actId="20577"/>
          <ac:spMkLst>
            <pc:docMk/>
            <pc:sldMk cId="349093932" sldId="262"/>
            <ac:spMk id="3" creationId="{00000000-0000-0000-0000-000000000000}"/>
          </ac:spMkLst>
        </pc:spChg>
      </pc:sldChg>
      <pc:sldChg chg="modSp mod">
        <pc:chgData name="Raul Santos" userId="6cf979828de6da41" providerId="LiveId" clId="{1FADE46E-5FDF-474A-AC01-5BFD8449265C}" dt="2026-04-30T12:42:35.968" v="68" actId="26606"/>
        <pc:sldMkLst>
          <pc:docMk/>
          <pc:sldMk cId="3694686415" sldId="265"/>
        </pc:sldMkLst>
        <pc:spChg chg="mod">
          <ac:chgData name="Raul Santos" userId="6cf979828de6da41" providerId="LiveId" clId="{1FADE46E-5FDF-474A-AC01-5BFD8449265C}" dt="2026-04-30T12:42:35.968" v="68" actId="26606"/>
          <ac:spMkLst>
            <pc:docMk/>
            <pc:sldMk cId="3694686415" sldId="265"/>
            <ac:spMk id="2" creationId="{00000000-0000-0000-0000-000000000000}"/>
          </ac:spMkLst>
        </pc:spChg>
        <pc:spChg chg="mod">
          <ac:chgData name="Raul Santos" userId="6cf979828de6da41" providerId="LiveId" clId="{1FADE46E-5FDF-474A-AC01-5BFD8449265C}" dt="2026-04-30T12:42:35.968" v="68" actId="26606"/>
          <ac:spMkLst>
            <pc:docMk/>
            <pc:sldMk cId="3694686415" sldId="265"/>
            <ac:spMk id="3" creationId="{00000000-0000-0000-0000-000000000000}"/>
          </ac:spMkLst>
        </pc:spChg>
      </pc:sldChg>
      <pc:sldChg chg="modSp mod setBg">
        <pc:chgData name="Raul Santos" userId="6cf979828de6da41" providerId="LiveId" clId="{1FADE46E-5FDF-474A-AC01-5BFD8449265C}" dt="2026-04-30T12:42:35.968" v="68" actId="26606"/>
        <pc:sldMkLst>
          <pc:docMk/>
          <pc:sldMk cId="2699283290" sldId="266"/>
        </pc:sldMkLst>
        <pc:spChg chg="mod">
          <ac:chgData name="Raul Santos" userId="6cf979828de6da41" providerId="LiveId" clId="{1FADE46E-5FDF-474A-AC01-5BFD8449265C}" dt="2026-04-30T12:42:35.968" v="68" actId="26606"/>
          <ac:spMkLst>
            <pc:docMk/>
            <pc:sldMk cId="2699283290" sldId="266"/>
            <ac:spMk id="3" creationId="{00000000-0000-0000-0000-000000000000}"/>
          </ac:spMkLst>
        </pc:spChg>
        <pc:spChg chg="mod">
          <ac:chgData name="Raul Santos" userId="6cf979828de6da41" providerId="LiveId" clId="{1FADE46E-5FDF-474A-AC01-5BFD8449265C}" dt="2026-04-30T12:42:35.968" v="68" actId="26606"/>
          <ac:spMkLst>
            <pc:docMk/>
            <pc:sldMk cId="2699283290" sldId="266"/>
            <ac:spMk id="4" creationId="{00000000-0000-0000-0000-000000000000}"/>
          </ac:spMkLst>
        </pc:spChg>
      </pc:sldChg>
      <pc:sldChg chg="addSp delSp modSp mod modClrScheme chgLayout">
        <pc:chgData name="Raul Santos" userId="6cf979828de6da41" providerId="LiveId" clId="{1FADE46E-5FDF-474A-AC01-5BFD8449265C}" dt="2026-04-30T12:50:30.958" v="185" actId="1036"/>
        <pc:sldMkLst>
          <pc:docMk/>
          <pc:sldMk cId="2184671864" sldId="267"/>
        </pc:sldMkLst>
        <pc:spChg chg="mod">
          <ac:chgData name="Raul Santos" userId="6cf979828de6da41" providerId="LiveId" clId="{1FADE46E-5FDF-474A-AC01-5BFD8449265C}" dt="2026-04-30T12:42:35.968" v="68" actId="26606"/>
          <ac:spMkLst>
            <pc:docMk/>
            <pc:sldMk cId="2184671864" sldId="267"/>
            <ac:spMk id="2" creationId="{00000000-0000-0000-0000-000000000000}"/>
          </ac:spMkLst>
        </pc:spChg>
        <pc:spChg chg="add del mod">
          <ac:chgData name="Raul Santos" userId="6cf979828de6da41" providerId="LiveId" clId="{1FADE46E-5FDF-474A-AC01-5BFD8449265C}" dt="2026-04-30T12:50:21.979" v="124" actId="20577"/>
          <ac:spMkLst>
            <pc:docMk/>
            <pc:sldMk cId="2184671864" sldId="267"/>
            <ac:spMk id="3" creationId="{00000000-0000-0000-0000-000000000000}"/>
          </ac:spMkLst>
        </pc:spChg>
        <pc:spChg chg="add del mod">
          <ac:chgData name="Raul Santos" userId="6cf979828de6da41" providerId="LiveId" clId="{1FADE46E-5FDF-474A-AC01-5BFD8449265C}" dt="2026-04-30T12:18:01.819" v="48" actId="26606"/>
          <ac:spMkLst>
            <pc:docMk/>
            <pc:sldMk cId="2184671864" sldId="267"/>
            <ac:spMk id="7" creationId="{00000000-0000-0000-0000-000000000000}"/>
          </ac:spMkLst>
        </pc:spChg>
        <pc:graphicFrameChg chg="add del mod">
          <ac:chgData name="Raul Santos" userId="6cf979828de6da41" providerId="LiveId" clId="{1FADE46E-5FDF-474A-AC01-5BFD8449265C}" dt="2026-04-30T12:17:53.887" v="46" actId="26606"/>
          <ac:graphicFrameMkLst>
            <pc:docMk/>
            <pc:sldMk cId="2184671864" sldId="267"/>
            <ac:graphicFrameMk id="5" creationId="{006677E3-9313-ECFC-B2BC-3F401299E550}"/>
          </ac:graphicFrameMkLst>
        </pc:graphicFrameChg>
        <pc:graphicFrameChg chg="add del mod">
          <ac:chgData name="Raul Santos" userId="6cf979828de6da41" providerId="LiveId" clId="{1FADE46E-5FDF-474A-AC01-5BFD8449265C}" dt="2026-04-30T12:18:03.269" v="50" actId="26606"/>
          <ac:graphicFrameMkLst>
            <pc:docMk/>
            <pc:sldMk cId="2184671864" sldId="267"/>
            <ac:graphicFrameMk id="9" creationId="{006677E3-9313-ECFC-B2BC-3F401299E550}"/>
          </ac:graphicFrameMkLst>
        </pc:graphicFrameChg>
        <pc:graphicFrameChg chg="add del">
          <ac:chgData name="Raul Santos" userId="6cf979828de6da41" providerId="LiveId" clId="{1FADE46E-5FDF-474A-AC01-5BFD8449265C}" dt="2026-04-30T12:18:04.712" v="52" actId="26606"/>
          <ac:graphicFrameMkLst>
            <pc:docMk/>
            <pc:sldMk cId="2184671864" sldId="267"/>
            <ac:graphicFrameMk id="11" creationId="{7C17201A-8C3A-5942-AA5E-DF9427BB1907}"/>
          </ac:graphicFrameMkLst>
        </pc:graphicFrameChg>
        <pc:graphicFrameChg chg="add del mod">
          <ac:chgData name="Raul Santos" userId="6cf979828de6da41" providerId="LiveId" clId="{1FADE46E-5FDF-474A-AC01-5BFD8449265C}" dt="2026-04-30T12:18:07.436" v="54" actId="26606"/>
          <ac:graphicFrameMkLst>
            <pc:docMk/>
            <pc:sldMk cId="2184671864" sldId="267"/>
            <ac:graphicFrameMk id="13" creationId="{C47949D8-631B-DB4B-BFBF-66E2956ACECE}"/>
          </ac:graphicFrameMkLst>
        </pc:graphicFrameChg>
        <pc:graphicFrameChg chg="add del">
          <ac:chgData name="Raul Santos" userId="6cf979828de6da41" providerId="LiveId" clId="{1FADE46E-5FDF-474A-AC01-5BFD8449265C}" dt="2026-04-30T12:18:23.794" v="56" actId="26606"/>
          <ac:graphicFrameMkLst>
            <pc:docMk/>
            <pc:sldMk cId="2184671864" sldId="267"/>
            <ac:graphicFrameMk id="15" creationId="{A7E281BC-966C-88CB-4CDE-77A7F5D25C7C}"/>
          </ac:graphicFrameMkLst>
        </pc:graphicFrameChg>
        <pc:graphicFrameChg chg="add del mod">
          <ac:chgData name="Raul Santos" userId="6cf979828de6da41" providerId="LiveId" clId="{1FADE46E-5FDF-474A-AC01-5BFD8449265C}" dt="2026-04-30T12:18:30.655" v="58" actId="26606"/>
          <ac:graphicFrameMkLst>
            <pc:docMk/>
            <pc:sldMk cId="2184671864" sldId="267"/>
            <ac:graphicFrameMk id="17" creationId="{C47949D8-631B-DB4B-BFBF-66E2956ACECE}"/>
          </ac:graphicFrameMkLst>
        </pc:graphicFrameChg>
        <pc:graphicFrameChg chg="add del">
          <ac:chgData name="Raul Santos" userId="6cf979828de6da41" providerId="LiveId" clId="{1FADE46E-5FDF-474A-AC01-5BFD8449265C}" dt="2026-04-30T12:18:34.126" v="60" actId="26606"/>
          <ac:graphicFrameMkLst>
            <pc:docMk/>
            <pc:sldMk cId="2184671864" sldId="267"/>
            <ac:graphicFrameMk id="19" creationId="{A7E281BC-966C-88CB-4CDE-77A7F5D25C7C}"/>
          </ac:graphicFrameMkLst>
        </pc:graphicFrameChg>
        <pc:graphicFrameChg chg="add del mod modGraphic">
          <ac:chgData name="Raul Santos" userId="6cf979828de6da41" providerId="LiveId" clId="{1FADE46E-5FDF-474A-AC01-5BFD8449265C}" dt="2026-04-30T12:19:40.287" v="65" actId="26606"/>
          <ac:graphicFrameMkLst>
            <pc:docMk/>
            <pc:sldMk cId="2184671864" sldId="267"/>
            <ac:graphicFrameMk id="21" creationId="{C47949D8-631B-DB4B-BFBF-66E2956ACECE}"/>
          </ac:graphicFrameMkLst>
        </pc:graphicFrameChg>
        <pc:cxnChg chg="add mod">
          <ac:chgData name="Raul Santos" userId="6cf979828de6da41" providerId="LiveId" clId="{1FADE46E-5FDF-474A-AC01-5BFD8449265C}" dt="2026-04-30T12:50:11.499" v="121" actId="1035"/>
          <ac:cxnSpMkLst>
            <pc:docMk/>
            <pc:sldMk cId="2184671864" sldId="267"/>
            <ac:cxnSpMk id="6" creationId="{9CF8FDCB-71D4-3FB9-7D0F-CC055D513C92}"/>
          </ac:cxnSpMkLst>
        </pc:cxnChg>
        <pc:cxnChg chg="add mod">
          <ac:chgData name="Raul Santos" userId="6cf979828de6da41" providerId="LiveId" clId="{1FADE46E-5FDF-474A-AC01-5BFD8449265C}" dt="2026-04-30T12:50:09.530" v="120" actId="1076"/>
          <ac:cxnSpMkLst>
            <pc:docMk/>
            <pc:sldMk cId="2184671864" sldId="267"/>
            <ac:cxnSpMk id="8" creationId="{BED4E9C8-702E-78FC-EBC7-C998DAD71A1C}"/>
          </ac:cxnSpMkLst>
        </pc:cxnChg>
        <pc:cxnChg chg="add mod">
          <ac:chgData name="Raul Santos" userId="6cf979828de6da41" providerId="LiveId" clId="{1FADE46E-5FDF-474A-AC01-5BFD8449265C}" dt="2026-04-30T12:50:30.958" v="185" actId="1036"/>
          <ac:cxnSpMkLst>
            <pc:docMk/>
            <pc:sldMk cId="2184671864" sldId="267"/>
            <ac:cxnSpMk id="10" creationId="{6B054052-2841-1730-0619-6CAA0E1DA87D}"/>
          </ac:cxnSpMkLst>
        </pc:cxnChg>
      </pc:sldChg>
      <pc:sldChg chg="addSp modSp mod">
        <pc:chgData name="Raul Santos" userId="6cf979828de6da41" providerId="LiveId" clId="{1FADE46E-5FDF-474A-AC01-5BFD8449265C}" dt="2026-04-30T12:50:46.058" v="211" actId="1037"/>
        <pc:sldMkLst>
          <pc:docMk/>
          <pc:sldMk cId="2494375823" sldId="268"/>
        </pc:sldMkLst>
        <pc:spChg chg="mod">
          <ac:chgData name="Raul Santos" userId="6cf979828de6da41" providerId="LiveId" clId="{1FADE46E-5FDF-474A-AC01-5BFD8449265C}" dt="2026-04-30T12:42:35.968" v="68" actId="26606"/>
          <ac:spMkLst>
            <pc:docMk/>
            <pc:sldMk cId="2494375823" sldId="268"/>
            <ac:spMk id="2" creationId="{00000000-0000-0000-0000-000000000000}"/>
          </ac:spMkLst>
        </pc:spChg>
        <pc:spChg chg="mod">
          <ac:chgData name="Raul Santos" userId="6cf979828de6da41" providerId="LiveId" clId="{1FADE46E-5FDF-474A-AC01-5BFD8449265C}" dt="2026-04-30T12:42:35.968" v="68" actId="26606"/>
          <ac:spMkLst>
            <pc:docMk/>
            <pc:sldMk cId="2494375823" sldId="268"/>
            <ac:spMk id="3" creationId="{00000000-0000-0000-0000-000000000000}"/>
          </ac:spMkLst>
        </pc:spChg>
        <pc:cxnChg chg="add mod">
          <ac:chgData name="Raul Santos" userId="6cf979828de6da41" providerId="LiveId" clId="{1FADE46E-5FDF-474A-AC01-5BFD8449265C}" dt="2026-04-30T12:50:40.167" v="186"/>
          <ac:cxnSpMkLst>
            <pc:docMk/>
            <pc:sldMk cId="2494375823" sldId="268"/>
            <ac:cxnSpMk id="4" creationId="{A2C0FFE8-8DFA-8423-2028-B26E3316E490}"/>
          </ac:cxnSpMkLst>
        </pc:cxnChg>
        <pc:cxnChg chg="add mod">
          <ac:chgData name="Raul Santos" userId="6cf979828de6da41" providerId="LiveId" clId="{1FADE46E-5FDF-474A-AC01-5BFD8449265C}" dt="2026-04-30T12:50:46.058" v="211" actId="1037"/>
          <ac:cxnSpMkLst>
            <pc:docMk/>
            <pc:sldMk cId="2494375823" sldId="268"/>
            <ac:cxnSpMk id="5" creationId="{8F15E686-4829-766E-757A-0B9363B8D372}"/>
          </ac:cxnSpMkLst>
        </pc:cxnChg>
      </pc:sldChg>
      <pc:sldChg chg="modSp mod">
        <pc:chgData name="Raul Santos" userId="6cf979828de6da41" providerId="LiveId" clId="{1FADE46E-5FDF-474A-AC01-5BFD8449265C}" dt="2026-04-30T13:11:24.124" v="735" actId="6549"/>
        <pc:sldMkLst>
          <pc:docMk/>
          <pc:sldMk cId="1035132149" sldId="269"/>
        </pc:sldMkLst>
        <pc:spChg chg="mod">
          <ac:chgData name="Raul Santos" userId="6cf979828de6da41" providerId="LiveId" clId="{1FADE46E-5FDF-474A-AC01-5BFD8449265C}" dt="2026-04-30T12:49:11.220" v="115" actId="20577"/>
          <ac:spMkLst>
            <pc:docMk/>
            <pc:sldMk cId="1035132149" sldId="269"/>
            <ac:spMk id="2" creationId="{00000000-0000-0000-0000-000000000000}"/>
          </ac:spMkLst>
        </pc:spChg>
        <pc:spChg chg="mod">
          <ac:chgData name="Raul Santos" userId="6cf979828de6da41" providerId="LiveId" clId="{1FADE46E-5FDF-474A-AC01-5BFD8449265C}" dt="2026-04-30T13:11:24.124" v="735" actId="6549"/>
          <ac:spMkLst>
            <pc:docMk/>
            <pc:sldMk cId="1035132149" sldId="269"/>
            <ac:spMk id="3" creationId="{00000000-0000-0000-0000-000000000000}"/>
          </ac:spMkLst>
        </pc:spChg>
      </pc:sldChg>
      <pc:sldChg chg="delSp modSp mod">
        <pc:chgData name="Raul Santos" userId="6cf979828de6da41" providerId="LiveId" clId="{1FADE46E-5FDF-474A-AC01-5BFD8449265C}" dt="2026-04-30T13:04:32.422" v="345" actId="20577"/>
        <pc:sldMkLst>
          <pc:docMk/>
          <pc:sldMk cId="1339418003" sldId="270"/>
        </pc:sldMkLst>
        <pc:spChg chg="mod">
          <ac:chgData name="Raul Santos" userId="6cf979828de6da41" providerId="LiveId" clId="{1FADE46E-5FDF-474A-AC01-5BFD8449265C}" dt="2026-04-30T12:42:35.968" v="68" actId="26606"/>
          <ac:spMkLst>
            <pc:docMk/>
            <pc:sldMk cId="1339418003" sldId="270"/>
            <ac:spMk id="2" creationId="{00000000-0000-0000-0000-000000000000}"/>
          </ac:spMkLst>
        </pc:spChg>
        <pc:spChg chg="mod">
          <ac:chgData name="Raul Santos" userId="6cf979828de6da41" providerId="LiveId" clId="{1FADE46E-5FDF-474A-AC01-5BFD8449265C}" dt="2026-04-30T13:04:32.422" v="345" actId="20577"/>
          <ac:spMkLst>
            <pc:docMk/>
            <pc:sldMk cId="1339418003" sldId="270"/>
            <ac:spMk id="3" creationId="{00000000-0000-0000-0000-000000000000}"/>
          </ac:spMkLst>
        </pc:spChg>
        <pc:picChg chg="del mod">
          <ac:chgData name="Raul Santos" userId="6cf979828de6da41" providerId="LiveId" clId="{1FADE46E-5FDF-474A-AC01-5BFD8449265C}" dt="2026-04-30T13:04:03.319" v="332" actId="478"/>
          <ac:picMkLst>
            <pc:docMk/>
            <pc:sldMk cId="1339418003" sldId="270"/>
            <ac:picMk id="4" creationId="{00000000-0000-0000-0000-000000000000}"/>
          </ac:picMkLst>
        </pc:picChg>
      </pc:sldChg>
      <pc:sldChg chg="addSp delSp modSp mod">
        <pc:chgData name="Raul Santos" userId="6cf979828de6da41" providerId="LiveId" clId="{1FADE46E-5FDF-474A-AC01-5BFD8449265C}" dt="2026-04-30T13:00:58.539" v="285" actId="20577"/>
        <pc:sldMkLst>
          <pc:docMk/>
          <pc:sldMk cId="1006804703" sldId="271"/>
        </pc:sldMkLst>
        <pc:spChg chg="mod">
          <ac:chgData name="Raul Santos" userId="6cf979828de6da41" providerId="LiveId" clId="{1FADE46E-5FDF-474A-AC01-5BFD8449265C}" dt="2026-04-30T13:00:58.539" v="285" actId="20577"/>
          <ac:spMkLst>
            <pc:docMk/>
            <pc:sldMk cId="1006804703" sldId="271"/>
            <ac:spMk id="2" creationId="{00000000-0000-0000-0000-000000000000}"/>
          </ac:spMkLst>
        </pc:spChg>
        <pc:spChg chg="add mod">
          <ac:chgData name="Raul Santos" userId="6cf979828de6da41" providerId="LiveId" clId="{1FADE46E-5FDF-474A-AC01-5BFD8449265C}" dt="2026-04-30T12:57:06.499" v="270" actId="20577"/>
          <ac:spMkLst>
            <pc:docMk/>
            <pc:sldMk cId="1006804703" sldId="271"/>
            <ac:spMk id="7" creationId="{3B5031A3-A075-6AB0-B443-9329D74D043E}"/>
          </ac:spMkLst>
        </pc:spChg>
        <pc:picChg chg="del">
          <ac:chgData name="Raul Santos" userId="6cf979828de6da41" providerId="LiveId" clId="{1FADE46E-5FDF-474A-AC01-5BFD8449265C}" dt="2026-04-30T12:52:41.521" v="214" actId="478"/>
          <ac:picMkLst>
            <pc:docMk/>
            <pc:sldMk cId="1006804703" sldId="271"/>
            <ac:picMk id="4" creationId="{00000000-0000-0000-0000-000000000000}"/>
          </ac:picMkLst>
        </pc:picChg>
        <pc:picChg chg="add mod">
          <ac:chgData name="Raul Santos" userId="6cf979828de6da41" providerId="LiveId" clId="{1FADE46E-5FDF-474A-AC01-5BFD8449265C}" dt="2026-04-30T12:53:01.105" v="229" actId="1076"/>
          <ac:picMkLst>
            <pc:docMk/>
            <pc:sldMk cId="1006804703" sldId="271"/>
            <ac:picMk id="5" creationId="{6FAB060A-F3A3-638F-4FBB-85D931C17906}"/>
          </ac:picMkLst>
        </pc:picChg>
        <pc:picChg chg="add del">
          <ac:chgData name="Raul Santos" userId="6cf979828de6da41" providerId="LiveId" clId="{1FADE46E-5FDF-474A-AC01-5BFD8449265C}" dt="2026-04-30T13:00:48.639" v="279" actId="478"/>
          <ac:picMkLst>
            <pc:docMk/>
            <pc:sldMk cId="1006804703" sldId="271"/>
            <ac:picMk id="9" creationId="{0E43C665-F457-C677-58E3-88954ADD4D7F}"/>
          </ac:picMkLst>
        </pc:picChg>
      </pc:sldChg>
      <pc:sldChg chg="delSp modSp add del mod">
        <pc:chgData name="Raul Santos" userId="6cf979828de6da41" providerId="LiveId" clId="{1FADE46E-5FDF-474A-AC01-5BFD8449265C}" dt="2026-04-30T13:01:31.220" v="298" actId="47"/>
        <pc:sldMkLst>
          <pc:docMk/>
          <pc:sldMk cId="695086791" sldId="275"/>
        </pc:sldMkLst>
        <pc:picChg chg="mod">
          <ac:chgData name="Raul Santos" userId="6cf979828de6da41" providerId="LiveId" clId="{1FADE46E-5FDF-474A-AC01-5BFD8449265C}" dt="2026-04-30T12:53:16.389" v="231" actId="1076"/>
          <ac:picMkLst>
            <pc:docMk/>
            <pc:sldMk cId="695086791" sldId="275"/>
            <ac:picMk id="4" creationId="{BE4AF094-7BDA-6867-3CA0-AB3884B90A40}"/>
          </ac:picMkLst>
        </pc:picChg>
        <pc:picChg chg="del">
          <ac:chgData name="Raul Santos" userId="6cf979828de6da41" providerId="LiveId" clId="{1FADE46E-5FDF-474A-AC01-5BFD8449265C}" dt="2026-04-30T12:53:04.686" v="230" actId="478"/>
          <ac:picMkLst>
            <pc:docMk/>
            <pc:sldMk cId="695086791" sldId="275"/>
            <ac:picMk id="5" creationId="{48D6E64F-BCD6-A96A-7C06-4EA1F3503F2D}"/>
          </ac:picMkLst>
        </pc:picChg>
      </pc:sldChg>
      <pc:sldChg chg="addSp delSp modSp add mod">
        <pc:chgData name="Raul Santos" userId="6cf979828de6da41" providerId="LiveId" clId="{1FADE46E-5FDF-474A-AC01-5BFD8449265C}" dt="2026-04-30T12:55:58.501" v="266" actId="20577"/>
        <pc:sldMkLst>
          <pc:docMk/>
          <pc:sldMk cId="2330802187" sldId="276"/>
        </pc:sldMkLst>
        <pc:spChg chg="mod">
          <ac:chgData name="Raul Santos" userId="6cf979828de6da41" providerId="LiveId" clId="{1FADE46E-5FDF-474A-AC01-5BFD8449265C}" dt="2026-04-30T12:53:53.139" v="259" actId="20577"/>
          <ac:spMkLst>
            <pc:docMk/>
            <pc:sldMk cId="2330802187" sldId="276"/>
            <ac:spMk id="2" creationId="{2937C795-6EA5-6801-ACB0-520302D43DDB}"/>
          </ac:spMkLst>
        </pc:spChg>
        <pc:spChg chg="add mod">
          <ac:chgData name="Raul Santos" userId="6cf979828de6da41" providerId="LiveId" clId="{1FADE46E-5FDF-474A-AC01-5BFD8449265C}" dt="2026-04-30T12:55:58.501" v="266" actId="20577"/>
          <ac:spMkLst>
            <pc:docMk/>
            <pc:sldMk cId="2330802187" sldId="276"/>
            <ac:spMk id="7" creationId="{9952C0A8-20AE-1A6A-F7A0-9FB2834A2AD0}"/>
          </ac:spMkLst>
        </pc:spChg>
        <pc:picChg chg="add mod">
          <ac:chgData name="Raul Santos" userId="6cf979828de6da41" providerId="LiveId" clId="{1FADE46E-5FDF-474A-AC01-5BFD8449265C}" dt="2026-04-30T12:55:35.257" v="262" actId="1076"/>
          <ac:picMkLst>
            <pc:docMk/>
            <pc:sldMk cId="2330802187" sldId="276"/>
            <ac:picMk id="4" creationId="{97BC8AA6-E86F-3D36-12BB-EAEC309C4EAD}"/>
          </ac:picMkLst>
        </pc:picChg>
        <pc:picChg chg="del">
          <ac:chgData name="Raul Santos" userId="6cf979828de6da41" providerId="LiveId" clId="{1FADE46E-5FDF-474A-AC01-5BFD8449265C}" dt="2026-04-30T12:53:55.559" v="260" actId="478"/>
          <ac:picMkLst>
            <pc:docMk/>
            <pc:sldMk cId="2330802187" sldId="276"/>
            <ac:picMk id="5" creationId="{06039772-FB55-6599-0BE9-DC904C50A803}"/>
          </ac:picMkLst>
        </pc:picChg>
      </pc:sldChg>
      <pc:sldChg chg="delSp modSp add mod">
        <pc:chgData name="Raul Santos" userId="6cf979828de6da41" providerId="LiveId" clId="{1FADE46E-5FDF-474A-AC01-5BFD8449265C}" dt="2026-04-30T13:01:10.520" v="297" actId="20577"/>
        <pc:sldMkLst>
          <pc:docMk/>
          <pc:sldMk cId="357444387" sldId="277"/>
        </pc:sldMkLst>
        <pc:spChg chg="mod">
          <ac:chgData name="Raul Santos" userId="6cf979828de6da41" providerId="LiveId" clId="{1FADE46E-5FDF-474A-AC01-5BFD8449265C}" dt="2026-04-30T13:01:10.520" v="297" actId="20577"/>
          <ac:spMkLst>
            <pc:docMk/>
            <pc:sldMk cId="357444387" sldId="277"/>
            <ac:spMk id="2" creationId="{C5770FC9-304A-8F1F-8795-93AC57931EEF}"/>
          </ac:spMkLst>
        </pc:spChg>
        <pc:spChg chg="mod">
          <ac:chgData name="Raul Santos" userId="6cf979828de6da41" providerId="LiveId" clId="{1FADE46E-5FDF-474A-AC01-5BFD8449265C}" dt="2026-04-30T13:00:45.052" v="278" actId="1076"/>
          <ac:spMkLst>
            <pc:docMk/>
            <pc:sldMk cId="357444387" sldId="277"/>
            <ac:spMk id="7" creationId="{FEA89ED9-0EB0-7221-F88E-230B2CECAFE6}"/>
          </ac:spMkLst>
        </pc:spChg>
        <pc:picChg chg="del">
          <ac:chgData name="Raul Santos" userId="6cf979828de6da41" providerId="LiveId" clId="{1FADE46E-5FDF-474A-AC01-5BFD8449265C}" dt="2026-04-30T13:00:29.179" v="275" actId="478"/>
          <ac:picMkLst>
            <pc:docMk/>
            <pc:sldMk cId="357444387" sldId="277"/>
            <ac:picMk id="5" creationId="{987C3D36-6248-7051-23D4-23298ED9E5D6}"/>
          </ac:picMkLst>
        </pc:picChg>
        <pc:picChg chg="mod">
          <ac:chgData name="Raul Santos" userId="6cf979828de6da41" providerId="LiveId" clId="{1FADE46E-5FDF-474A-AC01-5BFD8449265C}" dt="2026-04-30T13:00:42.425" v="277" actId="1076"/>
          <ac:picMkLst>
            <pc:docMk/>
            <pc:sldMk cId="357444387" sldId="277"/>
            <ac:picMk id="9" creationId="{33ED1992-0573-6711-A4CD-3A1B7990390C}"/>
          </ac:picMkLst>
        </pc:picChg>
      </pc:sldChg>
      <pc:sldChg chg="modSp add del mod">
        <pc:chgData name="Raul Santos" userId="6cf979828de6da41" providerId="LiveId" clId="{1FADE46E-5FDF-474A-AC01-5BFD8449265C}" dt="2026-04-30T13:06:40.093" v="457" actId="47"/>
        <pc:sldMkLst>
          <pc:docMk/>
          <pc:sldMk cId="838511553" sldId="278"/>
        </pc:sldMkLst>
        <pc:spChg chg="mod">
          <ac:chgData name="Raul Santos" userId="6cf979828de6da41" providerId="LiveId" clId="{1FADE46E-5FDF-474A-AC01-5BFD8449265C}" dt="2026-04-30T13:05:34.460" v="384" actId="20577"/>
          <ac:spMkLst>
            <pc:docMk/>
            <pc:sldMk cId="838511553" sldId="278"/>
            <ac:spMk id="2" creationId="{1F25E46A-D243-CA58-7503-AE91F69F2ACD}"/>
          </ac:spMkLst>
        </pc:spChg>
        <pc:spChg chg="mod">
          <ac:chgData name="Raul Santos" userId="6cf979828de6da41" providerId="LiveId" clId="{1FADE46E-5FDF-474A-AC01-5BFD8449265C}" dt="2026-04-30T13:06:01.745" v="456" actId="6549"/>
          <ac:spMkLst>
            <pc:docMk/>
            <pc:sldMk cId="838511553" sldId="278"/>
            <ac:spMk id="3" creationId="{4C79E33E-DA76-118B-3F5E-6937E34E787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095500"/>
            <a:ext cx="8915400" cy="2438400"/>
          </a:xfrm>
        </p:spPr>
        <p:txBody>
          <a:bodyPr>
            <a:normAutofit/>
          </a:bodyPr>
          <a:lstStyle>
            <a:lvl1pPr algn="l">
              <a:defRPr sz="8000">
                <a:solidFill>
                  <a:srgbClr val="3C743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5339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Subtítulo</a:t>
            </a:r>
            <a:endParaRPr lang="en-US" dirty="0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-1" y="-144662"/>
            <a:ext cx="416998" cy="10433240"/>
            <a:chOff x="0" y="566254"/>
            <a:chExt cx="555998" cy="13910987"/>
          </a:xfrm>
        </p:grpSpPr>
        <p:grpSp>
          <p:nvGrpSpPr>
            <p:cNvPr id="8" name="Group 3"/>
            <p:cNvGrpSpPr/>
            <p:nvPr/>
          </p:nvGrpSpPr>
          <p:grpSpPr>
            <a:xfrm>
              <a:off x="340865" y="566254"/>
              <a:ext cx="215133" cy="13910987"/>
              <a:chOff x="-21194" y="-38100"/>
              <a:chExt cx="42496" cy="2747849"/>
            </a:xfrm>
          </p:grpSpPr>
          <p:sp>
            <p:nvSpPr>
              <p:cNvPr id="16" name="Freeform 4"/>
              <p:cNvSpPr/>
              <p:nvPr/>
            </p:nvSpPr>
            <p:spPr>
              <a:xfrm>
                <a:off x="-21194" y="416"/>
                <a:ext cx="21302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21302" h="2709333">
                    <a:moveTo>
                      <a:pt x="0" y="0"/>
                    </a:moveTo>
                    <a:lnTo>
                      <a:pt x="21302" y="0"/>
                    </a:lnTo>
                    <a:lnTo>
                      <a:pt x="21302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C6C951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TextBox 5"/>
              <p:cNvSpPr txBox="1"/>
              <p:nvPr/>
            </p:nvSpPr>
            <p:spPr>
              <a:xfrm>
                <a:off x="0" y="-38100"/>
                <a:ext cx="21302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6"/>
            <p:cNvGrpSpPr/>
            <p:nvPr/>
          </p:nvGrpSpPr>
          <p:grpSpPr>
            <a:xfrm>
              <a:off x="0" y="566254"/>
              <a:ext cx="340865" cy="13908881"/>
              <a:chOff x="0" y="-38100"/>
              <a:chExt cx="67331" cy="2747433"/>
            </a:xfrm>
          </p:grpSpPr>
          <p:sp>
            <p:nvSpPr>
              <p:cNvPr id="14" name="Freeform 7"/>
              <p:cNvSpPr/>
              <p:nvPr/>
            </p:nvSpPr>
            <p:spPr>
              <a:xfrm>
                <a:off x="0" y="0"/>
                <a:ext cx="67331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67331" h="2709333">
                    <a:moveTo>
                      <a:pt x="0" y="0"/>
                    </a:moveTo>
                    <a:lnTo>
                      <a:pt x="67331" y="0"/>
                    </a:lnTo>
                    <a:lnTo>
                      <a:pt x="67331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3C7437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0" y="-38100"/>
                <a:ext cx="67331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7" y="-1"/>
            <a:ext cx="1601966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9084873"/>
            <a:ext cx="3984944" cy="55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o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/>
          <p:nvPr/>
        </p:nvGrpSpPr>
        <p:grpSpPr>
          <a:xfrm rot="16200000">
            <a:off x="8816988" y="815989"/>
            <a:ext cx="654023" cy="18288000"/>
            <a:chOff x="0" y="-38100"/>
            <a:chExt cx="67331" cy="2747433"/>
          </a:xfrm>
        </p:grpSpPr>
        <p:sp>
          <p:nvSpPr>
            <p:cNvPr id="10" name="Freeform 7"/>
            <p:cNvSpPr/>
            <p:nvPr/>
          </p:nvSpPr>
          <p:spPr>
            <a:xfrm>
              <a:off x="0" y="-38100"/>
              <a:ext cx="50991" cy="2747433"/>
            </a:xfrm>
            <a:custGeom>
              <a:avLst/>
              <a:gdLst/>
              <a:ahLst/>
              <a:cxnLst/>
              <a:rect l="l" t="t" r="r" b="b"/>
              <a:pathLst>
                <a:path w="67331" h="2709333">
                  <a:moveTo>
                    <a:pt x="0" y="0"/>
                  </a:moveTo>
                  <a:lnTo>
                    <a:pt x="67331" y="0"/>
                  </a:lnTo>
                  <a:lnTo>
                    <a:pt x="673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C7437"/>
            </a:solidFill>
          </p:spPr>
        </p:sp>
        <p:sp>
          <p:nvSpPr>
            <p:cNvPr id="11" name="TextBox 8"/>
            <p:cNvSpPr txBox="1"/>
            <p:nvPr/>
          </p:nvSpPr>
          <p:spPr>
            <a:xfrm>
              <a:off x="0" y="-38100"/>
              <a:ext cx="6733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501775"/>
            <a:ext cx="15849600" cy="1143000"/>
          </a:xfrm>
        </p:spPr>
        <p:txBody>
          <a:bodyPr/>
          <a:lstStyle>
            <a:lvl1pPr algn="l">
              <a:defRPr>
                <a:solidFill>
                  <a:srgbClr val="3C743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Tópico</a:t>
            </a:r>
            <a:r>
              <a:rPr lang="en-US" dirty="0"/>
              <a:t> 1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43000" y="2827337"/>
            <a:ext cx="15849600" cy="5668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9457300"/>
            <a:ext cx="9798424" cy="32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2" b="-1985"/>
          <a:stretch/>
        </p:blipFill>
        <p:spPr bwMode="auto">
          <a:xfrm>
            <a:off x="9529354" y="9460802"/>
            <a:ext cx="8758646" cy="33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o op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/>
          <p:nvPr/>
        </p:nvGrpSpPr>
        <p:grpSpPr>
          <a:xfrm rot="16200000">
            <a:off x="8488125" y="-8488126"/>
            <a:ext cx="1311747" cy="18288000"/>
            <a:chOff x="0" y="-38100"/>
            <a:chExt cx="135043" cy="2747433"/>
          </a:xfrm>
        </p:grpSpPr>
        <p:sp>
          <p:nvSpPr>
            <p:cNvPr id="10" name="Freeform 7"/>
            <p:cNvSpPr/>
            <p:nvPr/>
          </p:nvSpPr>
          <p:spPr>
            <a:xfrm>
              <a:off x="84052" y="-38100"/>
              <a:ext cx="50991" cy="2747433"/>
            </a:xfrm>
            <a:custGeom>
              <a:avLst/>
              <a:gdLst/>
              <a:ahLst/>
              <a:cxnLst/>
              <a:rect l="l" t="t" r="r" b="b"/>
              <a:pathLst>
                <a:path w="67331" h="2709333">
                  <a:moveTo>
                    <a:pt x="0" y="0"/>
                  </a:moveTo>
                  <a:lnTo>
                    <a:pt x="67331" y="0"/>
                  </a:lnTo>
                  <a:lnTo>
                    <a:pt x="673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C7437"/>
            </a:solidFill>
          </p:spPr>
        </p:sp>
        <p:sp>
          <p:nvSpPr>
            <p:cNvPr id="11" name="TextBox 8"/>
            <p:cNvSpPr txBox="1"/>
            <p:nvPr/>
          </p:nvSpPr>
          <p:spPr>
            <a:xfrm>
              <a:off x="0" y="-38100"/>
              <a:ext cx="6733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1501775"/>
            <a:ext cx="15849600" cy="1143000"/>
          </a:xfrm>
        </p:spPr>
        <p:txBody>
          <a:bodyPr/>
          <a:lstStyle>
            <a:lvl1pPr algn="l">
              <a:defRPr>
                <a:solidFill>
                  <a:srgbClr val="3C743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/>
              <a:t>Tópico</a:t>
            </a:r>
            <a:r>
              <a:rPr lang="en-US" dirty="0"/>
              <a:t> 2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43000" y="2827337"/>
            <a:ext cx="15849600" cy="5668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95300"/>
            <a:ext cx="9798424" cy="32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2" b="-1985"/>
          <a:stretch/>
        </p:blipFill>
        <p:spPr bwMode="auto">
          <a:xfrm>
            <a:off x="9497976" y="498802"/>
            <a:ext cx="8758646" cy="33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6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>
          <a:xfrm rot="16200000">
            <a:off x="8991820" y="-7810283"/>
            <a:ext cx="304363" cy="18288002"/>
          </a:xfrm>
          <a:custGeom>
            <a:avLst/>
            <a:gdLst/>
            <a:ahLst/>
            <a:cxnLst/>
            <a:rect l="l" t="t" r="r" b="b"/>
            <a:pathLst>
              <a:path w="70576" h="2762960">
                <a:moveTo>
                  <a:pt x="0" y="0"/>
                </a:moveTo>
                <a:lnTo>
                  <a:pt x="70576" y="0"/>
                </a:lnTo>
                <a:lnTo>
                  <a:pt x="70576" y="2762960"/>
                </a:lnTo>
                <a:lnTo>
                  <a:pt x="0" y="2762960"/>
                </a:lnTo>
                <a:close/>
              </a:path>
            </a:pathLst>
          </a:custGeom>
          <a:solidFill>
            <a:srgbClr val="3C7437"/>
          </a:solidFill>
        </p:spPr>
      </p:sp>
      <p:sp>
        <p:nvSpPr>
          <p:cNvPr id="11" name="Freeform 13"/>
          <p:cNvSpPr/>
          <p:nvPr/>
        </p:nvSpPr>
        <p:spPr>
          <a:xfrm rot="16200000">
            <a:off x="9106696" y="-8000207"/>
            <a:ext cx="74612" cy="18288000"/>
          </a:xfrm>
          <a:custGeom>
            <a:avLst/>
            <a:gdLst/>
            <a:ahLst/>
            <a:cxnLst/>
            <a:rect l="l" t="t" r="r" b="b"/>
            <a:pathLst>
              <a:path w="21674" h="2762960">
                <a:moveTo>
                  <a:pt x="0" y="0"/>
                </a:moveTo>
                <a:lnTo>
                  <a:pt x="21674" y="0"/>
                </a:lnTo>
                <a:lnTo>
                  <a:pt x="21674" y="2762960"/>
                </a:lnTo>
                <a:lnTo>
                  <a:pt x="0" y="2762960"/>
                </a:lnTo>
                <a:close/>
              </a:path>
            </a:pathLst>
          </a:custGeom>
          <a:solidFill>
            <a:srgbClr val="C6C951"/>
          </a:solidFill>
        </p:spPr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4191000"/>
            <a:ext cx="15849600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3C743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Obrigado.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5219700"/>
            <a:ext cx="158496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Nome - Cargo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8502" cy="11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0"/>
          <a:stretch/>
        </p:blipFill>
        <p:spPr bwMode="auto">
          <a:xfrm>
            <a:off x="10058400" y="-13654"/>
            <a:ext cx="8229603" cy="11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2" y="8191500"/>
            <a:ext cx="6553200" cy="9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pecial.camara.leg.br/orcamento-aberto/" TargetMode="External"/><Relationship Id="rId2" Type="http://schemas.openxmlformats.org/officeDocument/2006/relationships/hyperlink" Target="https://www.congressonacional.leg.br/web/orcamento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esourotransparente.gov.br/consultas/painel-das-emendas-parlamentares-individuais-e-de-bancada" TargetMode="External"/><Relationship Id="rId4" Type="http://schemas.openxmlformats.org/officeDocument/2006/relationships/hyperlink" Target="https://www1.siop.planejamento.gov.br/QvAJAXZfc/opendoc.htm?document=IAS/Execucao_Orcamentaria.qvw&amp;host=QVS@pqlk04&amp;anonymous=true&amp;sheet=SH0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onacional.leg.br/web/orcamento/acompanhe/orcamento-anual/-/loa/2026/informacoes/emendas-coletiva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9qs.senado.leg.br/extensions/Siga_Brasil_Emendas/Siga_Brasil_Emenda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9qs.senado.leg.br/extensions/Siga_Brasil_Emendas/Siga_Brasil_Emendas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6600" y="2095500"/>
            <a:ext cx="12801600" cy="2438400"/>
          </a:xfrm>
        </p:spPr>
        <p:txBody>
          <a:bodyPr>
            <a:normAutofit fontScale="90000"/>
          </a:bodyPr>
          <a:lstStyle/>
          <a:p>
            <a:r>
              <a:rPr lang="pt-BR"/>
              <a:t>Emendas Parlamentares:  Transparência e Eficácia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76600" y="5219700"/>
            <a:ext cx="10210800" cy="1752600"/>
          </a:xfrm>
        </p:spPr>
        <p:txBody>
          <a:bodyPr/>
          <a:lstStyle/>
          <a:p>
            <a:r>
              <a:rPr lang="pt-BR" dirty="0"/>
              <a:t>Comissão de Fiscalização Financeira e Controle</a:t>
            </a:r>
          </a:p>
          <a:p>
            <a:r>
              <a:rPr lang="pt-BR" dirty="0"/>
              <a:t>Audiência Pública - Requerimento nº 59/2026 CFFC </a:t>
            </a:r>
          </a:p>
        </p:txBody>
      </p:sp>
    </p:spTree>
    <p:extLst>
      <p:ext uri="{BB962C8B-B14F-4D97-AF65-F5344CB8AC3E}">
        <p14:creationId xmlns:p14="http://schemas.microsoft.com/office/powerpoint/2010/main" val="255803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Transferegov</a:t>
            </a:r>
            <a:r>
              <a:rPr lang="pt-BR" dirty="0"/>
              <a:t> ( 1 / 3)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98" y="2847654"/>
            <a:ext cx="16499603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Transferegov</a:t>
            </a:r>
            <a:r>
              <a:rPr lang="pt-BR" dirty="0"/>
              <a:t> ( 2 / 3)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10" y="2644775"/>
            <a:ext cx="15623180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Transferegov</a:t>
            </a:r>
            <a:r>
              <a:rPr lang="pt-BR" dirty="0"/>
              <a:t> ( 3 / 3)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71" y="2857500"/>
            <a:ext cx="16172329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Outras Ferramentas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2827337"/>
            <a:ext cx="15849600" cy="6811963"/>
          </a:xfrm>
        </p:spPr>
        <p:txBody>
          <a:bodyPr>
            <a:normAutofit/>
          </a:bodyPr>
          <a:lstStyle/>
          <a:p>
            <a:r>
              <a:rPr lang="pt-BR" dirty="0"/>
              <a:t>Congresso Nacional\Orçamento da União </a:t>
            </a:r>
            <a:r>
              <a:rPr lang="pt-BR" sz="1800" dirty="0">
                <a:hlinkClick r:id="rId2"/>
              </a:rPr>
              <a:t>https://www.congressonacional.leg.br/web/orcamento</a:t>
            </a:r>
            <a:endParaRPr lang="pt-BR" sz="1800" dirty="0"/>
          </a:p>
          <a:p>
            <a:endParaRPr lang="pt-BR" dirty="0"/>
          </a:p>
          <a:p>
            <a:pPr>
              <a:lnSpc>
                <a:spcPct val="250000"/>
              </a:lnSpc>
            </a:pPr>
            <a:r>
              <a:rPr lang="pt-BR" dirty="0"/>
              <a:t>Orçamento Aberto (App Câmara dos Deputados</a:t>
            </a:r>
            <a:r>
              <a:rPr lang="pt-BR" sz="2000" dirty="0"/>
              <a:t>) </a:t>
            </a:r>
            <a:r>
              <a:rPr lang="pt-BR" sz="1800" dirty="0">
                <a:hlinkClick r:id="rId3"/>
              </a:rPr>
              <a:t>https://especial.camara.leg.br/orcamento-aberto/</a:t>
            </a:r>
            <a:r>
              <a:rPr lang="pt-BR" sz="1800" dirty="0"/>
              <a:t> </a:t>
            </a:r>
            <a:endParaRPr lang="pt-BR" sz="2200" dirty="0"/>
          </a:p>
          <a:p>
            <a:pPr>
              <a:lnSpc>
                <a:spcPct val="110000"/>
              </a:lnSpc>
            </a:pPr>
            <a:endParaRPr lang="pt-BR" dirty="0"/>
          </a:p>
          <a:p>
            <a:pPr>
              <a:lnSpc>
                <a:spcPct val="110000"/>
              </a:lnSpc>
            </a:pPr>
            <a:r>
              <a:rPr lang="pt-BR" dirty="0"/>
              <a:t>SIOP </a:t>
            </a:r>
            <a:r>
              <a:rPr lang="pt-BR" sz="1800" dirty="0">
                <a:hlinkClick r:id="rId4"/>
              </a:rPr>
              <a:t>https://www1.siop.planejamento.gov.br/QvAJAXZfc/opendoc.htm?document=IAS%2FExecucao_Orcamentaria.qvw&amp;host=QVS%40pqlk04&amp;anonymous=true&amp;sheet=SH06</a:t>
            </a:r>
            <a:r>
              <a:rPr lang="pt-BR" sz="1800" dirty="0"/>
              <a:t> </a:t>
            </a:r>
          </a:p>
          <a:p>
            <a:pPr>
              <a:lnSpc>
                <a:spcPct val="110000"/>
              </a:lnSpc>
            </a:pPr>
            <a:endParaRPr lang="pt-BR" dirty="0"/>
          </a:p>
          <a:p>
            <a:pPr>
              <a:lnSpc>
                <a:spcPct val="110000"/>
              </a:lnSpc>
            </a:pPr>
            <a:r>
              <a:rPr lang="pt-BR" dirty="0"/>
              <a:t>Tesouro Transparente </a:t>
            </a:r>
            <a:r>
              <a:rPr lang="pt-BR" sz="1800" dirty="0">
                <a:hlinkClick r:id="rId5"/>
              </a:rPr>
              <a:t>https://www.tesourotransparente.gov.br/consultas/painel-das-emendas-parlamentares-individuais-e-de-bancada</a:t>
            </a:r>
            <a:r>
              <a:rPr lang="pt-BR" sz="1800" dirty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394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Raul Menezes dos Santos</a:t>
            </a:r>
          </a:p>
          <a:p>
            <a:r>
              <a:rPr lang="pt-BR" sz="2800"/>
              <a:t>Consultor Legislativo Área IV – Finanças Públicas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76600" y="3771900"/>
            <a:ext cx="1280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rgbClr val="3C7437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Obrigado.</a:t>
            </a:r>
          </a:p>
        </p:txBody>
      </p:sp>
    </p:spTree>
    <p:extLst>
      <p:ext uri="{BB962C8B-B14F-4D97-AF65-F5344CB8AC3E}">
        <p14:creationId xmlns:p14="http://schemas.microsoft.com/office/powerpoint/2010/main" val="26992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Trabalhos </a:t>
            </a:r>
            <a:r>
              <a:rPr lang="pt-BR" dirty="0" smtClean="0"/>
              <a:t>recentes </a:t>
            </a:r>
            <a:r>
              <a:rPr lang="pt-BR" dirty="0"/>
              <a:t>Consultoria Legislativa (</a:t>
            </a:r>
            <a:r>
              <a:rPr lang="pt-BR" dirty="0" err="1"/>
              <a:t>Conle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Consulta </a:t>
            </a:r>
            <a:r>
              <a:rPr lang="pt-BR" dirty="0"/>
              <a:t>que enumerasse “</a:t>
            </a:r>
            <a:r>
              <a:rPr lang="pt-BR" i="1" dirty="0"/>
              <a:t>as recentes decisões do STF a respeito de “orçamento secreto” e emendas parlamentares desde 2022...</a:t>
            </a:r>
            <a:r>
              <a:rPr lang="pt-BR" dirty="0"/>
              <a:t>”</a:t>
            </a:r>
          </a:p>
          <a:p>
            <a:endParaRPr lang="pt-BR" dirty="0"/>
          </a:p>
          <a:p>
            <a:r>
              <a:rPr lang="pt-BR" dirty="0" smtClean="0"/>
              <a:t>Estudo </a:t>
            </a:r>
            <a:r>
              <a:rPr lang="pt-BR" dirty="0"/>
              <a:t>“</a:t>
            </a:r>
            <a:r>
              <a:rPr lang="pt-BR" i="1" dirty="0"/>
              <a:t> comparativo, no qual sejam analisadas as legislações, práticas e modelos adotados em outros países em relação à possibilidade de os parlamentares destinarem recursos orçamentários para sua utilização de forma discricionária</a:t>
            </a:r>
            <a:r>
              <a:rPr lang="pt-BR" i="1" dirty="0" smtClean="0"/>
              <a:t>” </a:t>
            </a:r>
            <a:r>
              <a:rPr lang="pt-BR" dirty="0" smtClean="0"/>
              <a:t>(ainda em revisão para publicação).</a:t>
            </a:r>
            <a:endParaRPr lang="pt-BR" dirty="0"/>
          </a:p>
          <a:p>
            <a:pPr marL="0" indent="0">
              <a:buNone/>
            </a:pPr>
            <a:endParaRPr lang="pt-BR" i="1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Solicitações </a:t>
            </a:r>
            <a:r>
              <a:rPr lang="pt-BR" dirty="0"/>
              <a:t>de </a:t>
            </a:r>
            <a:r>
              <a:rPr lang="pt-BR" dirty="0" smtClean="0"/>
              <a:t>novas legislações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09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Contexto e enfoque desta exposição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2827337"/>
            <a:ext cx="15849600" cy="6659563"/>
          </a:xfrm>
        </p:spPr>
        <p:txBody>
          <a:bodyPr>
            <a:normAutofit/>
          </a:bodyPr>
          <a:lstStyle/>
          <a:p>
            <a:r>
              <a:rPr lang="pt-BR"/>
              <a:t>Julgamento da ADPF 854/DF e da ADI 7697pelo STF: </a:t>
            </a:r>
          </a:p>
          <a:p>
            <a:pPr marL="1076325" indent="0">
              <a:lnSpc>
                <a:spcPct val="150000"/>
              </a:lnSpc>
              <a:buNone/>
            </a:pPr>
            <a:r>
              <a:rPr lang="pt-BR"/>
              <a:t> - compromisso/ consenso entre representantes dos 3 poderes</a:t>
            </a:r>
          </a:p>
          <a:p>
            <a:pPr marL="1076325" indent="0">
              <a:buNone/>
            </a:pPr>
            <a:r>
              <a:rPr lang="pt-BR"/>
              <a:t> - emendas parlamentares devem respeitar critérios de </a:t>
            </a:r>
            <a:r>
              <a:rPr lang="pt-BR" b="1"/>
              <a:t>transparência</a:t>
            </a:r>
            <a:r>
              <a:rPr lang="pt-BR"/>
              <a:t>, </a:t>
            </a:r>
            <a:r>
              <a:rPr lang="pt-BR" b="1"/>
              <a:t>rastreabilidade</a:t>
            </a:r>
            <a:r>
              <a:rPr lang="pt-BR"/>
              <a:t> e </a:t>
            </a:r>
            <a:r>
              <a:rPr lang="pt-BR" b="1"/>
              <a:t>correção</a:t>
            </a:r>
            <a:r>
              <a:rPr lang="pt-BR"/>
              <a:t>.</a:t>
            </a:r>
          </a:p>
          <a:p>
            <a:endParaRPr lang="pt-BR"/>
          </a:p>
          <a:p>
            <a:r>
              <a:rPr lang="pt-BR"/>
              <a:t>Mudanças normativas promovidas desde então:</a:t>
            </a:r>
          </a:p>
          <a:p>
            <a:pPr marL="1533525" indent="-457200">
              <a:lnSpc>
                <a:spcPct val="160000"/>
              </a:lnSpc>
              <a:buFontTx/>
              <a:buChar char="-"/>
            </a:pPr>
            <a:r>
              <a:rPr lang="pt-BR"/>
              <a:t>Publicação da Lei Complementar nº 210, de 25 de novembro de 2024</a:t>
            </a:r>
          </a:p>
          <a:p>
            <a:pPr marL="1533525" indent="-457200">
              <a:lnSpc>
                <a:spcPct val="160000"/>
              </a:lnSpc>
              <a:buFontTx/>
              <a:buChar char="-"/>
            </a:pPr>
            <a:r>
              <a:rPr lang="pt-BR"/>
              <a:t>Publicação da Resolução nº1/2025 CN, de14 de março de 2025</a:t>
            </a:r>
          </a:p>
          <a:p>
            <a:pPr marL="1533525" indent="-457200">
              <a:lnSpc>
                <a:spcPct val="160000"/>
              </a:lnSpc>
              <a:buFontTx/>
              <a:buChar char="-"/>
            </a:pPr>
            <a:r>
              <a:rPr lang="pt-BR"/>
              <a:t>Portaria Conjunta MPO/MF/MGI/SRI-PR nº 2, de 23 de abril de 2025</a:t>
            </a:r>
          </a:p>
        </p:txBody>
      </p:sp>
    </p:spTree>
    <p:extLst>
      <p:ext uri="{BB962C8B-B14F-4D97-AF65-F5344CB8AC3E}">
        <p14:creationId xmlns:p14="http://schemas.microsoft.com/office/powerpoint/2010/main" val="369468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LC 210/2024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2827337"/>
            <a:ext cx="15849600" cy="6811963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Emendas de Bancada (art. 2º,3º)</a:t>
            </a:r>
          </a:p>
          <a:p>
            <a:pPr lvl="1">
              <a:lnSpc>
                <a:spcPct val="170000"/>
              </a:lnSpc>
            </a:pPr>
            <a:r>
              <a:rPr lang="pt-BR" sz="2600" dirty="0"/>
              <a:t>Ações estruturantes, vedada </a:t>
            </a:r>
            <a:r>
              <a:rPr lang="pt-BR" sz="2600" dirty="0" smtClean="0"/>
              <a:t>individualização</a:t>
            </a:r>
            <a:endParaRPr lang="pt-BR" sz="2600" dirty="0"/>
          </a:p>
          <a:p>
            <a:pPr lvl="1">
              <a:lnSpc>
                <a:spcPct val="170000"/>
              </a:lnSpc>
            </a:pPr>
            <a:r>
              <a:rPr lang="pt-BR" sz="2600" dirty="0"/>
              <a:t>Vedada designação genérica de programação</a:t>
            </a:r>
          </a:p>
          <a:p>
            <a:pPr lvl="1">
              <a:lnSpc>
                <a:spcPct val="170000"/>
              </a:lnSpc>
            </a:pPr>
            <a:r>
              <a:rPr lang="pt-BR" sz="2600" dirty="0"/>
              <a:t>Rol de políticas públicas prioritárias</a:t>
            </a:r>
          </a:p>
          <a:p>
            <a:pPr>
              <a:lnSpc>
                <a:spcPct val="150000"/>
              </a:lnSpc>
            </a:pPr>
            <a:r>
              <a:rPr lang="pt-BR" dirty="0"/>
              <a:t>Emendas de Comissão (art. 4º e 5º)</a:t>
            </a:r>
          </a:p>
          <a:p>
            <a:pPr lvl="1">
              <a:lnSpc>
                <a:spcPct val="150000"/>
              </a:lnSpc>
            </a:pPr>
            <a:r>
              <a:rPr lang="pt-BR" sz="2600" dirty="0"/>
              <a:t>Identificação precisa de </a:t>
            </a:r>
            <a:r>
              <a:rPr lang="pt-BR" sz="2600" dirty="0" smtClean="0"/>
              <a:t>objeto</a:t>
            </a:r>
          </a:p>
          <a:p>
            <a:pPr lvl="1">
              <a:lnSpc>
                <a:spcPct val="150000"/>
              </a:lnSpc>
            </a:pPr>
            <a:r>
              <a:rPr lang="pt-BR" sz="2600" dirty="0"/>
              <a:t>Prazo </a:t>
            </a:r>
            <a:r>
              <a:rPr lang="pt-BR" sz="2600" dirty="0" smtClean="0"/>
              <a:t>para Poder </a:t>
            </a:r>
            <a:r>
              <a:rPr lang="pt-BR" sz="2600" dirty="0"/>
              <a:t>Executivo </a:t>
            </a:r>
            <a:r>
              <a:rPr lang="pt-BR" sz="2600" dirty="0" smtClean="0"/>
              <a:t>publicar </a:t>
            </a:r>
            <a:r>
              <a:rPr lang="pt-BR" sz="2600" dirty="0"/>
              <a:t>critérios e orientações (a cada ciclo orçamentário</a:t>
            </a:r>
            <a:r>
              <a:rPr lang="pt-BR" sz="26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pt-BR" sz="2600" dirty="0" smtClean="0"/>
              <a:t>Rito de indicação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Emendas Individuais (</a:t>
            </a:r>
            <a:r>
              <a:rPr lang="pt-BR" dirty="0" err="1" smtClean="0"/>
              <a:t>arts</a:t>
            </a:r>
            <a:r>
              <a:rPr lang="pt-BR" dirty="0" smtClean="0"/>
              <a:t>. 6º a 9º)</a:t>
            </a:r>
            <a:endParaRPr lang="pt-BR" dirty="0"/>
          </a:p>
          <a:p>
            <a:pPr lvl="1">
              <a:lnSpc>
                <a:spcPct val="150000"/>
              </a:lnSpc>
            </a:pPr>
            <a:r>
              <a:rPr lang="pt-BR" sz="2600" dirty="0"/>
              <a:t>Impositivas: Informar objeto e valor no momento da indicação do ente beneficiado</a:t>
            </a:r>
          </a:p>
          <a:p>
            <a:pPr lvl="1">
              <a:lnSpc>
                <a:spcPct val="150000"/>
              </a:lnSpc>
            </a:pPr>
            <a:r>
              <a:rPr lang="pt-BR" sz="2600" dirty="0"/>
              <a:t>Sujeição das Transferências Especiais à apreciação do TCU</a:t>
            </a:r>
          </a:p>
          <a:p>
            <a:pPr lvl="1">
              <a:lnSpc>
                <a:spcPct val="150000"/>
              </a:lnSpc>
            </a:pPr>
            <a:r>
              <a:rPr lang="pt-BR" sz="2600" dirty="0" smtClean="0"/>
              <a:t>Utilização </a:t>
            </a:r>
            <a:r>
              <a:rPr lang="pt-BR" sz="2600" dirty="0"/>
              <a:t>da plataforma </a:t>
            </a:r>
            <a:r>
              <a:rPr lang="pt-BR" sz="2600" dirty="0" err="1" smtClean="0"/>
              <a:t>Transferegov</a:t>
            </a:r>
            <a:endParaRPr lang="pt-BR" sz="2600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9CF8FDCB-71D4-3FB9-7D0F-CC055D513C92}"/>
              </a:ext>
            </a:extLst>
          </p:cNvPr>
          <p:cNvCxnSpPr/>
          <p:nvPr/>
        </p:nvCxnSpPr>
        <p:spPr>
          <a:xfrm>
            <a:off x="1371600" y="3314700"/>
            <a:ext cx="140208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BED4E9C8-702E-78FC-EBC7-C998DAD71A1C}"/>
              </a:ext>
            </a:extLst>
          </p:cNvPr>
          <p:cNvCxnSpPr/>
          <p:nvPr/>
        </p:nvCxnSpPr>
        <p:spPr>
          <a:xfrm>
            <a:off x="1371600" y="5753100"/>
            <a:ext cx="140208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6B054052-2841-1730-0619-6CAA0E1DA87D}"/>
              </a:ext>
            </a:extLst>
          </p:cNvPr>
          <p:cNvCxnSpPr/>
          <p:nvPr/>
        </p:nvCxnSpPr>
        <p:spPr>
          <a:xfrm>
            <a:off x="1371600" y="8039100"/>
            <a:ext cx="140208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Resolução CN 1/2025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2827337"/>
            <a:ext cx="15849600" cy="7116763"/>
          </a:xfrm>
        </p:spPr>
        <p:txBody>
          <a:bodyPr>
            <a:normAutofit/>
          </a:bodyPr>
          <a:lstStyle/>
          <a:p>
            <a:r>
              <a:rPr lang="pt-BR" sz="2900" dirty="0"/>
              <a:t>Emendas de bancada</a:t>
            </a:r>
          </a:p>
          <a:p>
            <a:pPr lvl="1">
              <a:lnSpc>
                <a:spcPct val="170000"/>
              </a:lnSpc>
            </a:pPr>
            <a:r>
              <a:rPr lang="pt-BR" sz="2200" dirty="0"/>
              <a:t>Publicação de atas, seguindo modelo padrão</a:t>
            </a:r>
          </a:p>
          <a:p>
            <a:pPr lvl="1">
              <a:lnSpc>
                <a:spcPct val="170000"/>
              </a:lnSpc>
            </a:pPr>
            <a:r>
              <a:rPr lang="pt-BR" sz="2200" dirty="0"/>
              <a:t>Elementos para identificar relevância social e econômica e benefícios gerados</a:t>
            </a:r>
          </a:p>
          <a:p>
            <a:pPr>
              <a:lnSpc>
                <a:spcPct val="150000"/>
              </a:lnSpc>
            </a:pPr>
            <a:r>
              <a:rPr lang="pt-BR" sz="2900" dirty="0"/>
              <a:t>Emendas de Comissão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Justificação que permita aferir benefícios sociais e econômicos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Relatórios e atas disponíveis nas páginas da respectiva Comissão e da CMO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A2C0FFE8-8DFA-8423-2028-B26E3316E490}"/>
              </a:ext>
            </a:extLst>
          </p:cNvPr>
          <p:cNvCxnSpPr/>
          <p:nvPr/>
        </p:nvCxnSpPr>
        <p:spPr>
          <a:xfrm>
            <a:off x="1371600" y="3390900"/>
            <a:ext cx="140208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8F15E686-4829-766E-757A-0B9363B8D372}"/>
              </a:ext>
            </a:extLst>
          </p:cNvPr>
          <p:cNvCxnSpPr/>
          <p:nvPr/>
        </p:nvCxnSpPr>
        <p:spPr>
          <a:xfrm>
            <a:off x="1447800" y="5295900"/>
            <a:ext cx="140208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3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Portaria Interministerial MPO/MF/MGI/SRI-PR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2827337"/>
            <a:ext cx="15849600" cy="6811963"/>
          </a:xfrm>
        </p:spPr>
        <p:txBody>
          <a:bodyPr>
            <a:normAutofit/>
          </a:bodyPr>
          <a:lstStyle/>
          <a:p>
            <a:r>
              <a:rPr lang="pt-BR" dirty="0"/>
              <a:t>Procedimentos para execução orçamentária</a:t>
            </a:r>
          </a:p>
          <a:p>
            <a:endParaRPr lang="pt-BR" dirty="0"/>
          </a:p>
          <a:p>
            <a:r>
              <a:rPr lang="pt-BR" dirty="0"/>
              <a:t>Maior detalhamento de impedimentos de ordem técnica (LC 210/2024 + LDO)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/>
              <a:t>Disciplina uso de plataformas de tecnologia da informação (Poder Executivo) para promover rastreabilidade e transparência:</a:t>
            </a:r>
          </a:p>
          <a:p>
            <a:pPr lvl="1"/>
            <a:endParaRPr lang="pt-BR" dirty="0"/>
          </a:p>
          <a:p>
            <a:pPr lvl="1"/>
            <a:r>
              <a:rPr lang="pt-BR" b="1" dirty="0"/>
              <a:t>SIOP</a:t>
            </a:r>
            <a:r>
              <a:rPr lang="pt-BR" dirty="0"/>
              <a:t> [ Painel do Orçamento / Emendas Parlamentares]</a:t>
            </a:r>
          </a:p>
          <a:p>
            <a:pPr lvl="1"/>
            <a:endParaRPr lang="pt-BR" dirty="0">
              <a:solidFill>
                <a:srgbClr val="FF0000"/>
              </a:solidFill>
            </a:endParaRPr>
          </a:p>
          <a:p>
            <a:pPr lvl="1"/>
            <a:r>
              <a:rPr lang="pt-BR" b="1" dirty="0"/>
              <a:t>Transferegov.br</a:t>
            </a:r>
            <a:r>
              <a:rPr lang="pt-BR" dirty="0"/>
              <a:t> convênios, contratos de repasse, transferências fundo a fundo e planos de trabalho das transferências especiais.</a:t>
            </a:r>
          </a:p>
          <a:p>
            <a:pPr lvl="1"/>
            <a:endParaRPr lang="pt-BR" dirty="0"/>
          </a:p>
          <a:p>
            <a:pPr marL="457200" lvl="1" indent="0">
              <a:lnSpc>
                <a:spcPct val="150000"/>
              </a:lnSpc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0351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EC9CC6-57EA-9CAB-A32D-0FF41E76F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5" y="2805105"/>
            <a:ext cx="8164286" cy="34312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37C795-6EA5-6801-ACB0-520302D4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CMO – Atas Comissões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952C0A8-20AE-1A6A-F7A0-9FB2834A2AD0}"/>
              </a:ext>
            </a:extLst>
          </p:cNvPr>
          <p:cNvSpPr txBox="1"/>
          <p:nvPr/>
        </p:nvSpPr>
        <p:spPr>
          <a:xfrm>
            <a:off x="3200400" y="9182100"/>
            <a:ext cx="1318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https://www.congressonacional.leg.br/web/orcamento/acompanhe/orcamento-anual/-/loa/2026/informacoes/emendas-coletivas</a:t>
            </a:r>
            <a:r>
              <a:rPr lang="pt-BR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5448300"/>
            <a:ext cx="8768716" cy="32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Siga Brasil (1/2)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FAB060A-F3A3-638F-4FBB-85D931C17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254150"/>
            <a:ext cx="14706600" cy="55310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B5031A3-A075-6AB0-B443-9329D74D043E}"/>
              </a:ext>
            </a:extLst>
          </p:cNvPr>
          <p:cNvSpPr txBox="1"/>
          <p:nvPr/>
        </p:nvSpPr>
        <p:spPr>
          <a:xfrm>
            <a:off x="2438400" y="920993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dirty="0">
                <a:hlinkClick r:id="rId3"/>
              </a:rPr>
              <a:t>https://www9qs.senado.leg.br/extensions/Siga_Brasil_Emendas/Siga_Brasil_Emendas.html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8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1EBDF2A-4E7A-7171-44B0-FAA9D3D3E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770FC9-304A-8F1F-8795-93AC5793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Siga Brasil (2 / 2)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EA89ED9-0EB0-7221-F88E-230B2CECAFE6}"/>
              </a:ext>
            </a:extLst>
          </p:cNvPr>
          <p:cNvSpPr txBox="1"/>
          <p:nvPr/>
        </p:nvSpPr>
        <p:spPr>
          <a:xfrm>
            <a:off x="2438400" y="94869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dirty="0">
                <a:hlinkClick r:id="rId2"/>
              </a:rPr>
              <a:t>https://www9qs.senado.leg.br/extensions/Siga_Brasil_Emendas/Siga_Brasil_Emendas.html</a:t>
            </a:r>
            <a:r>
              <a:rPr lang="pt-BR" dirty="0"/>
              <a:t>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3ED1992-0573-6711-A4CD-3A1B7990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971" y="2551475"/>
            <a:ext cx="12359658" cy="665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467</Words>
  <Application>Microsoft Office PowerPoint</Application>
  <PresentationFormat>Personalizar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Emendas Parlamentares:  Transparência e Eficácia</vt:lpstr>
      <vt:lpstr>Trabalhos recentes Consultoria Legislativa (Conle)</vt:lpstr>
      <vt:lpstr>Contexto e enfoque desta exposição</vt:lpstr>
      <vt:lpstr>LC 210/2024</vt:lpstr>
      <vt:lpstr>Resolução CN 1/2025 </vt:lpstr>
      <vt:lpstr>Portaria Interministerial MPO/MF/MGI/SRI-PR</vt:lpstr>
      <vt:lpstr>CMO – Atas Comissões</vt:lpstr>
      <vt:lpstr>Siga Brasil (1/2)</vt:lpstr>
      <vt:lpstr>Siga Brasil (2 / 2)</vt:lpstr>
      <vt:lpstr>Transferegov ( 1 / 3)</vt:lpstr>
      <vt:lpstr>Transferegov ( 2 / 3)</vt:lpstr>
      <vt:lpstr>Transferegov ( 3 / 3)</vt:lpstr>
      <vt:lpstr>Outras Ferramentas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PPT_CG</dc:title>
  <dc:creator>Sarah Paulista Camara</dc:creator>
  <cp:lastModifiedBy>Iara de Sena Souza Magri</cp:lastModifiedBy>
  <cp:revision>40</cp:revision>
  <cp:lastPrinted>2026-05-04T18:14:03Z</cp:lastPrinted>
  <dcterms:created xsi:type="dcterms:W3CDTF">2006-08-16T00:00:00Z</dcterms:created>
  <dcterms:modified xsi:type="dcterms:W3CDTF">2026-05-04T18:38:48Z</dcterms:modified>
  <dc:identifier>DAGNrQ4EIRE</dc:identifier>
</cp:coreProperties>
</file>