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0:04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0:04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27,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../theme/media/image10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xmlns="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A98E80-2245-F3D7-E490-274F46CF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846" y="241300"/>
            <a:ext cx="8376514" cy="3120504"/>
          </a:xfrm>
        </p:spPr>
        <p:txBody>
          <a:bodyPr>
            <a:normAutofit/>
          </a:bodyPr>
          <a:lstStyle/>
          <a:p>
            <a:r>
              <a:rPr lang="pt-BR" sz="3200" dirty="0"/>
              <a:t>ATAQUES EM ESCOLAS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FEC79D1-FF5F-0F63-582B-56E36CCD8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65" y="3654985"/>
            <a:ext cx="10887075" cy="984023"/>
          </a:xfrm>
        </p:spPr>
        <p:txBody>
          <a:bodyPr>
            <a:normAutofit fontScale="25000" lnSpcReduction="20000"/>
          </a:bodyPr>
          <a:lstStyle/>
          <a:p>
            <a:r>
              <a:rPr lang="pt-BR" sz="4800" dirty="0"/>
              <a:t>SÃO UM FENOMENO </a:t>
            </a:r>
            <a:r>
              <a:rPr lang="pt-BR" sz="4800" dirty="0" smtClean="0"/>
              <a:t>IDEOLÓGICO?</a:t>
            </a:r>
            <a:endParaRPr lang="pt-BR" sz="4800" dirty="0"/>
          </a:p>
          <a:p>
            <a:r>
              <a:rPr lang="pt-BR" sz="48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“O suicídio não só constitui um pecado, ele é o pecado. É o mal extremo e absoluto; a recusa de interessar-se pela existência; a recusa de fazer um juramento de lealdade à vida. O homem que mata um homem, mata um homem. O homem que se mata, mata todos os homens; no que lhe diz respeito, ele elimina o mundo.”</a:t>
            </a:r>
          </a:p>
          <a:p>
            <a:r>
              <a:rPr lang="pt-BR" sz="4800" dirty="0"/>
              <a:t>CHESTERTON</a:t>
            </a:r>
          </a:p>
          <a:p>
            <a:endParaRPr lang="pt-BR" sz="4800" dirty="0"/>
          </a:p>
          <a:p>
            <a:r>
              <a:rPr lang="pt-BR" sz="4800" dirty="0"/>
              <a:t>STEFANNY A. R. PAPAIANO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1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6933AA-1893-A053-8919-477090FF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COLUMBINE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D8554897-1A8A-0924-5FE6-2B45F6C5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615" y="2623588"/>
            <a:ext cx="3574635" cy="2519098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9CC6AC-955D-5E96-699F-B5CA7CFA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559169"/>
            <a:ext cx="4934857" cy="21288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DAAA38B-14C9-A8A4-E287-FAB850A99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744" y="2209800"/>
            <a:ext cx="3667125" cy="39298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81B9FE4-2853-8594-96A4-77D3896C2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366" y="3696718"/>
            <a:ext cx="3528378" cy="26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B2E8C4-C3E7-4048-A43D-9859510CF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24D29CCB-7956-4E3E-8880-304085F04B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14FF491-9986-4B6F-A24A-ED30A05FE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6BA7FB1-7171-4986-B7AF-C52E4D6C8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343788"/>
            <a:ext cx="12192000" cy="2514212"/>
          </a:xfrm>
          <a:custGeom>
            <a:avLst/>
            <a:gdLst>
              <a:gd name="connsiteX0" fmla="*/ 1459261 w 12192000"/>
              <a:gd name="connsiteY0" fmla="*/ 0 h 2514212"/>
              <a:gd name="connsiteX1" fmla="*/ 1491434 w 12192000"/>
              <a:gd name="connsiteY1" fmla="*/ 2081 h 2514212"/>
              <a:gd name="connsiteX2" fmla="*/ 1521133 w 12192000"/>
              <a:gd name="connsiteY2" fmla="*/ 12705 h 2514212"/>
              <a:gd name="connsiteX3" fmla="*/ 1520642 w 12192000"/>
              <a:gd name="connsiteY3" fmla="*/ 15718 h 2514212"/>
              <a:gd name="connsiteX4" fmla="*/ 1525346 w 12192000"/>
              <a:gd name="connsiteY4" fmla="*/ 17440 h 2514212"/>
              <a:gd name="connsiteX5" fmla="*/ 1529861 w 12192000"/>
              <a:gd name="connsiteY5" fmla="*/ 15828 h 2514212"/>
              <a:gd name="connsiteX6" fmla="*/ 1535486 w 12192000"/>
              <a:gd name="connsiteY6" fmla="*/ 17840 h 2514212"/>
              <a:gd name="connsiteX7" fmla="*/ 1550942 w 12192000"/>
              <a:gd name="connsiteY7" fmla="*/ 22528 h 2514212"/>
              <a:gd name="connsiteX8" fmla="*/ 1555648 w 12192000"/>
              <a:gd name="connsiteY8" fmla="*/ 29063 h 2514212"/>
              <a:gd name="connsiteX9" fmla="*/ 1616371 w 12192000"/>
              <a:gd name="connsiteY9" fmla="*/ 45923 h 2514212"/>
              <a:gd name="connsiteX10" fmla="*/ 1635562 w 12192000"/>
              <a:gd name="connsiteY10" fmla="*/ 43049 h 2514212"/>
              <a:gd name="connsiteX11" fmla="*/ 1656629 w 12192000"/>
              <a:gd name="connsiteY11" fmla="*/ 54632 h 2514212"/>
              <a:gd name="connsiteX12" fmla="*/ 1718980 w 12192000"/>
              <a:gd name="connsiteY12" fmla="*/ 62564 h 2514212"/>
              <a:gd name="connsiteX13" fmla="*/ 1787692 w 12192000"/>
              <a:gd name="connsiteY13" fmla="*/ 79092 h 2514212"/>
              <a:gd name="connsiteX14" fmla="*/ 1835852 w 12192000"/>
              <a:gd name="connsiteY14" fmla="*/ 95722 h 2514212"/>
              <a:gd name="connsiteX15" fmla="*/ 1968340 w 12192000"/>
              <a:gd name="connsiteY15" fmla="*/ 113275 h 2514212"/>
              <a:gd name="connsiteX16" fmla="*/ 2192095 w 12192000"/>
              <a:gd name="connsiteY16" fmla="*/ 132015 h 2514212"/>
              <a:gd name="connsiteX17" fmla="*/ 2238669 w 12192000"/>
              <a:gd name="connsiteY17" fmla="*/ 138299 h 2514212"/>
              <a:gd name="connsiteX18" fmla="*/ 2274486 w 12192000"/>
              <a:gd name="connsiteY18" fmla="*/ 152812 h 2514212"/>
              <a:gd name="connsiteX19" fmla="*/ 2279116 w 12192000"/>
              <a:gd name="connsiteY19" fmla="*/ 164122 h 2514212"/>
              <a:gd name="connsiteX20" fmla="*/ 2304056 w 12192000"/>
              <a:gd name="connsiteY20" fmla="*/ 169037 h 2514212"/>
              <a:gd name="connsiteX21" fmla="*/ 2309804 w 12192000"/>
              <a:gd name="connsiteY21" fmla="*/ 172251 h 2514212"/>
              <a:gd name="connsiteX22" fmla="*/ 2343670 w 12192000"/>
              <a:gd name="connsiteY22" fmla="*/ 188764 h 2514212"/>
              <a:gd name="connsiteX23" fmla="*/ 2437876 w 12192000"/>
              <a:gd name="connsiteY23" fmla="*/ 176721 h 2514212"/>
              <a:gd name="connsiteX24" fmla="*/ 2506102 w 12192000"/>
              <a:gd name="connsiteY24" fmla="*/ 177268 h 2514212"/>
              <a:gd name="connsiteX25" fmla="*/ 2510860 w 12192000"/>
              <a:gd name="connsiteY25" fmla="*/ 180499 h 2514212"/>
              <a:gd name="connsiteX26" fmla="*/ 2513728 w 12192000"/>
              <a:gd name="connsiteY26" fmla="*/ 188092 h 2514212"/>
              <a:gd name="connsiteX27" fmla="*/ 2525381 w 12192000"/>
              <a:gd name="connsiteY27" fmla="*/ 191769 h 2514212"/>
              <a:gd name="connsiteX28" fmla="*/ 2535756 w 12192000"/>
              <a:gd name="connsiteY28" fmla="*/ 200817 h 2514212"/>
              <a:gd name="connsiteX29" fmla="*/ 2948811 w 12192000"/>
              <a:gd name="connsiteY29" fmla="*/ 262955 h 2514212"/>
              <a:gd name="connsiteX30" fmla="*/ 3142095 w 12192000"/>
              <a:gd name="connsiteY30" fmla="*/ 233204 h 2514212"/>
              <a:gd name="connsiteX31" fmla="*/ 3218414 w 12192000"/>
              <a:gd name="connsiteY31" fmla="*/ 232839 h 2514212"/>
              <a:gd name="connsiteX32" fmla="*/ 3227972 w 12192000"/>
              <a:gd name="connsiteY32" fmla="*/ 240653 h 2514212"/>
              <a:gd name="connsiteX33" fmla="*/ 3339346 w 12192000"/>
              <a:gd name="connsiteY33" fmla="*/ 209458 h 2514212"/>
              <a:gd name="connsiteX34" fmla="*/ 3490713 w 12192000"/>
              <a:gd name="connsiteY34" fmla="*/ 226208 h 2514212"/>
              <a:gd name="connsiteX35" fmla="*/ 3603103 w 12192000"/>
              <a:gd name="connsiteY35" fmla="*/ 248853 h 2514212"/>
              <a:gd name="connsiteX36" fmla="*/ 3666905 w 12192000"/>
              <a:gd name="connsiteY36" fmla="*/ 257229 h 2514212"/>
              <a:gd name="connsiteX37" fmla="*/ 3712467 w 12192000"/>
              <a:gd name="connsiteY37" fmla="*/ 268120 h 2514212"/>
              <a:gd name="connsiteX38" fmla="*/ 3833104 w 12192000"/>
              <a:gd name="connsiteY38" fmla="*/ 270033 h 2514212"/>
              <a:gd name="connsiteX39" fmla="*/ 4035021 w 12192000"/>
              <a:gd name="connsiteY39" fmla="*/ 262422 h 2514212"/>
              <a:gd name="connsiteX40" fmla="*/ 4179149 w 12192000"/>
              <a:gd name="connsiteY40" fmla="*/ 301076 h 2514212"/>
              <a:gd name="connsiteX41" fmla="*/ 4260839 w 12192000"/>
              <a:gd name="connsiteY41" fmla="*/ 278054 h 2514212"/>
              <a:gd name="connsiteX42" fmla="*/ 4351813 w 12192000"/>
              <a:gd name="connsiteY42" fmla="*/ 290531 h 2514212"/>
              <a:gd name="connsiteX43" fmla="*/ 4711075 w 12192000"/>
              <a:gd name="connsiteY43" fmla="*/ 274182 h 2514212"/>
              <a:gd name="connsiteX44" fmla="*/ 4942986 w 12192000"/>
              <a:gd name="connsiteY44" fmla="*/ 256714 h 2514212"/>
              <a:gd name="connsiteX45" fmla="*/ 4975093 w 12192000"/>
              <a:gd name="connsiteY45" fmla="*/ 251303 h 2514212"/>
              <a:gd name="connsiteX46" fmla="*/ 4975507 w 12192000"/>
              <a:gd name="connsiteY46" fmla="*/ 248286 h 2514212"/>
              <a:gd name="connsiteX47" fmla="*/ 4980605 w 12192000"/>
              <a:gd name="connsiteY47" fmla="*/ 247390 h 2514212"/>
              <a:gd name="connsiteX48" fmla="*/ 4984527 w 12192000"/>
              <a:gd name="connsiteY48" fmla="*/ 249713 h 2514212"/>
              <a:gd name="connsiteX49" fmla="*/ 4990610 w 12192000"/>
              <a:gd name="connsiteY49" fmla="*/ 248688 h 2514212"/>
              <a:gd name="connsiteX50" fmla="*/ 5007068 w 12192000"/>
              <a:gd name="connsiteY50" fmla="*/ 246693 h 2514212"/>
              <a:gd name="connsiteX51" fmla="*/ 5013592 w 12192000"/>
              <a:gd name="connsiteY51" fmla="*/ 241106 h 2514212"/>
              <a:gd name="connsiteX52" fmla="*/ 5095653 w 12192000"/>
              <a:gd name="connsiteY52" fmla="*/ 240789 h 2514212"/>
              <a:gd name="connsiteX53" fmla="*/ 5119627 w 12192000"/>
              <a:gd name="connsiteY53" fmla="*/ 233005 h 2514212"/>
              <a:gd name="connsiteX54" fmla="*/ 5182769 w 12192000"/>
              <a:gd name="connsiteY54" fmla="*/ 235660 h 2514212"/>
              <a:gd name="connsiteX55" fmla="*/ 5254661 w 12192000"/>
              <a:gd name="connsiteY55" fmla="*/ 230996 h 2514212"/>
              <a:gd name="connsiteX56" fmla="*/ 5306546 w 12192000"/>
              <a:gd name="connsiteY56" fmla="*/ 222807 h 2514212"/>
              <a:gd name="connsiteX57" fmla="*/ 5440923 w 12192000"/>
              <a:gd name="connsiteY57" fmla="*/ 227771 h 2514212"/>
              <a:gd name="connsiteX58" fmla="*/ 5664636 w 12192000"/>
              <a:gd name="connsiteY58" fmla="*/ 246788 h 2514212"/>
              <a:gd name="connsiteX59" fmla="*/ 5711906 w 12192000"/>
              <a:gd name="connsiteY59" fmla="*/ 248422 h 2514212"/>
              <a:gd name="connsiteX60" fmla="*/ 5758995 w 12192000"/>
              <a:gd name="connsiteY60" fmla="*/ 229984 h 2514212"/>
              <a:gd name="connsiteX61" fmla="*/ 5784768 w 12192000"/>
              <a:gd name="connsiteY61" fmla="*/ 229347 h 2514212"/>
              <a:gd name="connsiteX62" fmla="*/ 5791325 w 12192000"/>
              <a:gd name="connsiteY62" fmla="*/ 227173 h 2514212"/>
              <a:gd name="connsiteX63" fmla="*/ 5829240 w 12192000"/>
              <a:gd name="connsiteY63" fmla="*/ 216714 h 2514212"/>
              <a:gd name="connsiteX64" fmla="*/ 5917520 w 12192000"/>
              <a:gd name="connsiteY64" fmla="*/ 244155 h 2514212"/>
              <a:gd name="connsiteX65" fmla="*/ 5984201 w 12192000"/>
              <a:gd name="connsiteY65" fmla="*/ 254991 h 2514212"/>
              <a:gd name="connsiteX66" fmla="*/ 5989796 w 12192000"/>
              <a:gd name="connsiteY66" fmla="*/ 252634 h 2514212"/>
              <a:gd name="connsiteX67" fmla="*/ 5994845 w 12192000"/>
              <a:gd name="connsiteY67" fmla="*/ 245709 h 2514212"/>
              <a:gd name="connsiteX68" fmla="*/ 6007294 w 12192000"/>
              <a:gd name="connsiteY68" fmla="*/ 244068 h 2514212"/>
              <a:gd name="connsiteX69" fmla="*/ 6020093 w 12192000"/>
              <a:gd name="connsiteY69" fmla="*/ 236972 h 2514212"/>
              <a:gd name="connsiteX70" fmla="*/ 6417817 w 12192000"/>
              <a:gd name="connsiteY70" fmla="*/ 273587 h 2514212"/>
              <a:gd name="connsiteX71" fmla="*/ 6497893 w 12192000"/>
              <a:gd name="connsiteY71" fmla="*/ 308483 h 2514212"/>
              <a:gd name="connsiteX72" fmla="*/ 6620868 w 12192000"/>
              <a:gd name="connsiteY72" fmla="*/ 306436 h 2514212"/>
              <a:gd name="connsiteX73" fmla="*/ 6695168 w 12192000"/>
              <a:gd name="connsiteY73" fmla="*/ 319510 h 2514212"/>
              <a:gd name="connsiteX74" fmla="*/ 6706805 w 12192000"/>
              <a:gd name="connsiteY74" fmla="*/ 313484 h 2514212"/>
              <a:gd name="connsiteX75" fmla="*/ 6806152 w 12192000"/>
              <a:gd name="connsiteY75" fmla="*/ 362459 h 2514212"/>
              <a:gd name="connsiteX76" fmla="*/ 6958694 w 12192000"/>
              <a:gd name="connsiteY76" fmla="*/ 371353 h 2514212"/>
              <a:gd name="connsiteX77" fmla="*/ 7074987 w 12192000"/>
              <a:gd name="connsiteY77" fmla="*/ 368002 h 2514212"/>
              <a:gd name="connsiteX78" fmla="*/ 7139676 w 12192000"/>
              <a:gd name="connsiteY78" fmla="*/ 370468 h 2514212"/>
              <a:gd name="connsiteX79" fmla="*/ 7187325 w 12192000"/>
              <a:gd name="connsiteY79" fmla="*/ 367442 h 2514212"/>
              <a:gd name="connsiteX80" fmla="*/ 7305513 w 12192000"/>
              <a:gd name="connsiteY80" fmla="*/ 385677 h 2514212"/>
              <a:gd name="connsiteX81" fmla="*/ 7500124 w 12192000"/>
              <a:gd name="connsiteY81" fmla="*/ 426748 h 2514212"/>
              <a:gd name="connsiteX82" fmla="*/ 7724929 w 12192000"/>
              <a:gd name="connsiteY82" fmla="*/ 449138 h 2514212"/>
              <a:gd name="connsiteX83" fmla="*/ 7817327 w 12192000"/>
              <a:gd name="connsiteY83" fmla="*/ 452132 h 2514212"/>
              <a:gd name="connsiteX84" fmla="*/ 8259366 w 12192000"/>
              <a:gd name="connsiteY84" fmla="*/ 488306 h 2514212"/>
              <a:gd name="connsiteX85" fmla="*/ 8361715 w 12192000"/>
              <a:gd name="connsiteY85" fmla="*/ 515290 h 2514212"/>
              <a:gd name="connsiteX86" fmla="*/ 8569919 w 12192000"/>
              <a:gd name="connsiteY86" fmla="*/ 614538 h 2514212"/>
              <a:gd name="connsiteX87" fmla="*/ 8831835 w 12192000"/>
              <a:gd name="connsiteY87" fmla="*/ 648283 h 2514212"/>
              <a:gd name="connsiteX88" fmla="*/ 8849122 w 12192000"/>
              <a:gd name="connsiteY88" fmla="*/ 666729 h 2514212"/>
              <a:gd name="connsiteX89" fmla="*/ 8853801 w 12192000"/>
              <a:gd name="connsiteY89" fmla="*/ 669241 h 2514212"/>
              <a:gd name="connsiteX90" fmla="*/ 8855454 w 12192000"/>
              <a:gd name="connsiteY90" fmla="*/ 668299 h 2514212"/>
              <a:gd name="connsiteX91" fmla="*/ 8880205 w 12192000"/>
              <a:gd name="connsiteY91" fmla="*/ 665589 h 2514212"/>
              <a:gd name="connsiteX92" fmla="*/ 8935919 w 12192000"/>
              <a:gd name="connsiteY92" fmla="*/ 639843 h 2514212"/>
              <a:gd name="connsiteX93" fmla="*/ 9003753 w 12192000"/>
              <a:gd name="connsiteY93" fmla="*/ 607399 h 2514212"/>
              <a:gd name="connsiteX94" fmla="*/ 9054440 w 12192000"/>
              <a:gd name="connsiteY94" fmla="*/ 601719 h 2514212"/>
              <a:gd name="connsiteX95" fmla="*/ 9176644 w 12192000"/>
              <a:gd name="connsiteY95" fmla="*/ 571798 h 2514212"/>
              <a:gd name="connsiteX96" fmla="*/ 9255771 w 12192000"/>
              <a:gd name="connsiteY96" fmla="*/ 558155 h 2514212"/>
              <a:gd name="connsiteX97" fmla="*/ 9257975 w 12192000"/>
              <a:gd name="connsiteY97" fmla="*/ 557458 h 2514212"/>
              <a:gd name="connsiteX98" fmla="*/ 9274418 w 12192000"/>
              <a:gd name="connsiteY98" fmla="*/ 561900 h 2514212"/>
              <a:gd name="connsiteX99" fmla="*/ 9273680 w 12192000"/>
              <a:gd name="connsiteY99" fmla="*/ 569656 h 2514212"/>
              <a:gd name="connsiteX100" fmla="*/ 9287890 w 12192000"/>
              <a:gd name="connsiteY100" fmla="*/ 575751 h 2514212"/>
              <a:gd name="connsiteX101" fmla="*/ 9316722 w 12192000"/>
              <a:gd name="connsiteY101" fmla="*/ 573716 h 2514212"/>
              <a:gd name="connsiteX102" fmla="*/ 9327259 w 12192000"/>
              <a:gd name="connsiteY102" fmla="*/ 577444 h 2514212"/>
              <a:gd name="connsiteX103" fmla="*/ 9331251 w 12192000"/>
              <a:gd name="connsiteY103" fmla="*/ 577179 h 2514212"/>
              <a:gd name="connsiteX104" fmla="*/ 9340659 w 12192000"/>
              <a:gd name="connsiteY104" fmla="*/ 577500 h 2514212"/>
              <a:gd name="connsiteX105" fmla="*/ 9339631 w 12192000"/>
              <a:gd name="connsiteY105" fmla="*/ 572598 h 2514212"/>
              <a:gd name="connsiteX106" fmla="*/ 9351207 w 12192000"/>
              <a:gd name="connsiteY106" fmla="*/ 563785 h 2514212"/>
              <a:gd name="connsiteX107" fmla="*/ 9405150 w 12192000"/>
              <a:gd name="connsiteY107" fmla="*/ 568142 h 2514212"/>
              <a:gd name="connsiteX108" fmla="*/ 9407882 w 12192000"/>
              <a:gd name="connsiteY108" fmla="*/ 573714 h 2514212"/>
              <a:gd name="connsiteX109" fmla="*/ 9414653 w 12192000"/>
              <a:gd name="connsiteY109" fmla="*/ 574802 h 2514212"/>
              <a:gd name="connsiteX110" fmla="*/ 9419975 w 12192000"/>
              <a:gd name="connsiteY110" fmla="*/ 569856 h 2514212"/>
              <a:gd name="connsiteX111" fmla="*/ 9511372 w 12192000"/>
              <a:gd name="connsiteY111" fmla="*/ 560464 h 2514212"/>
              <a:gd name="connsiteX112" fmla="*/ 9633425 w 12192000"/>
              <a:gd name="connsiteY112" fmla="*/ 556826 h 2514212"/>
              <a:gd name="connsiteX113" fmla="*/ 9719959 w 12192000"/>
              <a:gd name="connsiteY113" fmla="*/ 582657 h 2514212"/>
              <a:gd name="connsiteX114" fmla="*/ 9728174 w 12192000"/>
              <a:gd name="connsiteY114" fmla="*/ 578001 h 2514212"/>
              <a:gd name="connsiteX115" fmla="*/ 9789050 w 12192000"/>
              <a:gd name="connsiteY115" fmla="*/ 581939 h 2514212"/>
              <a:gd name="connsiteX116" fmla="*/ 9999097 w 12192000"/>
              <a:gd name="connsiteY116" fmla="*/ 630056 h 2514212"/>
              <a:gd name="connsiteX117" fmla="*/ 10118147 w 12192000"/>
              <a:gd name="connsiteY117" fmla="*/ 636802 h 2514212"/>
              <a:gd name="connsiteX118" fmla="*/ 10160919 w 12192000"/>
              <a:gd name="connsiteY118" fmla="*/ 633662 h 2514212"/>
              <a:gd name="connsiteX119" fmla="*/ 10232545 w 12192000"/>
              <a:gd name="connsiteY119" fmla="*/ 628744 h 2514212"/>
              <a:gd name="connsiteX120" fmla="*/ 10287354 w 12192000"/>
              <a:gd name="connsiteY120" fmla="*/ 611436 h 2514212"/>
              <a:gd name="connsiteX121" fmla="*/ 10346741 w 12192000"/>
              <a:gd name="connsiteY121" fmla="*/ 612725 h 2514212"/>
              <a:gd name="connsiteX122" fmla="*/ 10358891 w 12192000"/>
              <a:gd name="connsiteY122" fmla="*/ 630654 h 2514212"/>
              <a:gd name="connsiteX123" fmla="*/ 10422952 w 12192000"/>
              <a:gd name="connsiteY123" fmla="*/ 626310 h 2514212"/>
              <a:gd name="connsiteX124" fmla="*/ 10520312 w 12192000"/>
              <a:gd name="connsiteY124" fmla="*/ 617790 h 2514212"/>
              <a:gd name="connsiteX125" fmla="*/ 10576039 w 12192000"/>
              <a:gd name="connsiteY125" fmla="*/ 617427 h 2514212"/>
              <a:gd name="connsiteX126" fmla="*/ 10728718 w 12192000"/>
              <a:gd name="connsiteY126" fmla="*/ 611492 h 2514212"/>
              <a:gd name="connsiteX127" fmla="*/ 10881994 w 12192000"/>
              <a:gd name="connsiteY127" fmla="*/ 601780 h 2514212"/>
              <a:gd name="connsiteX128" fmla="*/ 10974772 w 12192000"/>
              <a:gd name="connsiteY128" fmla="*/ 574756 h 2514212"/>
              <a:gd name="connsiteX129" fmla="*/ 11100552 w 12192000"/>
              <a:gd name="connsiteY129" fmla="*/ 569069 h 2514212"/>
              <a:gd name="connsiteX130" fmla="*/ 11121894 w 12192000"/>
              <a:gd name="connsiteY130" fmla="*/ 565000 h 2514212"/>
              <a:gd name="connsiteX131" fmla="*/ 11150643 w 12192000"/>
              <a:gd name="connsiteY131" fmla="*/ 569233 h 2514212"/>
              <a:gd name="connsiteX132" fmla="*/ 11265796 w 12192000"/>
              <a:gd name="connsiteY132" fmla="*/ 587175 h 2514212"/>
              <a:gd name="connsiteX133" fmla="*/ 11355726 w 12192000"/>
              <a:gd name="connsiteY133" fmla="*/ 610122 h 2514212"/>
              <a:gd name="connsiteX134" fmla="*/ 11470658 w 12192000"/>
              <a:gd name="connsiteY134" fmla="*/ 601703 h 2514212"/>
              <a:gd name="connsiteX135" fmla="*/ 11539778 w 12192000"/>
              <a:gd name="connsiteY135" fmla="*/ 608939 h 2514212"/>
              <a:gd name="connsiteX136" fmla="*/ 11651535 w 12192000"/>
              <a:gd name="connsiteY136" fmla="*/ 639663 h 2514212"/>
              <a:gd name="connsiteX137" fmla="*/ 11802020 w 12192000"/>
              <a:gd name="connsiteY137" fmla="*/ 638398 h 2514212"/>
              <a:gd name="connsiteX138" fmla="*/ 11834825 w 12192000"/>
              <a:gd name="connsiteY138" fmla="*/ 613125 h 2514212"/>
              <a:gd name="connsiteX139" fmla="*/ 11877449 w 12192000"/>
              <a:gd name="connsiteY139" fmla="*/ 598790 h 2514212"/>
              <a:gd name="connsiteX140" fmla="*/ 11892393 w 12192000"/>
              <a:gd name="connsiteY140" fmla="*/ 636939 h 2514212"/>
              <a:gd name="connsiteX141" fmla="*/ 12020094 w 12192000"/>
              <a:gd name="connsiteY141" fmla="*/ 670415 h 2514212"/>
              <a:gd name="connsiteX142" fmla="*/ 12084199 w 12192000"/>
              <a:gd name="connsiteY142" fmla="*/ 682904 h 2514212"/>
              <a:gd name="connsiteX143" fmla="*/ 12184719 w 12192000"/>
              <a:gd name="connsiteY143" fmla="*/ 693779 h 2514212"/>
              <a:gd name="connsiteX144" fmla="*/ 12192000 w 12192000"/>
              <a:gd name="connsiteY144" fmla="*/ 698582 h 2514212"/>
              <a:gd name="connsiteX145" fmla="*/ 12192000 w 12192000"/>
              <a:gd name="connsiteY145" fmla="*/ 2514212 h 2514212"/>
              <a:gd name="connsiteX146" fmla="*/ 0 w 12192000"/>
              <a:gd name="connsiteY146" fmla="*/ 2514212 h 2514212"/>
              <a:gd name="connsiteX147" fmla="*/ 0 w 12192000"/>
              <a:gd name="connsiteY147" fmla="*/ 389701 h 2514212"/>
              <a:gd name="connsiteX148" fmla="*/ 2342 w 12192000"/>
              <a:gd name="connsiteY148" fmla="*/ 390690 h 2514212"/>
              <a:gd name="connsiteX149" fmla="*/ 52832 w 12192000"/>
              <a:gd name="connsiteY149" fmla="*/ 414585 h 2514212"/>
              <a:gd name="connsiteX150" fmla="*/ 181833 w 12192000"/>
              <a:gd name="connsiteY150" fmla="*/ 426282 h 2514212"/>
              <a:gd name="connsiteX151" fmla="*/ 232344 w 12192000"/>
              <a:gd name="connsiteY151" fmla="*/ 412403 h 2514212"/>
              <a:gd name="connsiteX152" fmla="*/ 328963 w 12192000"/>
              <a:gd name="connsiteY152" fmla="*/ 389204 h 2514212"/>
              <a:gd name="connsiteX153" fmla="*/ 407676 w 12192000"/>
              <a:gd name="connsiteY153" fmla="*/ 335549 h 2514212"/>
              <a:gd name="connsiteX154" fmla="*/ 501221 w 12192000"/>
              <a:gd name="connsiteY154" fmla="*/ 296456 h 2514212"/>
              <a:gd name="connsiteX155" fmla="*/ 513422 w 12192000"/>
              <a:gd name="connsiteY155" fmla="*/ 299142 h 2514212"/>
              <a:gd name="connsiteX156" fmla="*/ 566181 w 12192000"/>
              <a:gd name="connsiteY156" fmla="*/ 274985 h 2514212"/>
              <a:gd name="connsiteX157" fmla="*/ 715501 w 12192000"/>
              <a:gd name="connsiteY157" fmla="*/ 208814 h 2514212"/>
              <a:gd name="connsiteX158" fmla="*/ 818524 w 12192000"/>
              <a:gd name="connsiteY158" fmla="*/ 105901 h 2514212"/>
              <a:gd name="connsiteX159" fmla="*/ 861377 w 12192000"/>
              <a:gd name="connsiteY159" fmla="*/ 95700 h 2514212"/>
              <a:gd name="connsiteX160" fmla="*/ 932809 w 12192000"/>
              <a:gd name="connsiteY160" fmla="*/ 78226 h 2514212"/>
              <a:gd name="connsiteX161" fmla="*/ 947517 w 12192000"/>
              <a:gd name="connsiteY161" fmla="*/ 83246 h 2514212"/>
              <a:gd name="connsiteX162" fmla="*/ 953836 w 12192000"/>
              <a:gd name="connsiteY162" fmla="*/ 81618 h 2514212"/>
              <a:gd name="connsiteX163" fmla="*/ 954499 w 12192000"/>
              <a:gd name="connsiteY163" fmla="*/ 81950 h 2514212"/>
              <a:gd name="connsiteX164" fmla="*/ 955824 w 12192000"/>
              <a:gd name="connsiteY164" fmla="*/ 81107 h 2514212"/>
              <a:gd name="connsiteX165" fmla="*/ 969830 w 12192000"/>
              <a:gd name="connsiteY165" fmla="*/ 77500 h 2514212"/>
              <a:gd name="connsiteX166" fmla="*/ 1000732 w 12192000"/>
              <a:gd name="connsiteY166" fmla="*/ 80378 h 2514212"/>
              <a:gd name="connsiteX167" fmla="*/ 1019324 w 12192000"/>
              <a:gd name="connsiteY167" fmla="*/ 78903 h 2514212"/>
              <a:gd name="connsiteX168" fmla="*/ 1037274 w 12192000"/>
              <a:gd name="connsiteY168" fmla="*/ 62267 h 2514212"/>
              <a:gd name="connsiteX169" fmla="*/ 1049971 w 12192000"/>
              <a:gd name="connsiteY169" fmla="*/ 60424 h 2514212"/>
              <a:gd name="connsiteX170" fmla="*/ 1052480 w 12192000"/>
              <a:gd name="connsiteY170" fmla="*/ 58135 h 2514212"/>
              <a:gd name="connsiteX171" fmla="*/ 1059690 w 12192000"/>
              <a:gd name="connsiteY171" fmla="*/ 53641 h 2514212"/>
              <a:gd name="connsiteX172" fmla="*/ 1052220 w 12192000"/>
              <a:gd name="connsiteY172" fmla="*/ 49522 h 2514212"/>
              <a:gd name="connsiteX173" fmla="*/ 1138039 w 12192000"/>
              <a:gd name="connsiteY173" fmla="*/ 30872 h 2514212"/>
              <a:gd name="connsiteX174" fmla="*/ 1210926 w 12192000"/>
              <a:gd name="connsiteY174" fmla="*/ 14979 h 2514212"/>
              <a:gd name="connsiteX175" fmla="*/ 1336068 w 12192000"/>
              <a:gd name="connsiteY175" fmla="*/ 38186 h 2514212"/>
              <a:gd name="connsiteX176" fmla="*/ 1459261 w 12192000"/>
              <a:gd name="connsiteY176" fmla="*/ 0 h 251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192000" h="2514212">
                <a:moveTo>
                  <a:pt x="1459261" y="0"/>
                </a:moveTo>
                <a:lnTo>
                  <a:pt x="1491434" y="2081"/>
                </a:lnTo>
                <a:lnTo>
                  <a:pt x="1521133" y="12705"/>
                </a:lnTo>
                <a:lnTo>
                  <a:pt x="1520642" y="15718"/>
                </a:lnTo>
                <a:cubicBezTo>
                  <a:pt x="1521159" y="17756"/>
                  <a:pt x="1522793" y="18045"/>
                  <a:pt x="1525346" y="17440"/>
                </a:cubicBezTo>
                <a:lnTo>
                  <a:pt x="1529861" y="15828"/>
                </a:lnTo>
                <a:lnTo>
                  <a:pt x="1535486" y="17840"/>
                </a:lnTo>
                <a:lnTo>
                  <a:pt x="1550942" y="22528"/>
                </a:lnTo>
                <a:lnTo>
                  <a:pt x="1555648" y="29063"/>
                </a:lnTo>
                <a:cubicBezTo>
                  <a:pt x="1570161" y="39789"/>
                  <a:pt x="1606342" y="30263"/>
                  <a:pt x="1616371" y="45923"/>
                </a:cubicBezTo>
                <a:lnTo>
                  <a:pt x="1635562" y="43049"/>
                </a:lnTo>
                <a:lnTo>
                  <a:pt x="1656629" y="54632"/>
                </a:lnTo>
                <a:cubicBezTo>
                  <a:pt x="1676136" y="64313"/>
                  <a:pt x="1696495" y="70493"/>
                  <a:pt x="1718980" y="62564"/>
                </a:cubicBezTo>
                <a:cubicBezTo>
                  <a:pt x="1710198" y="83271"/>
                  <a:pt x="1773513" y="59959"/>
                  <a:pt x="1787692" y="79092"/>
                </a:cubicBezTo>
                <a:cubicBezTo>
                  <a:pt x="1796330" y="94761"/>
                  <a:pt x="1817555" y="91338"/>
                  <a:pt x="1835852" y="95722"/>
                </a:cubicBezTo>
                <a:cubicBezTo>
                  <a:pt x="1852612" y="110991"/>
                  <a:pt x="1940167" y="118287"/>
                  <a:pt x="1968340" y="113275"/>
                </a:cubicBezTo>
                <a:cubicBezTo>
                  <a:pt x="2044795" y="89517"/>
                  <a:pt x="2130455" y="149318"/>
                  <a:pt x="2192095" y="132015"/>
                </a:cubicBezTo>
                <a:cubicBezTo>
                  <a:pt x="2209619" y="131991"/>
                  <a:pt x="2224887" y="134397"/>
                  <a:pt x="2238669" y="138299"/>
                </a:cubicBezTo>
                <a:lnTo>
                  <a:pt x="2274486" y="152812"/>
                </a:lnTo>
                <a:lnTo>
                  <a:pt x="2279116" y="164122"/>
                </a:lnTo>
                <a:lnTo>
                  <a:pt x="2304056" y="169037"/>
                </a:lnTo>
                <a:lnTo>
                  <a:pt x="2309804" y="172251"/>
                </a:lnTo>
                <a:cubicBezTo>
                  <a:pt x="2320767" y="178426"/>
                  <a:pt x="2331795" y="184241"/>
                  <a:pt x="2343670" y="188764"/>
                </a:cubicBezTo>
                <a:cubicBezTo>
                  <a:pt x="2358600" y="143359"/>
                  <a:pt x="2447137" y="219755"/>
                  <a:pt x="2437876" y="176721"/>
                </a:cubicBezTo>
                <a:cubicBezTo>
                  <a:pt x="2488758" y="189440"/>
                  <a:pt x="2486507" y="167076"/>
                  <a:pt x="2506102" y="177268"/>
                </a:cubicBezTo>
                <a:lnTo>
                  <a:pt x="2510860" y="180499"/>
                </a:lnTo>
                <a:lnTo>
                  <a:pt x="2513728" y="188092"/>
                </a:lnTo>
                <a:lnTo>
                  <a:pt x="2525381" y="191769"/>
                </a:lnTo>
                <a:lnTo>
                  <a:pt x="2535756" y="200817"/>
                </a:lnTo>
                <a:cubicBezTo>
                  <a:pt x="2663692" y="197936"/>
                  <a:pt x="2829776" y="289543"/>
                  <a:pt x="2948811" y="262955"/>
                </a:cubicBezTo>
                <a:lnTo>
                  <a:pt x="3142095" y="233204"/>
                </a:lnTo>
                <a:cubicBezTo>
                  <a:pt x="3162523" y="219589"/>
                  <a:pt x="3196692" y="219425"/>
                  <a:pt x="3218414" y="232839"/>
                </a:cubicBezTo>
                <a:cubicBezTo>
                  <a:pt x="3222150" y="235147"/>
                  <a:pt x="3225368" y="237779"/>
                  <a:pt x="3227972" y="240653"/>
                </a:cubicBezTo>
                <a:cubicBezTo>
                  <a:pt x="3288384" y="208452"/>
                  <a:pt x="3307998" y="233039"/>
                  <a:pt x="3339346" y="209458"/>
                </a:cubicBezTo>
                <a:cubicBezTo>
                  <a:pt x="3414952" y="210507"/>
                  <a:pt x="3462028" y="246676"/>
                  <a:pt x="3490713" y="226208"/>
                </a:cubicBezTo>
                <a:cubicBezTo>
                  <a:pt x="3526630" y="233822"/>
                  <a:pt x="3565798" y="269898"/>
                  <a:pt x="3603103" y="248853"/>
                </a:cubicBezTo>
                <a:cubicBezTo>
                  <a:pt x="3598754" y="270476"/>
                  <a:pt x="3651119" y="239864"/>
                  <a:pt x="3666905" y="257229"/>
                </a:cubicBezTo>
                <a:cubicBezTo>
                  <a:pt x="3677191" y="271798"/>
                  <a:pt x="3695481" y="265906"/>
                  <a:pt x="3712467" y="268120"/>
                </a:cubicBezTo>
                <a:cubicBezTo>
                  <a:pt x="3729902" y="281336"/>
                  <a:pt x="3808905" y="278322"/>
                  <a:pt x="3833104" y="270033"/>
                </a:cubicBezTo>
                <a:cubicBezTo>
                  <a:pt x="3897067" y="237437"/>
                  <a:pt x="3983140" y="286861"/>
                  <a:pt x="4035021" y="262422"/>
                </a:cubicBezTo>
                <a:cubicBezTo>
                  <a:pt x="4097282" y="254109"/>
                  <a:pt x="4133929" y="288654"/>
                  <a:pt x="4179149" y="301076"/>
                </a:cubicBezTo>
                <a:cubicBezTo>
                  <a:pt x="4184845" y="254173"/>
                  <a:pt x="4276235" y="319760"/>
                  <a:pt x="4260839" y="278054"/>
                </a:cubicBezTo>
                <a:cubicBezTo>
                  <a:pt x="4323937" y="286956"/>
                  <a:pt x="4292725" y="244922"/>
                  <a:pt x="4351813" y="290531"/>
                </a:cubicBezTo>
                <a:cubicBezTo>
                  <a:pt x="4464997" y="272658"/>
                  <a:pt x="4609749" y="314584"/>
                  <a:pt x="4711075" y="274182"/>
                </a:cubicBezTo>
                <a:lnTo>
                  <a:pt x="4942986" y="256714"/>
                </a:lnTo>
                <a:lnTo>
                  <a:pt x="4975093" y="251303"/>
                </a:lnTo>
                <a:cubicBezTo>
                  <a:pt x="4975232" y="250297"/>
                  <a:pt x="4975369" y="249291"/>
                  <a:pt x="4975507" y="248286"/>
                </a:cubicBezTo>
                <a:cubicBezTo>
                  <a:pt x="4976618" y="246385"/>
                  <a:pt x="4978295" y="246375"/>
                  <a:pt x="4980605" y="247390"/>
                </a:cubicBezTo>
                <a:lnTo>
                  <a:pt x="4984527" y="249713"/>
                </a:lnTo>
                <a:lnTo>
                  <a:pt x="4990610" y="248688"/>
                </a:lnTo>
                <a:lnTo>
                  <a:pt x="5007068" y="246693"/>
                </a:lnTo>
                <a:lnTo>
                  <a:pt x="5013592" y="241106"/>
                </a:lnTo>
                <a:lnTo>
                  <a:pt x="5095653" y="240789"/>
                </a:lnTo>
                <a:lnTo>
                  <a:pt x="5119627" y="233005"/>
                </a:lnTo>
                <a:cubicBezTo>
                  <a:pt x="5141514" y="226816"/>
                  <a:pt x="5163197" y="224182"/>
                  <a:pt x="5182769" y="235660"/>
                </a:cubicBezTo>
                <a:cubicBezTo>
                  <a:pt x="5180344" y="214008"/>
                  <a:pt x="5235166" y="247288"/>
                  <a:pt x="5254661" y="230996"/>
                </a:cubicBezTo>
                <a:cubicBezTo>
                  <a:pt x="5267728" y="217158"/>
                  <a:pt x="5287406" y="224033"/>
                  <a:pt x="5306546" y="222807"/>
                </a:cubicBezTo>
                <a:cubicBezTo>
                  <a:pt x="5327410" y="210713"/>
                  <a:pt x="5414938" y="218190"/>
                  <a:pt x="5440923" y="227771"/>
                </a:cubicBezTo>
                <a:cubicBezTo>
                  <a:pt x="5508426" y="263677"/>
                  <a:pt x="5609664" y="219644"/>
                  <a:pt x="5664636" y="246788"/>
                </a:cubicBezTo>
                <a:cubicBezTo>
                  <a:pt x="5681713" y="249730"/>
                  <a:pt x="5697311" y="249929"/>
                  <a:pt x="5711906" y="248422"/>
                </a:cubicBezTo>
                <a:lnTo>
                  <a:pt x="5758995" y="229984"/>
                </a:lnTo>
                <a:lnTo>
                  <a:pt x="5784768" y="229347"/>
                </a:lnTo>
                <a:lnTo>
                  <a:pt x="5791325" y="227173"/>
                </a:lnTo>
                <a:cubicBezTo>
                  <a:pt x="5803843" y="222978"/>
                  <a:pt x="5816320" y="219147"/>
                  <a:pt x="5829240" y="216714"/>
                </a:cubicBezTo>
                <a:cubicBezTo>
                  <a:pt x="5830337" y="263473"/>
                  <a:pt x="5939302" y="203742"/>
                  <a:pt x="5917520" y="244155"/>
                </a:cubicBezTo>
                <a:cubicBezTo>
                  <a:pt x="5970898" y="240235"/>
                  <a:pt x="5962075" y="261662"/>
                  <a:pt x="5984201" y="254991"/>
                </a:cubicBezTo>
                <a:lnTo>
                  <a:pt x="5989796" y="252634"/>
                </a:lnTo>
                <a:lnTo>
                  <a:pt x="5994845" y="245709"/>
                </a:lnTo>
                <a:lnTo>
                  <a:pt x="6007294" y="244068"/>
                </a:lnTo>
                <a:lnTo>
                  <a:pt x="6020093" y="236972"/>
                </a:lnTo>
                <a:cubicBezTo>
                  <a:pt x="6143975" y="261102"/>
                  <a:pt x="6309638" y="227829"/>
                  <a:pt x="6417817" y="273587"/>
                </a:cubicBezTo>
                <a:lnTo>
                  <a:pt x="6497893" y="308483"/>
                </a:lnTo>
                <a:cubicBezTo>
                  <a:pt x="6539407" y="322455"/>
                  <a:pt x="6580258" y="277217"/>
                  <a:pt x="6620868" y="306436"/>
                </a:cubicBezTo>
                <a:cubicBezTo>
                  <a:pt x="6636749" y="323118"/>
                  <a:pt x="6670016" y="328969"/>
                  <a:pt x="6695168" y="319510"/>
                </a:cubicBezTo>
                <a:cubicBezTo>
                  <a:pt x="6699497" y="317883"/>
                  <a:pt x="6703416" y="315853"/>
                  <a:pt x="6706805" y="313484"/>
                </a:cubicBezTo>
                <a:cubicBezTo>
                  <a:pt x="6756162" y="354947"/>
                  <a:pt x="6782573" y="334244"/>
                  <a:pt x="6806152" y="362459"/>
                </a:cubicBezTo>
                <a:cubicBezTo>
                  <a:pt x="6880177" y="374037"/>
                  <a:pt x="6936793" y="346617"/>
                  <a:pt x="6958694" y="371353"/>
                </a:cubicBezTo>
                <a:cubicBezTo>
                  <a:pt x="6995971" y="369912"/>
                  <a:pt x="7044851" y="341265"/>
                  <a:pt x="7074987" y="368002"/>
                </a:cubicBezTo>
                <a:cubicBezTo>
                  <a:pt x="7077154" y="346196"/>
                  <a:pt x="7119136" y="384768"/>
                  <a:pt x="7139676" y="370468"/>
                </a:cubicBezTo>
                <a:cubicBezTo>
                  <a:pt x="7154023" y="357977"/>
                  <a:pt x="7170108" y="366769"/>
                  <a:pt x="7187325" y="367442"/>
                </a:cubicBezTo>
                <a:cubicBezTo>
                  <a:pt x="7208239" y="357461"/>
                  <a:pt x="7284374" y="373565"/>
                  <a:pt x="7305513" y="385677"/>
                </a:cubicBezTo>
                <a:cubicBezTo>
                  <a:pt x="7358216" y="428117"/>
                  <a:pt x="7456784" y="394274"/>
                  <a:pt x="7500124" y="426748"/>
                </a:cubicBezTo>
                <a:cubicBezTo>
                  <a:pt x="7570026" y="437325"/>
                  <a:pt x="7672061" y="444907"/>
                  <a:pt x="7724929" y="449138"/>
                </a:cubicBezTo>
                <a:cubicBezTo>
                  <a:pt x="7789088" y="450971"/>
                  <a:pt x="7746200" y="486754"/>
                  <a:pt x="7817327" y="452132"/>
                </a:cubicBezTo>
                <a:cubicBezTo>
                  <a:pt x="7922383" y="488419"/>
                  <a:pt x="8172547" y="432030"/>
                  <a:pt x="8259366" y="488306"/>
                </a:cubicBezTo>
                <a:cubicBezTo>
                  <a:pt x="8350099" y="498832"/>
                  <a:pt x="8293855" y="500857"/>
                  <a:pt x="8361715" y="515290"/>
                </a:cubicBezTo>
                <a:cubicBezTo>
                  <a:pt x="8371866" y="569917"/>
                  <a:pt x="8530916" y="584816"/>
                  <a:pt x="8569919" y="614538"/>
                </a:cubicBezTo>
                <a:cubicBezTo>
                  <a:pt x="8664467" y="623916"/>
                  <a:pt x="8737518" y="667979"/>
                  <a:pt x="8831835" y="648283"/>
                </a:cubicBezTo>
                <a:cubicBezTo>
                  <a:pt x="8836043" y="655540"/>
                  <a:pt x="8841988" y="661578"/>
                  <a:pt x="8849122" y="666729"/>
                </a:cubicBezTo>
                <a:lnTo>
                  <a:pt x="8853801" y="669241"/>
                </a:lnTo>
                <a:lnTo>
                  <a:pt x="8855454" y="668299"/>
                </a:lnTo>
                <a:cubicBezTo>
                  <a:pt x="8861777" y="666205"/>
                  <a:pt x="8869530" y="665188"/>
                  <a:pt x="8880205" y="665589"/>
                </a:cubicBezTo>
                <a:cubicBezTo>
                  <a:pt x="8882413" y="615998"/>
                  <a:pt x="8901725" y="649813"/>
                  <a:pt x="8935919" y="639843"/>
                </a:cubicBezTo>
                <a:cubicBezTo>
                  <a:pt x="8965695" y="634364"/>
                  <a:pt x="8979510" y="616979"/>
                  <a:pt x="9003753" y="607399"/>
                </a:cubicBezTo>
                <a:cubicBezTo>
                  <a:pt x="9023507" y="601045"/>
                  <a:pt x="9028653" y="615845"/>
                  <a:pt x="9054440" y="601719"/>
                </a:cubicBezTo>
                <a:cubicBezTo>
                  <a:pt x="9102537" y="613838"/>
                  <a:pt x="9140088" y="579118"/>
                  <a:pt x="9176644" y="571798"/>
                </a:cubicBezTo>
                <a:cubicBezTo>
                  <a:pt x="9188385" y="572749"/>
                  <a:pt x="9223409" y="566570"/>
                  <a:pt x="9255771" y="558155"/>
                </a:cubicBezTo>
                <a:lnTo>
                  <a:pt x="9257975" y="557458"/>
                </a:lnTo>
                <a:lnTo>
                  <a:pt x="9274418" y="561900"/>
                </a:lnTo>
                <a:cubicBezTo>
                  <a:pt x="9278464" y="563900"/>
                  <a:pt x="9279211" y="566336"/>
                  <a:pt x="9273680" y="569656"/>
                </a:cubicBezTo>
                <a:cubicBezTo>
                  <a:pt x="9278378" y="573580"/>
                  <a:pt x="9283120" y="575244"/>
                  <a:pt x="9287890" y="575751"/>
                </a:cubicBezTo>
                <a:cubicBezTo>
                  <a:pt x="9297426" y="576762"/>
                  <a:pt x="9307072" y="573141"/>
                  <a:pt x="9316722" y="573716"/>
                </a:cubicBezTo>
                <a:lnTo>
                  <a:pt x="9327259" y="577444"/>
                </a:lnTo>
                <a:lnTo>
                  <a:pt x="9331251" y="577179"/>
                </a:lnTo>
                <a:lnTo>
                  <a:pt x="9340659" y="577500"/>
                </a:lnTo>
                <a:lnTo>
                  <a:pt x="9339631" y="572598"/>
                </a:lnTo>
                <a:cubicBezTo>
                  <a:pt x="9337764" y="567895"/>
                  <a:pt x="9336418" y="562761"/>
                  <a:pt x="9351207" y="563785"/>
                </a:cubicBezTo>
                <a:cubicBezTo>
                  <a:pt x="9381758" y="568242"/>
                  <a:pt x="9392853" y="548462"/>
                  <a:pt x="9405150" y="568142"/>
                </a:cubicBezTo>
                <a:lnTo>
                  <a:pt x="9407882" y="573714"/>
                </a:lnTo>
                <a:lnTo>
                  <a:pt x="9414653" y="574802"/>
                </a:lnTo>
                <a:cubicBezTo>
                  <a:pt x="9418313" y="574734"/>
                  <a:pt x="9420436" y="573449"/>
                  <a:pt x="9419975" y="569856"/>
                </a:cubicBezTo>
                <a:cubicBezTo>
                  <a:pt x="9448165" y="585450"/>
                  <a:pt x="9482132" y="563716"/>
                  <a:pt x="9511372" y="560464"/>
                </a:cubicBezTo>
                <a:cubicBezTo>
                  <a:pt x="9532721" y="575263"/>
                  <a:pt x="9573014" y="553851"/>
                  <a:pt x="9633425" y="556826"/>
                </a:cubicBezTo>
                <a:cubicBezTo>
                  <a:pt x="9656670" y="573792"/>
                  <a:pt x="9674171" y="558636"/>
                  <a:pt x="9719959" y="582657"/>
                </a:cubicBezTo>
                <a:cubicBezTo>
                  <a:pt x="9722251" y="580902"/>
                  <a:pt x="9725017" y="579334"/>
                  <a:pt x="9728174" y="578001"/>
                </a:cubicBezTo>
                <a:cubicBezTo>
                  <a:pt x="9746519" y="570266"/>
                  <a:pt x="9773775" y="572028"/>
                  <a:pt x="9789050" y="581939"/>
                </a:cubicBezTo>
                <a:cubicBezTo>
                  <a:pt x="9862796" y="615076"/>
                  <a:pt x="9933554" y="619385"/>
                  <a:pt x="9999097" y="630056"/>
                </a:cubicBezTo>
                <a:cubicBezTo>
                  <a:pt x="10073634" y="639072"/>
                  <a:pt x="10027878" y="603769"/>
                  <a:pt x="10118147" y="636802"/>
                </a:cubicBezTo>
                <a:cubicBezTo>
                  <a:pt x="10129583" y="626600"/>
                  <a:pt x="10141531" y="626951"/>
                  <a:pt x="10160919" y="633662"/>
                </a:cubicBezTo>
                <a:cubicBezTo>
                  <a:pt x="10197237" y="637224"/>
                  <a:pt x="10197744" y="609490"/>
                  <a:pt x="10232545" y="628744"/>
                </a:cubicBezTo>
                <a:cubicBezTo>
                  <a:pt x="10227729" y="613472"/>
                  <a:pt x="10302341" y="628038"/>
                  <a:pt x="10287354" y="611436"/>
                </a:cubicBezTo>
                <a:cubicBezTo>
                  <a:pt x="10312702" y="599686"/>
                  <a:pt x="10321773" y="622726"/>
                  <a:pt x="10346741" y="612725"/>
                </a:cubicBezTo>
                <a:cubicBezTo>
                  <a:pt x="10373648" y="611923"/>
                  <a:pt x="10329597" y="627428"/>
                  <a:pt x="10358891" y="630654"/>
                </a:cubicBezTo>
                <a:cubicBezTo>
                  <a:pt x="10394727" y="631893"/>
                  <a:pt x="10391419" y="659011"/>
                  <a:pt x="10422952" y="626310"/>
                </a:cubicBezTo>
                <a:cubicBezTo>
                  <a:pt x="10459313" y="637271"/>
                  <a:pt x="10468379" y="622210"/>
                  <a:pt x="10520312" y="617790"/>
                </a:cubicBezTo>
                <a:cubicBezTo>
                  <a:pt x="10540692" y="627850"/>
                  <a:pt x="10558327" y="624717"/>
                  <a:pt x="10576039" y="617427"/>
                </a:cubicBezTo>
                <a:cubicBezTo>
                  <a:pt x="10625508" y="622847"/>
                  <a:pt x="10672265" y="613041"/>
                  <a:pt x="10728718" y="611492"/>
                </a:cubicBezTo>
                <a:cubicBezTo>
                  <a:pt x="10788054" y="625173"/>
                  <a:pt x="10821675" y="603337"/>
                  <a:pt x="10881994" y="601780"/>
                </a:cubicBezTo>
                <a:cubicBezTo>
                  <a:pt x="10938647" y="627611"/>
                  <a:pt x="10924569" y="570890"/>
                  <a:pt x="10974772" y="574756"/>
                </a:cubicBezTo>
                <a:cubicBezTo>
                  <a:pt x="11054469" y="599514"/>
                  <a:pt x="10974757" y="556166"/>
                  <a:pt x="11100552" y="569069"/>
                </a:cubicBezTo>
                <a:cubicBezTo>
                  <a:pt x="11107335" y="572917"/>
                  <a:pt x="11123036" y="569926"/>
                  <a:pt x="11121894" y="565000"/>
                </a:cubicBezTo>
                <a:cubicBezTo>
                  <a:pt x="11129768" y="566836"/>
                  <a:pt x="11148041" y="576945"/>
                  <a:pt x="11150643" y="569233"/>
                </a:cubicBezTo>
                <a:cubicBezTo>
                  <a:pt x="11191007" y="569951"/>
                  <a:pt x="11230667" y="576130"/>
                  <a:pt x="11265796" y="587175"/>
                </a:cubicBezTo>
                <a:cubicBezTo>
                  <a:pt x="11344554" y="576956"/>
                  <a:pt x="11299274" y="611579"/>
                  <a:pt x="11355726" y="610122"/>
                </a:cubicBezTo>
                <a:cubicBezTo>
                  <a:pt x="11402025" y="596607"/>
                  <a:pt x="11417778" y="609803"/>
                  <a:pt x="11470658" y="601703"/>
                </a:cubicBezTo>
                <a:cubicBezTo>
                  <a:pt x="11486705" y="627669"/>
                  <a:pt x="11519888" y="601016"/>
                  <a:pt x="11539778" y="608939"/>
                </a:cubicBezTo>
                <a:cubicBezTo>
                  <a:pt x="11574043" y="580735"/>
                  <a:pt x="11617623" y="638927"/>
                  <a:pt x="11651535" y="639663"/>
                </a:cubicBezTo>
                <a:cubicBezTo>
                  <a:pt x="11708897" y="636377"/>
                  <a:pt x="11772338" y="608253"/>
                  <a:pt x="11802020" y="638398"/>
                </a:cubicBezTo>
                <a:cubicBezTo>
                  <a:pt x="11806807" y="626481"/>
                  <a:pt x="11802365" y="609922"/>
                  <a:pt x="11834825" y="613125"/>
                </a:cubicBezTo>
                <a:cubicBezTo>
                  <a:pt x="11848113" y="607401"/>
                  <a:pt x="11851264" y="588974"/>
                  <a:pt x="11877449" y="598790"/>
                </a:cubicBezTo>
                <a:cubicBezTo>
                  <a:pt x="11843946" y="614246"/>
                  <a:pt x="11898192" y="617922"/>
                  <a:pt x="11892393" y="636939"/>
                </a:cubicBezTo>
                <a:cubicBezTo>
                  <a:pt x="11932582" y="650019"/>
                  <a:pt x="12026348" y="636148"/>
                  <a:pt x="12020094" y="670415"/>
                </a:cubicBezTo>
                <a:cubicBezTo>
                  <a:pt x="12031319" y="691006"/>
                  <a:pt x="12084600" y="660995"/>
                  <a:pt x="12084199" y="682904"/>
                </a:cubicBezTo>
                <a:cubicBezTo>
                  <a:pt x="12107472" y="669352"/>
                  <a:pt x="12147283" y="693523"/>
                  <a:pt x="12184719" y="693779"/>
                </a:cubicBezTo>
                <a:lnTo>
                  <a:pt x="12192000" y="698582"/>
                </a:lnTo>
                <a:lnTo>
                  <a:pt x="12192000" y="2514212"/>
                </a:lnTo>
                <a:lnTo>
                  <a:pt x="0" y="2514212"/>
                </a:lnTo>
                <a:lnTo>
                  <a:pt x="0" y="389701"/>
                </a:lnTo>
                <a:lnTo>
                  <a:pt x="2342" y="390690"/>
                </a:lnTo>
                <a:cubicBezTo>
                  <a:pt x="19293" y="399646"/>
                  <a:pt x="34869" y="408448"/>
                  <a:pt x="52832" y="414585"/>
                </a:cubicBezTo>
                <a:cubicBezTo>
                  <a:pt x="66618" y="437393"/>
                  <a:pt x="160312" y="422136"/>
                  <a:pt x="181833" y="426282"/>
                </a:cubicBezTo>
                <a:cubicBezTo>
                  <a:pt x="210976" y="416847"/>
                  <a:pt x="201697" y="418897"/>
                  <a:pt x="232344" y="412403"/>
                </a:cubicBezTo>
                <a:cubicBezTo>
                  <a:pt x="243291" y="385432"/>
                  <a:pt x="298585" y="394911"/>
                  <a:pt x="328963" y="389204"/>
                </a:cubicBezTo>
                <a:cubicBezTo>
                  <a:pt x="334325" y="365351"/>
                  <a:pt x="354405" y="358454"/>
                  <a:pt x="407676" y="335549"/>
                </a:cubicBezTo>
                <a:cubicBezTo>
                  <a:pt x="412678" y="308603"/>
                  <a:pt x="482160" y="338768"/>
                  <a:pt x="501221" y="296456"/>
                </a:cubicBezTo>
                <a:cubicBezTo>
                  <a:pt x="505071" y="297730"/>
                  <a:pt x="509180" y="298635"/>
                  <a:pt x="513422" y="299142"/>
                </a:cubicBezTo>
                <a:cubicBezTo>
                  <a:pt x="538056" y="302089"/>
                  <a:pt x="561680" y="291273"/>
                  <a:pt x="566181" y="274985"/>
                </a:cubicBezTo>
                <a:cubicBezTo>
                  <a:pt x="602317" y="213205"/>
                  <a:pt x="664992" y="242196"/>
                  <a:pt x="715501" y="208814"/>
                </a:cubicBezTo>
                <a:cubicBezTo>
                  <a:pt x="775993" y="174427"/>
                  <a:pt x="766920" y="172896"/>
                  <a:pt x="818524" y="105901"/>
                </a:cubicBezTo>
                <a:cubicBezTo>
                  <a:pt x="839150" y="113907"/>
                  <a:pt x="849917" y="109648"/>
                  <a:pt x="861377" y="95700"/>
                </a:cubicBezTo>
                <a:cubicBezTo>
                  <a:pt x="891666" y="79897"/>
                  <a:pt x="919300" y="111522"/>
                  <a:pt x="932809" y="78226"/>
                </a:cubicBezTo>
                <a:cubicBezTo>
                  <a:pt x="935429" y="82991"/>
                  <a:pt x="940838" y="84015"/>
                  <a:pt x="947517" y="83246"/>
                </a:cubicBezTo>
                <a:lnTo>
                  <a:pt x="953836" y="81618"/>
                </a:lnTo>
                <a:lnTo>
                  <a:pt x="954499" y="81950"/>
                </a:lnTo>
                <a:lnTo>
                  <a:pt x="955824" y="81107"/>
                </a:lnTo>
                <a:lnTo>
                  <a:pt x="969830" y="77500"/>
                </a:lnTo>
                <a:cubicBezTo>
                  <a:pt x="985211" y="72671"/>
                  <a:pt x="999573" y="68445"/>
                  <a:pt x="1000732" y="80378"/>
                </a:cubicBezTo>
                <a:cubicBezTo>
                  <a:pt x="1009502" y="81699"/>
                  <a:pt x="1015199" y="80857"/>
                  <a:pt x="1019324" y="78903"/>
                </a:cubicBezTo>
                <a:cubicBezTo>
                  <a:pt x="1027573" y="74997"/>
                  <a:pt x="1029542" y="66644"/>
                  <a:pt x="1037274" y="62267"/>
                </a:cubicBezTo>
                <a:lnTo>
                  <a:pt x="1049971" y="60424"/>
                </a:lnTo>
                <a:lnTo>
                  <a:pt x="1052480" y="58135"/>
                </a:lnTo>
                <a:lnTo>
                  <a:pt x="1059690" y="53641"/>
                </a:lnTo>
                <a:lnTo>
                  <a:pt x="1052220" y="49522"/>
                </a:lnTo>
                <a:cubicBezTo>
                  <a:pt x="1044419" y="46017"/>
                  <a:pt x="1125995" y="37448"/>
                  <a:pt x="1138039" y="30872"/>
                </a:cubicBezTo>
                <a:lnTo>
                  <a:pt x="1210926" y="14979"/>
                </a:lnTo>
                <a:lnTo>
                  <a:pt x="1336068" y="38186"/>
                </a:lnTo>
                <a:cubicBezTo>
                  <a:pt x="1363940" y="5039"/>
                  <a:pt x="1430115" y="18160"/>
                  <a:pt x="1459261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54D17C-ABA1-A849-62A4-22A08C97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4817036"/>
            <a:ext cx="9233647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Suzano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3FDF9F8-2841-A42E-ECDE-4EA58BC80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31" y="1036916"/>
            <a:ext cx="4146216" cy="3099297"/>
          </a:xfrm>
          <a:prstGeom prst="rect">
            <a:avLst/>
          </a:prstGeom>
        </p:spPr>
      </p:pic>
      <p:pic>
        <p:nvPicPr>
          <p:cNvPr id="3" name="Espaço Reservado para Conteúdo 3">
            <a:extLst>
              <a:ext uri="{FF2B5EF4-FFF2-40B4-BE49-F238E27FC236}">
                <a16:creationId xmlns:a16="http://schemas.microsoft.com/office/drawing/2014/main" xmlns="" id="{FFDDE27E-E669-C16C-962D-CFB376A41478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930" y="1902409"/>
            <a:ext cx="4449788" cy="1368310"/>
          </a:xfrm>
          <a:prstGeom prst="rect">
            <a:avLst/>
          </a:prstGeom>
          <a:noFill/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4A51828-8A1C-4718-8592-FA8A69835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7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B2E8C4-C3E7-4048-A43D-9859510CF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24D29CCB-7956-4E3E-8880-304085F04B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089EED9-F54D-4F20-A2C6-949DE4176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B1B078B-B000-44F9-B571-4AF20E88C1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7314 w 12192000"/>
              <a:gd name="connsiteY110" fmla="*/ 933744 h 3781151"/>
              <a:gd name="connsiteX111" fmla="*/ 9492995 w 12192000"/>
              <a:gd name="connsiteY111" fmla="*/ 830749 h 3781151"/>
              <a:gd name="connsiteX112" fmla="*/ 9568501 w 12192000"/>
              <a:gd name="connsiteY112" fmla="*/ 787793 h 3781151"/>
              <a:gd name="connsiteX113" fmla="*/ 9691686 w 12192000"/>
              <a:gd name="connsiteY113" fmla="*/ 738088 h 3781151"/>
              <a:gd name="connsiteX114" fmla="*/ 9728219 w 12192000"/>
              <a:gd name="connsiteY114" fmla="*/ 719921 h 3781151"/>
              <a:gd name="connsiteX115" fmla="*/ 10080661 w 12192000"/>
              <a:gd name="connsiteY115" fmla="*/ 505423 h 3781151"/>
              <a:gd name="connsiteX116" fmla="*/ 10335073 w 12192000"/>
              <a:gd name="connsiteY116" fmla="*/ 523921 h 3781151"/>
              <a:gd name="connsiteX117" fmla="*/ 10593135 w 12192000"/>
              <a:gd name="connsiteY117" fmla="*/ 467427 h 3781151"/>
              <a:gd name="connsiteX118" fmla="*/ 10655931 w 12192000"/>
              <a:gd name="connsiteY118" fmla="*/ 401632 h 3781151"/>
              <a:gd name="connsiteX119" fmla="*/ 10695298 w 12192000"/>
              <a:gd name="connsiteY119" fmla="*/ 391761 h 3781151"/>
              <a:gd name="connsiteX120" fmla="*/ 10761489 w 12192000"/>
              <a:gd name="connsiteY120" fmla="*/ 380170 h 3781151"/>
              <a:gd name="connsiteX121" fmla="*/ 10853610 w 12192000"/>
              <a:gd name="connsiteY121" fmla="*/ 332449 h 3781151"/>
              <a:gd name="connsiteX122" fmla="*/ 11052930 w 12192000"/>
              <a:gd name="connsiteY122" fmla="*/ 280871 h 3781151"/>
              <a:gd name="connsiteX123" fmla="*/ 11359700 w 12192000"/>
              <a:gd name="connsiteY123" fmla="*/ 158445 h 3781151"/>
              <a:gd name="connsiteX124" fmla="*/ 11672425 w 12192000"/>
              <a:gd name="connsiteY124" fmla="*/ 31452 h 3781151"/>
              <a:gd name="connsiteX125" fmla="*/ 11912086 w 12192000"/>
              <a:gd name="connsiteY125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347314 w 12192000"/>
              <a:gd name="connsiteY109" fmla="*/ 933744 h 3781151"/>
              <a:gd name="connsiteX110" fmla="*/ 9492995 w 12192000"/>
              <a:gd name="connsiteY110" fmla="*/ 830749 h 3781151"/>
              <a:gd name="connsiteX111" fmla="*/ 9568501 w 12192000"/>
              <a:gd name="connsiteY111" fmla="*/ 787793 h 3781151"/>
              <a:gd name="connsiteX112" fmla="*/ 9691686 w 12192000"/>
              <a:gd name="connsiteY112" fmla="*/ 738088 h 3781151"/>
              <a:gd name="connsiteX113" fmla="*/ 9728219 w 12192000"/>
              <a:gd name="connsiteY113" fmla="*/ 719921 h 3781151"/>
              <a:gd name="connsiteX114" fmla="*/ 10080661 w 12192000"/>
              <a:gd name="connsiteY114" fmla="*/ 505423 h 3781151"/>
              <a:gd name="connsiteX115" fmla="*/ 10335073 w 12192000"/>
              <a:gd name="connsiteY115" fmla="*/ 523921 h 3781151"/>
              <a:gd name="connsiteX116" fmla="*/ 10593135 w 12192000"/>
              <a:gd name="connsiteY116" fmla="*/ 467427 h 3781151"/>
              <a:gd name="connsiteX117" fmla="*/ 10655931 w 12192000"/>
              <a:gd name="connsiteY117" fmla="*/ 401632 h 3781151"/>
              <a:gd name="connsiteX118" fmla="*/ 10695298 w 12192000"/>
              <a:gd name="connsiteY118" fmla="*/ 391761 h 3781151"/>
              <a:gd name="connsiteX119" fmla="*/ 10761489 w 12192000"/>
              <a:gd name="connsiteY119" fmla="*/ 380170 h 3781151"/>
              <a:gd name="connsiteX120" fmla="*/ 10853610 w 12192000"/>
              <a:gd name="connsiteY120" fmla="*/ 332449 h 3781151"/>
              <a:gd name="connsiteX121" fmla="*/ 11052930 w 12192000"/>
              <a:gd name="connsiteY121" fmla="*/ 280871 h 3781151"/>
              <a:gd name="connsiteX122" fmla="*/ 11359700 w 12192000"/>
              <a:gd name="connsiteY122" fmla="*/ 158445 h 3781151"/>
              <a:gd name="connsiteX123" fmla="*/ 11672425 w 12192000"/>
              <a:gd name="connsiteY123" fmla="*/ 31452 h 3781151"/>
              <a:gd name="connsiteX124" fmla="*/ 11912086 w 12192000"/>
              <a:gd name="connsiteY124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569515 w 12192000"/>
              <a:gd name="connsiteY102" fmla="*/ 1207037 h 3781151"/>
              <a:gd name="connsiteX103" fmla="*/ 8672452 w 12192000"/>
              <a:gd name="connsiteY103" fmla="*/ 1135782 h 3781151"/>
              <a:gd name="connsiteX104" fmla="*/ 8824768 w 12192000"/>
              <a:gd name="connsiteY104" fmla="*/ 1121217 h 3781151"/>
              <a:gd name="connsiteX105" fmla="*/ 8909609 w 12192000"/>
              <a:gd name="connsiteY105" fmla="*/ 1087532 h 3781151"/>
              <a:gd name="connsiteX106" fmla="*/ 9036318 w 12192000"/>
              <a:gd name="connsiteY106" fmla="*/ 994500 h 3781151"/>
              <a:gd name="connsiteX107" fmla="*/ 9230382 w 12192000"/>
              <a:gd name="connsiteY107" fmla="*/ 955654 h 3781151"/>
              <a:gd name="connsiteX108" fmla="*/ 9347314 w 12192000"/>
              <a:gd name="connsiteY108" fmla="*/ 933744 h 3781151"/>
              <a:gd name="connsiteX109" fmla="*/ 9492995 w 12192000"/>
              <a:gd name="connsiteY109" fmla="*/ 830749 h 3781151"/>
              <a:gd name="connsiteX110" fmla="*/ 9568501 w 12192000"/>
              <a:gd name="connsiteY110" fmla="*/ 787793 h 3781151"/>
              <a:gd name="connsiteX111" fmla="*/ 9691686 w 12192000"/>
              <a:gd name="connsiteY111" fmla="*/ 738088 h 3781151"/>
              <a:gd name="connsiteX112" fmla="*/ 9728219 w 12192000"/>
              <a:gd name="connsiteY112" fmla="*/ 719921 h 3781151"/>
              <a:gd name="connsiteX113" fmla="*/ 10080661 w 12192000"/>
              <a:gd name="connsiteY113" fmla="*/ 505423 h 3781151"/>
              <a:gd name="connsiteX114" fmla="*/ 10335073 w 12192000"/>
              <a:gd name="connsiteY114" fmla="*/ 523921 h 3781151"/>
              <a:gd name="connsiteX115" fmla="*/ 10593135 w 12192000"/>
              <a:gd name="connsiteY115" fmla="*/ 467427 h 3781151"/>
              <a:gd name="connsiteX116" fmla="*/ 10655931 w 12192000"/>
              <a:gd name="connsiteY116" fmla="*/ 401632 h 3781151"/>
              <a:gd name="connsiteX117" fmla="*/ 10695298 w 12192000"/>
              <a:gd name="connsiteY117" fmla="*/ 391761 h 3781151"/>
              <a:gd name="connsiteX118" fmla="*/ 10761489 w 12192000"/>
              <a:gd name="connsiteY118" fmla="*/ 380170 h 3781151"/>
              <a:gd name="connsiteX119" fmla="*/ 10853610 w 12192000"/>
              <a:gd name="connsiteY119" fmla="*/ 332449 h 3781151"/>
              <a:gd name="connsiteX120" fmla="*/ 11052930 w 12192000"/>
              <a:gd name="connsiteY120" fmla="*/ 280871 h 3781151"/>
              <a:gd name="connsiteX121" fmla="*/ 11359700 w 12192000"/>
              <a:gd name="connsiteY121" fmla="*/ 158445 h 3781151"/>
              <a:gd name="connsiteX122" fmla="*/ 11672425 w 12192000"/>
              <a:gd name="connsiteY122" fmla="*/ 31452 h 3781151"/>
              <a:gd name="connsiteX123" fmla="*/ 11912086 w 12192000"/>
              <a:gd name="connsiteY123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672452 w 12192000"/>
              <a:gd name="connsiteY102" fmla="*/ 1135782 h 3781151"/>
              <a:gd name="connsiteX103" fmla="*/ 8824768 w 12192000"/>
              <a:gd name="connsiteY103" fmla="*/ 1121217 h 3781151"/>
              <a:gd name="connsiteX104" fmla="*/ 8909609 w 12192000"/>
              <a:gd name="connsiteY104" fmla="*/ 1087532 h 3781151"/>
              <a:gd name="connsiteX105" fmla="*/ 9036318 w 12192000"/>
              <a:gd name="connsiteY105" fmla="*/ 994500 h 3781151"/>
              <a:gd name="connsiteX106" fmla="*/ 9230382 w 12192000"/>
              <a:gd name="connsiteY106" fmla="*/ 955654 h 3781151"/>
              <a:gd name="connsiteX107" fmla="*/ 9347314 w 12192000"/>
              <a:gd name="connsiteY107" fmla="*/ 933744 h 3781151"/>
              <a:gd name="connsiteX108" fmla="*/ 9492995 w 12192000"/>
              <a:gd name="connsiteY108" fmla="*/ 830749 h 3781151"/>
              <a:gd name="connsiteX109" fmla="*/ 9568501 w 12192000"/>
              <a:gd name="connsiteY109" fmla="*/ 787793 h 3781151"/>
              <a:gd name="connsiteX110" fmla="*/ 9691686 w 12192000"/>
              <a:gd name="connsiteY110" fmla="*/ 738088 h 3781151"/>
              <a:gd name="connsiteX111" fmla="*/ 9728219 w 12192000"/>
              <a:gd name="connsiteY111" fmla="*/ 719921 h 3781151"/>
              <a:gd name="connsiteX112" fmla="*/ 10080661 w 12192000"/>
              <a:gd name="connsiteY112" fmla="*/ 505423 h 3781151"/>
              <a:gd name="connsiteX113" fmla="*/ 10335073 w 12192000"/>
              <a:gd name="connsiteY113" fmla="*/ 523921 h 3781151"/>
              <a:gd name="connsiteX114" fmla="*/ 10593135 w 12192000"/>
              <a:gd name="connsiteY114" fmla="*/ 467427 h 3781151"/>
              <a:gd name="connsiteX115" fmla="*/ 10655931 w 12192000"/>
              <a:gd name="connsiteY115" fmla="*/ 401632 h 3781151"/>
              <a:gd name="connsiteX116" fmla="*/ 10695298 w 12192000"/>
              <a:gd name="connsiteY116" fmla="*/ 391761 h 3781151"/>
              <a:gd name="connsiteX117" fmla="*/ 10761489 w 12192000"/>
              <a:gd name="connsiteY117" fmla="*/ 380170 h 3781151"/>
              <a:gd name="connsiteX118" fmla="*/ 10853610 w 12192000"/>
              <a:gd name="connsiteY118" fmla="*/ 332449 h 3781151"/>
              <a:gd name="connsiteX119" fmla="*/ 11052930 w 12192000"/>
              <a:gd name="connsiteY119" fmla="*/ 280871 h 3781151"/>
              <a:gd name="connsiteX120" fmla="*/ 11359700 w 12192000"/>
              <a:gd name="connsiteY120" fmla="*/ 158445 h 3781151"/>
              <a:gd name="connsiteX121" fmla="*/ 11672425 w 12192000"/>
              <a:gd name="connsiteY121" fmla="*/ 31452 h 3781151"/>
              <a:gd name="connsiteX122" fmla="*/ 11912086 w 12192000"/>
              <a:gd name="connsiteY122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9728219 w 12192000"/>
              <a:gd name="connsiteY110" fmla="*/ 719921 h 3781151"/>
              <a:gd name="connsiteX111" fmla="*/ 10080661 w 12192000"/>
              <a:gd name="connsiteY111" fmla="*/ 505423 h 3781151"/>
              <a:gd name="connsiteX112" fmla="*/ 10335073 w 12192000"/>
              <a:gd name="connsiteY112" fmla="*/ 523921 h 3781151"/>
              <a:gd name="connsiteX113" fmla="*/ 10593135 w 12192000"/>
              <a:gd name="connsiteY113" fmla="*/ 467427 h 3781151"/>
              <a:gd name="connsiteX114" fmla="*/ 10655931 w 12192000"/>
              <a:gd name="connsiteY114" fmla="*/ 401632 h 3781151"/>
              <a:gd name="connsiteX115" fmla="*/ 10695298 w 12192000"/>
              <a:gd name="connsiteY115" fmla="*/ 391761 h 3781151"/>
              <a:gd name="connsiteX116" fmla="*/ 10761489 w 12192000"/>
              <a:gd name="connsiteY116" fmla="*/ 380170 h 3781151"/>
              <a:gd name="connsiteX117" fmla="*/ 10853610 w 12192000"/>
              <a:gd name="connsiteY117" fmla="*/ 332449 h 3781151"/>
              <a:gd name="connsiteX118" fmla="*/ 11052930 w 12192000"/>
              <a:gd name="connsiteY118" fmla="*/ 280871 h 3781151"/>
              <a:gd name="connsiteX119" fmla="*/ 11359700 w 12192000"/>
              <a:gd name="connsiteY119" fmla="*/ 158445 h 3781151"/>
              <a:gd name="connsiteX120" fmla="*/ 11672425 w 12192000"/>
              <a:gd name="connsiteY120" fmla="*/ 31452 h 3781151"/>
              <a:gd name="connsiteX121" fmla="*/ 11912086 w 12192000"/>
              <a:gd name="connsiteY121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9728219 w 12192000"/>
              <a:gd name="connsiteY110" fmla="*/ 719921 h 3781151"/>
              <a:gd name="connsiteX111" fmla="*/ 10335073 w 12192000"/>
              <a:gd name="connsiteY111" fmla="*/ 523921 h 3781151"/>
              <a:gd name="connsiteX112" fmla="*/ 10593135 w 12192000"/>
              <a:gd name="connsiteY112" fmla="*/ 467427 h 3781151"/>
              <a:gd name="connsiteX113" fmla="*/ 10655931 w 12192000"/>
              <a:gd name="connsiteY113" fmla="*/ 401632 h 3781151"/>
              <a:gd name="connsiteX114" fmla="*/ 10695298 w 12192000"/>
              <a:gd name="connsiteY114" fmla="*/ 391761 h 3781151"/>
              <a:gd name="connsiteX115" fmla="*/ 10761489 w 12192000"/>
              <a:gd name="connsiteY115" fmla="*/ 380170 h 3781151"/>
              <a:gd name="connsiteX116" fmla="*/ 10853610 w 12192000"/>
              <a:gd name="connsiteY116" fmla="*/ 332449 h 3781151"/>
              <a:gd name="connsiteX117" fmla="*/ 11052930 w 12192000"/>
              <a:gd name="connsiteY117" fmla="*/ 280871 h 3781151"/>
              <a:gd name="connsiteX118" fmla="*/ 11359700 w 12192000"/>
              <a:gd name="connsiteY118" fmla="*/ 158445 h 3781151"/>
              <a:gd name="connsiteX119" fmla="*/ 11672425 w 12192000"/>
              <a:gd name="connsiteY119" fmla="*/ 31452 h 3781151"/>
              <a:gd name="connsiteX120" fmla="*/ 11912086 w 12192000"/>
              <a:gd name="connsiteY12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10335073 w 12192000"/>
              <a:gd name="connsiteY110" fmla="*/ 523921 h 3781151"/>
              <a:gd name="connsiteX111" fmla="*/ 10593135 w 12192000"/>
              <a:gd name="connsiteY111" fmla="*/ 467427 h 3781151"/>
              <a:gd name="connsiteX112" fmla="*/ 10655931 w 12192000"/>
              <a:gd name="connsiteY112" fmla="*/ 401632 h 3781151"/>
              <a:gd name="connsiteX113" fmla="*/ 10695298 w 12192000"/>
              <a:gd name="connsiteY113" fmla="*/ 391761 h 3781151"/>
              <a:gd name="connsiteX114" fmla="*/ 10761489 w 12192000"/>
              <a:gd name="connsiteY114" fmla="*/ 380170 h 3781151"/>
              <a:gd name="connsiteX115" fmla="*/ 10853610 w 12192000"/>
              <a:gd name="connsiteY115" fmla="*/ 332449 h 3781151"/>
              <a:gd name="connsiteX116" fmla="*/ 11052930 w 12192000"/>
              <a:gd name="connsiteY116" fmla="*/ 280871 h 3781151"/>
              <a:gd name="connsiteX117" fmla="*/ 11359700 w 12192000"/>
              <a:gd name="connsiteY117" fmla="*/ 158445 h 3781151"/>
              <a:gd name="connsiteX118" fmla="*/ 11672425 w 12192000"/>
              <a:gd name="connsiteY118" fmla="*/ 31452 h 3781151"/>
              <a:gd name="connsiteX119" fmla="*/ 11912086 w 12192000"/>
              <a:gd name="connsiteY11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866007 w 12192000"/>
              <a:gd name="connsiteY96" fmla="*/ 1305544 h 3781151"/>
              <a:gd name="connsiteX97" fmla="*/ 8068308 w 12192000"/>
              <a:gd name="connsiteY97" fmla="*/ 1283051 h 3781151"/>
              <a:gd name="connsiteX98" fmla="*/ 8202385 w 12192000"/>
              <a:gd name="connsiteY98" fmla="*/ 1312300 h 3781151"/>
              <a:gd name="connsiteX99" fmla="*/ 8367138 w 12192000"/>
              <a:gd name="connsiteY99" fmla="*/ 1289211 h 3781151"/>
              <a:gd name="connsiteX100" fmla="*/ 8396799 w 12192000"/>
              <a:gd name="connsiteY100" fmla="*/ 1291584 h 3781151"/>
              <a:gd name="connsiteX101" fmla="*/ 8824768 w 12192000"/>
              <a:gd name="connsiteY101" fmla="*/ 1121217 h 3781151"/>
              <a:gd name="connsiteX102" fmla="*/ 8909609 w 12192000"/>
              <a:gd name="connsiteY102" fmla="*/ 1087532 h 3781151"/>
              <a:gd name="connsiteX103" fmla="*/ 9036318 w 12192000"/>
              <a:gd name="connsiteY103" fmla="*/ 994500 h 3781151"/>
              <a:gd name="connsiteX104" fmla="*/ 9230382 w 12192000"/>
              <a:gd name="connsiteY104" fmla="*/ 955654 h 3781151"/>
              <a:gd name="connsiteX105" fmla="*/ 9347314 w 12192000"/>
              <a:gd name="connsiteY105" fmla="*/ 933744 h 3781151"/>
              <a:gd name="connsiteX106" fmla="*/ 9492995 w 12192000"/>
              <a:gd name="connsiteY106" fmla="*/ 830749 h 3781151"/>
              <a:gd name="connsiteX107" fmla="*/ 9568501 w 12192000"/>
              <a:gd name="connsiteY107" fmla="*/ 787793 h 3781151"/>
              <a:gd name="connsiteX108" fmla="*/ 9691686 w 12192000"/>
              <a:gd name="connsiteY108" fmla="*/ 738088 h 3781151"/>
              <a:gd name="connsiteX109" fmla="*/ 10335073 w 12192000"/>
              <a:gd name="connsiteY109" fmla="*/ 523921 h 3781151"/>
              <a:gd name="connsiteX110" fmla="*/ 10593135 w 12192000"/>
              <a:gd name="connsiteY110" fmla="*/ 467427 h 3781151"/>
              <a:gd name="connsiteX111" fmla="*/ 10655931 w 12192000"/>
              <a:gd name="connsiteY111" fmla="*/ 401632 h 3781151"/>
              <a:gd name="connsiteX112" fmla="*/ 10695298 w 12192000"/>
              <a:gd name="connsiteY112" fmla="*/ 391761 h 3781151"/>
              <a:gd name="connsiteX113" fmla="*/ 10761489 w 12192000"/>
              <a:gd name="connsiteY113" fmla="*/ 380170 h 3781151"/>
              <a:gd name="connsiteX114" fmla="*/ 10853610 w 12192000"/>
              <a:gd name="connsiteY114" fmla="*/ 332449 h 3781151"/>
              <a:gd name="connsiteX115" fmla="*/ 11052930 w 12192000"/>
              <a:gd name="connsiteY115" fmla="*/ 280871 h 3781151"/>
              <a:gd name="connsiteX116" fmla="*/ 11359700 w 12192000"/>
              <a:gd name="connsiteY116" fmla="*/ 158445 h 3781151"/>
              <a:gd name="connsiteX117" fmla="*/ 11672425 w 12192000"/>
              <a:gd name="connsiteY117" fmla="*/ 31452 h 3781151"/>
              <a:gd name="connsiteX118" fmla="*/ 11912086 w 12192000"/>
              <a:gd name="connsiteY118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51064" y="2385948"/>
                  <a:pt x="2795149" y="2294935"/>
                </a:cubicBezTo>
                <a:cubicBezTo>
                  <a:pt x="2849418" y="2251684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61300" y="2123913"/>
                  <a:pt x="3237969" y="2038624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61589" y="1341113"/>
                  <a:pt x="7787080" y="1316724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73071" y="1263585"/>
                  <a:pt x="8739300" y="1155226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82215" y="945528"/>
                  <a:pt x="9303545" y="954561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819448" y="694109"/>
                  <a:pt x="10184832" y="569031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212F6D-339D-D983-AF11-159A561F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6" y="1190513"/>
            <a:ext cx="4123531" cy="23705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Bahia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5AAC39E-8294-44DC-AB9F-2B9F22C397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84041" y="702860"/>
            <a:ext cx="5843939" cy="543181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B4C4539-396B-4D77-B418-A202FDAB0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384041" cy="846170"/>
          </a:xfrm>
          <a:custGeom>
            <a:avLst/>
            <a:gdLst>
              <a:gd name="connsiteX0" fmla="*/ 0 w 7605194"/>
              <a:gd name="connsiteY0" fmla="*/ 0 h 1246254"/>
              <a:gd name="connsiteX1" fmla="*/ 7605194 w 7605194"/>
              <a:gd name="connsiteY1" fmla="*/ 0 h 1246254"/>
              <a:gd name="connsiteX2" fmla="*/ 7474629 w 7605194"/>
              <a:gd name="connsiteY2" fmla="*/ 62140 h 1246254"/>
              <a:gd name="connsiteX3" fmla="*/ 7288435 w 7605194"/>
              <a:gd name="connsiteY3" fmla="*/ 50627 h 1246254"/>
              <a:gd name="connsiteX4" fmla="*/ 7155923 w 7605194"/>
              <a:gd name="connsiteY4" fmla="*/ 117325 h 1246254"/>
              <a:gd name="connsiteX5" fmla="*/ 6902454 w 7605194"/>
              <a:gd name="connsiteY5" fmla="*/ 218677 h 1246254"/>
              <a:gd name="connsiteX6" fmla="*/ 6762357 w 7605194"/>
              <a:gd name="connsiteY6" fmla="*/ 280337 h 1246254"/>
              <a:gd name="connsiteX7" fmla="*/ 6631499 w 7605194"/>
              <a:gd name="connsiteY7" fmla="*/ 310567 h 1246254"/>
              <a:gd name="connsiteX8" fmla="*/ 6458440 w 7605194"/>
              <a:gd name="connsiteY8" fmla="*/ 357008 h 1246254"/>
              <a:gd name="connsiteX9" fmla="*/ 6324003 w 7605194"/>
              <a:gd name="connsiteY9" fmla="*/ 395689 h 1246254"/>
              <a:gd name="connsiteX10" fmla="*/ 6113470 w 7605194"/>
              <a:gd name="connsiteY10" fmla="*/ 415703 h 1246254"/>
              <a:gd name="connsiteX11" fmla="*/ 5995690 w 7605194"/>
              <a:gd name="connsiteY11" fmla="*/ 469172 h 1246254"/>
              <a:gd name="connsiteX12" fmla="*/ 5867264 w 7605194"/>
              <a:gd name="connsiteY12" fmla="*/ 495827 h 1246254"/>
              <a:gd name="connsiteX13" fmla="*/ 5707574 w 7605194"/>
              <a:gd name="connsiteY13" fmla="*/ 515377 h 1246254"/>
              <a:gd name="connsiteX14" fmla="*/ 5650094 w 7605194"/>
              <a:gd name="connsiteY14" fmla="*/ 529855 h 1246254"/>
              <a:gd name="connsiteX15" fmla="*/ 5630196 w 7605194"/>
              <a:gd name="connsiteY15" fmla="*/ 546641 h 1246254"/>
              <a:gd name="connsiteX16" fmla="*/ 5601107 w 7605194"/>
              <a:gd name="connsiteY16" fmla="*/ 562496 h 1246254"/>
              <a:gd name="connsiteX17" fmla="*/ 5551268 w 7605194"/>
              <a:gd name="connsiteY17" fmla="*/ 599212 h 1246254"/>
              <a:gd name="connsiteX18" fmla="*/ 5422767 w 7605194"/>
              <a:gd name="connsiteY18" fmla="*/ 610016 h 1246254"/>
              <a:gd name="connsiteX19" fmla="*/ 5419576 w 7605194"/>
              <a:gd name="connsiteY19" fmla="*/ 619694 h 1246254"/>
              <a:gd name="connsiteX20" fmla="*/ 5382932 w 7605194"/>
              <a:gd name="connsiteY20" fmla="*/ 627097 h 1246254"/>
              <a:gd name="connsiteX21" fmla="*/ 5213714 w 7605194"/>
              <a:gd name="connsiteY21" fmla="*/ 664259 h 1246254"/>
              <a:gd name="connsiteX22" fmla="*/ 5035908 w 7605194"/>
              <a:gd name="connsiteY22" fmla="*/ 676542 h 1246254"/>
              <a:gd name="connsiteX23" fmla="*/ 5000218 w 7605194"/>
              <a:gd name="connsiteY23" fmla="*/ 698530 h 1246254"/>
              <a:gd name="connsiteX24" fmla="*/ 4946628 w 7605194"/>
              <a:gd name="connsiteY24" fmla="*/ 735163 h 1246254"/>
              <a:gd name="connsiteX25" fmla="*/ 4914425 w 7605194"/>
              <a:gd name="connsiteY25" fmla="*/ 748575 h 1246254"/>
              <a:gd name="connsiteX26" fmla="*/ 4827869 w 7605194"/>
              <a:gd name="connsiteY26" fmla="*/ 793591 h 1246254"/>
              <a:gd name="connsiteX27" fmla="*/ 4742246 w 7605194"/>
              <a:gd name="connsiteY27" fmla="*/ 845064 h 1246254"/>
              <a:gd name="connsiteX28" fmla="*/ 4674623 w 7605194"/>
              <a:gd name="connsiteY28" fmla="*/ 837344 h 1246254"/>
              <a:gd name="connsiteX29" fmla="*/ 4592157 w 7605194"/>
              <a:gd name="connsiteY29" fmla="*/ 898701 h 1246254"/>
              <a:gd name="connsiteX30" fmla="*/ 4395020 w 7605194"/>
              <a:gd name="connsiteY30" fmla="*/ 911632 h 1246254"/>
              <a:gd name="connsiteX31" fmla="*/ 4295451 w 7605194"/>
              <a:gd name="connsiteY31" fmla="*/ 900692 h 1246254"/>
              <a:gd name="connsiteX32" fmla="*/ 4183267 w 7605194"/>
              <a:gd name="connsiteY32" fmla="*/ 899692 h 1246254"/>
              <a:gd name="connsiteX33" fmla="*/ 3868727 w 7605194"/>
              <a:gd name="connsiteY33" fmla="*/ 917255 h 1246254"/>
              <a:gd name="connsiteX34" fmla="*/ 3743007 w 7605194"/>
              <a:gd name="connsiteY34" fmla="*/ 930206 h 1246254"/>
              <a:gd name="connsiteX35" fmla="*/ 3740588 w 7605194"/>
              <a:gd name="connsiteY35" fmla="*/ 942450 h 1246254"/>
              <a:gd name="connsiteX36" fmla="*/ 3700101 w 7605194"/>
              <a:gd name="connsiteY36" fmla="*/ 956776 h 1246254"/>
              <a:gd name="connsiteX37" fmla="*/ 3590677 w 7605194"/>
              <a:gd name="connsiteY37" fmla="*/ 953115 h 1246254"/>
              <a:gd name="connsiteX38" fmla="*/ 3525795 w 7605194"/>
              <a:gd name="connsiteY38" fmla="*/ 958232 h 1246254"/>
              <a:gd name="connsiteX39" fmla="*/ 3502065 w 7605194"/>
              <a:gd name="connsiteY39" fmla="*/ 971655 h 1246254"/>
              <a:gd name="connsiteX40" fmla="*/ 3468311 w 7605194"/>
              <a:gd name="connsiteY40" fmla="*/ 982682 h 1246254"/>
              <a:gd name="connsiteX41" fmla="*/ 3326498 w 7605194"/>
              <a:gd name="connsiteY41" fmla="*/ 993668 h 1246254"/>
              <a:gd name="connsiteX42" fmla="*/ 3266719 w 7605194"/>
              <a:gd name="connsiteY42" fmla="*/ 1001132 h 1246254"/>
              <a:gd name="connsiteX43" fmla="*/ 3262161 w 7605194"/>
              <a:gd name="connsiteY43" fmla="*/ 1010197 h 1246254"/>
              <a:gd name="connsiteX44" fmla="*/ 3151194 w 7605194"/>
              <a:gd name="connsiteY44" fmla="*/ 1012065 h 1246254"/>
              <a:gd name="connsiteX45" fmla="*/ 3071459 w 7605194"/>
              <a:gd name="connsiteY45" fmla="*/ 1006999 h 1246254"/>
              <a:gd name="connsiteX46" fmla="*/ 2964197 w 7605194"/>
              <a:gd name="connsiteY46" fmla="*/ 973220 h 1246254"/>
              <a:gd name="connsiteX47" fmla="*/ 2917598 w 7605194"/>
              <a:gd name="connsiteY47" fmla="*/ 991261 h 1246254"/>
              <a:gd name="connsiteX48" fmla="*/ 2791675 w 7605194"/>
              <a:gd name="connsiteY48" fmla="*/ 1021023 h 1246254"/>
              <a:gd name="connsiteX49" fmla="*/ 2728690 w 7605194"/>
              <a:gd name="connsiteY49" fmla="*/ 1048683 h 1246254"/>
              <a:gd name="connsiteX50" fmla="*/ 2691768 w 7605194"/>
              <a:gd name="connsiteY50" fmla="*/ 1056796 h 1246254"/>
              <a:gd name="connsiteX51" fmla="*/ 2491871 w 7605194"/>
              <a:gd name="connsiteY51" fmla="*/ 1096695 h 1246254"/>
              <a:gd name="connsiteX52" fmla="*/ 2349778 w 7605194"/>
              <a:gd name="connsiteY52" fmla="*/ 1146160 h 1246254"/>
              <a:gd name="connsiteX53" fmla="*/ 2175625 w 7605194"/>
              <a:gd name="connsiteY53" fmla="*/ 1174124 h 1246254"/>
              <a:gd name="connsiteX54" fmla="*/ 2037411 w 7605194"/>
              <a:gd name="connsiteY54" fmla="*/ 1168494 h 1246254"/>
              <a:gd name="connsiteX55" fmla="*/ 1973582 w 7605194"/>
              <a:gd name="connsiteY55" fmla="*/ 1163390 h 1246254"/>
              <a:gd name="connsiteX56" fmla="*/ 1723017 w 7605194"/>
              <a:gd name="connsiteY56" fmla="*/ 1160371 h 1246254"/>
              <a:gd name="connsiteX57" fmla="*/ 1678061 w 7605194"/>
              <a:gd name="connsiteY57" fmla="*/ 1147636 h 1246254"/>
              <a:gd name="connsiteX58" fmla="*/ 1609244 w 7605194"/>
              <a:gd name="connsiteY58" fmla="*/ 1142559 h 1246254"/>
              <a:gd name="connsiteX59" fmla="*/ 1588073 w 7605194"/>
              <a:gd name="connsiteY59" fmla="*/ 1138412 h 1246254"/>
              <a:gd name="connsiteX60" fmla="*/ 1377751 w 7605194"/>
              <a:gd name="connsiteY60" fmla="*/ 1108189 h 1246254"/>
              <a:gd name="connsiteX61" fmla="*/ 1269190 w 7605194"/>
              <a:gd name="connsiteY61" fmla="*/ 1117852 h 1246254"/>
              <a:gd name="connsiteX62" fmla="*/ 1092740 w 7605194"/>
              <a:gd name="connsiteY62" fmla="*/ 1099724 h 1246254"/>
              <a:gd name="connsiteX63" fmla="*/ 974176 w 7605194"/>
              <a:gd name="connsiteY63" fmla="*/ 1143343 h 1246254"/>
              <a:gd name="connsiteX64" fmla="*/ 748758 w 7605194"/>
              <a:gd name="connsiteY64" fmla="*/ 1132518 h 1246254"/>
              <a:gd name="connsiteX65" fmla="*/ 466991 w 7605194"/>
              <a:gd name="connsiteY65" fmla="*/ 1138669 h 1246254"/>
              <a:gd name="connsiteX66" fmla="*/ 335907 w 7605194"/>
              <a:gd name="connsiteY66" fmla="*/ 1182335 h 1246254"/>
              <a:gd name="connsiteX67" fmla="*/ 263136 w 7605194"/>
              <a:gd name="connsiteY67" fmla="*/ 1208491 h 1246254"/>
              <a:gd name="connsiteX68" fmla="*/ 162795 w 7605194"/>
              <a:gd name="connsiteY68" fmla="*/ 1245356 h 1246254"/>
              <a:gd name="connsiteX69" fmla="*/ 35177 w 7605194"/>
              <a:gd name="connsiteY69" fmla="*/ 1241336 h 1246254"/>
              <a:gd name="connsiteX70" fmla="*/ 0 w 7605194"/>
              <a:gd name="connsiteY70" fmla="*/ 1239517 h 124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605194" h="1246254">
                <a:moveTo>
                  <a:pt x="0" y="0"/>
                </a:moveTo>
                <a:lnTo>
                  <a:pt x="7605194" y="0"/>
                </a:lnTo>
                <a:lnTo>
                  <a:pt x="7474629" y="62140"/>
                </a:lnTo>
                <a:cubicBezTo>
                  <a:pt x="7492628" y="46311"/>
                  <a:pt x="7295302" y="29551"/>
                  <a:pt x="7288435" y="50627"/>
                </a:cubicBezTo>
                <a:cubicBezTo>
                  <a:pt x="7233022" y="73997"/>
                  <a:pt x="7203507" y="54448"/>
                  <a:pt x="7155923" y="117325"/>
                </a:cubicBezTo>
                <a:cubicBezTo>
                  <a:pt x="7091593" y="145333"/>
                  <a:pt x="6962039" y="200393"/>
                  <a:pt x="6902454" y="218677"/>
                </a:cubicBezTo>
                <a:cubicBezTo>
                  <a:pt x="6836859" y="245846"/>
                  <a:pt x="6807516" y="265022"/>
                  <a:pt x="6762357" y="280337"/>
                </a:cubicBezTo>
                <a:cubicBezTo>
                  <a:pt x="6723842" y="313158"/>
                  <a:pt x="6674615" y="318151"/>
                  <a:pt x="6631499" y="310567"/>
                </a:cubicBezTo>
                <a:cubicBezTo>
                  <a:pt x="6580847" y="323345"/>
                  <a:pt x="6519896" y="349758"/>
                  <a:pt x="6458440" y="357008"/>
                </a:cubicBezTo>
                <a:cubicBezTo>
                  <a:pt x="6393854" y="354599"/>
                  <a:pt x="6376560" y="392846"/>
                  <a:pt x="6324003" y="395689"/>
                </a:cubicBezTo>
                <a:cubicBezTo>
                  <a:pt x="6247285" y="405586"/>
                  <a:pt x="6172072" y="397602"/>
                  <a:pt x="6113470" y="415703"/>
                </a:cubicBezTo>
                <a:cubicBezTo>
                  <a:pt x="6093266" y="472531"/>
                  <a:pt x="6024348" y="452803"/>
                  <a:pt x="5995690" y="469172"/>
                </a:cubicBezTo>
                <a:cubicBezTo>
                  <a:pt x="5944396" y="483753"/>
                  <a:pt x="5915284" y="488126"/>
                  <a:pt x="5867264" y="495827"/>
                </a:cubicBezTo>
                <a:cubicBezTo>
                  <a:pt x="5838049" y="473928"/>
                  <a:pt x="5744033" y="545123"/>
                  <a:pt x="5707574" y="515377"/>
                </a:cubicBezTo>
                <a:cubicBezTo>
                  <a:pt x="5694501" y="508626"/>
                  <a:pt x="5656098" y="513354"/>
                  <a:pt x="5650094" y="529855"/>
                </a:cubicBezTo>
                <a:cubicBezTo>
                  <a:pt x="5642347" y="534056"/>
                  <a:pt x="5632533" y="529367"/>
                  <a:pt x="5630196" y="546641"/>
                </a:cubicBezTo>
                <a:cubicBezTo>
                  <a:pt x="5625719" y="567591"/>
                  <a:pt x="5595173" y="538867"/>
                  <a:pt x="5601107" y="562496"/>
                </a:cubicBezTo>
                <a:cubicBezTo>
                  <a:pt x="5579479" y="542883"/>
                  <a:pt x="5567128" y="587056"/>
                  <a:pt x="5551268" y="599212"/>
                </a:cubicBezTo>
                <a:cubicBezTo>
                  <a:pt x="5521545" y="607132"/>
                  <a:pt x="5444715" y="606602"/>
                  <a:pt x="5422767" y="610016"/>
                </a:cubicBezTo>
                <a:cubicBezTo>
                  <a:pt x="5422031" y="613482"/>
                  <a:pt x="5420956" y="616740"/>
                  <a:pt x="5419576" y="619694"/>
                </a:cubicBezTo>
                <a:cubicBezTo>
                  <a:pt x="5411553" y="636851"/>
                  <a:pt x="5395146" y="640166"/>
                  <a:pt x="5382932" y="627097"/>
                </a:cubicBezTo>
                <a:cubicBezTo>
                  <a:pt x="5326987" y="639191"/>
                  <a:pt x="5271551" y="656018"/>
                  <a:pt x="5213714" y="664259"/>
                </a:cubicBezTo>
                <a:cubicBezTo>
                  <a:pt x="5201392" y="668566"/>
                  <a:pt x="5049856" y="675497"/>
                  <a:pt x="5035908" y="676542"/>
                </a:cubicBezTo>
                <a:cubicBezTo>
                  <a:pt x="5014702" y="682704"/>
                  <a:pt x="5007446" y="636570"/>
                  <a:pt x="5000218" y="698530"/>
                </a:cubicBezTo>
                <a:cubicBezTo>
                  <a:pt x="4975418" y="688546"/>
                  <a:pt x="4975257" y="715830"/>
                  <a:pt x="4946628" y="735163"/>
                </a:cubicBezTo>
                <a:cubicBezTo>
                  <a:pt x="4931401" y="723013"/>
                  <a:pt x="4922231" y="732306"/>
                  <a:pt x="4914425" y="748575"/>
                </a:cubicBezTo>
                <a:cubicBezTo>
                  <a:pt x="4883896" y="750874"/>
                  <a:pt x="4860091" y="778025"/>
                  <a:pt x="4827869" y="793591"/>
                </a:cubicBezTo>
                <a:cubicBezTo>
                  <a:pt x="4788822" y="784336"/>
                  <a:pt x="4776708" y="828597"/>
                  <a:pt x="4742246" y="845064"/>
                </a:cubicBezTo>
                <a:cubicBezTo>
                  <a:pt x="4716705" y="852357"/>
                  <a:pt x="4699637" y="828405"/>
                  <a:pt x="4674623" y="837344"/>
                </a:cubicBezTo>
                <a:lnTo>
                  <a:pt x="4592157" y="898701"/>
                </a:lnTo>
                <a:cubicBezTo>
                  <a:pt x="4546849" y="899497"/>
                  <a:pt x="4450878" y="911263"/>
                  <a:pt x="4395020" y="911632"/>
                </a:cubicBezTo>
                <a:lnTo>
                  <a:pt x="4295451" y="900692"/>
                </a:lnTo>
                <a:cubicBezTo>
                  <a:pt x="4251687" y="942266"/>
                  <a:pt x="4254388" y="896931"/>
                  <a:pt x="4183267" y="899692"/>
                </a:cubicBezTo>
                <a:cubicBezTo>
                  <a:pt x="4112146" y="902453"/>
                  <a:pt x="3947407" y="917547"/>
                  <a:pt x="3868727" y="917255"/>
                </a:cubicBezTo>
                <a:cubicBezTo>
                  <a:pt x="3795351" y="922341"/>
                  <a:pt x="3764364" y="926007"/>
                  <a:pt x="3743007" y="930206"/>
                </a:cubicBezTo>
                <a:lnTo>
                  <a:pt x="3740588" y="942450"/>
                </a:lnTo>
                <a:lnTo>
                  <a:pt x="3700101" y="956776"/>
                </a:lnTo>
                <a:cubicBezTo>
                  <a:pt x="3670274" y="930427"/>
                  <a:pt x="3627640" y="988390"/>
                  <a:pt x="3590677" y="953115"/>
                </a:cubicBezTo>
                <a:cubicBezTo>
                  <a:pt x="3577003" y="944340"/>
                  <a:pt x="3534187" y="942867"/>
                  <a:pt x="3525795" y="958232"/>
                </a:cubicBezTo>
                <a:cubicBezTo>
                  <a:pt x="3516807" y="961149"/>
                  <a:pt x="3506501" y="954937"/>
                  <a:pt x="3502065" y="971655"/>
                </a:cubicBezTo>
                <a:cubicBezTo>
                  <a:pt x="3494877" y="991667"/>
                  <a:pt x="3464319" y="958352"/>
                  <a:pt x="3468311" y="982682"/>
                </a:cubicBezTo>
                <a:cubicBezTo>
                  <a:pt x="3439050" y="986351"/>
                  <a:pt x="3360097" y="990593"/>
                  <a:pt x="3326498" y="993668"/>
                </a:cubicBezTo>
                <a:cubicBezTo>
                  <a:pt x="3307804" y="967786"/>
                  <a:pt x="3301737" y="1036045"/>
                  <a:pt x="3266719" y="1001132"/>
                </a:cubicBezTo>
                <a:cubicBezTo>
                  <a:pt x="3265536" y="1004442"/>
                  <a:pt x="3281415" y="1008374"/>
                  <a:pt x="3262161" y="1010197"/>
                </a:cubicBezTo>
                <a:cubicBezTo>
                  <a:pt x="3242906" y="1012019"/>
                  <a:pt x="3163242" y="1026954"/>
                  <a:pt x="3151194" y="1012065"/>
                </a:cubicBezTo>
                <a:cubicBezTo>
                  <a:pt x="3106165" y="1004049"/>
                  <a:pt x="3114260" y="1013405"/>
                  <a:pt x="3071459" y="1006999"/>
                </a:cubicBezTo>
                <a:cubicBezTo>
                  <a:pt x="3065832" y="1025980"/>
                  <a:pt x="2978359" y="982084"/>
                  <a:pt x="2964197" y="973220"/>
                </a:cubicBezTo>
                <a:cubicBezTo>
                  <a:pt x="2939403" y="972011"/>
                  <a:pt x="2944404" y="1019497"/>
                  <a:pt x="2917598" y="991261"/>
                </a:cubicBezTo>
                <a:cubicBezTo>
                  <a:pt x="2888845" y="999227"/>
                  <a:pt x="2823159" y="1011452"/>
                  <a:pt x="2791675" y="1021023"/>
                </a:cubicBezTo>
                <a:cubicBezTo>
                  <a:pt x="2765430" y="1007170"/>
                  <a:pt x="2762312" y="1034141"/>
                  <a:pt x="2728690" y="1048683"/>
                </a:cubicBezTo>
                <a:cubicBezTo>
                  <a:pt x="2713226" y="1034223"/>
                  <a:pt x="2702121" y="1041949"/>
                  <a:pt x="2691768" y="1056796"/>
                </a:cubicBezTo>
                <a:cubicBezTo>
                  <a:pt x="2652268" y="1069463"/>
                  <a:pt x="2548870" y="1081801"/>
                  <a:pt x="2491871" y="1096695"/>
                </a:cubicBezTo>
                <a:cubicBezTo>
                  <a:pt x="2433233" y="1115660"/>
                  <a:pt x="2402455" y="1137920"/>
                  <a:pt x="2349778" y="1146160"/>
                </a:cubicBezTo>
                <a:cubicBezTo>
                  <a:pt x="2299466" y="1174224"/>
                  <a:pt x="2212816" y="1164043"/>
                  <a:pt x="2175625" y="1174124"/>
                </a:cubicBezTo>
                <a:cubicBezTo>
                  <a:pt x="2141905" y="1168663"/>
                  <a:pt x="2071085" y="1170283"/>
                  <a:pt x="2037411" y="1168494"/>
                </a:cubicBezTo>
                <a:cubicBezTo>
                  <a:pt x="2020095" y="1221320"/>
                  <a:pt x="1996234" y="1160088"/>
                  <a:pt x="1973582" y="1163390"/>
                </a:cubicBezTo>
                <a:lnTo>
                  <a:pt x="1723017" y="1160371"/>
                </a:lnTo>
                <a:cubicBezTo>
                  <a:pt x="1711603" y="1126676"/>
                  <a:pt x="1682011" y="1185150"/>
                  <a:pt x="1678061" y="1147636"/>
                </a:cubicBezTo>
                <a:cubicBezTo>
                  <a:pt x="1665221" y="1173937"/>
                  <a:pt x="1634143" y="1137965"/>
                  <a:pt x="1609244" y="1142559"/>
                </a:cubicBezTo>
                <a:cubicBezTo>
                  <a:pt x="1602767" y="1126306"/>
                  <a:pt x="1597099" y="1127936"/>
                  <a:pt x="1588073" y="1138412"/>
                </a:cubicBezTo>
                <a:cubicBezTo>
                  <a:pt x="1508763" y="1158167"/>
                  <a:pt x="1412632" y="1092292"/>
                  <a:pt x="1377751" y="1108189"/>
                </a:cubicBezTo>
                <a:cubicBezTo>
                  <a:pt x="1359039" y="1112684"/>
                  <a:pt x="1316798" y="1124092"/>
                  <a:pt x="1269190" y="1117852"/>
                </a:cubicBezTo>
                <a:cubicBezTo>
                  <a:pt x="1244635" y="1081573"/>
                  <a:pt x="1115372" y="1098514"/>
                  <a:pt x="1092740" y="1099724"/>
                </a:cubicBezTo>
                <a:cubicBezTo>
                  <a:pt x="1043570" y="1103973"/>
                  <a:pt x="1042994" y="1144806"/>
                  <a:pt x="974176" y="1143343"/>
                </a:cubicBezTo>
                <a:cubicBezTo>
                  <a:pt x="949931" y="1089663"/>
                  <a:pt x="786126" y="1134305"/>
                  <a:pt x="748758" y="1132518"/>
                </a:cubicBezTo>
                <a:cubicBezTo>
                  <a:pt x="664227" y="1131739"/>
                  <a:pt x="552459" y="1130267"/>
                  <a:pt x="466991" y="1138669"/>
                </a:cubicBezTo>
                <a:cubicBezTo>
                  <a:pt x="432928" y="1151669"/>
                  <a:pt x="369882" y="1170698"/>
                  <a:pt x="335907" y="1182335"/>
                </a:cubicBezTo>
                <a:cubicBezTo>
                  <a:pt x="321782" y="1197573"/>
                  <a:pt x="262481" y="1180784"/>
                  <a:pt x="263136" y="1208491"/>
                </a:cubicBezTo>
                <a:cubicBezTo>
                  <a:pt x="228423" y="1169675"/>
                  <a:pt x="218751" y="1236852"/>
                  <a:pt x="162795" y="1245356"/>
                </a:cubicBezTo>
                <a:cubicBezTo>
                  <a:pt x="133519" y="1247933"/>
                  <a:pt x="83993" y="1244460"/>
                  <a:pt x="35177" y="1241336"/>
                </a:cubicBezTo>
                <a:lnTo>
                  <a:pt x="0" y="1239517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F669F220-DD76-466C-87A6-5024673C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90765" y="41718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3020855-0427-B9B7-5777-092AC8A27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19" y="943155"/>
            <a:ext cx="4313483" cy="49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354BF0-45AD-A21A-E6AE-4465FE69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200" dirty="0"/>
              <a:t>É FUNDAMENTAL COMPREENDER QUE TODO SUICIDA PROCURA ROMPER COM O CONSENSO SOCIAL EXISTENTE. O INTUITO DELES É CHOCAR, E PARA CHOCAR TENTARÃO PERFORMAR A MAIOR ABERRAÇÃO DE TODAS. QUE É, ATUALMENTE, O NAZISMO.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203405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Arquivo morto</Template>
  <TotalTime>8</TotalTime>
  <Words>129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Batang</vt:lpstr>
      <vt:lpstr>Bembo</vt:lpstr>
      <vt:lpstr>georgia</vt:lpstr>
      <vt:lpstr>ArchiveVTI</vt:lpstr>
      <vt:lpstr>ATAQUES EM ESCOLAS </vt:lpstr>
      <vt:lpstr>COLUMBINE</vt:lpstr>
      <vt:lpstr>Suzano</vt:lpstr>
      <vt:lpstr>Bahia</vt:lpstr>
      <vt:lpstr>É FUNDAMENTAL COMPREENDER QUE TODO SUICIDA PROCURA ROMPER COM O CONSENSO SOCIAL EXISTENTE. O INTUITO DELES É CHOCAR, E PARA CHOCAR TENTARÃO PERFORMAR A MAIOR ABERRAÇÃO DE TODAS. QUE É, ATUALMENTE, O NAZISMO.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ATAQUES EM ESCOLAS </dc:title>
  <dc:creator>Fernando Freire Naphal</dc:creator>
  <cp:lastModifiedBy>Leticia Silva Pires Pimentel</cp:lastModifiedBy>
  <cp:revision>4</cp:revision>
  <dcterms:created xsi:type="dcterms:W3CDTF">2023-04-24T23:59:23Z</dcterms:created>
  <dcterms:modified xsi:type="dcterms:W3CDTF">2023-04-27T12:36:14Z</dcterms:modified>
</cp:coreProperties>
</file>