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14"/>
  </p:notesMasterIdLst>
  <p:sldIdLst>
    <p:sldId id="529" r:id="rId3"/>
    <p:sldId id="555" r:id="rId4"/>
    <p:sldId id="563" r:id="rId5"/>
    <p:sldId id="567" r:id="rId6"/>
    <p:sldId id="566" r:id="rId7"/>
    <p:sldId id="565" r:id="rId8"/>
    <p:sldId id="564" r:id="rId9"/>
    <p:sldId id="562" r:id="rId10"/>
    <p:sldId id="568" r:id="rId11"/>
    <p:sldId id="558" r:id="rId12"/>
    <p:sldId id="560" r:id="rId1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730401"/>
    <a:srgbClr val="074754"/>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F0367-ADC4-423E-9E24-C92EC5C69D73}" v="72" dt="2023-05-16T17:03:25.571"/>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3" d="2"/>
        <a:sy n="3" d="2"/>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o Lima Caldeira de Andrada" userId="8b0c22e0-6eb9-481e-ae87-fb6e73ee6832" providerId="ADAL" clId="{853F0367-ADC4-423E-9E24-C92EC5C69D73}"/>
    <pc:docChg chg="undo custSel addSld delSld modSld delMainMaster">
      <pc:chgData name="Bruno Lima Caldeira de Andrada" userId="8b0c22e0-6eb9-481e-ae87-fb6e73ee6832" providerId="ADAL" clId="{853F0367-ADC4-423E-9E24-C92EC5C69D73}" dt="2023-05-16T17:03:25.571" v="1900" actId="20577"/>
      <pc:docMkLst>
        <pc:docMk/>
      </pc:docMkLst>
      <pc:sldChg chg="del">
        <pc:chgData name="Bruno Lima Caldeira de Andrada" userId="8b0c22e0-6eb9-481e-ae87-fb6e73ee6832" providerId="ADAL" clId="{853F0367-ADC4-423E-9E24-C92EC5C69D73}" dt="2023-05-15T23:05:56.481" v="8" actId="47"/>
        <pc:sldMkLst>
          <pc:docMk/>
          <pc:sldMk cId="3926145765" sldId="400"/>
        </pc:sldMkLst>
      </pc:sldChg>
      <pc:sldChg chg="del">
        <pc:chgData name="Bruno Lima Caldeira de Andrada" userId="8b0c22e0-6eb9-481e-ae87-fb6e73ee6832" providerId="ADAL" clId="{853F0367-ADC4-423E-9E24-C92EC5C69D73}" dt="2023-05-15T23:05:56.481" v="8" actId="47"/>
        <pc:sldMkLst>
          <pc:docMk/>
          <pc:sldMk cId="1280147894" sldId="403"/>
        </pc:sldMkLst>
      </pc:sldChg>
      <pc:sldChg chg="del">
        <pc:chgData name="Bruno Lima Caldeira de Andrada" userId="8b0c22e0-6eb9-481e-ae87-fb6e73ee6832" providerId="ADAL" clId="{853F0367-ADC4-423E-9E24-C92EC5C69D73}" dt="2023-05-15T23:05:56.481" v="8" actId="47"/>
        <pc:sldMkLst>
          <pc:docMk/>
          <pc:sldMk cId="4007945969" sldId="431"/>
        </pc:sldMkLst>
      </pc:sldChg>
      <pc:sldChg chg="del">
        <pc:chgData name="Bruno Lima Caldeira de Andrada" userId="8b0c22e0-6eb9-481e-ae87-fb6e73ee6832" providerId="ADAL" clId="{853F0367-ADC4-423E-9E24-C92EC5C69D73}" dt="2023-05-15T23:05:14.304" v="0" actId="47"/>
        <pc:sldMkLst>
          <pc:docMk/>
          <pc:sldMk cId="20262909" sldId="444"/>
        </pc:sldMkLst>
      </pc:sldChg>
      <pc:sldChg chg="del">
        <pc:chgData name="Bruno Lima Caldeira de Andrada" userId="8b0c22e0-6eb9-481e-ae87-fb6e73ee6832" providerId="ADAL" clId="{853F0367-ADC4-423E-9E24-C92EC5C69D73}" dt="2023-05-15T23:05:15.282" v="1" actId="47"/>
        <pc:sldMkLst>
          <pc:docMk/>
          <pc:sldMk cId="4234257416" sldId="493"/>
        </pc:sldMkLst>
      </pc:sldChg>
      <pc:sldChg chg="del">
        <pc:chgData name="Bruno Lima Caldeira de Andrada" userId="8b0c22e0-6eb9-481e-ae87-fb6e73ee6832" providerId="ADAL" clId="{853F0367-ADC4-423E-9E24-C92EC5C69D73}" dt="2023-05-16T13:45:40.289" v="1761" actId="47"/>
        <pc:sldMkLst>
          <pc:docMk/>
          <pc:sldMk cId="3429583550" sldId="521"/>
        </pc:sldMkLst>
      </pc:sldChg>
      <pc:sldChg chg="del">
        <pc:chgData name="Bruno Lima Caldeira de Andrada" userId="8b0c22e0-6eb9-481e-ae87-fb6e73ee6832" providerId="ADAL" clId="{853F0367-ADC4-423E-9E24-C92EC5C69D73}" dt="2023-05-16T13:37:18.672" v="1701" actId="47"/>
        <pc:sldMkLst>
          <pc:docMk/>
          <pc:sldMk cId="2392904957" sldId="530"/>
        </pc:sldMkLst>
      </pc:sldChg>
      <pc:sldChg chg="del">
        <pc:chgData name="Bruno Lima Caldeira de Andrada" userId="8b0c22e0-6eb9-481e-ae87-fb6e73ee6832" providerId="ADAL" clId="{853F0367-ADC4-423E-9E24-C92EC5C69D73}" dt="2023-05-15T23:05:44.945" v="7" actId="47"/>
        <pc:sldMkLst>
          <pc:docMk/>
          <pc:sldMk cId="2243519978" sldId="533"/>
        </pc:sldMkLst>
      </pc:sldChg>
      <pc:sldChg chg="delSp modSp del mod">
        <pc:chgData name="Bruno Lima Caldeira de Andrada" userId="8b0c22e0-6eb9-481e-ae87-fb6e73ee6832" providerId="ADAL" clId="{853F0367-ADC4-423E-9E24-C92EC5C69D73}" dt="2023-05-16T16:51:14.010" v="1807" actId="47"/>
        <pc:sldMkLst>
          <pc:docMk/>
          <pc:sldMk cId="3323477467" sldId="542"/>
        </pc:sldMkLst>
        <pc:spChg chg="del mod">
          <ac:chgData name="Bruno Lima Caldeira de Andrada" userId="8b0c22e0-6eb9-481e-ae87-fb6e73ee6832" providerId="ADAL" clId="{853F0367-ADC4-423E-9E24-C92EC5C69D73}" dt="2023-05-16T14:37:09.084" v="1778" actId="21"/>
          <ac:spMkLst>
            <pc:docMk/>
            <pc:sldMk cId="3323477467" sldId="542"/>
            <ac:spMk id="7" creationId="{EEB1B033-2849-0562-52D1-DBDD5BDFF89E}"/>
          </ac:spMkLst>
        </pc:spChg>
        <pc:spChg chg="mod">
          <ac:chgData name="Bruno Lima Caldeira de Andrada" userId="8b0c22e0-6eb9-481e-ae87-fb6e73ee6832" providerId="ADAL" clId="{853F0367-ADC4-423E-9E24-C92EC5C69D73}" dt="2023-05-16T13:47:19.193" v="1773" actId="255"/>
          <ac:spMkLst>
            <pc:docMk/>
            <pc:sldMk cId="3323477467" sldId="542"/>
            <ac:spMk id="8" creationId="{73411ED4-0705-C74B-5695-84DCB5F7A256}"/>
          </ac:spMkLst>
        </pc:spChg>
        <pc:spChg chg="mod">
          <ac:chgData name="Bruno Lima Caldeira de Andrada" userId="8b0c22e0-6eb9-481e-ae87-fb6e73ee6832" providerId="ADAL" clId="{853F0367-ADC4-423E-9E24-C92EC5C69D73}" dt="2023-05-16T12:16:50.244" v="984" actId="1076"/>
          <ac:spMkLst>
            <pc:docMk/>
            <pc:sldMk cId="3323477467" sldId="542"/>
            <ac:spMk id="9" creationId="{20CCFB62-2563-4503-092F-2703F79A2EEF}"/>
          </ac:spMkLst>
        </pc:spChg>
        <pc:spChg chg="mod">
          <ac:chgData name="Bruno Lima Caldeira de Andrada" userId="8b0c22e0-6eb9-481e-ae87-fb6e73ee6832" providerId="ADAL" clId="{853F0367-ADC4-423E-9E24-C92EC5C69D73}" dt="2023-05-16T12:16:26.557" v="981" actId="1076"/>
          <ac:spMkLst>
            <pc:docMk/>
            <pc:sldMk cId="3323477467" sldId="542"/>
            <ac:spMk id="10" creationId="{8BC762DF-F129-7E46-4A32-EEFD011E909E}"/>
          </ac:spMkLst>
        </pc:spChg>
        <pc:spChg chg="del">
          <ac:chgData name="Bruno Lima Caldeira de Andrada" userId="8b0c22e0-6eb9-481e-ae87-fb6e73ee6832" providerId="ADAL" clId="{853F0367-ADC4-423E-9E24-C92EC5C69D73}" dt="2023-05-16T12:16:23.149" v="980" actId="478"/>
          <ac:spMkLst>
            <pc:docMk/>
            <pc:sldMk cId="3323477467" sldId="542"/>
            <ac:spMk id="11" creationId="{008E74B5-DB60-60C1-77FC-E157454644A2}"/>
          </ac:spMkLst>
        </pc:spChg>
        <pc:spChg chg="del">
          <ac:chgData name="Bruno Lima Caldeira de Andrada" userId="8b0c22e0-6eb9-481e-ae87-fb6e73ee6832" providerId="ADAL" clId="{853F0367-ADC4-423E-9E24-C92EC5C69D73}" dt="2023-05-16T12:16:18.882" v="979" actId="478"/>
          <ac:spMkLst>
            <pc:docMk/>
            <pc:sldMk cId="3323477467" sldId="542"/>
            <ac:spMk id="12" creationId="{C84C058F-C4AC-55AF-DC0F-2F025740C46E}"/>
          </ac:spMkLst>
        </pc:spChg>
      </pc:sldChg>
      <pc:sldChg chg="addSp delSp modSp mod modAnim">
        <pc:chgData name="Bruno Lima Caldeira de Andrada" userId="8b0c22e0-6eb9-481e-ae87-fb6e73ee6832" providerId="ADAL" clId="{853F0367-ADC4-423E-9E24-C92EC5C69D73}" dt="2023-05-16T17:02:35.442" v="1894"/>
        <pc:sldMkLst>
          <pc:docMk/>
          <pc:sldMk cId="3345265094" sldId="555"/>
        </pc:sldMkLst>
        <pc:spChg chg="add mod">
          <ac:chgData name="Bruno Lima Caldeira de Andrada" userId="8b0c22e0-6eb9-481e-ae87-fb6e73ee6832" providerId="ADAL" clId="{853F0367-ADC4-423E-9E24-C92EC5C69D73}" dt="2023-05-16T16:55:25.824" v="1864" actId="1076"/>
          <ac:spMkLst>
            <pc:docMk/>
            <pc:sldMk cId="3345265094" sldId="555"/>
            <ac:spMk id="7" creationId="{FE7DD126-5B95-E83C-B85F-2B84A6B35102}"/>
          </ac:spMkLst>
        </pc:spChg>
        <pc:spChg chg="mod">
          <ac:chgData name="Bruno Lima Caldeira de Andrada" userId="8b0c22e0-6eb9-481e-ae87-fb6e73ee6832" providerId="ADAL" clId="{853F0367-ADC4-423E-9E24-C92EC5C69D73}" dt="2023-05-16T16:53:44.342" v="1831" actId="1076"/>
          <ac:spMkLst>
            <pc:docMk/>
            <pc:sldMk cId="3345265094" sldId="555"/>
            <ac:spMk id="9" creationId="{00981609-EEF8-599B-E21B-B84D14A98DEC}"/>
          </ac:spMkLst>
        </pc:spChg>
        <pc:spChg chg="mod">
          <ac:chgData name="Bruno Lima Caldeira de Andrada" userId="8b0c22e0-6eb9-481e-ae87-fb6e73ee6832" providerId="ADAL" clId="{853F0367-ADC4-423E-9E24-C92EC5C69D73}" dt="2023-05-16T16:53:44.342" v="1831" actId="1076"/>
          <ac:spMkLst>
            <pc:docMk/>
            <pc:sldMk cId="3345265094" sldId="555"/>
            <ac:spMk id="11" creationId="{1CA0D10D-6FC7-440D-2C86-5FBD4CB5D849}"/>
          </ac:spMkLst>
        </pc:spChg>
        <pc:spChg chg="mod">
          <ac:chgData name="Bruno Lima Caldeira de Andrada" userId="8b0c22e0-6eb9-481e-ae87-fb6e73ee6832" providerId="ADAL" clId="{853F0367-ADC4-423E-9E24-C92EC5C69D73}" dt="2023-05-16T16:53:44.342" v="1831" actId="1076"/>
          <ac:spMkLst>
            <pc:docMk/>
            <pc:sldMk cId="3345265094" sldId="555"/>
            <ac:spMk id="12" creationId="{DBF6FB9B-4CA4-DE57-2E46-9FFE4639167E}"/>
          </ac:spMkLst>
        </pc:spChg>
        <pc:spChg chg="mod">
          <ac:chgData name="Bruno Lima Caldeira de Andrada" userId="8b0c22e0-6eb9-481e-ae87-fb6e73ee6832" providerId="ADAL" clId="{853F0367-ADC4-423E-9E24-C92EC5C69D73}" dt="2023-05-16T16:53:44.342" v="1831" actId="1076"/>
          <ac:spMkLst>
            <pc:docMk/>
            <pc:sldMk cId="3345265094" sldId="555"/>
            <ac:spMk id="14" creationId="{E9A82C4F-FD42-CC61-4F21-DEF3EFF11403}"/>
          </ac:spMkLst>
        </pc:spChg>
        <pc:spChg chg="mod">
          <ac:chgData name="Bruno Lima Caldeira de Andrada" userId="8b0c22e0-6eb9-481e-ae87-fb6e73ee6832" providerId="ADAL" clId="{853F0367-ADC4-423E-9E24-C92EC5C69D73}" dt="2023-05-16T16:53:44.342" v="1831" actId="1076"/>
          <ac:spMkLst>
            <pc:docMk/>
            <pc:sldMk cId="3345265094" sldId="555"/>
            <ac:spMk id="15" creationId="{6BB2D975-7E49-67F3-EAB4-FF43B3B682B5}"/>
          </ac:spMkLst>
        </pc:spChg>
        <pc:spChg chg="mod">
          <ac:chgData name="Bruno Lima Caldeira de Andrada" userId="8b0c22e0-6eb9-481e-ae87-fb6e73ee6832" providerId="ADAL" clId="{853F0367-ADC4-423E-9E24-C92EC5C69D73}" dt="2023-05-16T16:53:44.342" v="1831" actId="1076"/>
          <ac:spMkLst>
            <pc:docMk/>
            <pc:sldMk cId="3345265094" sldId="555"/>
            <ac:spMk id="16" creationId="{3A86BDB6-2EC9-7C21-5DDF-1A21D99ECB50}"/>
          </ac:spMkLst>
        </pc:spChg>
        <pc:spChg chg="del">
          <ac:chgData name="Bruno Lima Caldeira de Andrada" userId="8b0c22e0-6eb9-481e-ae87-fb6e73ee6832" providerId="ADAL" clId="{853F0367-ADC4-423E-9E24-C92EC5C69D73}" dt="2023-05-16T11:12:18.585" v="144" actId="478"/>
          <ac:spMkLst>
            <pc:docMk/>
            <pc:sldMk cId="3345265094" sldId="555"/>
            <ac:spMk id="18" creationId="{36521259-EA22-3ADA-A3B2-5C05E97E16DB}"/>
          </ac:spMkLst>
        </pc:spChg>
        <pc:spChg chg="add mod">
          <ac:chgData name="Bruno Lima Caldeira de Andrada" userId="8b0c22e0-6eb9-481e-ae87-fb6e73ee6832" providerId="ADAL" clId="{853F0367-ADC4-423E-9E24-C92EC5C69D73}" dt="2023-05-16T16:55:30.267" v="1865" actId="1076"/>
          <ac:spMkLst>
            <pc:docMk/>
            <pc:sldMk cId="3345265094" sldId="555"/>
            <ac:spMk id="18" creationId="{41635D83-572A-E772-A69B-24346AEA9C52}"/>
          </ac:spMkLst>
        </pc:spChg>
        <pc:spChg chg="del mod">
          <ac:chgData name="Bruno Lima Caldeira de Andrada" userId="8b0c22e0-6eb9-481e-ae87-fb6e73ee6832" providerId="ADAL" clId="{853F0367-ADC4-423E-9E24-C92EC5C69D73}" dt="2023-05-16T11:07:09.521" v="75" actId="478"/>
          <ac:spMkLst>
            <pc:docMk/>
            <pc:sldMk cId="3345265094" sldId="555"/>
            <ac:spMk id="21" creationId="{519DE937-103E-18B5-D7A0-BA431BB9079D}"/>
          </ac:spMkLst>
        </pc:spChg>
        <pc:spChg chg="add mod">
          <ac:chgData name="Bruno Lima Caldeira de Andrada" userId="8b0c22e0-6eb9-481e-ae87-fb6e73ee6832" providerId="ADAL" clId="{853F0367-ADC4-423E-9E24-C92EC5C69D73}" dt="2023-05-16T16:55:32.103" v="1866" actId="1076"/>
          <ac:spMkLst>
            <pc:docMk/>
            <pc:sldMk cId="3345265094" sldId="555"/>
            <ac:spMk id="21" creationId="{CFC8D1F2-B5BC-1903-BB5E-2C3B9993893D}"/>
          </ac:spMkLst>
        </pc:spChg>
        <pc:spChg chg="mod">
          <ac:chgData name="Bruno Lima Caldeira de Andrada" userId="8b0c22e0-6eb9-481e-ae87-fb6e73ee6832" providerId="ADAL" clId="{853F0367-ADC4-423E-9E24-C92EC5C69D73}" dt="2023-05-16T16:53:44.342" v="1831" actId="1076"/>
          <ac:spMkLst>
            <pc:docMk/>
            <pc:sldMk cId="3345265094" sldId="555"/>
            <ac:spMk id="22" creationId="{197E382F-BE39-7BDC-17D3-3C5718BDB3AD}"/>
          </ac:spMkLst>
        </pc:spChg>
        <pc:spChg chg="mod">
          <ac:chgData name="Bruno Lima Caldeira de Andrada" userId="8b0c22e0-6eb9-481e-ae87-fb6e73ee6832" providerId="ADAL" clId="{853F0367-ADC4-423E-9E24-C92EC5C69D73}" dt="2023-05-16T16:53:44.342" v="1831" actId="1076"/>
          <ac:spMkLst>
            <pc:docMk/>
            <pc:sldMk cId="3345265094" sldId="555"/>
            <ac:spMk id="23" creationId="{34630650-ABB1-1636-E6F3-C9C224FFE547}"/>
          </ac:spMkLst>
        </pc:spChg>
        <pc:grpChg chg="mod">
          <ac:chgData name="Bruno Lima Caldeira de Andrada" userId="8b0c22e0-6eb9-481e-ae87-fb6e73ee6832" providerId="ADAL" clId="{853F0367-ADC4-423E-9E24-C92EC5C69D73}" dt="2023-05-16T16:52:41.444" v="1823" actId="1076"/>
          <ac:grpSpMkLst>
            <pc:docMk/>
            <pc:sldMk cId="3345265094" sldId="555"/>
            <ac:grpSpMk id="10" creationId="{591D05BD-41A6-D42A-429D-C6EE7AD0939C}"/>
          </ac:grpSpMkLst>
        </pc:grpChg>
        <pc:picChg chg="del">
          <ac:chgData name="Bruno Lima Caldeira de Andrada" userId="8b0c22e0-6eb9-481e-ae87-fb6e73ee6832" providerId="ADAL" clId="{853F0367-ADC4-423E-9E24-C92EC5C69D73}" dt="2023-05-16T11:06:00.240" v="63" actId="478"/>
          <ac:picMkLst>
            <pc:docMk/>
            <pc:sldMk cId="3345265094" sldId="555"/>
            <ac:picMk id="7" creationId="{480D29DA-D5E2-A318-846A-109A4602D780}"/>
          </ac:picMkLst>
        </pc:picChg>
        <pc:picChg chg="add del mod">
          <ac:chgData name="Bruno Lima Caldeira de Andrada" userId="8b0c22e0-6eb9-481e-ae87-fb6e73ee6832" providerId="ADAL" clId="{853F0367-ADC4-423E-9E24-C92EC5C69D73}" dt="2023-05-16T11:06:13.763" v="68" actId="21"/>
          <ac:picMkLst>
            <pc:docMk/>
            <pc:sldMk cId="3345265094" sldId="555"/>
            <ac:picMk id="25" creationId="{A961C6E7-68D6-6D39-40EC-FE070B9B8C4A}"/>
          </ac:picMkLst>
        </pc:picChg>
        <pc:picChg chg="add mod">
          <ac:chgData name="Bruno Lima Caldeira de Andrada" userId="8b0c22e0-6eb9-481e-ae87-fb6e73ee6832" providerId="ADAL" clId="{853F0367-ADC4-423E-9E24-C92EC5C69D73}" dt="2023-05-16T11:06:24.799" v="71"/>
          <ac:picMkLst>
            <pc:docMk/>
            <pc:sldMk cId="3345265094" sldId="555"/>
            <ac:picMk id="26" creationId="{25237C78-D3E7-85CA-5204-DBECACA8530F}"/>
          </ac:picMkLst>
        </pc:picChg>
      </pc:sldChg>
      <pc:sldChg chg="delSp modSp mod modAnim">
        <pc:chgData name="Bruno Lima Caldeira de Andrada" userId="8b0c22e0-6eb9-481e-ae87-fb6e73ee6832" providerId="ADAL" clId="{853F0367-ADC4-423E-9E24-C92EC5C69D73}" dt="2023-05-16T17:02:00.386" v="1884"/>
        <pc:sldMkLst>
          <pc:docMk/>
          <pc:sldMk cId="678789906" sldId="558"/>
        </pc:sldMkLst>
        <pc:spChg chg="mod">
          <ac:chgData name="Bruno Lima Caldeira de Andrada" userId="8b0c22e0-6eb9-481e-ae87-fb6e73ee6832" providerId="ADAL" clId="{853F0367-ADC4-423E-9E24-C92EC5C69D73}" dt="2023-05-15T23:05:25.317" v="4" actId="6549"/>
          <ac:spMkLst>
            <pc:docMk/>
            <pc:sldMk cId="678789906" sldId="558"/>
            <ac:spMk id="4" creationId="{694B1F6D-7C91-6EE0-033E-CB50BE65041B}"/>
          </ac:spMkLst>
        </pc:spChg>
        <pc:spChg chg="del">
          <ac:chgData name="Bruno Lima Caldeira de Andrada" userId="8b0c22e0-6eb9-481e-ae87-fb6e73ee6832" providerId="ADAL" clId="{853F0367-ADC4-423E-9E24-C92EC5C69D73}" dt="2023-05-15T23:05:19.375" v="2" actId="478"/>
          <ac:spMkLst>
            <pc:docMk/>
            <pc:sldMk cId="678789906" sldId="558"/>
            <ac:spMk id="16" creationId="{A273A6AD-0EB6-3B3C-0F0A-D5A752C8433A}"/>
          </ac:spMkLst>
        </pc:spChg>
        <pc:grpChg chg="mod">
          <ac:chgData name="Bruno Lima Caldeira de Andrada" userId="8b0c22e0-6eb9-481e-ae87-fb6e73ee6832" providerId="ADAL" clId="{853F0367-ADC4-423E-9E24-C92EC5C69D73}" dt="2023-05-15T23:05:32.426" v="5" actId="1076"/>
          <ac:grpSpMkLst>
            <pc:docMk/>
            <pc:sldMk cId="678789906" sldId="558"/>
            <ac:grpSpMk id="11" creationId="{80C78404-0DC0-E42C-5C41-6ACEEBB18F62}"/>
          </ac:grpSpMkLst>
        </pc:grpChg>
        <pc:grpChg chg="mod">
          <ac:chgData name="Bruno Lima Caldeira de Andrada" userId="8b0c22e0-6eb9-481e-ae87-fb6e73ee6832" providerId="ADAL" clId="{853F0367-ADC4-423E-9E24-C92EC5C69D73}" dt="2023-05-15T23:05:32.426" v="5" actId="1076"/>
          <ac:grpSpMkLst>
            <pc:docMk/>
            <pc:sldMk cId="678789906" sldId="558"/>
            <ac:grpSpMk id="18" creationId="{93814EF8-EC47-5AF2-8CBF-7414505B7A25}"/>
          </ac:grpSpMkLst>
        </pc:grpChg>
        <pc:picChg chg="mod">
          <ac:chgData name="Bruno Lima Caldeira de Andrada" userId="8b0c22e0-6eb9-481e-ae87-fb6e73ee6832" providerId="ADAL" clId="{853F0367-ADC4-423E-9E24-C92EC5C69D73}" dt="2023-05-15T23:05:32.426" v="5" actId="1076"/>
          <ac:picMkLst>
            <pc:docMk/>
            <pc:sldMk cId="678789906" sldId="558"/>
            <ac:picMk id="5" creationId="{58CBDC4D-4890-6975-DECA-E8BDD64357DE}"/>
          </ac:picMkLst>
        </pc:picChg>
        <pc:picChg chg="mod">
          <ac:chgData name="Bruno Lima Caldeira de Andrada" userId="8b0c22e0-6eb9-481e-ae87-fb6e73ee6832" providerId="ADAL" clId="{853F0367-ADC4-423E-9E24-C92EC5C69D73}" dt="2023-05-15T23:05:34.301" v="6" actId="1076"/>
          <ac:picMkLst>
            <pc:docMk/>
            <pc:sldMk cId="678789906" sldId="558"/>
            <ac:picMk id="6" creationId="{8BE8448C-31C0-E370-DF73-1AAAD639A161}"/>
          </ac:picMkLst>
        </pc:picChg>
      </pc:sldChg>
      <pc:sldChg chg="addSp delSp modSp add del mod">
        <pc:chgData name="Bruno Lima Caldeira de Andrada" userId="8b0c22e0-6eb9-481e-ae87-fb6e73ee6832" providerId="ADAL" clId="{853F0367-ADC4-423E-9E24-C92EC5C69D73}" dt="2023-05-16T13:38:12.065" v="1708" actId="47"/>
        <pc:sldMkLst>
          <pc:docMk/>
          <pc:sldMk cId="3726034433" sldId="561"/>
        </pc:sldMkLst>
        <pc:spChg chg="mod">
          <ac:chgData name="Bruno Lima Caldeira de Andrada" userId="8b0c22e0-6eb9-481e-ae87-fb6e73ee6832" providerId="ADAL" clId="{853F0367-ADC4-423E-9E24-C92EC5C69D73}" dt="2023-05-16T11:07:57.823" v="85" actId="27636"/>
          <ac:spMkLst>
            <pc:docMk/>
            <pc:sldMk cId="3726034433" sldId="561"/>
            <ac:spMk id="3" creationId="{A7ACADB1-2EC5-0663-7C70-C98B89183952}"/>
          </ac:spMkLst>
        </pc:spChg>
        <pc:spChg chg="del mod">
          <ac:chgData name="Bruno Lima Caldeira de Andrada" userId="8b0c22e0-6eb9-481e-ae87-fb6e73ee6832" providerId="ADAL" clId="{853F0367-ADC4-423E-9E24-C92EC5C69D73}" dt="2023-05-16T11:08:00.962" v="86" actId="478"/>
          <ac:spMkLst>
            <pc:docMk/>
            <pc:sldMk cId="3726034433" sldId="561"/>
            <ac:spMk id="9" creationId="{00981609-EEF8-599B-E21B-B84D14A98DEC}"/>
          </ac:spMkLst>
        </pc:spChg>
        <pc:spChg chg="del mod">
          <ac:chgData name="Bruno Lima Caldeira de Andrada" userId="8b0c22e0-6eb9-481e-ae87-fb6e73ee6832" providerId="ADAL" clId="{853F0367-ADC4-423E-9E24-C92EC5C69D73}" dt="2023-05-16T11:23:02.212" v="191" actId="478"/>
          <ac:spMkLst>
            <pc:docMk/>
            <pc:sldMk cId="3726034433" sldId="561"/>
            <ac:spMk id="11" creationId="{1CA0D10D-6FC7-440D-2C86-5FBD4CB5D849}"/>
          </ac:spMkLst>
        </pc:spChg>
        <pc:spChg chg="del mod">
          <ac:chgData name="Bruno Lima Caldeira de Andrada" userId="8b0c22e0-6eb9-481e-ae87-fb6e73ee6832" providerId="ADAL" clId="{853F0367-ADC4-423E-9E24-C92EC5C69D73}" dt="2023-05-16T11:22:59.765" v="190" actId="478"/>
          <ac:spMkLst>
            <pc:docMk/>
            <pc:sldMk cId="3726034433" sldId="561"/>
            <ac:spMk id="12" creationId="{DBF6FB9B-4CA4-DE57-2E46-9FFE4639167E}"/>
          </ac:spMkLst>
        </pc:spChg>
        <pc:spChg chg="mod">
          <ac:chgData name="Bruno Lima Caldeira de Andrada" userId="8b0c22e0-6eb9-481e-ae87-fb6e73ee6832" providerId="ADAL" clId="{853F0367-ADC4-423E-9E24-C92EC5C69D73}" dt="2023-05-16T11:11:12.512" v="143" actId="14100"/>
          <ac:spMkLst>
            <pc:docMk/>
            <pc:sldMk cId="3726034433" sldId="561"/>
            <ac:spMk id="14" creationId="{E9A82C4F-FD42-CC61-4F21-DEF3EFF11403}"/>
          </ac:spMkLst>
        </pc:spChg>
        <pc:spChg chg="del mod">
          <ac:chgData name="Bruno Lima Caldeira de Andrada" userId="8b0c22e0-6eb9-481e-ae87-fb6e73ee6832" providerId="ADAL" clId="{853F0367-ADC4-423E-9E24-C92EC5C69D73}" dt="2023-05-16T11:15:17.430" v="151" actId="478"/>
          <ac:spMkLst>
            <pc:docMk/>
            <pc:sldMk cId="3726034433" sldId="561"/>
            <ac:spMk id="15" creationId="{6BB2D975-7E49-67F3-EAB4-FF43B3B682B5}"/>
          </ac:spMkLst>
        </pc:spChg>
        <pc:spChg chg="mod">
          <ac:chgData name="Bruno Lima Caldeira de Andrada" userId="8b0c22e0-6eb9-481e-ae87-fb6e73ee6832" providerId="ADAL" clId="{853F0367-ADC4-423E-9E24-C92EC5C69D73}" dt="2023-05-16T11:10:41.014" v="136" actId="20577"/>
          <ac:spMkLst>
            <pc:docMk/>
            <pc:sldMk cId="3726034433" sldId="561"/>
            <ac:spMk id="16" creationId="{3A86BDB6-2EC9-7C21-5DDF-1A21D99ECB50}"/>
          </ac:spMkLst>
        </pc:spChg>
        <pc:spChg chg="del">
          <ac:chgData name="Bruno Lima Caldeira de Andrada" userId="8b0c22e0-6eb9-481e-ae87-fb6e73ee6832" providerId="ADAL" clId="{853F0367-ADC4-423E-9E24-C92EC5C69D73}" dt="2023-05-16T11:09:43.011" v="118" actId="478"/>
          <ac:spMkLst>
            <pc:docMk/>
            <pc:sldMk cId="3726034433" sldId="561"/>
            <ac:spMk id="18" creationId="{36521259-EA22-3ADA-A3B2-5C05E97E16DB}"/>
          </ac:spMkLst>
        </pc:spChg>
        <pc:spChg chg="del">
          <ac:chgData name="Bruno Lima Caldeira de Andrada" userId="8b0c22e0-6eb9-481e-ae87-fb6e73ee6832" providerId="ADAL" clId="{853F0367-ADC4-423E-9E24-C92EC5C69D73}" dt="2023-05-16T11:09:46.076" v="119" actId="478"/>
          <ac:spMkLst>
            <pc:docMk/>
            <pc:sldMk cId="3726034433" sldId="561"/>
            <ac:spMk id="21" creationId="{519DE937-103E-18B5-D7A0-BA431BB9079D}"/>
          </ac:spMkLst>
        </pc:spChg>
        <pc:spChg chg="del">
          <ac:chgData name="Bruno Lima Caldeira de Andrada" userId="8b0c22e0-6eb9-481e-ae87-fb6e73ee6832" providerId="ADAL" clId="{853F0367-ADC4-423E-9E24-C92EC5C69D73}" dt="2023-05-16T11:09:49.276" v="121" actId="478"/>
          <ac:spMkLst>
            <pc:docMk/>
            <pc:sldMk cId="3726034433" sldId="561"/>
            <ac:spMk id="22" creationId="{197E382F-BE39-7BDC-17D3-3C5718BDB3AD}"/>
          </ac:spMkLst>
        </pc:spChg>
        <pc:spChg chg="del">
          <ac:chgData name="Bruno Lima Caldeira de Andrada" userId="8b0c22e0-6eb9-481e-ae87-fb6e73ee6832" providerId="ADAL" clId="{853F0367-ADC4-423E-9E24-C92EC5C69D73}" dt="2023-05-16T11:09:48.128" v="120" actId="478"/>
          <ac:spMkLst>
            <pc:docMk/>
            <pc:sldMk cId="3726034433" sldId="561"/>
            <ac:spMk id="23" creationId="{34630650-ABB1-1636-E6F3-C9C224FFE547}"/>
          </ac:spMkLst>
        </pc:spChg>
        <pc:spChg chg="add mod">
          <ac:chgData name="Bruno Lima Caldeira de Andrada" userId="8b0c22e0-6eb9-481e-ae87-fb6e73ee6832" providerId="ADAL" clId="{853F0367-ADC4-423E-9E24-C92EC5C69D73}" dt="2023-05-16T11:16:22.019" v="169" actId="1076"/>
          <ac:spMkLst>
            <pc:docMk/>
            <pc:sldMk cId="3726034433" sldId="561"/>
            <ac:spMk id="26" creationId="{A9DEAC5F-CC2A-33D9-B402-4EDA4246DDE6}"/>
          </ac:spMkLst>
        </pc:spChg>
        <pc:spChg chg="add mod">
          <ac:chgData name="Bruno Lima Caldeira de Andrada" userId="8b0c22e0-6eb9-481e-ae87-fb6e73ee6832" providerId="ADAL" clId="{853F0367-ADC4-423E-9E24-C92EC5C69D73}" dt="2023-05-16T11:18:11.176" v="184" actId="20577"/>
          <ac:spMkLst>
            <pc:docMk/>
            <pc:sldMk cId="3726034433" sldId="561"/>
            <ac:spMk id="27" creationId="{3477CAB1-F4D0-4327-A608-24C2558A1D49}"/>
          </ac:spMkLst>
        </pc:spChg>
        <pc:spChg chg="add mod">
          <ac:chgData name="Bruno Lima Caldeira de Andrada" userId="8b0c22e0-6eb9-481e-ae87-fb6e73ee6832" providerId="ADAL" clId="{853F0367-ADC4-423E-9E24-C92EC5C69D73}" dt="2023-05-16T11:24:53.883" v="198" actId="20577"/>
          <ac:spMkLst>
            <pc:docMk/>
            <pc:sldMk cId="3726034433" sldId="561"/>
            <ac:spMk id="28" creationId="{7C9A65BD-FB45-1B2A-ACFE-620D8A322DFF}"/>
          </ac:spMkLst>
        </pc:spChg>
        <pc:grpChg chg="del">
          <ac:chgData name="Bruno Lima Caldeira de Andrada" userId="8b0c22e0-6eb9-481e-ae87-fb6e73ee6832" providerId="ADAL" clId="{853F0367-ADC4-423E-9E24-C92EC5C69D73}" dt="2023-05-16T11:07:45.930" v="80" actId="478"/>
          <ac:grpSpMkLst>
            <pc:docMk/>
            <pc:sldMk cId="3726034433" sldId="561"/>
            <ac:grpSpMk id="10" creationId="{591D05BD-41A6-D42A-429D-C6EE7AD0939C}"/>
          </ac:grpSpMkLst>
        </pc:grpChg>
        <pc:grpChg chg="del">
          <ac:chgData name="Bruno Lima Caldeira de Andrada" userId="8b0c22e0-6eb9-481e-ae87-fb6e73ee6832" providerId="ADAL" clId="{853F0367-ADC4-423E-9E24-C92EC5C69D73}" dt="2023-05-16T11:07:47.403" v="81" actId="478"/>
          <ac:grpSpMkLst>
            <pc:docMk/>
            <pc:sldMk cId="3726034433" sldId="561"/>
            <ac:grpSpMk id="19" creationId="{958E9F1F-84B6-3790-93DE-454007E7548F}"/>
          </ac:grpSpMkLst>
        </pc:grpChg>
        <pc:picChg chg="del">
          <ac:chgData name="Bruno Lima Caldeira de Andrada" userId="8b0c22e0-6eb9-481e-ae87-fb6e73ee6832" providerId="ADAL" clId="{853F0367-ADC4-423E-9E24-C92EC5C69D73}" dt="2023-05-16T11:07:43.712" v="79" actId="478"/>
          <ac:picMkLst>
            <pc:docMk/>
            <pc:sldMk cId="3726034433" sldId="561"/>
            <ac:picMk id="4" creationId="{41389CCF-AE7B-9442-4D5E-97DC09B51CB3}"/>
          </ac:picMkLst>
        </pc:picChg>
        <pc:picChg chg="del">
          <ac:chgData name="Bruno Lima Caldeira de Andrada" userId="8b0c22e0-6eb9-481e-ae87-fb6e73ee6832" providerId="ADAL" clId="{853F0367-ADC4-423E-9E24-C92EC5C69D73}" dt="2023-05-16T11:07:42.473" v="78" actId="478"/>
          <ac:picMkLst>
            <pc:docMk/>
            <pc:sldMk cId="3726034433" sldId="561"/>
            <ac:picMk id="5" creationId="{B694DE6B-4F55-B065-01E8-F4A483BD7D71}"/>
          </ac:picMkLst>
        </pc:picChg>
        <pc:picChg chg="del">
          <ac:chgData name="Bruno Lima Caldeira de Andrada" userId="8b0c22e0-6eb9-481e-ae87-fb6e73ee6832" providerId="ADAL" clId="{853F0367-ADC4-423E-9E24-C92EC5C69D73}" dt="2023-05-16T11:06:22.226" v="70" actId="21"/>
          <ac:picMkLst>
            <pc:docMk/>
            <pc:sldMk cId="3726034433" sldId="561"/>
            <ac:picMk id="7" creationId="{480D29DA-D5E2-A318-846A-109A4602D780}"/>
          </ac:picMkLst>
        </pc:picChg>
        <pc:picChg chg="add mod">
          <ac:chgData name="Bruno Lima Caldeira de Andrada" userId="8b0c22e0-6eb9-481e-ae87-fb6e73ee6832" providerId="ADAL" clId="{853F0367-ADC4-423E-9E24-C92EC5C69D73}" dt="2023-05-16T11:07:37.529" v="77" actId="1076"/>
          <ac:picMkLst>
            <pc:docMk/>
            <pc:sldMk cId="3726034433" sldId="561"/>
            <ac:picMk id="25" creationId="{C479D413-1391-0C73-21E8-EDB06BA2B3EA}"/>
          </ac:picMkLst>
        </pc:picChg>
      </pc:sldChg>
      <pc:sldChg chg="addSp delSp modSp add mod modAnim">
        <pc:chgData name="Bruno Lima Caldeira de Andrada" userId="8b0c22e0-6eb9-481e-ae87-fb6e73ee6832" providerId="ADAL" clId="{853F0367-ADC4-423E-9E24-C92EC5C69D73}" dt="2023-05-16T17:01:31.526" v="1880"/>
        <pc:sldMkLst>
          <pc:docMk/>
          <pc:sldMk cId="545224318" sldId="562"/>
        </pc:sldMkLst>
        <pc:spChg chg="mod">
          <ac:chgData name="Bruno Lima Caldeira de Andrada" userId="8b0c22e0-6eb9-481e-ae87-fb6e73ee6832" providerId="ADAL" clId="{853F0367-ADC4-423E-9E24-C92EC5C69D73}" dt="2023-05-16T13:46:48.492" v="1770" actId="207"/>
          <ac:spMkLst>
            <pc:docMk/>
            <pc:sldMk cId="545224318" sldId="562"/>
            <ac:spMk id="3" creationId="{A7ACADB1-2EC5-0663-7C70-C98B89183952}"/>
          </ac:spMkLst>
        </pc:spChg>
        <pc:spChg chg="add mod">
          <ac:chgData name="Bruno Lima Caldeira de Andrada" userId="8b0c22e0-6eb9-481e-ae87-fb6e73ee6832" providerId="ADAL" clId="{853F0367-ADC4-423E-9E24-C92EC5C69D73}" dt="2023-05-16T12:59:44.093" v="1429" actId="14100"/>
          <ac:spMkLst>
            <pc:docMk/>
            <pc:sldMk cId="545224318" sldId="562"/>
            <ac:spMk id="4" creationId="{08617E20-81E2-9825-A6F8-E4232E548A7A}"/>
          </ac:spMkLst>
        </pc:spChg>
        <pc:spChg chg="add mod">
          <ac:chgData name="Bruno Lima Caldeira de Andrada" userId="8b0c22e0-6eb9-481e-ae87-fb6e73ee6832" providerId="ADAL" clId="{853F0367-ADC4-423E-9E24-C92EC5C69D73}" dt="2023-05-16T13:02:02.433" v="1465" actId="14100"/>
          <ac:spMkLst>
            <pc:docMk/>
            <pc:sldMk cId="545224318" sldId="562"/>
            <ac:spMk id="5" creationId="{CD0908C9-F342-1D9A-6A57-A05803BB1C04}"/>
          </ac:spMkLst>
        </pc:spChg>
        <pc:spChg chg="add mod">
          <ac:chgData name="Bruno Lima Caldeira de Andrada" userId="8b0c22e0-6eb9-481e-ae87-fb6e73ee6832" providerId="ADAL" clId="{853F0367-ADC4-423E-9E24-C92EC5C69D73}" dt="2023-05-16T13:02:11.213" v="1467" actId="14100"/>
          <ac:spMkLst>
            <pc:docMk/>
            <pc:sldMk cId="545224318" sldId="562"/>
            <ac:spMk id="7" creationId="{63425E54-3D37-6D21-7A1F-0B66B1D40B7A}"/>
          </ac:spMkLst>
        </pc:spChg>
        <pc:spChg chg="del">
          <ac:chgData name="Bruno Lima Caldeira de Andrada" userId="8b0c22e0-6eb9-481e-ae87-fb6e73ee6832" providerId="ADAL" clId="{853F0367-ADC4-423E-9E24-C92EC5C69D73}" dt="2023-05-16T12:25:58.299" v="1126" actId="478"/>
          <ac:spMkLst>
            <pc:docMk/>
            <pc:sldMk cId="545224318" sldId="562"/>
            <ac:spMk id="11" creationId="{1CA0D10D-6FC7-440D-2C86-5FBD4CB5D849}"/>
          </ac:spMkLst>
        </pc:spChg>
        <pc:spChg chg="del">
          <ac:chgData name="Bruno Lima Caldeira de Andrada" userId="8b0c22e0-6eb9-481e-ae87-fb6e73ee6832" providerId="ADAL" clId="{853F0367-ADC4-423E-9E24-C92EC5C69D73}" dt="2023-05-16T12:25:57.150" v="1125" actId="478"/>
          <ac:spMkLst>
            <pc:docMk/>
            <pc:sldMk cId="545224318" sldId="562"/>
            <ac:spMk id="12" creationId="{DBF6FB9B-4CA4-DE57-2E46-9FFE4639167E}"/>
          </ac:spMkLst>
        </pc:spChg>
        <pc:spChg chg="del">
          <ac:chgData name="Bruno Lima Caldeira de Andrada" userId="8b0c22e0-6eb9-481e-ae87-fb6e73ee6832" providerId="ADAL" clId="{853F0367-ADC4-423E-9E24-C92EC5C69D73}" dt="2023-05-16T12:25:55.420" v="1124" actId="478"/>
          <ac:spMkLst>
            <pc:docMk/>
            <pc:sldMk cId="545224318" sldId="562"/>
            <ac:spMk id="14" creationId="{E9A82C4F-FD42-CC61-4F21-DEF3EFF11403}"/>
          </ac:spMkLst>
        </pc:spChg>
        <pc:spChg chg="del">
          <ac:chgData name="Bruno Lima Caldeira de Andrada" userId="8b0c22e0-6eb9-481e-ae87-fb6e73ee6832" providerId="ADAL" clId="{853F0367-ADC4-423E-9E24-C92EC5C69D73}" dt="2023-05-16T12:25:53.971" v="1123" actId="478"/>
          <ac:spMkLst>
            <pc:docMk/>
            <pc:sldMk cId="545224318" sldId="562"/>
            <ac:spMk id="15" creationId="{6BB2D975-7E49-67F3-EAB4-FF43B3B682B5}"/>
          </ac:spMkLst>
        </pc:spChg>
        <pc:spChg chg="del mod">
          <ac:chgData name="Bruno Lima Caldeira de Andrada" userId="8b0c22e0-6eb9-481e-ae87-fb6e73ee6832" providerId="ADAL" clId="{853F0367-ADC4-423E-9E24-C92EC5C69D73}" dt="2023-05-16T12:25:51.294" v="1122" actId="478"/>
          <ac:spMkLst>
            <pc:docMk/>
            <pc:sldMk cId="545224318" sldId="562"/>
            <ac:spMk id="16" creationId="{3A86BDB6-2EC9-7C21-5DDF-1A21D99ECB50}"/>
          </ac:spMkLst>
        </pc:spChg>
        <pc:spChg chg="del">
          <ac:chgData name="Bruno Lima Caldeira de Andrada" userId="8b0c22e0-6eb9-481e-ae87-fb6e73ee6832" providerId="ADAL" clId="{853F0367-ADC4-423E-9E24-C92EC5C69D73}" dt="2023-05-16T12:26:31.332" v="1134" actId="478"/>
          <ac:spMkLst>
            <pc:docMk/>
            <pc:sldMk cId="545224318" sldId="562"/>
            <ac:spMk id="18" creationId="{36521259-EA22-3ADA-A3B2-5C05E97E16DB}"/>
          </ac:spMkLst>
        </pc:spChg>
        <pc:spChg chg="del">
          <ac:chgData name="Bruno Lima Caldeira de Andrada" userId="8b0c22e0-6eb9-481e-ae87-fb6e73ee6832" providerId="ADAL" clId="{853F0367-ADC4-423E-9E24-C92EC5C69D73}" dt="2023-05-16T12:26:34.246" v="1135" actId="478"/>
          <ac:spMkLst>
            <pc:docMk/>
            <pc:sldMk cId="545224318" sldId="562"/>
            <ac:spMk id="21" creationId="{519DE937-103E-18B5-D7A0-BA431BB9079D}"/>
          </ac:spMkLst>
        </pc:spChg>
        <pc:spChg chg="mod">
          <ac:chgData name="Bruno Lima Caldeira de Andrada" userId="8b0c22e0-6eb9-481e-ae87-fb6e73ee6832" providerId="ADAL" clId="{853F0367-ADC4-423E-9E24-C92EC5C69D73}" dt="2023-05-16T13:01:53.932" v="1464" actId="120"/>
          <ac:spMkLst>
            <pc:docMk/>
            <pc:sldMk cId="545224318" sldId="562"/>
            <ac:spMk id="22" creationId="{197E382F-BE39-7BDC-17D3-3C5718BDB3AD}"/>
          </ac:spMkLst>
        </pc:spChg>
        <pc:spChg chg="mod">
          <ac:chgData name="Bruno Lima Caldeira de Andrada" userId="8b0c22e0-6eb9-481e-ae87-fb6e73ee6832" providerId="ADAL" clId="{853F0367-ADC4-423E-9E24-C92EC5C69D73}" dt="2023-05-16T12:59:40.231" v="1428" actId="14100"/>
          <ac:spMkLst>
            <pc:docMk/>
            <pc:sldMk cId="545224318" sldId="562"/>
            <ac:spMk id="23" creationId="{34630650-ABB1-1636-E6F3-C9C224FFE547}"/>
          </ac:spMkLst>
        </pc:spChg>
      </pc:sldChg>
      <pc:sldChg chg="del">
        <pc:chgData name="Bruno Lima Caldeira de Andrada" userId="8b0c22e0-6eb9-481e-ae87-fb6e73ee6832" providerId="ADAL" clId="{853F0367-ADC4-423E-9E24-C92EC5C69D73}" dt="2023-05-15T23:05:56.481" v="8" actId="47"/>
        <pc:sldMkLst>
          <pc:docMk/>
          <pc:sldMk cId="1757756497" sldId="563"/>
        </pc:sldMkLst>
      </pc:sldChg>
      <pc:sldChg chg="addSp delSp modSp add mod modAnim">
        <pc:chgData name="Bruno Lima Caldeira de Andrada" userId="8b0c22e0-6eb9-481e-ae87-fb6e73ee6832" providerId="ADAL" clId="{853F0367-ADC4-423E-9E24-C92EC5C69D73}" dt="2023-05-16T17:00:13.413" v="1870"/>
        <pc:sldMkLst>
          <pc:docMk/>
          <pc:sldMk cId="4201149172" sldId="563"/>
        </pc:sldMkLst>
        <pc:spChg chg="mod">
          <ac:chgData name="Bruno Lima Caldeira de Andrada" userId="8b0c22e0-6eb9-481e-ae87-fb6e73ee6832" providerId="ADAL" clId="{853F0367-ADC4-423E-9E24-C92EC5C69D73}" dt="2023-05-16T13:46:01.231" v="1762" actId="207"/>
          <ac:spMkLst>
            <pc:docMk/>
            <pc:sldMk cId="4201149172" sldId="563"/>
            <ac:spMk id="3" creationId="{A7ACADB1-2EC5-0663-7C70-C98B89183952}"/>
          </ac:spMkLst>
        </pc:spChg>
        <pc:spChg chg="add mod">
          <ac:chgData name="Bruno Lima Caldeira de Andrada" userId="8b0c22e0-6eb9-481e-ae87-fb6e73ee6832" providerId="ADAL" clId="{853F0367-ADC4-423E-9E24-C92EC5C69D73}" dt="2023-05-16T12:25:22.045" v="1118" actId="1076"/>
          <ac:spMkLst>
            <pc:docMk/>
            <pc:sldMk cId="4201149172" sldId="563"/>
            <ac:spMk id="4" creationId="{F8B504BF-0BC5-49A1-8A19-1CDF58E961F6}"/>
          </ac:spMkLst>
        </pc:spChg>
        <pc:spChg chg="add mod">
          <ac:chgData name="Bruno Lima Caldeira de Andrada" userId="8b0c22e0-6eb9-481e-ae87-fb6e73ee6832" providerId="ADAL" clId="{853F0367-ADC4-423E-9E24-C92EC5C69D73}" dt="2023-05-16T13:40:26.293" v="1713" actId="14100"/>
          <ac:spMkLst>
            <pc:docMk/>
            <pc:sldMk cId="4201149172" sldId="563"/>
            <ac:spMk id="5" creationId="{569408A2-3207-0129-16CD-097562A8EA5A}"/>
          </ac:spMkLst>
        </pc:spChg>
        <pc:spChg chg="del">
          <ac:chgData name="Bruno Lima Caldeira de Andrada" userId="8b0c22e0-6eb9-481e-ae87-fb6e73ee6832" providerId="ADAL" clId="{853F0367-ADC4-423E-9E24-C92EC5C69D73}" dt="2023-05-16T13:52:27.766" v="1775" actId="21"/>
          <ac:spMkLst>
            <pc:docMk/>
            <pc:sldMk cId="4201149172" sldId="563"/>
            <ac:spMk id="6" creationId="{E2AA6B81-F43F-38F4-7EFF-5562353AFE01}"/>
          </ac:spMkLst>
        </pc:spChg>
        <pc:spChg chg="add del mod">
          <ac:chgData name="Bruno Lima Caldeira de Andrada" userId="8b0c22e0-6eb9-481e-ae87-fb6e73ee6832" providerId="ADAL" clId="{853F0367-ADC4-423E-9E24-C92EC5C69D73}" dt="2023-05-16T11:53:07.429" v="707" actId="478"/>
          <ac:spMkLst>
            <pc:docMk/>
            <pc:sldMk cId="4201149172" sldId="563"/>
            <ac:spMk id="7" creationId="{68EEF5C4-2551-DE0C-1DA0-25A84190CAA9}"/>
          </ac:spMkLst>
        </pc:spChg>
        <pc:spChg chg="del">
          <ac:chgData name="Bruno Lima Caldeira de Andrada" userId="8b0c22e0-6eb9-481e-ae87-fb6e73ee6832" providerId="ADAL" clId="{853F0367-ADC4-423E-9E24-C92EC5C69D73}" dt="2023-05-16T13:52:24.485" v="1774" actId="21"/>
          <ac:spMkLst>
            <pc:docMk/>
            <pc:sldMk cId="4201149172" sldId="563"/>
            <ac:spMk id="8" creationId="{7F3910A9-64E7-E8C9-7526-209AA221CECA}"/>
          </ac:spMkLst>
        </pc:spChg>
        <pc:spChg chg="add del mod">
          <ac:chgData name="Bruno Lima Caldeira de Andrada" userId="8b0c22e0-6eb9-481e-ae87-fb6e73ee6832" providerId="ADAL" clId="{853F0367-ADC4-423E-9E24-C92EC5C69D73}" dt="2023-05-16T12:10:14.381" v="916" actId="478"/>
          <ac:spMkLst>
            <pc:docMk/>
            <pc:sldMk cId="4201149172" sldId="563"/>
            <ac:spMk id="9" creationId="{F4C15949-3B77-BD21-0289-4EB7C6B0FBB0}"/>
          </ac:spMkLst>
        </pc:spChg>
        <pc:spChg chg="add del mod">
          <ac:chgData name="Bruno Lima Caldeira de Andrada" userId="8b0c22e0-6eb9-481e-ae87-fb6e73ee6832" providerId="ADAL" clId="{853F0367-ADC4-423E-9E24-C92EC5C69D73}" dt="2023-05-16T11:53:04.746" v="706" actId="478"/>
          <ac:spMkLst>
            <pc:docMk/>
            <pc:sldMk cId="4201149172" sldId="563"/>
            <ac:spMk id="10" creationId="{8EBFBDC8-862E-A875-1D3C-654FBF583FCE}"/>
          </ac:spMkLst>
        </pc:spChg>
        <pc:spChg chg="add del mod">
          <ac:chgData name="Bruno Lima Caldeira de Andrada" userId="8b0c22e0-6eb9-481e-ae87-fb6e73ee6832" providerId="ADAL" clId="{853F0367-ADC4-423E-9E24-C92EC5C69D73}" dt="2023-05-16T11:45:15.515" v="534" actId="478"/>
          <ac:spMkLst>
            <pc:docMk/>
            <pc:sldMk cId="4201149172" sldId="563"/>
            <ac:spMk id="11" creationId="{BB17F76A-28B9-E444-354C-2D9999D7777B}"/>
          </ac:spMkLst>
        </pc:spChg>
        <pc:spChg chg="add del mod">
          <ac:chgData name="Bruno Lima Caldeira de Andrada" userId="8b0c22e0-6eb9-481e-ae87-fb6e73ee6832" providerId="ADAL" clId="{853F0367-ADC4-423E-9E24-C92EC5C69D73}" dt="2023-05-16T12:06:03.955" v="888" actId="478"/>
          <ac:spMkLst>
            <pc:docMk/>
            <pc:sldMk cId="4201149172" sldId="563"/>
            <ac:spMk id="12" creationId="{FEB0F4E1-5DD7-4857-005E-481C5AAEE778}"/>
          </ac:spMkLst>
        </pc:spChg>
        <pc:spChg chg="add mod">
          <ac:chgData name="Bruno Lima Caldeira de Andrada" userId="8b0c22e0-6eb9-481e-ae87-fb6e73ee6832" providerId="ADAL" clId="{853F0367-ADC4-423E-9E24-C92EC5C69D73}" dt="2023-05-16T13:40:30.105" v="1715" actId="20577"/>
          <ac:spMkLst>
            <pc:docMk/>
            <pc:sldMk cId="4201149172" sldId="563"/>
            <ac:spMk id="13" creationId="{BA3B152F-3F48-68D0-7AF1-E2D0599CC3FE}"/>
          </ac:spMkLst>
        </pc:spChg>
        <pc:spChg chg="del">
          <ac:chgData name="Bruno Lima Caldeira de Andrada" userId="8b0c22e0-6eb9-481e-ae87-fb6e73ee6832" providerId="ADAL" clId="{853F0367-ADC4-423E-9E24-C92EC5C69D73}" dt="2023-05-16T11:29:29.956" v="223" actId="478"/>
          <ac:spMkLst>
            <pc:docMk/>
            <pc:sldMk cId="4201149172" sldId="563"/>
            <ac:spMk id="14" creationId="{E9A82C4F-FD42-CC61-4F21-DEF3EFF11403}"/>
          </ac:spMkLst>
        </pc:spChg>
        <pc:spChg chg="add del mod">
          <ac:chgData name="Bruno Lima Caldeira de Andrada" userId="8b0c22e0-6eb9-481e-ae87-fb6e73ee6832" providerId="ADAL" clId="{853F0367-ADC4-423E-9E24-C92EC5C69D73}" dt="2023-05-16T11:59:37.388" v="813"/>
          <ac:spMkLst>
            <pc:docMk/>
            <pc:sldMk cId="4201149172" sldId="563"/>
            <ac:spMk id="15" creationId="{C5142C60-06E3-34E7-E56F-67136ADB3CFB}"/>
          </ac:spMkLst>
        </pc:spChg>
        <pc:spChg chg="del">
          <ac:chgData name="Bruno Lima Caldeira de Andrada" userId="8b0c22e0-6eb9-481e-ae87-fb6e73ee6832" providerId="ADAL" clId="{853F0367-ADC4-423E-9E24-C92EC5C69D73}" dt="2023-05-16T11:29:28.833" v="222" actId="478"/>
          <ac:spMkLst>
            <pc:docMk/>
            <pc:sldMk cId="4201149172" sldId="563"/>
            <ac:spMk id="16" creationId="{3A86BDB6-2EC9-7C21-5DDF-1A21D99ECB50}"/>
          </ac:spMkLst>
        </pc:spChg>
        <pc:spChg chg="add del mod">
          <ac:chgData name="Bruno Lima Caldeira de Andrada" userId="8b0c22e0-6eb9-481e-ae87-fb6e73ee6832" providerId="ADAL" clId="{853F0367-ADC4-423E-9E24-C92EC5C69D73}" dt="2023-05-16T12:14:29.478" v="959" actId="478"/>
          <ac:spMkLst>
            <pc:docMk/>
            <pc:sldMk cId="4201149172" sldId="563"/>
            <ac:spMk id="17" creationId="{9446265B-A0EC-7F2A-DB3C-01844C353AB9}"/>
          </ac:spMkLst>
        </pc:spChg>
        <pc:spChg chg="add mod">
          <ac:chgData name="Bruno Lima Caldeira de Andrada" userId="8b0c22e0-6eb9-481e-ae87-fb6e73ee6832" providerId="ADAL" clId="{853F0367-ADC4-423E-9E24-C92EC5C69D73}" dt="2023-05-16T12:25:30.282" v="1120" actId="1076"/>
          <ac:spMkLst>
            <pc:docMk/>
            <pc:sldMk cId="4201149172" sldId="563"/>
            <ac:spMk id="18" creationId="{3C2956AE-7624-1153-DDE9-0129202321B7}"/>
          </ac:spMkLst>
        </pc:spChg>
        <pc:spChg chg="add mod">
          <ac:chgData name="Bruno Lima Caldeira de Andrada" userId="8b0c22e0-6eb9-481e-ae87-fb6e73ee6832" providerId="ADAL" clId="{853F0367-ADC4-423E-9E24-C92EC5C69D73}" dt="2023-05-16T13:40:34.848" v="1717" actId="20577"/>
          <ac:spMkLst>
            <pc:docMk/>
            <pc:sldMk cId="4201149172" sldId="563"/>
            <ac:spMk id="19" creationId="{1997D678-C70C-D867-C2F8-BE57D4866204}"/>
          </ac:spMkLst>
        </pc:spChg>
        <pc:spChg chg="del">
          <ac:chgData name="Bruno Lima Caldeira de Andrada" userId="8b0c22e0-6eb9-481e-ae87-fb6e73ee6832" providerId="ADAL" clId="{853F0367-ADC4-423E-9E24-C92EC5C69D73}" dt="2023-05-16T11:29:30.968" v="224" actId="478"/>
          <ac:spMkLst>
            <pc:docMk/>
            <pc:sldMk cId="4201149172" sldId="563"/>
            <ac:spMk id="26" creationId="{A9DEAC5F-CC2A-33D9-B402-4EDA4246DDE6}"/>
          </ac:spMkLst>
        </pc:spChg>
        <pc:spChg chg="del mod">
          <ac:chgData name="Bruno Lima Caldeira de Andrada" userId="8b0c22e0-6eb9-481e-ae87-fb6e73ee6832" providerId="ADAL" clId="{853F0367-ADC4-423E-9E24-C92EC5C69D73}" dt="2023-05-16T11:29:32.715" v="225" actId="478"/>
          <ac:spMkLst>
            <pc:docMk/>
            <pc:sldMk cId="4201149172" sldId="563"/>
            <ac:spMk id="27" creationId="{3477CAB1-F4D0-4327-A608-24C2558A1D49}"/>
          </ac:spMkLst>
        </pc:spChg>
        <pc:spChg chg="del mod">
          <ac:chgData name="Bruno Lima Caldeira de Andrada" userId="8b0c22e0-6eb9-481e-ae87-fb6e73ee6832" providerId="ADAL" clId="{853F0367-ADC4-423E-9E24-C92EC5C69D73}" dt="2023-05-16T11:35:20.346" v="321" actId="478"/>
          <ac:spMkLst>
            <pc:docMk/>
            <pc:sldMk cId="4201149172" sldId="563"/>
            <ac:spMk id="28" creationId="{7C9A65BD-FB45-1B2A-ACFE-620D8A322DFF}"/>
          </ac:spMkLst>
        </pc:spChg>
      </pc:sldChg>
      <pc:sldChg chg="delSp modSp add mod modAnim">
        <pc:chgData name="Bruno Lima Caldeira de Andrada" userId="8b0c22e0-6eb9-481e-ae87-fb6e73ee6832" providerId="ADAL" clId="{853F0367-ADC4-423E-9E24-C92EC5C69D73}" dt="2023-05-16T17:01:12.433" v="1878"/>
        <pc:sldMkLst>
          <pc:docMk/>
          <pc:sldMk cId="416593551" sldId="564"/>
        </pc:sldMkLst>
        <pc:spChg chg="mod">
          <ac:chgData name="Bruno Lima Caldeira de Andrada" userId="8b0c22e0-6eb9-481e-ae87-fb6e73ee6832" providerId="ADAL" clId="{853F0367-ADC4-423E-9E24-C92EC5C69D73}" dt="2023-05-16T13:46:42.314" v="1769" actId="207"/>
          <ac:spMkLst>
            <pc:docMk/>
            <pc:sldMk cId="416593551" sldId="564"/>
            <ac:spMk id="3" creationId="{A7ACADB1-2EC5-0663-7C70-C98B89183952}"/>
          </ac:spMkLst>
        </pc:spChg>
        <pc:spChg chg="mod">
          <ac:chgData name="Bruno Lima Caldeira de Andrada" userId="8b0c22e0-6eb9-481e-ae87-fb6e73ee6832" providerId="ADAL" clId="{853F0367-ADC4-423E-9E24-C92EC5C69D73}" dt="2023-05-16T13:41:41.432" v="1742" actId="20577"/>
          <ac:spMkLst>
            <pc:docMk/>
            <pc:sldMk cId="416593551" sldId="564"/>
            <ac:spMk id="4" creationId="{F8B504BF-0BC5-49A1-8A19-1CDF58E961F6}"/>
          </ac:spMkLst>
        </pc:spChg>
        <pc:spChg chg="mod">
          <ac:chgData name="Bruno Lima Caldeira de Andrada" userId="8b0c22e0-6eb9-481e-ae87-fb6e73ee6832" providerId="ADAL" clId="{853F0367-ADC4-423E-9E24-C92EC5C69D73}" dt="2023-05-16T13:41:44.258" v="1744" actId="20577"/>
          <ac:spMkLst>
            <pc:docMk/>
            <pc:sldMk cId="416593551" sldId="564"/>
            <ac:spMk id="5" creationId="{569408A2-3207-0129-16CD-097562A8EA5A}"/>
          </ac:spMkLst>
        </pc:spChg>
        <pc:spChg chg="del">
          <ac:chgData name="Bruno Lima Caldeira de Andrada" userId="8b0c22e0-6eb9-481e-ae87-fb6e73ee6832" providerId="ADAL" clId="{853F0367-ADC4-423E-9E24-C92EC5C69D73}" dt="2023-05-16T13:59:32.877" v="1776" actId="478"/>
          <ac:spMkLst>
            <pc:docMk/>
            <pc:sldMk cId="416593551" sldId="564"/>
            <ac:spMk id="6" creationId="{E2AA6B81-F43F-38F4-7EFF-5562353AFE01}"/>
          </ac:spMkLst>
        </pc:spChg>
        <pc:spChg chg="mod">
          <ac:chgData name="Bruno Lima Caldeira de Andrada" userId="8b0c22e0-6eb9-481e-ae87-fb6e73ee6832" providerId="ADAL" clId="{853F0367-ADC4-423E-9E24-C92EC5C69D73}" dt="2023-05-16T13:41:47.051" v="1746" actId="20577"/>
          <ac:spMkLst>
            <pc:docMk/>
            <pc:sldMk cId="416593551" sldId="564"/>
            <ac:spMk id="7" creationId="{68EEF5C4-2551-DE0C-1DA0-25A84190CAA9}"/>
          </ac:spMkLst>
        </pc:spChg>
        <pc:spChg chg="del">
          <ac:chgData name="Bruno Lima Caldeira de Andrada" userId="8b0c22e0-6eb9-481e-ae87-fb6e73ee6832" providerId="ADAL" clId="{853F0367-ADC4-423E-9E24-C92EC5C69D73}" dt="2023-05-16T13:59:37.361" v="1777" actId="478"/>
          <ac:spMkLst>
            <pc:docMk/>
            <pc:sldMk cId="416593551" sldId="564"/>
            <ac:spMk id="8" creationId="{7F3910A9-64E7-E8C9-7526-209AA221CECA}"/>
          </ac:spMkLst>
        </pc:spChg>
        <pc:spChg chg="mod">
          <ac:chgData name="Bruno Lima Caldeira de Andrada" userId="8b0c22e0-6eb9-481e-ae87-fb6e73ee6832" providerId="ADAL" clId="{853F0367-ADC4-423E-9E24-C92EC5C69D73}" dt="2023-05-16T13:41:50.615" v="1748" actId="20577"/>
          <ac:spMkLst>
            <pc:docMk/>
            <pc:sldMk cId="416593551" sldId="564"/>
            <ac:spMk id="9" creationId="{F4C15949-3B77-BD21-0289-4EB7C6B0FBB0}"/>
          </ac:spMkLst>
        </pc:spChg>
        <pc:spChg chg="mod">
          <ac:chgData name="Bruno Lima Caldeira de Andrada" userId="8b0c22e0-6eb9-481e-ae87-fb6e73ee6832" providerId="ADAL" clId="{853F0367-ADC4-423E-9E24-C92EC5C69D73}" dt="2023-05-16T13:41:55.143" v="1750" actId="20577"/>
          <ac:spMkLst>
            <pc:docMk/>
            <pc:sldMk cId="416593551" sldId="564"/>
            <ac:spMk id="10" creationId="{8EBFBDC8-862E-A875-1D3C-654FBF583FCE}"/>
          </ac:spMkLst>
        </pc:spChg>
        <pc:spChg chg="mod">
          <ac:chgData name="Bruno Lima Caldeira de Andrada" userId="8b0c22e0-6eb9-481e-ae87-fb6e73ee6832" providerId="ADAL" clId="{853F0367-ADC4-423E-9E24-C92EC5C69D73}" dt="2023-05-16T12:13:44.479" v="949" actId="21"/>
          <ac:spMkLst>
            <pc:docMk/>
            <pc:sldMk cId="416593551" sldId="564"/>
            <ac:spMk id="28" creationId="{7C9A65BD-FB45-1B2A-ACFE-620D8A322DFF}"/>
          </ac:spMkLst>
        </pc:spChg>
      </pc:sldChg>
      <pc:sldChg chg="del">
        <pc:chgData name="Bruno Lima Caldeira de Andrada" userId="8b0c22e0-6eb9-481e-ae87-fb6e73ee6832" providerId="ADAL" clId="{853F0367-ADC4-423E-9E24-C92EC5C69D73}" dt="2023-05-16T11:00:42.740" v="19" actId="47"/>
        <pc:sldMkLst>
          <pc:docMk/>
          <pc:sldMk cId="1403609963" sldId="564"/>
        </pc:sldMkLst>
      </pc:sldChg>
      <pc:sldChg chg="addSp delSp add del setBg delDesignElem">
        <pc:chgData name="Bruno Lima Caldeira de Andrada" userId="8b0c22e0-6eb9-481e-ae87-fb6e73ee6832" providerId="ADAL" clId="{853F0367-ADC4-423E-9E24-C92EC5C69D73}" dt="2023-05-16T11:44:55.915" v="531"/>
        <pc:sldMkLst>
          <pc:docMk/>
          <pc:sldMk cId="3628262979" sldId="565"/>
        </pc:sldMkLst>
        <pc:spChg chg="add del">
          <ac:chgData name="Bruno Lima Caldeira de Andrada" userId="8b0c22e0-6eb9-481e-ae87-fb6e73ee6832" providerId="ADAL" clId="{853F0367-ADC4-423E-9E24-C92EC5C69D73}" dt="2023-05-16T11:44:55.915" v="531"/>
          <ac:spMkLst>
            <pc:docMk/>
            <pc:sldMk cId="3628262979" sldId="565"/>
            <ac:spMk id="2057" creationId="{F2B38F72-8FC4-4001-8C67-FA6B86DEC767}"/>
          </ac:spMkLst>
        </pc:spChg>
      </pc:sldChg>
      <pc:sldChg chg="modSp add mod modAnim">
        <pc:chgData name="Bruno Lima Caldeira de Andrada" userId="8b0c22e0-6eb9-481e-ae87-fb6e73ee6832" providerId="ADAL" clId="{853F0367-ADC4-423E-9E24-C92EC5C69D73}" dt="2023-05-16T17:00:58.325" v="1876"/>
        <pc:sldMkLst>
          <pc:docMk/>
          <pc:sldMk cId="3855921309" sldId="565"/>
        </pc:sldMkLst>
        <pc:spChg chg="mod">
          <ac:chgData name="Bruno Lima Caldeira de Andrada" userId="8b0c22e0-6eb9-481e-ae87-fb6e73ee6832" providerId="ADAL" clId="{853F0367-ADC4-423E-9E24-C92EC5C69D73}" dt="2023-05-16T13:46:32.339" v="1767" actId="122"/>
          <ac:spMkLst>
            <pc:docMk/>
            <pc:sldMk cId="3855921309" sldId="565"/>
            <ac:spMk id="3" creationId="{A7ACADB1-2EC5-0663-7C70-C98B89183952}"/>
          </ac:spMkLst>
        </pc:spChg>
        <pc:spChg chg="mod">
          <ac:chgData name="Bruno Lima Caldeira de Andrada" userId="8b0c22e0-6eb9-481e-ae87-fb6e73ee6832" providerId="ADAL" clId="{853F0367-ADC4-423E-9E24-C92EC5C69D73}" dt="2023-05-16T13:43:39.062" v="1758" actId="20577"/>
          <ac:spMkLst>
            <pc:docMk/>
            <pc:sldMk cId="3855921309" sldId="565"/>
            <ac:spMk id="4" creationId="{F8B504BF-0BC5-49A1-8A19-1CDF58E961F6}"/>
          </ac:spMkLst>
        </pc:spChg>
        <pc:spChg chg="mod">
          <ac:chgData name="Bruno Lima Caldeira de Andrada" userId="8b0c22e0-6eb9-481e-ae87-fb6e73ee6832" providerId="ADAL" clId="{853F0367-ADC4-423E-9E24-C92EC5C69D73}" dt="2023-05-16T13:41:21.045" v="1734" actId="20577"/>
          <ac:spMkLst>
            <pc:docMk/>
            <pc:sldMk cId="3855921309" sldId="565"/>
            <ac:spMk id="5" creationId="{569408A2-3207-0129-16CD-097562A8EA5A}"/>
          </ac:spMkLst>
        </pc:spChg>
        <pc:spChg chg="mod">
          <ac:chgData name="Bruno Lima Caldeira de Andrada" userId="8b0c22e0-6eb9-481e-ae87-fb6e73ee6832" providerId="ADAL" clId="{853F0367-ADC4-423E-9E24-C92EC5C69D73}" dt="2023-05-16T13:41:27.361" v="1736" actId="20577"/>
          <ac:spMkLst>
            <pc:docMk/>
            <pc:sldMk cId="3855921309" sldId="565"/>
            <ac:spMk id="7" creationId="{68EEF5C4-2551-DE0C-1DA0-25A84190CAA9}"/>
          </ac:spMkLst>
        </pc:spChg>
        <pc:spChg chg="mod">
          <ac:chgData name="Bruno Lima Caldeira de Andrada" userId="8b0c22e0-6eb9-481e-ae87-fb6e73ee6832" providerId="ADAL" clId="{853F0367-ADC4-423E-9E24-C92EC5C69D73}" dt="2023-05-16T13:41:30.195" v="1738" actId="20577"/>
          <ac:spMkLst>
            <pc:docMk/>
            <pc:sldMk cId="3855921309" sldId="565"/>
            <ac:spMk id="9" creationId="{F4C15949-3B77-BD21-0289-4EB7C6B0FBB0}"/>
          </ac:spMkLst>
        </pc:spChg>
        <pc:spChg chg="mod">
          <ac:chgData name="Bruno Lima Caldeira de Andrada" userId="8b0c22e0-6eb9-481e-ae87-fb6e73ee6832" providerId="ADAL" clId="{853F0367-ADC4-423E-9E24-C92EC5C69D73}" dt="2023-05-16T13:41:35.320" v="1740" actId="20577"/>
          <ac:spMkLst>
            <pc:docMk/>
            <pc:sldMk cId="3855921309" sldId="565"/>
            <ac:spMk id="10" creationId="{8EBFBDC8-862E-A875-1D3C-654FBF583FCE}"/>
          </ac:spMkLst>
        </pc:spChg>
        <pc:spChg chg="mod">
          <ac:chgData name="Bruno Lima Caldeira de Andrada" userId="8b0c22e0-6eb9-481e-ae87-fb6e73ee6832" providerId="ADAL" clId="{853F0367-ADC4-423E-9E24-C92EC5C69D73}" dt="2023-05-16T12:13:29.820" v="946" actId="21"/>
          <ac:spMkLst>
            <pc:docMk/>
            <pc:sldMk cId="3855921309" sldId="565"/>
            <ac:spMk id="11" creationId="{BB17F76A-28B9-E444-354C-2D9999D7777B}"/>
          </ac:spMkLst>
        </pc:spChg>
      </pc:sldChg>
      <pc:sldChg chg="del">
        <pc:chgData name="Bruno Lima Caldeira de Andrada" userId="8b0c22e0-6eb9-481e-ae87-fb6e73ee6832" providerId="ADAL" clId="{853F0367-ADC4-423E-9E24-C92EC5C69D73}" dt="2023-05-16T11:00:46.001" v="20" actId="47"/>
        <pc:sldMkLst>
          <pc:docMk/>
          <pc:sldMk cId="4277096612" sldId="565"/>
        </pc:sldMkLst>
      </pc:sldChg>
      <pc:sldChg chg="modSp add mod modAnim">
        <pc:chgData name="Bruno Lima Caldeira de Andrada" userId="8b0c22e0-6eb9-481e-ae87-fb6e73ee6832" providerId="ADAL" clId="{853F0367-ADC4-423E-9E24-C92EC5C69D73}" dt="2023-05-16T17:03:25.571" v="1900" actId="20577"/>
        <pc:sldMkLst>
          <pc:docMk/>
          <pc:sldMk cId="1326596133" sldId="566"/>
        </pc:sldMkLst>
        <pc:spChg chg="mod">
          <ac:chgData name="Bruno Lima Caldeira de Andrada" userId="8b0c22e0-6eb9-481e-ae87-fb6e73ee6832" providerId="ADAL" clId="{853F0367-ADC4-423E-9E24-C92EC5C69D73}" dt="2023-05-16T13:46:19.914" v="1765" actId="207"/>
          <ac:spMkLst>
            <pc:docMk/>
            <pc:sldMk cId="1326596133" sldId="566"/>
            <ac:spMk id="3" creationId="{A7ACADB1-2EC5-0663-7C70-C98B89183952}"/>
          </ac:spMkLst>
        </pc:spChg>
        <pc:spChg chg="mod">
          <ac:chgData name="Bruno Lima Caldeira de Andrada" userId="8b0c22e0-6eb9-481e-ae87-fb6e73ee6832" providerId="ADAL" clId="{853F0367-ADC4-423E-9E24-C92EC5C69D73}" dt="2023-05-16T17:03:25.571" v="1900" actId="20577"/>
          <ac:spMkLst>
            <pc:docMk/>
            <pc:sldMk cId="1326596133" sldId="566"/>
            <ac:spMk id="4" creationId="{F8B504BF-0BC5-49A1-8A19-1CDF58E961F6}"/>
          </ac:spMkLst>
        </pc:spChg>
        <pc:spChg chg="mod">
          <ac:chgData name="Bruno Lima Caldeira de Andrada" userId="8b0c22e0-6eb9-481e-ae87-fb6e73ee6832" providerId="ADAL" clId="{853F0367-ADC4-423E-9E24-C92EC5C69D73}" dt="2023-05-16T13:40:56.857" v="1725" actId="20577"/>
          <ac:spMkLst>
            <pc:docMk/>
            <pc:sldMk cId="1326596133" sldId="566"/>
            <ac:spMk id="5" creationId="{569408A2-3207-0129-16CD-097562A8EA5A}"/>
          </ac:spMkLst>
        </pc:spChg>
        <pc:spChg chg="mod">
          <ac:chgData name="Bruno Lima Caldeira de Andrada" userId="8b0c22e0-6eb9-481e-ae87-fb6e73ee6832" providerId="ADAL" clId="{853F0367-ADC4-423E-9E24-C92EC5C69D73}" dt="2023-05-16T12:13:22.015" v="945" actId="20577"/>
          <ac:spMkLst>
            <pc:docMk/>
            <pc:sldMk cId="1326596133" sldId="566"/>
            <ac:spMk id="12" creationId="{FEB0F4E1-5DD7-4857-005E-481C5AAEE778}"/>
          </ac:spMkLst>
        </pc:spChg>
        <pc:spChg chg="mod">
          <ac:chgData name="Bruno Lima Caldeira de Andrada" userId="8b0c22e0-6eb9-481e-ae87-fb6e73ee6832" providerId="ADAL" clId="{853F0367-ADC4-423E-9E24-C92EC5C69D73}" dt="2023-05-16T13:41:09.724" v="1730" actId="14100"/>
          <ac:spMkLst>
            <pc:docMk/>
            <pc:sldMk cId="1326596133" sldId="566"/>
            <ac:spMk id="13" creationId="{BA3B152F-3F48-68D0-7AF1-E2D0599CC3FE}"/>
          </ac:spMkLst>
        </pc:spChg>
      </pc:sldChg>
      <pc:sldChg chg="del">
        <pc:chgData name="Bruno Lima Caldeira de Andrada" userId="8b0c22e0-6eb9-481e-ae87-fb6e73ee6832" providerId="ADAL" clId="{853F0367-ADC4-423E-9E24-C92EC5C69D73}" dt="2023-05-16T11:01:06.116" v="21" actId="47"/>
        <pc:sldMkLst>
          <pc:docMk/>
          <pc:sldMk cId="3761649512" sldId="566"/>
        </pc:sldMkLst>
      </pc:sldChg>
      <pc:sldChg chg="modSp add mod modAnim">
        <pc:chgData name="Bruno Lima Caldeira de Andrada" userId="8b0c22e0-6eb9-481e-ae87-fb6e73ee6832" providerId="ADAL" clId="{853F0367-ADC4-423E-9E24-C92EC5C69D73}" dt="2023-05-16T17:00:25.768" v="1872"/>
        <pc:sldMkLst>
          <pc:docMk/>
          <pc:sldMk cId="581224684" sldId="567"/>
        </pc:sldMkLst>
        <pc:spChg chg="mod">
          <ac:chgData name="Bruno Lima Caldeira de Andrada" userId="8b0c22e0-6eb9-481e-ae87-fb6e73ee6832" providerId="ADAL" clId="{853F0367-ADC4-423E-9E24-C92EC5C69D73}" dt="2023-05-16T13:46:08.466" v="1763" actId="207"/>
          <ac:spMkLst>
            <pc:docMk/>
            <pc:sldMk cId="581224684" sldId="567"/>
            <ac:spMk id="3" creationId="{A7ACADB1-2EC5-0663-7C70-C98B89183952}"/>
          </ac:spMkLst>
        </pc:spChg>
        <pc:spChg chg="mod">
          <ac:chgData name="Bruno Lima Caldeira de Andrada" userId="8b0c22e0-6eb9-481e-ae87-fb6e73ee6832" providerId="ADAL" clId="{853F0367-ADC4-423E-9E24-C92EC5C69D73}" dt="2023-05-16T13:40:46.316" v="1721" actId="20577"/>
          <ac:spMkLst>
            <pc:docMk/>
            <pc:sldMk cId="581224684" sldId="567"/>
            <ac:spMk id="4" creationId="{F8B504BF-0BC5-49A1-8A19-1CDF58E961F6}"/>
          </ac:spMkLst>
        </pc:spChg>
        <pc:spChg chg="mod">
          <ac:chgData name="Bruno Lima Caldeira de Andrada" userId="8b0c22e0-6eb9-481e-ae87-fb6e73ee6832" providerId="ADAL" clId="{853F0367-ADC4-423E-9E24-C92EC5C69D73}" dt="2023-05-16T13:40:42.782" v="1719" actId="20577"/>
          <ac:spMkLst>
            <pc:docMk/>
            <pc:sldMk cId="581224684" sldId="567"/>
            <ac:spMk id="5" creationId="{569408A2-3207-0129-16CD-097562A8EA5A}"/>
          </ac:spMkLst>
        </pc:spChg>
        <pc:spChg chg="mod">
          <ac:chgData name="Bruno Lima Caldeira de Andrada" userId="8b0c22e0-6eb9-481e-ae87-fb6e73ee6832" providerId="ADAL" clId="{853F0367-ADC4-423E-9E24-C92EC5C69D73}" dt="2023-05-16T13:40:50.979" v="1723" actId="20577"/>
          <ac:spMkLst>
            <pc:docMk/>
            <pc:sldMk cId="581224684" sldId="567"/>
            <ac:spMk id="13" creationId="{BA3B152F-3F48-68D0-7AF1-E2D0599CC3FE}"/>
          </ac:spMkLst>
        </pc:spChg>
      </pc:sldChg>
      <pc:sldChg chg="del">
        <pc:chgData name="Bruno Lima Caldeira de Andrada" userId="8b0c22e0-6eb9-481e-ae87-fb6e73ee6832" providerId="ADAL" clId="{853F0367-ADC4-423E-9E24-C92EC5C69D73}" dt="2023-05-16T11:02:22.267" v="32" actId="47"/>
        <pc:sldMkLst>
          <pc:docMk/>
          <pc:sldMk cId="1747157592" sldId="567"/>
        </pc:sldMkLst>
      </pc:sldChg>
      <pc:sldChg chg="addSp delSp add del setBg delDesignElem">
        <pc:chgData name="Bruno Lima Caldeira de Andrada" userId="8b0c22e0-6eb9-481e-ae87-fb6e73ee6832" providerId="ADAL" clId="{853F0367-ADC4-423E-9E24-C92EC5C69D73}" dt="2023-05-16T12:14:00.045" v="954"/>
        <pc:sldMkLst>
          <pc:docMk/>
          <pc:sldMk cId="2335788674" sldId="567"/>
        </pc:sldMkLst>
        <pc:spChg chg="add del">
          <ac:chgData name="Bruno Lima Caldeira de Andrada" userId="8b0c22e0-6eb9-481e-ae87-fb6e73ee6832" providerId="ADAL" clId="{853F0367-ADC4-423E-9E24-C92EC5C69D73}" dt="2023-05-16T12:14:00.045" v="954"/>
          <ac:spMkLst>
            <pc:docMk/>
            <pc:sldMk cId="2335788674" sldId="567"/>
            <ac:spMk id="2057" creationId="{F2B38F72-8FC4-4001-8C67-FA6B86DEC767}"/>
          </ac:spMkLst>
        </pc:spChg>
      </pc:sldChg>
      <pc:sldChg chg="addSp delSp add del setBg delDesignElem">
        <pc:chgData name="Bruno Lima Caldeira de Andrada" userId="8b0c22e0-6eb9-481e-ae87-fb6e73ee6832" providerId="ADAL" clId="{853F0367-ADC4-423E-9E24-C92EC5C69D73}" dt="2023-05-16T12:14:39.257" v="965"/>
        <pc:sldMkLst>
          <pc:docMk/>
          <pc:sldMk cId="41590409" sldId="568"/>
        </pc:sldMkLst>
        <pc:spChg chg="add del">
          <ac:chgData name="Bruno Lima Caldeira de Andrada" userId="8b0c22e0-6eb9-481e-ae87-fb6e73ee6832" providerId="ADAL" clId="{853F0367-ADC4-423E-9E24-C92EC5C69D73}" dt="2023-05-16T12:14:39.257" v="965"/>
          <ac:spMkLst>
            <pc:docMk/>
            <pc:sldMk cId="41590409" sldId="568"/>
            <ac:spMk id="2057" creationId="{F2B38F72-8FC4-4001-8C67-FA6B86DEC767}"/>
          </ac:spMkLst>
        </pc:spChg>
      </pc:sldChg>
      <pc:sldChg chg="addSp delSp modSp add mod modAnim">
        <pc:chgData name="Bruno Lima Caldeira de Andrada" userId="8b0c22e0-6eb9-481e-ae87-fb6e73ee6832" providerId="ADAL" clId="{853F0367-ADC4-423E-9E24-C92EC5C69D73}" dt="2023-05-16T17:01:44.591" v="1882"/>
        <pc:sldMkLst>
          <pc:docMk/>
          <pc:sldMk cId="925519906" sldId="568"/>
        </pc:sldMkLst>
        <pc:spChg chg="mod">
          <ac:chgData name="Bruno Lima Caldeira de Andrada" userId="8b0c22e0-6eb9-481e-ae87-fb6e73ee6832" providerId="ADAL" clId="{853F0367-ADC4-423E-9E24-C92EC5C69D73}" dt="2023-05-16T13:46:53.876" v="1771" actId="207"/>
          <ac:spMkLst>
            <pc:docMk/>
            <pc:sldMk cId="925519906" sldId="568"/>
            <ac:spMk id="3" creationId="{A7ACADB1-2EC5-0663-7C70-C98B89183952}"/>
          </ac:spMkLst>
        </pc:spChg>
        <pc:spChg chg="add mod">
          <ac:chgData name="Bruno Lima Caldeira de Andrada" userId="8b0c22e0-6eb9-481e-ae87-fb6e73ee6832" providerId="ADAL" clId="{853F0367-ADC4-423E-9E24-C92EC5C69D73}" dt="2023-05-16T13:09:51.607" v="1533" actId="14100"/>
          <ac:spMkLst>
            <pc:docMk/>
            <pc:sldMk cId="925519906" sldId="568"/>
            <ac:spMk id="4" creationId="{DB85D8D0-D0AD-4EB2-6720-408EA1CCFF5D}"/>
          </ac:spMkLst>
        </pc:spChg>
        <pc:spChg chg="add mod">
          <ac:chgData name="Bruno Lima Caldeira de Andrada" userId="8b0c22e0-6eb9-481e-ae87-fb6e73ee6832" providerId="ADAL" clId="{853F0367-ADC4-423E-9E24-C92EC5C69D73}" dt="2023-05-16T13:10:38.413" v="1543" actId="1076"/>
          <ac:spMkLst>
            <pc:docMk/>
            <pc:sldMk cId="925519906" sldId="568"/>
            <ac:spMk id="5" creationId="{DB0C1646-55D9-C797-C2C2-8BF5DC471764}"/>
          </ac:spMkLst>
        </pc:spChg>
        <pc:spChg chg="add del mod">
          <ac:chgData name="Bruno Lima Caldeira de Andrada" userId="8b0c22e0-6eb9-481e-ae87-fb6e73ee6832" providerId="ADAL" clId="{853F0367-ADC4-423E-9E24-C92EC5C69D73}" dt="2023-05-16T13:07:39.023" v="1510"/>
          <ac:spMkLst>
            <pc:docMk/>
            <pc:sldMk cId="925519906" sldId="568"/>
            <ac:spMk id="7" creationId="{47B36B23-1980-FC5B-4577-9C2719F3079F}"/>
          </ac:spMkLst>
        </pc:spChg>
        <pc:spChg chg="add mod">
          <ac:chgData name="Bruno Lima Caldeira de Andrada" userId="8b0c22e0-6eb9-481e-ae87-fb6e73ee6832" providerId="ADAL" clId="{853F0367-ADC4-423E-9E24-C92EC5C69D73}" dt="2023-05-16T13:35:54.269" v="1700" actId="1076"/>
          <ac:spMkLst>
            <pc:docMk/>
            <pc:sldMk cId="925519906" sldId="568"/>
            <ac:spMk id="9" creationId="{1B7BFFB1-449C-FD23-A4F0-E74F3FA1A153}"/>
          </ac:spMkLst>
        </pc:spChg>
        <pc:spChg chg="mod">
          <ac:chgData name="Bruno Lima Caldeira de Andrada" userId="8b0c22e0-6eb9-481e-ae87-fb6e73ee6832" providerId="ADAL" clId="{853F0367-ADC4-423E-9E24-C92EC5C69D73}" dt="2023-05-16T13:44:30.822" v="1760" actId="20577"/>
          <ac:spMkLst>
            <pc:docMk/>
            <pc:sldMk cId="925519906" sldId="568"/>
            <ac:spMk id="22" creationId="{197E382F-BE39-7BDC-17D3-3C5718BDB3AD}"/>
          </ac:spMkLst>
        </pc:spChg>
        <pc:spChg chg="del">
          <ac:chgData name="Bruno Lima Caldeira de Andrada" userId="8b0c22e0-6eb9-481e-ae87-fb6e73ee6832" providerId="ADAL" clId="{853F0367-ADC4-423E-9E24-C92EC5C69D73}" dt="2023-05-16T12:27:10.575" v="1141" actId="478"/>
          <ac:spMkLst>
            <pc:docMk/>
            <pc:sldMk cId="925519906" sldId="568"/>
            <ac:spMk id="23" creationId="{34630650-ABB1-1636-E6F3-C9C224FFE547}"/>
          </ac:spMkLst>
        </pc:spChg>
      </pc:sldChg>
      <pc:sldChg chg="addSp delSp add del setBg delDesignElem">
        <pc:chgData name="Bruno Lima Caldeira de Andrada" userId="8b0c22e0-6eb9-481e-ae87-fb6e73ee6832" providerId="ADAL" clId="{853F0367-ADC4-423E-9E24-C92EC5C69D73}" dt="2023-05-16T12:14:33.796" v="962"/>
        <pc:sldMkLst>
          <pc:docMk/>
          <pc:sldMk cId="2490696673" sldId="568"/>
        </pc:sldMkLst>
        <pc:spChg chg="add del">
          <ac:chgData name="Bruno Lima Caldeira de Andrada" userId="8b0c22e0-6eb9-481e-ae87-fb6e73ee6832" providerId="ADAL" clId="{853F0367-ADC4-423E-9E24-C92EC5C69D73}" dt="2023-05-16T12:14:33.796" v="962"/>
          <ac:spMkLst>
            <pc:docMk/>
            <pc:sldMk cId="2490696673" sldId="568"/>
            <ac:spMk id="2057" creationId="{F2B38F72-8FC4-4001-8C67-FA6B86DEC767}"/>
          </ac:spMkLst>
        </pc:spChg>
      </pc:sldChg>
      <pc:sldChg chg="addSp delSp add del setBg delDesignElem">
        <pc:chgData name="Bruno Lima Caldeira de Andrada" userId="8b0c22e0-6eb9-481e-ae87-fb6e73ee6832" providerId="ADAL" clId="{853F0367-ADC4-423E-9E24-C92EC5C69D73}" dt="2023-05-16T12:14:25.271" v="958"/>
        <pc:sldMkLst>
          <pc:docMk/>
          <pc:sldMk cId="2759253035" sldId="568"/>
        </pc:sldMkLst>
        <pc:spChg chg="add del">
          <ac:chgData name="Bruno Lima Caldeira de Andrada" userId="8b0c22e0-6eb9-481e-ae87-fb6e73ee6832" providerId="ADAL" clId="{853F0367-ADC4-423E-9E24-C92EC5C69D73}" dt="2023-05-16T12:14:25.271" v="958"/>
          <ac:spMkLst>
            <pc:docMk/>
            <pc:sldMk cId="2759253035" sldId="568"/>
            <ac:spMk id="2057" creationId="{F2B38F72-8FC4-4001-8C67-FA6B86DEC767}"/>
          </ac:spMkLst>
        </pc:spChg>
      </pc:sldChg>
      <pc:sldMasterChg chg="del delSldLayout">
        <pc:chgData name="Bruno Lima Caldeira de Andrada" userId="8b0c22e0-6eb9-481e-ae87-fb6e73ee6832" providerId="ADAL" clId="{853F0367-ADC4-423E-9E24-C92EC5C69D73}" dt="2023-05-16T11:02:22.267" v="32" actId="47"/>
        <pc:sldMasterMkLst>
          <pc:docMk/>
          <pc:sldMasterMk cId="2314582999" sldId="2147483700"/>
        </pc:sldMasterMkLst>
        <pc:sldLayoutChg chg="del">
          <pc:chgData name="Bruno Lima Caldeira de Andrada" userId="8b0c22e0-6eb9-481e-ae87-fb6e73ee6832" providerId="ADAL" clId="{853F0367-ADC4-423E-9E24-C92EC5C69D73}" dt="2023-05-16T11:02:22.267" v="32" actId="47"/>
          <pc:sldLayoutMkLst>
            <pc:docMk/>
            <pc:sldMasterMk cId="2314582999" sldId="2147483700"/>
            <pc:sldLayoutMk cId="805882338" sldId="2147483701"/>
          </pc:sldLayoutMkLst>
        </pc:sldLayoutChg>
        <pc:sldLayoutChg chg="del">
          <pc:chgData name="Bruno Lima Caldeira de Andrada" userId="8b0c22e0-6eb9-481e-ae87-fb6e73ee6832" providerId="ADAL" clId="{853F0367-ADC4-423E-9E24-C92EC5C69D73}" dt="2023-05-16T11:02:22.267" v="32" actId="47"/>
          <pc:sldLayoutMkLst>
            <pc:docMk/>
            <pc:sldMasterMk cId="2314582999" sldId="2147483700"/>
            <pc:sldLayoutMk cId="3651867062" sldId="2147483702"/>
          </pc:sldLayoutMkLst>
        </pc:sldLayoutChg>
        <pc:sldLayoutChg chg="del">
          <pc:chgData name="Bruno Lima Caldeira de Andrada" userId="8b0c22e0-6eb9-481e-ae87-fb6e73ee6832" providerId="ADAL" clId="{853F0367-ADC4-423E-9E24-C92EC5C69D73}" dt="2023-05-16T11:02:22.267" v="32" actId="47"/>
          <pc:sldLayoutMkLst>
            <pc:docMk/>
            <pc:sldMasterMk cId="2314582999" sldId="2147483700"/>
            <pc:sldLayoutMk cId="3124545272" sldId="2147483703"/>
          </pc:sldLayoutMkLst>
        </pc:sldLayoutChg>
        <pc:sldLayoutChg chg="del">
          <pc:chgData name="Bruno Lima Caldeira de Andrada" userId="8b0c22e0-6eb9-481e-ae87-fb6e73ee6832" providerId="ADAL" clId="{853F0367-ADC4-423E-9E24-C92EC5C69D73}" dt="2023-05-16T11:02:22.267" v="32" actId="47"/>
          <pc:sldLayoutMkLst>
            <pc:docMk/>
            <pc:sldMasterMk cId="2314582999" sldId="2147483700"/>
            <pc:sldLayoutMk cId="993683990" sldId="2147483704"/>
          </pc:sldLayoutMkLst>
        </pc:sldLayoutChg>
        <pc:sldLayoutChg chg="del">
          <pc:chgData name="Bruno Lima Caldeira de Andrada" userId="8b0c22e0-6eb9-481e-ae87-fb6e73ee6832" providerId="ADAL" clId="{853F0367-ADC4-423E-9E24-C92EC5C69D73}" dt="2023-05-16T11:02:22.267" v="32" actId="47"/>
          <pc:sldLayoutMkLst>
            <pc:docMk/>
            <pc:sldMasterMk cId="2314582999" sldId="2147483700"/>
            <pc:sldLayoutMk cId="2853368703" sldId="2147483705"/>
          </pc:sldLayoutMkLst>
        </pc:sldLayoutChg>
        <pc:sldLayoutChg chg="del">
          <pc:chgData name="Bruno Lima Caldeira de Andrada" userId="8b0c22e0-6eb9-481e-ae87-fb6e73ee6832" providerId="ADAL" clId="{853F0367-ADC4-423E-9E24-C92EC5C69D73}" dt="2023-05-16T11:02:22.267" v="32" actId="47"/>
          <pc:sldLayoutMkLst>
            <pc:docMk/>
            <pc:sldMasterMk cId="2314582999" sldId="2147483700"/>
            <pc:sldLayoutMk cId="4251420824" sldId="2147483706"/>
          </pc:sldLayoutMkLst>
        </pc:sldLayoutChg>
        <pc:sldLayoutChg chg="del">
          <pc:chgData name="Bruno Lima Caldeira de Andrada" userId="8b0c22e0-6eb9-481e-ae87-fb6e73ee6832" providerId="ADAL" clId="{853F0367-ADC4-423E-9E24-C92EC5C69D73}" dt="2023-05-16T11:02:22.267" v="32" actId="47"/>
          <pc:sldLayoutMkLst>
            <pc:docMk/>
            <pc:sldMasterMk cId="2314582999" sldId="2147483700"/>
            <pc:sldLayoutMk cId="1182635884" sldId="2147483707"/>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7:55:14.967"/>
    </inkml:context>
    <inkml:brush xml:id="br0">
      <inkml:brushProperty name="width" value="0.05" units="cm"/>
      <inkml:brushProperty name="height" value="0.05" units="cm"/>
      <inkml:brushProperty name="color" value="#E71224"/>
    </inkml:brush>
  </inkml:definitions>
  <inkml:trace contextRef="#ctx0" brushRef="#br0">2124 389 24575,'-1148'13'0,"464"-2"0,643-12 0,19 0 0,-1 1 0,1 2 0,-43 7 0,59-8 0,1 1 0,0 0 0,0 0 0,-1 0 0,1 1 0,1 0 0,-1 0 0,0 0 0,1 0 0,-1 1 0,1 0 0,0 0 0,0 0 0,0 1 0,1-1 0,-1 1 0,1 0 0,0 0 0,0 1 0,-3 8 0,0 4 0,1 1 0,1 0 0,0 0 0,1 0 0,1 0 0,0 25 0,9 123 0,-3-103 0,-3-33 0,0-10 0,0 0 0,6 31 0,-6-45 0,1-1 0,0 0 0,0 0 0,0 1 0,1-1 0,0-1 0,0 1 0,0 0 0,1-1 0,0 0 0,0 0 0,5 5 0,3 1 0,1-1 0,0 0 0,1-2 0,-1 1 0,2-2 0,24 10 0,-8-3 0,-26-12 0,0 1 0,-1 0 0,1 0 0,-1 1 0,1-1 0,-1 1 0,0 0 0,-1 0 0,1 1 0,-1-1 0,1 1 0,-1 0 0,0 0 0,-1 0 0,1 0 0,-1 1 0,0-1 0,0 1 0,-1-1 0,2 11 0,1 9 0,-1-1 0,-2 1 0,-1 40 0,0-40 0,-1 56 0,2 0 0,5 0 0,2 0 0,22 98 0,-23-144 0,-2 1 0,-1-1 0,-1 50 0,1 17 0,34 203 0,-29-263 0,1-1 0,2 0 0,1-1 0,2 0 0,23 42 0,-31-68 0,13 26 0,1-1 0,2-1 0,52 66 0,-28-48 0,-25-29 0,0-1 0,2-1 0,35 29 0,-23-26 0,101 71 0,-118-88 0,1 0 0,0-1 0,0-1 0,1-2 0,32 8 0,46 13 0,-63-17 0,49 8 0,93-2 0,270-12 0,-246-8 0,-14 2 0,587 20 0,808 31 0,-1551-51 0,21-1 0,104-18 0,-142 17 0,1-2 0,-1 0 0,1 0 0,-2-2 0,1 0 0,-1-1 0,0 0 0,0-1 0,-1-1 0,0-1 0,12-12 0,76-81 0,127-146 0,-222 242 0,1 0 0,-2-1 0,1 0 0,-1 0 0,0 0 0,-1-1 0,0 0 0,0 0 0,-1 0 0,0-1 0,2-15 0,-2-2 0,-2-1 0,-1 1 0,-3-31 0,3 53 0,-5-119 0,2 35 0,-22-145 0,8 106 0,-4-146 0,18 224 0,-2-1 0,-3 0 0,-2 1 0,-21-68 0,-14-67 0,13 49 0,7 35 0,20 81 0,-2 0 0,0 1 0,-1 0 0,0 0 0,-2 1 0,0 1 0,-21-29 0,10 19 0,-1 0 0,0 2 0,-49-41 0,56 55 0,-1-1 0,2-1 0,0 0 0,0-2 0,1 1 0,-11-19 0,-16-32 0,-86-133 0,84 136 0,10 15 0,-66-79 0,76 103 0,0 0 0,-2 1 0,0 2 0,-2 1 0,0 1 0,-1 1 0,-39-19 0,16 17 0,-1 3 0,-1 1 0,0 4 0,0 1 0,-104-4 0,59 14 0,-1 4 0,-132 24 0,111-2 0,1 6 0,-169 69 0,219-69 0,44-19 0,-1-1 0,0-1 0,-39 9 0,-7-8 0,-89 2 0,0-2 0,-92 2 0,56-5-1365,159-3-5461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21:38:37.182"/>
    </inkml:context>
    <inkml:brush xml:id="br0">
      <inkml:brushProperty name="width" value="0.05" units="cm"/>
      <inkml:brushProperty name="height" value="0.05" units="cm"/>
      <inkml:brushProperty name="color" value="#E71224"/>
    </inkml:brush>
  </inkml:definitions>
  <inkml:trace contextRef="#ctx0" brushRef="#br0">2124 389 24575,'-1148'13'0,"464"-2"0,643-12 0,19 0 0,-1 1 0,1 2 0,-43 7 0,59-8 0,1 1 0,0 0 0,0 0 0,-1 0 0,1 1 0,1 0 0,-1 0 0,0 0 0,1 0 0,-1 1 0,1 0 0,0 0 0,0 0 0,0 1 0,1-1 0,-1 1 0,1 0 0,0 0 0,0 1 0,-3 8 0,0 4 0,1 1 0,1 0 0,0 0 0,1 0 0,1 0 0,0 25 0,9 123 0,-3-103 0,-3-33 0,0-10 0,0 0 0,6 31 0,-6-45 0,1-1 0,0 0 0,0 0 0,0 1 0,1-1 0,0-1 0,0 1 0,0 0 0,1-1 0,0 0 0,0 0 0,5 5 0,3 1 0,1-1 0,0 0 0,1-2 0,-1 1 0,2-2 0,24 10 0,-8-3 0,-26-12 0,0 1 0,-1 0 0,1 0 0,-1 1 0,1-1 0,-1 1 0,0 0 0,-1 0 0,1 1 0,-1-1 0,1 1 0,-1 0 0,0 0 0,-1 0 0,1 0 0,-1 1 0,0-1 0,0 1 0,-1-1 0,2 11 0,1 9 0,-1-1 0,-2 1 0,-1 40 0,0-40 0,-1 56 0,2 0 0,5 0 0,2 0 0,22 98 0,-23-144 0,-2 1 0,-1-1 0,-1 50 0,1 17 0,34 203 0,-29-263 0,1-1 0,2 0 0,1-1 0,2 0 0,23 42 0,-31-68 0,13 26 0,1-1 0,2-1 0,52 66 0,-28-48 0,-25-29 0,0-1 0,2-1 0,35 29 0,-23-26 0,101 71 0,-118-88 0,1 0 0,0-1 0,0-1 0,1-2 0,32 8 0,46 13 0,-63-17 0,49 8 0,93-2 0,270-12 0,-246-8 0,-14 2 0,587 20 0,808 31 0,-1551-51 0,21-1 0,104-18 0,-142 17 0,1-2 0,-1 0 0,1 0 0,-2-2 0,1 0 0,-1-1 0,0 0 0,0-1 0,-1-1 0,0-1 0,12-12 0,76-81 0,127-146 0,-222 242 0,1 0 0,-2-1 0,1 0 0,-1 0 0,0 0 0,-1-1 0,0 0 0,0 0 0,-1 0 0,0-1 0,2-15 0,-2-2 0,-2-1 0,-1 1 0,-3-31 0,3 53 0,-5-119 0,2 35 0,-22-145 0,8 106 0,-4-146 0,18 224 0,-2-1 0,-3 0 0,-2 1 0,-21-68 0,-14-67 0,13 49 0,7 35 0,20 81 0,-2 0 0,0 1 0,-1 0 0,0 0 0,-2 1 0,0 1 0,-21-29 0,10 19 0,-1 0 0,0 2 0,-49-41 0,56 55 0,-1-1 0,2-1 0,0 0 0,0-2 0,1 1 0,-11-19 0,-16-32 0,-86-133 0,84 136 0,10 15 0,-66-79 0,76 103 0,0 0 0,-2 1 0,0 2 0,-2 1 0,0 1 0,-1 1 0,-39-19 0,16 17 0,-1 3 0,-1 1 0,0 4 0,0 1 0,-104-4 0,59 14 0,-1 4 0,-132 24 0,111-2 0,1 6 0,-169 69 0,219-69 0,44-19 0,-1-1 0,0-1 0,-39 9 0,-7-8 0,-89 2 0,0-2 0,-92 2 0,56-5-1365,159-3-5461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21:38:37.183"/>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7:55:14.968"/>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7:56:46.381"/>
    </inkml:context>
    <inkml:brush xml:id="br0">
      <inkml:brushProperty name="width" value="0.05" units="cm"/>
      <inkml:brushProperty name="height" value="0.05" units="cm"/>
      <inkml:brushProperty name="color" value="#E71224"/>
    </inkml:brush>
  </inkml:definitions>
  <inkml:trace contextRef="#ctx0" brushRef="#br0">2124 389 24575,'-1148'13'0,"464"-2"0,643-12 0,19 0 0,-1 1 0,1 2 0,-43 7 0,59-8 0,1 1 0,0 0 0,0 0 0,-1 0 0,1 1 0,1 0 0,-1 0 0,0 0 0,1 0 0,-1 1 0,1 0 0,0 0 0,0 0 0,0 1 0,1-1 0,-1 1 0,1 0 0,0 0 0,0 1 0,-3 8 0,0 4 0,1 1 0,1 0 0,0 0 0,1 0 0,1 0 0,0 25 0,9 123 0,-3-103 0,-3-33 0,0-10 0,0 0 0,6 31 0,-6-45 0,1-1 0,0 0 0,0 0 0,0 1 0,1-1 0,0-1 0,0 1 0,0 0 0,1-1 0,0 0 0,0 0 0,5 5 0,3 1 0,1-1 0,0 0 0,1-2 0,-1 1 0,2-2 0,24 10 0,-8-3 0,-26-12 0,0 1 0,-1 0 0,1 0 0,-1 1 0,1-1 0,-1 1 0,0 0 0,-1 0 0,1 1 0,-1-1 0,1 1 0,-1 0 0,0 0 0,-1 0 0,1 0 0,-1 1 0,0-1 0,0 1 0,-1-1 0,2 11 0,1 9 0,-1-1 0,-2 1 0,-1 40 0,0-40 0,-1 56 0,2 0 0,5 0 0,2 0 0,22 98 0,-23-144 0,-2 1 0,-1-1 0,-1 50 0,1 17 0,34 203 0,-29-263 0,1-1 0,2 0 0,1-1 0,2 0 0,23 42 0,-31-68 0,13 26 0,1-1 0,2-1 0,52 66 0,-28-48 0,-25-29 0,0-1 0,2-1 0,35 29 0,-23-26 0,101 71 0,-118-88 0,1 0 0,0-1 0,0-1 0,1-2 0,32 8 0,46 13 0,-63-17 0,49 8 0,93-2 0,270-12 0,-246-8 0,-14 2 0,587 20 0,808 31 0,-1551-51 0,21-1 0,104-18 0,-142 17 0,1-2 0,-1 0 0,1 0 0,-2-2 0,1 0 0,-1-1 0,0 0 0,0-1 0,-1-1 0,0-1 0,12-12 0,76-81 0,127-146 0,-222 242 0,1 0 0,-2-1 0,1 0 0,-1 0 0,0 0 0,-1-1 0,0 0 0,0 0 0,-1 0 0,0-1 0,2-15 0,-2-2 0,-2-1 0,-1 1 0,-3-31 0,3 53 0,-5-119 0,2 35 0,-22-145 0,8 106 0,-4-146 0,18 224 0,-2-1 0,-3 0 0,-2 1 0,-21-68 0,-14-67 0,13 49 0,7 35 0,20 81 0,-2 0 0,0 1 0,-1 0 0,0 0 0,-2 1 0,0 1 0,-21-29 0,10 19 0,-1 0 0,0 2 0,-49-41 0,56 55 0,-1-1 0,2-1 0,0 0 0,0-2 0,1 1 0,-11-19 0,-16-32 0,-86-133 0,84 136 0,10 15 0,-66-79 0,76 103 0,0 0 0,-2 1 0,0 2 0,-2 1 0,0 1 0,-1 1 0,-39-19 0,16 17 0,-1 3 0,-1 1 0,0 4 0,0 1 0,-104-4 0,59 14 0,-1 4 0,-132 24 0,111-2 0,1 6 0,-169 69 0,219-69 0,44-19 0,-1-1 0,0-1 0,-39 9 0,-7-8 0,-89 2 0,0-2 0,-92 2 0,56-5-1365,159-3-5461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7:56:46.381"/>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8:12:17.78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8:12:29.404"/>
    </inkml:context>
    <inkml:brush xml:id="br0">
      <inkml:brushProperty name="width" value="0.05" units="cm"/>
      <inkml:brushProperty name="height" value="0.05" units="cm"/>
      <inkml:brushProperty name="color" value="#E71224"/>
    </inkml:brush>
  </inkml:definitions>
  <inkml:trace contextRef="#ctx0" brushRef="#br0">2124 389 24575,'-1148'13'0,"464"-2"0,643-12 0,19 0 0,-1 1 0,1 2 0,-43 7 0,59-8 0,1 1 0,0 0 0,0 0 0,-1 0 0,1 1 0,1 0 0,-1 0 0,0 0 0,1 0 0,-1 1 0,1 0 0,0 0 0,0 0 0,0 1 0,1-1 0,-1 1 0,1 0 0,0 0 0,0 1 0,-3 8 0,0 4 0,1 1 0,1 0 0,0 0 0,1 0 0,1 0 0,0 25 0,9 123 0,-3-103 0,-3-33 0,0-10 0,0 0 0,6 31 0,-6-45 0,1-1 0,0 0 0,0 0 0,0 1 0,1-1 0,0-1 0,0 1 0,0 0 0,1-1 0,0 0 0,0 0 0,5 5 0,3 1 0,1-1 0,0 0 0,1-2 0,-1 1 0,2-2 0,24 10 0,-8-3 0,-26-12 0,0 1 0,-1 0 0,1 0 0,-1 1 0,1-1 0,-1 1 0,0 0 0,-1 0 0,1 1 0,-1-1 0,1 1 0,-1 0 0,0 0 0,-1 0 0,1 0 0,-1 1 0,0-1 0,0 1 0,-1-1 0,2 11 0,1 9 0,-1-1 0,-2 1 0,-1 40 0,0-40 0,-1 56 0,2 0 0,5 0 0,2 0 0,22 98 0,-23-144 0,-2 1 0,-1-1 0,-1 50 0,1 17 0,34 203 0,-29-263 0,1-1 0,2 0 0,1-1 0,2 0 0,23 42 0,-31-68 0,13 26 0,1-1 0,2-1 0,52 66 0,-28-48 0,-25-29 0,0-1 0,2-1 0,35 29 0,-23-26 0,101 71 0,-118-88 0,1 0 0,0-1 0,0-1 0,1-2 0,32 8 0,46 13 0,-63-17 0,49 8 0,93-2 0,270-12 0,-246-8 0,-14 2 0,587 20 0,808 31 0,-1551-51 0,21-1 0,104-18 0,-142 17 0,1-2 0,-1 0 0,1 0 0,-2-2 0,1 0 0,-1-1 0,0 0 0,0-1 0,-1-1 0,0-1 0,12-12 0,76-81 0,127-146 0,-222 242 0,1 0 0,-2-1 0,1 0 0,-1 0 0,0 0 0,-1-1 0,0 0 0,0 0 0,-1 0 0,0-1 0,2-15 0,-2-2 0,-2-1 0,-1 1 0,-3-31 0,3 53 0,-5-119 0,2 35 0,-22-145 0,8 106 0,-4-146 0,18 224 0,-2-1 0,-3 0 0,-2 1 0,-21-68 0,-14-67 0,13 49 0,7 35 0,20 81 0,-2 0 0,0 1 0,-1 0 0,0 0 0,-2 1 0,0 1 0,-21-29 0,10 19 0,-1 0 0,0 2 0,-49-41 0,56 55 0,-1-1 0,2-1 0,0 0 0,0-2 0,1 1 0,-11-19 0,-16-32 0,-86-133 0,84 136 0,10 15 0,-66-79 0,76 103 0,0 0 0,-2 1 0,0 2 0,-2 1 0,0 1 0,-1 1 0,-39-19 0,16 17 0,-1 3 0,-1 1 0,0 4 0,0 1 0,-104-4 0,59 14 0,-1 4 0,-132 24 0,111-2 0,1 6 0,-169 69 0,219-69 0,44-19 0,-1-1 0,0-1 0,-39 9 0,-7-8 0,-89 2 0,0-2 0,-92 2 0,56-5-1365,159-3-5461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8:12:30.127"/>
    </inkml:context>
    <inkml:brush xml:id="br0">
      <inkml:brushProperty name="width" value="0.05" units="cm"/>
      <inkml:brushProperty name="height" value="0.05" units="cm"/>
      <inkml:brushProperty name="color" value="#E71224"/>
    </inkml:brush>
  </inkml:definitions>
  <inkml:trace contextRef="#ctx0" brushRef="#br0">1 1 24575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8:12:35.985"/>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1T18:12:36.863"/>
    </inkml:context>
    <inkml:brush xml:id="br0">
      <inkml:brushProperty name="width" value="0.05" units="cm"/>
      <inkml:brushProperty name="height" value="0.05" units="cm"/>
      <inkml:brushProperty name="color" value="#E71224"/>
    </inkml:brush>
  </inkml:definitions>
  <inkml:trace contextRef="#ctx0" brushRef="#br0">1 0 24575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27E52-175C-4463-8264-F83DD6BE7424}" type="datetimeFigureOut">
              <a:rPr lang="pt-BR" smtClean="0"/>
              <a:t>16/05/2023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46D9F-356F-43E4-82F0-A651DD388B8F}" type="slidenum">
              <a:rPr lang="pt-BR" smtClean="0"/>
              <a:t>‹nº›</a:t>
            </a:fld>
            <a:endParaRPr lang="pt-BR"/>
          </a:p>
        </p:txBody>
      </p:sp>
    </p:spTree>
    <p:extLst>
      <p:ext uri="{BB962C8B-B14F-4D97-AF65-F5344CB8AC3E}">
        <p14:creationId xmlns:p14="http://schemas.microsoft.com/office/powerpoint/2010/main" val="3609912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10" name="Imagem 9"/>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3354"/>
                    </a14:imgEffect>
                    <a14:imgEffect>
                      <a14:brightnessContrast bright="1000"/>
                    </a14:imgEffect>
                  </a14:imgLayer>
                </a14:imgProps>
              </a:ext>
              <a:ext uri="{28A0092B-C50C-407E-A947-70E740481C1C}">
                <a14:useLocalDpi xmlns:a14="http://schemas.microsoft.com/office/drawing/2010/main" val="0"/>
              </a:ext>
            </a:extLst>
          </a:blip>
          <a:srcRect l="81034" t="74436" b="1"/>
          <a:stretch/>
        </p:blipFill>
        <p:spPr>
          <a:xfrm>
            <a:off x="6709025" y="-64207"/>
            <a:ext cx="5482975" cy="4153123"/>
          </a:xfrm>
          <a:prstGeom prst="rect">
            <a:avLst/>
          </a:prstGeom>
          <a:noFill/>
        </p:spPr>
      </p:pic>
      <p:sp>
        <p:nvSpPr>
          <p:cNvPr id="14" name="Retângulo 13"/>
          <p:cNvSpPr/>
          <p:nvPr userDrawn="1"/>
        </p:nvSpPr>
        <p:spPr>
          <a:xfrm>
            <a:off x="11498580" y="6137910"/>
            <a:ext cx="605790" cy="720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 name="Título 1"/>
          <p:cNvSpPr>
            <a:spLocks noGrp="1"/>
          </p:cNvSpPr>
          <p:nvPr>
            <p:ph type="ctrTitle"/>
          </p:nvPr>
        </p:nvSpPr>
        <p:spPr>
          <a:xfrm>
            <a:off x="838200" y="1678193"/>
            <a:ext cx="9829800" cy="1831770"/>
          </a:xfrm>
          <a:prstGeom prst="rect">
            <a:avLst/>
          </a:prstGeom>
        </p:spPr>
        <p:txBody>
          <a:bodyPr anchor="b"/>
          <a:lstStyle>
            <a:lvl1pPr algn="l">
              <a:defRPr sz="6000">
                <a:solidFill>
                  <a:schemeClr val="accent6">
                    <a:lumMod val="50000"/>
                  </a:schemeClr>
                </a:solidFill>
              </a:defRPr>
            </a:lvl1pPr>
          </a:lstStyle>
          <a:p>
            <a:r>
              <a:rPr lang="pt-BR" dirty="0"/>
              <a:t>Clique para editar o título mestre</a:t>
            </a:r>
          </a:p>
        </p:txBody>
      </p:sp>
      <p:sp>
        <p:nvSpPr>
          <p:cNvPr id="3" name="Subtítulo 2"/>
          <p:cNvSpPr>
            <a:spLocks noGrp="1"/>
          </p:cNvSpPr>
          <p:nvPr>
            <p:ph type="subTitle" idx="1"/>
          </p:nvPr>
        </p:nvSpPr>
        <p:spPr>
          <a:xfrm>
            <a:off x="838200" y="4894729"/>
            <a:ext cx="10515600" cy="13250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4" name="Espaço Reservado para Data 3"/>
          <p:cNvSpPr>
            <a:spLocks noGrp="1"/>
          </p:cNvSpPr>
          <p:nvPr>
            <p:ph type="dt" sz="half" idx="10"/>
          </p:nvPr>
        </p:nvSpPr>
        <p:spPr/>
        <p:txBody>
          <a:bodyPr/>
          <a:lstStyle/>
          <a:p>
            <a:fld id="{A8BEFE88-8AFA-4CAB-8D9E-C2EDA41CC309}" type="datetimeFigureOut">
              <a:rPr lang="pt-BR" smtClean="0">
                <a:solidFill>
                  <a:prstClr val="black">
                    <a:tint val="75000"/>
                  </a:prstClr>
                </a:solidFill>
              </a:rPr>
              <a:pPr/>
              <a:t>16/05/2023</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dirty="0">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0DA4A019-E8B9-43C2-B82B-7CC0C2616060}" type="slidenum">
              <a:rPr lang="pt-BR" smtClean="0">
                <a:solidFill>
                  <a:prstClr val="black">
                    <a:tint val="75000"/>
                  </a:prstClr>
                </a:solidFill>
              </a:rPr>
              <a:pPr/>
              <a:t>‹nº›</a:t>
            </a:fld>
            <a:endParaRPr lang="pt-BR">
              <a:solidFill>
                <a:prstClr val="black">
                  <a:tint val="75000"/>
                </a:prstClr>
              </a:solidFill>
            </a:endParaRPr>
          </a:p>
        </p:txBody>
      </p:sp>
      <p:cxnSp>
        <p:nvCxnSpPr>
          <p:cNvPr id="11" name="Conector reto 10"/>
          <p:cNvCxnSpPr/>
          <p:nvPr userDrawn="1"/>
        </p:nvCxnSpPr>
        <p:spPr>
          <a:xfrm flipH="1">
            <a:off x="838200" y="3981731"/>
            <a:ext cx="6293735" cy="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3" name="Image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280530"/>
            <a:ext cx="2218763" cy="403584"/>
          </a:xfrm>
          <a:prstGeom prst="rect">
            <a:avLst/>
          </a:prstGeom>
        </p:spPr>
      </p:pic>
    </p:spTree>
    <p:extLst>
      <p:ext uri="{BB962C8B-B14F-4D97-AF65-F5344CB8AC3E}">
        <p14:creationId xmlns:p14="http://schemas.microsoft.com/office/powerpoint/2010/main" val="48051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8BEFE88-8AFA-4CAB-8D9E-C2EDA41CC309}" type="datetimeFigureOut">
              <a:rPr lang="pt-BR" smtClean="0"/>
              <a:t>16/05/2023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A4A019-E8B9-43C2-B82B-7CC0C2616060}" type="slidenum">
              <a:rPr lang="pt-BR" smtClean="0"/>
              <a:t>‹nº›</a:t>
            </a:fld>
            <a:endParaRPr lang="pt-BR"/>
          </a:p>
        </p:txBody>
      </p:sp>
    </p:spTree>
    <p:extLst>
      <p:ext uri="{BB962C8B-B14F-4D97-AF65-F5344CB8AC3E}">
        <p14:creationId xmlns:p14="http://schemas.microsoft.com/office/powerpoint/2010/main" val="2834628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A8BEFE88-8AFA-4CAB-8D9E-C2EDA41CC309}" type="datetimeFigureOut">
              <a:rPr lang="pt-BR" smtClean="0"/>
              <a:t>16/05/2023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DA4A019-E8B9-43C2-B82B-7CC0C2616060}" type="slidenum">
              <a:rPr lang="pt-BR" smtClean="0"/>
              <a:t>‹nº›</a:t>
            </a:fld>
            <a:endParaRPr lang="pt-BR"/>
          </a:p>
        </p:txBody>
      </p:sp>
    </p:spTree>
    <p:extLst>
      <p:ext uri="{BB962C8B-B14F-4D97-AF65-F5344CB8AC3E}">
        <p14:creationId xmlns:p14="http://schemas.microsoft.com/office/powerpoint/2010/main" val="1882467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A8BEFE88-8AFA-4CAB-8D9E-C2EDA41CC309}" type="datetimeFigureOut">
              <a:rPr lang="pt-BR" smtClean="0"/>
              <a:t>16/05/2023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DA4A019-E8B9-43C2-B82B-7CC0C2616060}" type="slidenum">
              <a:rPr lang="pt-BR" smtClean="0"/>
              <a:t>‹nº›</a:t>
            </a:fld>
            <a:endParaRPr lang="pt-BR"/>
          </a:p>
        </p:txBody>
      </p:sp>
    </p:spTree>
    <p:extLst>
      <p:ext uri="{BB962C8B-B14F-4D97-AF65-F5344CB8AC3E}">
        <p14:creationId xmlns:p14="http://schemas.microsoft.com/office/powerpoint/2010/main" val="2472423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údo com Legenda">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76"/>
            <a:ext cx="12192000" cy="6851448"/>
          </a:xfrm>
          <a:prstGeom prst="rect">
            <a:avLst/>
          </a:prstGeom>
        </p:spPr>
      </p:pic>
    </p:spTree>
    <p:extLst>
      <p:ext uri="{BB962C8B-B14F-4D97-AF65-F5344CB8AC3E}">
        <p14:creationId xmlns:p14="http://schemas.microsoft.com/office/powerpoint/2010/main" val="2496714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A8BEFE88-8AFA-4CAB-8D9E-C2EDA41CC309}" type="datetimeFigureOut">
              <a:rPr lang="pt-BR" smtClean="0"/>
              <a:t>16/05/2023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DA4A019-E8B9-43C2-B82B-7CC0C2616060}" type="slidenum">
              <a:rPr lang="pt-BR" smtClean="0"/>
              <a:t>‹nº›</a:t>
            </a:fld>
            <a:endParaRPr lang="pt-BR"/>
          </a:p>
        </p:txBody>
      </p:sp>
    </p:spTree>
    <p:extLst>
      <p:ext uri="{BB962C8B-B14F-4D97-AF65-F5344CB8AC3E}">
        <p14:creationId xmlns:p14="http://schemas.microsoft.com/office/powerpoint/2010/main" val="362147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sp>
        <p:nvSpPr>
          <p:cNvPr id="6" name="Retângulo 5"/>
          <p:cNvSpPr/>
          <p:nvPr userDrawn="1"/>
        </p:nvSpPr>
        <p:spPr>
          <a:xfrm>
            <a:off x="0" y="0"/>
            <a:ext cx="12192000" cy="1602889"/>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76"/>
            <a:ext cx="12192000" cy="6851448"/>
          </a:xfrm>
          <a:prstGeom prst="rect">
            <a:avLst/>
          </a:prstGeom>
        </p:spPr>
      </p:pic>
    </p:spTree>
    <p:extLst>
      <p:ext uri="{BB962C8B-B14F-4D97-AF65-F5344CB8AC3E}">
        <p14:creationId xmlns:p14="http://schemas.microsoft.com/office/powerpoint/2010/main" val="3059725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2"/>
            <a:ext cx="12192000" cy="6851448"/>
          </a:xfrm>
          <a:prstGeom prst="rect">
            <a:avLst/>
          </a:prstGeom>
        </p:spPr>
      </p:pic>
      <p:sp>
        <p:nvSpPr>
          <p:cNvPr id="6" name="Retângulo 5"/>
          <p:cNvSpPr/>
          <p:nvPr userDrawn="1"/>
        </p:nvSpPr>
        <p:spPr>
          <a:xfrm>
            <a:off x="0" y="0"/>
            <a:ext cx="12192000" cy="1602889"/>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054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Em branco">
    <p:spTree>
      <p:nvGrpSpPr>
        <p:cNvPr id="1" name=""/>
        <p:cNvGrpSpPr/>
        <p:nvPr/>
      </p:nvGrpSpPr>
      <p:grpSpPr>
        <a:xfrm>
          <a:off x="0" y="0"/>
          <a:ext cx="0" cy="0"/>
          <a:chOff x="0" y="0"/>
          <a:chExt cx="0" cy="0"/>
        </a:xfrm>
      </p:grpSpPr>
      <p:sp>
        <p:nvSpPr>
          <p:cNvPr id="6" name="Retângulo 5"/>
          <p:cNvSpPr/>
          <p:nvPr userDrawn="1"/>
        </p:nvSpPr>
        <p:spPr>
          <a:xfrm>
            <a:off x="0" y="0"/>
            <a:ext cx="12192000" cy="1602889"/>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76"/>
            <a:ext cx="12192000" cy="6851448"/>
          </a:xfrm>
          <a:prstGeom prst="rect">
            <a:avLst/>
          </a:prstGeom>
        </p:spPr>
      </p:pic>
    </p:spTree>
    <p:extLst>
      <p:ext uri="{BB962C8B-B14F-4D97-AF65-F5344CB8AC3E}">
        <p14:creationId xmlns:p14="http://schemas.microsoft.com/office/powerpoint/2010/main" val="348277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8BEFE88-8AFA-4CAB-8D9E-C2EDA41CC309}" type="datetimeFigureOut">
              <a:rPr lang="pt-BR" smtClean="0"/>
              <a:t>16/05/2023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A4A019-E8B9-43C2-B82B-7CC0C2616060}" type="slidenum">
              <a:rPr lang="pt-BR" smtClean="0"/>
              <a:t>‹nº›</a:t>
            </a:fld>
            <a:endParaRPr lang="pt-BR"/>
          </a:p>
        </p:txBody>
      </p:sp>
      <p:pic>
        <p:nvPicPr>
          <p:cNvPr id="7" name="Image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3276"/>
            <a:ext cx="12274475" cy="6851448"/>
          </a:xfrm>
          <a:prstGeom prst="rect">
            <a:avLst/>
          </a:prstGeom>
        </p:spPr>
      </p:pic>
    </p:spTree>
    <p:extLst>
      <p:ext uri="{BB962C8B-B14F-4D97-AF65-F5344CB8AC3E}">
        <p14:creationId xmlns:p14="http://schemas.microsoft.com/office/powerpoint/2010/main" val="106396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p:cNvSpPr>
            <a:spLocks noGrp="1"/>
          </p:cNvSpPr>
          <p:nvPr>
            <p:ph type="dt" sz="half" idx="10"/>
          </p:nvPr>
        </p:nvSpPr>
        <p:spPr/>
        <p:txBody>
          <a:bodyPr/>
          <a:lstStyle/>
          <a:p>
            <a:fld id="{A8BEFE88-8AFA-4CAB-8D9E-C2EDA41CC309}" type="datetimeFigureOut">
              <a:rPr lang="pt-BR" smtClean="0">
                <a:solidFill>
                  <a:prstClr val="black">
                    <a:tint val="75000"/>
                  </a:prstClr>
                </a:solidFill>
              </a:rPr>
              <a:pPr/>
              <a:t>16/05/2023</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0DA4A019-E8B9-43C2-B82B-7CC0C2616060}" type="slidenum">
              <a:rPr lang="pt-BR" smtClean="0">
                <a:solidFill>
                  <a:prstClr val="black">
                    <a:tint val="75000"/>
                  </a:prstClr>
                </a:solidFill>
              </a:rPr>
              <a:pPr/>
              <a:t>‹nº›</a:t>
            </a:fld>
            <a:endParaRPr lang="pt-BR">
              <a:solidFill>
                <a:prstClr val="black">
                  <a:tint val="75000"/>
                </a:prstClr>
              </a:solidFill>
            </a:endParaRPr>
          </a:p>
        </p:txBody>
      </p:sp>
      <p:sp>
        <p:nvSpPr>
          <p:cNvPr id="14" name="Título 1"/>
          <p:cNvSpPr>
            <a:spLocks noGrp="1"/>
          </p:cNvSpPr>
          <p:nvPr>
            <p:ph type="ctrTitle"/>
          </p:nvPr>
        </p:nvSpPr>
        <p:spPr>
          <a:xfrm>
            <a:off x="838200" y="249443"/>
            <a:ext cx="9829800" cy="1087867"/>
          </a:xfrm>
          <a:prstGeom prst="rect">
            <a:avLst/>
          </a:prstGeom>
        </p:spPr>
        <p:txBody>
          <a:bodyPr anchor="b" anchorCtr="0"/>
          <a:lstStyle>
            <a:lvl1pPr algn="l">
              <a:defRPr sz="4000">
                <a:solidFill>
                  <a:schemeClr val="accent6">
                    <a:lumMod val="40000"/>
                    <a:lumOff val="60000"/>
                  </a:schemeClr>
                </a:solidFill>
              </a:defRPr>
            </a:lvl1pPr>
          </a:lstStyle>
          <a:p>
            <a:r>
              <a:rPr lang="pt-BR" dirty="0"/>
              <a:t>Clique para editar o título mestre</a:t>
            </a:r>
          </a:p>
        </p:txBody>
      </p:sp>
      <p:pic>
        <p:nvPicPr>
          <p:cNvPr id="7" name="Imagem 6"/>
          <p:cNvPicPr>
            <a:picLocks noChangeAspect="1"/>
          </p:cNvPicPr>
          <p:nvPr userDrawn="1"/>
        </p:nvPicPr>
        <p:blipFill rotWithShape="1">
          <a:blip r:embed="rId2" cstate="print">
            <a:extLst>
              <a:ext uri="{28A0092B-C50C-407E-A947-70E740481C1C}">
                <a14:useLocalDpi xmlns:a14="http://schemas.microsoft.com/office/drawing/2010/main" val="0"/>
              </a:ext>
            </a:extLst>
          </a:blip>
          <a:srcRect t="79505"/>
          <a:stretch/>
        </p:blipFill>
        <p:spPr>
          <a:xfrm>
            <a:off x="0" y="-11430"/>
            <a:ext cx="12192000" cy="1404135"/>
          </a:xfrm>
          <a:prstGeom prst="rect">
            <a:avLst/>
          </a:prstGeom>
        </p:spPr>
      </p:pic>
    </p:spTree>
    <p:extLst>
      <p:ext uri="{BB962C8B-B14F-4D97-AF65-F5344CB8AC3E}">
        <p14:creationId xmlns:p14="http://schemas.microsoft.com/office/powerpoint/2010/main" val="1155894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838200" y="1825625"/>
            <a:ext cx="5181600" cy="4351338"/>
          </a:xfrm>
        </p:spPr>
        <p:txBody>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Data 4"/>
          <p:cNvSpPr>
            <a:spLocks noGrp="1"/>
          </p:cNvSpPr>
          <p:nvPr>
            <p:ph type="dt" sz="half" idx="10"/>
          </p:nvPr>
        </p:nvSpPr>
        <p:spPr/>
        <p:txBody>
          <a:bodyPr/>
          <a:lstStyle/>
          <a:p>
            <a:fld id="{A8BEFE88-8AFA-4CAB-8D9E-C2EDA41CC309}" type="datetimeFigureOut">
              <a:rPr lang="pt-BR" smtClean="0">
                <a:solidFill>
                  <a:prstClr val="black">
                    <a:tint val="75000"/>
                  </a:prstClr>
                </a:solidFill>
              </a:rPr>
              <a:pPr/>
              <a:t>16/05/2023</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0DA4A019-E8B9-43C2-B82B-7CC0C2616060}" type="slidenum">
              <a:rPr lang="pt-BR" smtClean="0">
                <a:solidFill>
                  <a:prstClr val="black">
                    <a:tint val="75000"/>
                  </a:prstClr>
                </a:solidFill>
              </a:rPr>
              <a:pPr/>
              <a:t>‹nº›</a:t>
            </a:fld>
            <a:endParaRPr lang="pt-BR">
              <a:solidFill>
                <a:prstClr val="black">
                  <a:tint val="75000"/>
                </a:prstClr>
              </a:solidFill>
            </a:endParaRPr>
          </a:p>
        </p:txBody>
      </p:sp>
      <p:sp>
        <p:nvSpPr>
          <p:cNvPr id="11" name="Título 1"/>
          <p:cNvSpPr>
            <a:spLocks noGrp="1"/>
          </p:cNvSpPr>
          <p:nvPr>
            <p:ph type="ctrTitle"/>
          </p:nvPr>
        </p:nvSpPr>
        <p:spPr>
          <a:xfrm>
            <a:off x="838200" y="249443"/>
            <a:ext cx="9829800" cy="1087867"/>
          </a:xfrm>
          <a:prstGeom prst="rect">
            <a:avLst/>
          </a:prstGeom>
        </p:spPr>
        <p:txBody>
          <a:bodyPr anchor="b" anchorCtr="0"/>
          <a:lstStyle>
            <a:lvl1pPr algn="l">
              <a:defRPr sz="4000">
                <a:solidFill>
                  <a:schemeClr val="accent6">
                    <a:lumMod val="40000"/>
                    <a:lumOff val="60000"/>
                  </a:schemeClr>
                </a:solidFill>
              </a:defRPr>
            </a:lvl1pPr>
          </a:lstStyle>
          <a:p>
            <a:r>
              <a:rPr lang="pt-BR" dirty="0"/>
              <a:t>Clique para editar o título mestre</a:t>
            </a:r>
          </a:p>
        </p:txBody>
      </p:sp>
      <p:pic>
        <p:nvPicPr>
          <p:cNvPr id="8" name="Imagem 7"/>
          <p:cNvPicPr>
            <a:picLocks noChangeAspect="1"/>
          </p:cNvPicPr>
          <p:nvPr userDrawn="1"/>
        </p:nvPicPr>
        <p:blipFill rotWithShape="1">
          <a:blip r:embed="rId2" cstate="print">
            <a:extLst>
              <a:ext uri="{28A0092B-C50C-407E-A947-70E740481C1C}">
                <a14:useLocalDpi xmlns:a14="http://schemas.microsoft.com/office/drawing/2010/main" val="0"/>
              </a:ext>
            </a:extLst>
          </a:blip>
          <a:srcRect t="79505"/>
          <a:stretch/>
        </p:blipFill>
        <p:spPr>
          <a:xfrm>
            <a:off x="0" y="-11430"/>
            <a:ext cx="12192000" cy="1404135"/>
          </a:xfrm>
          <a:prstGeom prst="rect">
            <a:avLst/>
          </a:prstGeom>
        </p:spPr>
      </p:pic>
    </p:spTree>
    <p:extLst>
      <p:ext uri="{BB962C8B-B14F-4D97-AF65-F5344CB8AC3E}">
        <p14:creationId xmlns:p14="http://schemas.microsoft.com/office/powerpoint/2010/main" val="3543523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839788" y="1681163"/>
            <a:ext cx="5157787" cy="82391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6172200" y="1681163"/>
            <a:ext cx="5183188" cy="82391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A8BEFE88-8AFA-4CAB-8D9E-C2EDA41CC309}" type="datetimeFigureOut">
              <a:rPr lang="pt-BR" smtClean="0">
                <a:solidFill>
                  <a:prstClr val="black">
                    <a:tint val="75000"/>
                  </a:prstClr>
                </a:solidFill>
              </a:rPr>
              <a:pPr/>
              <a:t>16/05/2023</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0DA4A019-E8B9-43C2-B82B-7CC0C2616060}" type="slidenum">
              <a:rPr lang="pt-BR" smtClean="0">
                <a:solidFill>
                  <a:prstClr val="black">
                    <a:tint val="75000"/>
                  </a:prstClr>
                </a:solidFill>
              </a:rPr>
              <a:pPr/>
              <a:t>‹nº›</a:t>
            </a:fld>
            <a:endParaRPr lang="pt-BR">
              <a:solidFill>
                <a:prstClr val="black">
                  <a:tint val="75000"/>
                </a:prstClr>
              </a:solidFill>
            </a:endParaRPr>
          </a:p>
        </p:txBody>
      </p:sp>
      <p:sp>
        <p:nvSpPr>
          <p:cNvPr id="12" name="Título 1"/>
          <p:cNvSpPr>
            <a:spLocks noGrp="1"/>
          </p:cNvSpPr>
          <p:nvPr>
            <p:ph type="ctrTitle"/>
          </p:nvPr>
        </p:nvSpPr>
        <p:spPr>
          <a:xfrm>
            <a:off x="838200" y="249443"/>
            <a:ext cx="9829800" cy="1087867"/>
          </a:xfrm>
          <a:prstGeom prst="rect">
            <a:avLst/>
          </a:prstGeom>
        </p:spPr>
        <p:txBody>
          <a:bodyPr anchor="b" anchorCtr="0"/>
          <a:lstStyle>
            <a:lvl1pPr algn="l">
              <a:defRPr sz="4000">
                <a:solidFill>
                  <a:schemeClr val="accent6">
                    <a:lumMod val="40000"/>
                    <a:lumOff val="60000"/>
                  </a:schemeClr>
                </a:solidFill>
              </a:defRPr>
            </a:lvl1pPr>
          </a:lstStyle>
          <a:p>
            <a:r>
              <a:rPr lang="pt-BR" dirty="0"/>
              <a:t>Clique para editar o título mestre</a:t>
            </a:r>
          </a:p>
        </p:txBody>
      </p:sp>
      <p:pic>
        <p:nvPicPr>
          <p:cNvPr id="10" name="Imagem 9"/>
          <p:cNvPicPr>
            <a:picLocks noChangeAspect="1"/>
          </p:cNvPicPr>
          <p:nvPr userDrawn="1"/>
        </p:nvPicPr>
        <p:blipFill rotWithShape="1">
          <a:blip r:embed="rId2" cstate="print">
            <a:extLst>
              <a:ext uri="{28A0092B-C50C-407E-A947-70E740481C1C}">
                <a14:useLocalDpi xmlns:a14="http://schemas.microsoft.com/office/drawing/2010/main" val="0"/>
              </a:ext>
            </a:extLst>
          </a:blip>
          <a:srcRect t="79505"/>
          <a:stretch/>
        </p:blipFill>
        <p:spPr>
          <a:xfrm>
            <a:off x="0" y="-11430"/>
            <a:ext cx="12192000" cy="1404135"/>
          </a:xfrm>
          <a:prstGeom prst="rect">
            <a:avLst/>
          </a:prstGeom>
        </p:spPr>
      </p:pic>
    </p:spTree>
    <p:extLst>
      <p:ext uri="{BB962C8B-B14F-4D97-AF65-F5344CB8AC3E}">
        <p14:creationId xmlns:p14="http://schemas.microsoft.com/office/powerpoint/2010/main" val="240377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ente título">
    <p:spTree>
      <p:nvGrpSpPr>
        <p:cNvPr id="1" name=""/>
        <p:cNvGrpSpPr/>
        <p:nvPr/>
      </p:nvGrpSpPr>
      <p:grpSpPr>
        <a:xfrm>
          <a:off x="0" y="0"/>
          <a:ext cx="0" cy="0"/>
          <a:chOff x="0" y="0"/>
          <a:chExt cx="0" cy="0"/>
        </a:xfrm>
      </p:grpSpPr>
      <p:sp>
        <p:nvSpPr>
          <p:cNvPr id="7" name="Título 1"/>
          <p:cNvSpPr>
            <a:spLocks noGrp="1"/>
          </p:cNvSpPr>
          <p:nvPr>
            <p:ph type="ctrTitle"/>
          </p:nvPr>
        </p:nvSpPr>
        <p:spPr>
          <a:xfrm>
            <a:off x="838200" y="249443"/>
            <a:ext cx="9829800" cy="1087867"/>
          </a:xfrm>
          <a:prstGeom prst="rect">
            <a:avLst/>
          </a:prstGeom>
        </p:spPr>
        <p:txBody>
          <a:bodyPr anchor="b" anchorCtr="0"/>
          <a:lstStyle>
            <a:lvl1pPr algn="l">
              <a:defRPr sz="4000">
                <a:solidFill>
                  <a:schemeClr val="accent6">
                    <a:lumMod val="40000"/>
                    <a:lumOff val="60000"/>
                  </a:schemeClr>
                </a:solidFill>
              </a:defRPr>
            </a:lvl1pPr>
          </a:lstStyle>
          <a:p>
            <a:r>
              <a:rPr lang="pt-BR" dirty="0"/>
              <a:t>Clique para editar o título mestre</a:t>
            </a:r>
          </a:p>
        </p:txBody>
      </p:sp>
      <p:pic>
        <p:nvPicPr>
          <p:cNvPr id="3" name="Imagem 2"/>
          <p:cNvPicPr>
            <a:picLocks noChangeAspect="1"/>
          </p:cNvPicPr>
          <p:nvPr userDrawn="1"/>
        </p:nvPicPr>
        <p:blipFill rotWithShape="1">
          <a:blip r:embed="rId2" cstate="print">
            <a:extLst>
              <a:ext uri="{28A0092B-C50C-407E-A947-70E740481C1C}">
                <a14:useLocalDpi xmlns:a14="http://schemas.microsoft.com/office/drawing/2010/main" val="0"/>
              </a:ext>
            </a:extLst>
          </a:blip>
          <a:srcRect t="79505"/>
          <a:stretch/>
        </p:blipFill>
        <p:spPr>
          <a:xfrm>
            <a:off x="0" y="-11430"/>
            <a:ext cx="12192000" cy="1404135"/>
          </a:xfrm>
          <a:prstGeom prst="rect">
            <a:avLst/>
          </a:prstGeom>
        </p:spPr>
      </p:pic>
    </p:spTree>
    <p:extLst>
      <p:ext uri="{BB962C8B-B14F-4D97-AF65-F5344CB8AC3E}">
        <p14:creationId xmlns:p14="http://schemas.microsoft.com/office/powerpoint/2010/main" val="409475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4" name="Retângulo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 name="Retângulo 1"/>
          <p:cNvSpPr/>
          <p:nvPr userDrawn="1"/>
        </p:nvSpPr>
        <p:spPr>
          <a:xfrm>
            <a:off x="11315700" y="6183630"/>
            <a:ext cx="876300" cy="680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pic>
        <p:nvPicPr>
          <p:cNvPr id="5" name="Imagem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04"/>
            <a:ext cx="12192000" cy="6851448"/>
          </a:xfrm>
          <a:prstGeom prst="rect">
            <a:avLst/>
          </a:prstGeom>
        </p:spPr>
      </p:pic>
    </p:spTree>
    <p:extLst>
      <p:ext uri="{BB962C8B-B14F-4D97-AF65-F5344CB8AC3E}">
        <p14:creationId xmlns:p14="http://schemas.microsoft.com/office/powerpoint/2010/main" val="191531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Em branco">
    <p:spTree>
      <p:nvGrpSpPr>
        <p:cNvPr id="1" name=""/>
        <p:cNvGrpSpPr/>
        <p:nvPr/>
      </p:nvGrpSpPr>
      <p:grpSpPr>
        <a:xfrm>
          <a:off x="0" y="0"/>
          <a:ext cx="0" cy="0"/>
          <a:chOff x="0" y="0"/>
          <a:chExt cx="0" cy="0"/>
        </a:xfrm>
      </p:grpSpPr>
      <p:sp>
        <p:nvSpPr>
          <p:cNvPr id="6" name="Retângulo 5"/>
          <p:cNvSpPr/>
          <p:nvPr userDrawn="1"/>
        </p:nvSpPr>
        <p:spPr>
          <a:xfrm>
            <a:off x="0" y="0"/>
            <a:ext cx="12192000" cy="1602889"/>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pic>
        <p:nvPicPr>
          <p:cNvPr id="2" name="Image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76"/>
            <a:ext cx="12192000" cy="6851448"/>
          </a:xfrm>
          <a:prstGeom prst="rect">
            <a:avLst/>
          </a:prstGeom>
        </p:spPr>
      </p:pic>
    </p:spTree>
    <p:extLst>
      <p:ext uri="{BB962C8B-B14F-4D97-AF65-F5344CB8AC3E}">
        <p14:creationId xmlns:p14="http://schemas.microsoft.com/office/powerpoint/2010/main" val="962250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2"/>
            <a:ext cx="12192000" cy="6851448"/>
          </a:xfrm>
          <a:prstGeom prst="rect">
            <a:avLst/>
          </a:prstGeom>
        </p:spPr>
      </p:pic>
      <p:sp>
        <p:nvSpPr>
          <p:cNvPr id="2" name="Título 1"/>
          <p:cNvSpPr>
            <a:spLocks noGrp="1"/>
          </p:cNvSpPr>
          <p:nvPr>
            <p:ph type="ctrTitle"/>
          </p:nvPr>
        </p:nvSpPr>
        <p:spPr>
          <a:xfrm>
            <a:off x="838200" y="1678193"/>
            <a:ext cx="9829800" cy="1831770"/>
          </a:xfrm>
        </p:spPr>
        <p:txBody>
          <a:bodyPr anchor="b"/>
          <a:lstStyle>
            <a:lvl1pPr algn="l">
              <a:defRPr sz="6000"/>
            </a:lvl1pPr>
          </a:lstStyle>
          <a:p>
            <a:r>
              <a:rPr lang="pt-BR"/>
              <a:t>Clique para editar o título mestre</a:t>
            </a:r>
          </a:p>
        </p:txBody>
      </p:sp>
      <p:sp>
        <p:nvSpPr>
          <p:cNvPr id="3" name="Subtítulo 2"/>
          <p:cNvSpPr>
            <a:spLocks noGrp="1"/>
          </p:cNvSpPr>
          <p:nvPr>
            <p:ph type="subTitle" idx="1"/>
          </p:nvPr>
        </p:nvSpPr>
        <p:spPr>
          <a:xfrm>
            <a:off x="838200" y="4894729"/>
            <a:ext cx="9937376" cy="132509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A8BEFE88-8AFA-4CAB-8D9E-C2EDA41CC309}" type="datetimeFigureOut">
              <a:rPr lang="pt-BR" smtClean="0"/>
              <a:t>16/05/2023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A4A019-E8B9-43C2-B82B-7CC0C2616060}" type="slidenum">
              <a:rPr lang="pt-BR" smtClean="0"/>
              <a:t>‹nº›</a:t>
            </a:fld>
            <a:endParaRPr lang="pt-BR"/>
          </a:p>
        </p:txBody>
      </p:sp>
    </p:spTree>
    <p:extLst>
      <p:ext uri="{BB962C8B-B14F-4D97-AF65-F5344CB8AC3E}">
        <p14:creationId xmlns:p14="http://schemas.microsoft.com/office/powerpoint/2010/main" val="291303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A8BEFE88-8AFA-4CAB-8D9E-C2EDA41CC309}" type="datetimeFigureOut">
              <a:rPr lang="pt-BR" smtClean="0"/>
              <a:t>16/05/2023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DA4A019-E8B9-43C2-B82B-7CC0C2616060}" type="slidenum">
              <a:rPr lang="pt-BR" smtClean="0"/>
              <a:t>‹nº›</a:t>
            </a:fld>
            <a:endParaRPr lang="pt-BR"/>
          </a:p>
        </p:txBody>
      </p:sp>
    </p:spTree>
    <p:extLst>
      <p:ext uri="{BB962C8B-B14F-4D97-AF65-F5344CB8AC3E}">
        <p14:creationId xmlns:p14="http://schemas.microsoft.com/office/powerpoint/2010/main" val="124823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EFE88-8AFA-4CAB-8D9E-C2EDA41CC309}" type="datetimeFigureOut">
              <a:rPr lang="pt-BR" smtClean="0">
                <a:solidFill>
                  <a:prstClr val="black">
                    <a:tint val="75000"/>
                  </a:prstClr>
                </a:solidFill>
              </a:rPr>
              <a:pPr/>
              <a:t>16/05/2023</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solidFill>
                <a:prstClr val="black">
                  <a:tint val="75000"/>
                </a:prstClr>
              </a:solidFill>
            </a:endParaRP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4A019-E8B9-43C2-B82B-7CC0C2616060}" type="slidenum">
              <a:rPr lang="pt-BR" smtClean="0">
                <a:solidFill>
                  <a:prstClr val="black">
                    <a:tint val="75000"/>
                  </a:prstClr>
                </a:solidFill>
              </a:rPr>
              <a:pPr/>
              <a:t>‹nº›</a:t>
            </a:fld>
            <a:endParaRPr lang="pt-BR">
              <a:solidFill>
                <a:prstClr val="black">
                  <a:tint val="75000"/>
                </a:prstClr>
              </a:solidFill>
            </a:endParaRPr>
          </a:p>
        </p:txBody>
      </p:sp>
      <p:cxnSp>
        <p:nvCxnSpPr>
          <p:cNvPr id="10" name="Conector reto 9"/>
          <p:cNvCxnSpPr/>
          <p:nvPr userDrawn="1"/>
        </p:nvCxnSpPr>
        <p:spPr>
          <a:xfrm flipH="1">
            <a:off x="838200" y="1341334"/>
            <a:ext cx="9209442"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 name="Imagem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483340" y="6271451"/>
            <a:ext cx="595275" cy="507174"/>
          </a:xfrm>
          <a:prstGeom prst="rect">
            <a:avLst/>
          </a:prstGeom>
        </p:spPr>
      </p:pic>
    </p:spTree>
    <p:extLst>
      <p:ext uri="{BB962C8B-B14F-4D97-AF65-F5344CB8AC3E}">
        <p14:creationId xmlns:p14="http://schemas.microsoft.com/office/powerpoint/2010/main" val="790916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b="1" kern="1200">
          <a:solidFill>
            <a:schemeClr val="accent3">
              <a:lumMod val="20000"/>
              <a:lumOff val="8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3276"/>
            <a:ext cx="12192000" cy="6851448"/>
          </a:xfrm>
          <a:prstGeom prst="rect">
            <a:avLst/>
          </a:prstGeom>
        </p:spPr>
      </p:pic>
      <p:sp>
        <p:nvSpPr>
          <p:cNvPr id="2" name="Espaço Reservado para Título 1"/>
          <p:cNvSpPr>
            <a:spLocks noGrp="1"/>
          </p:cNvSpPr>
          <p:nvPr>
            <p:ph type="title"/>
          </p:nvPr>
        </p:nvSpPr>
        <p:spPr>
          <a:xfrm>
            <a:off x="838200" y="204395"/>
            <a:ext cx="9209442" cy="1136939"/>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EFE88-8AFA-4CAB-8D9E-C2EDA41CC309}" type="datetimeFigureOut">
              <a:rPr lang="pt-BR" smtClean="0"/>
              <a:t>16/05/2023</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4A019-E8B9-43C2-B82B-7CC0C2616060}" type="slidenum">
              <a:rPr lang="pt-BR" smtClean="0"/>
              <a:t>‹nº›</a:t>
            </a:fld>
            <a:endParaRPr lang="pt-BR"/>
          </a:p>
        </p:txBody>
      </p:sp>
    </p:spTree>
    <p:extLst>
      <p:ext uri="{BB962C8B-B14F-4D97-AF65-F5344CB8AC3E}">
        <p14:creationId xmlns:p14="http://schemas.microsoft.com/office/powerpoint/2010/main" val="201937193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b="1" kern="1200">
          <a:solidFill>
            <a:schemeClr val="accent3">
              <a:lumMod val="20000"/>
              <a:lumOff val="8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500.png"/><Relationship Id="rId13" Type="http://schemas.openxmlformats.org/officeDocument/2006/relationships/customXml" Target="../ink/ink11.xml"/><Relationship Id="rId3" Type="http://schemas.openxmlformats.org/officeDocument/2006/relationships/image" Target="../media/image11.png"/><Relationship Id="rId7" Type="http://schemas.openxmlformats.org/officeDocument/2006/relationships/customXml" Target="../ink/ink6.xml"/><Relationship Id="rId12" Type="http://schemas.openxmlformats.org/officeDocument/2006/relationships/customXml" Target="../ink/ink10.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1.png"/><Relationship Id="rId11" Type="http://schemas.openxmlformats.org/officeDocument/2006/relationships/customXml" Target="../ink/ink9.xml"/><Relationship Id="rId5" Type="http://schemas.openxmlformats.org/officeDocument/2006/relationships/customXml" Target="../ink/ink5.xml"/><Relationship Id="rId10" Type="http://schemas.openxmlformats.org/officeDocument/2006/relationships/customXml" Target="../ink/ink8.xml"/><Relationship Id="rId4" Type="http://schemas.openxmlformats.org/officeDocument/2006/relationships/image" Target="../media/image12.png"/><Relationship Id="rId9" Type="http://schemas.openxmlformats.org/officeDocument/2006/relationships/customXml" Target="../ink/ink7.xml"/><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hyperlink" Target="mailto:brunoandrada@tcu.gov.br"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50.png"/><Relationship Id="rId18" Type="http://schemas.openxmlformats.org/officeDocument/2006/relationships/image" Target="../media/image13.png"/><Relationship Id="rId3" Type="http://schemas.openxmlformats.org/officeDocument/2006/relationships/hyperlink" Target="https://contas.tcu.gov.br/sagas/SvlVisualizarRelVotoAcRtf?codFiltro=SAGAS-SESSAO-ENCERRADA&amp;seOcultaPagina=S&amp;item0=750659" TargetMode="External"/><Relationship Id="rId7" Type="http://schemas.openxmlformats.org/officeDocument/2006/relationships/hyperlink" Target="https://contas.tcu.gov.br/sagas/SvlVisualizarRelVotoAcRtf?codFiltro=SAGAS-SESSAO-ENCERRADA&amp;seOcultaPagina=S&amp;item0=543846" TargetMode="External"/><Relationship Id="rId17" Type="http://schemas.openxmlformats.org/officeDocument/2006/relationships/customXml" Target="../ink/ink4.xml"/><Relationship Id="rId2" Type="http://schemas.openxmlformats.org/officeDocument/2006/relationships/image" Target="../media/image10.jpeg"/><Relationship Id="rId16" Type="http://schemas.openxmlformats.org/officeDocument/2006/relationships/customXml" Target="../ink/ink3.xml"/><Relationship Id="rId1" Type="http://schemas.openxmlformats.org/officeDocument/2006/relationships/slideLayout" Target="../slideLayouts/slideLayout2.xml"/><Relationship Id="rId6" Type="http://schemas.openxmlformats.org/officeDocument/2006/relationships/hyperlink" Target="https://contas.tcu.gov.br/sagas/SvlVisualizarRelVotoAcRtf?codFiltro=SAGAS-SESSAO-ENCERRADA&amp;seOcultaPagina=S&amp;item0=779266" TargetMode="External"/><Relationship Id="rId5" Type="http://schemas.openxmlformats.org/officeDocument/2006/relationships/hyperlink" Target="https://contas.tcu.gov.br/sagas/SvlVisualizarRelVotoAcRtf?codFiltro=SAGAS-SESSAO-ENCERRADA&amp;seOcultaPagina=S&amp;item0=807130" TargetMode="External"/><Relationship Id="rId15" Type="http://schemas.openxmlformats.org/officeDocument/2006/relationships/image" Target="../media/image171.png"/><Relationship Id="rId10" Type="http://schemas.openxmlformats.org/officeDocument/2006/relationships/customXml" Target="../ink/ink1.xml"/><Relationship Id="rId4" Type="http://schemas.openxmlformats.org/officeDocument/2006/relationships/hyperlink" Target="https://siga.apps.tcu.gov.br/sso/SvlCentralizador?contexto=http&amp;URL=https://etcu-gerencial.apps.tcu.gov.br/sso?redirectTo=/processos/codigo/" TargetMode="External"/><Relationship Id="rId9" Type="http://schemas.openxmlformats.org/officeDocument/2006/relationships/image" Target="../media/image12.png"/><Relationship Id="rId14" Type="http://schemas.openxmlformats.org/officeDocument/2006/relationships/customXml" Target="../ink/ink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contas.tcu.gov.br/sagas/SvlVisualizarRelVotoAcRtf?codFiltro=SAGAS-SESSAO-ENCERRADA&amp;seOcultaPagina=S&amp;item0=750659" TargetMode="External"/><Relationship Id="rId7" Type="http://schemas.openxmlformats.org/officeDocument/2006/relationships/hyperlink" Target="https://contas.tcu.gov.br/sagas/SvlVisualizarRelVotoAcRtf?codFiltro=SAGAS-SESSAO-ENCERRADA&amp;seOcultaPagina=S&amp;item0=543846"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contas.tcu.gov.br/sagas/SvlVisualizarRelVotoAcRtf?codFiltro=SAGAS-SESSAO-ENCERRADA&amp;seOcultaPagina=S&amp;item0=779266" TargetMode="External"/><Relationship Id="rId5" Type="http://schemas.openxmlformats.org/officeDocument/2006/relationships/hyperlink" Target="https://contas.tcu.gov.br/sagas/SvlVisualizarRelVotoAcRtf?codFiltro=SAGAS-SESSAO-ENCERRADA&amp;seOcultaPagina=S&amp;item0=807130" TargetMode="External"/><Relationship Id="rId4" Type="http://schemas.openxmlformats.org/officeDocument/2006/relationships/hyperlink" Target="https://siga.apps.tcu.gov.br/sso/SvlCentralizador?contexto=http&amp;URL=https://etcu-gerencial.apps.tcu.gov.br/sso?redirectTo=/processos/codigo/"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contas.tcu.gov.br/sagas/SvlVisualizarRelVotoAcRtf?codFiltro=SAGAS-SESSAO-ENCERRADA&amp;seOcultaPagina=S&amp;item0=750659" TargetMode="External"/><Relationship Id="rId7" Type="http://schemas.openxmlformats.org/officeDocument/2006/relationships/hyperlink" Target="https://contas.tcu.gov.br/sagas/SvlVisualizarRelVotoAcRtf?codFiltro=SAGAS-SESSAO-ENCERRADA&amp;seOcultaPagina=S&amp;item0=543846"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contas.tcu.gov.br/sagas/SvlVisualizarRelVotoAcRtf?codFiltro=SAGAS-SESSAO-ENCERRADA&amp;seOcultaPagina=S&amp;item0=779266" TargetMode="External"/><Relationship Id="rId5" Type="http://schemas.openxmlformats.org/officeDocument/2006/relationships/hyperlink" Target="https://contas.tcu.gov.br/sagas/SvlVisualizarRelVotoAcRtf?codFiltro=SAGAS-SESSAO-ENCERRADA&amp;seOcultaPagina=S&amp;item0=807130" TargetMode="External"/><Relationship Id="rId4" Type="http://schemas.openxmlformats.org/officeDocument/2006/relationships/hyperlink" Target="https://siga.apps.tcu.gov.br/sso/SvlCentralizador?contexto=http&amp;URL=https://etcu-gerencial.apps.tcu.gov.br/sso?redirectTo=/processos/codigo/"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contas.tcu.gov.br/sagas/SvlVisualizarRelVotoAcRtf?codFiltro=SAGAS-SESSAO-ENCERRADA&amp;seOcultaPagina=S&amp;item0=750659" TargetMode="External"/><Relationship Id="rId7" Type="http://schemas.openxmlformats.org/officeDocument/2006/relationships/hyperlink" Target="https://contas.tcu.gov.br/sagas/SvlVisualizarRelVotoAcRtf?codFiltro=SAGAS-SESSAO-ENCERRADA&amp;seOcultaPagina=S&amp;item0=543846"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contas.tcu.gov.br/sagas/SvlVisualizarRelVotoAcRtf?codFiltro=SAGAS-SESSAO-ENCERRADA&amp;seOcultaPagina=S&amp;item0=779266" TargetMode="External"/><Relationship Id="rId5" Type="http://schemas.openxmlformats.org/officeDocument/2006/relationships/hyperlink" Target="https://contas.tcu.gov.br/sagas/SvlVisualizarRelVotoAcRtf?codFiltro=SAGAS-SESSAO-ENCERRADA&amp;seOcultaPagina=S&amp;item0=807130" TargetMode="External"/><Relationship Id="rId4" Type="http://schemas.openxmlformats.org/officeDocument/2006/relationships/hyperlink" Target="https://siga.apps.tcu.gov.br/sso/SvlCentralizador?contexto=http&amp;URL=https://etcu-gerencial.apps.tcu.gov.br/sso?redirectTo=/processos/codig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contas.tcu.gov.br/sagas/SvlVisualizarRelVotoAcRtf?codFiltro=SAGAS-SESSAO-ENCERRADA&amp;seOcultaPagina=S&amp;item0=750659" TargetMode="External"/><Relationship Id="rId7" Type="http://schemas.openxmlformats.org/officeDocument/2006/relationships/hyperlink" Target="https://contas.tcu.gov.br/sagas/SvlVisualizarRelVotoAcRtf?codFiltro=SAGAS-SESSAO-ENCERRADA&amp;seOcultaPagina=S&amp;item0=543846"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contas.tcu.gov.br/sagas/SvlVisualizarRelVotoAcRtf?codFiltro=SAGAS-SESSAO-ENCERRADA&amp;seOcultaPagina=S&amp;item0=779266" TargetMode="External"/><Relationship Id="rId5" Type="http://schemas.openxmlformats.org/officeDocument/2006/relationships/hyperlink" Target="https://contas.tcu.gov.br/sagas/SvlVisualizarRelVotoAcRtf?codFiltro=SAGAS-SESSAO-ENCERRADA&amp;seOcultaPagina=S&amp;item0=807130" TargetMode="External"/><Relationship Id="rId4" Type="http://schemas.openxmlformats.org/officeDocument/2006/relationships/hyperlink" Target="https://siga.apps.tcu.gov.br/sso/SvlCentralizador?contexto=http&amp;URL=https://etcu-gerencial.apps.tcu.gov.br/sso?redirectTo=/processos/codigo/"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contas.tcu.gov.br/sagas/SvlVisualizarRelVotoAcRtf?codFiltro=SAGAS-SESSAO-ENCERRADA&amp;seOcultaPagina=S&amp;item0=750659" TargetMode="External"/><Relationship Id="rId7" Type="http://schemas.openxmlformats.org/officeDocument/2006/relationships/hyperlink" Target="https://contas.tcu.gov.br/sagas/SvlVisualizarRelVotoAcRtf?codFiltro=SAGAS-SESSAO-ENCERRADA&amp;seOcultaPagina=S&amp;item0=543846"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contas.tcu.gov.br/sagas/SvlVisualizarRelVotoAcRtf?codFiltro=SAGAS-SESSAO-ENCERRADA&amp;seOcultaPagina=S&amp;item0=779266" TargetMode="External"/><Relationship Id="rId5" Type="http://schemas.openxmlformats.org/officeDocument/2006/relationships/hyperlink" Target="https://contas.tcu.gov.br/sagas/SvlVisualizarRelVotoAcRtf?codFiltro=SAGAS-SESSAO-ENCERRADA&amp;seOcultaPagina=S&amp;item0=807130" TargetMode="External"/><Relationship Id="rId4" Type="http://schemas.openxmlformats.org/officeDocument/2006/relationships/hyperlink" Target="https://siga.apps.tcu.gov.br/sso/SvlCentralizador?contexto=http&amp;URL=https://etcu-gerencial.apps.tcu.gov.br/sso?redirectTo=/processos/codig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B5E563D-F2C8-4A81-3D76-E86090A9CAA9}"/>
              </a:ext>
            </a:extLst>
          </p:cNvPr>
          <p:cNvSpPr>
            <a:spLocks noGrp="1"/>
          </p:cNvSpPr>
          <p:nvPr>
            <p:ph type="ctrTitle"/>
          </p:nvPr>
        </p:nvSpPr>
        <p:spPr>
          <a:xfrm>
            <a:off x="760563" y="1285337"/>
            <a:ext cx="5562600" cy="2776718"/>
          </a:xfrm>
        </p:spPr>
        <p:txBody>
          <a:bodyPr>
            <a:noAutofit/>
          </a:bodyPr>
          <a:lstStyle/>
          <a:p>
            <a:r>
              <a:rPr lang="pt-BR" sz="4800" b="1" i="1" dirty="0">
                <a:latin typeface="Baskerville Old Face" panose="02020602080505020303" pitchFamily="18" charset="0"/>
              </a:rPr>
              <a:t>Atuação da </a:t>
            </a:r>
            <a:r>
              <a:rPr lang="pt-BR" sz="4800" b="1" i="1" dirty="0" err="1">
                <a:latin typeface="Baskerville Old Face" panose="02020602080505020303" pitchFamily="18" charset="0"/>
              </a:rPr>
              <a:t>AudSaúde</a:t>
            </a:r>
            <a:r>
              <a:rPr lang="pt-BR" sz="4800" b="1" i="1" dirty="0">
                <a:latin typeface="Baskerville Old Face" panose="02020602080505020303" pitchFamily="18" charset="0"/>
              </a:rPr>
              <a:t> nos Hospitais Federais do Rio de Janeiro</a:t>
            </a:r>
            <a:endParaRPr lang="pt-BR" sz="4800" dirty="0"/>
          </a:p>
        </p:txBody>
      </p:sp>
      <p:sp>
        <p:nvSpPr>
          <p:cNvPr id="7" name="Subtítulo 6">
            <a:extLst>
              <a:ext uri="{FF2B5EF4-FFF2-40B4-BE49-F238E27FC236}">
                <a16:creationId xmlns:a16="http://schemas.microsoft.com/office/drawing/2014/main" id="{E68F1795-48A8-CFF7-B0EA-E4955C19C078}"/>
              </a:ext>
            </a:extLst>
          </p:cNvPr>
          <p:cNvSpPr>
            <a:spLocks noGrp="1"/>
          </p:cNvSpPr>
          <p:nvPr>
            <p:ph type="subTitle" idx="1"/>
          </p:nvPr>
        </p:nvSpPr>
        <p:spPr/>
        <p:txBody>
          <a:bodyPr>
            <a:normAutofit lnSpcReduction="10000"/>
          </a:bodyPr>
          <a:lstStyle/>
          <a:p>
            <a:r>
              <a:rPr lang="pt-BR" sz="2400" b="1" dirty="0">
                <a:latin typeface="Baskerville Old Face" panose="02020602080505020303" pitchFamily="18" charset="0"/>
              </a:rPr>
              <a:t>4ª Diretoria da Unidade de Auditoria Especializada em Saúde</a:t>
            </a:r>
          </a:p>
          <a:p>
            <a:r>
              <a:rPr lang="pt-BR" b="1" dirty="0">
                <a:latin typeface="Baskerville Old Face" panose="02020602080505020303" pitchFamily="18" charset="0"/>
              </a:rPr>
              <a:t>Secretaria de Controle Externo de Desenvolvimento Sustentável</a:t>
            </a:r>
          </a:p>
          <a:p>
            <a:r>
              <a:rPr lang="pt-BR" b="1" dirty="0">
                <a:latin typeface="Baskerville Old Face" panose="02020602080505020303" pitchFamily="18" charset="0"/>
              </a:rPr>
              <a:t>16 de maio de 2023</a:t>
            </a:r>
            <a:endParaRPr lang="pt-BR" sz="2400" b="1" dirty="0">
              <a:latin typeface="Baskerville Old Face" panose="02020602080505020303" pitchFamily="18" charset="0"/>
            </a:endParaRPr>
          </a:p>
          <a:p>
            <a:endParaRPr lang="pt-BR" dirty="0"/>
          </a:p>
        </p:txBody>
      </p:sp>
    </p:spTree>
    <p:extLst>
      <p:ext uri="{BB962C8B-B14F-4D97-AF65-F5344CB8AC3E}">
        <p14:creationId xmlns:p14="http://schemas.microsoft.com/office/powerpoint/2010/main" val="848947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7ACADB1-2EC5-0663-7C70-C98B89183952}"/>
              </a:ext>
            </a:extLst>
          </p:cNvPr>
          <p:cNvSpPr>
            <a:spLocks noGrp="1"/>
          </p:cNvSpPr>
          <p:nvPr>
            <p:ph type="ctrTitle"/>
          </p:nvPr>
        </p:nvSpPr>
        <p:spPr>
          <a:xfrm>
            <a:off x="648929" y="629266"/>
            <a:ext cx="3667039" cy="1676603"/>
          </a:xfrm>
        </p:spPr>
        <p:txBody>
          <a:bodyPr vert="horz" lIns="91440" tIns="45720" rIns="91440" bIns="45720" rtlCol="0" anchor="ctr">
            <a:normAutofit/>
          </a:bodyPr>
          <a:lstStyle/>
          <a:p>
            <a:r>
              <a:rPr lang="en-US" sz="3600" dirty="0" err="1">
                <a:solidFill>
                  <a:schemeClr val="tx1"/>
                </a:solidFill>
                <a:latin typeface="+mj-lt"/>
              </a:rPr>
              <a:t>Projeto</a:t>
            </a:r>
            <a:r>
              <a:rPr lang="en-US" sz="3600" dirty="0">
                <a:solidFill>
                  <a:schemeClr val="tx1"/>
                </a:solidFill>
                <a:latin typeface="+mj-lt"/>
              </a:rPr>
              <a:t> </a:t>
            </a:r>
            <a:r>
              <a:rPr lang="en-US" sz="3600" dirty="0" err="1">
                <a:solidFill>
                  <a:schemeClr val="tx1"/>
                </a:solidFill>
                <a:latin typeface="+mj-lt"/>
              </a:rPr>
              <a:t>Eficiência</a:t>
            </a:r>
            <a:r>
              <a:rPr lang="en-US" sz="3600" dirty="0">
                <a:solidFill>
                  <a:schemeClr val="tx1"/>
                </a:solidFill>
                <a:latin typeface="+mj-lt"/>
              </a:rPr>
              <a:t> </a:t>
            </a:r>
            <a:r>
              <a:rPr lang="en-US" sz="3600" dirty="0" err="1">
                <a:solidFill>
                  <a:schemeClr val="tx1"/>
                </a:solidFill>
                <a:latin typeface="+mj-lt"/>
              </a:rPr>
              <a:t>Hospitalar</a:t>
            </a:r>
            <a:endParaRPr lang="en-US" sz="3600" dirty="0">
              <a:solidFill>
                <a:schemeClr val="tx1"/>
              </a:solidFill>
              <a:latin typeface="+mj-lt"/>
            </a:endParaRPr>
          </a:p>
        </p:txBody>
      </p:sp>
      <p:sp>
        <p:nvSpPr>
          <p:cNvPr id="2057" name="Rectangle 2056">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0" descr="Concurso TCU - Tribunal de Contas da União : cursos, edital e ...">
            <a:extLst>
              <a:ext uri="{FF2B5EF4-FFF2-40B4-BE49-F238E27FC236}">
                <a16:creationId xmlns:a16="http://schemas.microsoft.com/office/drawing/2014/main" id="{13FB6D0F-B8DE-02C1-D2C7-A7D034962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5690" y="394578"/>
            <a:ext cx="1315314" cy="98854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a:extLst>
              <a:ext uri="{FF2B5EF4-FFF2-40B4-BE49-F238E27FC236}">
                <a16:creationId xmlns:a16="http://schemas.microsoft.com/office/drawing/2014/main" id="{58CBDC4D-4890-6975-DECA-E8BDD64357DE}"/>
              </a:ext>
            </a:extLst>
          </p:cNvPr>
          <p:cNvPicPr>
            <a:picLocks noChangeAspect="1"/>
          </p:cNvPicPr>
          <p:nvPr/>
        </p:nvPicPr>
        <p:blipFill>
          <a:blip r:embed="rId3"/>
          <a:stretch>
            <a:fillRect/>
          </a:stretch>
        </p:blipFill>
        <p:spPr>
          <a:xfrm>
            <a:off x="4719396" y="1925002"/>
            <a:ext cx="7389215" cy="904875"/>
          </a:xfrm>
          <a:prstGeom prst="rect">
            <a:avLst/>
          </a:prstGeom>
        </p:spPr>
      </p:pic>
      <p:pic>
        <p:nvPicPr>
          <p:cNvPr id="6" name="Imagem 5">
            <a:extLst>
              <a:ext uri="{FF2B5EF4-FFF2-40B4-BE49-F238E27FC236}">
                <a16:creationId xmlns:a16="http://schemas.microsoft.com/office/drawing/2014/main" id="{8BE8448C-31C0-E370-DF73-1AAAD639A161}"/>
              </a:ext>
            </a:extLst>
          </p:cNvPr>
          <p:cNvPicPr>
            <a:picLocks noChangeAspect="1"/>
          </p:cNvPicPr>
          <p:nvPr/>
        </p:nvPicPr>
        <p:blipFill>
          <a:blip r:embed="rId4"/>
          <a:stretch>
            <a:fillRect/>
          </a:stretch>
        </p:blipFill>
        <p:spPr>
          <a:xfrm>
            <a:off x="4804052" y="629266"/>
            <a:ext cx="4257675" cy="657225"/>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Tinta 7">
                <a:extLst>
                  <a:ext uri="{FF2B5EF4-FFF2-40B4-BE49-F238E27FC236}">
                    <a16:creationId xmlns:a16="http://schemas.microsoft.com/office/drawing/2014/main" id="{FC0B9AD8-06BA-3D05-0403-3FB36A92B873}"/>
                  </a:ext>
                </a:extLst>
              </p14:cNvPr>
              <p14:cNvContentPartPr/>
              <p14:nvPr/>
            </p14:nvContentPartPr>
            <p14:xfrm>
              <a:off x="10946649" y="1267777"/>
              <a:ext cx="360" cy="360"/>
            </p14:xfrm>
          </p:contentPart>
        </mc:Choice>
        <mc:Fallback xmlns="">
          <p:pic>
            <p:nvPicPr>
              <p:cNvPr id="8" name="Tinta 7">
                <a:extLst>
                  <a:ext uri="{FF2B5EF4-FFF2-40B4-BE49-F238E27FC236}">
                    <a16:creationId xmlns:a16="http://schemas.microsoft.com/office/drawing/2014/main" id="{FC0B9AD8-06BA-3D05-0403-3FB36A92B873}"/>
                  </a:ext>
                </a:extLst>
              </p:cNvPr>
              <p:cNvPicPr/>
              <p:nvPr/>
            </p:nvPicPr>
            <p:blipFill>
              <a:blip r:embed="rId6"/>
              <a:stretch>
                <a:fillRect/>
              </a:stretch>
            </p:blipFill>
            <p:spPr>
              <a:xfrm>
                <a:off x="10937649" y="1258777"/>
                <a:ext cx="18000" cy="18000"/>
              </a:xfrm>
              <a:prstGeom prst="rect">
                <a:avLst/>
              </a:prstGeom>
            </p:spPr>
          </p:pic>
        </mc:Fallback>
      </mc:AlternateContent>
      <p:grpSp>
        <p:nvGrpSpPr>
          <p:cNvPr id="11" name="Agrupar 10">
            <a:extLst>
              <a:ext uri="{FF2B5EF4-FFF2-40B4-BE49-F238E27FC236}">
                <a16:creationId xmlns:a16="http://schemas.microsoft.com/office/drawing/2014/main" id="{80C78404-0DC0-E42C-5C41-6ACEEBB18F62}"/>
              </a:ext>
            </a:extLst>
          </p:cNvPr>
          <p:cNvGrpSpPr/>
          <p:nvPr/>
        </p:nvGrpSpPr>
        <p:grpSpPr>
          <a:xfrm>
            <a:off x="6696906" y="1725602"/>
            <a:ext cx="1998242" cy="1294560"/>
            <a:chOff x="10110369" y="1128097"/>
            <a:chExt cx="2186280" cy="1294560"/>
          </a:xfrm>
        </p:grpSpPr>
        <mc:AlternateContent xmlns:mc="http://schemas.openxmlformats.org/markup-compatibility/2006" xmlns:p14="http://schemas.microsoft.com/office/powerpoint/2010/main">
          <mc:Choice Requires="p14">
            <p:contentPart p14:bwMode="auto" r:id="rId7">
              <p14:nvContentPartPr>
                <p14:cNvPr id="9" name="Tinta 8">
                  <a:extLst>
                    <a:ext uri="{FF2B5EF4-FFF2-40B4-BE49-F238E27FC236}">
                      <a16:creationId xmlns:a16="http://schemas.microsoft.com/office/drawing/2014/main" id="{9D0D0A8C-9357-EB59-DF7D-AB29C01FD445}"/>
                    </a:ext>
                  </a:extLst>
                </p14:cNvPr>
                <p14:cNvContentPartPr/>
                <p14:nvPr/>
              </p14:nvContentPartPr>
              <p14:xfrm>
                <a:off x="10110369" y="1128097"/>
                <a:ext cx="2186280" cy="1294560"/>
              </p14:xfrm>
            </p:contentPart>
          </mc:Choice>
          <mc:Fallback xmlns="">
            <p:pic>
              <p:nvPicPr>
                <p:cNvPr id="9" name="Tinta 8">
                  <a:extLst>
                    <a:ext uri="{FF2B5EF4-FFF2-40B4-BE49-F238E27FC236}">
                      <a16:creationId xmlns:a16="http://schemas.microsoft.com/office/drawing/2014/main" id="{9D0D0A8C-9357-EB59-DF7D-AB29C01FD445}"/>
                    </a:ext>
                  </a:extLst>
                </p:cNvPr>
                <p:cNvPicPr/>
                <p:nvPr/>
              </p:nvPicPr>
              <p:blipFill>
                <a:blip r:embed="rId8"/>
                <a:stretch>
                  <a:fillRect/>
                </a:stretch>
              </p:blipFill>
              <p:spPr>
                <a:xfrm>
                  <a:off x="10100523" y="1119097"/>
                  <a:ext cx="2205579" cy="1312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Tinta 9">
                  <a:extLst>
                    <a:ext uri="{FF2B5EF4-FFF2-40B4-BE49-F238E27FC236}">
                      <a16:creationId xmlns:a16="http://schemas.microsoft.com/office/drawing/2014/main" id="{A6B23C98-B49D-75AD-4563-6759B0C1BEED}"/>
                    </a:ext>
                  </a:extLst>
                </p14:cNvPr>
                <p14:cNvContentPartPr/>
                <p14:nvPr/>
              </p14:nvContentPartPr>
              <p14:xfrm>
                <a:off x="12085329" y="1854217"/>
                <a:ext cx="360" cy="360"/>
              </p14:xfrm>
            </p:contentPart>
          </mc:Choice>
          <mc:Fallback xmlns="">
            <p:pic>
              <p:nvPicPr>
                <p:cNvPr id="10" name="Tinta 9">
                  <a:extLst>
                    <a:ext uri="{FF2B5EF4-FFF2-40B4-BE49-F238E27FC236}">
                      <a16:creationId xmlns:a16="http://schemas.microsoft.com/office/drawing/2014/main" id="{A6B23C98-B49D-75AD-4563-6759B0C1BEED}"/>
                    </a:ext>
                  </a:extLst>
                </p:cNvPr>
                <p:cNvPicPr/>
                <p:nvPr/>
              </p:nvPicPr>
              <p:blipFill>
                <a:blip r:embed="rId6"/>
                <a:stretch>
                  <a:fillRect/>
                </a:stretch>
              </p:blipFill>
              <p:spPr>
                <a:xfrm>
                  <a:off x="12076329" y="1845217"/>
                  <a:ext cx="18000" cy="18000"/>
                </a:xfrm>
                <a:prstGeom prst="rect">
                  <a:avLst/>
                </a:prstGeom>
              </p:spPr>
            </p:pic>
          </mc:Fallback>
        </mc:AlternateContent>
      </p:grpSp>
      <p:grpSp>
        <p:nvGrpSpPr>
          <p:cNvPr id="14" name="Agrupar 13">
            <a:extLst>
              <a:ext uri="{FF2B5EF4-FFF2-40B4-BE49-F238E27FC236}">
                <a16:creationId xmlns:a16="http://schemas.microsoft.com/office/drawing/2014/main" id="{87D0F2EB-6D10-A88A-104B-814B1D81B9DF}"/>
              </a:ext>
            </a:extLst>
          </p:cNvPr>
          <p:cNvGrpSpPr/>
          <p:nvPr/>
        </p:nvGrpSpPr>
        <p:grpSpPr>
          <a:xfrm>
            <a:off x="11740449" y="1147177"/>
            <a:ext cx="138240" cy="60840"/>
            <a:chOff x="11740449" y="1147177"/>
            <a:chExt cx="138240" cy="60840"/>
          </a:xfrm>
        </p:grpSpPr>
        <mc:AlternateContent xmlns:mc="http://schemas.openxmlformats.org/markup-compatibility/2006" xmlns:p14="http://schemas.microsoft.com/office/powerpoint/2010/main">
          <mc:Choice Requires="p14">
            <p:contentPart p14:bwMode="auto" r:id="rId10">
              <p14:nvContentPartPr>
                <p14:cNvPr id="12" name="Tinta 11">
                  <a:extLst>
                    <a:ext uri="{FF2B5EF4-FFF2-40B4-BE49-F238E27FC236}">
                      <a16:creationId xmlns:a16="http://schemas.microsoft.com/office/drawing/2014/main" id="{04432B56-5BD6-80FC-6BAF-473D1BF5EB79}"/>
                    </a:ext>
                  </a:extLst>
                </p14:cNvPr>
                <p14:cNvContentPartPr/>
                <p14:nvPr/>
              </p14:nvContentPartPr>
              <p14:xfrm>
                <a:off x="11878329" y="1207657"/>
                <a:ext cx="360" cy="360"/>
              </p14:xfrm>
            </p:contentPart>
          </mc:Choice>
          <mc:Fallback xmlns="">
            <p:pic>
              <p:nvPicPr>
                <p:cNvPr id="12" name="Tinta 11">
                  <a:extLst>
                    <a:ext uri="{FF2B5EF4-FFF2-40B4-BE49-F238E27FC236}">
                      <a16:creationId xmlns:a16="http://schemas.microsoft.com/office/drawing/2014/main" id="{04432B56-5BD6-80FC-6BAF-473D1BF5EB79}"/>
                    </a:ext>
                  </a:extLst>
                </p:cNvPr>
                <p:cNvPicPr/>
                <p:nvPr/>
              </p:nvPicPr>
              <p:blipFill>
                <a:blip r:embed="rId6"/>
                <a:stretch>
                  <a:fillRect/>
                </a:stretch>
              </p:blipFill>
              <p:spPr>
                <a:xfrm>
                  <a:off x="11869329" y="119865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Tinta 12">
                  <a:extLst>
                    <a:ext uri="{FF2B5EF4-FFF2-40B4-BE49-F238E27FC236}">
                      <a16:creationId xmlns:a16="http://schemas.microsoft.com/office/drawing/2014/main" id="{91F13D9D-CE49-8E5E-18B3-E147AA2D1A5D}"/>
                    </a:ext>
                  </a:extLst>
                </p14:cNvPr>
                <p14:cNvContentPartPr/>
                <p14:nvPr/>
              </p14:nvContentPartPr>
              <p14:xfrm>
                <a:off x="11740449" y="1147177"/>
                <a:ext cx="360" cy="360"/>
              </p14:xfrm>
            </p:contentPart>
          </mc:Choice>
          <mc:Fallback xmlns="">
            <p:pic>
              <p:nvPicPr>
                <p:cNvPr id="13" name="Tinta 12">
                  <a:extLst>
                    <a:ext uri="{FF2B5EF4-FFF2-40B4-BE49-F238E27FC236}">
                      <a16:creationId xmlns:a16="http://schemas.microsoft.com/office/drawing/2014/main" id="{91F13D9D-CE49-8E5E-18B3-E147AA2D1A5D}"/>
                    </a:ext>
                  </a:extLst>
                </p:cNvPr>
                <p:cNvPicPr/>
                <p:nvPr/>
              </p:nvPicPr>
              <p:blipFill>
                <a:blip r:embed="rId6"/>
                <a:stretch>
                  <a:fillRect/>
                </a:stretch>
              </p:blipFill>
              <p:spPr>
                <a:xfrm>
                  <a:off x="11731449" y="1138177"/>
                  <a:ext cx="18000" cy="18000"/>
                </a:xfrm>
                <a:prstGeom prst="rect">
                  <a:avLst/>
                </a:prstGeom>
              </p:spPr>
            </p:pic>
          </mc:Fallback>
        </mc:AlternateContent>
      </p:grpSp>
      <p:grpSp>
        <p:nvGrpSpPr>
          <p:cNvPr id="18" name="Agrupar 17">
            <a:extLst>
              <a:ext uri="{FF2B5EF4-FFF2-40B4-BE49-F238E27FC236}">
                <a16:creationId xmlns:a16="http://schemas.microsoft.com/office/drawing/2014/main" id="{93814EF8-EC47-5AF2-8CBF-7414505B7A25}"/>
              </a:ext>
            </a:extLst>
          </p:cNvPr>
          <p:cNvGrpSpPr/>
          <p:nvPr/>
        </p:nvGrpSpPr>
        <p:grpSpPr>
          <a:xfrm>
            <a:off x="8463406" y="1725785"/>
            <a:ext cx="1998242" cy="1294560"/>
            <a:chOff x="10110369" y="1128097"/>
            <a:chExt cx="2186280" cy="1294560"/>
          </a:xfrm>
        </p:grpSpPr>
        <mc:AlternateContent xmlns:mc="http://schemas.openxmlformats.org/markup-compatibility/2006" xmlns:p14="http://schemas.microsoft.com/office/powerpoint/2010/main">
          <mc:Choice Requires="p14">
            <p:contentPart p14:bwMode="auto" r:id="rId12">
              <p14:nvContentPartPr>
                <p14:cNvPr id="19" name="Tinta 18">
                  <a:extLst>
                    <a:ext uri="{FF2B5EF4-FFF2-40B4-BE49-F238E27FC236}">
                      <a16:creationId xmlns:a16="http://schemas.microsoft.com/office/drawing/2014/main" id="{87759C8A-2D7A-FE95-8EF8-8BA6901E89CE}"/>
                    </a:ext>
                  </a:extLst>
                </p14:cNvPr>
                <p14:cNvContentPartPr/>
                <p14:nvPr/>
              </p14:nvContentPartPr>
              <p14:xfrm>
                <a:off x="10110369" y="1128097"/>
                <a:ext cx="2186280" cy="1294560"/>
              </p14:xfrm>
            </p:contentPart>
          </mc:Choice>
          <mc:Fallback xmlns="">
            <p:pic>
              <p:nvPicPr>
                <p:cNvPr id="19" name="Tinta 18">
                  <a:extLst>
                    <a:ext uri="{FF2B5EF4-FFF2-40B4-BE49-F238E27FC236}">
                      <a16:creationId xmlns:a16="http://schemas.microsoft.com/office/drawing/2014/main" id="{87759C8A-2D7A-FE95-8EF8-8BA6901E89CE}"/>
                    </a:ext>
                  </a:extLst>
                </p:cNvPr>
                <p:cNvPicPr/>
                <p:nvPr/>
              </p:nvPicPr>
              <p:blipFill>
                <a:blip r:embed="rId8"/>
                <a:stretch>
                  <a:fillRect/>
                </a:stretch>
              </p:blipFill>
              <p:spPr>
                <a:xfrm>
                  <a:off x="10100523" y="1119097"/>
                  <a:ext cx="2205579" cy="1312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Tinta 19">
                  <a:extLst>
                    <a:ext uri="{FF2B5EF4-FFF2-40B4-BE49-F238E27FC236}">
                      <a16:creationId xmlns:a16="http://schemas.microsoft.com/office/drawing/2014/main" id="{BCBBFC0B-28B7-49C5-683E-F2005CFB9BC9}"/>
                    </a:ext>
                  </a:extLst>
                </p14:cNvPr>
                <p14:cNvContentPartPr/>
                <p14:nvPr/>
              </p14:nvContentPartPr>
              <p14:xfrm>
                <a:off x="12085329" y="1854217"/>
                <a:ext cx="360" cy="360"/>
              </p14:xfrm>
            </p:contentPart>
          </mc:Choice>
          <mc:Fallback xmlns="">
            <p:pic>
              <p:nvPicPr>
                <p:cNvPr id="20" name="Tinta 19">
                  <a:extLst>
                    <a:ext uri="{FF2B5EF4-FFF2-40B4-BE49-F238E27FC236}">
                      <a16:creationId xmlns:a16="http://schemas.microsoft.com/office/drawing/2014/main" id="{BCBBFC0B-28B7-49C5-683E-F2005CFB9BC9}"/>
                    </a:ext>
                  </a:extLst>
                </p:cNvPr>
                <p:cNvPicPr/>
                <p:nvPr/>
              </p:nvPicPr>
              <p:blipFill>
                <a:blip r:embed="rId6"/>
                <a:stretch>
                  <a:fillRect/>
                </a:stretch>
              </p:blipFill>
              <p:spPr>
                <a:xfrm>
                  <a:off x="12076329" y="1845217"/>
                  <a:ext cx="18000" cy="18000"/>
                </a:xfrm>
                <a:prstGeom prst="rect">
                  <a:avLst/>
                </a:prstGeom>
              </p:spPr>
            </p:pic>
          </mc:Fallback>
        </mc:AlternateContent>
      </p:grpSp>
      <p:sp>
        <p:nvSpPr>
          <p:cNvPr id="4" name="Retângulo: Cantos Arredondados 3">
            <a:extLst>
              <a:ext uri="{FF2B5EF4-FFF2-40B4-BE49-F238E27FC236}">
                <a16:creationId xmlns:a16="http://schemas.microsoft.com/office/drawing/2014/main" id="{694B1F6D-7C91-6EE0-033E-CB50BE65041B}"/>
              </a:ext>
            </a:extLst>
          </p:cNvPr>
          <p:cNvSpPr/>
          <p:nvPr/>
        </p:nvSpPr>
        <p:spPr>
          <a:xfrm>
            <a:off x="4719396" y="3923040"/>
            <a:ext cx="7181230" cy="2346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b="1" dirty="0">
                <a:solidFill>
                  <a:schemeClr val="bg1"/>
                </a:solidFill>
              </a:rPr>
              <a:t>TC 013.105/2022-1 – RMON – ANOP Eficiência HFL (TC 015.144/2021-6) - Acórdão 869/2022-TCU-Plenário. Recomendações para definição do perfil assistencial e inserção na rede, melhoria da governança focada no atendimento à sociedade, redefinição da contratação de profissionais de saúde, com incentivos, flexibilização e especialização, melhoria na gestão de admissão de pacientes e de leitos. </a:t>
            </a:r>
            <a:endParaRPr lang="pt-BR" b="1" dirty="0">
              <a:solidFill>
                <a:srgbClr val="C00000"/>
              </a:solidFill>
            </a:endParaRPr>
          </a:p>
        </p:txBody>
      </p:sp>
      <p:pic>
        <p:nvPicPr>
          <p:cNvPr id="7" name="Imagem 6">
            <a:extLst>
              <a:ext uri="{FF2B5EF4-FFF2-40B4-BE49-F238E27FC236}">
                <a16:creationId xmlns:a16="http://schemas.microsoft.com/office/drawing/2014/main" id="{CA6A530D-E822-FB37-EB69-23F0AF5F66CE}"/>
              </a:ext>
            </a:extLst>
          </p:cNvPr>
          <p:cNvPicPr>
            <a:picLocks noChangeAspect="1"/>
          </p:cNvPicPr>
          <p:nvPr/>
        </p:nvPicPr>
        <p:blipFill>
          <a:blip r:embed="rId14"/>
          <a:stretch>
            <a:fillRect/>
          </a:stretch>
        </p:blipFill>
        <p:spPr>
          <a:xfrm>
            <a:off x="359448" y="3164397"/>
            <a:ext cx="3956520" cy="2775469"/>
          </a:xfrm>
          <a:prstGeom prst="rect">
            <a:avLst/>
          </a:prstGeom>
        </p:spPr>
      </p:pic>
    </p:spTree>
    <p:extLst>
      <p:ext uri="{BB962C8B-B14F-4D97-AF65-F5344CB8AC3E}">
        <p14:creationId xmlns:p14="http://schemas.microsoft.com/office/powerpoint/2010/main" val="6787899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6">
            <a:extLst>
              <a:ext uri="{FF2B5EF4-FFF2-40B4-BE49-F238E27FC236}">
                <a16:creationId xmlns:a16="http://schemas.microsoft.com/office/drawing/2014/main" id="{E68F1795-48A8-CFF7-B0EA-E4955C19C078}"/>
              </a:ext>
            </a:extLst>
          </p:cNvPr>
          <p:cNvSpPr>
            <a:spLocks noGrp="1"/>
          </p:cNvSpPr>
          <p:nvPr>
            <p:ph type="subTitle" idx="1"/>
          </p:nvPr>
        </p:nvSpPr>
        <p:spPr>
          <a:xfrm>
            <a:off x="838200" y="4908429"/>
            <a:ext cx="9937376" cy="1751163"/>
          </a:xfrm>
        </p:spPr>
        <p:txBody>
          <a:bodyPr>
            <a:normAutofit fontScale="62500" lnSpcReduction="20000"/>
          </a:bodyPr>
          <a:lstStyle/>
          <a:p>
            <a:r>
              <a:rPr lang="pt-BR" sz="4400" b="1" dirty="0">
                <a:latin typeface="Baskerville Old Face" panose="02020602080505020303" pitchFamily="18" charset="0"/>
              </a:rPr>
              <a:t>Bruno Lima Caldeira de Andrada</a:t>
            </a:r>
          </a:p>
          <a:p>
            <a:r>
              <a:rPr lang="pt-BR" sz="4400" b="1" dirty="0">
                <a:latin typeface="Baskerville Old Face" panose="02020602080505020303" pitchFamily="18" charset="0"/>
              </a:rPr>
              <a:t>Diretor da 4ª DT da </a:t>
            </a:r>
            <a:r>
              <a:rPr lang="pt-BR" sz="4400" b="1" dirty="0" err="1">
                <a:latin typeface="Baskerville Old Face" panose="02020602080505020303" pitchFamily="18" charset="0"/>
              </a:rPr>
              <a:t>AudSaúde</a:t>
            </a:r>
            <a:endParaRPr lang="pt-BR" sz="4400" b="1" dirty="0">
              <a:latin typeface="Baskerville Old Face" panose="02020602080505020303" pitchFamily="18" charset="0"/>
            </a:endParaRPr>
          </a:p>
          <a:p>
            <a:r>
              <a:rPr lang="pt-BR" sz="4400" b="1" dirty="0">
                <a:latin typeface="Baskerville Old Face" panose="02020602080505020303" pitchFamily="18" charset="0"/>
              </a:rPr>
              <a:t>Secretaria de Controle Externo de Desenvolvimento Sustentável</a:t>
            </a:r>
          </a:p>
          <a:p>
            <a:r>
              <a:rPr lang="pt-BR" sz="4400" b="1" dirty="0">
                <a:latin typeface="Baskerville Old Face" panose="02020602080505020303" pitchFamily="18" charset="0"/>
                <a:hlinkClick r:id="rId2"/>
              </a:rPr>
              <a:t>brunoandrada@tcu.gov.br</a:t>
            </a:r>
            <a:r>
              <a:rPr lang="pt-BR" sz="4400" b="1" dirty="0">
                <a:latin typeface="Baskerville Old Face" panose="02020602080505020303" pitchFamily="18" charset="0"/>
              </a:rPr>
              <a:t> (21) 3805-4205</a:t>
            </a:r>
          </a:p>
          <a:p>
            <a:endParaRPr lang="pt-BR" dirty="0"/>
          </a:p>
        </p:txBody>
      </p:sp>
    </p:spTree>
    <p:extLst>
      <p:ext uri="{BB962C8B-B14F-4D97-AF65-F5344CB8AC3E}">
        <p14:creationId xmlns:p14="http://schemas.microsoft.com/office/powerpoint/2010/main" val="302940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7ACADB1-2EC5-0663-7C70-C98B89183952}"/>
              </a:ext>
            </a:extLst>
          </p:cNvPr>
          <p:cNvSpPr>
            <a:spLocks noGrp="1"/>
          </p:cNvSpPr>
          <p:nvPr>
            <p:ph type="ctrTitle"/>
          </p:nvPr>
        </p:nvSpPr>
        <p:spPr>
          <a:xfrm>
            <a:off x="648929" y="629266"/>
            <a:ext cx="3667039" cy="1676603"/>
          </a:xfrm>
        </p:spPr>
        <p:txBody>
          <a:bodyPr vert="horz" lIns="91440" tIns="45720" rIns="91440" bIns="45720" rtlCol="0" anchor="ctr">
            <a:normAutofit/>
          </a:bodyPr>
          <a:lstStyle/>
          <a:p>
            <a:r>
              <a:rPr lang="en-US" sz="3600" dirty="0" err="1">
                <a:solidFill>
                  <a:schemeClr val="tx1"/>
                </a:solidFill>
                <a:latin typeface="+mj-lt"/>
              </a:rPr>
              <a:t>Fiscalizações</a:t>
            </a:r>
            <a:r>
              <a:rPr lang="en-US" sz="3600" dirty="0">
                <a:solidFill>
                  <a:schemeClr val="tx1"/>
                </a:solidFill>
                <a:latin typeface="+mj-lt"/>
              </a:rPr>
              <a:t> </a:t>
            </a:r>
            <a:r>
              <a:rPr lang="en-US" sz="3600" dirty="0" err="1">
                <a:solidFill>
                  <a:schemeClr val="tx1"/>
                </a:solidFill>
                <a:latin typeface="+mj-lt"/>
              </a:rPr>
              <a:t>nos</a:t>
            </a:r>
            <a:r>
              <a:rPr lang="en-US" sz="3600" dirty="0">
                <a:solidFill>
                  <a:schemeClr val="tx1"/>
                </a:solidFill>
                <a:latin typeface="+mj-lt"/>
              </a:rPr>
              <a:t> </a:t>
            </a:r>
            <a:r>
              <a:rPr lang="en-US" sz="3600" dirty="0" err="1">
                <a:solidFill>
                  <a:schemeClr val="tx1"/>
                </a:solidFill>
                <a:latin typeface="+mj-lt"/>
              </a:rPr>
              <a:t>Hospitais</a:t>
            </a:r>
            <a:r>
              <a:rPr lang="en-US" sz="3600" dirty="0">
                <a:solidFill>
                  <a:schemeClr val="tx1"/>
                </a:solidFill>
                <a:latin typeface="+mj-lt"/>
              </a:rPr>
              <a:t> </a:t>
            </a:r>
            <a:r>
              <a:rPr lang="en-US" sz="3600" dirty="0" err="1">
                <a:solidFill>
                  <a:schemeClr val="tx1"/>
                </a:solidFill>
                <a:latin typeface="+mj-lt"/>
              </a:rPr>
              <a:t>Federais</a:t>
            </a:r>
            <a:r>
              <a:rPr lang="en-US" sz="3600" dirty="0">
                <a:solidFill>
                  <a:schemeClr val="tx1"/>
                </a:solidFill>
                <a:latin typeface="+mj-lt"/>
              </a:rPr>
              <a:t> no Rio de Janeiro</a:t>
            </a:r>
          </a:p>
        </p:txBody>
      </p:sp>
      <p:sp>
        <p:nvSpPr>
          <p:cNvPr id="2057" name="Rectangle 2056">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0" descr="Concurso TCU - Tribunal de Contas da União : cursos, edital e ...">
            <a:extLst>
              <a:ext uri="{FF2B5EF4-FFF2-40B4-BE49-F238E27FC236}">
                <a16:creationId xmlns:a16="http://schemas.microsoft.com/office/drawing/2014/main" id="{13FB6D0F-B8DE-02C1-D2C7-A7D034962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6649" y="153179"/>
            <a:ext cx="1315314" cy="988544"/>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E2AA6B81-F43F-38F4-7EFF-5562353AFE01}"/>
              </a:ext>
            </a:extLst>
          </p:cNvPr>
          <p:cNvSpPr txBox="1"/>
          <p:nvPr/>
        </p:nvSpPr>
        <p:spPr>
          <a:xfrm>
            <a:off x="3047281" y="-6870439"/>
            <a:ext cx="6094562" cy="5632311"/>
          </a:xfrm>
          <a:prstGeom prst="rect">
            <a:avLst/>
          </a:prstGeom>
          <a:noFill/>
        </p:spPr>
        <p:txBody>
          <a:bodyPr wrap="square">
            <a:spAutoFit/>
          </a:bodyPr>
          <a:lstStyle/>
          <a:p>
            <a:r>
              <a:rPr lang="pt-BR" sz="1000" b="0" i="0" u="none" strike="noStrike" dirty="0">
                <a:solidFill>
                  <a:srgbClr val="1B6DCB"/>
                </a:solidFill>
                <a:effectLst/>
                <a:hlinkClick r:id="rId3"/>
              </a:rPr>
              <a:t>ACÓRDÃO 1040/2021 – PLENÁRIO</a:t>
            </a:r>
            <a:r>
              <a:rPr lang="pt-BR" sz="1000" b="0" i="0" u="none" strike="noStrike" dirty="0">
                <a:solidFill>
                  <a:srgbClr val="1B6DCB"/>
                </a:solidFill>
                <a:effectLst/>
              </a:rPr>
              <a:t>. TC </a:t>
            </a:r>
            <a:r>
              <a:rPr lang="pt-BR" sz="1000" b="0" i="0" u="none" strike="noStrike" dirty="0">
                <a:solidFill>
                  <a:srgbClr val="1B6DCB"/>
                </a:solidFill>
                <a:effectLst/>
                <a:hlinkClick r:id="rId4"/>
              </a:rPr>
              <a:t>014.877/2017-1 </a:t>
            </a:r>
            <a:r>
              <a:rPr lang="pt-BR" sz="1000" b="0" i="0" u="none" strike="noStrike" dirty="0">
                <a:solidFill>
                  <a:srgbClr val="1B6DCB"/>
                </a:solidFill>
                <a:effectLst/>
              </a:rPr>
              <a:t>. </a:t>
            </a:r>
            <a:r>
              <a:rPr lang="pt-BR" sz="1000" b="0" i="0" dirty="0">
                <a:solidFill>
                  <a:srgbClr val="5C5C5C"/>
                </a:solidFill>
                <a:effectLst/>
              </a:rPr>
              <a:t>AUDITORIA. AVALIAÇÃO DO CUMPRIMENTO DA JORNADA DE TRABALHO EM HOSPITAIS UNIVERSITÁRIOS ESPECIFICADOS. OCORRÊNCIAS QUE PODEM RESULTAR EM DANO AO ERÁRIO, COMPROMETER OS SERVIÇOS PRESTADOS E INVIABLILIZAR OS CONTROLES. DETERMINAÇÕES E RECOMENDAÇÕES. EMBARGOS DE DECLARAÇÃO. CONHECIMENTO. PROVIMENTO PARCIAL. MONITORAMENTO. DETERMINAÇÕES. CUMPRIMENTO PARCIAL. CONTINUIDADE DE MONITORAMENTO. CIÊNCIA.</a:t>
            </a:r>
          </a:p>
          <a:p>
            <a:r>
              <a:rPr lang="pt-BR" sz="1000" b="0" i="0" u="none" strike="noStrike" dirty="0">
                <a:solidFill>
                  <a:srgbClr val="1B6DCB"/>
                </a:solidFill>
                <a:effectLst/>
                <a:hlinkClick r:id="rId5"/>
              </a:rPr>
              <a:t>ACÓRDÃO 2626/2022 – PLENÁRIO</a:t>
            </a:r>
            <a:r>
              <a:rPr lang="pt-BR" sz="1000" b="0" i="0" u="none" strike="noStrike" dirty="0">
                <a:solidFill>
                  <a:srgbClr val="1B6DCB"/>
                </a:solidFill>
                <a:effectLst/>
              </a:rPr>
              <a:t>. TC </a:t>
            </a:r>
            <a:r>
              <a:rPr lang="pt-BR" sz="1000" dirty="0">
                <a:solidFill>
                  <a:srgbClr val="1B6DCB"/>
                </a:solidFill>
              </a:rPr>
              <a:t>019.998/2018-0 . </a:t>
            </a:r>
            <a:r>
              <a:rPr lang="pt-BR" sz="1000" b="0" i="0" dirty="0">
                <a:solidFill>
                  <a:srgbClr val="5C5C5C"/>
                </a:solidFill>
                <a:effectLst/>
              </a:rPr>
              <a:t>ACOMPANHAMENTO PARA ANALISAR CONTRATAÇÕES DIRETAS NO ÂMBITO DE HOSPITAIS UNIVERSITÁRIOS FEDERAIS NO ESTADO DO RIO DE JANEIRO. AUDIÊNCIAS. AUSÊNCIA DE DOLO OU ERRO GROSSEIRO POR PARTE DOS GESTORES. MEDIDAS CORRETIVAS EM CURSO APÓS ASSINATURA DE CONTRATO DE GESTÃO COM A EMPRESA BRASILEIRA DE SERVIÇOS HOSPITALARES ACOLHIMENTO DAS RAZÕES DE JUSTIFICATIVA. CIÊNCIA.</a:t>
            </a:r>
          </a:p>
          <a:p>
            <a:r>
              <a:rPr lang="pt-BR" sz="1000" dirty="0">
                <a:solidFill>
                  <a:srgbClr val="5C5C5C"/>
                </a:solidFill>
              </a:rPr>
              <a:t>2ª Porta do SUS. </a:t>
            </a:r>
            <a:r>
              <a:rPr lang="pt-BR" sz="1000" b="0" i="0" u="none" strike="noStrike" dirty="0">
                <a:solidFill>
                  <a:srgbClr val="1B6DCB"/>
                </a:solidFill>
                <a:effectLst/>
                <a:hlinkClick r:id="rId6"/>
              </a:rPr>
              <a:t>ACÓRDÃO 2943/2021 – PLENÁRIO</a:t>
            </a:r>
            <a:r>
              <a:rPr lang="pt-BR" sz="1000" b="0" i="0" u="none" strike="noStrike" dirty="0">
                <a:solidFill>
                  <a:srgbClr val="1B6DCB"/>
                </a:solidFill>
                <a:effectLst/>
              </a:rPr>
              <a:t>. TC </a:t>
            </a:r>
            <a:r>
              <a:rPr lang="pt-BR" sz="1000" b="0" i="0" u="none" strike="noStrike" dirty="0">
                <a:solidFill>
                  <a:srgbClr val="1B6DCB"/>
                </a:solidFill>
                <a:effectLst/>
                <a:hlinkClick r:id="rId4"/>
              </a:rPr>
              <a:t>013.912/2012-7</a:t>
            </a:r>
            <a:r>
              <a:rPr lang="pt-BR" sz="1000" b="0" i="0" u="none" strike="noStrike" dirty="0">
                <a:solidFill>
                  <a:srgbClr val="1B6DCB"/>
                </a:solidFill>
                <a:effectLst/>
              </a:rPr>
              <a:t>. </a:t>
            </a:r>
            <a:r>
              <a:rPr lang="pt-BR" sz="1000" b="0" i="0" dirty="0">
                <a:solidFill>
                  <a:srgbClr val="5C5C5C"/>
                </a:solidFill>
                <a:effectLst/>
              </a:rPr>
              <a:t>RELATÓRIO DE AUDITORIA OPERACIONAL. GESTÃO DA PRESTAÇÃO DE SERVIÇOS DE ASSISTÊNCIA À SÁUDE A USUÁRIOS PRIVADOS POR HOSPITAIS DE ENSINO DE REFERÊNCIA. DIFERENÇAS DE QUALIDADE ENTRE OS ATENDIMENTOS PRESTADOS A USUÁRIOS PRIVADOS E A USUÁRIOS DO SUS. DIFERENCIAÇÃO INERENTE AO MODELO HÍBRIDO DE GESTÃO. CARÊNCIA DE ESTUDOS ACERCA DO ORÇAMENTO GLOBAL, DA NECESSIDADE E DA VIABILIDADE DA UTILIZAÇÃO DE RECURSOS ADICIONAIS ORIUNDOS DE ATENDIMENTO PRIVADO PELOS HOSPITAIS PÚBLICOS DE ENSINO. FRAGILIDADE DE RISCOS DECORRENTES DA AUSÊNCIA DE NORMATIZAÇÃO QUANTO AOS LIMITES E CONDIÇÕES DE PRESTAÇÃO DE SERVIÇOS PRIVADOS. FALTA DE CONTABILIZAÇÃO ADEQUADA DOS CUSTOS DOS SERVIÇOS. MANUTENÇÃO PROVISÓRIA DA PRESTAÇÃO DE SERVIÇOS A USUÁRIOS PRIVADOS. FIXAÇÃO DE CONDIÇÕES PARA CONTINUIDADE FUTURA DOS ATENDIMENTOS PRIVADOS. DETERMINAÇÃO. CIÊNCIA. PEDIDOS DE REEXAME INTERPOSTOS POR DUAS ENTIDADES HOSPITALARES. CONHECIMENTO E PROVIMENTO A UM DOS RECORRENTES E NEGATIVA DE PROVIMENTO AO OUTRO. EMBARGOS DE DECLARAÇÃO OPOSTOS POR OUTRO ESTABELECIMENTO HOSPITALAR. CONHECIMENTO. REJEIÇÃO. INTERPOSIÇÃO DE PEÇA RECURSAL INOMINADA. CONHECIMENTO COMO EMBARGOS DECLARATÓRIOS. RECONHECIMENTO DE ERRO DE FATO. PREMISSA EQUIVOCADA, SOBRE A QUAL SE FUNDOU AS DELIBERAÇÕES ANTERIORES. ACOLHIMENTO. EFEITOS INFRIGENTES. REFORMA DA DECISÃO EMBARGADA E DAS DELIBERAÇÕES POR ELA MANTIDAS. DETERMINAÇÃO. CIÊNCIA.</a:t>
            </a:r>
          </a:p>
          <a:p>
            <a:r>
              <a:rPr lang="pt-BR" sz="1000" b="0" i="0" u="none" strike="noStrike" dirty="0">
                <a:solidFill>
                  <a:srgbClr val="1B6DCB"/>
                </a:solidFill>
                <a:effectLst/>
                <a:hlinkClick r:id="rId7"/>
              </a:rPr>
              <a:t>ACÓRDÃO 2983/2015 - PLENÁRIO</a:t>
            </a:r>
            <a:r>
              <a:rPr lang="pt-BR" sz="1000" b="0" i="0" u="none" strike="noStrike" dirty="0">
                <a:solidFill>
                  <a:srgbClr val="1B6DCB"/>
                </a:solidFill>
                <a:effectLst/>
              </a:rPr>
              <a:t>. TC </a:t>
            </a:r>
            <a:r>
              <a:rPr lang="pt-BR" sz="1000" dirty="0">
                <a:solidFill>
                  <a:srgbClr val="1B6DCB"/>
                </a:solidFill>
              </a:rPr>
              <a:t>032.519/2014-1 . </a:t>
            </a:r>
            <a:r>
              <a:rPr lang="pt-BR" sz="1000" b="0" i="0" dirty="0">
                <a:solidFill>
                  <a:srgbClr val="5C5C5C"/>
                </a:solidFill>
                <a:effectLst/>
              </a:rPr>
              <a:t>AUDITORIA DE NATUREZA OPERACIONAL COM O OBJETIVO DE AVALIAR AS AÇÕES DA EMPRESA BRASILEIRA DE SERVIÇOS HOSPITALARES (EBSERH) VOLTADAS PARA MELHORIA DA GESTÃO E DA INFRAESTRUTURA DOS HOSPITAIS UNIVERSITÁRIOS FEDERAIS (HUF), BEM COMO AVALIAR A SUBSTITUIÇÃO DOS TERCEIRIZADOS QUE ATUAM COM VÍNCULO PRECÁRIO NESSAS UNIDADES HOSPITALARES. CONSTATAÇÃO DOS RESULTADOS POSITIVOS ADVINDOS DA ATUAÇÃO DA EBSERH NO APRIMORAMENTO DA GESTÃO HOSPITALAR E NA PRESTAÇÃO DOS SERVIÇOS DE SAÚDE OFERTADOS. OPORTUNIDADES DE MELHORIAS. DETERMINAÇÕES. RECOMENDAÇÕES. DETERMINAÇÕES DO TRIBUNAL RELATIVAS À SUBSTITUIÇÃO DOS TERCEIRIZADOS IRREGULARES AINDA NÃO PLENAMENTE CUMPRIDAS. NOVAS DETERMINAÇÕES DIRIGIDAS ÀS UNIVERSIDADES ÀS QUAIS SE VINCULAM HOSPITAIS QUE NÃO ADOTARAM MEDIDAS PARA CORREÇÃO DO PROBLEMA.</a:t>
            </a:r>
            <a:endParaRPr lang="pt-BR" sz="1000" dirty="0"/>
          </a:p>
        </p:txBody>
      </p:sp>
      <p:sp>
        <p:nvSpPr>
          <p:cNvPr id="8" name="CaixaDeTexto 7">
            <a:extLst>
              <a:ext uri="{FF2B5EF4-FFF2-40B4-BE49-F238E27FC236}">
                <a16:creationId xmlns:a16="http://schemas.microsoft.com/office/drawing/2014/main" id="{7F3910A9-64E7-E8C9-7526-209AA221CECA}"/>
              </a:ext>
            </a:extLst>
          </p:cNvPr>
          <p:cNvSpPr txBox="1"/>
          <p:nvPr/>
        </p:nvSpPr>
        <p:spPr>
          <a:xfrm>
            <a:off x="3047281" y="-10299439"/>
            <a:ext cx="6094562" cy="8217634"/>
          </a:xfrm>
          <a:prstGeom prst="rect">
            <a:avLst/>
          </a:prstGeom>
          <a:noFill/>
        </p:spPr>
        <p:txBody>
          <a:bodyPr wrap="square">
            <a:spAutoFit/>
          </a:bodyPr>
          <a:lstStyle/>
          <a:p>
            <a:pPr algn="just"/>
            <a:r>
              <a:rPr lang="pt-BR" sz="1200" b="1" i="0" u="none" strike="noStrike" dirty="0">
                <a:solidFill>
                  <a:schemeClr val="bg1"/>
                </a:solidFill>
                <a:effectLst/>
                <a:hlinkClick r:id="rId3">
                  <a:extLst>
                    <a:ext uri="{A12FA001-AC4F-418D-AE19-62706E023703}">
                      <ahyp:hlinkClr xmlns:ahyp="http://schemas.microsoft.com/office/drawing/2018/hyperlinkcolor" val="tx"/>
                    </a:ext>
                  </a:extLst>
                </a:hlinkClick>
              </a:rPr>
              <a:t>ACÓRDÃO 1040/2021 – PLENÁRIO</a:t>
            </a:r>
            <a:r>
              <a:rPr lang="pt-BR" sz="1200" b="1" i="0" u="none" strike="noStrike" dirty="0">
                <a:solidFill>
                  <a:schemeClr val="bg1"/>
                </a:solidFill>
                <a:effectLst/>
              </a:rPr>
              <a:t>. TC </a:t>
            </a:r>
            <a:r>
              <a:rPr lang="pt-BR" sz="1200" b="1" i="0" u="none" strike="noStrike" dirty="0">
                <a:solidFill>
                  <a:schemeClr val="bg1"/>
                </a:solidFill>
                <a:effectLst/>
                <a:hlinkClick r:id="rId4">
                  <a:extLst>
                    <a:ext uri="{A12FA001-AC4F-418D-AE19-62706E023703}">
                      <ahyp:hlinkClr xmlns:ahyp="http://schemas.microsoft.com/office/drawing/2018/hyperlinkcolor" val="tx"/>
                    </a:ext>
                  </a:extLst>
                </a:hlinkClick>
              </a:rPr>
              <a:t>014.877/2017-1 </a:t>
            </a:r>
            <a:r>
              <a:rPr lang="pt-BR" sz="1200" b="1" i="0" u="none" strike="noStrike" dirty="0">
                <a:solidFill>
                  <a:schemeClr val="bg1"/>
                </a:solidFill>
                <a:effectLst/>
              </a:rPr>
              <a:t>. </a:t>
            </a:r>
            <a:r>
              <a:rPr lang="pt-BR" sz="1200" b="1" i="0" dirty="0">
                <a:solidFill>
                  <a:schemeClr val="bg1"/>
                </a:solidFill>
                <a:effectLst/>
              </a:rPr>
              <a:t>AUDITORIA. AVALIAÇÃO DO CUMPRIMENTO DA JORNADA DE TRABALHO EM HOSPITAIS UNIVERSITÁRIOS ESPECIFICADOS. OCORRÊNCIAS QUE PODEM RESULTAR EM DANO AO ERÁRIO, COMPROMETER OS SERVIÇOS PRESTADOS E INVIABLILIZAR OS CONTROLES. DETERMINAÇÕES E RECOMENDAÇÕES. EMBARGOS DE DECLARAÇÃO. CONHECIMENTO. PROVIMENTO PARCIAL. MONITORAMENTO. DETERMINAÇÕES. CUMPRIMENTO PARCIAL. CONTINUIDADE DE MONITORAMENTO. CIÊNCIA.</a:t>
            </a:r>
          </a:p>
          <a:p>
            <a:pPr algn="just"/>
            <a:r>
              <a:rPr lang="pt-BR" sz="1200" b="1" i="0" u="none" strike="noStrike" dirty="0">
                <a:solidFill>
                  <a:schemeClr val="bg1"/>
                </a:solidFill>
                <a:effectLst/>
                <a:hlinkClick r:id="rId5">
                  <a:extLst>
                    <a:ext uri="{A12FA001-AC4F-418D-AE19-62706E023703}">
                      <ahyp:hlinkClr xmlns:ahyp="http://schemas.microsoft.com/office/drawing/2018/hyperlinkcolor" val="tx"/>
                    </a:ext>
                  </a:extLst>
                </a:hlinkClick>
              </a:rPr>
              <a:t>ACÓRDÃO 2626/2022 – PLENÁRIO</a:t>
            </a:r>
            <a:r>
              <a:rPr lang="pt-BR" sz="1200" b="1" i="0" u="none" strike="noStrike" dirty="0">
                <a:solidFill>
                  <a:schemeClr val="bg1"/>
                </a:solidFill>
                <a:effectLst/>
              </a:rPr>
              <a:t>. TC </a:t>
            </a:r>
            <a:r>
              <a:rPr lang="pt-BR" sz="1200" b="1" dirty="0">
                <a:solidFill>
                  <a:schemeClr val="bg1"/>
                </a:solidFill>
              </a:rPr>
              <a:t>019.998/2018-0 . </a:t>
            </a:r>
            <a:r>
              <a:rPr lang="pt-BR" sz="1200" b="1" i="0" dirty="0">
                <a:solidFill>
                  <a:schemeClr val="bg1"/>
                </a:solidFill>
                <a:effectLst/>
              </a:rPr>
              <a:t>ACOMPANHAMENTO PARA ANALISAR CONTRATAÇÕES DIRETAS NO ÂMBITO DE HOSPITAIS UNIVERSITÁRIOS FEDERAIS NO ESTADO DO RIO DE JANEIRO. AUDIÊNCIAS. AUSÊNCIA DE DOLO OU ERRO GROSSEIRO POR PARTE DOS GESTORES. MEDIDAS CORRETIVAS EM CURSO APÓS ASSINATURA DE CONTRATO DE GESTÃO COM A EMPRESA BRASILEIRA DE SERVIÇOS HOSPITALARES ACOLHIMENTO DAS RAZÕES DE JUSTIFICATIVA. CIÊNCIA.</a:t>
            </a:r>
          </a:p>
          <a:p>
            <a:pPr algn="just"/>
            <a:r>
              <a:rPr lang="pt-BR" sz="1200" b="1" dirty="0">
                <a:solidFill>
                  <a:schemeClr val="bg1"/>
                </a:solidFill>
              </a:rPr>
              <a:t>2ª Porta do SUS. </a:t>
            </a:r>
            <a:r>
              <a:rPr lang="pt-BR" sz="1200" b="1" i="0" u="none" strike="noStrike" dirty="0">
                <a:solidFill>
                  <a:schemeClr val="bg1"/>
                </a:solidFill>
                <a:effectLst/>
                <a:hlinkClick r:id="rId6">
                  <a:extLst>
                    <a:ext uri="{A12FA001-AC4F-418D-AE19-62706E023703}">
                      <ahyp:hlinkClr xmlns:ahyp="http://schemas.microsoft.com/office/drawing/2018/hyperlinkcolor" val="tx"/>
                    </a:ext>
                  </a:extLst>
                </a:hlinkClick>
              </a:rPr>
              <a:t>ACÓRDÃO 2943/2021 – PLENÁRIO</a:t>
            </a:r>
            <a:r>
              <a:rPr lang="pt-BR" sz="1200" b="1" i="0" u="none" strike="noStrike" dirty="0">
                <a:solidFill>
                  <a:schemeClr val="bg1"/>
                </a:solidFill>
                <a:effectLst/>
              </a:rPr>
              <a:t>. TC </a:t>
            </a:r>
            <a:r>
              <a:rPr lang="pt-BR" sz="1200" b="1" i="0" u="none" strike="noStrike" dirty="0">
                <a:solidFill>
                  <a:schemeClr val="bg1"/>
                </a:solidFill>
                <a:effectLst/>
                <a:hlinkClick r:id="rId4">
                  <a:extLst>
                    <a:ext uri="{A12FA001-AC4F-418D-AE19-62706E023703}">
                      <ahyp:hlinkClr xmlns:ahyp="http://schemas.microsoft.com/office/drawing/2018/hyperlinkcolor" val="tx"/>
                    </a:ext>
                  </a:extLst>
                </a:hlinkClick>
              </a:rPr>
              <a:t>013.912/2012-7</a:t>
            </a:r>
            <a:r>
              <a:rPr lang="pt-BR" sz="1200" b="1" i="0" u="none" strike="noStrike" dirty="0">
                <a:solidFill>
                  <a:schemeClr val="bg1"/>
                </a:solidFill>
                <a:effectLst/>
              </a:rPr>
              <a:t>. </a:t>
            </a:r>
            <a:r>
              <a:rPr lang="pt-BR" sz="1200" b="1" i="0" dirty="0">
                <a:solidFill>
                  <a:schemeClr val="bg1"/>
                </a:solidFill>
                <a:effectLst/>
              </a:rPr>
              <a:t>RELATÓRIO DE AUDITORIA OPERACIONAL. GESTÃO DA PRESTAÇÃO DE SERVIÇOS DE ASSISTÊNCIA À SÁUDE A USUÁRIOS PRIVADOS POR HOSPITAIS DE ENSINO DE REFERÊNCIA. DIFERENÇAS DE QUALIDADE ENTRE OS ATENDIMENTOS PRESTADOS A USUÁRIOS PRIVADOS E A USUÁRIOS DO SUS. DIFERENCIAÇÃO INERENTE AO MODELO HÍBRIDO DE GESTÃO. CARÊNCIA DE ESTUDOS ACERCA DO ORÇAMENTO GLOBAL, DA NECESSIDADE E DA VIABILIDADE DA UTILIZAÇÃO DE RECURSOS ADICIONAIS ORIUNDOS DE ATENDIMENTO PRIVADO PELOS HOSPITAIS PÚBLICOS DE ENSINO. FRAGILIDADE DE RISCOS DECORRENTES DA AUSÊNCIA DE NORMATIZAÇÃO QUANTO AOS LIMITES E CONDIÇÕES DE PRESTAÇÃO DE SERVIÇOS PRIVADOS. FALTA DE CONTABILIZAÇÃO ADEQUADA DOS CUSTOS DOS SERVIÇOS. MANUTENÇÃO PROVISÓRIA DA PRESTAÇÃO DE SERVIÇOS A USUÁRIOS PRIVADOS. FIXAÇÃO DE CONDIÇÕES PARA CONTINUIDADE FUTURA DOS ATENDIMENTOS PRIVADOS. DETERMINAÇÃO. CIÊNCIA. PEDIDOS DE REEXAME INTERPOSTOS POR DUAS ENTIDADES HOSPITALARES. CONHECIMENTO E PROVIMENTO A UM DOS RECORRENTES E NEGATIVA DE PROVIMENTO AO OUTRO. EMBARGOS DE DECLARAÇÃO OPOSTOS POR OUTRO ESTABELECIMENTO HOSPITALAR. CONHECIMENTO. REJEIÇÃO. INTERPOSIÇÃO DE PEÇA RECURSAL INOMINADA. CONHECIMENTO COMO EMBARGOS DECLARATÓRIOS. RECONHECIMENTO DE ERRO DE FATO. PREMISSA EQUIVOCADA, SOBRE A QUAL SE FUNDOU AS DELIBERAÇÕES ANTERIORES. ACOLHIMENTO. EFEITOS INFRIGENTES. REFORMA DA DECISÃO EMBARGADA E DAS DELIBERAÇÕES POR ELA MANTIDAS. DETERMINAÇÃO. CIÊNCIA.</a:t>
            </a:r>
          </a:p>
          <a:p>
            <a:pPr algn="just"/>
            <a:r>
              <a:rPr lang="pt-BR" sz="1200" b="1" i="0" u="none" strike="noStrike" dirty="0">
                <a:solidFill>
                  <a:schemeClr val="bg1"/>
                </a:solidFill>
                <a:effectLst/>
                <a:hlinkClick r:id="rId7">
                  <a:extLst>
                    <a:ext uri="{A12FA001-AC4F-418D-AE19-62706E023703}">
                      <ahyp:hlinkClr xmlns:ahyp="http://schemas.microsoft.com/office/drawing/2018/hyperlinkcolor" val="tx"/>
                    </a:ext>
                  </a:extLst>
                </a:hlinkClick>
              </a:rPr>
              <a:t>ACÓRDÃO 2983/2015 - PLENÁRIO</a:t>
            </a:r>
            <a:r>
              <a:rPr lang="pt-BR" sz="1200" b="1" i="0" u="none" strike="noStrike" dirty="0">
                <a:solidFill>
                  <a:schemeClr val="bg1"/>
                </a:solidFill>
                <a:effectLst/>
              </a:rPr>
              <a:t>. TC </a:t>
            </a:r>
            <a:r>
              <a:rPr lang="pt-BR" sz="1200" b="1" dirty="0">
                <a:solidFill>
                  <a:schemeClr val="bg1"/>
                </a:solidFill>
              </a:rPr>
              <a:t>032.519/2014-1 . </a:t>
            </a:r>
            <a:r>
              <a:rPr lang="pt-BR" sz="1200" b="1" i="0" dirty="0">
                <a:solidFill>
                  <a:schemeClr val="bg1"/>
                </a:solidFill>
                <a:effectLst/>
              </a:rPr>
              <a:t>AUDITORIA DE NATUREZA OPERACIONAL COM O OBJETIVO DE AVALIAR AS AÇÕES DA EMPRESA BRASILEIRA DE SERVIÇOS HOSPITALARES (EBSERH) VOLTADAS PARA MELHORIA DA GESTÃO E DA INFRAESTRUTURA DOS HOSPITAIS UNIVERSITÁRIOS FEDERAIS (HUF), BEM COMO AVALIAR A SUBSTITUIÇÃO DOS TERCEIRIZADOS QUE ATUAM COM VÍNCULO PRECÁRIO NESSAS UNIDADES HOSPITALARES. CONSTATAÇÃO DOS RESULTADOS POSITIVOS ADVINDOS DA ATUAÇÃO DA EBSERH NO APRIMORAMENTO DA GESTÃO HOSPITALAR E NA PRESTAÇÃO DOS SERVIÇOS DE SAÚDE OFERTADOS. OPORTUNIDADES DE MELHORIAS. DETERMINAÇÕES. RECOMENDAÇÕES. DETERMINAÇÕES DO TRIBUNAL RELATIVAS À SUBSTITUIÇÃO DOS TERCEIRIZADOS IRREGULARES AINDA NÃO PLENAMENTE CUMPRIDAS. NOVAS DETERMINAÇÕES DIRIGIDAS ÀS UNIVERSIDADES ÀS QUAIS SE VINCULAM HOSPITAIS QUE NÃO ADOTARAM MEDIDAS PARA CORREÇÃO DO PROBLEMA.</a:t>
            </a:r>
            <a:endParaRPr lang="pt-BR" sz="1200" b="1" dirty="0">
              <a:solidFill>
                <a:schemeClr val="bg1"/>
              </a:solidFill>
            </a:endParaRPr>
          </a:p>
        </p:txBody>
      </p:sp>
      <p:sp>
        <p:nvSpPr>
          <p:cNvPr id="9" name="Retângulo: Cantos Arredondados 8">
            <a:extLst>
              <a:ext uri="{FF2B5EF4-FFF2-40B4-BE49-F238E27FC236}">
                <a16:creationId xmlns:a16="http://schemas.microsoft.com/office/drawing/2014/main" id="{00981609-EEF8-599B-E21B-B84D14A98DEC}"/>
              </a:ext>
            </a:extLst>
          </p:cNvPr>
          <p:cNvSpPr/>
          <p:nvPr/>
        </p:nvSpPr>
        <p:spPr>
          <a:xfrm>
            <a:off x="4848655" y="4264624"/>
            <a:ext cx="7163219" cy="3626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1800" b="1" dirty="0">
                <a:solidFill>
                  <a:srgbClr val="0070C0"/>
                </a:solidFill>
              </a:rPr>
              <a:t>Auditorias em áreas estruturantes nos 6 hospitais federais no RJ</a:t>
            </a:r>
          </a:p>
        </p:txBody>
      </p:sp>
      <p:sp>
        <p:nvSpPr>
          <p:cNvPr id="11" name="Retângulo: Cantos Arredondados 10">
            <a:extLst>
              <a:ext uri="{FF2B5EF4-FFF2-40B4-BE49-F238E27FC236}">
                <a16:creationId xmlns:a16="http://schemas.microsoft.com/office/drawing/2014/main" id="{1CA0D10D-6FC7-440D-2C86-5FBD4CB5D849}"/>
              </a:ext>
            </a:extLst>
          </p:cNvPr>
          <p:cNvSpPr/>
          <p:nvPr/>
        </p:nvSpPr>
        <p:spPr>
          <a:xfrm>
            <a:off x="10089228" y="4789766"/>
            <a:ext cx="1887134" cy="878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b="1" dirty="0">
                <a:solidFill>
                  <a:srgbClr val="0070C0"/>
                </a:solidFill>
              </a:rPr>
              <a:t>Gestão de Regulação </a:t>
            </a:r>
          </a:p>
        </p:txBody>
      </p:sp>
      <p:sp>
        <p:nvSpPr>
          <p:cNvPr id="12" name="Retângulo: Cantos Arredondados 11">
            <a:extLst>
              <a:ext uri="{FF2B5EF4-FFF2-40B4-BE49-F238E27FC236}">
                <a16:creationId xmlns:a16="http://schemas.microsoft.com/office/drawing/2014/main" id="{DBF6FB9B-4CA4-DE57-2E46-9FFE4639167E}"/>
              </a:ext>
            </a:extLst>
          </p:cNvPr>
          <p:cNvSpPr/>
          <p:nvPr/>
        </p:nvSpPr>
        <p:spPr>
          <a:xfrm>
            <a:off x="4848655" y="5282125"/>
            <a:ext cx="2287102" cy="393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b="1" dirty="0">
                <a:solidFill>
                  <a:srgbClr val="0070C0"/>
                </a:solidFill>
              </a:rPr>
              <a:t>Gestão de Pessoal </a:t>
            </a:r>
          </a:p>
        </p:txBody>
      </p:sp>
      <p:sp>
        <p:nvSpPr>
          <p:cNvPr id="14" name="Retângulo: Cantos Arredondados 13">
            <a:extLst>
              <a:ext uri="{FF2B5EF4-FFF2-40B4-BE49-F238E27FC236}">
                <a16:creationId xmlns:a16="http://schemas.microsoft.com/office/drawing/2014/main" id="{E9A82C4F-FD42-CC61-4F21-DEF3EFF11403}"/>
              </a:ext>
            </a:extLst>
          </p:cNvPr>
          <p:cNvSpPr/>
          <p:nvPr/>
        </p:nvSpPr>
        <p:spPr>
          <a:xfrm>
            <a:off x="7342497" y="4798751"/>
            <a:ext cx="2601663" cy="393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70C0"/>
                </a:solidFill>
              </a:rPr>
              <a:t>Gestão de Infraestrutura </a:t>
            </a:r>
          </a:p>
        </p:txBody>
      </p:sp>
      <p:sp>
        <p:nvSpPr>
          <p:cNvPr id="15" name="Retângulo: Cantos Arredondados 14">
            <a:extLst>
              <a:ext uri="{FF2B5EF4-FFF2-40B4-BE49-F238E27FC236}">
                <a16:creationId xmlns:a16="http://schemas.microsoft.com/office/drawing/2014/main" id="{6BB2D975-7E49-67F3-EAB4-FF43B3B682B5}"/>
              </a:ext>
            </a:extLst>
          </p:cNvPr>
          <p:cNvSpPr/>
          <p:nvPr/>
        </p:nvSpPr>
        <p:spPr>
          <a:xfrm>
            <a:off x="7332418" y="5305616"/>
            <a:ext cx="2621820" cy="362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b="1" dirty="0">
                <a:solidFill>
                  <a:srgbClr val="0070C0"/>
                </a:solidFill>
              </a:rPr>
              <a:t>Gestão de Equipamentos </a:t>
            </a:r>
          </a:p>
        </p:txBody>
      </p:sp>
      <p:sp>
        <p:nvSpPr>
          <p:cNvPr id="16" name="Retângulo: Cantos Arredondados 15">
            <a:extLst>
              <a:ext uri="{FF2B5EF4-FFF2-40B4-BE49-F238E27FC236}">
                <a16:creationId xmlns:a16="http://schemas.microsoft.com/office/drawing/2014/main" id="{3A86BDB6-2EC9-7C21-5DDF-1A21D99ECB50}"/>
              </a:ext>
            </a:extLst>
          </p:cNvPr>
          <p:cNvSpPr/>
          <p:nvPr/>
        </p:nvSpPr>
        <p:spPr>
          <a:xfrm>
            <a:off x="4848655" y="4768291"/>
            <a:ext cx="2287102" cy="390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70C0"/>
                </a:solidFill>
              </a:rPr>
              <a:t>Gestão de Estoques</a:t>
            </a:r>
          </a:p>
        </p:txBody>
      </p:sp>
      <p:sp>
        <p:nvSpPr>
          <p:cNvPr id="22" name="Retângulo: Cantos Arredondados 21">
            <a:extLst>
              <a:ext uri="{FF2B5EF4-FFF2-40B4-BE49-F238E27FC236}">
                <a16:creationId xmlns:a16="http://schemas.microsoft.com/office/drawing/2014/main" id="{197E382F-BE39-7BDC-17D3-3C5718BDB3AD}"/>
              </a:ext>
            </a:extLst>
          </p:cNvPr>
          <p:cNvSpPr/>
          <p:nvPr/>
        </p:nvSpPr>
        <p:spPr>
          <a:xfrm>
            <a:off x="8798883" y="5884732"/>
            <a:ext cx="3212991" cy="614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rPr>
              <a:t>Acompanhamento das contratações dos HFRJ</a:t>
            </a:r>
          </a:p>
        </p:txBody>
      </p:sp>
      <p:sp>
        <p:nvSpPr>
          <p:cNvPr id="23" name="Retângulo: Cantos Arredondados 22">
            <a:extLst>
              <a:ext uri="{FF2B5EF4-FFF2-40B4-BE49-F238E27FC236}">
                <a16:creationId xmlns:a16="http://schemas.microsoft.com/office/drawing/2014/main" id="{34630650-ABB1-1636-E6F3-C9C224FFE547}"/>
              </a:ext>
            </a:extLst>
          </p:cNvPr>
          <p:cNvSpPr/>
          <p:nvPr/>
        </p:nvSpPr>
        <p:spPr>
          <a:xfrm>
            <a:off x="4881122" y="5884733"/>
            <a:ext cx="3805677" cy="614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buSzTx/>
            </a:pPr>
            <a:r>
              <a:rPr kumimoji="0" lang="pt-BR" b="1" i="0" u="none" strike="noStrike" cap="none" spc="0" normalizeH="0" baseline="0" noProof="0" dirty="0">
                <a:ln>
                  <a:noFill/>
                </a:ln>
                <a:solidFill>
                  <a:srgbClr val="C00000"/>
                </a:solidFill>
                <a:effectLst/>
                <a:uLnTx/>
                <a:uFillTx/>
                <a:latin typeface="Calibri" panose="020F0502020204030204"/>
                <a:ea typeface="+mn-ea"/>
                <a:cs typeface="+mn-cs"/>
              </a:rPr>
              <a:t>Desbloqueio leitos ociosos - Covid-19 </a:t>
            </a:r>
          </a:p>
        </p:txBody>
      </p:sp>
      <p:pic>
        <p:nvPicPr>
          <p:cNvPr id="4" name="Imagem 3">
            <a:extLst>
              <a:ext uri="{FF2B5EF4-FFF2-40B4-BE49-F238E27FC236}">
                <a16:creationId xmlns:a16="http://schemas.microsoft.com/office/drawing/2014/main" id="{41389CCF-AE7B-9442-4D5E-97DC09B51CB3}"/>
              </a:ext>
            </a:extLst>
          </p:cNvPr>
          <p:cNvPicPr>
            <a:picLocks noChangeAspect="1"/>
          </p:cNvPicPr>
          <p:nvPr/>
        </p:nvPicPr>
        <p:blipFill>
          <a:blip r:embed="rId8"/>
          <a:stretch>
            <a:fillRect/>
          </a:stretch>
        </p:blipFill>
        <p:spPr>
          <a:xfrm>
            <a:off x="4719396" y="1163203"/>
            <a:ext cx="7389215" cy="904875"/>
          </a:xfrm>
          <a:prstGeom prst="rect">
            <a:avLst/>
          </a:prstGeom>
        </p:spPr>
      </p:pic>
      <p:pic>
        <p:nvPicPr>
          <p:cNvPr id="5" name="Imagem 4">
            <a:extLst>
              <a:ext uri="{FF2B5EF4-FFF2-40B4-BE49-F238E27FC236}">
                <a16:creationId xmlns:a16="http://schemas.microsoft.com/office/drawing/2014/main" id="{B694DE6B-4F55-B065-01E8-F4A483BD7D71}"/>
              </a:ext>
            </a:extLst>
          </p:cNvPr>
          <p:cNvPicPr>
            <a:picLocks noChangeAspect="1"/>
          </p:cNvPicPr>
          <p:nvPr/>
        </p:nvPicPr>
        <p:blipFill>
          <a:blip r:embed="rId9"/>
          <a:stretch>
            <a:fillRect/>
          </a:stretch>
        </p:blipFill>
        <p:spPr>
          <a:xfrm>
            <a:off x="4884168" y="192889"/>
            <a:ext cx="4257675" cy="657225"/>
          </a:xfrm>
          <a:prstGeom prst="rect">
            <a:avLst/>
          </a:prstGeom>
        </p:spPr>
      </p:pic>
      <p:grpSp>
        <p:nvGrpSpPr>
          <p:cNvPr id="10" name="Agrupar 9">
            <a:extLst>
              <a:ext uri="{FF2B5EF4-FFF2-40B4-BE49-F238E27FC236}">
                <a16:creationId xmlns:a16="http://schemas.microsoft.com/office/drawing/2014/main" id="{591D05BD-41A6-D42A-429D-C6EE7AD0939C}"/>
              </a:ext>
            </a:extLst>
          </p:cNvPr>
          <p:cNvGrpSpPr/>
          <p:nvPr/>
        </p:nvGrpSpPr>
        <p:grpSpPr>
          <a:xfrm>
            <a:off x="6784153" y="921636"/>
            <a:ext cx="1998242" cy="1294560"/>
            <a:chOff x="10110369" y="1128097"/>
            <a:chExt cx="2186280" cy="1294560"/>
          </a:xfrm>
        </p:grpSpPr>
        <mc:AlternateContent xmlns:mc="http://schemas.openxmlformats.org/markup-compatibility/2006" xmlns:p14="http://schemas.microsoft.com/office/powerpoint/2010/main">
          <mc:Choice Requires="p14">
            <p:contentPart p14:bwMode="auto" r:id="rId10">
              <p14:nvContentPartPr>
                <p14:cNvPr id="13" name="Tinta 12">
                  <a:extLst>
                    <a:ext uri="{FF2B5EF4-FFF2-40B4-BE49-F238E27FC236}">
                      <a16:creationId xmlns:a16="http://schemas.microsoft.com/office/drawing/2014/main" id="{8F25CB53-5B4E-166E-B086-3758E0F360E1}"/>
                    </a:ext>
                  </a:extLst>
                </p14:cNvPr>
                <p14:cNvContentPartPr/>
                <p14:nvPr/>
              </p14:nvContentPartPr>
              <p14:xfrm>
                <a:off x="10110369" y="1128097"/>
                <a:ext cx="2186280" cy="1294560"/>
              </p14:xfrm>
            </p:contentPart>
          </mc:Choice>
          <mc:Fallback xmlns="">
            <p:pic>
              <p:nvPicPr>
                <p:cNvPr id="9" name="Tinta 8">
                  <a:extLst>
                    <a:ext uri="{FF2B5EF4-FFF2-40B4-BE49-F238E27FC236}">
                      <a16:creationId xmlns:a16="http://schemas.microsoft.com/office/drawing/2014/main" id="{9D0D0A8C-9357-EB59-DF7D-AB29C01FD445}"/>
                    </a:ext>
                  </a:extLst>
                </p:cNvPr>
                <p:cNvPicPr/>
                <p:nvPr/>
              </p:nvPicPr>
              <p:blipFill>
                <a:blip r:embed="rId13"/>
                <a:stretch>
                  <a:fillRect/>
                </a:stretch>
              </p:blipFill>
              <p:spPr>
                <a:xfrm>
                  <a:off x="10100523" y="1119457"/>
                  <a:ext cx="2205579" cy="1312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Tinta 16">
                  <a:extLst>
                    <a:ext uri="{FF2B5EF4-FFF2-40B4-BE49-F238E27FC236}">
                      <a16:creationId xmlns:a16="http://schemas.microsoft.com/office/drawing/2014/main" id="{75ECE447-7AAA-187C-C67A-37AC82770869}"/>
                    </a:ext>
                  </a:extLst>
                </p14:cNvPr>
                <p14:cNvContentPartPr/>
                <p14:nvPr/>
              </p14:nvContentPartPr>
              <p14:xfrm>
                <a:off x="12085329" y="1854217"/>
                <a:ext cx="360" cy="360"/>
              </p14:xfrm>
            </p:contentPart>
          </mc:Choice>
          <mc:Fallback xmlns="">
            <p:pic>
              <p:nvPicPr>
                <p:cNvPr id="10" name="Tinta 9">
                  <a:extLst>
                    <a:ext uri="{FF2B5EF4-FFF2-40B4-BE49-F238E27FC236}">
                      <a16:creationId xmlns:a16="http://schemas.microsoft.com/office/drawing/2014/main" id="{A6B23C98-B49D-75AD-4563-6759B0C1BEED}"/>
                    </a:ext>
                  </a:extLst>
                </p:cNvPr>
                <p:cNvPicPr/>
                <p:nvPr/>
              </p:nvPicPr>
              <p:blipFill>
                <a:blip r:embed="rId15"/>
                <a:stretch>
                  <a:fillRect/>
                </a:stretch>
              </p:blipFill>
              <p:spPr>
                <a:xfrm>
                  <a:off x="12076689" y="1845577"/>
                  <a:ext cx="18000" cy="18000"/>
                </a:xfrm>
                <a:prstGeom prst="rect">
                  <a:avLst/>
                </a:prstGeom>
              </p:spPr>
            </p:pic>
          </mc:Fallback>
        </mc:AlternateContent>
      </p:grpSp>
      <p:grpSp>
        <p:nvGrpSpPr>
          <p:cNvPr id="19" name="Agrupar 18">
            <a:extLst>
              <a:ext uri="{FF2B5EF4-FFF2-40B4-BE49-F238E27FC236}">
                <a16:creationId xmlns:a16="http://schemas.microsoft.com/office/drawing/2014/main" id="{958E9F1F-84B6-3790-93DE-454007E7548F}"/>
              </a:ext>
            </a:extLst>
          </p:cNvPr>
          <p:cNvGrpSpPr/>
          <p:nvPr/>
        </p:nvGrpSpPr>
        <p:grpSpPr>
          <a:xfrm>
            <a:off x="10206777" y="936128"/>
            <a:ext cx="1998242" cy="1294560"/>
            <a:chOff x="10110369" y="1128097"/>
            <a:chExt cx="2186280" cy="1294560"/>
          </a:xfrm>
        </p:grpSpPr>
        <mc:AlternateContent xmlns:mc="http://schemas.openxmlformats.org/markup-compatibility/2006" xmlns:p14="http://schemas.microsoft.com/office/powerpoint/2010/main">
          <mc:Choice Requires="p14">
            <p:contentPart p14:bwMode="auto" r:id="rId16">
              <p14:nvContentPartPr>
                <p14:cNvPr id="20" name="Tinta 19">
                  <a:extLst>
                    <a:ext uri="{FF2B5EF4-FFF2-40B4-BE49-F238E27FC236}">
                      <a16:creationId xmlns:a16="http://schemas.microsoft.com/office/drawing/2014/main" id="{9AD3A269-C554-7623-B32F-5BDA2BCE1F66}"/>
                    </a:ext>
                  </a:extLst>
                </p14:cNvPr>
                <p14:cNvContentPartPr/>
                <p14:nvPr/>
              </p14:nvContentPartPr>
              <p14:xfrm>
                <a:off x="10110369" y="1128097"/>
                <a:ext cx="2186280" cy="1294560"/>
              </p14:xfrm>
            </p:contentPart>
          </mc:Choice>
          <mc:Fallback xmlns="">
            <p:pic>
              <p:nvPicPr>
                <p:cNvPr id="9" name="Tinta 8">
                  <a:extLst>
                    <a:ext uri="{FF2B5EF4-FFF2-40B4-BE49-F238E27FC236}">
                      <a16:creationId xmlns:a16="http://schemas.microsoft.com/office/drawing/2014/main" id="{9D0D0A8C-9357-EB59-DF7D-AB29C01FD445}"/>
                    </a:ext>
                  </a:extLst>
                </p:cNvPr>
                <p:cNvPicPr/>
                <p:nvPr/>
              </p:nvPicPr>
              <p:blipFill>
                <a:blip r:embed="rId13"/>
                <a:stretch>
                  <a:fillRect/>
                </a:stretch>
              </p:blipFill>
              <p:spPr>
                <a:xfrm>
                  <a:off x="10100523" y="1119457"/>
                  <a:ext cx="2205579" cy="1312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Tinta 23">
                  <a:extLst>
                    <a:ext uri="{FF2B5EF4-FFF2-40B4-BE49-F238E27FC236}">
                      <a16:creationId xmlns:a16="http://schemas.microsoft.com/office/drawing/2014/main" id="{880D9FB8-5CF7-01FB-4C9D-0287FAD60F22}"/>
                    </a:ext>
                  </a:extLst>
                </p14:cNvPr>
                <p14:cNvContentPartPr/>
                <p14:nvPr/>
              </p14:nvContentPartPr>
              <p14:xfrm>
                <a:off x="12085329" y="1854217"/>
                <a:ext cx="360" cy="360"/>
              </p14:xfrm>
            </p:contentPart>
          </mc:Choice>
          <mc:Fallback xmlns="">
            <p:pic>
              <p:nvPicPr>
                <p:cNvPr id="10" name="Tinta 9">
                  <a:extLst>
                    <a:ext uri="{FF2B5EF4-FFF2-40B4-BE49-F238E27FC236}">
                      <a16:creationId xmlns:a16="http://schemas.microsoft.com/office/drawing/2014/main" id="{A6B23C98-B49D-75AD-4563-6759B0C1BEED}"/>
                    </a:ext>
                  </a:extLst>
                </p:cNvPr>
                <p:cNvPicPr/>
                <p:nvPr/>
              </p:nvPicPr>
              <p:blipFill>
                <a:blip r:embed="rId15"/>
                <a:stretch>
                  <a:fillRect/>
                </a:stretch>
              </p:blipFill>
              <p:spPr>
                <a:xfrm>
                  <a:off x="12076689" y="1845577"/>
                  <a:ext cx="18000" cy="18000"/>
                </a:xfrm>
                <a:prstGeom prst="rect">
                  <a:avLst/>
                </a:prstGeom>
              </p:spPr>
            </p:pic>
          </mc:Fallback>
        </mc:AlternateContent>
      </p:grpSp>
      <p:pic>
        <p:nvPicPr>
          <p:cNvPr id="26" name="Imagem 25">
            <a:extLst>
              <a:ext uri="{FF2B5EF4-FFF2-40B4-BE49-F238E27FC236}">
                <a16:creationId xmlns:a16="http://schemas.microsoft.com/office/drawing/2014/main" id="{25237C78-D3E7-85CA-5204-DBECACA8530F}"/>
              </a:ext>
            </a:extLst>
          </p:cNvPr>
          <p:cNvPicPr>
            <a:picLocks noChangeAspect="1"/>
          </p:cNvPicPr>
          <p:nvPr/>
        </p:nvPicPr>
        <p:blipFill>
          <a:blip r:embed="rId18"/>
          <a:stretch>
            <a:fillRect/>
          </a:stretch>
        </p:blipFill>
        <p:spPr>
          <a:xfrm>
            <a:off x="555340" y="2985931"/>
            <a:ext cx="3854216" cy="2374663"/>
          </a:xfrm>
          <a:prstGeom prst="rect">
            <a:avLst/>
          </a:prstGeom>
        </p:spPr>
      </p:pic>
      <p:sp>
        <p:nvSpPr>
          <p:cNvPr id="7" name="Retângulo: Cantos Arredondados 6">
            <a:extLst>
              <a:ext uri="{FF2B5EF4-FFF2-40B4-BE49-F238E27FC236}">
                <a16:creationId xmlns:a16="http://schemas.microsoft.com/office/drawing/2014/main" id="{FE7DD126-5B95-E83C-B85F-2B84A6B35102}"/>
              </a:ext>
            </a:extLst>
          </p:cNvPr>
          <p:cNvSpPr/>
          <p:nvPr/>
        </p:nvSpPr>
        <p:spPr>
          <a:xfrm>
            <a:off x="4750935" y="3061637"/>
            <a:ext cx="7240811" cy="904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pt-BR" sz="2000" b="1" i="1" dirty="0">
                <a:solidFill>
                  <a:srgbClr val="00B050"/>
                </a:solidFill>
              </a:rPr>
              <a:t>Aprimorar as ações e serviços públicos de saúde por meio do Controle externo, em benefício da sociedade brasileira.</a:t>
            </a:r>
            <a:endParaRPr lang="pt-BR" sz="2000" b="1" dirty="0">
              <a:solidFill>
                <a:srgbClr val="00B050"/>
              </a:solidFill>
            </a:endParaRPr>
          </a:p>
        </p:txBody>
      </p:sp>
      <p:sp>
        <p:nvSpPr>
          <p:cNvPr id="18" name="Retângulo: Cantos Arredondados 17">
            <a:extLst>
              <a:ext uri="{FF2B5EF4-FFF2-40B4-BE49-F238E27FC236}">
                <a16:creationId xmlns:a16="http://schemas.microsoft.com/office/drawing/2014/main" id="{41635D83-572A-E772-A69B-24346AEA9C52}"/>
              </a:ext>
            </a:extLst>
          </p:cNvPr>
          <p:cNvSpPr/>
          <p:nvPr/>
        </p:nvSpPr>
        <p:spPr>
          <a:xfrm>
            <a:off x="4750935" y="2406825"/>
            <a:ext cx="2941325" cy="4408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i="1" dirty="0">
                <a:solidFill>
                  <a:srgbClr val="00B050"/>
                </a:solidFill>
              </a:rPr>
              <a:t>Propósito da </a:t>
            </a:r>
            <a:r>
              <a:rPr lang="pt-BR" sz="2000" b="1" i="1" dirty="0" err="1">
                <a:solidFill>
                  <a:srgbClr val="00B050"/>
                </a:solidFill>
              </a:rPr>
              <a:t>AudSaúde</a:t>
            </a:r>
            <a:endParaRPr lang="pt-BR" sz="2000" b="1" i="1" dirty="0">
              <a:solidFill>
                <a:srgbClr val="00B050"/>
              </a:solidFill>
            </a:endParaRPr>
          </a:p>
        </p:txBody>
      </p:sp>
      <p:sp>
        <p:nvSpPr>
          <p:cNvPr id="21" name="Seta: Curva para Baixo 20">
            <a:extLst>
              <a:ext uri="{FF2B5EF4-FFF2-40B4-BE49-F238E27FC236}">
                <a16:creationId xmlns:a16="http://schemas.microsoft.com/office/drawing/2014/main" id="{CFC8D1F2-B5BC-1903-BB5E-2C3B9993893D}"/>
              </a:ext>
            </a:extLst>
          </p:cNvPr>
          <p:cNvSpPr/>
          <p:nvPr/>
        </p:nvSpPr>
        <p:spPr>
          <a:xfrm rot="2236427">
            <a:off x="7882231" y="2464207"/>
            <a:ext cx="672859" cy="33973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3452650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5" grpId="0" animBg="1"/>
      <p:bldP spid="16" grpId="0" animBg="1"/>
      <p:bldP spid="22" grpId="0" animBg="1"/>
      <p:bldP spid="23" grpId="0" animBg="1"/>
      <p:bldP spid="7" grpId="0" animBg="1"/>
      <p:bldP spid="18"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7ACADB1-2EC5-0663-7C70-C98B89183952}"/>
              </a:ext>
            </a:extLst>
          </p:cNvPr>
          <p:cNvSpPr>
            <a:spLocks noGrp="1"/>
          </p:cNvSpPr>
          <p:nvPr>
            <p:ph type="ctrTitle"/>
          </p:nvPr>
        </p:nvSpPr>
        <p:spPr>
          <a:xfrm>
            <a:off x="648929" y="629266"/>
            <a:ext cx="3667039" cy="1676603"/>
          </a:xfrm>
        </p:spPr>
        <p:txBody>
          <a:bodyPr vert="horz" lIns="91440" tIns="45720" rIns="91440" bIns="45720" rtlCol="0" anchor="ctr">
            <a:normAutofit/>
          </a:bodyPr>
          <a:lstStyle/>
          <a:p>
            <a:pPr algn="ctr"/>
            <a:r>
              <a:rPr lang="pt-BR" sz="3200" dirty="0">
                <a:solidFill>
                  <a:schemeClr val="tx1"/>
                </a:solidFill>
              </a:rPr>
              <a:t>Gestão de Estoques </a:t>
            </a:r>
          </a:p>
        </p:txBody>
      </p:sp>
      <p:sp>
        <p:nvSpPr>
          <p:cNvPr id="2057" name="Rectangle 2056">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0" descr="Concurso TCU - Tribunal de Contas da União : cursos, edital e ...">
            <a:extLst>
              <a:ext uri="{FF2B5EF4-FFF2-40B4-BE49-F238E27FC236}">
                <a16:creationId xmlns:a16="http://schemas.microsoft.com/office/drawing/2014/main" id="{13FB6D0F-B8DE-02C1-D2C7-A7D034962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6649" y="153179"/>
            <a:ext cx="1315314" cy="988544"/>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m 24">
            <a:extLst>
              <a:ext uri="{FF2B5EF4-FFF2-40B4-BE49-F238E27FC236}">
                <a16:creationId xmlns:a16="http://schemas.microsoft.com/office/drawing/2014/main" id="{C479D413-1391-0C73-21E8-EDB06BA2B3EA}"/>
              </a:ext>
            </a:extLst>
          </p:cNvPr>
          <p:cNvPicPr>
            <a:picLocks noChangeAspect="1"/>
          </p:cNvPicPr>
          <p:nvPr/>
        </p:nvPicPr>
        <p:blipFill>
          <a:blip r:embed="rId3"/>
          <a:stretch>
            <a:fillRect/>
          </a:stretch>
        </p:blipFill>
        <p:spPr>
          <a:xfrm>
            <a:off x="868416" y="3059454"/>
            <a:ext cx="3228064" cy="2421049"/>
          </a:xfrm>
          <a:prstGeom prst="rect">
            <a:avLst/>
          </a:prstGeom>
        </p:spPr>
      </p:pic>
      <p:sp>
        <p:nvSpPr>
          <p:cNvPr id="4" name="Retângulo: Cantos Arredondados 3">
            <a:extLst>
              <a:ext uri="{FF2B5EF4-FFF2-40B4-BE49-F238E27FC236}">
                <a16:creationId xmlns:a16="http://schemas.microsoft.com/office/drawing/2014/main" id="{F8B504BF-0BC5-49A1-8A19-1CDF58E961F6}"/>
              </a:ext>
            </a:extLst>
          </p:cNvPr>
          <p:cNvSpPr/>
          <p:nvPr/>
        </p:nvSpPr>
        <p:spPr>
          <a:xfrm>
            <a:off x="5926347" y="3760147"/>
            <a:ext cx="5555406" cy="4839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Inadequação das instalações físicas dos almoxarifados</a:t>
            </a:r>
          </a:p>
        </p:txBody>
      </p:sp>
      <p:sp>
        <p:nvSpPr>
          <p:cNvPr id="5" name="Retângulo: Cantos Arredondados 4">
            <a:extLst>
              <a:ext uri="{FF2B5EF4-FFF2-40B4-BE49-F238E27FC236}">
                <a16:creationId xmlns:a16="http://schemas.microsoft.com/office/drawing/2014/main" id="{569408A2-3207-0129-16CD-097562A8EA5A}"/>
              </a:ext>
            </a:extLst>
          </p:cNvPr>
          <p:cNvSpPr/>
          <p:nvPr/>
        </p:nvSpPr>
        <p:spPr>
          <a:xfrm>
            <a:off x="5926347" y="2190873"/>
            <a:ext cx="5555408" cy="13141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Ausência de efetiva implantação das funcionalidades do sistema e-SUS Hospitalar ou de outro sistema de gestão ERP, para integração das informações financeiras e de controle de estoques em um único sistema</a:t>
            </a:r>
          </a:p>
        </p:txBody>
      </p:sp>
      <p:sp>
        <p:nvSpPr>
          <p:cNvPr id="13" name="Retângulo: Cantos Arredondados 12">
            <a:extLst>
              <a:ext uri="{FF2B5EF4-FFF2-40B4-BE49-F238E27FC236}">
                <a16:creationId xmlns:a16="http://schemas.microsoft.com/office/drawing/2014/main" id="{BA3B152F-3F48-68D0-7AF1-E2D0599CC3FE}"/>
              </a:ext>
            </a:extLst>
          </p:cNvPr>
          <p:cNvSpPr/>
          <p:nvPr/>
        </p:nvSpPr>
        <p:spPr>
          <a:xfrm>
            <a:off x="5926346" y="4499242"/>
            <a:ext cx="5555407" cy="10505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Vulnerabilidade do sistema e-SUS Hospitalar no que tange à ausência de efetivos mecanismos de controle e gestão dos estoques de insumos e medicamentos</a:t>
            </a:r>
          </a:p>
        </p:txBody>
      </p:sp>
      <p:sp>
        <p:nvSpPr>
          <p:cNvPr id="18" name="Retângulo: Cantos Arredondados 17">
            <a:extLst>
              <a:ext uri="{FF2B5EF4-FFF2-40B4-BE49-F238E27FC236}">
                <a16:creationId xmlns:a16="http://schemas.microsoft.com/office/drawing/2014/main" id="{3C2956AE-7624-1153-DDE9-0129202321B7}"/>
              </a:ext>
            </a:extLst>
          </p:cNvPr>
          <p:cNvSpPr/>
          <p:nvPr/>
        </p:nvSpPr>
        <p:spPr>
          <a:xfrm>
            <a:off x="5212203" y="363625"/>
            <a:ext cx="3800669" cy="1397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TC 036.160/2021-0</a:t>
            </a:r>
          </a:p>
          <a:p>
            <a:r>
              <a:rPr lang="pt-BR" b="1" dirty="0">
                <a:solidFill>
                  <a:srgbClr val="0070C0"/>
                </a:solidFill>
              </a:rPr>
              <a:t>Acórdão 3.184/2016-TCU-Plenário</a:t>
            </a:r>
          </a:p>
          <a:p>
            <a:r>
              <a:rPr lang="pt-BR" b="1" dirty="0">
                <a:solidFill>
                  <a:srgbClr val="0070C0"/>
                </a:solidFill>
              </a:rPr>
              <a:t>Acórdão 144/2020-TCU-Plenário</a:t>
            </a:r>
          </a:p>
          <a:p>
            <a:r>
              <a:rPr lang="pt-BR" b="1" dirty="0">
                <a:solidFill>
                  <a:srgbClr val="0070C0"/>
                </a:solidFill>
              </a:rPr>
              <a:t>Acórdão 1.591/2021-TCU-Plenário</a:t>
            </a:r>
          </a:p>
        </p:txBody>
      </p:sp>
      <p:sp>
        <p:nvSpPr>
          <p:cNvPr id="19" name="Retângulo: Cantos Arredondados 18">
            <a:extLst>
              <a:ext uri="{FF2B5EF4-FFF2-40B4-BE49-F238E27FC236}">
                <a16:creationId xmlns:a16="http://schemas.microsoft.com/office/drawing/2014/main" id="{1997D678-C70C-D867-C2F8-BE57D4866204}"/>
              </a:ext>
            </a:extLst>
          </p:cNvPr>
          <p:cNvSpPr/>
          <p:nvPr/>
        </p:nvSpPr>
        <p:spPr>
          <a:xfrm>
            <a:off x="5926346" y="5804975"/>
            <a:ext cx="5555407" cy="653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Necessidade de aprimorar a segregação de funções das atividades e dos funcionários envolvidos nos estoques</a:t>
            </a:r>
          </a:p>
        </p:txBody>
      </p:sp>
    </p:spTree>
    <p:extLst>
      <p:ext uri="{BB962C8B-B14F-4D97-AF65-F5344CB8AC3E}">
        <p14:creationId xmlns:p14="http://schemas.microsoft.com/office/powerpoint/2010/main" val="42011491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7ACADB1-2EC5-0663-7C70-C98B89183952}"/>
              </a:ext>
            </a:extLst>
          </p:cNvPr>
          <p:cNvSpPr>
            <a:spLocks noGrp="1"/>
          </p:cNvSpPr>
          <p:nvPr>
            <p:ph type="ctrTitle"/>
          </p:nvPr>
        </p:nvSpPr>
        <p:spPr>
          <a:xfrm>
            <a:off x="648929" y="629266"/>
            <a:ext cx="3667039" cy="1676603"/>
          </a:xfrm>
        </p:spPr>
        <p:txBody>
          <a:bodyPr vert="horz" lIns="91440" tIns="45720" rIns="91440" bIns="45720" rtlCol="0" anchor="ctr">
            <a:normAutofit/>
          </a:bodyPr>
          <a:lstStyle/>
          <a:p>
            <a:pPr algn="ctr"/>
            <a:r>
              <a:rPr lang="pt-BR" sz="3600" b="1" dirty="0">
                <a:solidFill>
                  <a:schemeClr val="tx1"/>
                </a:solidFill>
              </a:rPr>
              <a:t>Gestão de Equipamentos </a:t>
            </a:r>
          </a:p>
        </p:txBody>
      </p:sp>
      <p:sp>
        <p:nvSpPr>
          <p:cNvPr id="2057" name="Rectangle 2056">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0" descr="Concurso TCU - Tribunal de Contas da União : cursos, edital e ...">
            <a:extLst>
              <a:ext uri="{FF2B5EF4-FFF2-40B4-BE49-F238E27FC236}">
                <a16:creationId xmlns:a16="http://schemas.microsoft.com/office/drawing/2014/main" id="{13FB6D0F-B8DE-02C1-D2C7-A7D034962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6649" y="153179"/>
            <a:ext cx="1315314" cy="988544"/>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E2AA6B81-F43F-38F4-7EFF-5562353AFE01}"/>
              </a:ext>
            </a:extLst>
          </p:cNvPr>
          <p:cNvSpPr txBox="1"/>
          <p:nvPr/>
        </p:nvSpPr>
        <p:spPr>
          <a:xfrm>
            <a:off x="3047281" y="-6870439"/>
            <a:ext cx="6094562" cy="5632311"/>
          </a:xfrm>
          <a:prstGeom prst="rect">
            <a:avLst/>
          </a:prstGeom>
          <a:noFill/>
        </p:spPr>
        <p:txBody>
          <a:bodyPr wrap="square">
            <a:spAutoFit/>
          </a:bodyPr>
          <a:lstStyle/>
          <a:p>
            <a:r>
              <a:rPr lang="pt-BR" sz="1000" b="0" i="0" u="none" strike="noStrike" dirty="0">
                <a:solidFill>
                  <a:srgbClr val="1B6DCB"/>
                </a:solidFill>
                <a:effectLst/>
                <a:hlinkClick r:id="rId3"/>
              </a:rPr>
              <a:t>ACÓRDÃO 1040/2021 – PLENÁRIO</a:t>
            </a:r>
            <a:r>
              <a:rPr lang="pt-BR" sz="1000" b="0" i="0" u="none" strike="noStrike" dirty="0">
                <a:solidFill>
                  <a:srgbClr val="1B6DCB"/>
                </a:solidFill>
                <a:effectLst/>
              </a:rPr>
              <a:t>. TC </a:t>
            </a:r>
            <a:r>
              <a:rPr lang="pt-BR" sz="1000" b="0" i="0" u="none" strike="noStrike" dirty="0">
                <a:solidFill>
                  <a:srgbClr val="1B6DCB"/>
                </a:solidFill>
                <a:effectLst/>
                <a:hlinkClick r:id="rId4"/>
              </a:rPr>
              <a:t>014.877/2017-1 </a:t>
            </a:r>
            <a:r>
              <a:rPr lang="pt-BR" sz="1000" b="0" i="0" u="none" strike="noStrike" dirty="0">
                <a:solidFill>
                  <a:srgbClr val="1B6DCB"/>
                </a:solidFill>
                <a:effectLst/>
              </a:rPr>
              <a:t>. </a:t>
            </a:r>
            <a:r>
              <a:rPr lang="pt-BR" sz="1000" b="0" i="0" dirty="0">
                <a:solidFill>
                  <a:srgbClr val="5C5C5C"/>
                </a:solidFill>
                <a:effectLst/>
              </a:rPr>
              <a:t>AUDITORIA. AVALIAÇÃO DO CUMPRIMENTO DA JORNADA DE TRABALHO EM HOSPITAIS UNIVERSITÁRIOS ESPECIFICADOS. OCORRÊNCIAS QUE PODEM RESULTAR EM DANO AO ERÁRIO, COMPROMETER OS SERVIÇOS PRESTADOS E INVIABLILIZAR OS CONTROLES. DETERMINAÇÕES E RECOMENDAÇÕES. EMBARGOS DE DECLARAÇÃO. CONHECIMENTO. PROVIMENTO PARCIAL. MONITORAMENTO. DETERMINAÇÕES. CUMPRIMENTO PARCIAL. CONTINUIDADE DE MONITORAMENTO. CIÊNCIA.</a:t>
            </a:r>
          </a:p>
          <a:p>
            <a:r>
              <a:rPr lang="pt-BR" sz="1000" b="0" i="0" u="none" strike="noStrike" dirty="0">
                <a:solidFill>
                  <a:srgbClr val="1B6DCB"/>
                </a:solidFill>
                <a:effectLst/>
                <a:hlinkClick r:id="rId5"/>
              </a:rPr>
              <a:t>ACÓRDÃO 2626/2022 – PLENÁRIO</a:t>
            </a:r>
            <a:r>
              <a:rPr lang="pt-BR" sz="1000" b="0" i="0" u="none" strike="noStrike" dirty="0">
                <a:solidFill>
                  <a:srgbClr val="1B6DCB"/>
                </a:solidFill>
                <a:effectLst/>
              </a:rPr>
              <a:t>. TC </a:t>
            </a:r>
            <a:r>
              <a:rPr lang="pt-BR" sz="1000" dirty="0">
                <a:solidFill>
                  <a:srgbClr val="1B6DCB"/>
                </a:solidFill>
              </a:rPr>
              <a:t>019.998/2018-0 . </a:t>
            </a:r>
            <a:r>
              <a:rPr lang="pt-BR" sz="1000" b="0" i="0" dirty="0">
                <a:solidFill>
                  <a:srgbClr val="5C5C5C"/>
                </a:solidFill>
                <a:effectLst/>
              </a:rPr>
              <a:t>ACOMPANHAMENTO PARA ANALISAR CONTRATAÇÕES DIRETAS NO ÂMBITO DE HOSPITAIS UNIVERSITÁRIOS FEDERAIS NO ESTADO DO RIO DE JANEIRO. AUDIÊNCIAS. AUSÊNCIA DE DOLO OU ERRO GROSSEIRO POR PARTE DOS GESTORES. MEDIDAS CORRETIVAS EM CURSO APÓS ASSINATURA DE CONTRATO DE GESTÃO COM A EMPRESA BRASILEIRA DE SERVIÇOS HOSPITALARES ACOLHIMENTO DAS RAZÕES DE JUSTIFICATIVA. CIÊNCIA.</a:t>
            </a:r>
          </a:p>
          <a:p>
            <a:r>
              <a:rPr lang="pt-BR" sz="1000" dirty="0">
                <a:solidFill>
                  <a:srgbClr val="5C5C5C"/>
                </a:solidFill>
              </a:rPr>
              <a:t>2ª Porta do SUS. </a:t>
            </a:r>
            <a:r>
              <a:rPr lang="pt-BR" sz="1000" b="0" i="0" u="none" strike="noStrike" dirty="0">
                <a:solidFill>
                  <a:srgbClr val="1B6DCB"/>
                </a:solidFill>
                <a:effectLst/>
                <a:hlinkClick r:id="rId6"/>
              </a:rPr>
              <a:t>ACÓRDÃO 2943/2021 – PLENÁRIO</a:t>
            </a:r>
            <a:r>
              <a:rPr lang="pt-BR" sz="1000" b="0" i="0" u="none" strike="noStrike" dirty="0">
                <a:solidFill>
                  <a:srgbClr val="1B6DCB"/>
                </a:solidFill>
                <a:effectLst/>
              </a:rPr>
              <a:t>. TC </a:t>
            </a:r>
            <a:r>
              <a:rPr lang="pt-BR" sz="1000" b="0" i="0" u="none" strike="noStrike" dirty="0">
                <a:solidFill>
                  <a:srgbClr val="1B6DCB"/>
                </a:solidFill>
                <a:effectLst/>
                <a:hlinkClick r:id="rId4"/>
              </a:rPr>
              <a:t>013.912/2012-7</a:t>
            </a:r>
            <a:r>
              <a:rPr lang="pt-BR" sz="1000" b="0" i="0" u="none" strike="noStrike" dirty="0">
                <a:solidFill>
                  <a:srgbClr val="1B6DCB"/>
                </a:solidFill>
                <a:effectLst/>
              </a:rPr>
              <a:t>. </a:t>
            </a:r>
            <a:r>
              <a:rPr lang="pt-BR" sz="1000" b="0" i="0" dirty="0">
                <a:solidFill>
                  <a:srgbClr val="5C5C5C"/>
                </a:solidFill>
                <a:effectLst/>
              </a:rPr>
              <a:t>RELATÓRIO DE AUDITORIA OPERACIONAL. GESTÃO DA PRESTAÇÃO DE SERVIÇOS DE ASSISTÊNCIA À SÁUDE A USUÁRIOS PRIVADOS POR HOSPITAIS DE ENSINO DE REFERÊNCIA. DIFERENÇAS DE QUALIDADE ENTRE OS ATENDIMENTOS PRESTADOS A USUÁRIOS PRIVADOS E A USUÁRIOS DO SUS. DIFERENCIAÇÃO INERENTE AO MODELO HÍBRIDO DE GESTÃO. CARÊNCIA DE ESTUDOS ACERCA DO ORÇAMENTO GLOBAL, DA NECESSIDADE E DA VIABILIDADE DA UTILIZAÇÃO DE RECURSOS ADICIONAIS ORIUNDOS DE ATENDIMENTO PRIVADO PELOS HOSPITAIS PÚBLICOS DE ENSINO. FRAGILIDADE DE RISCOS DECORRENTES DA AUSÊNCIA DE NORMATIZAÇÃO QUANTO AOS LIMITES E CONDIÇÕES DE PRESTAÇÃO DE SERVIÇOS PRIVADOS. FALTA DE CONTABILIZAÇÃO ADEQUADA DOS CUSTOS DOS SERVIÇOS. MANUTENÇÃO PROVISÓRIA DA PRESTAÇÃO DE SERVIÇOS A USUÁRIOS PRIVADOS. FIXAÇÃO DE CONDIÇÕES PARA CONTINUIDADE FUTURA DOS ATENDIMENTOS PRIVADOS. DETERMINAÇÃO. CIÊNCIA. PEDIDOS DE REEXAME INTERPOSTOS POR DUAS ENTIDADES HOSPITALARES. CONHECIMENTO E PROVIMENTO A UM DOS RECORRENTES E NEGATIVA DE PROVIMENTO AO OUTRO. EMBARGOS DE DECLARAÇÃO OPOSTOS POR OUTRO ESTABELECIMENTO HOSPITALAR. CONHECIMENTO. REJEIÇÃO. INTERPOSIÇÃO DE PEÇA RECURSAL INOMINADA. CONHECIMENTO COMO EMBARGOS DECLARATÓRIOS. RECONHECIMENTO DE ERRO DE FATO. PREMISSA EQUIVOCADA, SOBRE A QUAL SE FUNDOU AS DELIBERAÇÕES ANTERIORES. ACOLHIMENTO. EFEITOS INFRIGENTES. REFORMA DA DECISÃO EMBARGADA E DAS DELIBERAÇÕES POR ELA MANTIDAS. DETERMINAÇÃO. CIÊNCIA.</a:t>
            </a:r>
          </a:p>
          <a:p>
            <a:r>
              <a:rPr lang="pt-BR" sz="1000" b="0" i="0" u="none" strike="noStrike" dirty="0">
                <a:solidFill>
                  <a:srgbClr val="1B6DCB"/>
                </a:solidFill>
                <a:effectLst/>
                <a:hlinkClick r:id="rId7"/>
              </a:rPr>
              <a:t>ACÓRDÃO 2983/2015 - PLENÁRIO</a:t>
            </a:r>
            <a:r>
              <a:rPr lang="pt-BR" sz="1000" b="0" i="0" u="none" strike="noStrike" dirty="0">
                <a:solidFill>
                  <a:srgbClr val="1B6DCB"/>
                </a:solidFill>
                <a:effectLst/>
              </a:rPr>
              <a:t>. TC </a:t>
            </a:r>
            <a:r>
              <a:rPr lang="pt-BR" sz="1000" dirty="0">
                <a:solidFill>
                  <a:srgbClr val="1B6DCB"/>
                </a:solidFill>
              </a:rPr>
              <a:t>032.519/2014-1 . </a:t>
            </a:r>
            <a:r>
              <a:rPr lang="pt-BR" sz="1000" b="0" i="0" dirty="0">
                <a:solidFill>
                  <a:srgbClr val="5C5C5C"/>
                </a:solidFill>
                <a:effectLst/>
              </a:rPr>
              <a:t>AUDITORIA DE NATUREZA OPERACIONAL COM O OBJETIVO DE AVALIAR AS AÇÕES DA EMPRESA BRASILEIRA DE SERVIÇOS HOSPITALARES (EBSERH) VOLTADAS PARA MELHORIA DA GESTÃO E DA INFRAESTRUTURA DOS HOSPITAIS UNIVERSITÁRIOS FEDERAIS (HUF), BEM COMO AVALIAR A SUBSTITUIÇÃO DOS TERCEIRIZADOS QUE ATUAM COM VÍNCULO PRECÁRIO NESSAS UNIDADES HOSPITALARES. CONSTATAÇÃO DOS RESULTADOS POSITIVOS ADVINDOS DA ATUAÇÃO DA EBSERH NO APRIMORAMENTO DA GESTÃO HOSPITALAR E NA PRESTAÇÃO DOS SERVIÇOS DE SAÚDE OFERTADOS. OPORTUNIDADES DE MELHORIAS. DETERMINAÇÕES. RECOMENDAÇÕES. DETERMINAÇÕES DO TRIBUNAL RELATIVAS À SUBSTITUIÇÃO DOS TERCEIRIZADOS IRREGULARES AINDA NÃO PLENAMENTE CUMPRIDAS. NOVAS DETERMINAÇÕES DIRIGIDAS ÀS UNIVERSIDADES ÀS QUAIS SE VINCULAM HOSPITAIS QUE NÃO ADOTARAM MEDIDAS PARA CORREÇÃO DO PROBLEMA.</a:t>
            </a:r>
            <a:endParaRPr lang="pt-BR" sz="1000" dirty="0"/>
          </a:p>
        </p:txBody>
      </p:sp>
      <p:sp>
        <p:nvSpPr>
          <p:cNvPr id="8" name="CaixaDeTexto 7">
            <a:extLst>
              <a:ext uri="{FF2B5EF4-FFF2-40B4-BE49-F238E27FC236}">
                <a16:creationId xmlns:a16="http://schemas.microsoft.com/office/drawing/2014/main" id="{7F3910A9-64E7-E8C9-7526-209AA221CECA}"/>
              </a:ext>
            </a:extLst>
          </p:cNvPr>
          <p:cNvSpPr txBox="1"/>
          <p:nvPr/>
        </p:nvSpPr>
        <p:spPr>
          <a:xfrm>
            <a:off x="3047281" y="-10299439"/>
            <a:ext cx="6094562" cy="8217634"/>
          </a:xfrm>
          <a:prstGeom prst="rect">
            <a:avLst/>
          </a:prstGeom>
          <a:noFill/>
        </p:spPr>
        <p:txBody>
          <a:bodyPr wrap="square">
            <a:spAutoFit/>
          </a:bodyPr>
          <a:lstStyle/>
          <a:p>
            <a:pPr algn="just"/>
            <a:r>
              <a:rPr lang="pt-BR" sz="1200" b="1" i="0" u="none" strike="noStrike" dirty="0">
                <a:solidFill>
                  <a:schemeClr val="bg1"/>
                </a:solidFill>
                <a:effectLst/>
                <a:hlinkClick r:id="rId3">
                  <a:extLst>
                    <a:ext uri="{A12FA001-AC4F-418D-AE19-62706E023703}">
                      <ahyp:hlinkClr xmlns:ahyp="http://schemas.microsoft.com/office/drawing/2018/hyperlinkcolor" val="tx"/>
                    </a:ext>
                  </a:extLst>
                </a:hlinkClick>
              </a:rPr>
              <a:t>ACÓRDÃO 1040/2021 – PLENÁRIO</a:t>
            </a:r>
            <a:r>
              <a:rPr lang="pt-BR" sz="1200" b="1" i="0" u="none" strike="noStrike" dirty="0">
                <a:solidFill>
                  <a:schemeClr val="bg1"/>
                </a:solidFill>
                <a:effectLst/>
              </a:rPr>
              <a:t>. TC </a:t>
            </a:r>
            <a:r>
              <a:rPr lang="pt-BR" sz="1200" b="1" i="0" u="none" strike="noStrike" dirty="0">
                <a:solidFill>
                  <a:schemeClr val="bg1"/>
                </a:solidFill>
                <a:effectLst/>
                <a:hlinkClick r:id="rId4">
                  <a:extLst>
                    <a:ext uri="{A12FA001-AC4F-418D-AE19-62706E023703}">
                      <ahyp:hlinkClr xmlns:ahyp="http://schemas.microsoft.com/office/drawing/2018/hyperlinkcolor" val="tx"/>
                    </a:ext>
                  </a:extLst>
                </a:hlinkClick>
              </a:rPr>
              <a:t>014.877/2017-1 </a:t>
            </a:r>
            <a:r>
              <a:rPr lang="pt-BR" sz="1200" b="1" i="0" u="none" strike="noStrike" dirty="0">
                <a:solidFill>
                  <a:schemeClr val="bg1"/>
                </a:solidFill>
                <a:effectLst/>
              </a:rPr>
              <a:t>. </a:t>
            </a:r>
            <a:r>
              <a:rPr lang="pt-BR" sz="1200" b="1" i="0" dirty="0">
                <a:solidFill>
                  <a:schemeClr val="bg1"/>
                </a:solidFill>
                <a:effectLst/>
              </a:rPr>
              <a:t>AUDITORIA. AVALIAÇÃO DO CUMPRIMENTO DA JORNADA DE TRABALHO EM HOSPITAIS UNIVERSITÁRIOS ESPECIFICADOS. OCORRÊNCIAS QUE PODEM RESULTAR EM DANO AO ERÁRIO, COMPROMETER OS SERVIÇOS PRESTADOS E INVIABLILIZAR OS CONTROLES. DETERMINAÇÕES E RECOMENDAÇÕES. EMBARGOS DE DECLARAÇÃO. CONHECIMENTO. PROVIMENTO PARCIAL. MONITORAMENTO. DETERMINAÇÕES. CUMPRIMENTO PARCIAL. CONTINUIDADE DE MONITORAMENTO. CIÊNCIA.</a:t>
            </a:r>
          </a:p>
          <a:p>
            <a:pPr algn="just"/>
            <a:r>
              <a:rPr lang="pt-BR" sz="1200" b="1" i="0" u="none" strike="noStrike" dirty="0">
                <a:solidFill>
                  <a:schemeClr val="bg1"/>
                </a:solidFill>
                <a:effectLst/>
                <a:hlinkClick r:id="rId5">
                  <a:extLst>
                    <a:ext uri="{A12FA001-AC4F-418D-AE19-62706E023703}">
                      <ahyp:hlinkClr xmlns:ahyp="http://schemas.microsoft.com/office/drawing/2018/hyperlinkcolor" val="tx"/>
                    </a:ext>
                  </a:extLst>
                </a:hlinkClick>
              </a:rPr>
              <a:t>ACÓRDÃO 2626/2022 – PLENÁRIO</a:t>
            </a:r>
            <a:r>
              <a:rPr lang="pt-BR" sz="1200" b="1" i="0" u="none" strike="noStrike" dirty="0">
                <a:solidFill>
                  <a:schemeClr val="bg1"/>
                </a:solidFill>
                <a:effectLst/>
              </a:rPr>
              <a:t>. TC </a:t>
            </a:r>
            <a:r>
              <a:rPr lang="pt-BR" sz="1200" b="1" dirty="0">
                <a:solidFill>
                  <a:schemeClr val="bg1"/>
                </a:solidFill>
              </a:rPr>
              <a:t>019.998/2018-0 . </a:t>
            </a:r>
            <a:r>
              <a:rPr lang="pt-BR" sz="1200" b="1" i="0" dirty="0">
                <a:solidFill>
                  <a:schemeClr val="bg1"/>
                </a:solidFill>
                <a:effectLst/>
              </a:rPr>
              <a:t>ACOMPANHAMENTO PARA ANALISAR CONTRATAÇÕES DIRETAS NO ÂMBITO DE HOSPITAIS UNIVERSITÁRIOS FEDERAIS NO ESTADO DO RIO DE JANEIRO. AUDIÊNCIAS. AUSÊNCIA DE DOLO OU ERRO GROSSEIRO POR PARTE DOS GESTORES. MEDIDAS CORRETIVAS EM CURSO APÓS ASSINATURA DE CONTRATO DE GESTÃO COM A EMPRESA BRASILEIRA DE SERVIÇOS HOSPITALARES ACOLHIMENTO DAS RAZÕES DE JUSTIFICATIVA. CIÊNCIA.</a:t>
            </a:r>
          </a:p>
          <a:p>
            <a:pPr algn="just"/>
            <a:r>
              <a:rPr lang="pt-BR" sz="1200" b="1" dirty="0">
                <a:solidFill>
                  <a:schemeClr val="bg1"/>
                </a:solidFill>
              </a:rPr>
              <a:t>2ª Porta do SUS. </a:t>
            </a:r>
            <a:r>
              <a:rPr lang="pt-BR" sz="1200" b="1" i="0" u="none" strike="noStrike" dirty="0">
                <a:solidFill>
                  <a:schemeClr val="bg1"/>
                </a:solidFill>
                <a:effectLst/>
                <a:hlinkClick r:id="rId6">
                  <a:extLst>
                    <a:ext uri="{A12FA001-AC4F-418D-AE19-62706E023703}">
                      <ahyp:hlinkClr xmlns:ahyp="http://schemas.microsoft.com/office/drawing/2018/hyperlinkcolor" val="tx"/>
                    </a:ext>
                  </a:extLst>
                </a:hlinkClick>
              </a:rPr>
              <a:t>ACÓRDÃO 2943/2021 – PLENÁRIO</a:t>
            </a:r>
            <a:r>
              <a:rPr lang="pt-BR" sz="1200" b="1" i="0" u="none" strike="noStrike" dirty="0">
                <a:solidFill>
                  <a:schemeClr val="bg1"/>
                </a:solidFill>
                <a:effectLst/>
              </a:rPr>
              <a:t>. TC </a:t>
            </a:r>
            <a:r>
              <a:rPr lang="pt-BR" sz="1200" b="1" i="0" u="none" strike="noStrike" dirty="0">
                <a:solidFill>
                  <a:schemeClr val="bg1"/>
                </a:solidFill>
                <a:effectLst/>
                <a:hlinkClick r:id="rId4">
                  <a:extLst>
                    <a:ext uri="{A12FA001-AC4F-418D-AE19-62706E023703}">
                      <ahyp:hlinkClr xmlns:ahyp="http://schemas.microsoft.com/office/drawing/2018/hyperlinkcolor" val="tx"/>
                    </a:ext>
                  </a:extLst>
                </a:hlinkClick>
              </a:rPr>
              <a:t>013.912/2012-7</a:t>
            </a:r>
            <a:r>
              <a:rPr lang="pt-BR" sz="1200" b="1" i="0" u="none" strike="noStrike" dirty="0">
                <a:solidFill>
                  <a:schemeClr val="bg1"/>
                </a:solidFill>
                <a:effectLst/>
              </a:rPr>
              <a:t>. </a:t>
            </a:r>
            <a:r>
              <a:rPr lang="pt-BR" sz="1200" b="1" i="0" dirty="0">
                <a:solidFill>
                  <a:schemeClr val="bg1"/>
                </a:solidFill>
                <a:effectLst/>
              </a:rPr>
              <a:t>RELATÓRIO DE AUDITORIA OPERACIONAL. GESTÃO DA PRESTAÇÃO DE SERVIÇOS DE ASSISTÊNCIA À SÁUDE A USUÁRIOS PRIVADOS POR HOSPITAIS DE ENSINO DE REFERÊNCIA. DIFERENÇAS DE QUALIDADE ENTRE OS ATENDIMENTOS PRESTADOS A USUÁRIOS PRIVADOS E A USUÁRIOS DO SUS. DIFERENCIAÇÃO INERENTE AO MODELO HÍBRIDO DE GESTÃO. CARÊNCIA DE ESTUDOS ACERCA DO ORÇAMENTO GLOBAL, DA NECESSIDADE E DA VIABILIDADE DA UTILIZAÇÃO DE RECURSOS ADICIONAIS ORIUNDOS DE ATENDIMENTO PRIVADO PELOS HOSPITAIS PÚBLICOS DE ENSINO. FRAGILIDADE DE RISCOS DECORRENTES DA AUSÊNCIA DE NORMATIZAÇÃO QUANTO AOS LIMITES E CONDIÇÕES DE PRESTAÇÃO DE SERVIÇOS PRIVADOS. FALTA DE CONTABILIZAÇÃO ADEQUADA DOS CUSTOS DOS SERVIÇOS. MANUTENÇÃO PROVISÓRIA DA PRESTAÇÃO DE SERVIÇOS A USUÁRIOS PRIVADOS. FIXAÇÃO DE CONDIÇÕES PARA CONTINUIDADE FUTURA DOS ATENDIMENTOS PRIVADOS. DETERMINAÇÃO. CIÊNCIA. PEDIDOS DE REEXAME INTERPOSTOS POR DUAS ENTIDADES HOSPITALARES. CONHECIMENTO E PROVIMENTO A UM DOS RECORRENTES E NEGATIVA DE PROVIMENTO AO OUTRO. EMBARGOS DE DECLARAÇÃO OPOSTOS POR OUTRO ESTABELECIMENTO HOSPITALAR. CONHECIMENTO. REJEIÇÃO. INTERPOSIÇÃO DE PEÇA RECURSAL INOMINADA. CONHECIMENTO COMO EMBARGOS DECLARATÓRIOS. RECONHECIMENTO DE ERRO DE FATO. PREMISSA EQUIVOCADA, SOBRE A QUAL SE FUNDOU AS DELIBERAÇÕES ANTERIORES. ACOLHIMENTO. EFEITOS INFRIGENTES. REFORMA DA DECISÃO EMBARGADA E DAS DELIBERAÇÕES POR ELA MANTIDAS. DETERMINAÇÃO. CIÊNCIA.</a:t>
            </a:r>
          </a:p>
          <a:p>
            <a:pPr algn="just"/>
            <a:r>
              <a:rPr lang="pt-BR" sz="1200" b="1" i="0" u="none" strike="noStrike" dirty="0">
                <a:solidFill>
                  <a:schemeClr val="bg1"/>
                </a:solidFill>
                <a:effectLst/>
                <a:hlinkClick r:id="rId7">
                  <a:extLst>
                    <a:ext uri="{A12FA001-AC4F-418D-AE19-62706E023703}">
                      <ahyp:hlinkClr xmlns:ahyp="http://schemas.microsoft.com/office/drawing/2018/hyperlinkcolor" val="tx"/>
                    </a:ext>
                  </a:extLst>
                </a:hlinkClick>
              </a:rPr>
              <a:t>ACÓRDÃO 2983/2015 - PLENÁRIO</a:t>
            </a:r>
            <a:r>
              <a:rPr lang="pt-BR" sz="1200" b="1" i="0" u="none" strike="noStrike" dirty="0">
                <a:solidFill>
                  <a:schemeClr val="bg1"/>
                </a:solidFill>
                <a:effectLst/>
              </a:rPr>
              <a:t>. TC </a:t>
            </a:r>
            <a:r>
              <a:rPr lang="pt-BR" sz="1200" b="1" dirty="0">
                <a:solidFill>
                  <a:schemeClr val="bg1"/>
                </a:solidFill>
              </a:rPr>
              <a:t>032.519/2014-1 . </a:t>
            </a:r>
            <a:r>
              <a:rPr lang="pt-BR" sz="1200" b="1" i="0" dirty="0">
                <a:solidFill>
                  <a:schemeClr val="bg1"/>
                </a:solidFill>
                <a:effectLst/>
              </a:rPr>
              <a:t>AUDITORIA DE NATUREZA OPERACIONAL COM O OBJETIVO DE AVALIAR AS AÇÕES DA EMPRESA BRASILEIRA DE SERVIÇOS HOSPITALARES (EBSERH) VOLTADAS PARA MELHORIA DA GESTÃO E DA INFRAESTRUTURA DOS HOSPITAIS UNIVERSITÁRIOS FEDERAIS (HUF), BEM COMO AVALIAR A SUBSTITUIÇÃO DOS TERCEIRIZADOS QUE ATUAM COM VÍNCULO PRECÁRIO NESSAS UNIDADES HOSPITALARES. CONSTATAÇÃO DOS RESULTADOS POSITIVOS ADVINDOS DA ATUAÇÃO DA EBSERH NO APRIMORAMENTO DA GESTÃO HOSPITALAR E NA PRESTAÇÃO DOS SERVIÇOS DE SAÚDE OFERTADOS. OPORTUNIDADES DE MELHORIAS. DETERMINAÇÕES. RECOMENDAÇÕES. DETERMINAÇÕES DO TRIBUNAL RELATIVAS À SUBSTITUIÇÃO DOS TERCEIRIZADOS IRREGULARES AINDA NÃO PLENAMENTE CUMPRIDAS. NOVAS DETERMINAÇÕES DIRIGIDAS ÀS UNIVERSIDADES ÀS QUAIS SE VINCULAM HOSPITAIS QUE NÃO ADOTARAM MEDIDAS PARA CORREÇÃO DO PROBLEMA.</a:t>
            </a:r>
            <a:endParaRPr lang="pt-BR" sz="1200" b="1" dirty="0">
              <a:solidFill>
                <a:schemeClr val="bg1"/>
              </a:solidFill>
            </a:endParaRPr>
          </a:p>
        </p:txBody>
      </p:sp>
      <p:pic>
        <p:nvPicPr>
          <p:cNvPr id="25" name="Imagem 24">
            <a:extLst>
              <a:ext uri="{FF2B5EF4-FFF2-40B4-BE49-F238E27FC236}">
                <a16:creationId xmlns:a16="http://schemas.microsoft.com/office/drawing/2014/main" id="{C479D413-1391-0C73-21E8-EDB06BA2B3EA}"/>
              </a:ext>
            </a:extLst>
          </p:cNvPr>
          <p:cNvPicPr>
            <a:picLocks noChangeAspect="1"/>
          </p:cNvPicPr>
          <p:nvPr/>
        </p:nvPicPr>
        <p:blipFill>
          <a:blip r:embed="rId8"/>
          <a:stretch>
            <a:fillRect/>
          </a:stretch>
        </p:blipFill>
        <p:spPr>
          <a:xfrm>
            <a:off x="868416" y="3059454"/>
            <a:ext cx="3228064" cy="2421049"/>
          </a:xfrm>
          <a:prstGeom prst="rect">
            <a:avLst/>
          </a:prstGeom>
        </p:spPr>
      </p:pic>
      <p:sp>
        <p:nvSpPr>
          <p:cNvPr id="4" name="Retângulo: Cantos Arredondados 3">
            <a:extLst>
              <a:ext uri="{FF2B5EF4-FFF2-40B4-BE49-F238E27FC236}">
                <a16:creationId xmlns:a16="http://schemas.microsoft.com/office/drawing/2014/main" id="{F8B504BF-0BC5-49A1-8A19-1CDF58E961F6}"/>
              </a:ext>
            </a:extLst>
          </p:cNvPr>
          <p:cNvSpPr/>
          <p:nvPr/>
        </p:nvSpPr>
        <p:spPr>
          <a:xfrm>
            <a:off x="6094562" y="3221704"/>
            <a:ext cx="5378566" cy="1108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Deficiências no planejamento das aquisições, no processo de trabalho e na padronização de especificações técnicas dos equipamentos permanentes</a:t>
            </a:r>
          </a:p>
        </p:txBody>
      </p:sp>
      <p:sp>
        <p:nvSpPr>
          <p:cNvPr id="5" name="Retângulo: Cantos Arredondados 4">
            <a:extLst>
              <a:ext uri="{FF2B5EF4-FFF2-40B4-BE49-F238E27FC236}">
                <a16:creationId xmlns:a16="http://schemas.microsoft.com/office/drawing/2014/main" id="{569408A2-3207-0129-16CD-097562A8EA5A}"/>
              </a:ext>
            </a:extLst>
          </p:cNvPr>
          <p:cNvSpPr/>
          <p:nvPr/>
        </p:nvSpPr>
        <p:spPr>
          <a:xfrm>
            <a:off x="6094563" y="1934327"/>
            <a:ext cx="5378566" cy="975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Ausência de planejamento da gestão de equipamentos dos HFRJ, incluindo plano de aquisições de equipamentos</a:t>
            </a:r>
          </a:p>
        </p:txBody>
      </p:sp>
      <p:sp>
        <p:nvSpPr>
          <p:cNvPr id="13" name="Retângulo: Cantos Arredondados 12">
            <a:extLst>
              <a:ext uri="{FF2B5EF4-FFF2-40B4-BE49-F238E27FC236}">
                <a16:creationId xmlns:a16="http://schemas.microsoft.com/office/drawing/2014/main" id="{BA3B152F-3F48-68D0-7AF1-E2D0599CC3FE}"/>
              </a:ext>
            </a:extLst>
          </p:cNvPr>
          <p:cNvSpPr/>
          <p:nvPr/>
        </p:nvSpPr>
        <p:spPr>
          <a:xfrm>
            <a:off x="6094562" y="4651219"/>
            <a:ext cx="5378566" cy="1497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Manutenção de bens permanentes nas dependências do hospital sem utilização por relevante período de tempo</a:t>
            </a:r>
          </a:p>
        </p:txBody>
      </p:sp>
      <p:sp>
        <p:nvSpPr>
          <p:cNvPr id="17" name="Retângulo: Cantos Arredondados 16">
            <a:extLst>
              <a:ext uri="{FF2B5EF4-FFF2-40B4-BE49-F238E27FC236}">
                <a16:creationId xmlns:a16="http://schemas.microsoft.com/office/drawing/2014/main" id="{9446265B-A0EC-7F2A-DB3C-01844C353AB9}"/>
              </a:ext>
            </a:extLst>
          </p:cNvPr>
          <p:cNvSpPr/>
          <p:nvPr/>
        </p:nvSpPr>
        <p:spPr>
          <a:xfrm>
            <a:off x="5390056" y="286122"/>
            <a:ext cx="3650427" cy="1108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TC 024.973/2020-3 </a:t>
            </a:r>
          </a:p>
          <a:p>
            <a:r>
              <a:rPr lang="pt-BR" b="1" dirty="0">
                <a:solidFill>
                  <a:srgbClr val="0070C0"/>
                </a:solidFill>
              </a:rPr>
              <a:t>Acórdão 999/2017-TCU-Plenário</a:t>
            </a:r>
          </a:p>
          <a:p>
            <a:pPr>
              <a:tabLst>
                <a:tab pos="-90170" algn="l"/>
              </a:tabLst>
            </a:pPr>
            <a:r>
              <a:rPr lang="pt-BR" b="1" dirty="0">
                <a:solidFill>
                  <a:srgbClr val="0070C0"/>
                </a:solidFill>
              </a:rPr>
              <a:t>Acórdão 1.266/2021-TCU-Plenário</a:t>
            </a:r>
          </a:p>
        </p:txBody>
      </p:sp>
    </p:spTree>
    <p:extLst>
      <p:ext uri="{BB962C8B-B14F-4D97-AF65-F5344CB8AC3E}">
        <p14:creationId xmlns:p14="http://schemas.microsoft.com/office/powerpoint/2010/main" val="5812246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7ACADB1-2EC5-0663-7C70-C98B89183952}"/>
              </a:ext>
            </a:extLst>
          </p:cNvPr>
          <p:cNvSpPr>
            <a:spLocks noGrp="1"/>
          </p:cNvSpPr>
          <p:nvPr>
            <p:ph type="ctrTitle"/>
          </p:nvPr>
        </p:nvSpPr>
        <p:spPr>
          <a:xfrm>
            <a:off x="648929" y="629266"/>
            <a:ext cx="3667039" cy="1676603"/>
          </a:xfrm>
        </p:spPr>
        <p:txBody>
          <a:bodyPr vert="horz" lIns="91440" tIns="45720" rIns="91440" bIns="45720" rtlCol="0" anchor="ctr">
            <a:normAutofit/>
          </a:bodyPr>
          <a:lstStyle/>
          <a:p>
            <a:pPr lvl="0" algn="ctr"/>
            <a:r>
              <a:rPr lang="pt-BR" sz="3600" b="1" dirty="0">
                <a:solidFill>
                  <a:schemeClr val="tx1"/>
                </a:solidFill>
              </a:rPr>
              <a:t>Gestão de Infraestrutura</a:t>
            </a:r>
          </a:p>
        </p:txBody>
      </p:sp>
      <p:sp>
        <p:nvSpPr>
          <p:cNvPr id="2057" name="Rectangle 2056">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0" descr="Concurso TCU - Tribunal de Contas da União : cursos, edital e ...">
            <a:extLst>
              <a:ext uri="{FF2B5EF4-FFF2-40B4-BE49-F238E27FC236}">
                <a16:creationId xmlns:a16="http://schemas.microsoft.com/office/drawing/2014/main" id="{13FB6D0F-B8DE-02C1-D2C7-A7D034962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6649" y="153179"/>
            <a:ext cx="1315314" cy="988544"/>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E2AA6B81-F43F-38F4-7EFF-5562353AFE01}"/>
              </a:ext>
            </a:extLst>
          </p:cNvPr>
          <p:cNvSpPr txBox="1"/>
          <p:nvPr/>
        </p:nvSpPr>
        <p:spPr>
          <a:xfrm>
            <a:off x="3047281" y="-6870439"/>
            <a:ext cx="6094562" cy="5632311"/>
          </a:xfrm>
          <a:prstGeom prst="rect">
            <a:avLst/>
          </a:prstGeom>
          <a:noFill/>
        </p:spPr>
        <p:txBody>
          <a:bodyPr wrap="square">
            <a:spAutoFit/>
          </a:bodyPr>
          <a:lstStyle/>
          <a:p>
            <a:r>
              <a:rPr lang="pt-BR" sz="1000" b="0" i="0" u="none" strike="noStrike" dirty="0">
                <a:solidFill>
                  <a:srgbClr val="1B6DCB"/>
                </a:solidFill>
                <a:effectLst/>
                <a:hlinkClick r:id="rId3"/>
              </a:rPr>
              <a:t>ACÓRDÃO 1040/2021 – PLENÁRIO</a:t>
            </a:r>
            <a:r>
              <a:rPr lang="pt-BR" sz="1000" b="0" i="0" u="none" strike="noStrike" dirty="0">
                <a:solidFill>
                  <a:srgbClr val="1B6DCB"/>
                </a:solidFill>
                <a:effectLst/>
              </a:rPr>
              <a:t>. TC </a:t>
            </a:r>
            <a:r>
              <a:rPr lang="pt-BR" sz="1000" b="0" i="0" u="none" strike="noStrike" dirty="0">
                <a:solidFill>
                  <a:srgbClr val="1B6DCB"/>
                </a:solidFill>
                <a:effectLst/>
                <a:hlinkClick r:id="rId4"/>
              </a:rPr>
              <a:t>014.877/2017-1 </a:t>
            </a:r>
            <a:r>
              <a:rPr lang="pt-BR" sz="1000" b="0" i="0" u="none" strike="noStrike" dirty="0">
                <a:solidFill>
                  <a:srgbClr val="1B6DCB"/>
                </a:solidFill>
                <a:effectLst/>
              </a:rPr>
              <a:t>. </a:t>
            </a:r>
            <a:r>
              <a:rPr lang="pt-BR" sz="1000" b="0" i="0" dirty="0">
                <a:solidFill>
                  <a:srgbClr val="5C5C5C"/>
                </a:solidFill>
                <a:effectLst/>
              </a:rPr>
              <a:t>AUDITORIA. AVALIAÇÃO DO CUMPRIMENTO DA JORNADA DE TRABALHO EM HOSPITAIS UNIVERSITÁRIOS ESPECIFICADOS. OCORRÊNCIAS QUE PODEM RESULTAR EM DANO AO ERÁRIO, COMPROMETER OS SERVIÇOS PRESTADOS E INVIABLILIZAR OS CONTROLES. DETERMINAÇÕES E RECOMENDAÇÕES. EMBARGOS DE DECLARAÇÃO. CONHECIMENTO. PROVIMENTO PARCIAL. MONITORAMENTO. DETERMINAÇÕES. CUMPRIMENTO PARCIAL. CONTINUIDADE DE MONITORAMENTO. CIÊNCIA.</a:t>
            </a:r>
          </a:p>
          <a:p>
            <a:r>
              <a:rPr lang="pt-BR" sz="1000" b="0" i="0" u="none" strike="noStrike" dirty="0">
                <a:solidFill>
                  <a:srgbClr val="1B6DCB"/>
                </a:solidFill>
                <a:effectLst/>
                <a:hlinkClick r:id="rId5"/>
              </a:rPr>
              <a:t>ACÓRDÃO 2626/2022 – PLENÁRIO</a:t>
            </a:r>
            <a:r>
              <a:rPr lang="pt-BR" sz="1000" b="0" i="0" u="none" strike="noStrike" dirty="0">
                <a:solidFill>
                  <a:srgbClr val="1B6DCB"/>
                </a:solidFill>
                <a:effectLst/>
              </a:rPr>
              <a:t>. TC </a:t>
            </a:r>
            <a:r>
              <a:rPr lang="pt-BR" sz="1000" dirty="0">
                <a:solidFill>
                  <a:srgbClr val="1B6DCB"/>
                </a:solidFill>
              </a:rPr>
              <a:t>019.998/2018-0 . </a:t>
            </a:r>
            <a:r>
              <a:rPr lang="pt-BR" sz="1000" b="0" i="0" dirty="0">
                <a:solidFill>
                  <a:srgbClr val="5C5C5C"/>
                </a:solidFill>
                <a:effectLst/>
              </a:rPr>
              <a:t>ACOMPANHAMENTO PARA ANALISAR CONTRATAÇÕES DIRETAS NO ÂMBITO DE HOSPITAIS UNIVERSITÁRIOS FEDERAIS NO ESTADO DO RIO DE JANEIRO. AUDIÊNCIAS. AUSÊNCIA DE DOLO OU ERRO GROSSEIRO POR PARTE DOS GESTORES. MEDIDAS CORRETIVAS EM CURSO APÓS ASSINATURA DE CONTRATO DE GESTÃO COM A EMPRESA BRASILEIRA DE SERVIÇOS HOSPITALARES ACOLHIMENTO DAS RAZÕES DE JUSTIFICATIVA. CIÊNCIA.</a:t>
            </a:r>
          </a:p>
          <a:p>
            <a:r>
              <a:rPr lang="pt-BR" sz="1000" dirty="0">
                <a:solidFill>
                  <a:srgbClr val="5C5C5C"/>
                </a:solidFill>
              </a:rPr>
              <a:t>2ª Porta do SUS. </a:t>
            </a:r>
            <a:r>
              <a:rPr lang="pt-BR" sz="1000" b="0" i="0" u="none" strike="noStrike" dirty="0">
                <a:solidFill>
                  <a:srgbClr val="1B6DCB"/>
                </a:solidFill>
                <a:effectLst/>
                <a:hlinkClick r:id="rId6"/>
              </a:rPr>
              <a:t>ACÓRDÃO 2943/2021 – PLENÁRIO</a:t>
            </a:r>
            <a:r>
              <a:rPr lang="pt-BR" sz="1000" b="0" i="0" u="none" strike="noStrike" dirty="0">
                <a:solidFill>
                  <a:srgbClr val="1B6DCB"/>
                </a:solidFill>
                <a:effectLst/>
              </a:rPr>
              <a:t>. TC </a:t>
            </a:r>
            <a:r>
              <a:rPr lang="pt-BR" sz="1000" b="0" i="0" u="none" strike="noStrike" dirty="0">
                <a:solidFill>
                  <a:srgbClr val="1B6DCB"/>
                </a:solidFill>
                <a:effectLst/>
                <a:hlinkClick r:id="rId4"/>
              </a:rPr>
              <a:t>013.912/2012-7</a:t>
            </a:r>
            <a:r>
              <a:rPr lang="pt-BR" sz="1000" b="0" i="0" u="none" strike="noStrike" dirty="0">
                <a:solidFill>
                  <a:srgbClr val="1B6DCB"/>
                </a:solidFill>
                <a:effectLst/>
              </a:rPr>
              <a:t>. </a:t>
            </a:r>
            <a:r>
              <a:rPr lang="pt-BR" sz="1000" b="0" i="0" dirty="0">
                <a:solidFill>
                  <a:srgbClr val="5C5C5C"/>
                </a:solidFill>
                <a:effectLst/>
              </a:rPr>
              <a:t>RELATÓRIO DE AUDITORIA OPERACIONAL. GESTÃO DA PRESTAÇÃO DE SERVIÇOS DE ASSISTÊNCIA À SÁUDE A USUÁRIOS PRIVADOS POR HOSPITAIS DE ENSINO DE REFERÊNCIA. DIFERENÇAS DE QUALIDADE ENTRE OS ATENDIMENTOS PRESTADOS A USUÁRIOS PRIVADOS E A USUÁRIOS DO SUS. DIFERENCIAÇÃO INERENTE AO MODELO HÍBRIDO DE GESTÃO. CARÊNCIA DE ESTUDOS ACERCA DO ORÇAMENTO GLOBAL, DA NECESSIDADE E DA VIABILIDADE DA UTILIZAÇÃO DE RECURSOS ADICIONAIS ORIUNDOS DE ATENDIMENTO PRIVADO PELOS HOSPITAIS PÚBLICOS DE ENSINO. FRAGILIDADE DE RISCOS DECORRENTES DA AUSÊNCIA DE NORMATIZAÇÃO QUANTO AOS LIMITES E CONDIÇÕES DE PRESTAÇÃO DE SERVIÇOS PRIVADOS. FALTA DE CONTABILIZAÇÃO ADEQUADA DOS CUSTOS DOS SERVIÇOS. MANUTENÇÃO PROVISÓRIA DA PRESTAÇÃO DE SERVIÇOS A USUÁRIOS PRIVADOS. FIXAÇÃO DE CONDIÇÕES PARA CONTINUIDADE FUTURA DOS ATENDIMENTOS PRIVADOS. DETERMINAÇÃO. CIÊNCIA. PEDIDOS DE REEXAME INTERPOSTOS POR DUAS ENTIDADES HOSPITALARES. CONHECIMENTO E PROVIMENTO A UM DOS RECORRENTES E NEGATIVA DE PROVIMENTO AO OUTRO. EMBARGOS DE DECLARAÇÃO OPOSTOS POR OUTRO ESTABELECIMENTO HOSPITALAR. CONHECIMENTO. REJEIÇÃO. INTERPOSIÇÃO DE PEÇA RECURSAL INOMINADA. CONHECIMENTO COMO EMBARGOS DECLARATÓRIOS. RECONHECIMENTO DE ERRO DE FATO. PREMISSA EQUIVOCADA, SOBRE A QUAL SE FUNDOU AS DELIBERAÇÕES ANTERIORES. ACOLHIMENTO. EFEITOS INFRIGENTES. REFORMA DA DECISÃO EMBARGADA E DAS DELIBERAÇÕES POR ELA MANTIDAS. DETERMINAÇÃO. CIÊNCIA.</a:t>
            </a:r>
          </a:p>
          <a:p>
            <a:r>
              <a:rPr lang="pt-BR" sz="1000" b="0" i="0" u="none" strike="noStrike" dirty="0">
                <a:solidFill>
                  <a:srgbClr val="1B6DCB"/>
                </a:solidFill>
                <a:effectLst/>
                <a:hlinkClick r:id="rId7"/>
              </a:rPr>
              <a:t>ACÓRDÃO 2983/2015 - PLENÁRIO</a:t>
            </a:r>
            <a:r>
              <a:rPr lang="pt-BR" sz="1000" b="0" i="0" u="none" strike="noStrike" dirty="0">
                <a:solidFill>
                  <a:srgbClr val="1B6DCB"/>
                </a:solidFill>
                <a:effectLst/>
              </a:rPr>
              <a:t>. TC </a:t>
            </a:r>
            <a:r>
              <a:rPr lang="pt-BR" sz="1000" dirty="0">
                <a:solidFill>
                  <a:srgbClr val="1B6DCB"/>
                </a:solidFill>
              </a:rPr>
              <a:t>032.519/2014-1 . </a:t>
            </a:r>
            <a:r>
              <a:rPr lang="pt-BR" sz="1000" b="0" i="0" dirty="0">
                <a:solidFill>
                  <a:srgbClr val="5C5C5C"/>
                </a:solidFill>
                <a:effectLst/>
              </a:rPr>
              <a:t>AUDITORIA DE NATUREZA OPERACIONAL COM O OBJETIVO DE AVALIAR AS AÇÕES DA EMPRESA BRASILEIRA DE SERVIÇOS HOSPITALARES (EBSERH) VOLTADAS PARA MELHORIA DA GESTÃO E DA INFRAESTRUTURA DOS HOSPITAIS UNIVERSITÁRIOS FEDERAIS (HUF), BEM COMO AVALIAR A SUBSTITUIÇÃO DOS TERCEIRIZADOS QUE ATUAM COM VÍNCULO PRECÁRIO NESSAS UNIDADES HOSPITALARES. CONSTATAÇÃO DOS RESULTADOS POSITIVOS ADVINDOS DA ATUAÇÃO DA EBSERH NO APRIMORAMENTO DA GESTÃO HOSPITALAR E NA PRESTAÇÃO DOS SERVIÇOS DE SAÚDE OFERTADOS. OPORTUNIDADES DE MELHORIAS. DETERMINAÇÕES. RECOMENDAÇÕES. DETERMINAÇÕES DO TRIBUNAL RELATIVAS À SUBSTITUIÇÃO DOS TERCEIRIZADOS IRREGULARES AINDA NÃO PLENAMENTE CUMPRIDAS. NOVAS DETERMINAÇÕES DIRIGIDAS ÀS UNIVERSIDADES ÀS QUAIS SE VINCULAM HOSPITAIS QUE NÃO ADOTARAM MEDIDAS PARA CORREÇÃO DO PROBLEMA.</a:t>
            </a:r>
            <a:endParaRPr lang="pt-BR" sz="1000" dirty="0"/>
          </a:p>
        </p:txBody>
      </p:sp>
      <p:sp>
        <p:nvSpPr>
          <p:cNvPr id="8" name="CaixaDeTexto 7">
            <a:extLst>
              <a:ext uri="{FF2B5EF4-FFF2-40B4-BE49-F238E27FC236}">
                <a16:creationId xmlns:a16="http://schemas.microsoft.com/office/drawing/2014/main" id="{7F3910A9-64E7-E8C9-7526-209AA221CECA}"/>
              </a:ext>
            </a:extLst>
          </p:cNvPr>
          <p:cNvSpPr txBox="1"/>
          <p:nvPr/>
        </p:nvSpPr>
        <p:spPr>
          <a:xfrm>
            <a:off x="3047281" y="-10299439"/>
            <a:ext cx="6094562" cy="8217634"/>
          </a:xfrm>
          <a:prstGeom prst="rect">
            <a:avLst/>
          </a:prstGeom>
          <a:noFill/>
        </p:spPr>
        <p:txBody>
          <a:bodyPr wrap="square">
            <a:spAutoFit/>
          </a:bodyPr>
          <a:lstStyle/>
          <a:p>
            <a:pPr algn="just"/>
            <a:r>
              <a:rPr lang="pt-BR" sz="1200" b="1" i="0" u="none" strike="noStrike" dirty="0">
                <a:solidFill>
                  <a:schemeClr val="bg1"/>
                </a:solidFill>
                <a:effectLst/>
                <a:hlinkClick r:id="rId3">
                  <a:extLst>
                    <a:ext uri="{A12FA001-AC4F-418D-AE19-62706E023703}">
                      <ahyp:hlinkClr xmlns:ahyp="http://schemas.microsoft.com/office/drawing/2018/hyperlinkcolor" val="tx"/>
                    </a:ext>
                  </a:extLst>
                </a:hlinkClick>
              </a:rPr>
              <a:t>ACÓRDÃO 1040/2021 – PLENÁRIO</a:t>
            </a:r>
            <a:r>
              <a:rPr lang="pt-BR" sz="1200" b="1" i="0" u="none" strike="noStrike" dirty="0">
                <a:solidFill>
                  <a:schemeClr val="bg1"/>
                </a:solidFill>
                <a:effectLst/>
              </a:rPr>
              <a:t>. TC </a:t>
            </a:r>
            <a:r>
              <a:rPr lang="pt-BR" sz="1200" b="1" i="0" u="none" strike="noStrike" dirty="0">
                <a:solidFill>
                  <a:schemeClr val="bg1"/>
                </a:solidFill>
                <a:effectLst/>
                <a:hlinkClick r:id="rId4">
                  <a:extLst>
                    <a:ext uri="{A12FA001-AC4F-418D-AE19-62706E023703}">
                      <ahyp:hlinkClr xmlns:ahyp="http://schemas.microsoft.com/office/drawing/2018/hyperlinkcolor" val="tx"/>
                    </a:ext>
                  </a:extLst>
                </a:hlinkClick>
              </a:rPr>
              <a:t>014.877/2017-1 </a:t>
            </a:r>
            <a:r>
              <a:rPr lang="pt-BR" sz="1200" b="1" i="0" u="none" strike="noStrike" dirty="0">
                <a:solidFill>
                  <a:schemeClr val="bg1"/>
                </a:solidFill>
                <a:effectLst/>
              </a:rPr>
              <a:t>. </a:t>
            </a:r>
            <a:r>
              <a:rPr lang="pt-BR" sz="1200" b="1" i="0" dirty="0">
                <a:solidFill>
                  <a:schemeClr val="bg1"/>
                </a:solidFill>
                <a:effectLst/>
              </a:rPr>
              <a:t>AUDITORIA. AVALIAÇÃO DO CUMPRIMENTO DA JORNADA DE TRABALHO EM HOSPITAIS UNIVERSITÁRIOS ESPECIFICADOS. OCORRÊNCIAS QUE PODEM RESULTAR EM DANO AO ERÁRIO, COMPROMETER OS SERVIÇOS PRESTADOS E INVIABLILIZAR OS CONTROLES. DETERMINAÇÕES E RECOMENDAÇÕES. EMBARGOS DE DECLARAÇÃO. CONHECIMENTO. PROVIMENTO PARCIAL. MONITORAMENTO. DETERMINAÇÕES. CUMPRIMENTO PARCIAL. CONTINUIDADE DE MONITORAMENTO. CIÊNCIA.</a:t>
            </a:r>
          </a:p>
          <a:p>
            <a:pPr algn="just"/>
            <a:r>
              <a:rPr lang="pt-BR" sz="1200" b="1" i="0" u="none" strike="noStrike" dirty="0">
                <a:solidFill>
                  <a:schemeClr val="bg1"/>
                </a:solidFill>
                <a:effectLst/>
                <a:hlinkClick r:id="rId5">
                  <a:extLst>
                    <a:ext uri="{A12FA001-AC4F-418D-AE19-62706E023703}">
                      <ahyp:hlinkClr xmlns:ahyp="http://schemas.microsoft.com/office/drawing/2018/hyperlinkcolor" val="tx"/>
                    </a:ext>
                  </a:extLst>
                </a:hlinkClick>
              </a:rPr>
              <a:t>ACÓRDÃO 2626/2022 – PLENÁRIO</a:t>
            </a:r>
            <a:r>
              <a:rPr lang="pt-BR" sz="1200" b="1" i="0" u="none" strike="noStrike" dirty="0">
                <a:solidFill>
                  <a:schemeClr val="bg1"/>
                </a:solidFill>
                <a:effectLst/>
              </a:rPr>
              <a:t>. TC </a:t>
            </a:r>
            <a:r>
              <a:rPr lang="pt-BR" sz="1200" b="1" dirty="0">
                <a:solidFill>
                  <a:schemeClr val="bg1"/>
                </a:solidFill>
              </a:rPr>
              <a:t>019.998/2018-0 . </a:t>
            </a:r>
            <a:r>
              <a:rPr lang="pt-BR" sz="1200" b="1" i="0" dirty="0">
                <a:solidFill>
                  <a:schemeClr val="bg1"/>
                </a:solidFill>
                <a:effectLst/>
              </a:rPr>
              <a:t>ACOMPANHAMENTO PARA ANALISAR CONTRATAÇÕES DIRETAS NO ÂMBITO DE HOSPITAIS UNIVERSITÁRIOS FEDERAIS NO ESTADO DO RIO DE JANEIRO. AUDIÊNCIAS. AUSÊNCIA DE DOLO OU ERRO GROSSEIRO POR PARTE DOS GESTORES. MEDIDAS CORRETIVAS EM CURSO APÓS ASSINATURA DE CONTRATO DE GESTÃO COM A EMPRESA BRASILEIRA DE SERVIÇOS HOSPITALARES ACOLHIMENTO DAS RAZÕES DE JUSTIFICATIVA. CIÊNCIA.</a:t>
            </a:r>
          </a:p>
          <a:p>
            <a:pPr algn="just"/>
            <a:r>
              <a:rPr lang="pt-BR" sz="1200" b="1" dirty="0">
                <a:solidFill>
                  <a:schemeClr val="bg1"/>
                </a:solidFill>
              </a:rPr>
              <a:t>2ª Porta do SUS. </a:t>
            </a:r>
            <a:r>
              <a:rPr lang="pt-BR" sz="1200" b="1" i="0" u="none" strike="noStrike" dirty="0">
                <a:solidFill>
                  <a:schemeClr val="bg1"/>
                </a:solidFill>
                <a:effectLst/>
                <a:hlinkClick r:id="rId6">
                  <a:extLst>
                    <a:ext uri="{A12FA001-AC4F-418D-AE19-62706E023703}">
                      <ahyp:hlinkClr xmlns:ahyp="http://schemas.microsoft.com/office/drawing/2018/hyperlinkcolor" val="tx"/>
                    </a:ext>
                  </a:extLst>
                </a:hlinkClick>
              </a:rPr>
              <a:t>ACÓRDÃO 2943/2021 – PLENÁRIO</a:t>
            </a:r>
            <a:r>
              <a:rPr lang="pt-BR" sz="1200" b="1" i="0" u="none" strike="noStrike" dirty="0">
                <a:solidFill>
                  <a:schemeClr val="bg1"/>
                </a:solidFill>
                <a:effectLst/>
              </a:rPr>
              <a:t>. TC </a:t>
            </a:r>
            <a:r>
              <a:rPr lang="pt-BR" sz="1200" b="1" i="0" u="none" strike="noStrike" dirty="0">
                <a:solidFill>
                  <a:schemeClr val="bg1"/>
                </a:solidFill>
                <a:effectLst/>
                <a:hlinkClick r:id="rId4">
                  <a:extLst>
                    <a:ext uri="{A12FA001-AC4F-418D-AE19-62706E023703}">
                      <ahyp:hlinkClr xmlns:ahyp="http://schemas.microsoft.com/office/drawing/2018/hyperlinkcolor" val="tx"/>
                    </a:ext>
                  </a:extLst>
                </a:hlinkClick>
              </a:rPr>
              <a:t>013.912/2012-7</a:t>
            </a:r>
            <a:r>
              <a:rPr lang="pt-BR" sz="1200" b="1" i="0" u="none" strike="noStrike" dirty="0">
                <a:solidFill>
                  <a:schemeClr val="bg1"/>
                </a:solidFill>
                <a:effectLst/>
              </a:rPr>
              <a:t>. </a:t>
            </a:r>
            <a:r>
              <a:rPr lang="pt-BR" sz="1200" b="1" i="0" dirty="0">
                <a:solidFill>
                  <a:schemeClr val="bg1"/>
                </a:solidFill>
                <a:effectLst/>
              </a:rPr>
              <a:t>RELATÓRIO DE AUDITORIA OPERACIONAL. GESTÃO DA PRESTAÇÃO DE SERVIÇOS DE ASSISTÊNCIA À SÁUDE A USUÁRIOS PRIVADOS POR HOSPITAIS DE ENSINO DE REFERÊNCIA. DIFERENÇAS DE QUALIDADE ENTRE OS ATENDIMENTOS PRESTADOS A USUÁRIOS PRIVADOS E A USUÁRIOS DO SUS. DIFERENCIAÇÃO INERENTE AO MODELO HÍBRIDO DE GESTÃO. CARÊNCIA DE ESTUDOS ACERCA DO ORÇAMENTO GLOBAL, DA NECESSIDADE E DA VIABILIDADE DA UTILIZAÇÃO DE RECURSOS ADICIONAIS ORIUNDOS DE ATENDIMENTO PRIVADO PELOS HOSPITAIS PÚBLICOS DE ENSINO. FRAGILIDADE DE RISCOS DECORRENTES DA AUSÊNCIA DE NORMATIZAÇÃO QUANTO AOS LIMITES E CONDIÇÕES DE PRESTAÇÃO DE SERVIÇOS PRIVADOS. FALTA DE CONTABILIZAÇÃO ADEQUADA DOS CUSTOS DOS SERVIÇOS. MANUTENÇÃO PROVISÓRIA DA PRESTAÇÃO DE SERVIÇOS A USUÁRIOS PRIVADOS. FIXAÇÃO DE CONDIÇÕES PARA CONTINUIDADE FUTURA DOS ATENDIMENTOS PRIVADOS. DETERMINAÇÃO. CIÊNCIA. PEDIDOS DE REEXAME INTERPOSTOS POR DUAS ENTIDADES HOSPITALARES. CONHECIMENTO E PROVIMENTO A UM DOS RECORRENTES E NEGATIVA DE PROVIMENTO AO OUTRO. EMBARGOS DE DECLARAÇÃO OPOSTOS POR OUTRO ESTABELECIMENTO HOSPITALAR. CONHECIMENTO. REJEIÇÃO. INTERPOSIÇÃO DE PEÇA RECURSAL INOMINADA. CONHECIMENTO COMO EMBARGOS DECLARATÓRIOS. RECONHECIMENTO DE ERRO DE FATO. PREMISSA EQUIVOCADA, SOBRE A QUAL SE FUNDOU AS DELIBERAÇÕES ANTERIORES. ACOLHIMENTO. EFEITOS INFRIGENTES. REFORMA DA DECISÃO EMBARGADA E DAS DELIBERAÇÕES POR ELA MANTIDAS. DETERMINAÇÃO. CIÊNCIA.</a:t>
            </a:r>
          </a:p>
          <a:p>
            <a:pPr algn="just"/>
            <a:r>
              <a:rPr lang="pt-BR" sz="1200" b="1" i="0" u="none" strike="noStrike" dirty="0">
                <a:solidFill>
                  <a:schemeClr val="bg1"/>
                </a:solidFill>
                <a:effectLst/>
                <a:hlinkClick r:id="rId7">
                  <a:extLst>
                    <a:ext uri="{A12FA001-AC4F-418D-AE19-62706E023703}">
                      <ahyp:hlinkClr xmlns:ahyp="http://schemas.microsoft.com/office/drawing/2018/hyperlinkcolor" val="tx"/>
                    </a:ext>
                  </a:extLst>
                </a:hlinkClick>
              </a:rPr>
              <a:t>ACÓRDÃO 2983/2015 - PLENÁRIO</a:t>
            </a:r>
            <a:r>
              <a:rPr lang="pt-BR" sz="1200" b="1" i="0" u="none" strike="noStrike" dirty="0">
                <a:solidFill>
                  <a:schemeClr val="bg1"/>
                </a:solidFill>
                <a:effectLst/>
              </a:rPr>
              <a:t>. TC </a:t>
            </a:r>
            <a:r>
              <a:rPr lang="pt-BR" sz="1200" b="1" dirty="0">
                <a:solidFill>
                  <a:schemeClr val="bg1"/>
                </a:solidFill>
              </a:rPr>
              <a:t>032.519/2014-1 . </a:t>
            </a:r>
            <a:r>
              <a:rPr lang="pt-BR" sz="1200" b="1" i="0" dirty="0">
                <a:solidFill>
                  <a:schemeClr val="bg1"/>
                </a:solidFill>
                <a:effectLst/>
              </a:rPr>
              <a:t>AUDITORIA DE NATUREZA OPERACIONAL COM O OBJETIVO DE AVALIAR AS AÇÕES DA EMPRESA BRASILEIRA DE SERVIÇOS HOSPITALARES (EBSERH) VOLTADAS PARA MELHORIA DA GESTÃO E DA INFRAESTRUTURA DOS HOSPITAIS UNIVERSITÁRIOS FEDERAIS (HUF), BEM COMO AVALIAR A SUBSTITUIÇÃO DOS TERCEIRIZADOS QUE ATUAM COM VÍNCULO PRECÁRIO NESSAS UNIDADES HOSPITALARES. CONSTATAÇÃO DOS RESULTADOS POSITIVOS ADVINDOS DA ATUAÇÃO DA EBSERH NO APRIMORAMENTO DA GESTÃO HOSPITALAR E NA PRESTAÇÃO DOS SERVIÇOS DE SAÚDE OFERTADOS. OPORTUNIDADES DE MELHORIAS. DETERMINAÇÕES. RECOMENDAÇÕES. DETERMINAÇÕES DO TRIBUNAL RELATIVAS À SUBSTITUIÇÃO DOS TERCEIRIZADOS IRREGULARES AINDA NÃO PLENAMENTE CUMPRIDAS. NOVAS DETERMINAÇÕES DIRIGIDAS ÀS UNIVERSIDADES ÀS QUAIS SE VINCULAM HOSPITAIS QUE NÃO ADOTARAM MEDIDAS PARA CORREÇÃO DO PROBLEMA.</a:t>
            </a:r>
            <a:endParaRPr lang="pt-BR" sz="1200" b="1" dirty="0">
              <a:solidFill>
                <a:schemeClr val="bg1"/>
              </a:solidFill>
            </a:endParaRPr>
          </a:p>
        </p:txBody>
      </p:sp>
      <p:pic>
        <p:nvPicPr>
          <p:cNvPr id="25" name="Imagem 24">
            <a:extLst>
              <a:ext uri="{FF2B5EF4-FFF2-40B4-BE49-F238E27FC236}">
                <a16:creationId xmlns:a16="http://schemas.microsoft.com/office/drawing/2014/main" id="{C479D413-1391-0C73-21E8-EDB06BA2B3EA}"/>
              </a:ext>
            </a:extLst>
          </p:cNvPr>
          <p:cNvPicPr>
            <a:picLocks noChangeAspect="1"/>
          </p:cNvPicPr>
          <p:nvPr/>
        </p:nvPicPr>
        <p:blipFill>
          <a:blip r:embed="rId8"/>
          <a:stretch>
            <a:fillRect/>
          </a:stretch>
        </p:blipFill>
        <p:spPr>
          <a:xfrm>
            <a:off x="868416" y="3059454"/>
            <a:ext cx="3228064" cy="2421049"/>
          </a:xfrm>
          <a:prstGeom prst="rect">
            <a:avLst/>
          </a:prstGeom>
        </p:spPr>
      </p:pic>
      <p:sp>
        <p:nvSpPr>
          <p:cNvPr id="4" name="Retângulo: Cantos Arredondados 3">
            <a:extLst>
              <a:ext uri="{FF2B5EF4-FFF2-40B4-BE49-F238E27FC236}">
                <a16:creationId xmlns:a16="http://schemas.microsoft.com/office/drawing/2014/main" id="{F8B504BF-0BC5-49A1-8A19-1CDF58E961F6}"/>
              </a:ext>
            </a:extLst>
          </p:cNvPr>
          <p:cNvSpPr/>
          <p:nvPr/>
        </p:nvSpPr>
        <p:spPr>
          <a:xfrm>
            <a:off x="6168266" y="2834238"/>
            <a:ext cx="5304862" cy="1108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Obras paralisadas (reforma da subestação de energia elétrica do HFB e do HFCF, reforma do Centro de Tratamento de Queimados e da fachada principal do </a:t>
            </a:r>
            <a:r>
              <a:rPr lang="pt-BR" b="1">
                <a:solidFill>
                  <a:srgbClr val="0070C0"/>
                </a:solidFill>
              </a:rPr>
              <a:t>HFA etc.) </a:t>
            </a:r>
            <a:endParaRPr lang="pt-BR" b="1" dirty="0">
              <a:solidFill>
                <a:srgbClr val="0070C0"/>
              </a:solidFill>
            </a:endParaRPr>
          </a:p>
        </p:txBody>
      </p:sp>
      <p:sp>
        <p:nvSpPr>
          <p:cNvPr id="5" name="Retângulo: Cantos Arredondados 4">
            <a:extLst>
              <a:ext uri="{FF2B5EF4-FFF2-40B4-BE49-F238E27FC236}">
                <a16:creationId xmlns:a16="http://schemas.microsoft.com/office/drawing/2014/main" id="{569408A2-3207-0129-16CD-097562A8EA5A}"/>
              </a:ext>
            </a:extLst>
          </p:cNvPr>
          <p:cNvSpPr/>
          <p:nvPr/>
        </p:nvSpPr>
        <p:spPr>
          <a:xfrm>
            <a:off x="6168267" y="1934327"/>
            <a:ext cx="5304862" cy="610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Ausência de planejamento da gestão de infraestrutura dos HFRJ</a:t>
            </a:r>
          </a:p>
        </p:txBody>
      </p:sp>
      <p:sp>
        <p:nvSpPr>
          <p:cNvPr id="9" name="Retângulo: Cantos Arredondados 8">
            <a:extLst>
              <a:ext uri="{FF2B5EF4-FFF2-40B4-BE49-F238E27FC236}">
                <a16:creationId xmlns:a16="http://schemas.microsoft.com/office/drawing/2014/main" id="{F4C15949-3B77-BD21-0289-4EB7C6B0FBB0}"/>
              </a:ext>
            </a:extLst>
          </p:cNvPr>
          <p:cNvSpPr/>
          <p:nvPr/>
        </p:nvSpPr>
        <p:spPr>
          <a:xfrm>
            <a:off x="6168266" y="6019757"/>
            <a:ext cx="5304862" cy="480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Pagamentos em duplicidade do BDI de serviços no HFSE</a:t>
            </a:r>
          </a:p>
        </p:txBody>
      </p:sp>
      <p:sp>
        <p:nvSpPr>
          <p:cNvPr id="12" name="Retângulo: Cantos Arredondados 11">
            <a:extLst>
              <a:ext uri="{FF2B5EF4-FFF2-40B4-BE49-F238E27FC236}">
                <a16:creationId xmlns:a16="http://schemas.microsoft.com/office/drawing/2014/main" id="{FEB0F4E1-5DD7-4857-005E-481C5AAEE778}"/>
              </a:ext>
            </a:extLst>
          </p:cNvPr>
          <p:cNvSpPr/>
          <p:nvPr/>
        </p:nvSpPr>
        <p:spPr>
          <a:xfrm>
            <a:off x="5259411" y="426605"/>
            <a:ext cx="3561288" cy="1286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TC 027.334/2016-3</a:t>
            </a:r>
          </a:p>
          <a:p>
            <a:pPr>
              <a:tabLst>
                <a:tab pos="-90170" algn="l"/>
              </a:tabLst>
            </a:pPr>
            <a:r>
              <a:rPr lang="pt-BR" b="1" dirty="0">
                <a:solidFill>
                  <a:srgbClr val="0070C0"/>
                </a:solidFill>
              </a:rPr>
              <a:t>Acórdão 1.788/2016-TCU-Plenário</a:t>
            </a:r>
          </a:p>
          <a:p>
            <a:pPr>
              <a:tabLst>
                <a:tab pos="-90170" algn="l"/>
              </a:tabLst>
            </a:pPr>
            <a:r>
              <a:rPr lang="pt-BR" b="1" dirty="0">
                <a:solidFill>
                  <a:srgbClr val="0070C0"/>
                </a:solidFill>
              </a:rPr>
              <a:t>Acórdão 932/2021-TCU-Plenário</a:t>
            </a:r>
          </a:p>
        </p:txBody>
      </p:sp>
      <p:sp>
        <p:nvSpPr>
          <p:cNvPr id="13" name="Retângulo: Cantos Arredondados 12">
            <a:extLst>
              <a:ext uri="{FF2B5EF4-FFF2-40B4-BE49-F238E27FC236}">
                <a16:creationId xmlns:a16="http://schemas.microsoft.com/office/drawing/2014/main" id="{BA3B152F-3F48-68D0-7AF1-E2D0599CC3FE}"/>
              </a:ext>
            </a:extLst>
          </p:cNvPr>
          <p:cNvSpPr/>
          <p:nvPr/>
        </p:nvSpPr>
        <p:spPr>
          <a:xfrm>
            <a:off x="6168266" y="4232098"/>
            <a:ext cx="5304863" cy="1607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Riscos identificados: execução de obras desalinhadas com as demandas, ausência de licenciamento pelos órgãos de fiscalização previamente à licitação/execução, termo de referência ou projeto básico incompleto ou inconsistente etc.</a:t>
            </a:r>
          </a:p>
        </p:txBody>
      </p:sp>
    </p:spTree>
    <p:extLst>
      <p:ext uri="{BB962C8B-B14F-4D97-AF65-F5344CB8AC3E}">
        <p14:creationId xmlns:p14="http://schemas.microsoft.com/office/powerpoint/2010/main" val="13265961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7ACADB1-2EC5-0663-7C70-C98B89183952}"/>
              </a:ext>
            </a:extLst>
          </p:cNvPr>
          <p:cNvSpPr>
            <a:spLocks noGrp="1"/>
          </p:cNvSpPr>
          <p:nvPr>
            <p:ph type="ctrTitle"/>
          </p:nvPr>
        </p:nvSpPr>
        <p:spPr>
          <a:xfrm>
            <a:off x="648929" y="629266"/>
            <a:ext cx="3667039" cy="1676603"/>
          </a:xfrm>
        </p:spPr>
        <p:txBody>
          <a:bodyPr vert="horz" lIns="91440" tIns="45720" rIns="91440" bIns="45720" rtlCol="0" anchor="ctr">
            <a:normAutofit/>
          </a:bodyPr>
          <a:lstStyle/>
          <a:p>
            <a:pPr algn="ctr"/>
            <a:r>
              <a:rPr lang="pt-BR" sz="3600" b="1" dirty="0">
                <a:solidFill>
                  <a:schemeClr val="tx1"/>
                </a:solidFill>
              </a:rPr>
              <a:t>Gestão de Pessoal </a:t>
            </a:r>
          </a:p>
        </p:txBody>
      </p:sp>
      <p:sp>
        <p:nvSpPr>
          <p:cNvPr id="2057" name="Rectangle 2056">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0" descr="Concurso TCU - Tribunal de Contas da União : cursos, edital e ...">
            <a:extLst>
              <a:ext uri="{FF2B5EF4-FFF2-40B4-BE49-F238E27FC236}">
                <a16:creationId xmlns:a16="http://schemas.microsoft.com/office/drawing/2014/main" id="{13FB6D0F-B8DE-02C1-D2C7-A7D034962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6649" y="153179"/>
            <a:ext cx="1315314" cy="988544"/>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E2AA6B81-F43F-38F4-7EFF-5562353AFE01}"/>
              </a:ext>
            </a:extLst>
          </p:cNvPr>
          <p:cNvSpPr txBox="1"/>
          <p:nvPr/>
        </p:nvSpPr>
        <p:spPr>
          <a:xfrm>
            <a:off x="3047281" y="-6870439"/>
            <a:ext cx="6094562" cy="5632311"/>
          </a:xfrm>
          <a:prstGeom prst="rect">
            <a:avLst/>
          </a:prstGeom>
          <a:noFill/>
        </p:spPr>
        <p:txBody>
          <a:bodyPr wrap="square">
            <a:spAutoFit/>
          </a:bodyPr>
          <a:lstStyle/>
          <a:p>
            <a:r>
              <a:rPr lang="pt-BR" sz="1000" b="0" i="0" u="none" strike="noStrike" dirty="0">
                <a:solidFill>
                  <a:srgbClr val="1B6DCB"/>
                </a:solidFill>
                <a:effectLst/>
                <a:hlinkClick r:id="rId3"/>
              </a:rPr>
              <a:t>ACÓRDÃO 1040/2021 – PLENÁRIO</a:t>
            </a:r>
            <a:r>
              <a:rPr lang="pt-BR" sz="1000" b="0" i="0" u="none" strike="noStrike" dirty="0">
                <a:solidFill>
                  <a:srgbClr val="1B6DCB"/>
                </a:solidFill>
                <a:effectLst/>
              </a:rPr>
              <a:t>. TC </a:t>
            </a:r>
            <a:r>
              <a:rPr lang="pt-BR" sz="1000" b="0" i="0" u="none" strike="noStrike" dirty="0">
                <a:solidFill>
                  <a:srgbClr val="1B6DCB"/>
                </a:solidFill>
                <a:effectLst/>
                <a:hlinkClick r:id="rId4"/>
              </a:rPr>
              <a:t>014.877/2017-1 </a:t>
            </a:r>
            <a:r>
              <a:rPr lang="pt-BR" sz="1000" b="0" i="0" u="none" strike="noStrike" dirty="0">
                <a:solidFill>
                  <a:srgbClr val="1B6DCB"/>
                </a:solidFill>
                <a:effectLst/>
              </a:rPr>
              <a:t>. </a:t>
            </a:r>
            <a:r>
              <a:rPr lang="pt-BR" sz="1000" b="0" i="0" dirty="0">
                <a:solidFill>
                  <a:srgbClr val="5C5C5C"/>
                </a:solidFill>
                <a:effectLst/>
              </a:rPr>
              <a:t>AUDITORIA. AVALIAÇÃO DO CUMPRIMENTO DA JORNADA DE TRABALHO EM HOSPITAIS UNIVERSITÁRIOS ESPECIFICADOS. OCORRÊNCIAS QUE PODEM RESULTAR EM DANO AO ERÁRIO, COMPROMETER OS SERVIÇOS PRESTADOS E INVIABLILIZAR OS CONTROLES. DETERMINAÇÕES E RECOMENDAÇÕES. EMBARGOS DE DECLARAÇÃO. CONHECIMENTO. PROVIMENTO PARCIAL. MONITORAMENTO. DETERMINAÇÕES. CUMPRIMENTO PARCIAL. CONTINUIDADE DE MONITORAMENTO. CIÊNCIA.</a:t>
            </a:r>
          </a:p>
          <a:p>
            <a:r>
              <a:rPr lang="pt-BR" sz="1000" b="0" i="0" u="none" strike="noStrike" dirty="0">
                <a:solidFill>
                  <a:srgbClr val="1B6DCB"/>
                </a:solidFill>
                <a:effectLst/>
                <a:hlinkClick r:id="rId5"/>
              </a:rPr>
              <a:t>ACÓRDÃO 2626/2022 – PLENÁRIO</a:t>
            </a:r>
            <a:r>
              <a:rPr lang="pt-BR" sz="1000" b="0" i="0" u="none" strike="noStrike" dirty="0">
                <a:solidFill>
                  <a:srgbClr val="1B6DCB"/>
                </a:solidFill>
                <a:effectLst/>
              </a:rPr>
              <a:t>. TC </a:t>
            </a:r>
            <a:r>
              <a:rPr lang="pt-BR" sz="1000" dirty="0">
                <a:solidFill>
                  <a:srgbClr val="1B6DCB"/>
                </a:solidFill>
              </a:rPr>
              <a:t>019.998/2018-0 . </a:t>
            </a:r>
            <a:r>
              <a:rPr lang="pt-BR" sz="1000" b="0" i="0" dirty="0">
                <a:solidFill>
                  <a:srgbClr val="5C5C5C"/>
                </a:solidFill>
                <a:effectLst/>
              </a:rPr>
              <a:t>ACOMPANHAMENTO PARA ANALISAR CONTRATAÇÕES DIRETAS NO ÂMBITO DE HOSPITAIS UNIVERSITÁRIOS FEDERAIS NO ESTADO DO RIO DE JANEIRO. AUDIÊNCIAS. AUSÊNCIA DE DOLO OU ERRO GROSSEIRO POR PARTE DOS GESTORES. MEDIDAS CORRETIVAS EM CURSO APÓS ASSINATURA DE CONTRATO DE GESTÃO COM A EMPRESA BRASILEIRA DE SERVIÇOS HOSPITALARES ACOLHIMENTO DAS RAZÕES DE JUSTIFICATIVA. CIÊNCIA.</a:t>
            </a:r>
          </a:p>
          <a:p>
            <a:r>
              <a:rPr lang="pt-BR" sz="1000" dirty="0">
                <a:solidFill>
                  <a:srgbClr val="5C5C5C"/>
                </a:solidFill>
              </a:rPr>
              <a:t>2ª Porta do SUS. </a:t>
            </a:r>
            <a:r>
              <a:rPr lang="pt-BR" sz="1000" b="0" i="0" u="none" strike="noStrike" dirty="0">
                <a:solidFill>
                  <a:srgbClr val="1B6DCB"/>
                </a:solidFill>
                <a:effectLst/>
                <a:hlinkClick r:id="rId6"/>
              </a:rPr>
              <a:t>ACÓRDÃO 2943/2021 – PLENÁRIO</a:t>
            </a:r>
            <a:r>
              <a:rPr lang="pt-BR" sz="1000" b="0" i="0" u="none" strike="noStrike" dirty="0">
                <a:solidFill>
                  <a:srgbClr val="1B6DCB"/>
                </a:solidFill>
                <a:effectLst/>
              </a:rPr>
              <a:t>. TC </a:t>
            </a:r>
            <a:r>
              <a:rPr lang="pt-BR" sz="1000" b="0" i="0" u="none" strike="noStrike" dirty="0">
                <a:solidFill>
                  <a:srgbClr val="1B6DCB"/>
                </a:solidFill>
                <a:effectLst/>
                <a:hlinkClick r:id="rId4"/>
              </a:rPr>
              <a:t>013.912/2012-7</a:t>
            </a:r>
            <a:r>
              <a:rPr lang="pt-BR" sz="1000" b="0" i="0" u="none" strike="noStrike" dirty="0">
                <a:solidFill>
                  <a:srgbClr val="1B6DCB"/>
                </a:solidFill>
                <a:effectLst/>
              </a:rPr>
              <a:t>. </a:t>
            </a:r>
            <a:r>
              <a:rPr lang="pt-BR" sz="1000" b="0" i="0" dirty="0">
                <a:solidFill>
                  <a:srgbClr val="5C5C5C"/>
                </a:solidFill>
                <a:effectLst/>
              </a:rPr>
              <a:t>RELATÓRIO DE AUDITORIA OPERACIONAL. GESTÃO DA PRESTAÇÃO DE SERVIÇOS DE ASSISTÊNCIA À SÁUDE A USUÁRIOS PRIVADOS POR HOSPITAIS DE ENSINO DE REFERÊNCIA. DIFERENÇAS DE QUALIDADE ENTRE OS ATENDIMENTOS PRESTADOS A USUÁRIOS PRIVADOS E A USUÁRIOS DO SUS. DIFERENCIAÇÃO INERENTE AO MODELO HÍBRIDO DE GESTÃO. CARÊNCIA DE ESTUDOS ACERCA DO ORÇAMENTO GLOBAL, DA NECESSIDADE E DA VIABILIDADE DA UTILIZAÇÃO DE RECURSOS ADICIONAIS ORIUNDOS DE ATENDIMENTO PRIVADO PELOS HOSPITAIS PÚBLICOS DE ENSINO. FRAGILIDADE DE RISCOS DECORRENTES DA AUSÊNCIA DE NORMATIZAÇÃO QUANTO AOS LIMITES E CONDIÇÕES DE PRESTAÇÃO DE SERVIÇOS PRIVADOS. FALTA DE CONTABILIZAÇÃO ADEQUADA DOS CUSTOS DOS SERVIÇOS. MANUTENÇÃO PROVISÓRIA DA PRESTAÇÃO DE SERVIÇOS A USUÁRIOS PRIVADOS. FIXAÇÃO DE CONDIÇÕES PARA CONTINUIDADE FUTURA DOS ATENDIMENTOS PRIVADOS. DETERMINAÇÃO. CIÊNCIA. PEDIDOS DE REEXAME INTERPOSTOS POR DUAS ENTIDADES HOSPITALARES. CONHECIMENTO E PROVIMENTO A UM DOS RECORRENTES E NEGATIVA DE PROVIMENTO AO OUTRO. EMBARGOS DE DECLARAÇÃO OPOSTOS POR OUTRO ESTABELECIMENTO HOSPITALAR. CONHECIMENTO. REJEIÇÃO. INTERPOSIÇÃO DE PEÇA RECURSAL INOMINADA. CONHECIMENTO COMO EMBARGOS DECLARATÓRIOS. RECONHECIMENTO DE ERRO DE FATO. PREMISSA EQUIVOCADA, SOBRE A QUAL SE FUNDOU AS DELIBERAÇÕES ANTERIORES. ACOLHIMENTO. EFEITOS INFRIGENTES. REFORMA DA DECISÃO EMBARGADA E DAS DELIBERAÇÕES POR ELA MANTIDAS. DETERMINAÇÃO. CIÊNCIA.</a:t>
            </a:r>
          </a:p>
          <a:p>
            <a:r>
              <a:rPr lang="pt-BR" sz="1000" b="0" i="0" u="none" strike="noStrike" dirty="0">
                <a:solidFill>
                  <a:srgbClr val="1B6DCB"/>
                </a:solidFill>
                <a:effectLst/>
                <a:hlinkClick r:id="rId7"/>
              </a:rPr>
              <a:t>ACÓRDÃO 2983/2015 - PLENÁRIO</a:t>
            </a:r>
            <a:r>
              <a:rPr lang="pt-BR" sz="1000" b="0" i="0" u="none" strike="noStrike" dirty="0">
                <a:solidFill>
                  <a:srgbClr val="1B6DCB"/>
                </a:solidFill>
                <a:effectLst/>
              </a:rPr>
              <a:t>. TC </a:t>
            </a:r>
            <a:r>
              <a:rPr lang="pt-BR" sz="1000" dirty="0">
                <a:solidFill>
                  <a:srgbClr val="1B6DCB"/>
                </a:solidFill>
              </a:rPr>
              <a:t>032.519/2014-1 . </a:t>
            </a:r>
            <a:r>
              <a:rPr lang="pt-BR" sz="1000" b="0" i="0" dirty="0">
                <a:solidFill>
                  <a:srgbClr val="5C5C5C"/>
                </a:solidFill>
                <a:effectLst/>
              </a:rPr>
              <a:t>AUDITORIA DE NATUREZA OPERACIONAL COM O OBJETIVO DE AVALIAR AS AÇÕES DA EMPRESA BRASILEIRA DE SERVIÇOS HOSPITALARES (EBSERH) VOLTADAS PARA MELHORIA DA GESTÃO E DA INFRAESTRUTURA DOS HOSPITAIS UNIVERSITÁRIOS FEDERAIS (HUF), BEM COMO AVALIAR A SUBSTITUIÇÃO DOS TERCEIRIZADOS QUE ATUAM COM VÍNCULO PRECÁRIO NESSAS UNIDADES HOSPITALARES. CONSTATAÇÃO DOS RESULTADOS POSITIVOS ADVINDOS DA ATUAÇÃO DA EBSERH NO APRIMORAMENTO DA GESTÃO HOSPITALAR E NA PRESTAÇÃO DOS SERVIÇOS DE SAÚDE OFERTADOS. OPORTUNIDADES DE MELHORIAS. DETERMINAÇÕES. RECOMENDAÇÕES. DETERMINAÇÕES DO TRIBUNAL RELATIVAS À SUBSTITUIÇÃO DOS TERCEIRIZADOS IRREGULARES AINDA NÃO PLENAMENTE CUMPRIDAS. NOVAS DETERMINAÇÕES DIRIGIDAS ÀS UNIVERSIDADES ÀS QUAIS SE VINCULAM HOSPITAIS QUE NÃO ADOTARAM MEDIDAS PARA CORREÇÃO DO PROBLEMA.</a:t>
            </a:r>
            <a:endParaRPr lang="pt-BR" sz="1000" dirty="0"/>
          </a:p>
        </p:txBody>
      </p:sp>
      <p:sp>
        <p:nvSpPr>
          <p:cNvPr id="8" name="CaixaDeTexto 7">
            <a:extLst>
              <a:ext uri="{FF2B5EF4-FFF2-40B4-BE49-F238E27FC236}">
                <a16:creationId xmlns:a16="http://schemas.microsoft.com/office/drawing/2014/main" id="{7F3910A9-64E7-E8C9-7526-209AA221CECA}"/>
              </a:ext>
            </a:extLst>
          </p:cNvPr>
          <p:cNvSpPr txBox="1"/>
          <p:nvPr/>
        </p:nvSpPr>
        <p:spPr>
          <a:xfrm>
            <a:off x="3047281" y="-10299439"/>
            <a:ext cx="6094562" cy="8217634"/>
          </a:xfrm>
          <a:prstGeom prst="rect">
            <a:avLst/>
          </a:prstGeom>
          <a:noFill/>
        </p:spPr>
        <p:txBody>
          <a:bodyPr wrap="square">
            <a:spAutoFit/>
          </a:bodyPr>
          <a:lstStyle/>
          <a:p>
            <a:pPr algn="just"/>
            <a:r>
              <a:rPr lang="pt-BR" sz="1200" b="1" i="0" u="none" strike="noStrike" dirty="0">
                <a:solidFill>
                  <a:schemeClr val="bg1"/>
                </a:solidFill>
                <a:effectLst/>
                <a:hlinkClick r:id="rId3">
                  <a:extLst>
                    <a:ext uri="{A12FA001-AC4F-418D-AE19-62706E023703}">
                      <ahyp:hlinkClr xmlns:ahyp="http://schemas.microsoft.com/office/drawing/2018/hyperlinkcolor" val="tx"/>
                    </a:ext>
                  </a:extLst>
                </a:hlinkClick>
              </a:rPr>
              <a:t>ACÓRDÃO 1040/2021 – PLENÁRIO</a:t>
            </a:r>
            <a:r>
              <a:rPr lang="pt-BR" sz="1200" b="1" i="0" u="none" strike="noStrike" dirty="0">
                <a:solidFill>
                  <a:schemeClr val="bg1"/>
                </a:solidFill>
                <a:effectLst/>
              </a:rPr>
              <a:t>. TC </a:t>
            </a:r>
            <a:r>
              <a:rPr lang="pt-BR" sz="1200" b="1" i="0" u="none" strike="noStrike" dirty="0">
                <a:solidFill>
                  <a:schemeClr val="bg1"/>
                </a:solidFill>
                <a:effectLst/>
                <a:hlinkClick r:id="rId4">
                  <a:extLst>
                    <a:ext uri="{A12FA001-AC4F-418D-AE19-62706E023703}">
                      <ahyp:hlinkClr xmlns:ahyp="http://schemas.microsoft.com/office/drawing/2018/hyperlinkcolor" val="tx"/>
                    </a:ext>
                  </a:extLst>
                </a:hlinkClick>
              </a:rPr>
              <a:t>014.877/2017-1 </a:t>
            </a:r>
            <a:r>
              <a:rPr lang="pt-BR" sz="1200" b="1" i="0" u="none" strike="noStrike" dirty="0">
                <a:solidFill>
                  <a:schemeClr val="bg1"/>
                </a:solidFill>
                <a:effectLst/>
              </a:rPr>
              <a:t>. </a:t>
            </a:r>
            <a:r>
              <a:rPr lang="pt-BR" sz="1200" b="1" i="0" dirty="0">
                <a:solidFill>
                  <a:schemeClr val="bg1"/>
                </a:solidFill>
                <a:effectLst/>
              </a:rPr>
              <a:t>AUDITORIA. AVALIAÇÃO DO CUMPRIMENTO DA JORNADA DE TRABALHO EM HOSPITAIS UNIVERSITÁRIOS ESPECIFICADOS. OCORRÊNCIAS QUE PODEM RESULTAR EM DANO AO ERÁRIO, COMPROMETER OS SERVIÇOS PRESTADOS E INVIABLILIZAR OS CONTROLES. DETERMINAÇÕES E RECOMENDAÇÕES. EMBARGOS DE DECLARAÇÃO. CONHECIMENTO. PROVIMENTO PARCIAL. MONITORAMENTO. DETERMINAÇÕES. CUMPRIMENTO PARCIAL. CONTINUIDADE DE MONITORAMENTO. CIÊNCIA.</a:t>
            </a:r>
          </a:p>
          <a:p>
            <a:pPr algn="just"/>
            <a:r>
              <a:rPr lang="pt-BR" sz="1200" b="1" i="0" u="none" strike="noStrike" dirty="0">
                <a:solidFill>
                  <a:schemeClr val="bg1"/>
                </a:solidFill>
                <a:effectLst/>
                <a:hlinkClick r:id="rId5">
                  <a:extLst>
                    <a:ext uri="{A12FA001-AC4F-418D-AE19-62706E023703}">
                      <ahyp:hlinkClr xmlns:ahyp="http://schemas.microsoft.com/office/drawing/2018/hyperlinkcolor" val="tx"/>
                    </a:ext>
                  </a:extLst>
                </a:hlinkClick>
              </a:rPr>
              <a:t>ACÓRDÃO 2626/2022 – PLENÁRIO</a:t>
            </a:r>
            <a:r>
              <a:rPr lang="pt-BR" sz="1200" b="1" i="0" u="none" strike="noStrike" dirty="0">
                <a:solidFill>
                  <a:schemeClr val="bg1"/>
                </a:solidFill>
                <a:effectLst/>
              </a:rPr>
              <a:t>. TC </a:t>
            </a:r>
            <a:r>
              <a:rPr lang="pt-BR" sz="1200" b="1" dirty="0">
                <a:solidFill>
                  <a:schemeClr val="bg1"/>
                </a:solidFill>
              </a:rPr>
              <a:t>019.998/2018-0 . </a:t>
            </a:r>
            <a:r>
              <a:rPr lang="pt-BR" sz="1200" b="1" i="0" dirty="0">
                <a:solidFill>
                  <a:schemeClr val="bg1"/>
                </a:solidFill>
                <a:effectLst/>
              </a:rPr>
              <a:t>ACOMPANHAMENTO PARA ANALISAR CONTRATAÇÕES DIRETAS NO ÂMBITO DE HOSPITAIS UNIVERSITÁRIOS FEDERAIS NO ESTADO DO RIO DE JANEIRO. AUDIÊNCIAS. AUSÊNCIA DE DOLO OU ERRO GROSSEIRO POR PARTE DOS GESTORES. MEDIDAS CORRETIVAS EM CURSO APÓS ASSINATURA DE CONTRATO DE GESTÃO COM A EMPRESA BRASILEIRA DE SERVIÇOS HOSPITALARES ACOLHIMENTO DAS RAZÕES DE JUSTIFICATIVA. CIÊNCIA.</a:t>
            </a:r>
          </a:p>
          <a:p>
            <a:pPr algn="just"/>
            <a:r>
              <a:rPr lang="pt-BR" sz="1200" b="1" dirty="0">
                <a:solidFill>
                  <a:schemeClr val="bg1"/>
                </a:solidFill>
              </a:rPr>
              <a:t>2ª Porta do SUS. </a:t>
            </a:r>
            <a:r>
              <a:rPr lang="pt-BR" sz="1200" b="1" i="0" u="none" strike="noStrike" dirty="0">
                <a:solidFill>
                  <a:schemeClr val="bg1"/>
                </a:solidFill>
                <a:effectLst/>
                <a:hlinkClick r:id="rId6">
                  <a:extLst>
                    <a:ext uri="{A12FA001-AC4F-418D-AE19-62706E023703}">
                      <ahyp:hlinkClr xmlns:ahyp="http://schemas.microsoft.com/office/drawing/2018/hyperlinkcolor" val="tx"/>
                    </a:ext>
                  </a:extLst>
                </a:hlinkClick>
              </a:rPr>
              <a:t>ACÓRDÃO 2943/2021 – PLENÁRIO</a:t>
            </a:r>
            <a:r>
              <a:rPr lang="pt-BR" sz="1200" b="1" i="0" u="none" strike="noStrike" dirty="0">
                <a:solidFill>
                  <a:schemeClr val="bg1"/>
                </a:solidFill>
                <a:effectLst/>
              </a:rPr>
              <a:t>. TC </a:t>
            </a:r>
            <a:r>
              <a:rPr lang="pt-BR" sz="1200" b="1" i="0" u="none" strike="noStrike" dirty="0">
                <a:solidFill>
                  <a:schemeClr val="bg1"/>
                </a:solidFill>
                <a:effectLst/>
                <a:hlinkClick r:id="rId4">
                  <a:extLst>
                    <a:ext uri="{A12FA001-AC4F-418D-AE19-62706E023703}">
                      <ahyp:hlinkClr xmlns:ahyp="http://schemas.microsoft.com/office/drawing/2018/hyperlinkcolor" val="tx"/>
                    </a:ext>
                  </a:extLst>
                </a:hlinkClick>
              </a:rPr>
              <a:t>013.912/2012-7</a:t>
            </a:r>
            <a:r>
              <a:rPr lang="pt-BR" sz="1200" b="1" i="0" u="none" strike="noStrike" dirty="0">
                <a:solidFill>
                  <a:schemeClr val="bg1"/>
                </a:solidFill>
                <a:effectLst/>
              </a:rPr>
              <a:t>. </a:t>
            </a:r>
            <a:r>
              <a:rPr lang="pt-BR" sz="1200" b="1" i="0" dirty="0">
                <a:solidFill>
                  <a:schemeClr val="bg1"/>
                </a:solidFill>
                <a:effectLst/>
              </a:rPr>
              <a:t>RELATÓRIO DE AUDITORIA OPERACIONAL. GESTÃO DA PRESTAÇÃO DE SERVIÇOS DE ASSISTÊNCIA À SÁUDE A USUÁRIOS PRIVADOS POR HOSPITAIS DE ENSINO DE REFERÊNCIA. DIFERENÇAS DE QUALIDADE ENTRE OS ATENDIMENTOS PRESTADOS A USUÁRIOS PRIVADOS E A USUÁRIOS DO SUS. DIFERENCIAÇÃO INERENTE AO MODELO HÍBRIDO DE GESTÃO. CARÊNCIA DE ESTUDOS ACERCA DO ORÇAMENTO GLOBAL, DA NECESSIDADE E DA VIABILIDADE DA UTILIZAÇÃO DE RECURSOS ADICIONAIS ORIUNDOS DE ATENDIMENTO PRIVADO PELOS HOSPITAIS PÚBLICOS DE ENSINO. FRAGILIDADE DE RISCOS DECORRENTES DA AUSÊNCIA DE NORMATIZAÇÃO QUANTO AOS LIMITES E CONDIÇÕES DE PRESTAÇÃO DE SERVIÇOS PRIVADOS. FALTA DE CONTABILIZAÇÃO ADEQUADA DOS CUSTOS DOS SERVIÇOS. MANUTENÇÃO PROVISÓRIA DA PRESTAÇÃO DE SERVIÇOS A USUÁRIOS PRIVADOS. FIXAÇÃO DE CONDIÇÕES PARA CONTINUIDADE FUTURA DOS ATENDIMENTOS PRIVADOS. DETERMINAÇÃO. CIÊNCIA. PEDIDOS DE REEXAME INTERPOSTOS POR DUAS ENTIDADES HOSPITALARES. CONHECIMENTO E PROVIMENTO A UM DOS RECORRENTES E NEGATIVA DE PROVIMENTO AO OUTRO. EMBARGOS DE DECLARAÇÃO OPOSTOS POR OUTRO ESTABELECIMENTO HOSPITALAR. CONHECIMENTO. REJEIÇÃO. INTERPOSIÇÃO DE PEÇA RECURSAL INOMINADA. CONHECIMENTO COMO EMBARGOS DECLARATÓRIOS. RECONHECIMENTO DE ERRO DE FATO. PREMISSA EQUIVOCADA, SOBRE A QUAL SE FUNDOU AS DELIBERAÇÕES ANTERIORES. ACOLHIMENTO. EFEITOS INFRIGENTES. REFORMA DA DECISÃO EMBARGADA E DAS DELIBERAÇÕES POR ELA MANTIDAS. DETERMINAÇÃO. CIÊNCIA.</a:t>
            </a:r>
          </a:p>
          <a:p>
            <a:pPr algn="just"/>
            <a:r>
              <a:rPr lang="pt-BR" sz="1200" b="1" i="0" u="none" strike="noStrike" dirty="0">
                <a:solidFill>
                  <a:schemeClr val="bg1"/>
                </a:solidFill>
                <a:effectLst/>
                <a:hlinkClick r:id="rId7">
                  <a:extLst>
                    <a:ext uri="{A12FA001-AC4F-418D-AE19-62706E023703}">
                      <ahyp:hlinkClr xmlns:ahyp="http://schemas.microsoft.com/office/drawing/2018/hyperlinkcolor" val="tx"/>
                    </a:ext>
                  </a:extLst>
                </a:hlinkClick>
              </a:rPr>
              <a:t>ACÓRDÃO 2983/2015 - PLENÁRIO</a:t>
            </a:r>
            <a:r>
              <a:rPr lang="pt-BR" sz="1200" b="1" i="0" u="none" strike="noStrike" dirty="0">
                <a:solidFill>
                  <a:schemeClr val="bg1"/>
                </a:solidFill>
                <a:effectLst/>
              </a:rPr>
              <a:t>. TC </a:t>
            </a:r>
            <a:r>
              <a:rPr lang="pt-BR" sz="1200" b="1" dirty="0">
                <a:solidFill>
                  <a:schemeClr val="bg1"/>
                </a:solidFill>
              </a:rPr>
              <a:t>032.519/2014-1 . </a:t>
            </a:r>
            <a:r>
              <a:rPr lang="pt-BR" sz="1200" b="1" i="0" dirty="0">
                <a:solidFill>
                  <a:schemeClr val="bg1"/>
                </a:solidFill>
                <a:effectLst/>
              </a:rPr>
              <a:t>AUDITORIA DE NATUREZA OPERACIONAL COM O OBJETIVO DE AVALIAR AS AÇÕES DA EMPRESA BRASILEIRA DE SERVIÇOS HOSPITALARES (EBSERH) VOLTADAS PARA MELHORIA DA GESTÃO E DA INFRAESTRUTURA DOS HOSPITAIS UNIVERSITÁRIOS FEDERAIS (HUF), BEM COMO AVALIAR A SUBSTITUIÇÃO DOS TERCEIRIZADOS QUE ATUAM COM VÍNCULO PRECÁRIO NESSAS UNIDADES HOSPITALARES. CONSTATAÇÃO DOS RESULTADOS POSITIVOS ADVINDOS DA ATUAÇÃO DA EBSERH NO APRIMORAMENTO DA GESTÃO HOSPITALAR E NA PRESTAÇÃO DOS SERVIÇOS DE SAÚDE OFERTADOS. OPORTUNIDADES DE MELHORIAS. DETERMINAÇÕES. RECOMENDAÇÕES. DETERMINAÇÕES DO TRIBUNAL RELATIVAS À SUBSTITUIÇÃO DOS TERCEIRIZADOS IRREGULARES AINDA NÃO PLENAMENTE CUMPRIDAS. NOVAS DETERMINAÇÕES DIRIGIDAS ÀS UNIVERSIDADES ÀS QUAIS SE VINCULAM HOSPITAIS QUE NÃO ADOTARAM MEDIDAS PARA CORREÇÃO DO PROBLEMA.</a:t>
            </a:r>
            <a:endParaRPr lang="pt-BR" sz="1200" b="1" dirty="0">
              <a:solidFill>
                <a:schemeClr val="bg1"/>
              </a:solidFill>
            </a:endParaRPr>
          </a:p>
        </p:txBody>
      </p:sp>
      <p:pic>
        <p:nvPicPr>
          <p:cNvPr id="25" name="Imagem 24">
            <a:extLst>
              <a:ext uri="{FF2B5EF4-FFF2-40B4-BE49-F238E27FC236}">
                <a16:creationId xmlns:a16="http://schemas.microsoft.com/office/drawing/2014/main" id="{C479D413-1391-0C73-21E8-EDB06BA2B3EA}"/>
              </a:ext>
            </a:extLst>
          </p:cNvPr>
          <p:cNvPicPr>
            <a:picLocks noChangeAspect="1"/>
          </p:cNvPicPr>
          <p:nvPr/>
        </p:nvPicPr>
        <p:blipFill>
          <a:blip r:embed="rId8"/>
          <a:stretch>
            <a:fillRect/>
          </a:stretch>
        </p:blipFill>
        <p:spPr>
          <a:xfrm>
            <a:off x="868416" y="3059454"/>
            <a:ext cx="3228064" cy="2421049"/>
          </a:xfrm>
          <a:prstGeom prst="rect">
            <a:avLst/>
          </a:prstGeom>
        </p:spPr>
      </p:pic>
      <p:sp>
        <p:nvSpPr>
          <p:cNvPr id="4" name="Retângulo: Cantos Arredondados 3">
            <a:extLst>
              <a:ext uri="{FF2B5EF4-FFF2-40B4-BE49-F238E27FC236}">
                <a16:creationId xmlns:a16="http://schemas.microsoft.com/office/drawing/2014/main" id="{F8B504BF-0BC5-49A1-8A19-1CDF58E961F6}"/>
              </a:ext>
            </a:extLst>
          </p:cNvPr>
          <p:cNvSpPr/>
          <p:nvPr/>
        </p:nvSpPr>
        <p:spPr>
          <a:xfrm>
            <a:off x="6168268" y="2139243"/>
            <a:ext cx="5304862" cy="597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Implantação efetiva do controle eletrônico de ponto no âmbito dos hospitais e institutos federais</a:t>
            </a:r>
          </a:p>
        </p:txBody>
      </p:sp>
      <p:sp>
        <p:nvSpPr>
          <p:cNvPr id="5" name="Retângulo: Cantos Arredondados 4">
            <a:extLst>
              <a:ext uri="{FF2B5EF4-FFF2-40B4-BE49-F238E27FC236}">
                <a16:creationId xmlns:a16="http://schemas.microsoft.com/office/drawing/2014/main" id="{569408A2-3207-0129-16CD-097562A8EA5A}"/>
              </a:ext>
            </a:extLst>
          </p:cNvPr>
          <p:cNvSpPr/>
          <p:nvPr/>
        </p:nvSpPr>
        <p:spPr>
          <a:xfrm>
            <a:off x="6168268" y="2973992"/>
            <a:ext cx="5304862" cy="610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Implementação plena dos módulos do SIREF, com resolução de deficiências verificadas</a:t>
            </a:r>
          </a:p>
        </p:txBody>
      </p:sp>
      <p:sp>
        <p:nvSpPr>
          <p:cNvPr id="7" name="Retângulo: Cantos Arredondados 6">
            <a:extLst>
              <a:ext uri="{FF2B5EF4-FFF2-40B4-BE49-F238E27FC236}">
                <a16:creationId xmlns:a16="http://schemas.microsoft.com/office/drawing/2014/main" id="{68EEF5C4-2551-DE0C-1DA0-25A84190CAA9}"/>
              </a:ext>
            </a:extLst>
          </p:cNvPr>
          <p:cNvSpPr/>
          <p:nvPr/>
        </p:nvSpPr>
        <p:spPr>
          <a:xfrm>
            <a:off x="6168268" y="3794447"/>
            <a:ext cx="5304862" cy="846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Levantamento da situação atual da infraestrutura de TI com adequação da velocidade de rede para o correto funcionamento do SIREF</a:t>
            </a:r>
          </a:p>
        </p:txBody>
      </p:sp>
      <p:sp>
        <p:nvSpPr>
          <p:cNvPr id="9" name="Retângulo: Cantos Arredondados 8">
            <a:extLst>
              <a:ext uri="{FF2B5EF4-FFF2-40B4-BE49-F238E27FC236}">
                <a16:creationId xmlns:a16="http://schemas.microsoft.com/office/drawing/2014/main" id="{F4C15949-3B77-BD21-0289-4EB7C6B0FBB0}"/>
              </a:ext>
            </a:extLst>
          </p:cNvPr>
          <p:cNvSpPr/>
          <p:nvPr/>
        </p:nvSpPr>
        <p:spPr>
          <a:xfrm>
            <a:off x="6168269" y="4901796"/>
            <a:ext cx="5304862" cy="480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Regularização da quantidade de equipamentos biométricos em funcionamento</a:t>
            </a:r>
          </a:p>
        </p:txBody>
      </p:sp>
      <p:sp>
        <p:nvSpPr>
          <p:cNvPr id="10" name="Retângulo: Cantos Arredondados 9">
            <a:extLst>
              <a:ext uri="{FF2B5EF4-FFF2-40B4-BE49-F238E27FC236}">
                <a16:creationId xmlns:a16="http://schemas.microsoft.com/office/drawing/2014/main" id="{8EBFBDC8-862E-A875-1D3C-654FBF583FCE}"/>
              </a:ext>
            </a:extLst>
          </p:cNvPr>
          <p:cNvSpPr/>
          <p:nvPr/>
        </p:nvSpPr>
        <p:spPr>
          <a:xfrm>
            <a:off x="6168269" y="5645475"/>
            <a:ext cx="5304862" cy="88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Finalização do cadastramento e atualização dos elementos biométricos de todos os servidores efetivos ou temporários lotados na unidade (escalas)</a:t>
            </a:r>
          </a:p>
        </p:txBody>
      </p:sp>
      <p:sp>
        <p:nvSpPr>
          <p:cNvPr id="11" name="Retângulo: Cantos Arredondados 10">
            <a:extLst>
              <a:ext uri="{FF2B5EF4-FFF2-40B4-BE49-F238E27FC236}">
                <a16:creationId xmlns:a16="http://schemas.microsoft.com/office/drawing/2014/main" id="{BB17F76A-28B9-E444-354C-2D9999D7777B}"/>
              </a:ext>
            </a:extLst>
          </p:cNvPr>
          <p:cNvSpPr/>
          <p:nvPr/>
        </p:nvSpPr>
        <p:spPr>
          <a:xfrm>
            <a:off x="5222557" y="426605"/>
            <a:ext cx="3919286" cy="1286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TC 006.468/2017-9</a:t>
            </a:r>
          </a:p>
          <a:p>
            <a:r>
              <a:rPr lang="pt-BR" b="1" dirty="0">
                <a:solidFill>
                  <a:srgbClr val="0070C0"/>
                </a:solidFill>
              </a:rPr>
              <a:t>Acórdão 29/2017-TCU-Plenário</a:t>
            </a:r>
          </a:p>
          <a:p>
            <a:pPr>
              <a:tabLst>
                <a:tab pos="-90170" algn="l"/>
              </a:tabLst>
            </a:pPr>
            <a:r>
              <a:rPr lang="pt-BR" b="1" dirty="0">
                <a:solidFill>
                  <a:srgbClr val="0070C0"/>
                </a:solidFill>
              </a:rPr>
              <a:t>Acórdão 2.091/2021-TCU-Plenário</a:t>
            </a:r>
          </a:p>
        </p:txBody>
      </p:sp>
    </p:spTree>
    <p:extLst>
      <p:ext uri="{BB962C8B-B14F-4D97-AF65-F5344CB8AC3E}">
        <p14:creationId xmlns:p14="http://schemas.microsoft.com/office/powerpoint/2010/main" val="38559213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7ACADB1-2EC5-0663-7C70-C98B89183952}"/>
              </a:ext>
            </a:extLst>
          </p:cNvPr>
          <p:cNvSpPr>
            <a:spLocks noGrp="1"/>
          </p:cNvSpPr>
          <p:nvPr>
            <p:ph type="ctrTitle"/>
          </p:nvPr>
        </p:nvSpPr>
        <p:spPr>
          <a:xfrm>
            <a:off x="648929" y="629266"/>
            <a:ext cx="3667039" cy="1676603"/>
          </a:xfrm>
        </p:spPr>
        <p:txBody>
          <a:bodyPr vert="horz" lIns="91440" tIns="45720" rIns="91440" bIns="45720" rtlCol="0" anchor="ctr">
            <a:normAutofit/>
          </a:bodyPr>
          <a:lstStyle/>
          <a:p>
            <a:pPr algn="ctr"/>
            <a:r>
              <a:rPr lang="pt-BR" sz="3600" b="1" dirty="0">
                <a:solidFill>
                  <a:schemeClr val="tx1"/>
                </a:solidFill>
              </a:rPr>
              <a:t>Gestão de Regulação </a:t>
            </a:r>
          </a:p>
        </p:txBody>
      </p:sp>
      <p:sp>
        <p:nvSpPr>
          <p:cNvPr id="2057" name="Rectangle 2056">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0" descr="Concurso TCU - Tribunal de Contas da União : cursos, edital e ...">
            <a:extLst>
              <a:ext uri="{FF2B5EF4-FFF2-40B4-BE49-F238E27FC236}">
                <a16:creationId xmlns:a16="http://schemas.microsoft.com/office/drawing/2014/main" id="{13FB6D0F-B8DE-02C1-D2C7-A7D034962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6649" y="153179"/>
            <a:ext cx="1315314" cy="988544"/>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m 24">
            <a:extLst>
              <a:ext uri="{FF2B5EF4-FFF2-40B4-BE49-F238E27FC236}">
                <a16:creationId xmlns:a16="http://schemas.microsoft.com/office/drawing/2014/main" id="{C479D413-1391-0C73-21E8-EDB06BA2B3EA}"/>
              </a:ext>
            </a:extLst>
          </p:cNvPr>
          <p:cNvPicPr>
            <a:picLocks noChangeAspect="1"/>
          </p:cNvPicPr>
          <p:nvPr/>
        </p:nvPicPr>
        <p:blipFill>
          <a:blip r:embed="rId3"/>
          <a:stretch>
            <a:fillRect/>
          </a:stretch>
        </p:blipFill>
        <p:spPr>
          <a:xfrm>
            <a:off x="868416" y="3059454"/>
            <a:ext cx="3228064" cy="2421049"/>
          </a:xfrm>
          <a:prstGeom prst="rect">
            <a:avLst/>
          </a:prstGeom>
        </p:spPr>
      </p:pic>
      <p:sp>
        <p:nvSpPr>
          <p:cNvPr id="28" name="Retângulo: Cantos Arredondados 27">
            <a:extLst>
              <a:ext uri="{FF2B5EF4-FFF2-40B4-BE49-F238E27FC236}">
                <a16:creationId xmlns:a16="http://schemas.microsoft.com/office/drawing/2014/main" id="{7C9A65BD-FB45-1B2A-ACFE-620D8A322DFF}"/>
              </a:ext>
            </a:extLst>
          </p:cNvPr>
          <p:cNvSpPr/>
          <p:nvPr/>
        </p:nvSpPr>
        <p:spPr>
          <a:xfrm>
            <a:off x="5222557" y="523736"/>
            <a:ext cx="4240620" cy="1286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TC 036.165/2021-2</a:t>
            </a:r>
          </a:p>
          <a:p>
            <a:r>
              <a:rPr lang="pt-BR" b="1" dirty="0">
                <a:solidFill>
                  <a:srgbClr val="0070C0"/>
                </a:solidFill>
              </a:rPr>
              <a:t>Acórdão 748/2017-TCU-Plenário</a:t>
            </a:r>
          </a:p>
          <a:p>
            <a:pPr>
              <a:tabLst>
                <a:tab pos="-90170" algn="l"/>
              </a:tabLst>
            </a:pPr>
            <a:r>
              <a:rPr lang="pt-BR" b="1" dirty="0">
                <a:solidFill>
                  <a:srgbClr val="0070C0"/>
                </a:solidFill>
              </a:rPr>
              <a:t>Acórdão 1.493/2021-TCU-Plenário</a:t>
            </a:r>
          </a:p>
        </p:txBody>
      </p:sp>
      <p:sp>
        <p:nvSpPr>
          <p:cNvPr id="4" name="Retângulo: Cantos Arredondados 3">
            <a:extLst>
              <a:ext uri="{FF2B5EF4-FFF2-40B4-BE49-F238E27FC236}">
                <a16:creationId xmlns:a16="http://schemas.microsoft.com/office/drawing/2014/main" id="{F8B504BF-0BC5-49A1-8A19-1CDF58E961F6}"/>
              </a:ext>
            </a:extLst>
          </p:cNvPr>
          <p:cNvSpPr/>
          <p:nvPr/>
        </p:nvSpPr>
        <p:spPr>
          <a:xfrm>
            <a:off x="6168268" y="2282722"/>
            <a:ext cx="5304862" cy="453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Ausência de identificação de perfil assistencial </a:t>
            </a:r>
          </a:p>
        </p:txBody>
      </p:sp>
      <p:sp>
        <p:nvSpPr>
          <p:cNvPr id="5" name="Retângulo: Cantos Arredondados 4">
            <a:extLst>
              <a:ext uri="{FF2B5EF4-FFF2-40B4-BE49-F238E27FC236}">
                <a16:creationId xmlns:a16="http://schemas.microsoft.com/office/drawing/2014/main" id="{569408A2-3207-0129-16CD-097562A8EA5A}"/>
              </a:ext>
            </a:extLst>
          </p:cNvPr>
          <p:cNvSpPr/>
          <p:nvPr/>
        </p:nvSpPr>
        <p:spPr>
          <a:xfrm>
            <a:off x="6145064" y="2950770"/>
            <a:ext cx="5351270" cy="8466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Ausência de levantamento dos quantitativos de serviços de saúde que serão ofertados aos sistemas de regulação</a:t>
            </a:r>
          </a:p>
        </p:txBody>
      </p:sp>
      <p:sp>
        <p:nvSpPr>
          <p:cNvPr id="7" name="Retângulo: Cantos Arredondados 6">
            <a:extLst>
              <a:ext uri="{FF2B5EF4-FFF2-40B4-BE49-F238E27FC236}">
                <a16:creationId xmlns:a16="http://schemas.microsoft.com/office/drawing/2014/main" id="{68EEF5C4-2551-DE0C-1DA0-25A84190CAA9}"/>
              </a:ext>
            </a:extLst>
          </p:cNvPr>
          <p:cNvSpPr/>
          <p:nvPr/>
        </p:nvSpPr>
        <p:spPr>
          <a:xfrm>
            <a:off x="6131414" y="4094291"/>
            <a:ext cx="5378570" cy="846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Ausência de unificação de atendimento à população (‘fila única’), dificultando o controle da demanda de serviços de saúde </a:t>
            </a:r>
          </a:p>
        </p:txBody>
      </p:sp>
      <p:sp>
        <p:nvSpPr>
          <p:cNvPr id="9" name="Retângulo: Cantos Arredondados 8">
            <a:extLst>
              <a:ext uri="{FF2B5EF4-FFF2-40B4-BE49-F238E27FC236}">
                <a16:creationId xmlns:a16="http://schemas.microsoft.com/office/drawing/2014/main" id="{F4C15949-3B77-BD21-0289-4EB7C6B0FBB0}"/>
              </a:ext>
            </a:extLst>
          </p:cNvPr>
          <p:cNvSpPr/>
          <p:nvPr/>
        </p:nvSpPr>
        <p:spPr>
          <a:xfrm>
            <a:off x="6094561" y="5185665"/>
            <a:ext cx="5378569" cy="479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0070C0"/>
                </a:solidFill>
              </a:rPr>
              <a:t>Ausência de estabelecimento de metas quantitativas e qualitativas</a:t>
            </a:r>
          </a:p>
        </p:txBody>
      </p:sp>
      <p:sp>
        <p:nvSpPr>
          <p:cNvPr id="10" name="Retângulo: Cantos Arredondados 9">
            <a:extLst>
              <a:ext uri="{FF2B5EF4-FFF2-40B4-BE49-F238E27FC236}">
                <a16:creationId xmlns:a16="http://schemas.microsoft.com/office/drawing/2014/main" id="{8EBFBDC8-862E-A875-1D3C-654FBF583FCE}"/>
              </a:ext>
            </a:extLst>
          </p:cNvPr>
          <p:cNvSpPr/>
          <p:nvPr/>
        </p:nvSpPr>
        <p:spPr>
          <a:xfrm>
            <a:off x="6094561" y="5832109"/>
            <a:ext cx="5378569" cy="884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70C0"/>
                </a:solidFill>
              </a:rPr>
              <a:t>Ausência de unificação da regulação dos serviços de saúde prestados pelas unidades hospitalares federais </a:t>
            </a:r>
          </a:p>
        </p:txBody>
      </p:sp>
    </p:spTree>
    <p:extLst>
      <p:ext uri="{BB962C8B-B14F-4D97-AF65-F5344CB8AC3E}">
        <p14:creationId xmlns:p14="http://schemas.microsoft.com/office/powerpoint/2010/main" val="4165935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 grpId="0" animBg="1"/>
      <p:bldP spid="5" grpId="0" animBg="1"/>
      <p:bldP spid="7"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7ACADB1-2EC5-0663-7C70-C98B89183952}"/>
              </a:ext>
            </a:extLst>
          </p:cNvPr>
          <p:cNvSpPr>
            <a:spLocks noGrp="1"/>
          </p:cNvSpPr>
          <p:nvPr>
            <p:ph type="ctrTitle"/>
          </p:nvPr>
        </p:nvSpPr>
        <p:spPr>
          <a:xfrm>
            <a:off x="648929" y="629266"/>
            <a:ext cx="3667039" cy="1676603"/>
          </a:xfrm>
        </p:spPr>
        <p:txBody>
          <a:bodyPr vert="horz" lIns="91440" tIns="45720" rIns="91440" bIns="45720" rtlCol="0" anchor="ctr">
            <a:normAutofit/>
          </a:bodyPr>
          <a:lstStyle/>
          <a:p>
            <a:pPr lvl="0" algn="ctr">
              <a:buClrTx/>
              <a:buSzTx/>
            </a:pPr>
            <a:r>
              <a:rPr kumimoji="0" lang="pt-BR" sz="3200" b="1" i="0" u="none" strike="noStrike" cap="none" spc="0" normalizeH="0" baseline="0" noProof="0" dirty="0">
                <a:ln>
                  <a:noFill/>
                </a:ln>
                <a:solidFill>
                  <a:schemeClr val="tx1"/>
                </a:solidFill>
                <a:effectLst/>
                <a:uLnTx/>
                <a:uFillTx/>
                <a:latin typeface="Calibri" panose="020F0502020204030204"/>
                <a:ea typeface="+mn-ea"/>
                <a:cs typeface="+mn-cs"/>
              </a:rPr>
              <a:t>Desbloqueio leitos ociosos - Covid-19 </a:t>
            </a:r>
          </a:p>
        </p:txBody>
      </p:sp>
      <p:sp>
        <p:nvSpPr>
          <p:cNvPr id="2057" name="Rectangle 2056">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0" descr="Concurso TCU - Tribunal de Contas da União : cursos, edital e ...">
            <a:extLst>
              <a:ext uri="{FF2B5EF4-FFF2-40B4-BE49-F238E27FC236}">
                <a16:creationId xmlns:a16="http://schemas.microsoft.com/office/drawing/2014/main" id="{13FB6D0F-B8DE-02C1-D2C7-A7D034962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6649" y="153179"/>
            <a:ext cx="1315314" cy="988544"/>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E2AA6B81-F43F-38F4-7EFF-5562353AFE01}"/>
              </a:ext>
            </a:extLst>
          </p:cNvPr>
          <p:cNvSpPr txBox="1"/>
          <p:nvPr/>
        </p:nvSpPr>
        <p:spPr>
          <a:xfrm>
            <a:off x="3047281" y="-6870439"/>
            <a:ext cx="6094562" cy="5632311"/>
          </a:xfrm>
          <a:prstGeom prst="rect">
            <a:avLst/>
          </a:prstGeom>
          <a:noFill/>
        </p:spPr>
        <p:txBody>
          <a:bodyPr wrap="square">
            <a:spAutoFit/>
          </a:bodyPr>
          <a:lstStyle/>
          <a:p>
            <a:r>
              <a:rPr lang="pt-BR" sz="1000" b="0" i="0" u="none" strike="noStrike" dirty="0">
                <a:solidFill>
                  <a:srgbClr val="1B6DCB"/>
                </a:solidFill>
                <a:effectLst/>
                <a:hlinkClick r:id="rId3"/>
              </a:rPr>
              <a:t>ACÓRDÃO 1040/2021 – PLENÁRIO</a:t>
            </a:r>
            <a:r>
              <a:rPr lang="pt-BR" sz="1000" b="0" i="0" u="none" strike="noStrike" dirty="0">
                <a:solidFill>
                  <a:srgbClr val="1B6DCB"/>
                </a:solidFill>
                <a:effectLst/>
              </a:rPr>
              <a:t>. TC </a:t>
            </a:r>
            <a:r>
              <a:rPr lang="pt-BR" sz="1000" b="0" i="0" u="none" strike="noStrike" dirty="0">
                <a:solidFill>
                  <a:srgbClr val="1B6DCB"/>
                </a:solidFill>
                <a:effectLst/>
                <a:hlinkClick r:id="rId4"/>
              </a:rPr>
              <a:t>014.877/2017-1 </a:t>
            </a:r>
            <a:r>
              <a:rPr lang="pt-BR" sz="1000" b="0" i="0" u="none" strike="noStrike" dirty="0">
                <a:solidFill>
                  <a:srgbClr val="1B6DCB"/>
                </a:solidFill>
                <a:effectLst/>
              </a:rPr>
              <a:t>. </a:t>
            </a:r>
            <a:r>
              <a:rPr lang="pt-BR" sz="1000" b="0" i="0" dirty="0">
                <a:solidFill>
                  <a:srgbClr val="5C5C5C"/>
                </a:solidFill>
                <a:effectLst/>
              </a:rPr>
              <a:t>AUDITORIA. AVALIAÇÃO DO CUMPRIMENTO DA JORNADA DE TRABALHO EM HOSPITAIS UNIVERSITÁRIOS ESPECIFICADOS. OCORRÊNCIAS QUE PODEM RESULTAR EM DANO AO ERÁRIO, COMPROMETER OS SERVIÇOS PRESTADOS E INVIABLILIZAR OS CONTROLES. DETERMINAÇÕES E RECOMENDAÇÕES. EMBARGOS DE DECLARAÇÃO. CONHECIMENTO. PROVIMENTO PARCIAL. MONITORAMENTO. DETERMINAÇÕES. CUMPRIMENTO PARCIAL. CONTINUIDADE DE MONITORAMENTO. CIÊNCIA.</a:t>
            </a:r>
          </a:p>
          <a:p>
            <a:r>
              <a:rPr lang="pt-BR" sz="1000" b="0" i="0" u="none" strike="noStrike" dirty="0">
                <a:solidFill>
                  <a:srgbClr val="1B6DCB"/>
                </a:solidFill>
                <a:effectLst/>
                <a:hlinkClick r:id="rId5"/>
              </a:rPr>
              <a:t>ACÓRDÃO 2626/2022 – PLENÁRIO</a:t>
            </a:r>
            <a:r>
              <a:rPr lang="pt-BR" sz="1000" b="0" i="0" u="none" strike="noStrike" dirty="0">
                <a:solidFill>
                  <a:srgbClr val="1B6DCB"/>
                </a:solidFill>
                <a:effectLst/>
              </a:rPr>
              <a:t>. TC </a:t>
            </a:r>
            <a:r>
              <a:rPr lang="pt-BR" sz="1000" dirty="0">
                <a:solidFill>
                  <a:srgbClr val="1B6DCB"/>
                </a:solidFill>
              </a:rPr>
              <a:t>019.998/2018-0 . </a:t>
            </a:r>
            <a:r>
              <a:rPr lang="pt-BR" sz="1000" b="0" i="0" dirty="0">
                <a:solidFill>
                  <a:srgbClr val="5C5C5C"/>
                </a:solidFill>
                <a:effectLst/>
              </a:rPr>
              <a:t>ACOMPANHAMENTO PARA ANALISAR CONTRATAÇÕES DIRETAS NO ÂMBITO DE HOSPITAIS UNIVERSITÁRIOS FEDERAIS NO ESTADO DO RIO DE JANEIRO. AUDIÊNCIAS. AUSÊNCIA DE DOLO OU ERRO GROSSEIRO POR PARTE DOS GESTORES. MEDIDAS CORRETIVAS EM CURSO APÓS ASSINATURA DE CONTRATO DE GESTÃO COM A EMPRESA BRASILEIRA DE SERVIÇOS HOSPITALARES ACOLHIMENTO DAS RAZÕES DE JUSTIFICATIVA. CIÊNCIA.</a:t>
            </a:r>
          </a:p>
          <a:p>
            <a:r>
              <a:rPr lang="pt-BR" sz="1000" dirty="0">
                <a:solidFill>
                  <a:srgbClr val="5C5C5C"/>
                </a:solidFill>
              </a:rPr>
              <a:t>2ª Porta do SUS. </a:t>
            </a:r>
            <a:r>
              <a:rPr lang="pt-BR" sz="1000" b="0" i="0" u="none" strike="noStrike" dirty="0">
                <a:solidFill>
                  <a:srgbClr val="1B6DCB"/>
                </a:solidFill>
                <a:effectLst/>
                <a:hlinkClick r:id="rId6"/>
              </a:rPr>
              <a:t>ACÓRDÃO 2943/2021 – PLENÁRIO</a:t>
            </a:r>
            <a:r>
              <a:rPr lang="pt-BR" sz="1000" b="0" i="0" u="none" strike="noStrike" dirty="0">
                <a:solidFill>
                  <a:srgbClr val="1B6DCB"/>
                </a:solidFill>
                <a:effectLst/>
              </a:rPr>
              <a:t>. TC </a:t>
            </a:r>
            <a:r>
              <a:rPr lang="pt-BR" sz="1000" b="0" i="0" u="none" strike="noStrike" dirty="0">
                <a:solidFill>
                  <a:srgbClr val="1B6DCB"/>
                </a:solidFill>
                <a:effectLst/>
                <a:hlinkClick r:id="rId4"/>
              </a:rPr>
              <a:t>013.912/2012-7</a:t>
            </a:r>
            <a:r>
              <a:rPr lang="pt-BR" sz="1000" b="0" i="0" u="none" strike="noStrike" dirty="0">
                <a:solidFill>
                  <a:srgbClr val="1B6DCB"/>
                </a:solidFill>
                <a:effectLst/>
              </a:rPr>
              <a:t>. </a:t>
            </a:r>
            <a:r>
              <a:rPr lang="pt-BR" sz="1000" b="0" i="0" dirty="0">
                <a:solidFill>
                  <a:srgbClr val="5C5C5C"/>
                </a:solidFill>
                <a:effectLst/>
              </a:rPr>
              <a:t>RELATÓRIO DE AUDITORIA OPERACIONAL. GESTÃO DA PRESTAÇÃO DE SERVIÇOS DE ASSISTÊNCIA À SÁUDE A USUÁRIOS PRIVADOS POR HOSPITAIS DE ENSINO DE REFERÊNCIA. DIFERENÇAS DE QUALIDADE ENTRE OS ATENDIMENTOS PRESTADOS A USUÁRIOS PRIVADOS E A USUÁRIOS DO SUS. DIFERENCIAÇÃO INERENTE AO MODELO HÍBRIDO DE GESTÃO. CARÊNCIA DE ESTUDOS ACERCA DO ORÇAMENTO GLOBAL, DA NECESSIDADE E DA VIABILIDADE DA UTILIZAÇÃO DE RECURSOS ADICIONAIS ORIUNDOS DE ATENDIMENTO PRIVADO PELOS HOSPITAIS PÚBLICOS DE ENSINO. FRAGILIDADE DE RISCOS DECORRENTES DA AUSÊNCIA DE NORMATIZAÇÃO QUANTO AOS LIMITES E CONDIÇÕES DE PRESTAÇÃO DE SERVIÇOS PRIVADOS. FALTA DE CONTABILIZAÇÃO ADEQUADA DOS CUSTOS DOS SERVIÇOS. MANUTENÇÃO PROVISÓRIA DA PRESTAÇÃO DE SERVIÇOS A USUÁRIOS PRIVADOS. FIXAÇÃO DE CONDIÇÕES PARA CONTINUIDADE FUTURA DOS ATENDIMENTOS PRIVADOS. DETERMINAÇÃO. CIÊNCIA. PEDIDOS DE REEXAME INTERPOSTOS POR DUAS ENTIDADES HOSPITALARES. CONHECIMENTO E PROVIMENTO A UM DOS RECORRENTES E NEGATIVA DE PROVIMENTO AO OUTRO. EMBARGOS DE DECLARAÇÃO OPOSTOS POR OUTRO ESTABELECIMENTO HOSPITALAR. CONHECIMENTO. REJEIÇÃO. INTERPOSIÇÃO DE PEÇA RECURSAL INOMINADA. CONHECIMENTO COMO EMBARGOS DECLARATÓRIOS. RECONHECIMENTO DE ERRO DE FATO. PREMISSA EQUIVOCADA, SOBRE A QUAL SE FUNDOU AS DELIBERAÇÕES ANTERIORES. ACOLHIMENTO. EFEITOS INFRIGENTES. REFORMA DA DECISÃO EMBARGADA E DAS DELIBERAÇÕES POR ELA MANTIDAS. DETERMINAÇÃO. CIÊNCIA.</a:t>
            </a:r>
          </a:p>
          <a:p>
            <a:r>
              <a:rPr lang="pt-BR" sz="1000" b="0" i="0" u="none" strike="noStrike" dirty="0">
                <a:solidFill>
                  <a:srgbClr val="1B6DCB"/>
                </a:solidFill>
                <a:effectLst/>
                <a:hlinkClick r:id="rId7"/>
              </a:rPr>
              <a:t>ACÓRDÃO 2983/2015 - PLENÁRIO</a:t>
            </a:r>
            <a:r>
              <a:rPr lang="pt-BR" sz="1000" b="0" i="0" u="none" strike="noStrike" dirty="0">
                <a:solidFill>
                  <a:srgbClr val="1B6DCB"/>
                </a:solidFill>
                <a:effectLst/>
              </a:rPr>
              <a:t>. TC </a:t>
            </a:r>
            <a:r>
              <a:rPr lang="pt-BR" sz="1000" dirty="0">
                <a:solidFill>
                  <a:srgbClr val="1B6DCB"/>
                </a:solidFill>
              </a:rPr>
              <a:t>032.519/2014-1 . </a:t>
            </a:r>
            <a:r>
              <a:rPr lang="pt-BR" sz="1000" b="0" i="0" dirty="0">
                <a:solidFill>
                  <a:srgbClr val="5C5C5C"/>
                </a:solidFill>
                <a:effectLst/>
              </a:rPr>
              <a:t>AUDITORIA DE NATUREZA OPERACIONAL COM O OBJETIVO DE AVALIAR AS AÇÕES DA EMPRESA BRASILEIRA DE SERVIÇOS HOSPITALARES (EBSERH) VOLTADAS PARA MELHORIA DA GESTÃO E DA INFRAESTRUTURA DOS HOSPITAIS UNIVERSITÁRIOS FEDERAIS (HUF), BEM COMO AVALIAR A SUBSTITUIÇÃO DOS TERCEIRIZADOS QUE ATUAM COM VÍNCULO PRECÁRIO NESSAS UNIDADES HOSPITALARES. CONSTATAÇÃO DOS RESULTADOS POSITIVOS ADVINDOS DA ATUAÇÃO DA EBSERH NO APRIMORAMENTO DA GESTÃO HOSPITALAR E NA PRESTAÇÃO DOS SERVIÇOS DE SAÚDE OFERTADOS. OPORTUNIDADES DE MELHORIAS. DETERMINAÇÕES. RECOMENDAÇÕES. DETERMINAÇÕES DO TRIBUNAL RELATIVAS À SUBSTITUIÇÃO DOS TERCEIRIZADOS IRREGULARES AINDA NÃO PLENAMENTE CUMPRIDAS. NOVAS DETERMINAÇÕES DIRIGIDAS ÀS UNIVERSIDADES ÀS QUAIS SE VINCULAM HOSPITAIS QUE NÃO ADOTARAM MEDIDAS PARA CORREÇÃO DO PROBLEMA.</a:t>
            </a:r>
            <a:endParaRPr lang="pt-BR" sz="1000" dirty="0"/>
          </a:p>
        </p:txBody>
      </p:sp>
      <p:sp>
        <p:nvSpPr>
          <p:cNvPr id="8" name="CaixaDeTexto 7">
            <a:extLst>
              <a:ext uri="{FF2B5EF4-FFF2-40B4-BE49-F238E27FC236}">
                <a16:creationId xmlns:a16="http://schemas.microsoft.com/office/drawing/2014/main" id="{7F3910A9-64E7-E8C9-7526-209AA221CECA}"/>
              </a:ext>
            </a:extLst>
          </p:cNvPr>
          <p:cNvSpPr txBox="1"/>
          <p:nvPr/>
        </p:nvSpPr>
        <p:spPr>
          <a:xfrm>
            <a:off x="3047281" y="-10299439"/>
            <a:ext cx="6094562" cy="8217634"/>
          </a:xfrm>
          <a:prstGeom prst="rect">
            <a:avLst/>
          </a:prstGeom>
          <a:noFill/>
        </p:spPr>
        <p:txBody>
          <a:bodyPr wrap="square">
            <a:spAutoFit/>
          </a:bodyPr>
          <a:lstStyle/>
          <a:p>
            <a:pPr algn="just"/>
            <a:r>
              <a:rPr lang="pt-BR" sz="1200" b="1" i="0" u="none" strike="noStrike" dirty="0">
                <a:solidFill>
                  <a:schemeClr val="bg1"/>
                </a:solidFill>
                <a:effectLst/>
                <a:hlinkClick r:id="rId3">
                  <a:extLst>
                    <a:ext uri="{A12FA001-AC4F-418D-AE19-62706E023703}">
                      <ahyp:hlinkClr xmlns:ahyp="http://schemas.microsoft.com/office/drawing/2018/hyperlinkcolor" val="tx"/>
                    </a:ext>
                  </a:extLst>
                </a:hlinkClick>
              </a:rPr>
              <a:t>ACÓRDÃO 1040/2021 – PLENÁRIO</a:t>
            </a:r>
            <a:r>
              <a:rPr lang="pt-BR" sz="1200" b="1" i="0" u="none" strike="noStrike" dirty="0">
                <a:solidFill>
                  <a:schemeClr val="bg1"/>
                </a:solidFill>
                <a:effectLst/>
              </a:rPr>
              <a:t>. TC </a:t>
            </a:r>
            <a:r>
              <a:rPr lang="pt-BR" sz="1200" b="1" i="0" u="none" strike="noStrike" dirty="0">
                <a:solidFill>
                  <a:schemeClr val="bg1"/>
                </a:solidFill>
                <a:effectLst/>
                <a:hlinkClick r:id="rId4">
                  <a:extLst>
                    <a:ext uri="{A12FA001-AC4F-418D-AE19-62706E023703}">
                      <ahyp:hlinkClr xmlns:ahyp="http://schemas.microsoft.com/office/drawing/2018/hyperlinkcolor" val="tx"/>
                    </a:ext>
                  </a:extLst>
                </a:hlinkClick>
              </a:rPr>
              <a:t>014.877/2017-1 </a:t>
            </a:r>
            <a:r>
              <a:rPr lang="pt-BR" sz="1200" b="1" i="0" u="none" strike="noStrike" dirty="0">
                <a:solidFill>
                  <a:schemeClr val="bg1"/>
                </a:solidFill>
                <a:effectLst/>
              </a:rPr>
              <a:t>. </a:t>
            </a:r>
            <a:r>
              <a:rPr lang="pt-BR" sz="1200" b="1" i="0" dirty="0">
                <a:solidFill>
                  <a:schemeClr val="bg1"/>
                </a:solidFill>
                <a:effectLst/>
              </a:rPr>
              <a:t>AUDITORIA. AVALIAÇÃO DO CUMPRIMENTO DA JORNADA DE TRABALHO EM HOSPITAIS UNIVERSITÁRIOS ESPECIFICADOS. OCORRÊNCIAS QUE PODEM RESULTAR EM DANO AO ERÁRIO, COMPROMETER OS SERVIÇOS PRESTADOS E INVIABLILIZAR OS CONTROLES. DETERMINAÇÕES E RECOMENDAÇÕES. EMBARGOS DE DECLARAÇÃO. CONHECIMENTO. PROVIMENTO PARCIAL. MONITORAMENTO. DETERMINAÇÕES. CUMPRIMENTO PARCIAL. CONTINUIDADE DE MONITORAMENTO. CIÊNCIA.</a:t>
            </a:r>
          </a:p>
          <a:p>
            <a:pPr algn="just"/>
            <a:r>
              <a:rPr lang="pt-BR" sz="1200" b="1" i="0" u="none" strike="noStrike" dirty="0">
                <a:solidFill>
                  <a:schemeClr val="bg1"/>
                </a:solidFill>
                <a:effectLst/>
                <a:hlinkClick r:id="rId5">
                  <a:extLst>
                    <a:ext uri="{A12FA001-AC4F-418D-AE19-62706E023703}">
                      <ahyp:hlinkClr xmlns:ahyp="http://schemas.microsoft.com/office/drawing/2018/hyperlinkcolor" val="tx"/>
                    </a:ext>
                  </a:extLst>
                </a:hlinkClick>
              </a:rPr>
              <a:t>ACÓRDÃO 2626/2022 – PLENÁRIO</a:t>
            </a:r>
            <a:r>
              <a:rPr lang="pt-BR" sz="1200" b="1" i="0" u="none" strike="noStrike" dirty="0">
                <a:solidFill>
                  <a:schemeClr val="bg1"/>
                </a:solidFill>
                <a:effectLst/>
              </a:rPr>
              <a:t>. TC </a:t>
            </a:r>
            <a:r>
              <a:rPr lang="pt-BR" sz="1200" b="1" dirty="0">
                <a:solidFill>
                  <a:schemeClr val="bg1"/>
                </a:solidFill>
              </a:rPr>
              <a:t>019.998/2018-0 . </a:t>
            </a:r>
            <a:r>
              <a:rPr lang="pt-BR" sz="1200" b="1" i="0" dirty="0">
                <a:solidFill>
                  <a:schemeClr val="bg1"/>
                </a:solidFill>
                <a:effectLst/>
              </a:rPr>
              <a:t>ACOMPANHAMENTO PARA ANALISAR CONTRATAÇÕES DIRETAS NO ÂMBITO DE HOSPITAIS UNIVERSITÁRIOS FEDERAIS NO ESTADO DO RIO DE JANEIRO. AUDIÊNCIAS. AUSÊNCIA DE DOLO OU ERRO GROSSEIRO POR PARTE DOS GESTORES. MEDIDAS CORRETIVAS EM CURSO APÓS ASSINATURA DE CONTRATO DE GESTÃO COM A EMPRESA BRASILEIRA DE SERVIÇOS HOSPITALARES ACOLHIMENTO DAS RAZÕES DE JUSTIFICATIVA. CIÊNCIA.</a:t>
            </a:r>
          </a:p>
          <a:p>
            <a:pPr algn="just"/>
            <a:r>
              <a:rPr lang="pt-BR" sz="1200" b="1" dirty="0">
                <a:solidFill>
                  <a:schemeClr val="bg1"/>
                </a:solidFill>
              </a:rPr>
              <a:t>2ª Porta do SUS. </a:t>
            </a:r>
            <a:r>
              <a:rPr lang="pt-BR" sz="1200" b="1" i="0" u="none" strike="noStrike" dirty="0">
                <a:solidFill>
                  <a:schemeClr val="bg1"/>
                </a:solidFill>
                <a:effectLst/>
                <a:hlinkClick r:id="rId6">
                  <a:extLst>
                    <a:ext uri="{A12FA001-AC4F-418D-AE19-62706E023703}">
                      <ahyp:hlinkClr xmlns:ahyp="http://schemas.microsoft.com/office/drawing/2018/hyperlinkcolor" val="tx"/>
                    </a:ext>
                  </a:extLst>
                </a:hlinkClick>
              </a:rPr>
              <a:t>ACÓRDÃO 2943/2021 – PLENÁRIO</a:t>
            </a:r>
            <a:r>
              <a:rPr lang="pt-BR" sz="1200" b="1" i="0" u="none" strike="noStrike" dirty="0">
                <a:solidFill>
                  <a:schemeClr val="bg1"/>
                </a:solidFill>
                <a:effectLst/>
              </a:rPr>
              <a:t>. TC </a:t>
            </a:r>
            <a:r>
              <a:rPr lang="pt-BR" sz="1200" b="1" i="0" u="none" strike="noStrike" dirty="0">
                <a:solidFill>
                  <a:schemeClr val="bg1"/>
                </a:solidFill>
                <a:effectLst/>
                <a:hlinkClick r:id="rId4">
                  <a:extLst>
                    <a:ext uri="{A12FA001-AC4F-418D-AE19-62706E023703}">
                      <ahyp:hlinkClr xmlns:ahyp="http://schemas.microsoft.com/office/drawing/2018/hyperlinkcolor" val="tx"/>
                    </a:ext>
                  </a:extLst>
                </a:hlinkClick>
              </a:rPr>
              <a:t>013.912/2012-7</a:t>
            </a:r>
            <a:r>
              <a:rPr lang="pt-BR" sz="1200" b="1" i="0" u="none" strike="noStrike" dirty="0">
                <a:solidFill>
                  <a:schemeClr val="bg1"/>
                </a:solidFill>
                <a:effectLst/>
              </a:rPr>
              <a:t>. </a:t>
            </a:r>
            <a:r>
              <a:rPr lang="pt-BR" sz="1200" b="1" i="0" dirty="0">
                <a:solidFill>
                  <a:schemeClr val="bg1"/>
                </a:solidFill>
                <a:effectLst/>
              </a:rPr>
              <a:t>RELATÓRIO DE AUDITORIA OPERACIONAL. GESTÃO DA PRESTAÇÃO DE SERVIÇOS DE ASSISTÊNCIA À SÁUDE A USUÁRIOS PRIVADOS POR HOSPITAIS DE ENSINO DE REFERÊNCIA. DIFERENÇAS DE QUALIDADE ENTRE OS ATENDIMENTOS PRESTADOS A USUÁRIOS PRIVADOS E A USUÁRIOS DO SUS. DIFERENCIAÇÃO INERENTE AO MODELO HÍBRIDO DE GESTÃO. CARÊNCIA DE ESTUDOS ACERCA DO ORÇAMENTO GLOBAL, DA NECESSIDADE E DA VIABILIDADE DA UTILIZAÇÃO DE RECURSOS ADICIONAIS ORIUNDOS DE ATENDIMENTO PRIVADO PELOS HOSPITAIS PÚBLICOS DE ENSINO. FRAGILIDADE DE RISCOS DECORRENTES DA AUSÊNCIA DE NORMATIZAÇÃO QUANTO AOS LIMITES E CONDIÇÕES DE PRESTAÇÃO DE SERVIÇOS PRIVADOS. FALTA DE CONTABILIZAÇÃO ADEQUADA DOS CUSTOS DOS SERVIÇOS. MANUTENÇÃO PROVISÓRIA DA PRESTAÇÃO DE SERVIÇOS A USUÁRIOS PRIVADOS. FIXAÇÃO DE CONDIÇÕES PARA CONTINUIDADE FUTURA DOS ATENDIMENTOS PRIVADOS. DETERMINAÇÃO. CIÊNCIA. PEDIDOS DE REEXAME INTERPOSTOS POR DUAS ENTIDADES HOSPITALARES. CONHECIMENTO E PROVIMENTO A UM DOS RECORRENTES E NEGATIVA DE PROVIMENTO AO OUTRO. EMBARGOS DE DECLARAÇÃO OPOSTOS POR OUTRO ESTABELECIMENTO HOSPITALAR. CONHECIMENTO. REJEIÇÃO. INTERPOSIÇÃO DE PEÇA RECURSAL INOMINADA. CONHECIMENTO COMO EMBARGOS DECLARATÓRIOS. RECONHECIMENTO DE ERRO DE FATO. PREMISSA EQUIVOCADA, SOBRE A QUAL SE FUNDOU AS DELIBERAÇÕES ANTERIORES. ACOLHIMENTO. EFEITOS INFRIGENTES. REFORMA DA DECISÃO EMBARGADA E DAS DELIBERAÇÕES POR ELA MANTIDAS. DETERMINAÇÃO. CIÊNCIA.</a:t>
            </a:r>
          </a:p>
          <a:p>
            <a:pPr algn="just"/>
            <a:r>
              <a:rPr lang="pt-BR" sz="1200" b="1" i="0" u="none" strike="noStrike" dirty="0">
                <a:solidFill>
                  <a:schemeClr val="bg1"/>
                </a:solidFill>
                <a:effectLst/>
                <a:hlinkClick r:id="rId7">
                  <a:extLst>
                    <a:ext uri="{A12FA001-AC4F-418D-AE19-62706E023703}">
                      <ahyp:hlinkClr xmlns:ahyp="http://schemas.microsoft.com/office/drawing/2018/hyperlinkcolor" val="tx"/>
                    </a:ext>
                  </a:extLst>
                </a:hlinkClick>
              </a:rPr>
              <a:t>ACÓRDÃO 2983/2015 - PLENÁRIO</a:t>
            </a:r>
            <a:r>
              <a:rPr lang="pt-BR" sz="1200" b="1" i="0" u="none" strike="noStrike" dirty="0">
                <a:solidFill>
                  <a:schemeClr val="bg1"/>
                </a:solidFill>
                <a:effectLst/>
              </a:rPr>
              <a:t>. TC </a:t>
            </a:r>
            <a:r>
              <a:rPr lang="pt-BR" sz="1200" b="1" dirty="0">
                <a:solidFill>
                  <a:schemeClr val="bg1"/>
                </a:solidFill>
              </a:rPr>
              <a:t>032.519/2014-1 . </a:t>
            </a:r>
            <a:r>
              <a:rPr lang="pt-BR" sz="1200" b="1" i="0" dirty="0">
                <a:solidFill>
                  <a:schemeClr val="bg1"/>
                </a:solidFill>
                <a:effectLst/>
              </a:rPr>
              <a:t>AUDITORIA DE NATUREZA OPERACIONAL COM O OBJETIVO DE AVALIAR AS AÇÕES DA EMPRESA BRASILEIRA DE SERVIÇOS HOSPITALARES (EBSERH) VOLTADAS PARA MELHORIA DA GESTÃO E DA INFRAESTRUTURA DOS HOSPITAIS UNIVERSITÁRIOS FEDERAIS (HUF), BEM COMO AVALIAR A SUBSTITUIÇÃO DOS TERCEIRIZADOS QUE ATUAM COM VÍNCULO PRECÁRIO NESSAS UNIDADES HOSPITALARES. CONSTATAÇÃO DOS RESULTADOS POSITIVOS ADVINDOS DA ATUAÇÃO DA EBSERH NO APRIMORAMENTO DA GESTÃO HOSPITALAR E NA PRESTAÇÃO DOS SERVIÇOS DE SAÚDE OFERTADOS. OPORTUNIDADES DE MELHORIAS. DETERMINAÇÕES. RECOMENDAÇÕES. DETERMINAÇÕES DO TRIBUNAL RELATIVAS À SUBSTITUIÇÃO DOS TERCEIRIZADOS IRREGULARES AINDA NÃO PLENAMENTE CUMPRIDAS. NOVAS DETERMINAÇÕES DIRIGIDAS ÀS UNIVERSIDADES ÀS QUAIS SE VINCULAM HOSPITAIS QUE NÃO ADOTARAM MEDIDAS PARA CORREÇÃO DO PROBLEMA.</a:t>
            </a:r>
            <a:endParaRPr lang="pt-BR" sz="1200" b="1" dirty="0">
              <a:solidFill>
                <a:schemeClr val="bg1"/>
              </a:solidFill>
            </a:endParaRPr>
          </a:p>
        </p:txBody>
      </p:sp>
      <p:sp>
        <p:nvSpPr>
          <p:cNvPr id="22" name="Retângulo: Cantos Arredondados 21">
            <a:extLst>
              <a:ext uri="{FF2B5EF4-FFF2-40B4-BE49-F238E27FC236}">
                <a16:creationId xmlns:a16="http://schemas.microsoft.com/office/drawing/2014/main" id="{197E382F-BE39-7BDC-17D3-3C5718BDB3AD}"/>
              </a:ext>
            </a:extLst>
          </p:cNvPr>
          <p:cNvSpPr/>
          <p:nvPr/>
        </p:nvSpPr>
        <p:spPr>
          <a:xfrm>
            <a:off x="5201014" y="5480504"/>
            <a:ext cx="2856058" cy="8712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C00000"/>
                </a:solidFill>
                <a:latin typeface="Calibri" panose="020F0502020204030204"/>
              </a:rPr>
              <a:t>Disponibilização de leitos e carência de recursos humanos </a:t>
            </a:r>
          </a:p>
        </p:txBody>
      </p:sp>
      <p:sp>
        <p:nvSpPr>
          <p:cNvPr id="23" name="Retângulo: Cantos Arredondados 22">
            <a:extLst>
              <a:ext uri="{FF2B5EF4-FFF2-40B4-BE49-F238E27FC236}">
                <a16:creationId xmlns:a16="http://schemas.microsoft.com/office/drawing/2014/main" id="{34630650-ABB1-1636-E6F3-C9C224FFE547}"/>
              </a:ext>
            </a:extLst>
          </p:cNvPr>
          <p:cNvSpPr/>
          <p:nvPr/>
        </p:nvSpPr>
        <p:spPr>
          <a:xfrm>
            <a:off x="5201011" y="1514280"/>
            <a:ext cx="2856061" cy="726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buSzTx/>
            </a:pPr>
            <a:r>
              <a:rPr kumimoji="0" lang="pt-BR" sz="2000" b="1" i="0" u="none" strike="noStrike" cap="none" spc="0" normalizeH="0" baseline="0" noProof="0" dirty="0">
                <a:ln>
                  <a:noFill/>
                </a:ln>
                <a:solidFill>
                  <a:srgbClr val="C00000"/>
                </a:solidFill>
                <a:effectLst/>
                <a:uLnTx/>
                <a:uFillTx/>
                <a:latin typeface="Calibri" panose="020F0502020204030204"/>
                <a:ea typeface="+mn-ea"/>
                <a:cs typeface="+mn-cs"/>
              </a:rPr>
              <a:t>TC 020.437/2020-0</a:t>
            </a:r>
            <a:endParaRPr lang="pt-BR" sz="2000" b="1" dirty="0">
              <a:solidFill>
                <a:srgbClr val="C00000"/>
              </a:solidFill>
            </a:endParaRPr>
          </a:p>
        </p:txBody>
      </p:sp>
      <p:pic>
        <p:nvPicPr>
          <p:cNvPr id="25" name="Imagem 24">
            <a:extLst>
              <a:ext uri="{FF2B5EF4-FFF2-40B4-BE49-F238E27FC236}">
                <a16:creationId xmlns:a16="http://schemas.microsoft.com/office/drawing/2014/main" id="{C479D413-1391-0C73-21E8-EDB06BA2B3EA}"/>
              </a:ext>
            </a:extLst>
          </p:cNvPr>
          <p:cNvPicPr>
            <a:picLocks noChangeAspect="1"/>
          </p:cNvPicPr>
          <p:nvPr/>
        </p:nvPicPr>
        <p:blipFill>
          <a:blip r:embed="rId8"/>
          <a:stretch>
            <a:fillRect/>
          </a:stretch>
        </p:blipFill>
        <p:spPr>
          <a:xfrm>
            <a:off x="868416" y="3059454"/>
            <a:ext cx="3228064" cy="2421049"/>
          </a:xfrm>
          <a:prstGeom prst="rect">
            <a:avLst/>
          </a:prstGeom>
        </p:spPr>
      </p:pic>
      <p:sp>
        <p:nvSpPr>
          <p:cNvPr id="4" name="Retângulo: Cantos Arredondados 3">
            <a:extLst>
              <a:ext uri="{FF2B5EF4-FFF2-40B4-BE49-F238E27FC236}">
                <a16:creationId xmlns:a16="http://schemas.microsoft.com/office/drawing/2014/main" id="{08617E20-81E2-9825-A6F8-E4232E548A7A}"/>
              </a:ext>
            </a:extLst>
          </p:cNvPr>
          <p:cNvSpPr/>
          <p:nvPr/>
        </p:nvSpPr>
        <p:spPr>
          <a:xfrm>
            <a:off x="5201013" y="2928991"/>
            <a:ext cx="2856060" cy="19621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buSzTx/>
            </a:pPr>
            <a:r>
              <a:rPr kumimoji="0" lang="pt-BR" b="1" i="0" u="none" strike="noStrike" cap="none" spc="0" normalizeH="0" baseline="0" noProof="0" dirty="0">
                <a:ln>
                  <a:noFill/>
                </a:ln>
                <a:solidFill>
                  <a:srgbClr val="C00000"/>
                </a:solidFill>
                <a:effectLst/>
                <a:uLnTx/>
                <a:uFillTx/>
                <a:latin typeface="Calibri" panose="020F0502020204030204"/>
                <a:ea typeface="+mn-ea"/>
                <a:cs typeface="+mn-cs"/>
              </a:rPr>
              <a:t>Acórdão 772/2022-TCU-Plenário</a:t>
            </a:r>
          </a:p>
          <a:p>
            <a:r>
              <a:rPr kumimoji="0" lang="pt-BR" b="1" i="0" u="none" strike="noStrike" cap="none" spc="0" normalizeH="0" baseline="0" noProof="0" dirty="0">
                <a:ln>
                  <a:noFill/>
                </a:ln>
                <a:solidFill>
                  <a:srgbClr val="C00000"/>
                </a:solidFill>
                <a:effectLst/>
                <a:uLnTx/>
                <a:uFillTx/>
                <a:latin typeface="Calibri" panose="020F0502020204030204"/>
                <a:ea typeface="+mn-ea"/>
                <a:cs typeface="+mn-cs"/>
              </a:rPr>
              <a:t>Acórdão 1.215/2021-TCU-Plenário</a:t>
            </a:r>
          </a:p>
          <a:p>
            <a:r>
              <a:rPr kumimoji="0" lang="pt-BR" b="1" i="0" u="none" strike="noStrike" cap="none" spc="0" normalizeH="0" baseline="0" noProof="0" dirty="0">
                <a:ln>
                  <a:noFill/>
                </a:ln>
                <a:solidFill>
                  <a:srgbClr val="C00000"/>
                </a:solidFill>
                <a:effectLst/>
                <a:uLnTx/>
                <a:uFillTx/>
                <a:latin typeface="Calibri" panose="020F0502020204030204"/>
                <a:ea typeface="+mn-ea"/>
                <a:cs typeface="+mn-cs"/>
              </a:rPr>
              <a:t>Acórdão 229/2021-TCU-Plenário</a:t>
            </a:r>
          </a:p>
        </p:txBody>
      </p:sp>
      <p:sp>
        <p:nvSpPr>
          <p:cNvPr id="5" name="Retângulo: Cantos Arredondados 4">
            <a:extLst>
              <a:ext uri="{FF2B5EF4-FFF2-40B4-BE49-F238E27FC236}">
                <a16:creationId xmlns:a16="http://schemas.microsoft.com/office/drawing/2014/main" id="{CD0908C9-F342-1D9A-6A57-A05803BB1C04}"/>
              </a:ext>
            </a:extLst>
          </p:cNvPr>
          <p:cNvSpPr/>
          <p:nvPr/>
        </p:nvSpPr>
        <p:spPr>
          <a:xfrm>
            <a:off x="8518041" y="2928992"/>
            <a:ext cx="3212990" cy="1962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Tx/>
              <a:buSzTx/>
            </a:pPr>
            <a:r>
              <a:rPr lang="pt-BR" b="1" dirty="0">
                <a:solidFill>
                  <a:srgbClr val="C00000"/>
                </a:solidFill>
                <a:latin typeface="Calibri" panose="020F0502020204030204"/>
              </a:rPr>
              <a:t>Monitoramento do subitem 9.3 do Acórdão 229/2021-TCU-Plenário acerca da reabertura de leitos perdidos devido ao incêndio no Hospital Federal de Bonsucesso</a:t>
            </a:r>
          </a:p>
        </p:txBody>
      </p:sp>
      <p:sp>
        <p:nvSpPr>
          <p:cNvPr id="7" name="Retângulo: Cantos Arredondados 6">
            <a:extLst>
              <a:ext uri="{FF2B5EF4-FFF2-40B4-BE49-F238E27FC236}">
                <a16:creationId xmlns:a16="http://schemas.microsoft.com/office/drawing/2014/main" id="{63425E54-3D37-6D21-7A1F-0B66B1D40B7A}"/>
              </a:ext>
            </a:extLst>
          </p:cNvPr>
          <p:cNvSpPr/>
          <p:nvPr/>
        </p:nvSpPr>
        <p:spPr>
          <a:xfrm>
            <a:off x="8518041" y="1514280"/>
            <a:ext cx="3212990" cy="726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buSzTx/>
            </a:pPr>
            <a:r>
              <a:rPr kumimoji="0" lang="pt-BR" sz="2000" b="1" i="0" u="none" strike="noStrike" cap="none" spc="0" normalizeH="0" baseline="0" noProof="0" dirty="0">
                <a:ln>
                  <a:noFill/>
                </a:ln>
                <a:solidFill>
                  <a:srgbClr val="C00000"/>
                </a:solidFill>
                <a:effectLst/>
                <a:uLnTx/>
                <a:uFillTx/>
                <a:latin typeface="Calibri" panose="020F0502020204030204"/>
                <a:ea typeface="+mn-ea"/>
                <a:cs typeface="+mn-cs"/>
              </a:rPr>
              <a:t>TC 011.751/2021-5</a:t>
            </a:r>
            <a:endParaRPr lang="pt-BR" sz="2000" b="1" dirty="0">
              <a:solidFill>
                <a:srgbClr val="C00000"/>
              </a:solidFill>
            </a:endParaRPr>
          </a:p>
        </p:txBody>
      </p:sp>
    </p:spTree>
    <p:extLst>
      <p:ext uri="{BB962C8B-B14F-4D97-AF65-F5344CB8AC3E}">
        <p14:creationId xmlns:p14="http://schemas.microsoft.com/office/powerpoint/2010/main" val="5452243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4" grpId="0" animBg="1"/>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7ACADB1-2EC5-0663-7C70-C98B89183952}"/>
              </a:ext>
            </a:extLst>
          </p:cNvPr>
          <p:cNvSpPr>
            <a:spLocks noGrp="1"/>
          </p:cNvSpPr>
          <p:nvPr>
            <p:ph type="ctrTitle"/>
          </p:nvPr>
        </p:nvSpPr>
        <p:spPr>
          <a:xfrm>
            <a:off x="648929" y="629266"/>
            <a:ext cx="3667039" cy="1676603"/>
          </a:xfrm>
        </p:spPr>
        <p:txBody>
          <a:bodyPr vert="horz" lIns="91440" tIns="45720" rIns="91440" bIns="45720" rtlCol="0" anchor="ctr">
            <a:normAutofit/>
          </a:bodyPr>
          <a:lstStyle/>
          <a:p>
            <a:pPr lvl="0" algn="ctr">
              <a:buClrTx/>
              <a:buSzTx/>
            </a:pPr>
            <a:r>
              <a:rPr lang="pt-BR" sz="3200" b="1" dirty="0">
                <a:solidFill>
                  <a:schemeClr val="tx1"/>
                </a:solidFill>
              </a:rPr>
              <a:t>Acompanhamento das contratações dos HFRJ</a:t>
            </a:r>
            <a:endParaRPr kumimoji="0" lang="pt-BR" sz="3200" b="1" i="0" u="none" strike="noStrike" cap="none" spc="0" normalizeH="0" baseline="0" noProof="0" dirty="0">
              <a:ln>
                <a:noFill/>
              </a:ln>
              <a:solidFill>
                <a:schemeClr val="tx1"/>
              </a:solidFill>
              <a:effectLst/>
              <a:uLnTx/>
              <a:uFillTx/>
              <a:latin typeface="Calibri" panose="020F0502020204030204"/>
              <a:ea typeface="+mn-ea"/>
              <a:cs typeface="+mn-cs"/>
            </a:endParaRPr>
          </a:p>
        </p:txBody>
      </p:sp>
      <p:sp>
        <p:nvSpPr>
          <p:cNvPr id="2057" name="Rectangle 2056">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0" descr="Concurso TCU - Tribunal de Contas da União : cursos, edital e ...">
            <a:extLst>
              <a:ext uri="{FF2B5EF4-FFF2-40B4-BE49-F238E27FC236}">
                <a16:creationId xmlns:a16="http://schemas.microsoft.com/office/drawing/2014/main" id="{13FB6D0F-B8DE-02C1-D2C7-A7D034962C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6649" y="153179"/>
            <a:ext cx="1315314" cy="988544"/>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id="{E2AA6B81-F43F-38F4-7EFF-5562353AFE01}"/>
              </a:ext>
            </a:extLst>
          </p:cNvPr>
          <p:cNvSpPr txBox="1"/>
          <p:nvPr/>
        </p:nvSpPr>
        <p:spPr>
          <a:xfrm>
            <a:off x="3047281" y="-6870439"/>
            <a:ext cx="6094562" cy="5632311"/>
          </a:xfrm>
          <a:prstGeom prst="rect">
            <a:avLst/>
          </a:prstGeom>
          <a:noFill/>
        </p:spPr>
        <p:txBody>
          <a:bodyPr wrap="square">
            <a:spAutoFit/>
          </a:bodyPr>
          <a:lstStyle/>
          <a:p>
            <a:r>
              <a:rPr lang="pt-BR" sz="1000" b="0" i="0" u="none" strike="noStrike" dirty="0">
                <a:solidFill>
                  <a:srgbClr val="1B6DCB"/>
                </a:solidFill>
                <a:effectLst/>
                <a:hlinkClick r:id="rId3"/>
              </a:rPr>
              <a:t>ACÓRDÃO 1040/2021 – PLENÁRIO</a:t>
            </a:r>
            <a:r>
              <a:rPr lang="pt-BR" sz="1000" b="0" i="0" u="none" strike="noStrike" dirty="0">
                <a:solidFill>
                  <a:srgbClr val="1B6DCB"/>
                </a:solidFill>
                <a:effectLst/>
              </a:rPr>
              <a:t>. TC </a:t>
            </a:r>
            <a:r>
              <a:rPr lang="pt-BR" sz="1000" b="0" i="0" u="none" strike="noStrike" dirty="0">
                <a:solidFill>
                  <a:srgbClr val="1B6DCB"/>
                </a:solidFill>
                <a:effectLst/>
                <a:hlinkClick r:id="rId4"/>
              </a:rPr>
              <a:t>014.877/2017-1 </a:t>
            </a:r>
            <a:r>
              <a:rPr lang="pt-BR" sz="1000" b="0" i="0" u="none" strike="noStrike" dirty="0">
                <a:solidFill>
                  <a:srgbClr val="1B6DCB"/>
                </a:solidFill>
                <a:effectLst/>
              </a:rPr>
              <a:t>. </a:t>
            </a:r>
            <a:r>
              <a:rPr lang="pt-BR" sz="1000" b="0" i="0" dirty="0">
                <a:solidFill>
                  <a:srgbClr val="5C5C5C"/>
                </a:solidFill>
                <a:effectLst/>
              </a:rPr>
              <a:t>AUDITORIA. AVALIAÇÃO DO CUMPRIMENTO DA JORNADA DE TRABALHO EM HOSPITAIS UNIVERSITÁRIOS ESPECIFICADOS. OCORRÊNCIAS QUE PODEM RESULTAR EM DANO AO ERÁRIO, COMPROMETER OS SERVIÇOS PRESTADOS E INVIABLILIZAR OS CONTROLES. DETERMINAÇÕES E RECOMENDAÇÕES. EMBARGOS DE DECLARAÇÃO. CONHECIMENTO. PROVIMENTO PARCIAL. MONITORAMENTO. DETERMINAÇÕES. CUMPRIMENTO PARCIAL. CONTINUIDADE DE MONITORAMENTO. CIÊNCIA.</a:t>
            </a:r>
          </a:p>
          <a:p>
            <a:r>
              <a:rPr lang="pt-BR" sz="1000" b="0" i="0" u="none" strike="noStrike" dirty="0">
                <a:solidFill>
                  <a:srgbClr val="1B6DCB"/>
                </a:solidFill>
                <a:effectLst/>
                <a:hlinkClick r:id="rId5"/>
              </a:rPr>
              <a:t>ACÓRDÃO 2626/2022 – PLENÁRIO</a:t>
            </a:r>
            <a:r>
              <a:rPr lang="pt-BR" sz="1000" b="0" i="0" u="none" strike="noStrike" dirty="0">
                <a:solidFill>
                  <a:srgbClr val="1B6DCB"/>
                </a:solidFill>
                <a:effectLst/>
              </a:rPr>
              <a:t>. TC </a:t>
            </a:r>
            <a:r>
              <a:rPr lang="pt-BR" sz="1000" dirty="0">
                <a:solidFill>
                  <a:srgbClr val="1B6DCB"/>
                </a:solidFill>
              </a:rPr>
              <a:t>019.998/2018-0 . </a:t>
            </a:r>
            <a:r>
              <a:rPr lang="pt-BR" sz="1000" b="0" i="0" dirty="0">
                <a:solidFill>
                  <a:srgbClr val="5C5C5C"/>
                </a:solidFill>
                <a:effectLst/>
              </a:rPr>
              <a:t>ACOMPANHAMENTO PARA ANALISAR CONTRATAÇÕES DIRETAS NO ÂMBITO DE HOSPITAIS UNIVERSITÁRIOS FEDERAIS NO ESTADO DO RIO DE JANEIRO. AUDIÊNCIAS. AUSÊNCIA DE DOLO OU ERRO GROSSEIRO POR PARTE DOS GESTORES. MEDIDAS CORRETIVAS EM CURSO APÓS ASSINATURA DE CONTRATO DE GESTÃO COM A EMPRESA BRASILEIRA DE SERVIÇOS HOSPITALARES ACOLHIMENTO DAS RAZÕES DE JUSTIFICATIVA. CIÊNCIA.</a:t>
            </a:r>
          </a:p>
          <a:p>
            <a:r>
              <a:rPr lang="pt-BR" sz="1000" dirty="0">
                <a:solidFill>
                  <a:srgbClr val="5C5C5C"/>
                </a:solidFill>
              </a:rPr>
              <a:t>2ª Porta do SUS. </a:t>
            </a:r>
            <a:r>
              <a:rPr lang="pt-BR" sz="1000" b="0" i="0" u="none" strike="noStrike" dirty="0">
                <a:solidFill>
                  <a:srgbClr val="1B6DCB"/>
                </a:solidFill>
                <a:effectLst/>
                <a:hlinkClick r:id="rId6"/>
              </a:rPr>
              <a:t>ACÓRDÃO 2943/2021 – PLENÁRIO</a:t>
            </a:r>
            <a:r>
              <a:rPr lang="pt-BR" sz="1000" b="0" i="0" u="none" strike="noStrike" dirty="0">
                <a:solidFill>
                  <a:srgbClr val="1B6DCB"/>
                </a:solidFill>
                <a:effectLst/>
              </a:rPr>
              <a:t>. TC </a:t>
            </a:r>
            <a:r>
              <a:rPr lang="pt-BR" sz="1000" b="0" i="0" u="none" strike="noStrike" dirty="0">
                <a:solidFill>
                  <a:srgbClr val="1B6DCB"/>
                </a:solidFill>
                <a:effectLst/>
                <a:hlinkClick r:id="rId4"/>
              </a:rPr>
              <a:t>013.912/2012-7</a:t>
            </a:r>
            <a:r>
              <a:rPr lang="pt-BR" sz="1000" b="0" i="0" u="none" strike="noStrike" dirty="0">
                <a:solidFill>
                  <a:srgbClr val="1B6DCB"/>
                </a:solidFill>
                <a:effectLst/>
              </a:rPr>
              <a:t>. </a:t>
            </a:r>
            <a:r>
              <a:rPr lang="pt-BR" sz="1000" b="0" i="0" dirty="0">
                <a:solidFill>
                  <a:srgbClr val="5C5C5C"/>
                </a:solidFill>
                <a:effectLst/>
              </a:rPr>
              <a:t>RELATÓRIO DE AUDITORIA OPERACIONAL. GESTÃO DA PRESTAÇÃO DE SERVIÇOS DE ASSISTÊNCIA À SÁUDE A USUÁRIOS PRIVADOS POR HOSPITAIS DE ENSINO DE REFERÊNCIA. DIFERENÇAS DE QUALIDADE ENTRE OS ATENDIMENTOS PRESTADOS A USUÁRIOS PRIVADOS E A USUÁRIOS DO SUS. DIFERENCIAÇÃO INERENTE AO MODELO HÍBRIDO DE GESTÃO. CARÊNCIA DE ESTUDOS ACERCA DO ORÇAMENTO GLOBAL, DA NECESSIDADE E DA VIABILIDADE DA UTILIZAÇÃO DE RECURSOS ADICIONAIS ORIUNDOS DE ATENDIMENTO PRIVADO PELOS HOSPITAIS PÚBLICOS DE ENSINO. FRAGILIDADE DE RISCOS DECORRENTES DA AUSÊNCIA DE NORMATIZAÇÃO QUANTO AOS LIMITES E CONDIÇÕES DE PRESTAÇÃO DE SERVIÇOS PRIVADOS. FALTA DE CONTABILIZAÇÃO ADEQUADA DOS CUSTOS DOS SERVIÇOS. MANUTENÇÃO PROVISÓRIA DA PRESTAÇÃO DE SERVIÇOS A USUÁRIOS PRIVADOS. FIXAÇÃO DE CONDIÇÕES PARA CONTINUIDADE FUTURA DOS ATENDIMENTOS PRIVADOS. DETERMINAÇÃO. CIÊNCIA. PEDIDOS DE REEXAME INTERPOSTOS POR DUAS ENTIDADES HOSPITALARES. CONHECIMENTO E PROVIMENTO A UM DOS RECORRENTES E NEGATIVA DE PROVIMENTO AO OUTRO. EMBARGOS DE DECLARAÇÃO OPOSTOS POR OUTRO ESTABELECIMENTO HOSPITALAR. CONHECIMENTO. REJEIÇÃO. INTERPOSIÇÃO DE PEÇA RECURSAL INOMINADA. CONHECIMENTO COMO EMBARGOS DECLARATÓRIOS. RECONHECIMENTO DE ERRO DE FATO. PREMISSA EQUIVOCADA, SOBRE A QUAL SE FUNDOU AS DELIBERAÇÕES ANTERIORES. ACOLHIMENTO. EFEITOS INFRIGENTES. REFORMA DA DECISÃO EMBARGADA E DAS DELIBERAÇÕES POR ELA MANTIDAS. DETERMINAÇÃO. CIÊNCIA.</a:t>
            </a:r>
          </a:p>
          <a:p>
            <a:r>
              <a:rPr lang="pt-BR" sz="1000" b="0" i="0" u="none" strike="noStrike" dirty="0">
                <a:solidFill>
                  <a:srgbClr val="1B6DCB"/>
                </a:solidFill>
                <a:effectLst/>
                <a:hlinkClick r:id="rId7"/>
              </a:rPr>
              <a:t>ACÓRDÃO 2983/2015 - PLENÁRIO</a:t>
            </a:r>
            <a:r>
              <a:rPr lang="pt-BR" sz="1000" b="0" i="0" u="none" strike="noStrike" dirty="0">
                <a:solidFill>
                  <a:srgbClr val="1B6DCB"/>
                </a:solidFill>
                <a:effectLst/>
              </a:rPr>
              <a:t>. TC </a:t>
            </a:r>
            <a:r>
              <a:rPr lang="pt-BR" sz="1000" dirty="0">
                <a:solidFill>
                  <a:srgbClr val="1B6DCB"/>
                </a:solidFill>
              </a:rPr>
              <a:t>032.519/2014-1 . </a:t>
            </a:r>
            <a:r>
              <a:rPr lang="pt-BR" sz="1000" b="0" i="0" dirty="0">
                <a:solidFill>
                  <a:srgbClr val="5C5C5C"/>
                </a:solidFill>
                <a:effectLst/>
              </a:rPr>
              <a:t>AUDITORIA DE NATUREZA OPERACIONAL COM O OBJETIVO DE AVALIAR AS AÇÕES DA EMPRESA BRASILEIRA DE SERVIÇOS HOSPITALARES (EBSERH) VOLTADAS PARA MELHORIA DA GESTÃO E DA INFRAESTRUTURA DOS HOSPITAIS UNIVERSITÁRIOS FEDERAIS (HUF), BEM COMO AVALIAR A SUBSTITUIÇÃO DOS TERCEIRIZADOS QUE ATUAM COM VÍNCULO PRECÁRIO NESSAS UNIDADES HOSPITALARES. CONSTATAÇÃO DOS RESULTADOS POSITIVOS ADVINDOS DA ATUAÇÃO DA EBSERH NO APRIMORAMENTO DA GESTÃO HOSPITALAR E NA PRESTAÇÃO DOS SERVIÇOS DE SAÚDE OFERTADOS. OPORTUNIDADES DE MELHORIAS. DETERMINAÇÕES. RECOMENDAÇÕES. DETERMINAÇÕES DO TRIBUNAL RELATIVAS À SUBSTITUIÇÃO DOS TERCEIRIZADOS IRREGULARES AINDA NÃO PLENAMENTE CUMPRIDAS. NOVAS DETERMINAÇÕES DIRIGIDAS ÀS UNIVERSIDADES ÀS QUAIS SE VINCULAM HOSPITAIS QUE NÃO ADOTARAM MEDIDAS PARA CORREÇÃO DO PROBLEMA.</a:t>
            </a:r>
            <a:endParaRPr lang="pt-BR" sz="1000" dirty="0"/>
          </a:p>
        </p:txBody>
      </p:sp>
      <p:sp>
        <p:nvSpPr>
          <p:cNvPr id="8" name="CaixaDeTexto 7">
            <a:extLst>
              <a:ext uri="{FF2B5EF4-FFF2-40B4-BE49-F238E27FC236}">
                <a16:creationId xmlns:a16="http://schemas.microsoft.com/office/drawing/2014/main" id="{7F3910A9-64E7-E8C9-7526-209AA221CECA}"/>
              </a:ext>
            </a:extLst>
          </p:cNvPr>
          <p:cNvSpPr txBox="1"/>
          <p:nvPr/>
        </p:nvSpPr>
        <p:spPr>
          <a:xfrm>
            <a:off x="3047281" y="-10299439"/>
            <a:ext cx="6094562" cy="8217634"/>
          </a:xfrm>
          <a:prstGeom prst="rect">
            <a:avLst/>
          </a:prstGeom>
          <a:noFill/>
        </p:spPr>
        <p:txBody>
          <a:bodyPr wrap="square">
            <a:spAutoFit/>
          </a:bodyPr>
          <a:lstStyle/>
          <a:p>
            <a:pPr algn="just"/>
            <a:r>
              <a:rPr lang="pt-BR" sz="1200" b="1" i="0" u="none" strike="noStrike" dirty="0">
                <a:solidFill>
                  <a:schemeClr val="bg1"/>
                </a:solidFill>
                <a:effectLst/>
                <a:hlinkClick r:id="rId3">
                  <a:extLst>
                    <a:ext uri="{A12FA001-AC4F-418D-AE19-62706E023703}">
                      <ahyp:hlinkClr xmlns:ahyp="http://schemas.microsoft.com/office/drawing/2018/hyperlinkcolor" val="tx"/>
                    </a:ext>
                  </a:extLst>
                </a:hlinkClick>
              </a:rPr>
              <a:t>ACÓRDÃO 1040/2021 – PLENÁRIO</a:t>
            </a:r>
            <a:r>
              <a:rPr lang="pt-BR" sz="1200" b="1" i="0" u="none" strike="noStrike" dirty="0">
                <a:solidFill>
                  <a:schemeClr val="bg1"/>
                </a:solidFill>
                <a:effectLst/>
              </a:rPr>
              <a:t>. TC </a:t>
            </a:r>
            <a:r>
              <a:rPr lang="pt-BR" sz="1200" b="1" i="0" u="none" strike="noStrike" dirty="0">
                <a:solidFill>
                  <a:schemeClr val="bg1"/>
                </a:solidFill>
                <a:effectLst/>
                <a:hlinkClick r:id="rId4">
                  <a:extLst>
                    <a:ext uri="{A12FA001-AC4F-418D-AE19-62706E023703}">
                      <ahyp:hlinkClr xmlns:ahyp="http://schemas.microsoft.com/office/drawing/2018/hyperlinkcolor" val="tx"/>
                    </a:ext>
                  </a:extLst>
                </a:hlinkClick>
              </a:rPr>
              <a:t>014.877/2017-1 </a:t>
            </a:r>
            <a:r>
              <a:rPr lang="pt-BR" sz="1200" b="1" i="0" u="none" strike="noStrike" dirty="0">
                <a:solidFill>
                  <a:schemeClr val="bg1"/>
                </a:solidFill>
                <a:effectLst/>
              </a:rPr>
              <a:t>. </a:t>
            </a:r>
            <a:r>
              <a:rPr lang="pt-BR" sz="1200" b="1" i="0" dirty="0">
                <a:solidFill>
                  <a:schemeClr val="bg1"/>
                </a:solidFill>
                <a:effectLst/>
              </a:rPr>
              <a:t>AUDITORIA. AVALIAÇÃO DO CUMPRIMENTO DA JORNADA DE TRABALHO EM HOSPITAIS UNIVERSITÁRIOS ESPECIFICADOS. OCORRÊNCIAS QUE PODEM RESULTAR EM DANO AO ERÁRIO, COMPROMETER OS SERVIÇOS PRESTADOS E INVIABLILIZAR OS CONTROLES. DETERMINAÇÕES E RECOMENDAÇÕES. EMBARGOS DE DECLARAÇÃO. CONHECIMENTO. PROVIMENTO PARCIAL. MONITORAMENTO. DETERMINAÇÕES. CUMPRIMENTO PARCIAL. CONTINUIDADE DE MONITORAMENTO. CIÊNCIA.</a:t>
            </a:r>
          </a:p>
          <a:p>
            <a:pPr algn="just"/>
            <a:r>
              <a:rPr lang="pt-BR" sz="1200" b="1" i="0" u="none" strike="noStrike" dirty="0">
                <a:solidFill>
                  <a:schemeClr val="bg1"/>
                </a:solidFill>
                <a:effectLst/>
                <a:hlinkClick r:id="rId5">
                  <a:extLst>
                    <a:ext uri="{A12FA001-AC4F-418D-AE19-62706E023703}">
                      <ahyp:hlinkClr xmlns:ahyp="http://schemas.microsoft.com/office/drawing/2018/hyperlinkcolor" val="tx"/>
                    </a:ext>
                  </a:extLst>
                </a:hlinkClick>
              </a:rPr>
              <a:t>ACÓRDÃO 2626/2022 – PLENÁRIO</a:t>
            </a:r>
            <a:r>
              <a:rPr lang="pt-BR" sz="1200" b="1" i="0" u="none" strike="noStrike" dirty="0">
                <a:solidFill>
                  <a:schemeClr val="bg1"/>
                </a:solidFill>
                <a:effectLst/>
              </a:rPr>
              <a:t>. TC </a:t>
            </a:r>
            <a:r>
              <a:rPr lang="pt-BR" sz="1200" b="1" dirty="0">
                <a:solidFill>
                  <a:schemeClr val="bg1"/>
                </a:solidFill>
              </a:rPr>
              <a:t>019.998/2018-0 . </a:t>
            </a:r>
            <a:r>
              <a:rPr lang="pt-BR" sz="1200" b="1" i="0" dirty="0">
                <a:solidFill>
                  <a:schemeClr val="bg1"/>
                </a:solidFill>
                <a:effectLst/>
              </a:rPr>
              <a:t>ACOMPANHAMENTO PARA ANALISAR CONTRATAÇÕES DIRETAS NO ÂMBITO DE HOSPITAIS UNIVERSITÁRIOS FEDERAIS NO ESTADO DO RIO DE JANEIRO. AUDIÊNCIAS. AUSÊNCIA DE DOLO OU ERRO GROSSEIRO POR PARTE DOS GESTORES. MEDIDAS CORRETIVAS EM CURSO APÓS ASSINATURA DE CONTRATO DE GESTÃO COM A EMPRESA BRASILEIRA DE SERVIÇOS HOSPITALARES ACOLHIMENTO DAS RAZÕES DE JUSTIFICATIVA. CIÊNCIA.</a:t>
            </a:r>
          </a:p>
          <a:p>
            <a:pPr algn="just"/>
            <a:r>
              <a:rPr lang="pt-BR" sz="1200" b="1" dirty="0">
                <a:solidFill>
                  <a:schemeClr val="bg1"/>
                </a:solidFill>
              </a:rPr>
              <a:t>2ª Porta do SUS. </a:t>
            </a:r>
            <a:r>
              <a:rPr lang="pt-BR" sz="1200" b="1" i="0" u="none" strike="noStrike" dirty="0">
                <a:solidFill>
                  <a:schemeClr val="bg1"/>
                </a:solidFill>
                <a:effectLst/>
                <a:hlinkClick r:id="rId6">
                  <a:extLst>
                    <a:ext uri="{A12FA001-AC4F-418D-AE19-62706E023703}">
                      <ahyp:hlinkClr xmlns:ahyp="http://schemas.microsoft.com/office/drawing/2018/hyperlinkcolor" val="tx"/>
                    </a:ext>
                  </a:extLst>
                </a:hlinkClick>
              </a:rPr>
              <a:t>ACÓRDÃO 2943/2021 – PLENÁRIO</a:t>
            </a:r>
            <a:r>
              <a:rPr lang="pt-BR" sz="1200" b="1" i="0" u="none" strike="noStrike" dirty="0">
                <a:solidFill>
                  <a:schemeClr val="bg1"/>
                </a:solidFill>
                <a:effectLst/>
              </a:rPr>
              <a:t>. TC </a:t>
            </a:r>
            <a:r>
              <a:rPr lang="pt-BR" sz="1200" b="1" i="0" u="none" strike="noStrike" dirty="0">
                <a:solidFill>
                  <a:schemeClr val="bg1"/>
                </a:solidFill>
                <a:effectLst/>
                <a:hlinkClick r:id="rId4">
                  <a:extLst>
                    <a:ext uri="{A12FA001-AC4F-418D-AE19-62706E023703}">
                      <ahyp:hlinkClr xmlns:ahyp="http://schemas.microsoft.com/office/drawing/2018/hyperlinkcolor" val="tx"/>
                    </a:ext>
                  </a:extLst>
                </a:hlinkClick>
              </a:rPr>
              <a:t>013.912/2012-7</a:t>
            </a:r>
            <a:r>
              <a:rPr lang="pt-BR" sz="1200" b="1" i="0" u="none" strike="noStrike" dirty="0">
                <a:solidFill>
                  <a:schemeClr val="bg1"/>
                </a:solidFill>
                <a:effectLst/>
              </a:rPr>
              <a:t>. </a:t>
            </a:r>
            <a:r>
              <a:rPr lang="pt-BR" sz="1200" b="1" i="0" dirty="0">
                <a:solidFill>
                  <a:schemeClr val="bg1"/>
                </a:solidFill>
                <a:effectLst/>
              </a:rPr>
              <a:t>RELATÓRIO DE AUDITORIA OPERACIONAL. GESTÃO DA PRESTAÇÃO DE SERVIÇOS DE ASSISTÊNCIA À SÁUDE A USUÁRIOS PRIVADOS POR HOSPITAIS DE ENSINO DE REFERÊNCIA. DIFERENÇAS DE QUALIDADE ENTRE OS ATENDIMENTOS PRESTADOS A USUÁRIOS PRIVADOS E A USUÁRIOS DO SUS. DIFERENCIAÇÃO INERENTE AO MODELO HÍBRIDO DE GESTÃO. CARÊNCIA DE ESTUDOS ACERCA DO ORÇAMENTO GLOBAL, DA NECESSIDADE E DA VIABILIDADE DA UTILIZAÇÃO DE RECURSOS ADICIONAIS ORIUNDOS DE ATENDIMENTO PRIVADO PELOS HOSPITAIS PÚBLICOS DE ENSINO. FRAGILIDADE DE RISCOS DECORRENTES DA AUSÊNCIA DE NORMATIZAÇÃO QUANTO AOS LIMITES E CONDIÇÕES DE PRESTAÇÃO DE SERVIÇOS PRIVADOS. FALTA DE CONTABILIZAÇÃO ADEQUADA DOS CUSTOS DOS SERVIÇOS. MANUTENÇÃO PROVISÓRIA DA PRESTAÇÃO DE SERVIÇOS A USUÁRIOS PRIVADOS. FIXAÇÃO DE CONDIÇÕES PARA CONTINUIDADE FUTURA DOS ATENDIMENTOS PRIVADOS. DETERMINAÇÃO. CIÊNCIA. PEDIDOS DE REEXAME INTERPOSTOS POR DUAS ENTIDADES HOSPITALARES. CONHECIMENTO E PROVIMENTO A UM DOS RECORRENTES E NEGATIVA DE PROVIMENTO AO OUTRO. EMBARGOS DE DECLARAÇÃO OPOSTOS POR OUTRO ESTABELECIMENTO HOSPITALAR. CONHECIMENTO. REJEIÇÃO. INTERPOSIÇÃO DE PEÇA RECURSAL INOMINADA. CONHECIMENTO COMO EMBARGOS DECLARATÓRIOS. RECONHECIMENTO DE ERRO DE FATO. PREMISSA EQUIVOCADA, SOBRE A QUAL SE FUNDOU AS DELIBERAÇÕES ANTERIORES. ACOLHIMENTO. EFEITOS INFRIGENTES. REFORMA DA DECISÃO EMBARGADA E DAS DELIBERAÇÕES POR ELA MANTIDAS. DETERMINAÇÃO. CIÊNCIA.</a:t>
            </a:r>
          </a:p>
          <a:p>
            <a:pPr algn="just"/>
            <a:r>
              <a:rPr lang="pt-BR" sz="1200" b="1" i="0" u="none" strike="noStrike" dirty="0">
                <a:solidFill>
                  <a:schemeClr val="bg1"/>
                </a:solidFill>
                <a:effectLst/>
                <a:hlinkClick r:id="rId7">
                  <a:extLst>
                    <a:ext uri="{A12FA001-AC4F-418D-AE19-62706E023703}">
                      <ahyp:hlinkClr xmlns:ahyp="http://schemas.microsoft.com/office/drawing/2018/hyperlinkcolor" val="tx"/>
                    </a:ext>
                  </a:extLst>
                </a:hlinkClick>
              </a:rPr>
              <a:t>ACÓRDÃO 2983/2015 - PLENÁRIO</a:t>
            </a:r>
            <a:r>
              <a:rPr lang="pt-BR" sz="1200" b="1" i="0" u="none" strike="noStrike" dirty="0">
                <a:solidFill>
                  <a:schemeClr val="bg1"/>
                </a:solidFill>
                <a:effectLst/>
              </a:rPr>
              <a:t>. TC </a:t>
            </a:r>
            <a:r>
              <a:rPr lang="pt-BR" sz="1200" b="1" dirty="0">
                <a:solidFill>
                  <a:schemeClr val="bg1"/>
                </a:solidFill>
              </a:rPr>
              <a:t>032.519/2014-1 . </a:t>
            </a:r>
            <a:r>
              <a:rPr lang="pt-BR" sz="1200" b="1" i="0" dirty="0">
                <a:solidFill>
                  <a:schemeClr val="bg1"/>
                </a:solidFill>
                <a:effectLst/>
              </a:rPr>
              <a:t>AUDITORIA DE NATUREZA OPERACIONAL COM O OBJETIVO DE AVALIAR AS AÇÕES DA EMPRESA BRASILEIRA DE SERVIÇOS HOSPITALARES (EBSERH) VOLTADAS PARA MELHORIA DA GESTÃO E DA INFRAESTRUTURA DOS HOSPITAIS UNIVERSITÁRIOS FEDERAIS (HUF), BEM COMO AVALIAR A SUBSTITUIÇÃO DOS TERCEIRIZADOS QUE ATUAM COM VÍNCULO PRECÁRIO NESSAS UNIDADES HOSPITALARES. CONSTATAÇÃO DOS RESULTADOS POSITIVOS ADVINDOS DA ATUAÇÃO DA EBSERH NO APRIMORAMENTO DA GESTÃO HOSPITALAR E NA PRESTAÇÃO DOS SERVIÇOS DE SAÚDE OFERTADOS. OPORTUNIDADES DE MELHORIAS. DETERMINAÇÕES. RECOMENDAÇÕES. DETERMINAÇÕES DO TRIBUNAL RELATIVAS À SUBSTITUIÇÃO DOS TERCEIRIZADOS IRREGULARES AINDA NÃO PLENAMENTE CUMPRIDAS. NOVAS DETERMINAÇÕES DIRIGIDAS ÀS UNIVERSIDADES ÀS QUAIS SE VINCULAM HOSPITAIS QUE NÃO ADOTARAM MEDIDAS PARA CORREÇÃO DO PROBLEMA.</a:t>
            </a:r>
            <a:endParaRPr lang="pt-BR" sz="1200" b="1" dirty="0">
              <a:solidFill>
                <a:schemeClr val="bg1"/>
              </a:solidFill>
            </a:endParaRPr>
          </a:p>
        </p:txBody>
      </p:sp>
      <p:sp>
        <p:nvSpPr>
          <p:cNvPr id="22" name="Retângulo: Cantos Arredondados 21">
            <a:extLst>
              <a:ext uri="{FF2B5EF4-FFF2-40B4-BE49-F238E27FC236}">
                <a16:creationId xmlns:a16="http://schemas.microsoft.com/office/drawing/2014/main" id="{197E382F-BE39-7BDC-17D3-3C5718BDB3AD}"/>
              </a:ext>
            </a:extLst>
          </p:cNvPr>
          <p:cNvSpPr/>
          <p:nvPr/>
        </p:nvSpPr>
        <p:spPr>
          <a:xfrm>
            <a:off x="4934160" y="2958860"/>
            <a:ext cx="4207683" cy="36058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solidFill>
                  <a:srgbClr val="C00000"/>
                </a:solidFill>
                <a:latin typeface="Calibri" panose="020F0502020204030204"/>
              </a:rPr>
              <a:t>TC 003.347/2023-0</a:t>
            </a:r>
          </a:p>
          <a:p>
            <a:r>
              <a:rPr lang="pt-BR" b="1" dirty="0">
                <a:solidFill>
                  <a:srgbClr val="C00000"/>
                </a:solidFill>
                <a:latin typeface="Calibri" panose="020F0502020204030204"/>
              </a:rPr>
              <a:t>Acórdão 914/2023-TCU-Plenário.</a:t>
            </a:r>
          </a:p>
          <a:p>
            <a:r>
              <a:rPr lang="pt-BR" b="1" dirty="0">
                <a:solidFill>
                  <a:srgbClr val="C00000"/>
                </a:solidFill>
                <a:latin typeface="Calibri" panose="020F0502020204030204"/>
              </a:rPr>
              <a:t>Representação da </a:t>
            </a:r>
            <a:r>
              <a:rPr lang="pt-BR" b="1" dirty="0" err="1">
                <a:solidFill>
                  <a:srgbClr val="C00000"/>
                </a:solidFill>
                <a:latin typeface="Calibri" panose="020F0502020204030204"/>
              </a:rPr>
              <a:t>AudSaúde</a:t>
            </a:r>
            <a:r>
              <a:rPr lang="pt-BR" b="1" dirty="0">
                <a:solidFill>
                  <a:srgbClr val="C00000"/>
                </a:solidFill>
                <a:latin typeface="Calibri" panose="020F0502020204030204"/>
              </a:rPr>
              <a:t> sobre supostas irregularidades ocorridas nas contratações de serviço de locação e manutenção de máquinas de Terapia Renal Substitutiva e nas compras de insumos destinados a hemodiálise, no período de 2019 a 2021, pelo HFB, pelo HFSE e pelo HFCF.</a:t>
            </a:r>
          </a:p>
          <a:p>
            <a:r>
              <a:rPr lang="pt-BR" b="1" dirty="0">
                <a:solidFill>
                  <a:srgbClr val="C00000"/>
                </a:solidFill>
                <a:latin typeface="Calibri" panose="020F0502020204030204"/>
              </a:rPr>
              <a:t>Conversão em TCE (Débito de cerca de R$ 3,5 milhões)</a:t>
            </a:r>
          </a:p>
        </p:txBody>
      </p:sp>
      <p:pic>
        <p:nvPicPr>
          <p:cNvPr id="25" name="Imagem 24">
            <a:extLst>
              <a:ext uri="{FF2B5EF4-FFF2-40B4-BE49-F238E27FC236}">
                <a16:creationId xmlns:a16="http://schemas.microsoft.com/office/drawing/2014/main" id="{C479D413-1391-0C73-21E8-EDB06BA2B3EA}"/>
              </a:ext>
            </a:extLst>
          </p:cNvPr>
          <p:cNvPicPr>
            <a:picLocks noChangeAspect="1"/>
          </p:cNvPicPr>
          <p:nvPr/>
        </p:nvPicPr>
        <p:blipFill>
          <a:blip r:embed="rId8"/>
          <a:stretch>
            <a:fillRect/>
          </a:stretch>
        </p:blipFill>
        <p:spPr>
          <a:xfrm>
            <a:off x="868416" y="3059454"/>
            <a:ext cx="3228064" cy="2421049"/>
          </a:xfrm>
          <a:prstGeom prst="rect">
            <a:avLst/>
          </a:prstGeom>
        </p:spPr>
      </p:pic>
      <p:sp>
        <p:nvSpPr>
          <p:cNvPr id="4" name="Retângulo: Cantos Arredondados 3">
            <a:extLst>
              <a:ext uri="{FF2B5EF4-FFF2-40B4-BE49-F238E27FC236}">
                <a16:creationId xmlns:a16="http://schemas.microsoft.com/office/drawing/2014/main" id="{DB85D8D0-D0AD-4EB2-6720-408EA1CCFF5D}"/>
              </a:ext>
            </a:extLst>
          </p:cNvPr>
          <p:cNvSpPr/>
          <p:nvPr/>
        </p:nvSpPr>
        <p:spPr>
          <a:xfrm>
            <a:off x="5928852" y="693717"/>
            <a:ext cx="4266615" cy="738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pt-BR" sz="2000" b="1" i="0" u="none" strike="noStrike" cap="none" spc="0" normalizeH="0" baseline="0" noProof="0" dirty="0">
                <a:ln>
                  <a:noFill/>
                </a:ln>
                <a:solidFill>
                  <a:srgbClr val="C00000"/>
                </a:solidFill>
                <a:effectLst/>
                <a:uLnTx/>
                <a:uFillTx/>
                <a:latin typeface="Calibri" panose="020F0502020204030204"/>
                <a:ea typeface="+mn-ea"/>
                <a:cs typeface="+mn-cs"/>
              </a:rPr>
              <a:t>TC 004.531/2022-1</a:t>
            </a:r>
          </a:p>
          <a:p>
            <a:pPr algn="ctr"/>
            <a:r>
              <a:rPr lang="pt-BR" sz="2000" b="1" dirty="0">
                <a:solidFill>
                  <a:srgbClr val="C00000"/>
                </a:solidFill>
                <a:latin typeface="Calibri" panose="020F0502020204030204"/>
              </a:rPr>
              <a:t>Acórdão 725/2023-Plenário</a:t>
            </a:r>
          </a:p>
        </p:txBody>
      </p:sp>
      <p:sp>
        <p:nvSpPr>
          <p:cNvPr id="5" name="Retângulo: Cantos Arredondados 4">
            <a:extLst>
              <a:ext uri="{FF2B5EF4-FFF2-40B4-BE49-F238E27FC236}">
                <a16:creationId xmlns:a16="http://schemas.microsoft.com/office/drawing/2014/main" id="{DB0C1646-55D9-C797-C2C2-8BF5DC471764}"/>
              </a:ext>
            </a:extLst>
          </p:cNvPr>
          <p:cNvSpPr/>
          <p:nvPr/>
        </p:nvSpPr>
        <p:spPr>
          <a:xfrm>
            <a:off x="4934160" y="1711956"/>
            <a:ext cx="6867802" cy="10652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000" b="1" dirty="0">
                <a:solidFill>
                  <a:srgbClr val="C00000"/>
                </a:solidFill>
                <a:latin typeface="Calibri" panose="020F0502020204030204"/>
              </a:rPr>
              <a:t>Acompanhamento para verificar, nos anos de 2019 a 2021, a conformidade das licitações e dos contratos dos hospitais e institutos federais no Rio de Janeiro</a:t>
            </a:r>
          </a:p>
        </p:txBody>
      </p:sp>
      <p:sp>
        <p:nvSpPr>
          <p:cNvPr id="9" name="Retângulo: Cantos Arredondados 8">
            <a:extLst>
              <a:ext uri="{FF2B5EF4-FFF2-40B4-BE49-F238E27FC236}">
                <a16:creationId xmlns:a16="http://schemas.microsoft.com/office/drawing/2014/main" id="{1B7BFFB1-449C-FD23-A4F0-E74F3FA1A153}"/>
              </a:ext>
            </a:extLst>
          </p:cNvPr>
          <p:cNvSpPr/>
          <p:nvPr/>
        </p:nvSpPr>
        <p:spPr>
          <a:xfrm>
            <a:off x="9299049" y="2963586"/>
            <a:ext cx="2502913" cy="7677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pt-BR" sz="1800" b="1" i="0" u="none" strike="noStrike" cap="none" spc="0" normalizeH="0" baseline="0" noProof="0" dirty="0">
                <a:ln>
                  <a:noFill/>
                </a:ln>
                <a:solidFill>
                  <a:srgbClr val="C00000"/>
                </a:solidFill>
                <a:effectLst/>
                <a:uLnTx/>
                <a:uFillTx/>
                <a:latin typeface="Calibri" panose="020F0502020204030204"/>
                <a:ea typeface="+mn-ea"/>
                <a:cs typeface="+mn-cs"/>
              </a:rPr>
              <a:t>TC </a:t>
            </a:r>
            <a:r>
              <a:rPr lang="pt-BR" sz="1800" b="1" dirty="0">
                <a:solidFill>
                  <a:srgbClr val="C00000"/>
                </a:solidFill>
                <a:latin typeface="Calibri" panose="020F0502020204030204"/>
              </a:rPr>
              <a:t>028.874/2022-6</a:t>
            </a:r>
            <a:endParaRPr lang="pt-BR" b="1" dirty="0">
              <a:solidFill>
                <a:srgbClr val="C00000"/>
              </a:solidFill>
            </a:endParaRPr>
          </a:p>
          <a:p>
            <a:pPr algn="ctr"/>
            <a:r>
              <a:rPr lang="pt-BR" b="1" dirty="0">
                <a:solidFill>
                  <a:srgbClr val="C00000"/>
                </a:solidFill>
              </a:rPr>
              <a:t>Apoio Administrativo</a:t>
            </a:r>
          </a:p>
        </p:txBody>
      </p:sp>
    </p:spTree>
    <p:extLst>
      <p:ext uri="{BB962C8B-B14F-4D97-AF65-F5344CB8AC3E}">
        <p14:creationId xmlns:p14="http://schemas.microsoft.com/office/powerpoint/2010/main" val="9255199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animBg="1"/>
      <p:bldP spid="5" grpId="0" animBg="1"/>
      <p:bldP spid="9" grpId="0" animBg="1"/>
    </p:bldLst>
  </p:timing>
</p:sld>
</file>

<file path=ppt/theme/theme1.xml><?xml version="1.0" encoding="utf-8"?>
<a:theme xmlns:a="http://schemas.openxmlformats.org/drawingml/2006/main" name="1_Tema do Office">
  <a:themeElements>
    <a:clrScheme name="Escala de Cinz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6950</TotalTime>
  <Words>6482</Words>
  <Application>Microsoft Office PowerPoint</Application>
  <PresentationFormat>Widescreen</PresentationFormat>
  <Paragraphs>129</Paragraphs>
  <Slides>11</Slides>
  <Notes>0</Notes>
  <HiddenSlides>0</HiddenSlides>
  <MMClips>0</MMClips>
  <ScaleCrop>false</ScaleCrop>
  <HeadingPairs>
    <vt:vector size="6" baseType="variant">
      <vt:variant>
        <vt:lpstr>Fontes usadas</vt:lpstr>
      </vt:variant>
      <vt:variant>
        <vt:i4>4</vt:i4>
      </vt:variant>
      <vt:variant>
        <vt:lpstr>Tema</vt:lpstr>
      </vt:variant>
      <vt:variant>
        <vt:i4>2</vt:i4>
      </vt:variant>
      <vt:variant>
        <vt:lpstr>Títulos de slides</vt:lpstr>
      </vt:variant>
      <vt:variant>
        <vt:i4>11</vt:i4>
      </vt:variant>
    </vt:vector>
  </HeadingPairs>
  <TitlesOfParts>
    <vt:vector size="17" baseType="lpstr">
      <vt:lpstr>Arial</vt:lpstr>
      <vt:lpstr>Baskerville Old Face</vt:lpstr>
      <vt:lpstr>Calibri</vt:lpstr>
      <vt:lpstr>Calibri Light</vt:lpstr>
      <vt:lpstr>1_Tema do Office</vt:lpstr>
      <vt:lpstr>4_Tema do Office</vt:lpstr>
      <vt:lpstr>Atuação da AudSaúde nos Hospitais Federais do Rio de Janeiro</vt:lpstr>
      <vt:lpstr>Fiscalizações nos Hospitais Federais no Rio de Janeiro</vt:lpstr>
      <vt:lpstr>Gestão de Estoques </vt:lpstr>
      <vt:lpstr>Gestão de Equipamentos </vt:lpstr>
      <vt:lpstr>Gestão de Infraestrutura</vt:lpstr>
      <vt:lpstr>Gestão de Pessoal </vt:lpstr>
      <vt:lpstr>Gestão de Regulação </vt:lpstr>
      <vt:lpstr>Desbloqueio leitos ociosos - Covid-19 </vt:lpstr>
      <vt:lpstr>Acompanhamento das contratações dos HFRJ</vt:lpstr>
      <vt:lpstr>Projeto Eficiência Hospitalar</vt:lpstr>
      <vt:lpstr>Apresentação do PowerPoint</vt:lpstr>
    </vt:vector>
  </TitlesOfParts>
  <Company>TCU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Planejamento D1</dc:title>
  <dc:creator>Alexandre Giraux Cavalcanti</dc:creator>
  <cp:lastModifiedBy>Bruno Lima Caldeira de Andrada</cp:lastModifiedBy>
  <cp:revision>47</cp:revision>
  <dcterms:created xsi:type="dcterms:W3CDTF">2023-02-24T04:36:35Z</dcterms:created>
  <dcterms:modified xsi:type="dcterms:W3CDTF">2023-05-16T17:03:30Z</dcterms:modified>
</cp:coreProperties>
</file>