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4"/>
  </p:sldMasterIdLst>
  <p:notesMasterIdLst>
    <p:notesMasterId r:id="rId16"/>
  </p:notesMasterIdLst>
  <p:handoutMasterIdLst>
    <p:handoutMasterId r:id="rId17"/>
  </p:handoutMasterIdLst>
  <p:sldIdLst>
    <p:sldId id="4120" r:id="rId5"/>
    <p:sldId id="296" r:id="rId6"/>
    <p:sldId id="4008" r:id="rId7"/>
    <p:sldId id="4017" r:id="rId8"/>
    <p:sldId id="4009" r:id="rId9"/>
    <p:sldId id="4010" r:id="rId10"/>
    <p:sldId id="4011" r:id="rId11"/>
    <p:sldId id="4012" r:id="rId12"/>
    <p:sldId id="4013" r:id="rId13"/>
    <p:sldId id="4015" r:id="rId14"/>
    <p:sldId id="4003" r:id="rId15"/>
  </p:sldIdLst>
  <p:sldSz cx="12192000" cy="6858000"/>
  <p:notesSz cx="6794500" cy="9906000"/>
  <p:defaultTextStyle>
    <a:defPPr>
      <a:defRPr lang="pt-BR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9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briel" initials="G" lastIdx="77" clrIdx="0"/>
  <p:cmAuthor id="1" name="Gabriel Ervilha" initials="GE" lastIdx="36" clrIdx="1"/>
  <p:cmAuthor id="2" name="Fernanda de Souza Lima da Costa e Silva" initials="FdSLdCeS" lastIdx="8" clrIdx="2"/>
  <p:cmAuthor id="3" name="Manuela Hungerbuhler" initials="MH" lastIdx="37" clrIdx="3">
    <p:extLst>
      <p:ext uri="{19B8F6BF-5375-455C-9EA6-DF929625EA0E}">
        <p15:presenceInfo xmlns:p15="http://schemas.microsoft.com/office/powerpoint/2012/main" userId="83c7b8126621ba88" providerId="Windows Live"/>
      </p:ext>
    </p:extLst>
  </p:cmAuthor>
  <p:cmAuthor id="4" name="Monica Monteiro" initials="MM" lastIdx="32" clrIdx="4">
    <p:extLst>
      <p:ext uri="{19B8F6BF-5375-455C-9EA6-DF929625EA0E}">
        <p15:presenceInfo xmlns:p15="http://schemas.microsoft.com/office/powerpoint/2012/main" userId="7042652b07443869" providerId="Windows Live"/>
      </p:ext>
    </p:extLst>
  </p:cmAuthor>
  <p:cmAuthor id="5" name="Juliana Del Santoro Reis" initials="JDSR" lastIdx="9" clrIdx="5">
    <p:extLst>
      <p:ext uri="{19B8F6BF-5375-455C-9EA6-DF929625EA0E}">
        <p15:presenceInfo xmlns:p15="http://schemas.microsoft.com/office/powerpoint/2012/main" userId="ea8db2e915596fa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B32E"/>
    <a:srgbClr val="008974"/>
    <a:srgbClr val="D2870B"/>
    <a:srgbClr val="006FB9"/>
    <a:srgbClr val="009933"/>
    <a:srgbClr val="1E428B"/>
    <a:srgbClr val="97491D"/>
    <a:srgbClr val="BD5B25"/>
    <a:srgbClr val="52BBB5"/>
    <a:srgbClr val="CAD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465" autoAdjust="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251"/>
        <p:guide pos="39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>
        <p:scale>
          <a:sx n="140" d="100"/>
          <a:sy n="140" d="100"/>
        </p:scale>
        <p:origin x="1788" y="-14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 b="0">
                <a:solidFill>
                  <a:srgbClr val="002060"/>
                </a:solidFill>
              </a:defRPr>
            </a:pPr>
            <a:r>
              <a:rPr lang="pt-BR" sz="2000" b="1" dirty="0">
                <a:solidFill>
                  <a:srgbClr val="002060"/>
                </a:solidFill>
              </a:rPr>
              <a:t>Setor</a:t>
            </a:r>
            <a:r>
              <a:rPr lang="pt-BR" sz="2000" b="1" baseline="0" dirty="0">
                <a:solidFill>
                  <a:srgbClr val="002060"/>
                </a:solidFill>
              </a:rPr>
              <a:t> </a:t>
            </a:r>
            <a:r>
              <a:rPr lang="pt-BR" sz="2000" b="1" dirty="0">
                <a:solidFill>
                  <a:srgbClr val="002060"/>
                </a:solidFill>
              </a:rPr>
              <a:t>Naval</a:t>
            </a:r>
            <a:r>
              <a:rPr lang="pt-BR" sz="2000" b="1" baseline="0" dirty="0">
                <a:solidFill>
                  <a:srgbClr val="002060"/>
                </a:solidFill>
              </a:rPr>
              <a:t> O&amp;G</a:t>
            </a:r>
            <a:endParaRPr lang="pt-BR" sz="2000" b="1" dirty="0">
              <a:solidFill>
                <a:srgbClr val="002060"/>
              </a:solidFill>
            </a:endParaRPr>
          </a:p>
          <a:p>
            <a:pPr>
              <a:defRPr sz="2000" b="0">
                <a:solidFill>
                  <a:srgbClr val="002060"/>
                </a:solidFill>
              </a:defRPr>
            </a:pPr>
            <a:r>
              <a:rPr lang="pt-BR" sz="2000" b="1" dirty="0">
                <a:solidFill>
                  <a:srgbClr val="002060"/>
                </a:solidFill>
              </a:rPr>
              <a:t>Desembolso</a:t>
            </a:r>
            <a:r>
              <a:rPr lang="pt-BR" sz="2000" b="1" baseline="0" dirty="0">
                <a:solidFill>
                  <a:srgbClr val="002060"/>
                </a:solidFill>
              </a:rPr>
              <a:t> Total</a:t>
            </a:r>
            <a:r>
              <a:rPr lang="pt-BR" sz="2000" b="1" dirty="0">
                <a:solidFill>
                  <a:srgbClr val="002060"/>
                </a:solidFill>
              </a:rPr>
              <a:t>:  R$25,7 bilhões</a:t>
            </a:r>
          </a:p>
        </c:rich>
      </c:tx>
      <c:layout>
        <c:manualLayout>
          <c:xMode val="edge"/>
          <c:yMode val="edge"/>
          <c:x val="0.33614534673638108"/>
          <c:y val="1.6352201527793486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880654093496044"/>
          <c:y val="0.24837329842585798"/>
          <c:w val="0.60180871798583913"/>
          <c:h val="0.5889552219070852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'Graficos Ctr x Dsb'!$A$25</c:f>
              <c:strCache>
                <c:ptCount val="1"/>
                <c:pt idx="0">
                  <c:v>Docagem</c:v>
                </c:pt>
              </c:strCache>
            </c:strRef>
          </c:tx>
          <c:spPr>
            <a:solidFill>
              <a:srgbClr val="C15C29"/>
            </a:solidFill>
          </c:spPr>
          <c:invertIfNegative val="0"/>
          <c:cat>
            <c:numRef>
              <c:f>'Graficos Ctr x Dsb'!$D$24:$Z$24</c:f>
              <c:numCache>
                <c:formatCode>0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'Graficos Ctr x Dsb'!$D$25:$Z$25</c:f>
              <c:numCache>
                <c:formatCode>General</c:formatCode>
                <c:ptCount val="23"/>
                <c:pt idx="17" formatCode="#,##0.00">
                  <c:v>4.2963686499999998</c:v>
                </c:pt>
                <c:pt idx="18" formatCode="#,##0.00">
                  <c:v>33.38662755</c:v>
                </c:pt>
                <c:pt idx="19" formatCode="#,##0.00">
                  <c:v>33.292001399999997</c:v>
                </c:pt>
                <c:pt idx="20" formatCode="#,##0.00">
                  <c:v>127.21229543</c:v>
                </c:pt>
                <c:pt idx="21" formatCode="#,##0.00">
                  <c:v>57.172469929999998</c:v>
                </c:pt>
                <c:pt idx="22" formatCode="#,##0.00">
                  <c:v>180.51999348999999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29-4498-B464-8B3A93B8D3BD}"/>
            </c:ext>
          </c:extLst>
        </c:ser>
        <c:ser>
          <c:idx val="1"/>
          <c:order val="1"/>
          <c:tx>
            <c:strRef>
              <c:f>'Graficos Ctr x Dsb'!$A$26</c:f>
              <c:strCache>
                <c:ptCount val="1"/>
                <c:pt idx="0">
                  <c:v>Embarcação de Apoio</c:v>
                </c:pt>
              </c:strCache>
            </c:strRef>
          </c:tx>
          <c:spPr>
            <a:solidFill>
              <a:srgbClr val="759CB8"/>
            </a:solidFill>
          </c:spPr>
          <c:invertIfNegative val="0"/>
          <c:cat>
            <c:numRef>
              <c:f>'Graficos Ctr x Dsb'!$D$24:$Z$24</c:f>
              <c:numCache>
                <c:formatCode>0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'Graficos Ctr x Dsb'!$D$26:$Z$26</c:f>
              <c:numCache>
                <c:formatCode>#,##0.00</c:formatCode>
                <c:ptCount val="23"/>
                <c:pt idx="0">
                  <c:v>14.42809166</c:v>
                </c:pt>
                <c:pt idx="1">
                  <c:v>21.898371940000001</c:v>
                </c:pt>
                <c:pt idx="2">
                  <c:v>76.334108549999996</c:v>
                </c:pt>
                <c:pt idx="3">
                  <c:v>269.20315557999999</c:v>
                </c:pt>
                <c:pt idx="4">
                  <c:v>433.96485477999994</c:v>
                </c:pt>
                <c:pt idx="5">
                  <c:v>194.17599046999999</c:v>
                </c:pt>
                <c:pt idx="6">
                  <c:v>490.94921962999996</c:v>
                </c:pt>
                <c:pt idx="7">
                  <c:v>668.82490958999995</c:v>
                </c:pt>
                <c:pt idx="8">
                  <c:v>459.48455967999996</c:v>
                </c:pt>
                <c:pt idx="9">
                  <c:v>442.38886442</c:v>
                </c:pt>
                <c:pt idx="10">
                  <c:v>1255.7148971900001</c:v>
                </c:pt>
                <c:pt idx="11">
                  <c:v>1324.7235717199999</c:v>
                </c:pt>
                <c:pt idx="12">
                  <c:v>1603.8429350399999</c:v>
                </c:pt>
                <c:pt idx="13">
                  <c:v>1140.2112825199999</c:v>
                </c:pt>
                <c:pt idx="14">
                  <c:v>960.24367209999889</c:v>
                </c:pt>
                <c:pt idx="15">
                  <c:v>1826.79431555</c:v>
                </c:pt>
                <c:pt idx="16">
                  <c:v>1073.9777052999998</c:v>
                </c:pt>
                <c:pt idx="17">
                  <c:v>452.99703</c:v>
                </c:pt>
                <c:pt idx="18">
                  <c:v>956.91298750999999</c:v>
                </c:pt>
                <c:pt idx="19">
                  <c:v>789.48905657</c:v>
                </c:pt>
                <c:pt idx="20">
                  <c:v>77.735906060000005</c:v>
                </c:pt>
                <c:pt idx="21">
                  <c:v>64.078341909999992</c:v>
                </c:pt>
                <c:pt idx="22">
                  <c:v>100.76767717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B29-4498-B464-8B3A93B8D3BD}"/>
            </c:ext>
          </c:extLst>
        </c:ser>
        <c:ser>
          <c:idx val="2"/>
          <c:order val="2"/>
          <c:tx>
            <c:strRef>
              <c:f>'Graficos Ctr x Dsb'!$A$27</c:f>
              <c:strCache>
                <c:ptCount val="1"/>
                <c:pt idx="0">
                  <c:v>Estaleiro</c:v>
                </c:pt>
              </c:strCache>
            </c:strRef>
          </c:tx>
          <c:spPr>
            <a:solidFill>
              <a:srgbClr val="65B32E"/>
            </a:solidFill>
          </c:spPr>
          <c:invertIfNegative val="0"/>
          <c:cat>
            <c:numRef>
              <c:f>'Graficos Ctr x Dsb'!$D$24:$Z$24</c:f>
              <c:numCache>
                <c:formatCode>0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'Graficos Ctr x Dsb'!$D$27:$Z$27</c:f>
              <c:numCache>
                <c:formatCode>General</c:formatCode>
                <c:ptCount val="23"/>
                <c:pt idx="6" formatCode="#,##0.00">
                  <c:v>55.835653999999998</c:v>
                </c:pt>
                <c:pt idx="7" formatCode="#,##0.00">
                  <c:v>27.51421698</c:v>
                </c:pt>
                <c:pt idx="8" formatCode="#,##0.00">
                  <c:v>12.1864133</c:v>
                </c:pt>
                <c:pt idx="9" formatCode="#,##0.00">
                  <c:v>22.675552359999998</c:v>
                </c:pt>
                <c:pt idx="10" formatCode="#,##0.00">
                  <c:v>25.47018503</c:v>
                </c:pt>
                <c:pt idx="11" formatCode="#,##0.00">
                  <c:v>500.32186980999995</c:v>
                </c:pt>
                <c:pt idx="12" formatCode="#,##0.00">
                  <c:v>18.736090809999997</c:v>
                </c:pt>
                <c:pt idx="13" formatCode="#,##0.00">
                  <c:v>24.455595069999998</c:v>
                </c:pt>
                <c:pt idx="14" formatCode="#,##0.00">
                  <c:v>274.33551571999999</c:v>
                </c:pt>
                <c:pt idx="15" formatCode="#,##0.00">
                  <c:v>80.331751870000005</c:v>
                </c:pt>
                <c:pt idx="16" formatCode="#,##0.00">
                  <c:v>56.653137189999995</c:v>
                </c:pt>
                <c:pt idx="17" formatCode="#,##0.00">
                  <c:v>30.791060059999996</c:v>
                </c:pt>
                <c:pt idx="18" formatCode="#,##0.00">
                  <c:v>77.223078349999994</c:v>
                </c:pt>
                <c:pt idx="19" formatCode="#,##0.00">
                  <c:v>20.943001510000002</c:v>
                </c:pt>
                <c:pt idx="20" formatCode="#,##0.00">
                  <c:v>10.802475769999999</c:v>
                </c:pt>
                <c:pt idx="22" formatCode="#,##0.00">
                  <c:v>49.934155169999997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B29-4498-B464-8B3A93B8D3BD}"/>
            </c:ext>
          </c:extLst>
        </c:ser>
        <c:ser>
          <c:idx val="3"/>
          <c:order val="3"/>
          <c:tx>
            <c:strRef>
              <c:f>'Graficos Ctr x Dsb'!$A$28</c:f>
              <c:strCache>
                <c:ptCount val="1"/>
                <c:pt idx="0">
                  <c:v>Modernização Emb. de Apoio</c:v>
                </c:pt>
              </c:strCache>
            </c:strRef>
          </c:tx>
          <c:spPr>
            <a:solidFill>
              <a:srgbClr val="1E428B"/>
            </a:solidFill>
          </c:spPr>
          <c:invertIfNegative val="0"/>
          <c:cat>
            <c:numRef>
              <c:f>'Graficos Ctr x Dsb'!$D$24:$Z$24</c:f>
              <c:numCache>
                <c:formatCode>0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'Graficos Ctr x Dsb'!$D$28:$Z$28</c:f>
              <c:numCache>
                <c:formatCode>General</c:formatCode>
                <c:ptCount val="23"/>
                <c:pt idx="5" formatCode="#,##0.00">
                  <c:v>13.051311019999998</c:v>
                </c:pt>
                <c:pt idx="6" formatCode="#,##0.00">
                  <c:v>31.784339989999996</c:v>
                </c:pt>
                <c:pt idx="7" formatCode="#,##0.00">
                  <c:v>8.5962312300000008</c:v>
                </c:pt>
                <c:pt idx="8" formatCode="#,##0.00">
                  <c:v>18.862022420000002</c:v>
                </c:pt>
                <c:pt idx="22" formatCode="#,##0.00">
                  <c:v>23.86233532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B29-4498-B464-8B3A93B8D3BD}"/>
            </c:ext>
          </c:extLst>
        </c:ser>
        <c:ser>
          <c:idx val="4"/>
          <c:order val="4"/>
          <c:tx>
            <c:strRef>
              <c:f>'Graficos Ctr x Dsb'!$A$29</c:f>
              <c:strCache>
                <c:ptCount val="1"/>
                <c:pt idx="0">
                  <c:v>Navio Petroleiro</c:v>
                </c:pt>
              </c:strCache>
            </c:strRef>
          </c:tx>
          <c:spPr>
            <a:solidFill>
              <a:srgbClr val="008D75"/>
            </a:solidFill>
          </c:spPr>
          <c:invertIfNegative val="0"/>
          <c:cat>
            <c:numRef>
              <c:f>'Graficos Ctr x Dsb'!$D$24:$Z$24</c:f>
              <c:numCache>
                <c:formatCode>0</c:formatCod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</c:numCache>
            </c:numRef>
          </c:cat>
          <c:val>
            <c:numRef>
              <c:f>'Graficos Ctr x Dsb'!$D$29:$Z$29</c:f>
              <c:numCache>
                <c:formatCode>General</c:formatCode>
                <c:ptCount val="23"/>
                <c:pt idx="8" formatCode="#,##0.00">
                  <c:v>176.93300381</c:v>
                </c:pt>
                <c:pt idx="9" formatCode="#,##0.00">
                  <c:v>431.41456055999998</c:v>
                </c:pt>
                <c:pt idx="10" formatCode="#,##0.00">
                  <c:v>514.09413768000002</c:v>
                </c:pt>
                <c:pt idx="11" formatCode="#,##0.00">
                  <c:v>352.12868159999999</c:v>
                </c:pt>
                <c:pt idx="12" formatCode="#,##0.00">
                  <c:v>715.77452496000001</c:v>
                </c:pt>
                <c:pt idx="13" formatCode="#,##0.00">
                  <c:v>1031.0922088999998</c:v>
                </c:pt>
                <c:pt idx="14" formatCode="#,##0.00">
                  <c:v>817.94275386999993</c:v>
                </c:pt>
                <c:pt idx="15" formatCode="#,##0.00">
                  <c:v>1515.7238695399999</c:v>
                </c:pt>
                <c:pt idx="16" formatCode="#,##0.00">
                  <c:v>621.86044520999894</c:v>
                </c:pt>
                <c:pt idx="17" formatCode="#,##0.00">
                  <c:v>1141.25419829</c:v>
                </c:pt>
                <c:pt idx="18" formatCode="#,##0.00">
                  <c:v>849.89545379999993</c:v>
                </c:pt>
                <c:pt idx="19" formatCode="#,##0.00">
                  <c:v>953.12954482999999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B29-4498-B464-8B3A93B8D3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71359992"/>
        <c:axId val="371354504"/>
        <c:axId val="0"/>
      </c:bar3DChart>
      <c:catAx>
        <c:axId val="371359992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 b="0"/>
            </a:pPr>
            <a:endParaRPr lang="pt-BR"/>
          </a:p>
        </c:txPr>
        <c:crossAx val="371354504"/>
        <c:crosses val="autoZero"/>
        <c:auto val="1"/>
        <c:lblAlgn val="ctr"/>
        <c:lblOffset val="100"/>
        <c:noMultiLvlLbl val="0"/>
      </c:catAx>
      <c:valAx>
        <c:axId val="3713545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 b="1"/>
                </a:pPr>
                <a:r>
                  <a:rPr lang="pt-BR"/>
                  <a:t> Desembolso  (R$MM) </a:t>
                </a: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crossAx val="371359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583368856216778"/>
          <c:y val="0.32849706013822511"/>
          <c:w val="0.23851430613267299"/>
          <c:h val="0.4748998383935632"/>
        </c:manualLayout>
      </c:layout>
      <c:overlay val="0"/>
      <c:txPr>
        <a:bodyPr/>
        <a:lstStyle/>
        <a:p>
          <a:pPr>
            <a:defRPr sz="1400">
              <a:solidFill>
                <a:srgbClr val="002060"/>
              </a:solidFill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6EB913-DC5C-4B07-A473-A714DD5A7A2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979B92E-B05D-49C9-A223-6BF97AA35412}">
      <dgm:prSet phldrT="[Texto]" custT="1"/>
      <dgm:spPr>
        <a:xfrm>
          <a:off x="1088431" y="1667215"/>
          <a:ext cx="6962986" cy="833607"/>
        </a:xfrm>
        <a:prstGeom prst="rect">
          <a:avLst/>
        </a:prstGeom>
        <a:solidFill>
          <a:srgbClr val="00438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/>
        </a:ln>
        <a:effectLst/>
      </dgm:spPr>
      <dgm:t>
        <a:bodyPr/>
        <a:lstStyle/>
        <a:p>
          <a:pPr>
            <a:buNone/>
          </a:pPr>
          <a:r>
            <a:rPr lang="pt-BR" sz="2000" spc="-1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Crédito de longo prazo do Fundo da Marinha Mercante (FMM).</a:t>
          </a:r>
          <a:endParaRPr lang="pt-BR" sz="20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DD28FF5D-8394-417C-B8C4-123D1060DEE4}" type="parTrans" cxnId="{793083EF-D104-438D-9F46-5DE4E20F914F}">
      <dgm:prSet/>
      <dgm:spPr/>
      <dgm:t>
        <a:bodyPr/>
        <a:lstStyle/>
        <a:p>
          <a:endParaRPr lang="pt-BR" sz="1400">
            <a:solidFill>
              <a:schemeClr val="bg1"/>
            </a:solidFill>
          </a:endParaRPr>
        </a:p>
      </dgm:t>
    </dgm:pt>
    <dgm:pt modelId="{94861F6B-3B28-45DA-844A-5F379F92661C}" type="sibTrans" cxnId="{793083EF-D104-438D-9F46-5DE4E20F914F}">
      <dgm:prSet/>
      <dgm:spPr/>
      <dgm:t>
        <a:bodyPr/>
        <a:lstStyle/>
        <a:p>
          <a:endParaRPr lang="pt-BR" sz="1400">
            <a:solidFill>
              <a:schemeClr val="bg1"/>
            </a:solidFill>
          </a:endParaRPr>
        </a:p>
      </dgm:t>
    </dgm:pt>
    <dgm:pt modelId="{3979E1D4-9E8C-47C3-8B87-7070D5134E07}">
      <dgm:prSet phldrT="[Texto]" custT="1"/>
      <dgm:spPr>
        <a:xfrm>
          <a:off x="1088431" y="2917843"/>
          <a:ext cx="6962986" cy="833607"/>
        </a:xfrm>
        <a:prstGeom prst="rect">
          <a:avLst/>
        </a:prstGeom>
        <a:solidFill>
          <a:srgbClr val="00438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/>
        </a:ln>
        <a:effectLst/>
      </dgm:spPr>
      <dgm:t>
        <a:bodyPr/>
        <a:lstStyle/>
        <a:p>
          <a:pPr>
            <a:buNone/>
          </a:pPr>
          <a:r>
            <a:rPr lang="pt-BR" sz="2000" spc="-1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O BNDES como principal agente financeiro do FMM.</a:t>
          </a:r>
          <a:endParaRPr lang="pt-BR" sz="2000" dirty="0">
            <a:solidFill>
              <a:sysClr val="window" lastClr="FFFFFF"/>
            </a:solidFill>
            <a:latin typeface="Arial"/>
            <a:ea typeface="+mn-ea"/>
            <a:cs typeface="+mn-cs"/>
          </a:endParaRPr>
        </a:p>
      </dgm:t>
    </dgm:pt>
    <dgm:pt modelId="{4E7B0605-5107-46ED-93E9-835FA93E6970}" type="parTrans" cxnId="{71301814-B255-4F2B-A369-87706C8BEF1E}">
      <dgm:prSet/>
      <dgm:spPr/>
      <dgm:t>
        <a:bodyPr/>
        <a:lstStyle/>
        <a:p>
          <a:endParaRPr lang="pt-BR" sz="1400">
            <a:solidFill>
              <a:schemeClr val="bg1"/>
            </a:solidFill>
          </a:endParaRPr>
        </a:p>
      </dgm:t>
    </dgm:pt>
    <dgm:pt modelId="{666BDAE9-E549-4E07-81A9-458282E61BB4}" type="sibTrans" cxnId="{71301814-B255-4F2B-A369-87706C8BEF1E}">
      <dgm:prSet/>
      <dgm:spPr/>
      <dgm:t>
        <a:bodyPr/>
        <a:lstStyle/>
        <a:p>
          <a:endParaRPr lang="pt-BR" sz="1400">
            <a:solidFill>
              <a:schemeClr val="bg1"/>
            </a:solidFill>
          </a:endParaRPr>
        </a:p>
      </dgm:t>
    </dgm:pt>
    <dgm:pt modelId="{DF3883B2-F4CB-482A-ACF2-E4B7DDEFF1B0}">
      <dgm:prSet custT="1"/>
      <dgm:spPr>
        <a:xfrm>
          <a:off x="610504" y="4168472"/>
          <a:ext cx="7440913" cy="833607"/>
        </a:xfrm>
        <a:solidFill>
          <a:srgbClr val="00438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/>
        </a:ln>
        <a:effectLst/>
      </dgm:spPr>
      <dgm:t>
        <a:bodyPr/>
        <a:lstStyle/>
        <a:p>
          <a:pPr>
            <a:buNone/>
          </a:pPr>
          <a:r>
            <a:rPr lang="pt-BR" sz="2000" spc="-1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O empreendedor disposto a investir.</a:t>
          </a:r>
        </a:p>
      </dgm:t>
    </dgm:pt>
    <dgm:pt modelId="{2F7432D4-C968-41F6-8AF9-3B50F95A8CCF}" type="parTrans" cxnId="{A4F5382C-2256-4075-8DD6-19F3BF608D07}">
      <dgm:prSet/>
      <dgm:spPr/>
      <dgm:t>
        <a:bodyPr/>
        <a:lstStyle/>
        <a:p>
          <a:endParaRPr lang="pt-BR" sz="1400">
            <a:solidFill>
              <a:schemeClr val="bg1"/>
            </a:solidFill>
          </a:endParaRPr>
        </a:p>
      </dgm:t>
    </dgm:pt>
    <dgm:pt modelId="{0D5165BE-14F9-4F9F-8F5A-DE5A902137A5}" type="sibTrans" cxnId="{A4F5382C-2256-4075-8DD6-19F3BF608D07}">
      <dgm:prSet/>
      <dgm:spPr/>
      <dgm:t>
        <a:bodyPr/>
        <a:lstStyle/>
        <a:p>
          <a:endParaRPr lang="pt-BR" sz="1400">
            <a:solidFill>
              <a:schemeClr val="bg1"/>
            </a:solidFill>
          </a:endParaRPr>
        </a:p>
      </dgm:t>
    </dgm:pt>
    <dgm:pt modelId="{2F9F7442-8DE5-4C9D-BC0B-F4121EEB1225}">
      <dgm:prSet phldrT="[Texto]" custT="1"/>
      <dgm:spPr>
        <a:xfrm>
          <a:off x="610504" y="416587"/>
          <a:ext cx="7440913" cy="833607"/>
        </a:xfrm>
        <a:prstGeom prst="rect">
          <a:avLst/>
        </a:prstGeom>
        <a:solidFill>
          <a:srgbClr val="00438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/>
        </a:ln>
        <a:effectLst/>
      </dgm:spPr>
      <dgm:t>
        <a:bodyPr/>
        <a:lstStyle/>
        <a:p>
          <a:pPr>
            <a:buNone/>
          </a:pPr>
          <a:r>
            <a:rPr lang="pt-BR" sz="20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Setor de Óleo e Gás Offshore ativo e dinâmico.</a:t>
          </a:r>
        </a:p>
      </dgm:t>
    </dgm:pt>
    <dgm:pt modelId="{AC5E0420-797E-4C83-99F4-EA9AD58518E3}" type="parTrans" cxnId="{03BFBD00-AF86-4E87-A63F-824817B6BFC1}">
      <dgm:prSet/>
      <dgm:spPr/>
      <dgm:t>
        <a:bodyPr/>
        <a:lstStyle/>
        <a:p>
          <a:endParaRPr lang="pt-BR" sz="1400"/>
        </a:p>
      </dgm:t>
    </dgm:pt>
    <dgm:pt modelId="{09515F38-BBB7-4CF8-B8F6-621EAC4CE544}" type="sibTrans" cxnId="{03BFBD00-AF86-4E87-A63F-824817B6BFC1}">
      <dgm:prSet/>
      <dgm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rgbClr val="006FB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/>
        </a:ln>
        <a:effectLst/>
      </dgm:spPr>
      <dgm:t>
        <a:bodyPr/>
        <a:lstStyle/>
        <a:p>
          <a:endParaRPr lang="pt-BR" sz="1400"/>
        </a:p>
      </dgm:t>
    </dgm:pt>
    <dgm:pt modelId="{661797E4-4172-46D0-B704-5D8E2A27F966}">
      <dgm:prSet phldrT="[Texto]" custT="1"/>
      <dgm:spPr>
        <a:xfrm>
          <a:off x="1088431" y="2917843"/>
          <a:ext cx="6962986" cy="833607"/>
        </a:xfrm>
        <a:solidFill>
          <a:srgbClr val="00438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/>
        </a:ln>
        <a:effectLst/>
      </dgm:spPr>
      <dgm:t>
        <a:bodyPr/>
        <a:lstStyle/>
        <a:p>
          <a:pPr>
            <a:buNone/>
          </a:pPr>
          <a:r>
            <a:rPr lang="pt-BR" sz="2000" dirty="0">
              <a:solidFill>
                <a:sysClr val="window" lastClr="FFFFFF"/>
              </a:solidFill>
              <a:latin typeface="Arial"/>
              <a:ea typeface="+mn-ea"/>
              <a:cs typeface="+mn-cs"/>
            </a:rPr>
            <a:t>Arcabouço regulatório favorável.</a:t>
          </a:r>
        </a:p>
      </dgm:t>
    </dgm:pt>
    <dgm:pt modelId="{159C5B64-62A1-476D-97AC-2CFDF5ADB4C0}" type="parTrans" cxnId="{5DCA24B9-88DE-41EC-ABC7-7963A8427E33}">
      <dgm:prSet/>
      <dgm:spPr/>
      <dgm:t>
        <a:bodyPr/>
        <a:lstStyle/>
        <a:p>
          <a:endParaRPr lang="pt-BR"/>
        </a:p>
      </dgm:t>
    </dgm:pt>
    <dgm:pt modelId="{A8CF9CDF-444B-4708-B338-9C991B5FC1C1}" type="sibTrans" cxnId="{5DCA24B9-88DE-41EC-ABC7-7963A8427E33}">
      <dgm:prSet/>
      <dgm:spPr/>
      <dgm:t>
        <a:bodyPr/>
        <a:lstStyle/>
        <a:p>
          <a:endParaRPr lang="pt-BR"/>
        </a:p>
      </dgm:t>
    </dgm:pt>
    <dgm:pt modelId="{9D5CB5A1-0E0C-4631-B90F-6CA6F446DF8D}" type="pres">
      <dgm:prSet presAssocID="{4E6EB913-DC5C-4B07-A473-A714DD5A7A2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t-BR"/>
        </a:p>
      </dgm:t>
    </dgm:pt>
    <dgm:pt modelId="{32561573-C557-4A16-A1A0-B44A3F2BEF05}" type="pres">
      <dgm:prSet presAssocID="{4E6EB913-DC5C-4B07-A473-A714DD5A7A21}" presName="Name1" presStyleCnt="0"/>
      <dgm:spPr/>
    </dgm:pt>
    <dgm:pt modelId="{9A96CB07-E5F3-4A96-973A-EF1CE02503B4}" type="pres">
      <dgm:prSet presAssocID="{4E6EB913-DC5C-4B07-A473-A714DD5A7A21}" presName="cycle" presStyleCnt="0"/>
      <dgm:spPr/>
    </dgm:pt>
    <dgm:pt modelId="{828F649B-6476-45BB-B484-16D45A7283C1}" type="pres">
      <dgm:prSet presAssocID="{4E6EB913-DC5C-4B07-A473-A714DD5A7A21}" presName="srcNode" presStyleLbl="node1" presStyleIdx="0" presStyleCnt="5"/>
      <dgm:spPr/>
    </dgm:pt>
    <dgm:pt modelId="{BF9EEE4B-0732-42FD-881B-1D6586C42B08}" type="pres">
      <dgm:prSet presAssocID="{4E6EB913-DC5C-4B07-A473-A714DD5A7A21}" presName="conn" presStyleLbl="parChTrans1D2" presStyleIdx="0" presStyleCnt="1"/>
      <dgm:spPr/>
      <dgm:t>
        <a:bodyPr/>
        <a:lstStyle/>
        <a:p>
          <a:endParaRPr lang="pt-BR"/>
        </a:p>
      </dgm:t>
    </dgm:pt>
    <dgm:pt modelId="{286D5857-CEF9-4987-B318-FFF178635D39}" type="pres">
      <dgm:prSet presAssocID="{4E6EB913-DC5C-4B07-A473-A714DD5A7A21}" presName="extraNode" presStyleLbl="node1" presStyleIdx="0" presStyleCnt="5"/>
      <dgm:spPr/>
    </dgm:pt>
    <dgm:pt modelId="{A2B0FE74-3E84-42C4-AF11-100A42B82CAE}" type="pres">
      <dgm:prSet presAssocID="{4E6EB913-DC5C-4B07-A473-A714DD5A7A21}" presName="dstNode" presStyleLbl="node1" presStyleIdx="0" presStyleCnt="5"/>
      <dgm:spPr/>
    </dgm:pt>
    <dgm:pt modelId="{4F684C6E-938D-41C9-BB4D-97797A558E1C}" type="pres">
      <dgm:prSet presAssocID="{2F9F7442-8DE5-4C9D-BC0B-F4121EEB1225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7C1B4D-7299-4DAC-873A-8C5424A611A9}" type="pres">
      <dgm:prSet presAssocID="{2F9F7442-8DE5-4C9D-BC0B-F4121EEB1225}" presName="accent_1" presStyleCnt="0"/>
      <dgm:spPr/>
    </dgm:pt>
    <dgm:pt modelId="{6F677AF9-CC63-4EE9-89C8-5BA2AECCE4ED}" type="pres">
      <dgm:prSet presAssocID="{2F9F7442-8DE5-4C9D-BC0B-F4121EEB1225}" presName="accentRepeatNode" presStyleLbl="solidFgAcc1" presStyleIdx="0" presStyleCnt="5"/>
      <dgm:spPr>
        <a:xfrm>
          <a:off x="89500" y="312386"/>
          <a:ext cx="1042009" cy="104200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06FB9">
              <a:hueOff val="0"/>
              <a:satOff val="0"/>
              <a:lumOff val="0"/>
              <a:alphaOff val="0"/>
            </a:srgbClr>
          </a:solidFill>
          <a:prstDash val="solid"/>
          <a:miter/>
        </a:ln>
        <a:effectLst/>
      </dgm:spPr>
    </dgm:pt>
    <dgm:pt modelId="{CD5117C9-AAE8-4B1B-A838-E1A028D33D8D}" type="pres">
      <dgm:prSet presAssocID="{7979B92E-B05D-49C9-A223-6BF97AA35412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B1C6989-9A3E-4352-93E3-4D1C112B5A09}" type="pres">
      <dgm:prSet presAssocID="{7979B92E-B05D-49C9-A223-6BF97AA35412}" presName="accent_2" presStyleCnt="0"/>
      <dgm:spPr/>
    </dgm:pt>
    <dgm:pt modelId="{D01FACED-A6A3-40B2-805D-8FAF7BE6C75E}" type="pres">
      <dgm:prSet presAssocID="{7979B92E-B05D-49C9-A223-6BF97AA35412}" presName="accentRepeatNode" presStyleLbl="solidFgAcc1" presStyleIdx="1" presStyleCnt="5"/>
      <dgm:spPr>
        <a:xfrm>
          <a:off x="567426" y="1563014"/>
          <a:ext cx="1042009" cy="104200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06FB9">
              <a:hueOff val="0"/>
              <a:satOff val="0"/>
              <a:lumOff val="0"/>
              <a:alphaOff val="0"/>
            </a:srgbClr>
          </a:solidFill>
          <a:prstDash val="solid"/>
          <a:miter/>
        </a:ln>
        <a:effectLst/>
      </dgm:spPr>
    </dgm:pt>
    <dgm:pt modelId="{8F364617-35DC-4BCF-AECB-717C549331C0}" type="pres">
      <dgm:prSet presAssocID="{3979E1D4-9E8C-47C3-8B87-7070D5134E07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A322E15-4B87-4BE1-8B84-C2A756F15903}" type="pres">
      <dgm:prSet presAssocID="{3979E1D4-9E8C-47C3-8B87-7070D5134E07}" presName="accent_3" presStyleCnt="0"/>
      <dgm:spPr/>
    </dgm:pt>
    <dgm:pt modelId="{3FB0CF5B-334D-430F-8188-EEE3225691CB}" type="pres">
      <dgm:prSet presAssocID="{3979E1D4-9E8C-47C3-8B87-7070D5134E07}" presName="accentRepeatNode" presStyleLbl="solidFgAcc1" presStyleIdx="2" presStyleCnt="5"/>
      <dgm:spPr>
        <a:xfrm>
          <a:off x="567426" y="2813642"/>
          <a:ext cx="1042009" cy="104200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06FB9">
              <a:hueOff val="0"/>
              <a:satOff val="0"/>
              <a:lumOff val="0"/>
              <a:alphaOff val="0"/>
            </a:srgbClr>
          </a:solidFill>
          <a:prstDash val="solid"/>
          <a:miter/>
        </a:ln>
        <a:effectLst/>
      </dgm:spPr>
    </dgm:pt>
    <dgm:pt modelId="{86028293-8EAF-4609-A08B-84C66662C3B7}" type="pres">
      <dgm:prSet presAssocID="{661797E4-4172-46D0-B704-5D8E2A27F966}" presName="text_4" presStyleLbl="node1" presStyleIdx="3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A319451D-7788-40FE-9585-8639B943FBFC}" type="pres">
      <dgm:prSet presAssocID="{661797E4-4172-46D0-B704-5D8E2A27F966}" presName="accent_4" presStyleCnt="0"/>
      <dgm:spPr/>
    </dgm:pt>
    <dgm:pt modelId="{4C8487FE-FCD1-4AD0-BB63-EBF610AFF009}" type="pres">
      <dgm:prSet presAssocID="{661797E4-4172-46D0-B704-5D8E2A27F966}" presName="accentRepeatNode" presStyleLbl="solidFgAcc1" presStyleIdx="3" presStyleCnt="5"/>
      <dgm:spPr/>
    </dgm:pt>
    <dgm:pt modelId="{73BF1F78-608C-4613-BD66-6A6BA256623B}" type="pres">
      <dgm:prSet presAssocID="{DF3883B2-F4CB-482A-ACF2-E4B7DDEFF1B0}" presName="text_5" presStyleLbl="node1" presStyleIdx="4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97E89575-A603-4D7E-8F91-7A8C510B6EF6}" type="pres">
      <dgm:prSet presAssocID="{DF3883B2-F4CB-482A-ACF2-E4B7DDEFF1B0}" presName="accent_5" presStyleCnt="0"/>
      <dgm:spPr/>
    </dgm:pt>
    <dgm:pt modelId="{E0C0121E-29BE-471B-AE0B-73F21F4B0FEC}" type="pres">
      <dgm:prSet presAssocID="{DF3883B2-F4CB-482A-ACF2-E4B7DDEFF1B0}" presName="accentRepeatNode" presStyleLbl="solidFgAcc1" presStyleIdx="4" presStyleCnt="5"/>
      <dgm:spPr>
        <a:xfrm>
          <a:off x="89500" y="4064271"/>
          <a:ext cx="1042009" cy="1042009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006FB9">
              <a:hueOff val="0"/>
              <a:satOff val="0"/>
              <a:lumOff val="0"/>
              <a:alphaOff val="0"/>
            </a:srgbClr>
          </a:solidFill>
          <a:prstDash val="solid"/>
          <a:miter/>
        </a:ln>
        <a:effectLst/>
      </dgm:spPr>
    </dgm:pt>
  </dgm:ptLst>
  <dgm:cxnLst>
    <dgm:cxn modelId="{5DCA24B9-88DE-41EC-ABC7-7963A8427E33}" srcId="{4E6EB913-DC5C-4B07-A473-A714DD5A7A21}" destId="{661797E4-4172-46D0-B704-5D8E2A27F966}" srcOrd="3" destOrd="0" parTransId="{159C5B64-62A1-476D-97AC-2CFDF5ADB4C0}" sibTransId="{A8CF9CDF-444B-4708-B338-9C991B5FC1C1}"/>
    <dgm:cxn modelId="{F191235E-64DF-449E-AAF2-C9DE16B7CB61}" type="presOf" srcId="{3979E1D4-9E8C-47C3-8B87-7070D5134E07}" destId="{8F364617-35DC-4BCF-AECB-717C549331C0}" srcOrd="0" destOrd="0" presId="urn:microsoft.com/office/officeart/2008/layout/VerticalCurvedList"/>
    <dgm:cxn modelId="{03BFBD00-AF86-4E87-A63F-824817B6BFC1}" srcId="{4E6EB913-DC5C-4B07-A473-A714DD5A7A21}" destId="{2F9F7442-8DE5-4C9D-BC0B-F4121EEB1225}" srcOrd="0" destOrd="0" parTransId="{AC5E0420-797E-4C83-99F4-EA9AD58518E3}" sibTransId="{09515F38-BBB7-4CF8-B8F6-621EAC4CE544}"/>
    <dgm:cxn modelId="{793083EF-D104-438D-9F46-5DE4E20F914F}" srcId="{4E6EB913-DC5C-4B07-A473-A714DD5A7A21}" destId="{7979B92E-B05D-49C9-A223-6BF97AA35412}" srcOrd="1" destOrd="0" parTransId="{DD28FF5D-8394-417C-B8C4-123D1060DEE4}" sibTransId="{94861F6B-3B28-45DA-844A-5F379F92661C}"/>
    <dgm:cxn modelId="{FDBD13D2-8D03-499C-BC86-20062C5926F4}" type="presOf" srcId="{4E6EB913-DC5C-4B07-A473-A714DD5A7A21}" destId="{9D5CB5A1-0E0C-4631-B90F-6CA6F446DF8D}" srcOrd="0" destOrd="0" presId="urn:microsoft.com/office/officeart/2008/layout/VerticalCurvedList"/>
    <dgm:cxn modelId="{24267B93-D8D3-4A5A-AE73-949CCE1CD949}" type="presOf" srcId="{2F9F7442-8DE5-4C9D-BC0B-F4121EEB1225}" destId="{4F684C6E-938D-41C9-BB4D-97797A558E1C}" srcOrd="0" destOrd="0" presId="urn:microsoft.com/office/officeart/2008/layout/VerticalCurvedList"/>
    <dgm:cxn modelId="{BB31842B-10FA-4F31-AE68-902BF2D5AF56}" type="presOf" srcId="{DF3883B2-F4CB-482A-ACF2-E4B7DDEFF1B0}" destId="{73BF1F78-608C-4613-BD66-6A6BA256623B}" srcOrd="0" destOrd="0" presId="urn:microsoft.com/office/officeart/2008/layout/VerticalCurvedList"/>
    <dgm:cxn modelId="{A4F5382C-2256-4075-8DD6-19F3BF608D07}" srcId="{4E6EB913-DC5C-4B07-A473-A714DD5A7A21}" destId="{DF3883B2-F4CB-482A-ACF2-E4B7DDEFF1B0}" srcOrd="4" destOrd="0" parTransId="{2F7432D4-C968-41F6-8AF9-3B50F95A8CCF}" sibTransId="{0D5165BE-14F9-4F9F-8F5A-DE5A902137A5}"/>
    <dgm:cxn modelId="{057999F0-B103-49E6-83AE-E5ED606B5E16}" type="presOf" srcId="{09515F38-BBB7-4CF8-B8F6-621EAC4CE544}" destId="{BF9EEE4B-0732-42FD-881B-1D6586C42B08}" srcOrd="0" destOrd="0" presId="urn:microsoft.com/office/officeart/2008/layout/VerticalCurvedList"/>
    <dgm:cxn modelId="{71301814-B255-4F2B-A369-87706C8BEF1E}" srcId="{4E6EB913-DC5C-4B07-A473-A714DD5A7A21}" destId="{3979E1D4-9E8C-47C3-8B87-7070D5134E07}" srcOrd="2" destOrd="0" parTransId="{4E7B0605-5107-46ED-93E9-835FA93E6970}" sibTransId="{666BDAE9-E549-4E07-81A9-458282E61BB4}"/>
    <dgm:cxn modelId="{CAE90BB8-B033-479A-A66B-E60529EC3403}" type="presOf" srcId="{661797E4-4172-46D0-B704-5D8E2A27F966}" destId="{86028293-8EAF-4609-A08B-84C66662C3B7}" srcOrd="0" destOrd="0" presId="urn:microsoft.com/office/officeart/2008/layout/VerticalCurvedList"/>
    <dgm:cxn modelId="{A749C2E2-A0DB-41F9-855B-15690246C448}" type="presOf" srcId="{7979B92E-B05D-49C9-A223-6BF97AA35412}" destId="{CD5117C9-AAE8-4B1B-A838-E1A028D33D8D}" srcOrd="0" destOrd="0" presId="urn:microsoft.com/office/officeart/2008/layout/VerticalCurvedList"/>
    <dgm:cxn modelId="{E6589933-B3BB-4484-BBA5-425A7E8AC73D}" type="presParOf" srcId="{9D5CB5A1-0E0C-4631-B90F-6CA6F446DF8D}" destId="{32561573-C557-4A16-A1A0-B44A3F2BEF05}" srcOrd="0" destOrd="0" presId="urn:microsoft.com/office/officeart/2008/layout/VerticalCurvedList"/>
    <dgm:cxn modelId="{69A8882A-82F9-493A-A817-C037CB9CEF9B}" type="presParOf" srcId="{32561573-C557-4A16-A1A0-B44A3F2BEF05}" destId="{9A96CB07-E5F3-4A96-973A-EF1CE02503B4}" srcOrd="0" destOrd="0" presId="urn:microsoft.com/office/officeart/2008/layout/VerticalCurvedList"/>
    <dgm:cxn modelId="{000787FC-7E0A-44EE-A09E-BDF04DEB1129}" type="presParOf" srcId="{9A96CB07-E5F3-4A96-973A-EF1CE02503B4}" destId="{828F649B-6476-45BB-B484-16D45A7283C1}" srcOrd="0" destOrd="0" presId="urn:microsoft.com/office/officeart/2008/layout/VerticalCurvedList"/>
    <dgm:cxn modelId="{5E1761C8-8DA1-4A8A-8989-C8B1B119995B}" type="presParOf" srcId="{9A96CB07-E5F3-4A96-973A-EF1CE02503B4}" destId="{BF9EEE4B-0732-42FD-881B-1D6586C42B08}" srcOrd="1" destOrd="0" presId="urn:microsoft.com/office/officeart/2008/layout/VerticalCurvedList"/>
    <dgm:cxn modelId="{67F9E56A-4E1E-4410-844B-C871BA833C68}" type="presParOf" srcId="{9A96CB07-E5F3-4A96-973A-EF1CE02503B4}" destId="{286D5857-CEF9-4987-B318-FFF178635D39}" srcOrd="2" destOrd="0" presId="urn:microsoft.com/office/officeart/2008/layout/VerticalCurvedList"/>
    <dgm:cxn modelId="{B6C74E38-B41B-44BC-B36C-5A41BA8B890B}" type="presParOf" srcId="{9A96CB07-E5F3-4A96-973A-EF1CE02503B4}" destId="{A2B0FE74-3E84-42C4-AF11-100A42B82CAE}" srcOrd="3" destOrd="0" presId="urn:microsoft.com/office/officeart/2008/layout/VerticalCurvedList"/>
    <dgm:cxn modelId="{047B7C8D-0659-4467-9BE6-5027E4402423}" type="presParOf" srcId="{32561573-C557-4A16-A1A0-B44A3F2BEF05}" destId="{4F684C6E-938D-41C9-BB4D-97797A558E1C}" srcOrd="1" destOrd="0" presId="urn:microsoft.com/office/officeart/2008/layout/VerticalCurvedList"/>
    <dgm:cxn modelId="{A3B230CD-A022-46D5-B263-67F050C38A57}" type="presParOf" srcId="{32561573-C557-4A16-A1A0-B44A3F2BEF05}" destId="{FC7C1B4D-7299-4DAC-873A-8C5424A611A9}" srcOrd="2" destOrd="0" presId="urn:microsoft.com/office/officeart/2008/layout/VerticalCurvedList"/>
    <dgm:cxn modelId="{42DE50F6-6B8D-4DFA-BF3B-5F41032A5D89}" type="presParOf" srcId="{FC7C1B4D-7299-4DAC-873A-8C5424A611A9}" destId="{6F677AF9-CC63-4EE9-89C8-5BA2AECCE4ED}" srcOrd="0" destOrd="0" presId="urn:microsoft.com/office/officeart/2008/layout/VerticalCurvedList"/>
    <dgm:cxn modelId="{195D5A04-151C-4F72-B288-ED9094D18BC7}" type="presParOf" srcId="{32561573-C557-4A16-A1A0-B44A3F2BEF05}" destId="{CD5117C9-AAE8-4B1B-A838-E1A028D33D8D}" srcOrd="3" destOrd="0" presId="urn:microsoft.com/office/officeart/2008/layout/VerticalCurvedList"/>
    <dgm:cxn modelId="{35D9C90E-1C8F-43F6-8C01-5F154B8EB0D2}" type="presParOf" srcId="{32561573-C557-4A16-A1A0-B44A3F2BEF05}" destId="{4B1C6989-9A3E-4352-93E3-4D1C112B5A09}" srcOrd="4" destOrd="0" presId="urn:microsoft.com/office/officeart/2008/layout/VerticalCurvedList"/>
    <dgm:cxn modelId="{B3C570C5-3820-4228-B09F-98B9B3005473}" type="presParOf" srcId="{4B1C6989-9A3E-4352-93E3-4D1C112B5A09}" destId="{D01FACED-A6A3-40B2-805D-8FAF7BE6C75E}" srcOrd="0" destOrd="0" presId="urn:microsoft.com/office/officeart/2008/layout/VerticalCurvedList"/>
    <dgm:cxn modelId="{C096CF88-9DD3-4A02-A268-C3FF26D413B8}" type="presParOf" srcId="{32561573-C557-4A16-A1A0-B44A3F2BEF05}" destId="{8F364617-35DC-4BCF-AECB-717C549331C0}" srcOrd="5" destOrd="0" presId="urn:microsoft.com/office/officeart/2008/layout/VerticalCurvedList"/>
    <dgm:cxn modelId="{2ABFE0DB-DDF3-47F7-AB46-34737C2E0FB5}" type="presParOf" srcId="{32561573-C557-4A16-A1A0-B44A3F2BEF05}" destId="{4A322E15-4B87-4BE1-8B84-C2A756F15903}" srcOrd="6" destOrd="0" presId="urn:microsoft.com/office/officeart/2008/layout/VerticalCurvedList"/>
    <dgm:cxn modelId="{19312CA0-06AB-480A-AF53-54EDA94D707B}" type="presParOf" srcId="{4A322E15-4B87-4BE1-8B84-C2A756F15903}" destId="{3FB0CF5B-334D-430F-8188-EEE3225691CB}" srcOrd="0" destOrd="0" presId="urn:microsoft.com/office/officeart/2008/layout/VerticalCurvedList"/>
    <dgm:cxn modelId="{26932205-FB18-4C75-991E-171EBDD56D5D}" type="presParOf" srcId="{32561573-C557-4A16-A1A0-B44A3F2BEF05}" destId="{86028293-8EAF-4609-A08B-84C66662C3B7}" srcOrd="7" destOrd="0" presId="urn:microsoft.com/office/officeart/2008/layout/VerticalCurvedList"/>
    <dgm:cxn modelId="{17141DA1-008D-469D-9008-BB81AEA959BD}" type="presParOf" srcId="{32561573-C557-4A16-A1A0-B44A3F2BEF05}" destId="{A319451D-7788-40FE-9585-8639B943FBFC}" srcOrd="8" destOrd="0" presId="urn:microsoft.com/office/officeart/2008/layout/VerticalCurvedList"/>
    <dgm:cxn modelId="{AEC73AFE-E58F-4076-BDD5-9565F0FA646C}" type="presParOf" srcId="{A319451D-7788-40FE-9585-8639B943FBFC}" destId="{4C8487FE-FCD1-4AD0-BB63-EBF610AFF009}" srcOrd="0" destOrd="0" presId="urn:microsoft.com/office/officeart/2008/layout/VerticalCurvedList"/>
    <dgm:cxn modelId="{FA36046C-BC89-4BD1-8178-525D6BB0118D}" type="presParOf" srcId="{32561573-C557-4A16-A1A0-B44A3F2BEF05}" destId="{73BF1F78-608C-4613-BD66-6A6BA256623B}" srcOrd="9" destOrd="0" presId="urn:microsoft.com/office/officeart/2008/layout/VerticalCurvedList"/>
    <dgm:cxn modelId="{99895DA8-727D-4D0C-A113-7D54A3F4FDBD}" type="presParOf" srcId="{32561573-C557-4A16-A1A0-B44A3F2BEF05}" destId="{97E89575-A603-4D7E-8F91-7A8C510B6EF6}" srcOrd="10" destOrd="0" presId="urn:microsoft.com/office/officeart/2008/layout/VerticalCurvedList"/>
    <dgm:cxn modelId="{F14919FF-AA63-436E-8B16-3397BF870FCA}" type="presParOf" srcId="{97E89575-A603-4D7E-8F91-7A8C510B6EF6}" destId="{E0C0121E-29BE-471B-AE0B-73F21F4B0F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D02B26-B31B-4030-A3E6-D50A9378458F}" type="doc">
      <dgm:prSet loTypeId="urn:microsoft.com/office/officeart/2005/8/layout/hProcess3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pt-BR"/>
        </a:p>
      </dgm:t>
    </dgm:pt>
    <dgm:pt modelId="{1BB8742D-16C3-4C10-A976-7D03187B9736}">
      <dgm:prSet phldrT="[Text]" custT="1"/>
      <dgm:spPr>
        <a:xfrm>
          <a:off x="302209" y="285751"/>
          <a:ext cx="427024" cy="54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pt-BR" sz="1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rPr>
            <a:t>1999</a:t>
          </a:r>
        </a:p>
      </dgm:t>
    </dgm:pt>
    <dgm:pt modelId="{10047600-0AC1-437B-93EA-E7AB6E2929C8}" type="parTrans" cxnId="{35E810A6-9812-47EA-A022-B4AEF71BA388}">
      <dgm:prSet/>
      <dgm:spPr/>
      <dgm:t>
        <a:bodyPr/>
        <a:lstStyle/>
        <a:p>
          <a:endParaRPr lang="pt-BR"/>
        </a:p>
      </dgm:t>
    </dgm:pt>
    <dgm:pt modelId="{26733EEC-AEAC-4D38-B244-08F22CF7368F}" type="sibTrans" cxnId="{35E810A6-9812-47EA-A022-B4AEF71BA388}">
      <dgm:prSet/>
      <dgm:spPr/>
      <dgm:t>
        <a:bodyPr/>
        <a:lstStyle/>
        <a:p>
          <a:endParaRPr lang="pt-BR"/>
        </a:p>
      </dgm:t>
    </dgm:pt>
    <dgm:pt modelId="{8C378CA5-FEF3-4770-8E20-256B71A74687}">
      <dgm:prSet phldrT="[Text]" custT="1"/>
      <dgm:spPr>
        <a:xfrm>
          <a:off x="814638" y="285751"/>
          <a:ext cx="427024" cy="54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pt-BR" sz="1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rPr>
            <a:t>2000</a:t>
          </a:r>
        </a:p>
      </dgm:t>
    </dgm:pt>
    <dgm:pt modelId="{C2A20710-BC7F-4383-9D7F-E492901D29D4}" type="parTrans" cxnId="{3717773E-BF27-4839-B24B-86990D1FA4E7}">
      <dgm:prSet/>
      <dgm:spPr/>
      <dgm:t>
        <a:bodyPr/>
        <a:lstStyle/>
        <a:p>
          <a:endParaRPr lang="pt-BR"/>
        </a:p>
      </dgm:t>
    </dgm:pt>
    <dgm:pt modelId="{68C7C080-167B-4D21-99F4-A715D1D07DD9}" type="sibTrans" cxnId="{3717773E-BF27-4839-B24B-86990D1FA4E7}">
      <dgm:prSet/>
      <dgm:spPr/>
      <dgm:t>
        <a:bodyPr/>
        <a:lstStyle/>
        <a:p>
          <a:endParaRPr lang="pt-BR"/>
        </a:p>
      </dgm:t>
    </dgm:pt>
    <dgm:pt modelId="{8C7BEC5D-BBDB-4562-B852-80659164574A}">
      <dgm:prSet phldrT="[Text]" custT="1"/>
      <dgm:spPr>
        <a:xfrm>
          <a:off x="1327067" y="285751"/>
          <a:ext cx="427024" cy="54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pt-BR" sz="1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rPr>
            <a:t>2001</a:t>
          </a:r>
        </a:p>
      </dgm:t>
    </dgm:pt>
    <dgm:pt modelId="{D6E87222-AF70-45A7-B2B4-31CC41AC1535}" type="parTrans" cxnId="{9B7175D0-304C-466B-951E-6D1EA125177E}">
      <dgm:prSet/>
      <dgm:spPr/>
      <dgm:t>
        <a:bodyPr/>
        <a:lstStyle/>
        <a:p>
          <a:endParaRPr lang="pt-BR"/>
        </a:p>
      </dgm:t>
    </dgm:pt>
    <dgm:pt modelId="{6B3195D4-395F-4642-839B-9213ED6831BB}" type="sibTrans" cxnId="{9B7175D0-304C-466B-951E-6D1EA125177E}">
      <dgm:prSet/>
      <dgm:spPr/>
      <dgm:t>
        <a:bodyPr/>
        <a:lstStyle/>
        <a:p>
          <a:endParaRPr lang="pt-BR"/>
        </a:p>
      </dgm:t>
    </dgm:pt>
    <dgm:pt modelId="{90D5E448-15A0-4178-AB1B-7BB02088E803}">
      <dgm:prSet phldrT="[Text]" custT="1"/>
      <dgm:spPr>
        <a:xfrm>
          <a:off x="1839497" y="285751"/>
          <a:ext cx="427024" cy="54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pt-BR" sz="1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rPr>
            <a:t>2002</a:t>
          </a:r>
        </a:p>
      </dgm:t>
    </dgm:pt>
    <dgm:pt modelId="{28F784F9-D495-4830-904C-1541D10970F4}" type="parTrans" cxnId="{0430E9DD-E7FD-4D67-9922-53218ED65A57}">
      <dgm:prSet/>
      <dgm:spPr/>
      <dgm:t>
        <a:bodyPr/>
        <a:lstStyle/>
        <a:p>
          <a:endParaRPr lang="pt-BR"/>
        </a:p>
      </dgm:t>
    </dgm:pt>
    <dgm:pt modelId="{E4D7E2B0-9EA7-4BE4-ABF7-66BCAABCE634}" type="sibTrans" cxnId="{0430E9DD-E7FD-4D67-9922-53218ED65A57}">
      <dgm:prSet/>
      <dgm:spPr/>
      <dgm:t>
        <a:bodyPr/>
        <a:lstStyle/>
        <a:p>
          <a:endParaRPr lang="pt-BR"/>
        </a:p>
      </dgm:t>
    </dgm:pt>
    <dgm:pt modelId="{7F08E608-899D-4528-A228-FB67C95FAB43}">
      <dgm:prSet phldrT="[Text]" custT="1"/>
      <dgm:spPr>
        <a:xfrm>
          <a:off x="2351926" y="285751"/>
          <a:ext cx="427024" cy="54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pt-BR" sz="1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rPr>
            <a:t>2003</a:t>
          </a:r>
        </a:p>
      </dgm:t>
    </dgm:pt>
    <dgm:pt modelId="{0BEB7786-EDFB-4DFD-9B0A-69182574F3AF}" type="parTrans" cxnId="{6F9CE10C-82B8-41D7-9BA9-DCA4EA4D1DC5}">
      <dgm:prSet/>
      <dgm:spPr/>
      <dgm:t>
        <a:bodyPr/>
        <a:lstStyle/>
        <a:p>
          <a:endParaRPr lang="pt-BR"/>
        </a:p>
      </dgm:t>
    </dgm:pt>
    <dgm:pt modelId="{34BE7169-B0D1-44C6-AD2D-0C218D549738}" type="sibTrans" cxnId="{6F9CE10C-82B8-41D7-9BA9-DCA4EA4D1DC5}">
      <dgm:prSet/>
      <dgm:spPr/>
      <dgm:t>
        <a:bodyPr/>
        <a:lstStyle/>
        <a:p>
          <a:endParaRPr lang="pt-BR"/>
        </a:p>
      </dgm:t>
    </dgm:pt>
    <dgm:pt modelId="{A5F95F5C-D7F8-4C68-82D6-E5816B294C97}">
      <dgm:prSet phldrT="[Text]" custT="1"/>
      <dgm:spPr>
        <a:xfrm>
          <a:off x="2864355" y="285751"/>
          <a:ext cx="427024" cy="54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pt-BR" sz="1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rPr>
            <a:t>2004</a:t>
          </a:r>
        </a:p>
      </dgm:t>
    </dgm:pt>
    <dgm:pt modelId="{AB716500-2223-4591-A2AF-C585946E796E}" type="parTrans" cxnId="{C9B4EA31-245A-4D76-A6C2-2FD388CF674D}">
      <dgm:prSet/>
      <dgm:spPr/>
      <dgm:t>
        <a:bodyPr/>
        <a:lstStyle/>
        <a:p>
          <a:endParaRPr lang="pt-BR"/>
        </a:p>
      </dgm:t>
    </dgm:pt>
    <dgm:pt modelId="{CD30D573-9AEE-43F4-9288-C6D310361572}" type="sibTrans" cxnId="{C9B4EA31-245A-4D76-A6C2-2FD388CF674D}">
      <dgm:prSet/>
      <dgm:spPr/>
      <dgm:t>
        <a:bodyPr/>
        <a:lstStyle/>
        <a:p>
          <a:endParaRPr lang="pt-BR"/>
        </a:p>
      </dgm:t>
    </dgm:pt>
    <dgm:pt modelId="{D030361C-2D7F-439F-943B-BBEEEA645374}">
      <dgm:prSet phldrT="[Text]" custT="1"/>
      <dgm:spPr>
        <a:xfrm>
          <a:off x="3376784" y="285751"/>
          <a:ext cx="427024" cy="54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pt-BR" sz="1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rPr>
            <a:t>2005</a:t>
          </a:r>
        </a:p>
      </dgm:t>
    </dgm:pt>
    <dgm:pt modelId="{6EFEC005-31B7-4AB6-80A5-2C1F0D5FF2E9}" type="parTrans" cxnId="{41CCA0E2-2FB1-40A5-9311-D9FE122649EC}">
      <dgm:prSet/>
      <dgm:spPr/>
      <dgm:t>
        <a:bodyPr/>
        <a:lstStyle/>
        <a:p>
          <a:endParaRPr lang="pt-BR"/>
        </a:p>
      </dgm:t>
    </dgm:pt>
    <dgm:pt modelId="{FE97396A-6E3F-4217-A678-7FCAC7AD7D81}" type="sibTrans" cxnId="{41CCA0E2-2FB1-40A5-9311-D9FE122649EC}">
      <dgm:prSet/>
      <dgm:spPr/>
      <dgm:t>
        <a:bodyPr/>
        <a:lstStyle/>
        <a:p>
          <a:endParaRPr lang="pt-BR"/>
        </a:p>
      </dgm:t>
    </dgm:pt>
    <dgm:pt modelId="{1FB6ACA2-E0F5-42FF-977E-B10B9C3C940E}">
      <dgm:prSet phldrT="[Text]" custT="1"/>
      <dgm:spPr>
        <a:xfrm>
          <a:off x="3889213" y="285751"/>
          <a:ext cx="427024" cy="54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pt-BR" sz="1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rPr>
            <a:t>2006</a:t>
          </a:r>
        </a:p>
      </dgm:t>
    </dgm:pt>
    <dgm:pt modelId="{123183D7-B03E-4E08-BBF2-5A0DB320D8B9}" type="parTrans" cxnId="{0B20E290-95B6-4081-9CCE-D35C3C49E7CF}">
      <dgm:prSet/>
      <dgm:spPr/>
      <dgm:t>
        <a:bodyPr/>
        <a:lstStyle/>
        <a:p>
          <a:endParaRPr lang="pt-BR"/>
        </a:p>
      </dgm:t>
    </dgm:pt>
    <dgm:pt modelId="{AE41FCB6-EE7E-402E-8E0A-52C39F8C816F}" type="sibTrans" cxnId="{0B20E290-95B6-4081-9CCE-D35C3C49E7CF}">
      <dgm:prSet/>
      <dgm:spPr/>
      <dgm:t>
        <a:bodyPr/>
        <a:lstStyle/>
        <a:p>
          <a:endParaRPr lang="pt-BR"/>
        </a:p>
      </dgm:t>
    </dgm:pt>
    <dgm:pt modelId="{E799B82B-525B-4678-B290-5DA75ECF63E3}">
      <dgm:prSet phldrT="[Text]" custT="1"/>
      <dgm:spPr>
        <a:xfrm>
          <a:off x="4461191" y="285751"/>
          <a:ext cx="427024" cy="54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pt-BR" sz="1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rPr>
            <a:t>2007</a:t>
          </a:r>
        </a:p>
      </dgm:t>
    </dgm:pt>
    <dgm:pt modelId="{9BE2AD46-9093-48FA-BCAD-0A8C2405F1E1}" type="parTrans" cxnId="{7A251DC3-08F7-4FE3-AA77-9D97A313A677}">
      <dgm:prSet/>
      <dgm:spPr/>
      <dgm:t>
        <a:bodyPr/>
        <a:lstStyle/>
        <a:p>
          <a:endParaRPr lang="pt-BR"/>
        </a:p>
      </dgm:t>
    </dgm:pt>
    <dgm:pt modelId="{6845B157-2016-4779-BB01-C5207D37A7F4}" type="sibTrans" cxnId="{7A251DC3-08F7-4FE3-AA77-9D97A313A677}">
      <dgm:prSet/>
      <dgm:spPr/>
      <dgm:t>
        <a:bodyPr/>
        <a:lstStyle/>
        <a:p>
          <a:endParaRPr lang="pt-BR"/>
        </a:p>
      </dgm:t>
    </dgm:pt>
    <dgm:pt modelId="{A914C606-6954-4041-B4F9-05E71DD72A74}">
      <dgm:prSet phldrT="[Text]" custT="1"/>
      <dgm:spPr>
        <a:xfrm>
          <a:off x="5004865" y="285751"/>
          <a:ext cx="427024" cy="54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pt-BR" sz="1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rPr>
            <a:t>2008</a:t>
          </a:r>
        </a:p>
      </dgm:t>
    </dgm:pt>
    <dgm:pt modelId="{B4919116-1A75-43F2-880E-C07ED3A2BE90}" type="parTrans" cxnId="{D32EC5B4-DB70-4506-BA1F-C4645C2719B1}">
      <dgm:prSet/>
      <dgm:spPr/>
      <dgm:t>
        <a:bodyPr/>
        <a:lstStyle/>
        <a:p>
          <a:endParaRPr lang="pt-BR"/>
        </a:p>
      </dgm:t>
    </dgm:pt>
    <dgm:pt modelId="{2928DFC3-5600-4BEF-A7FF-1082ABE4D83D}" type="sibTrans" cxnId="{D32EC5B4-DB70-4506-BA1F-C4645C2719B1}">
      <dgm:prSet/>
      <dgm:spPr/>
      <dgm:t>
        <a:bodyPr/>
        <a:lstStyle/>
        <a:p>
          <a:endParaRPr lang="pt-BR"/>
        </a:p>
      </dgm:t>
    </dgm:pt>
    <dgm:pt modelId="{F4B6C01C-66A6-495F-AF30-1820813A1B0B}">
      <dgm:prSet phldrT="[Text]" custT="1"/>
      <dgm:spPr>
        <a:xfrm>
          <a:off x="5531971" y="285505"/>
          <a:ext cx="427024" cy="54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pt-BR" sz="1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rPr>
            <a:t>2009</a:t>
          </a:r>
        </a:p>
      </dgm:t>
    </dgm:pt>
    <dgm:pt modelId="{CEBBF6CC-5324-42F6-B13D-37DDFC62EB21}" type="parTrans" cxnId="{B69E17FE-E722-4281-9857-F78F86130EFB}">
      <dgm:prSet/>
      <dgm:spPr/>
      <dgm:t>
        <a:bodyPr/>
        <a:lstStyle/>
        <a:p>
          <a:endParaRPr lang="pt-BR"/>
        </a:p>
      </dgm:t>
    </dgm:pt>
    <dgm:pt modelId="{0D41043C-96F2-408C-BA39-3C4B8AC1A977}" type="sibTrans" cxnId="{B69E17FE-E722-4281-9857-F78F86130EFB}">
      <dgm:prSet/>
      <dgm:spPr/>
      <dgm:t>
        <a:bodyPr/>
        <a:lstStyle/>
        <a:p>
          <a:endParaRPr lang="pt-BR"/>
        </a:p>
      </dgm:t>
    </dgm:pt>
    <dgm:pt modelId="{982A2271-02E7-4B88-A1C8-D217EA224AAA}">
      <dgm:prSet phldrT="[Text]" custT="1"/>
      <dgm:spPr>
        <a:xfrm>
          <a:off x="6052057" y="285511"/>
          <a:ext cx="427024" cy="54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pt-BR" sz="1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rPr>
            <a:t>2010</a:t>
          </a:r>
        </a:p>
      </dgm:t>
    </dgm:pt>
    <dgm:pt modelId="{D42EE7CC-358B-4AB6-9B5F-2D7FA1BEE8A7}" type="parTrans" cxnId="{09AE19F2-87CB-414C-A9F1-5E3ACB75F5C5}">
      <dgm:prSet/>
      <dgm:spPr/>
      <dgm:t>
        <a:bodyPr/>
        <a:lstStyle/>
        <a:p>
          <a:endParaRPr lang="pt-BR"/>
        </a:p>
      </dgm:t>
    </dgm:pt>
    <dgm:pt modelId="{B0F8547C-F62A-4131-8F7A-37176B7471AC}" type="sibTrans" cxnId="{09AE19F2-87CB-414C-A9F1-5E3ACB75F5C5}">
      <dgm:prSet/>
      <dgm:spPr/>
      <dgm:t>
        <a:bodyPr/>
        <a:lstStyle/>
        <a:p>
          <a:endParaRPr lang="pt-BR"/>
        </a:p>
      </dgm:t>
    </dgm:pt>
    <dgm:pt modelId="{DEF0267E-9C50-494C-998A-6737F0D392D7}">
      <dgm:prSet phldrT="[Text]" custT="1"/>
      <dgm:spPr>
        <a:xfrm>
          <a:off x="6553986" y="281652"/>
          <a:ext cx="427024" cy="54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pt-BR" sz="1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rPr>
            <a:t>....</a:t>
          </a:r>
        </a:p>
      </dgm:t>
    </dgm:pt>
    <dgm:pt modelId="{BE745D38-FC5C-494D-B50F-D5EF5F06478D}" type="parTrans" cxnId="{5EE1D10F-BBB6-48E0-A8C9-74874D8FF8FF}">
      <dgm:prSet/>
      <dgm:spPr/>
      <dgm:t>
        <a:bodyPr/>
        <a:lstStyle/>
        <a:p>
          <a:endParaRPr lang="pt-BR"/>
        </a:p>
      </dgm:t>
    </dgm:pt>
    <dgm:pt modelId="{0284EBCD-09A6-45BB-B110-675B8A8A5904}" type="sibTrans" cxnId="{5EE1D10F-BBB6-48E0-A8C9-74874D8FF8FF}">
      <dgm:prSet/>
      <dgm:spPr/>
      <dgm:t>
        <a:bodyPr/>
        <a:lstStyle/>
        <a:p>
          <a:endParaRPr lang="pt-BR"/>
        </a:p>
      </dgm:t>
    </dgm:pt>
    <dgm:pt modelId="{A9CD37EC-6228-4DF8-AE3A-6543702699B1}">
      <dgm:prSet phldrT="[Text]" custT="1"/>
      <dgm:spPr>
        <a:xfrm>
          <a:off x="7589938" y="281652"/>
          <a:ext cx="427024" cy="54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pt-BR" sz="1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rPr>
            <a:t>....</a:t>
          </a:r>
        </a:p>
      </dgm:t>
    </dgm:pt>
    <dgm:pt modelId="{61368E6D-33B6-4DA6-BB9F-436278F27033}" type="parTrans" cxnId="{EA0F3D5C-F04E-4FF3-9369-18FFE2CBDA74}">
      <dgm:prSet/>
      <dgm:spPr/>
      <dgm:t>
        <a:bodyPr/>
        <a:lstStyle/>
        <a:p>
          <a:endParaRPr lang="pt-BR"/>
        </a:p>
      </dgm:t>
    </dgm:pt>
    <dgm:pt modelId="{C1FB66E3-AC62-4529-A24B-982A48FE6FFD}" type="sibTrans" cxnId="{EA0F3D5C-F04E-4FF3-9369-18FFE2CBDA74}">
      <dgm:prSet/>
      <dgm:spPr/>
      <dgm:t>
        <a:bodyPr/>
        <a:lstStyle/>
        <a:p>
          <a:endParaRPr lang="pt-BR"/>
        </a:p>
      </dgm:t>
    </dgm:pt>
    <dgm:pt modelId="{DBA817B7-9DDF-48D2-91FE-49C2CDBC34B6}">
      <dgm:prSet phldrT="[Text]" custT="1"/>
      <dgm:spPr>
        <a:xfrm>
          <a:off x="8109225" y="281652"/>
          <a:ext cx="427024" cy="54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pt-BR" sz="1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rPr>
            <a:t>2022</a:t>
          </a:r>
        </a:p>
      </dgm:t>
    </dgm:pt>
    <dgm:pt modelId="{2ECE4B13-5715-4671-90DF-269A602C45C4}" type="parTrans" cxnId="{06CC6B2F-8E68-4704-9419-B61EADE1239C}">
      <dgm:prSet/>
      <dgm:spPr/>
      <dgm:t>
        <a:bodyPr/>
        <a:lstStyle/>
        <a:p>
          <a:endParaRPr lang="pt-BR"/>
        </a:p>
      </dgm:t>
    </dgm:pt>
    <dgm:pt modelId="{65596C05-43A6-4B3F-8B12-F09638CD1131}" type="sibTrans" cxnId="{06CC6B2F-8E68-4704-9419-B61EADE1239C}">
      <dgm:prSet/>
      <dgm:spPr/>
      <dgm:t>
        <a:bodyPr/>
        <a:lstStyle/>
        <a:p>
          <a:endParaRPr lang="pt-BR"/>
        </a:p>
      </dgm:t>
    </dgm:pt>
    <dgm:pt modelId="{9383EE1F-6FD7-41BB-9952-C30048AF3101}">
      <dgm:prSet phldrT="[Text]" custT="1"/>
      <dgm:spPr>
        <a:xfrm>
          <a:off x="7082612" y="258222"/>
          <a:ext cx="427024" cy="5400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pt-BR" sz="1400" b="1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rPr>
            <a:t>2014</a:t>
          </a:r>
        </a:p>
      </dgm:t>
    </dgm:pt>
    <dgm:pt modelId="{9347C5AB-2040-4E1C-9FCA-136550BF7B19}" type="parTrans" cxnId="{9131740F-9AC9-4199-81F9-E1B70D77803A}">
      <dgm:prSet/>
      <dgm:spPr/>
      <dgm:t>
        <a:bodyPr/>
        <a:lstStyle/>
        <a:p>
          <a:endParaRPr lang="pt-BR"/>
        </a:p>
      </dgm:t>
    </dgm:pt>
    <dgm:pt modelId="{716F36F7-9B45-47ED-B9FD-51B20F548081}" type="sibTrans" cxnId="{9131740F-9AC9-4199-81F9-E1B70D77803A}">
      <dgm:prSet/>
      <dgm:spPr/>
      <dgm:t>
        <a:bodyPr/>
        <a:lstStyle/>
        <a:p>
          <a:endParaRPr lang="pt-BR"/>
        </a:p>
      </dgm:t>
    </dgm:pt>
    <dgm:pt modelId="{75CA40C1-A2ED-4DEF-B6F2-1D122C5C531C}" type="pres">
      <dgm:prSet presAssocID="{92D02B26-B31B-4030-A3E6-D50A9378458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BECCBB0-506C-46F0-8A7B-3C27C1CC88D7}" type="pres">
      <dgm:prSet presAssocID="{92D02B26-B31B-4030-A3E6-D50A9378458F}" presName="dummy" presStyleCnt="0"/>
      <dgm:spPr/>
    </dgm:pt>
    <dgm:pt modelId="{4D9CED9D-5A3F-4D7F-94AD-EC5E70852C42}" type="pres">
      <dgm:prSet presAssocID="{92D02B26-B31B-4030-A3E6-D50A9378458F}" presName="linH" presStyleCnt="0"/>
      <dgm:spPr/>
    </dgm:pt>
    <dgm:pt modelId="{91E2677D-D60F-435A-AF53-52987275FBDA}" type="pres">
      <dgm:prSet presAssocID="{92D02B26-B31B-4030-A3E6-D50A9378458F}" presName="padding1" presStyleCnt="0"/>
      <dgm:spPr/>
    </dgm:pt>
    <dgm:pt modelId="{698BCCC8-27FC-4FC0-96F1-473091C620D3}" type="pres">
      <dgm:prSet presAssocID="{1BB8742D-16C3-4C10-A976-7D03187B9736}" presName="linV" presStyleCnt="0"/>
      <dgm:spPr/>
    </dgm:pt>
    <dgm:pt modelId="{693EACAE-FA91-48EB-84AB-E4451F829799}" type="pres">
      <dgm:prSet presAssocID="{1BB8742D-16C3-4C10-A976-7D03187B9736}" presName="spVertical1" presStyleCnt="0"/>
      <dgm:spPr/>
    </dgm:pt>
    <dgm:pt modelId="{B5FD50E1-B207-4A62-8A91-B9255539F3AC}" type="pres">
      <dgm:prSet presAssocID="{1BB8742D-16C3-4C10-A976-7D03187B9736}" presName="parTx" presStyleLbl="revTx" presStyleIdx="0" presStyleCnt="16" custLinFactX="-751" custLinFactNeighborX="-100000" custLinFactNeighborY="151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8A8F1C2E-463D-4D15-A091-694E3BA19613}" type="pres">
      <dgm:prSet presAssocID="{1BB8742D-16C3-4C10-A976-7D03187B9736}" presName="spVertical2" presStyleCnt="0"/>
      <dgm:spPr/>
    </dgm:pt>
    <dgm:pt modelId="{F03F8417-E603-49C9-816D-23056449F528}" type="pres">
      <dgm:prSet presAssocID="{1BB8742D-16C3-4C10-A976-7D03187B9736}" presName="spVertical3" presStyleCnt="0"/>
      <dgm:spPr/>
    </dgm:pt>
    <dgm:pt modelId="{155B1477-31E6-4E29-B9E8-C853DAF1A478}" type="pres">
      <dgm:prSet presAssocID="{26733EEC-AEAC-4D38-B244-08F22CF7368F}" presName="space" presStyleCnt="0"/>
      <dgm:spPr/>
    </dgm:pt>
    <dgm:pt modelId="{3F3A3822-0B87-4229-AFEF-8C44F86889C5}" type="pres">
      <dgm:prSet presAssocID="{8C378CA5-FEF3-4770-8E20-256B71A74687}" presName="linV" presStyleCnt="0"/>
      <dgm:spPr/>
    </dgm:pt>
    <dgm:pt modelId="{71B71CD4-68E7-449F-8D8D-2958F41FA11C}" type="pres">
      <dgm:prSet presAssocID="{8C378CA5-FEF3-4770-8E20-256B71A74687}" presName="spVertical1" presStyleCnt="0"/>
      <dgm:spPr/>
    </dgm:pt>
    <dgm:pt modelId="{F8B878D8-0F9C-48A5-96CA-07056290835A}" type="pres">
      <dgm:prSet presAssocID="{8C378CA5-FEF3-4770-8E20-256B71A74687}" presName="parTx" presStyleLbl="revTx" presStyleIdx="1" presStyleCnt="16" custLinFactX="-751" custLinFactNeighborX="-100000" custLinFactNeighborY="151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E3AA4F09-788F-482C-A7AA-A0F653ED867E}" type="pres">
      <dgm:prSet presAssocID="{8C378CA5-FEF3-4770-8E20-256B71A74687}" presName="spVertical2" presStyleCnt="0"/>
      <dgm:spPr/>
    </dgm:pt>
    <dgm:pt modelId="{6932DBF0-23EB-4B77-AC07-4112A817045C}" type="pres">
      <dgm:prSet presAssocID="{8C378CA5-FEF3-4770-8E20-256B71A74687}" presName="spVertical3" presStyleCnt="0"/>
      <dgm:spPr/>
    </dgm:pt>
    <dgm:pt modelId="{4E9E8451-C811-48AE-9CA9-7DA88B908C35}" type="pres">
      <dgm:prSet presAssocID="{68C7C080-167B-4D21-99F4-A715D1D07DD9}" presName="space" presStyleCnt="0"/>
      <dgm:spPr/>
    </dgm:pt>
    <dgm:pt modelId="{B7216AEC-CC9C-44BE-96A1-B35A5258EA4D}" type="pres">
      <dgm:prSet presAssocID="{8C7BEC5D-BBDB-4562-B852-80659164574A}" presName="linV" presStyleCnt="0"/>
      <dgm:spPr/>
    </dgm:pt>
    <dgm:pt modelId="{B056D89C-E568-48E4-A752-90ABCDDCBA25}" type="pres">
      <dgm:prSet presAssocID="{8C7BEC5D-BBDB-4562-B852-80659164574A}" presName="spVertical1" presStyleCnt="0"/>
      <dgm:spPr/>
    </dgm:pt>
    <dgm:pt modelId="{5AA37B28-81CC-45E6-A9FC-D566590E3BBF}" type="pres">
      <dgm:prSet presAssocID="{8C7BEC5D-BBDB-4562-B852-80659164574A}" presName="parTx" presStyleLbl="revTx" presStyleIdx="2" presStyleCnt="16" custLinFactX="-751" custLinFactNeighborX="-100000" custLinFactNeighborY="151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5C507927-1A68-4350-BDF4-1D6315019163}" type="pres">
      <dgm:prSet presAssocID="{8C7BEC5D-BBDB-4562-B852-80659164574A}" presName="spVertical2" presStyleCnt="0"/>
      <dgm:spPr/>
    </dgm:pt>
    <dgm:pt modelId="{B9E55D14-F6C9-49FD-8295-16F018B98CDB}" type="pres">
      <dgm:prSet presAssocID="{8C7BEC5D-BBDB-4562-B852-80659164574A}" presName="spVertical3" presStyleCnt="0"/>
      <dgm:spPr/>
    </dgm:pt>
    <dgm:pt modelId="{86907D8D-37D1-4381-BBB8-C7A1D503E2C5}" type="pres">
      <dgm:prSet presAssocID="{6B3195D4-395F-4642-839B-9213ED6831BB}" presName="space" presStyleCnt="0"/>
      <dgm:spPr/>
    </dgm:pt>
    <dgm:pt modelId="{CDE267AE-3B94-4F24-BA17-86AD18ACA87C}" type="pres">
      <dgm:prSet presAssocID="{90D5E448-15A0-4178-AB1B-7BB02088E803}" presName="linV" presStyleCnt="0"/>
      <dgm:spPr/>
    </dgm:pt>
    <dgm:pt modelId="{0A6C4B32-6B2C-428C-8137-2EDF63C1A8E6}" type="pres">
      <dgm:prSet presAssocID="{90D5E448-15A0-4178-AB1B-7BB02088E803}" presName="spVertical1" presStyleCnt="0"/>
      <dgm:spPr/>
    </dgm:pt>
    <dgm:pt modelId="{F889C53C-AE3A-4774-9271-140049182AA1}" type="pres">
      <dgm:prSet presAssocID="{90D5E448-15A0-4178-AB1B-7BB02088E803}" presName="parTx" presStyleLbl="revTx" presStyleIdx="3" presStyleCnt="16" custLinFactX="-751" custLinFactNeighborX="-100000" custLinFactNeighborY="151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4C990B42-8463-440A-A078-4A68E0C92A5A}" type="pres">
      <dgm:prSet presAssocID="{90D5E448-15A0-4178-AB1B-7BB02088E803}" presName="spVertical2" presStyleCnt="0"/>
      <dgm:spPr/>
    </dgm:pt>
    <dgm:pt modelId="{CD5F7E2D-A555-40E0-A2D2-53F2AA4C6D49}" type="pres">
      <dgm:prSet presAssocID="{90D5E448-15A0-4178-AB1B-7BB02088E803}" presName="spVertical3" presStyleCnt="0"/>
      <dgm:spPr/>
    </dgm:pt>
    <dgm:pt modelId="{865B55D0-7655-45D8-A185-AE379A2B8933}" type="pres">
      <dgm:prSet presAssocID="{E4D7E2B0-9EA7-4BE4-ABF7-66BCAABCE634}" presName="space" presStyleCnt="0"/>
      <dgm:spPr/>
    </dgm:pt>
    <dgm:pt modelId="{D183DD10-B8C6-4E42-840C-318028306579}" type="pres">
      <dgm:prSet presAssocID="{7F08E608-899D-4528-A228-FB67C95FAB43}" presName="linV" presStyleCnt="0"/>
      <dgm:spPr/>
    </dgm:pt>
    <dgm:pt modelId="{3A2781EB-BB1C-4DCE-94AE-472A6EE96CE3}" type="pres">
      <dgm:prSet presAssocID="{7F08E608-899D-4528-A228-FB67C95FAB43}" presName="spVertical1" presStyleCnt="0"/>
      <dgm:spPr/>
    </dgm:pt>
    <dgm:pt modelId="{5CDF09AC-07E9-4561-A2A9-1C3BC2EC8C23}" type="pres">
      <dgm:prSet presAssocID="{7F08E608-899D-4528-A228-FB67C95FAB43}" presName="parTx" presStyleLbl="revTx" presStyleIdx="4" presStyleCnt="16" custLinFactX="-751" custLinFactNeighborX="-100000" custLinFactNeighborY="151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7022AE30-DEB4-498B-93B2-D12CD339EE58}" type="pres">
      <dgm:prSet presAssocID="{7F08E608-899D-4528-A228-FB67C95FAB43}" presName="spVertical2" presStyleCnt="0"/>
      <dgm:spPr/>
    </dgm:pt>
    <dgm:pt modelId="{05244164-934F-462E-8026-B656D8C47C85}" type="pres">
      <dgm:prSet presAssocID="{7F08E608-899D-4528-A228-FB67C95FAB43}" presName="spVertical3" presStyleCnt="0"/>
      <dgm:spPr/>
    </dgm:pt>
    <dgm:pt modelId="{6EC021EA-F8FE-4C9C-A378-E62BD87D444E}" type="pres">
      <dgm:prSet presAssocID="{34BE7169-B0D1-44C6-AD2D-0C218D549738}" presName="space" presStyleCnt="0"/>
      <dgm:spPr/>
    </dgm:pt>
    <dgm:pt modelId="{024A57F0-E2E4-4F4C-A162-84FD1CA15382}" type="pres">
      <dgm:prSet presAssocID="{A5F95F5C-D7F8-4C68-82D6-E5816B294C97}" presName="linV" presStyleCnt="0"/>
      <dgm:spPr/>
    </dgm:pt>
    <dgm:pt modelId="{8B770E94-EB1C-4E7F-8F45-8B84787BAC78}" type="pres">
      <dgm:prSet presAssocID="{A5F95F5C-D7F8-4C68-82D6-E5816B294C97}" presName="spVertical1" presStyleCnt="0"/>
      <dgm:spPr/>
    </dgm:pt>
    <dgm:pt modelId="{F2D109AE-AAC2-4491-8D97-21AA0AD5EC9A}" type="pres">
      <dgm:prSet presAssocID="{A5F95F5C-D7F8-4C68-82D6-E5816B294C97}" presName="parTx" presStyleLbl="revTx" presStyleIdx="5" presStyleCnt="16" custLinFactX="-751" custLinFactNeighborX="-100000" custLinFactNeighborY="151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0F1B05EA-D7AD-4D32-803F-FE64E3E7CD8F}" type="pres">
      <dgm:prSet presAssocID="{A5F95F5C-D7F8-4C68-82D6-E5816B294C97}" presName="spVertical2" presStyleCnt="0"/>
      <dgm:spPr/>
    </dgm:pt>
    <dgm:pt modelId="{B3EEFB05-64C7-47E9-A8EE-146230358093}" type="pres">
      <dgm:prSet presAssocID="{A5F95F5C-D7F8-4C68-82D6-E5816B294C97}" presName="spVertical3" presStyleCnt="0"/>
      <dgm:spPr/>
    </dgm:pt>
    <dgm:pt modelId="{BDD63BEB-8771-4EC0-81DF-DD1CAAF5C2E4}" type="pres">
      <dgm:prSet presAssocID="{CD30D573-9AEE-43F4-9288-C6D310361572}" presName="space" presStyleCnt="0"/>
      <dgm:spPr/>
    </dgm:pt>
    <dgm:pt modelId="{9106D1FB-FA93-4208-AE81-984EA195BB6E}" type="pres">
      <dgm:prSet presAssocID="{D030361C-2D7F-439F-943B-BBEEEA645374}" presName="linV" presStyleCnt="0"/>
      <dgm:spPr/>
    </dgm:pt>
    <dgm:pt modelId="{4AD08C36-5B36-4EE6-B15D-BA0F3584B895}" type="pres">
      <dgm:prSet presAssocID="{D030361C-2D7F-439F-943B-BBEEEA645374}" presName="spVertical1" presStyleCnt="0"/>
      <dgm:spPr/>
    </dgm:pt>
    <dgm:pt modelId="{E14C0133-E645-4829-A741-2E88E4B3EB9C}" type="pres">
      <dgm:prSet presAssocID="{D030361C-2D7F-439F-943B-BBEEEA645374}" presName="parTx" presStyleLbl="revTx" presStyleIdx="6" presStyleCnt="16" custLinFactX="-751" custLinFactNeighborX="-100000" custLinFactNeighborY="151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0ECD4FD6-A91B-46E2-83CF-A943BEAAB3CA}" type="pres">
      <dgm:prSet presAssocID="{D030361C-2D7F-439F-943B-BBEEEA645374}" presName="spVertical2" presStyleCnt="0"/>
      <dgm:spPr/>
    </dgm:pt>
    <dgm:pt modelId="{42CA1A0E-00F5-45BA-ACAD-A80894E8F4F1}" type="pres">
      <dgm:prSet presAssocID="{D030361C-2D7F-439F-943B-BBEEEA645374}" presName="spVertical3" presStyleCnt="0"/>
      <dgm:spPr/>
    </dgm:pt>
    <dgm:pt modelId="{9FA6B2B0-9CD3-4359-8BE4-C6B0EC41580A}" type="pres">
      <dgm:prSet presAssocID="{FE97396A-6E3F-4217-A678-7FCAC7AD7D81}" presName="space" presStyleCnt="0"/>
      <dgm:spPr/>
    </dgm:pt>
    <dgm:pt modelId="{1BE3AA81-F65B-4653-8944-5F68095D15FD}" type="pres">
      <dgm:prSet presAssocID="{1FB6ACA2-E0F5-42FF-977E-B10B9C3C940E}" presName="linV" presStyleCnt="0"/>
      <dgm:spPr/>
    </dgm:pt>
    <dgm:pt modelId="{5963D6C6-6873-4581-96E5-3E8D242EDFCF}" type="pres">
      <dgm:prSet presAssocID="{1FB6ACA2-E0F5-42FF-977E-B10B9C3C940E}" presName="spVertical1" presStyleCnt="0"/>
      <dgm:spPr/>
    </dgm:pt>
    <dgm:pt modelId="{8EA74340-AF08-4982-AEC1-6BE971015323}" type="pres">
      <dgm:prSet presAssocID="{1FB6ACA2-E0F5-42FF-977E-B10B9C3C940E}" presName="parTx" presStyleLbl="revTx" presStyleIdx="7" presStyleCnt="16" custLinFactX="-751" custLinFactNeighborX="-100000" custLinFactNeighborY="151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DA542249-8894-49C2-AD8A-BC2A30ED47A4}" type="pres">
      <dgm:prSet presAssocID="{1FB6ACA2-E0F5-42FF-977E-B10B9C3C940E}" presName="spVertical2" presStyleCnt="0"/>
      <dgm:spPr/>
    </dgm:pt>
    <dgm:pt modelId="{0C977957-DE01-4272-A5C2-86C376FFD759}" type="pres">
      <dgm:prSet presAssocID="{1FB6ACA2-E0F5-42FF-977E-B10B9C3C940E}" presName="spVertical3" presStyleCnt="0"/>
      <dgm:spPr/>
    </dgm:pt>
    <dgm:pt modelId="{7F79E801-800E-40A9-AE2C-E6A7F3A4F296}" type="pres">
      <dgm:prSet presAssocID="{AE41FCB6-EE7E-402E-8E0A-52C39F8C816F}" presName="space" presStyleCnt="0"/>
      <dgm:spPr/>
    </dgm:pt>
    <dgm:pt modelId="{A77EB267-126A-45DE-A145-E3D1D0789649}" type="pres">
      <dgm:prSet presAssocID="{E799B82B-525B-4678-B290-5DA75ECF63E3}" presName="linV" presStyleCnt="0"/>
      <dgm:spPr/>
    </dgm:pt>
    <dgm:pt modelId="{496B6F67-0872-4048-92CD-2B98DCF46C57}" type="pres">
      <dgm:prSet presAssocID="{E799B82B-525B-4678-B290-5DA75ECF63E3}" presName="spVertical1" presStyleCnt="0"/>
      <dgm:spPr/>
    </dgm:pt>
    <dgm:pt modelId="{10A7BDA4-62D4-4DE2-8E99-F140A6FACD7A}" type="pres">
      <dgm:prSet presAssocID="{E799B82B-525B-4678-B290-5DA75ECF63E3}" presName="parTx" presStyleLbl="revTx" presStyleIdx="8" presStyleCnt="16" custLinFactNeighborX="-86806" custLinFactNeighborY="151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912D4398-854F-4F8B-8CAA-D526DBD0FDB5}" type="pres">
      <dgm:prSet presAssocID="{E799B82B-525B-4678-B290-5DA75ECF63E3}" presName="spVertical2" presStyleCnt="0"/>
      <dgm:spPr/>
    </dgm:pt>
    <dgm:pt modelId="{CD344118-328D-4177-AA71-B66D0B5FA98A}" type="pres">
      <dgm:prSet presAssocID="{E799B82B-525B-4678-B290-5DA75ECF63E3}" presName="spVertical3" presStyleCnt="0"/>
      <dgm:spPr/>
    </dgm:pt>
    <dgm:pt modelId="{CCEFE6C0-2836-48B8-945D-4BA8C92ECE8E}" type="pres">
      <dgm:prSet presAssocID="{6845B157-2016-4779-BB01-C5207D37A7F4}" presName="space" presStyleCnt="0"/>
      <dgm:spPr/>
    </dgm:pt>
    <dgm:pt modelId="{AAF582C7-B1A0-4538-B0E9-FA9FCA4DCFA5}" type="pres">
      <dgm:prSet presAssocID="{A914C606-6954-4041-B4F9-05E71DD72A74}" presName="linV" presStyleCnt="0"/>
      <dgm:spPr/>
    </dgm:pt>
    <dgm:pt modelId="{7B2F1F0F-382A-46C2-ADE1-AC21D729A7AB}" type="pres">
      <dgm:prSet presAssocID="{A914C606-6954-4041-B4F9-05E71DD72A74}" presName="spVertical1" presStyleCnt="0"/>
      <dgm:spPr/>
    </dgm:pt>
    <dgm:pt modelId="{B1616728-6DE2-4515-9E76-F47BDAA0F0A2}" type="pres">
      <dgm:prSet presAssocID="{A914C606-6954-4041-B4F9-05E71DD72A74}" presName="parTx" presStyleLbl="revTx" presStyleIdx="9" presStyleCnt="16" custLinFactNeighborX="-79489" custLinFactNeighborY="151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18F18973-72E2-49B6-A3F9-1D2F2FA12665}" type="pres">
      <dgm:prSet presAssocID="{A914C606-6954-4041-B4F9-05E71DD72A74}" presName="spVertical2" presStyleCnt="0"/>
      <dgm:spPr/>
    </dgm:pt>
    <dgm:pt modelId="{2245A7DA-DE2B-4FFE-ABEA-03750516C423}" type="pres">
      <dgm:prSet presAssocID="{A914C606-6954-4041-B4F9-05E71DD72A74}" presName="spVertical3" presStyleCnt="0"/>
      <dgm:spPr/>
    </dgm:pt>
    <dgm:pt modelId="{F2596B0F-A1D0-457D-ADF8-23A1956DE179}" type="pres">
      <dgm:prSet presAssocID="{2928DFC3-5600-4BEF-A7FF-1082ABE4D83D}" presName="space" presStyleCnt="0"/>
      <dgm:spPr/>
    </dgm:pt>
    <dgm:pt modelId="{EEB53275-3611-42E1-B23D-289484991F91}" type="pres">
      <dgm:prSet presAssocID="{F4B6C01C-66A6-495F-AF30-1820813A1B0B}" presName="linV" presStyleCnt="0"/>
      <dgm:spPr/>
    </dgm:pt>
    <dgm:pt modelId="{22345029-D8C1-4C83-BD4A-73A1769A4AA9}" type="pres">
      <dgm:prSet presAssocID="{F4B6C01C-66A6-495F-AF30-1820813A1B0B}" presName="spVertical1" presStyleCnt="0"/>
      <dgm:spPr/>
    </dgm:pt>
    <dgm:pt modelId="{18249039-4CB2-4560-B372-399581B10E93}" type="pres">
      <dgm:prSet presAssocID="{F4B6C01C-66A6-495F-AF30-1820813A1B0B}" presName="parTx" presStyleLbl="revTx" presStyleIdx="10" presStyleCnt="16" custLinFactNeighborX="-76052" custLinFactNeighborY="1427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2AD13C98-974F-4BC5-82DC-6737B9B39A47}" type="pres">
      <dgm:prSet presAssocID="{F4B6C01C-66A6-495F-AF30-1820813A1B0B}" presName="spVertical2" presStyleCnt="0"/>
      <dgm:spPr/>
    </dgm:pt>
    <dgm:pt modelId="{A55017C0-148B-4273-8CD0-61E2E792D3EE}" type="pres">
      <dgm:prSet presAssocID="{F4B6C01C-66A6-495F-AF30-1820813A1B0B}" presName="spVertical3" presStyleCnt="0"/>
      <dgm:spPr/>
    </dgm:pt>
    <dgm:pt modelId="{129196D5-965C-4D6E-9B90-33F805E984DF}" type="pres">
      <dgm:prSet presAssocID="{0D41043C-96F2-408C-BA39-3C4B8AC1A977}" presName="space" presStyleCnt="0"/>
      <dgm:spPr/>
    </dgm:pt>
    <dgm:pt modelId="{77F9A1F8-031D-4273-B480-4EE5BE8EF007}" type="pres">
      <dgm:prSet presAssocID="{982A2271-02E7-4B88-A1C8-D217EA224AAA}" presName="linV" presStyleCnt="0"/>
      <dgm:spPr/>
    </dgm:pt>
    <dgm:pt modelId="{456E0B2F-B35D-4308-8BFE-90FF36763BED}" type="pres">
      <dgm:prSet presAssocID="{982A2271-02E7-4B88-A1C8-D217EA224AAA}" presName="spVertical1" presStyleCnt="0"/>
      <dgm:spPr/>
    </dgm:pt>
    <dgm:pt modelId="{23A8B41F-E529-4066-A823-0D80817F8B1F}" type="pres">
      <dgm:prSet presAssocID="{982A2271-02E7-4B88-A1C8-D217EA224AAA}" presName="parTx" presStyleLbl="revTx" presStyleIdx="11" presStyleCnt="16" custLinFactNeighborX="-74259" custLinFactNeighborY="1429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B11CE4DC-F912-406D-B349-4D3277639B68}" type="pres">
      <dgm:prSet presAssocID="{982A2271-02E7-4B88-A1C8-D217EA224AAA}" presName="spVertical2" presStyleCnt="0"/>
      <dgm:spPr/>
    </dgm:pt>
    <dgm:pt modelId="{DC7F243E-6D71-4545-A88D-5956D6A31FE3}" type="pres">
      <dgm:prSet presAssocID="{982A2271-02E7-4B88-A1C8-D217EA224AAA}" presName="spVertical3" presStyleCnt="0"/>
      <dgm:spPr/>
    </dgm:pt>
    <dgm:pt modelId="{8EAD8800-2CD8-4848-BA17-0467073574D5}" type="pres">
      <dgm:prSet presAssocID="{B0F8547C-F62A-4131-8F7A-37176B7471AC}" presName="space" presStyleCnt="0"/>
      <dgm:spPr/>
    </dgm:pt>
    <dgm:pt modelId="{A23EF280-C161-4EC4-BD5A-0589A29AF237}" type="pres">
      <dgm:prSet presAssocID="{DEF0267E-9C50-494C-998A-6737F0D392D7}" presName="linV" presStyleCnt="0"/>
      <dgm:spPr/>
    </dgm:pt>
    <dgm:pt modelId="{F611C03F-AD03-4265-8208-49344E70ABBE}" type="pres">
      <dgm:prSet presAssocID="{DEF0267E-9C50-494C-998A-6737F0D392D7}" presName="spVertical1" presStyleCnt="0"/>
      <dgm:spPr/>
    </dgm:pt>
    <dgm:pt modelId="{A2EA3B40-D98D-4617-91A7-DBDBFDD046E3}" type="pres">
      <dgm:prSet presAssocID="{DEF0267E-9C50-494C-998A-6737F0D392D7}" presName="parTx" presStyleLbl="revTx" presStyleIdx="12" presStyleCnt="16" custLinFactNeighborX="-7671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E23C3182-DCE4-42B1-924E-573B611FA85B}" type="pres">
      <dgm:prSet presAssocID="{DEF0267E-9C50-494C-998A-6737F0D392D7}" presName="spVertical2" presStyleCnt="0"/>
      <dgm:spPr/>
    </dgm:pt>
    <dgm:pt modelId="{28F784D8-AF39-4B00-88F4-810DBB1D67D9}" type="pres">
      <dgm:prSet presAssocID="{DEF0267E-9C50-494C-998A-6737F0D392D7}" presName="spVertical3" presStyleCnt="0"/>
      <dgm:spPr/>
    </dgm:pt>
    <dgm:pt modelId="{55948852-BF14-4021-8904-D9BC13559756}" type="pres">
      <dgm:prSet presAssocID="{0284EBCD-09A6-45BB-B110-675B8A8A5904}" presName="space" presStyleCnt="0"/>
      <dgm:spPr/>
    </dgm:pt>
    <dgm:pt modelId="{E6EA99C6-B453-4B47-8119-26EF39C73742}" type="pres">
      <dgm:prSet presAssocID="{9383EE1F-6FD7-41BB-9952-C30048AF3101}" presName="linV" presStyleCnt="0"/>
      <dgm:spPr/>
    </dgm:pt>
    <dgm:pt modelId="{E3C8DDD2-4178-494C-9BAE-F5BB2085BE29}" type="pres">
      <dgm:prSet presAssocID="{9383EE1F-6FD7-41BB-9952-C30048AF3101}" presName="spVertical1" presStyleCnt="0"/>
      <dgm:spPr/>
    </dgm:pt>
    <dgm:pt modelId="{619A93B3-6206-496F-86D0-F252B08F6C9D}" type="pres">
      <dgm:prSet presAssocID="{9383EE1F-6FD7-41BB-9952-C30048AF3101}" presName="parTx" presStyleLbl="revTx" presStyleIdx="13" presStyleCnt="16" custLinFactNeighborX="-72925" custLinFactNeighborY="-86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341C45-394F-4228-93BD-B3E40B8CD1A3}" type="pres">
      <dgm:prSet presAssocID="{9383EE1F-6FD7-41BB-9952-C30048AF3101}" presName="spVertical2" presStyleCnt="0"/>
      <dgm:spPr/>
    </dgm:pt>
    <dgm:pt modelId="{EA7BFA91-19E7-4857-878B-2AE0D5C47398}" type="pres">
      <dgm:prSet presAssocID="{9383EE1F-6FD7-41BB-9952-C30048AF3101}" presName="spVertical3" presStyleCnt="0"/>
      <dgm:spPr/>
    </dgm:pt>
    <dgm:pt modelId="{E73514F2-743A-4153-9104-73ED9D0ABBB5}" type="pres">
      <dgm:prSet presAssocID="{716F36F7-9B45-47ED-B9FD-51B20F548081}" presName="space" presStyleCnt="0"/>
      <dgm:spPr/>
    </dgm:pt>
    <dgm:pt modelId="{6C17E3F0-BB9B-4F78-A4B2-3858E1BF1D1D}" type="pres">
      <dgm:prSet presAssocID="{A9CD37EC-6228-4DF8-AE3A-6543702699B1}" presName="linV" presStyleCnt="0"/>
      <dgm:spPr/>
    </dgm:pt>
    <dgm:pt modelId="{E939FA69-39CA-4D36-9236-DF83322EE16F}" type="pres">
      <dgm:prSet presAssocID="{A9CD37EC-6228-4DF8-AE3A-6543702699B1}" presName="spVertical1" presStyleCnt="0"/>
      <dgm:spPr/>
    </dgm:pt>
    <dgm:pt modelId="{F76E2A1B-553B-4E50-83CA-56837722F90E}" type="pres">
      <dgm:prSet presAssocID="{A9CD37EC-6228-4DF8-AE3A-6543702699B1}" presName="parTx" presStyleLbl="revTx" presStyleIdx="14" presStyleCnt="16" custLinFactNeighborX="-74120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034AF6AA-6F93-4A15-8A55-BE4EDF667763}" type="pres">
      <dgm:prSet presAssocID="{A9CD37EC-6228-4DF8-AE3A-6543702699B1}" presName="spVertical2" presStyleCnt="0"/>
      <dgm:spPr/>
    </dgm:pt>
    <dgm:pt modelId="{A0A9B38F-CDA5-4DF9-87F8-E835A7AB9390}" type="pres">
      <dgm:prSet presAssocID="{A9CD37EC-6228-4DF8-AE3A-6543702699B1}" presName="spVertical3" presStyleCnt="0"/>
      <dgm:spPr/>
    </dgm:pt>
    <dgm:pt modelId="{CB371BAB-EE9F-40A7-A0DF-77911927CD80}" type="pres">
      <dgm:prSet presAssocID="{C1FB66E3-AC62-4529-A24B-982A48FE6FFD}" presName="space" presStyleCnt="0"/>
      <dgm:spPr/>
    </dgm:pt>
    <dgm:pt modelId="{06336D6A-BA8F-4EA6-B5CD-1DADFBEF2315}" type="pres">
      <dgm:prSet presAssocID="{DBA817B7-9DDF-48D2-91FE-49C2CDBC34B6}" presName="linV" presStyleCnt="0"/>
      <dgm:spPr/>
    </dgm:pt>
    <dgm:pt modelId="{DD62F097-5D16-41C5-9EC7-8CD5F463A164}" type="pres">
      <dgm:prSet presAssocID="{DBA817B7-9DDF-48D2-91FE-49C2CDBC34B6}" presName="spVertical1" presStyleCnt="0"/>
      <dgm:spPr/>
    </dgm:pt>
    <dgm:pt modelId="{CF9E88CD-014F-4D44-A639-A22A7927FB98}" type="pres">
      <dgm:prSet presAssocID="{DBA817B7-9DDF-48D2-91FE-49C2CDBC34B6}" presName="parTx" presStyleLbl="revTx" presStyleIdx="15" presStyleCnt="16" custLinFactNeighborX="-7251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t-BR"/>
        </a:p>
      </dgm:t>
    </dgm:pt>
    <dgm:pt modelId="{6016F4E5-CCA5-4C2F-B6D4-4C3EE1DD725B}" type="pres">
      <dgm:prSet presAssocID="{DBA817B7-9DDF-48D2-91FE-49C2CDBC34B6}" presName="spVertical2" presStyleCnt="0"/>
      <dgm:spPr/>
    </dgm:pt>
    <dgm:pt modelId="{3C089164-48FD-43CD-B447-0B1CBBC5F008}" type="pres">
      <dgm:prSet presAssocID="{DBA817B7-9DDF-48D2-91FE-49C2CDBC34B6}" presName="spVertical3" presStyleCnt="0"/>
      <dgm:spPr/>
    </dgm:pt>
    <dgm:pt modelId="{6FE7F068-7C7B-4E4F-9110-A7F79EA9C516}" type="pres">
      <dgm:prSet presAssocID="{92D02B26-B31B-4030-A3E6-D50A9378458F}" presName="padding2" presStyleCnt="0"/>
      <dgm:spPr/>
    </dgm:pt>
    <dgm:pt modelId="{D15D3666-D4F8-414A-9667-38399A2215FB}" type="pres">
      <dgm:prSet presAssocID="{92D02B26-B31B-4030-A3E6-D50A9378458F}" presName="negArrow" presStyleCnt="0"/>
      <dgm:spPr/>
    </dgm:pt>
    <dgm:pt modelId="{B2F48D9F-AD15-4628-A081-DCA6DEC351AE}" type="pres">
      <dgm:prSet presAssocID="{92D02B26-B31B-4030-A3E6-D50A9378458F}" presName="backgroundArrow" presStyleLbl="node1" presStyleIdx="0" presStyleCnt="1" custLinFactNeighborX="0" custLinFactNeighborY="2449"/>
      <dgm:spPr>
        <a:xfrm>
          <a:off x="0" y="23306"/>
          <a:ext cx="9121729" cy="1080000"/>
        </a:xfrm>
        <a:prstGeom prst="rightArrow">
          <a:avLst/>
        </a:prstGeom>
        <a:gradFill flip="none" rotWithShape="0">
          <a:gsLst>
            <a:gs pos="0">
              <a:srgbClr val="004D86">
                <a:shade val="30000"/>
                <a:satMod val="115000"/>
              </a:srgbClr>
            </a:gs>
            <a:gs pos="50000">
              <a:srgbClr val="004D86">
                <a:shade val="67500"/>
                <a:satMod val="115000"/>
              </a:srgbClr>
            </a:gs>
            <a:gs pos="100000">
              <a:srgbClr val="004D86">
                <a:shade val="100000"/>
                <a:satMod val="115000"/>
              </a:srgbClr>
            </a:gs>
          </a:gsLst>
          <a:lin ang="0" scaled="1"/>
          <a:tileRect/>
        </a:gra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</dgm:pt>
  </dgm:ptLst>
  <dgm:cxnLst>
    <dgm:cxn modelId="{35E810A6-9812-47EA-A022-B4AEF71BA388}" srcId="{92D02B26-B31B-4030-A3E6-D50A9378458F}" destId="{1BB8742D-16C3-4C10-A976-7D03187B9736}" srcOrd="0" destOrd="0" parTransId="{10047600-0AC1-437B-93EA-E7AB6E2929C8}" sibTransId="{26733EEC-AEAC-4D38-B244-08F22CF7368F}"/>
    <dgm:cxn modelId="{9131740F-9AC9-4199-81F9-E1B70D77803A}" srcId="{92D02B26-B31B-4030-A3E6-D50A9378458F}" destId="{9383EE1F-6FD7-41BB-9952-C30048AF3101}" srcOrd="13" destOrd="0" parTransId="{9347C5AB-2040-4E1C-9FCA-136550BF7B19}" sibTransId="{716F36F7-9B45-47ED-B9FD-51B20F548081}"/>
    <dgm:cxn modelId="{7527639E-5DB1-4DA8-978C-B87521127264}" type="presOf" srcId="{DBA817B7-9DDF-48D2-91FE-49C2CDBC34B6}" destId="{CF9E88CD-014F-4D44-A639-A22A7927FB98}" srcOrd="0" destOrd="0" presId="urn:microsoft.com/office/officeart/2005/8/layout/hProcess3"/>
    <dgm:cxn modelId="{5EE1D10F-BBB6-48E0-A8C9-74874D8FF8FF}" srcId="{92D02B26-B31B-4030-A3E6-D50A9378458F}" destId="{DEF0267E-9C50-494C-998A-6737F0D392D7}" srcOrd="12" destOrd="0" parTransId="{BE745D38-FC5C-494D-B50F-D5EF5F06478D}" sibTransId="{0284EBCD-09A6-45BB-B110-675B8A8A5904}"/>
    <dgm:cxn modelId="{8E86F25C-D5AB-4465-BBED-1A7A6DB892C2}" type="presOf" srcId="{E799B82B-525B-4678-B290-5DA75ECF63E3}" destId="{10A7BDA4-62D4-4DE2-8E99-F140A6FACD7A}" srcOrd="0" destOrd="0" presId="urn:microsoft.com/office/officeart/2005/8/layout/hProcess3"/>
    <dgm:cxn modelId="{964D69ED-8E29-4D53-B257-24F47E90C556}" type="presOf" srcId="{90D5E448-15A0-4178-AB1B-7BB02088E803}" destId="{F889C53C-AE3A-4774-9271-140049182AA1}" srcOrd="0" destOrd="0" presId="urn:microsoft.com/office/officeart/2005/8/layout/hProcess3"/>
    <dgm:cxn modelId="{D32EC5B4-DB70-4506-BA1F-C4645C2719B1}" srcId="{92D02B26-B31B-4030-A3E6-D50A9378458F}" destId="{A914C606-6954-4041-B4F9-05E71DD72A74}" srcOrd="9" destOrd="0" parTransId="{B4919116-1A75-43F2-880E-C07ED3A2BE90}" sibTransId="{2928DFC3-5600-4BEF-A7FF-1082ABE4D83D}"/>
    <dgm:cxn modelId="{F2CD1091-C626-4306-953A-E70630749755}" type="presOf" srcId="{F4B6C01C-66A6-495F-AF30-1820813A1B0B}" destId="{18249039-4CB2-4560-B372-399581B10E93}" srcOrd="0" destOrd="0" presId="urn:microsoft.com/office/officeart/2005/8/layout/hProcess3"/>
    <dgm:cxn modelId="{41C6D245-CB35-41EC-BBD0-18AB408F9900}" type="presOf" srcId="{8C378CA5-FEF3-4770-8E20-256B71A74687}" destId="{F8B878D8-0F9C-48A5-96CA-07056290835A}" srcOrd="0" destOrd="0" presId="urn:microsoft.com/office/officeart/2005/8/layout/hProcess3"/>
    <dgm:cxn modelId="{1F37C566-C8D5-44FE-9682-4B3440C9E985}" type="presOf" srcId="{1BB8742D-16C3-4C10-A976-7D03187B9736}" destId="{B5FD50E1-B207-4A62-8A91-B9255539F3AC}" srcOrd="0" destOrd="0" presId="urn:microsoft.com/office/officeart/2005/8/layout/hProcess3"/>
    <dgm:cxn modelId="{7A251DC3-08F7-4FE3-AA77-9D97A313A677}" srcId="{92D02B26-B31B-4030-A3E6-D50A9378458F}" destId="{E799B82B-525B-4678-B290-5DA75ECF63E3}" srcOrd="8" destOrd="0" parTransId="{9BE2AD46-9093-48FA-BCAD-0A8C2405F1E1}" sibTransId="{6845B157-2016-4779-BB01-C5207D37A7F4}"/>
    <dgm:cxn modelId="{D3DD56DF-2D48-4106-8E66-FD88A600E6E3}" type="presOf" srcId="{DEF0267E-9C50-494C-998A-6737F0D392D7}" destId="{A2EA3B40-D98D-4617-91A7-DBDBFDD046E3}" srcOrd="0" destOrd="0" presId="urn:microsoft.com/office/officeart/2005/8/layout/hProcess3"/>
    <dgm:cxn modelId="{EA0F3D5C-F04E-4FF3-9369-18FFE2CBDA74}" srcId="{92D02B26-B31B-4030-A3E6-D50A9378458F}" destId="{A9CD37EC-6228-4DF8-AE3A-6543702699B1}" srcOrd="14" destOrd="0" parTransId="{61368E6D-33B6-4DA6-BB9F-436278F27033}" sibTransId="{C1FB66E3-AC62-4529-A24B-982A48FE6FFD}"/>
    <dgm:cxn modelId="{A455E103-0381-47D0-BB09-A03339127E15}" type="presOf" srcId="{D030361C-2D7F-439F-943B-BBEEEA645374}" destId="{E14C0133-E645-4829-A741-2E88E4B3EB9C}" srcOrd="0" destOrd="0" presId="urn:microsoft.com/office/officeart/2005/8/layout/hProcess3"/>
    <dgm:cxn modelId="{0430E9DD-E7FD-4D67-9922-53218ED65A57}" srcId="{92D02B26-B31B-4030-A3E6-D50A9378458F}" destId="{90D5E448-15A0-4178-AB1B-7BB02088E803}" srcOrd="3" destOrd="0" parTransId="{28F784F9-D495-4830-904C-1541D10970F4}" sibTransId="{E4D7E2B0-9EA7-4BE4-ABF7-66BCAABCE634}"/>
    <dgm:cxn modelId="{06CC6B2F-8E68-4704-9419-B61EADE1239C}" srcId="{92D02B26-B31B-4030-A3E6-D50A9378458F}" destId="{DBA817B7-9DDF-48D2-91FE-49C2CDBC34B6}" srcOrd="15" destOrd="0" parTransId="{2ECE4B13-5715-4671-90DF-269A602C45C4}" sibTransId="{65596C05-43A6-4B3F-8B12-F09638CD1131}"/>
    <dgm:cxn modelId="{56AB6729-DB7E-4DCA-8B7E-F27D0DA26C99}" type="presOf" srcId="{A914C606-6954-4041-B4F9-05E71DD72A74}" destId="{B1616728-6DE2-4515-9E76-F47BDAA0F0A2}" srcOrd="0" destOrd="0" presId="urn:microsoft.com/office/officeart/2005/8/layout/hProcess3"/>
    <dgm:cxn modelId="{9B7175D0-304C-466B-951E-6D1EA125177E}" srcId="{92D02B26-B31B-4030-A3E6-D50A9378458F}" destId="{8C7BEC5D-BBDB-4562-B852-80659164574A}" srcOrd="2" destOrd="0" parTransId="{D6E87222-AF70-45A7-B2B4-31CC41AC1535}" sibTransId="{6B3195D4-395F-4642-839B-9213ED6831BB}"/>
    <dgm:cxn modelId="{83557B91-8DDA-45F8-8126-EAC753F4979F}" type="presOf" srcId="{A5F95F5C-D7F8-4C68-82D6-E5816B294C97}" destId="{F2D109AE-AAC2-4491-8D97-21AA0AD5EC9A}" srcOrd="0" destOrd="0" presId="urn:microsoft.com/office/officeart/2005/8/layout/hProcess3"/>
    <dgm:cxn modelId="{09AE19F2-87CB-414C-A9F1-5E3ACB75F5C5}" srcId="{92D02B26-B31B-4030-A3E6-D50A9378458F}" destId="{982A2271-02E7-4B88-A1C8-D217EA224AAA}" srcOrd="11" destOrd="0" parTransId="{D42EE7CC-358B-4AB6-9B5F-2D7FA1BEE8A7}" sibTransId="{B0F8547C-F62A-4131-8F7A-37176B7471AC}"/>
    <dgm:cxn modelId="{0B20E290-95B6-4081-9CCE-D35C3C49E7CF}" srcId="{92D02B26-B31B-4030-A3E6-D50A9378458F}" destId="{1FB6ACA2-E0F5-42FF-977E-B10B9C3C940E}" srcOrd="7" destOrd="0" parTransId="{123183D7-B03E-4E08-BBF2-5A0DB320D8B9}" sibTransId="{AE41FCB6-EE7E-402E-8E0A-52C39F8C816F}"/>
    <dgm:cxn modelId="{D58F03F5-3DF2-4AA4-8BB6-322A0110255A}" type="presOf" srcId="{92D02B26-B31B-4030-A3E6-D50A9378458F}" destId="{75CA40C1-A2ED-4DEF-B6F2-1D122C5C531C}" srcOrd="0" destOrd="0" presId="urn:microsoft.com/office/officeart/2005/8/layout/hProcess3"/>
    <dgm:cxn modelId="{41CCA0E2-2FB1-40A5-9311-D9FE122649EC}" srcId="{92D02B26-B31B-4030-A3E6-D50A9378458F}" destId="{D030361C-2D7F-439F-943B-BBEEEA645374}" srcOrd="6" destOrd="0" parTransId="{6EFEC005-31B7-4AB6-80A5-2C1F0D5FF2E9}" sibTransId="{FE97396A-6E3F-4217-A678-7FCAC7AD7D81}"/>
    <dgm:cxn modelId="{A6549494-0B26-49B1-AA8D-016C4009DEAA}" type="presOf" srcId="{7F08E608-899D-4528-A228-FB67C95FAB43}" destId="{5CDF09AC-07E9-4561-A2A9-1C3BC2EC8C23}" srcOrd="0" destOrd="0" presId="urn:microsoft.com/office/officeart/2005/8/layout/hProcess3"/>
    <dgm:cxn modelId="{834F8F1F-918A-475F-8065-D86A415BE0D3}" type="presOf" srcId="{1FB6ACA2-E0F5-42FF-977E-B10B9C3C940E}" destId="{8EA74340-AF08-4982-AEC1-6BE971015323}" srcOrd="0" destOrd="0" presId="urn:microsoft.com/office/officeart/2005/8/layout/hProcess3"/>
    <dgm:cxn modelId="{B69E17FE-E722-4281-9857-F78F86130EFB}" srcId="{92D02B26-B31B-4030-A3E6-D50A9378458F}" destId="{F4B6C01C-66A6-495F-AF30-1820813A1B0B}" srcOrd="10" destOrd="0" parTransId="{CEBBF6CC-5324-42F6-B13D-37DDFC62EB21}" sibTransId="{0D41043C-96F2-408C-BA39-3C4B8AC1A977}"/>
    <dgm:cxn modelId="{AC37C7F5-E34B-4B88-8B8A-4CE128BC6251}" type="presOf" srcId="{8C7BEC5D-BBDB-4562-B852-80659164574A}" destId="{5AA37B28-81CC-45E6-A9FC-D566590E3BBF}" srcOrd="0" destOrd="0" presId="urn:microsoft.com/office/officeart/2005/8/layout/hProcess3"/>
    <dgm:cxn modelId="{A5034251-0C69-4B8A-8B49-5DEE281361B1}" type="presOf" srcId="{9383EE1F-6FD7-41BB-9952-C30048AF3101}" destId="{619A93B3-6206-496F-86D0-F252B08F6C9D}" srcOrd="0" destOrd="0" presId="urn:microsoft.com/office/officeart/2005/8/layout/hProcess3"/>
    <dgm:cxn modelId="{A9E85441-E8A2-45C9-B95C-04A95F4211CB}" type="presOf" srcId="{982A2271-02E7-4B88-A1C8-D217EA224AAA}" destId="{23A8B41F-E529-4066-A823-0D80817F8B1F}" srcOrd="0" destOrd="0" presId="urn:microsoft.com/office/officeart/2005/8/layout/hProcess3"/>
    <dgm:cxn modelId="{3717773E-BF27-4839-B24B-86990D1FA4E7}" srcId="{92D02B26-B31B-4030-A3E6-D50A9378458F}" destId="{8C378CA5-FEF3-4770-8E20-256B71A74687}" srcOrd="1" destOrd="0" parTransId="{C2A20710-BC7F-4383-9D7F-E492901D29D4}" sibTransId="{68C7C080-167B-4D21-99F4-A715D1D07DD9}"/>
    <dgm:cxn modelId="{C9B4EA31-245A-4D76-A6C2-2FD388CF674D}" srcId="{92D02B26-B31B-4030-A3E6-D50A9378458F}" destId="{A5F95F5C-D7F8-4C68-82D6-E5816B294C97}" srcOrd="5" destOrd="0" parTransId="{AB716500-2223-4591-A2AF-C585946E796E}" sibTransId="{CD30D573-9AEE-43F4-9288-C6D310361572}"/>
    <dgm:cxn modelId="{6F9CE10C-82B8-41D7-9BA9-DCA4EA4D1DC5}" srcId="{92D02B26-B31B-4030-A3E6-D50A9378458F}" destId="{7F08E608-899D-4528-A228-FB67C95FAB43}" srcOrd="4" destOrd="0" parTransId="{0BEB7786-EDFB-4DFD-9B0A-69182574F3AF}" sibTransId="{34BE7169-B0D1-44C6-AD2D-0C218D549738}"/>
    <dgm:cxn modelId="{D8E24722-5AD1-4379-945E-E353C749BE1A}" type="presOf" srcId="{A9CD37EC-6228-4DF8-AE3A-6543702699B1}" destId="{F76E2A1B-553B-4E50-83CA-56837722F90E}" srcOrd="0" destOrd="0" presId="urn:microsoft.com/office/officeart/2005/8/layout/hProcess3"/>
    <dgm:cxn modelId="{8228225F-AF51-4D1C-828E-BAA62CEF6BF5}" type="presParOf" srcId="{75CA40C1-A2ED-4DEF-B6F2-1D122C5C531C}" destId="{BBECCBB0-506C-46F0-8A7B-3C27C1CC88D7}" srcOrd="0" destOrd="0" presId="urn:microsoft.com/office/officeart/2005/8/layout/hProcess3"/>
    <dgm:cxn modelId="{D23DEBE8-C39F-4479-84C8-20CF990AABA6}" type="presParOf" srcId="{75CA40C1-A2ED-4DEF-B6F2-1D122C5C531C}" destId="{4D9CED9D-5A3F-4D7F-94AD-EC5E70852C42}" srcOrd="1" destOrd="0" presId="urn:microsoft.com/office/officeart/2005/8/layout/hProcess3"/>
    <dgm:cxn modelId="{6FD708D1-0F48-4EAF-A08D-73F9D9075957}" type="presParOf" srcId="{4D9CED9D-5A3F-4D7F-94AD-EC5E70852C42}" destId="{91E2677D-D60F-435A-AF53-52987275FBDA}" srcOrd="0" destOrd="0" presId="urn:microsoft.com/office/officeart/2005/8/layout/hProcess3"/>
    <dgm:cxn modelId="{8E5983BC-6604-464E-8E52-D1F1C5FF5260}" type="presParOf" srcId="{4D9CED9D-5A3F-4D7F-94AD-EC5E70852C42}" destId="{698BCCC8-27FC-4FC0-96F1-473091C620D3}" srcOrd="1" destOrd="0" presId="urn:microsoft.com/office/officeart/2005/8/layout/hProcess3"/>
    <dgm:cxn modelId="{3AABDD5D-B3F4-4736-8A63-4278405C5BC3}" type="presParOf" srcId="{698BCCC8-27FC-4FC0-96F1-473091C620D3}" destId="{693EACAE-FA91-48EB-84AB-E4451F829799}" srcOrd="0" destOrd="0" presId="urn:microsoft.com/office/officeart/2005/8/layout/hProcess3"/>
    <dgm:cxn modelId="{F82EC6EC-6E92-420B-AC0F-0964646E2E4E}" type="presParOf" srcId="{698BCCC8-27FC-4FC0-96F1-473091C620D3}" destId="{B5FD50E1-B207-4A62-8A91-B9255539F3AC}" srcOrd="1" destOrd="0" presId="urn:microsoft.com/office/officeart/2005/8/layout/hProcess3"/>
    <dgm:cxn modelId="{53B53D7C-A7B4-4822-8EA4-7041CE338E49}" type="presParOf" srcId="{698BCCC8-27FC-4FC0-96F1-473091C620D3}" destId="{8A8F1C2E-463D-4D15-A091-694E3BA19613}" srcOrd="2" destOrd="0" presId="urn:microsoft.com/office/officeart/2005/8/layout/hProcess3"/>
    <dgm:cxn modelId="{A56B32E1-7433-401D-86C0-B0C3CBDA223F}" type="presParOf" srcId="{698BCCC8-27FC-4FC0-96F1-473091C620D3}" destId="{F03F8417-E603-49C9-816D-23056449F528}" srcOrd="3" destOrd="0" presId="urn:microsoft.com/office/officeart/2005/8/layout/hProcess3"/>
    <dgm:cxn modelId="{1584724D-FA87-43D9-B6AC-9420ACAD9AF3}" type="presParOf" srcId="{4D9CED9D-5A3F-4D7F-94AD-EC5E70852C42}" destId="{155B1477-31E6-4E29-B9E8-C853DAF1A478}" srcOrd="2" destOrd="0" presId="urn:microsoft.com/office/officeart/2005/8/layout/hProcess3"/>
    <dgm:cxn modelId="{CF6D0C4F-E71A-47BA-85D3-903D9A89BC64}" type="presParOf" srcId="{4D9CED9D-5A3F-4D7F-94AD-EC5E70852C42}" destId="{3F3A3822-0B87-4229-AFEF-8C44F86889C5}" srcOrd="3" destOrd="0" presId="urn:microsoft.com/office/officeart/2005/8/layout/hProcess3"/>
    <dgm:cxn modelId="{B08F1FC0-7238-4C47-ADF6-84B65F85EB99}" type="presParOf" srcId="{3F3A3822-0B87-4229-AFEF-8C44F86889C5}" destId="{71B71CD4-68E7-449F-8D8D-2958F41FA11C}" srcOrd="0" destOrd="0" presId="urn:microsoft.com/office/officeart/2005/8/layout/hProcess3"/>
    <dgm:cxn modelId="{E85657B7-52D5-44F4-BD7D-972EB6D9DB3B}" type="presParOf" srcId="{3F3A3822-0B87-4229-AFEF-8C44F86889C5}" destId="{F8B878D8-0F9C-48A5-96CA-07056290835A}" srcOrd="1" destOrd="0" presId="urn:microsoft.com/office/officeart/2005/8/layout/hProcess3"/>
    <dgm:cxn modelId="{54EE8638-4039-4F9B-BF3D-38968CF6178B}" type="presParOf" srcId="{3F3A3822-0B87-4229-AFEF-8C44F86889C5}" destId="{E3AA4F09-788F-482C-A7AA-A0F653ED867E}" srcOrd="2" destOrd="0" presId="urn:microsoft.com/office/officeart/2005/8/layout/hProcess3"/>
    <dgm:cxn modelId="{98F7ABEC-7C10-4869-AD99-523542F5FF98}" type="presParOf" srcId="{3F3A3822-0B87-4229-AFEF-8C44F86889C5}" destId="{6932DBF0-23EB-4B77-AC07-4112A817045C}" srcOrd="3" destOrd="0" presId="urn:microsoft.com/office/officeart/2005/8/layout/hProcess3"/>
    <dgm:cxn modelId="{8530531F-D283-4E75-8C9A-72AB2EBAEF2A}" type="presParOf" srcId="{4D9CED9D-5A3F-4D7F-94AD-EC5E70852C42}" destId="{4E9E8451-C811-48AE-9CA9-7DA88B908C35}" srcOrd="4" destOrd="0" presId="urn:microsoft.com/office/officeart/2005/8/layout/hProcess3"/>
    <dgm:cxn modelId="{990BB837-9C6C-447C-A7FB-2125B6C9194A}" type="presParOf" srcId="{4D9CED9D-5A3F-4D7F-94AD-EC5E70852C42}" destId="{B7216AEC-CC9C-44BE-96A1-B35A5258EA4D}" srcOrd="5" destOrd="0" presId="urn:microsoft.com/office/officeart/2005/8/layout/hProcess3"/>
    <dgm:cxn modelId="{63C35C0C-826E-439E-BC7D-5119648CD275}" type="presParOf" srcId="{B7216AEC-CC9C-44BE-96A1-B35A5258EA4D}" destId="{B056D89C-E568-48E4-A752-90ABCDDCBA25}" srcOrd="0" destOrd="0" presId="urn:microsoft.com/office/officeart/2005/8/layout/hProcess3"/>
    <dgm:cxn modelId="{8A6D1C53-5849-40AA-841C-833BA73DB01F}" type="presParOf" srcId="{B7216AEC-CC9C-44BE-96A1-B35A5258EA4D}" destId="{5AA37B28-81CC-45E6-A9FC-D566590E3BBF}" srcOrd="1" destOrd="0" presId="urn:microsoft.com/office/officeart/2005/8/layout/hProcess3"/>
    <dgm:cxn modelId="{58EA8B42-AB7E-4D6F-9FF5-E97FD1AD34C6}" type="presParOf" srcId="{B7216AEC-CC9C-44BE-96A1-B35A5258EA4D}" destId="{5C507927-1A68-4350-BDF4-1D6315019163}" srcOrd="2" destOrd="0" presId="urn:microsoft.com/office/officeart/2005/8/layout/hProcess3"/>
    <dgm:cxn modelId="{73BC62AA-C689-419E-AE49-299FE36D513B}" type="presParOf" srcId="{B7216AEC-CC9C-44BE-96A1-B35A5258EA4D}" destId="{B9E55D14-F6C9-49FD-8295-16F018B98CDB}" srcOrd="3" destOrd="0" presId="urn:microsoft.com/office/officeart/2005/8/layout/hProcess3"/>
    <dgm:cxn modelId="{9C8EE6C0-1E4D-4BC6-B1A9-30EFB20EA03E}" type="presParOf" srcId="{4D9CED9D-5A3F-4D7F-94AD-EC5E70852C42}" destId="{86907D8D-37D1-4381-BBB8-C7A1D503E2C5}" srcOrd="6" destOrd="0" presId="urn:microsoft.com/office/officeart/2005/8/layout/hProcess3"/>
    <dgm:cxn modelId="{D2E6DF89-E1D9-4D54-995A-D4F57369BA7F}" type="presParOf" srcId="{4D9CED9D-5A3F-4D7F-94AD-EC5E70852C42}" destId="{CDE267AE-3B94-4F24-BA17-86AD18ACA87C}" srcOrd="7" destOrd="0" presId="urn:microsoft.com/office/officeart/2005/8/layout/hProcess3"/>
    <dgm:cxn modelId="{53B43BB3-8D7C-458A-8344-85ADEA662C3B}" type="presParOf" srcId="{CDE267AE-3B94-4F24-BA17-86AD18ACA87C}" destId="{0A6C4B32-6B2C-428C-8137-2EDF63C1A8E6}" srcOrd="0" destOrd="0" presId="urn:microsoft.com/office/officeart/2005/8/layout/hProcess3"/>
    <dgm:cxn modelId="{6A11BAF2-9625-49E2-BBE8-56F4E797E824}" type="presParOf" srcId="{CDE267AE-3B94-4F24-BA17-86AD18ACA87C}" destId="{F889C53C-AE3A-4774-9271-140049182AA1}" srcOrd="1" destOrd="0" presId="urn:microsoft.com/office/officeart/2005/8/layout/hProcess3"/>
    <dgm:cxn modelId="{522B8C2C-D81D-4A42-B15D-EB58B4344637}" type="presParOf" srcId="{CDE267AE-3B94-4F24-BA17-86AD18ACA87C}" destId="{4C990B42-8463-440A-A078-4A68E0C92A5A}" srcOrd="2" destOrd="0" presId="urn:microsoft.com/office/officeart/2005/8/layout/hProcess3"/>
    <dgm:cxn modelId="{DF8CF1B0-8C88-4EE6-A57D-8EC4D76B3EA9}" type="presParOf" srcId="{CDE267AE-3B94-4F24-BA17-86AD18ACA87C}" destId="{CD5F7E2D-A555-40E0-A2D2-53F2AA4C6D49}" srcOrd="3" destOrd="0" presId="urn:microsoft.com/office/officeart/2005/8/layout/hProcess3"/>
    <dgm:cxn modelId="{C7195786-2808-46D6-B8D4-81B0E07B599A}" type="presParOf" srcId="{4D9CED9D-5A3F-4D7F-94AD-EC5E70852C42}" destId="{865B55D0-7655-45D8-A185-AE379A2B8933}" srcOrd="8" destOrd="0" presId="urn:microsoft.com/office/officeart/2005/8/layout/hProcess3"/>
    <dgm:cxn modelId="{B2ED2AF0-7EEE-4A65-82B1-C44139E07CCC}" type="presParOf" srcId="{4D9CED9D-5A3F-4D7F-94AD-EC5E70852C42}" destId="{D183DD10-B8C6-4E42-840C-318028306579}" srcOrd="9" destOrd="0" presId="urn:microsoft.com/office/officeart/2005/8/layout/hProcess3"/>
    <dgm:cxn modelId="{2C57875A-7635-466A-96F9-3AAF99CC249E}" type="presParOf" srcId="{D183DD10-B8C6-4E42-840C-318028306579}" destId="{3A2781EB-BB1C-4DCE-94AE-472A6EE96CE3}" srcOrd="0" destOrd="0" presId="urn:microsoft.com/office/officeart/2005/8/layout/hProcess3"/>
    <dgm:cxn modelId="{B6FF2D72-201B-4C2B-8264-F3C4EABE4E1A}" type="presParOf" srcId="{D183DD10-B8C6-4E42-840C-318028306579}" destId="{5CDF09AC-07E9-4561-A2A9-1C3BC2EC8C23}" srcOrd="1" destOrd="0" presId="urn:microsoft.com/office/officeart/2005/8/layout/hProcess3"/>
    <dgm:cxn modelId="{C3759912-7E10-43BA-BE73-419703FBD59A}" type="presParOf" srcId="{D183DD10-B8C6-4E42-840C-318028306579}" destId="{7022AE30-DEB4-498B-93B2-D12CD339EE58}" srcOrd="2" destOrd="0" presId="urn:microsoft.com/office/officeart/2005/8/layout/hProcess3"/>
    <dgm:cxn modelId="{FCB7B13A-5EC6-42FA-B5E7-D8D8C635DC30}" type="presParOf" srcId="{D183DD10-B8C6-4E42-840C-318028306579}" destId="{05244164-934F-462E-8026-B656D8C47C85}" srcOrd="3" destOrd="0" presId="urn:microsoft.com/office/officeart/2005/8/layout/hProcess3"/>
    <dgm:cxn modelId="{6438F9B5-7B33-483B-AEE9-9031B177959C}" type="presParOf" srcId="{4D9CED9D-5A3F-4D7F-94AD-EC5E70852C42}" destId="{6EC021EA-F8FE-4C9C-A378-E62BD87D444E}" srcOrd="10" destOrd="0" presId="urn:microsoft.com/office/officeart/2005/8/layout/hProcess3"/>
    <dgm:cxn modelId="{B95F3B84-44EB-49AD-9E50-85014A7B31FD}" type="presParOf" srcId="{4D9CED9D-5A3F-4D7F-94AD-EC5E70852C42}" destId="{024A57F0-E2E4-4F4C-A162-84FD1CA15382}" srcOrd="11" destOrd="0" presId="urn:microsoft.com/office/officeart/2005/8/layout/hProcess3"/>
    <dgm:cxn modelId="{057B2894-50F1-4E85-93B2-ED0C97EC179E}" type="presParOf" srcId="{024A57F0-E2E4-4F4C-A162-84FD1CA15382}" destId="{8B770E94-EB1C-4E7F-8F45-8B84787BAC78}" srcOrd="0" destOrd="0" presId="urn:microsoft.com/office/officeart/2005/8/layout/hProcess3"/>
    <dgm:cxn modelId="{349B9EEB-EBF7-48E3-8711-D8939A64B6FE}" type="presParOf" srcId="{024A57F0-E2E4-4F4C-A162-84FD1CA15382}" destId="{F2D109AE-AAC2-4491-8D97-21AA0AD5EC9A}" srcOrd="1" destOrd="0" presId="urn:microsoft.com/office/officeart/2005/8/layout/hProcess3"/>
    <dgm:cxn modelId="{CF3289CF-6447-44B4-81B6-AE3D63EC8B05}" type="presParOf" srcId="{024A57F0-E2E4-4F4C-A162-84FD1CA15382}" destId="{0F1B05EA-D7AD-4D32-803F-FE64E3E7CD8F}" srcOrd="2" destOrd="0" presId="urn:microsoft.com/office/officeart/2005/8/layout/hProcess3"/>
    <dgm:cxn modelId="{48EECF07-E9DB-41A5-9E86-7DAF95AA8BFA}" type="presParOf" srcId="{024A57F0-E2E4-4F4C-A162-84FD1CA15382}" destId="{B3EEFB05-64C7-47E9-A8EE-146230358093}" srcOrd="3" destOrd="0" presId="urn:microsoft.com/office/officeart/2005/8/layout/hProcess3"/>
    <dgm:cxn modelId="{6515B560-D1D8-4D1D-9B55-067FC97440B6}" type="presParOf" srcId="{4D9CED9D-5A3F-4D7F-94AD-EC5E70852C42}" destId="{BDD63BEB-8771-4EC0-81DF-DD1CAAF5C2E4}" srcOrd="12" destOrd="0" presId="urn:microsoft.com/office/officeart/2005/8/layout/hProcess3"/>
    <dgm:cxn modelId="{5478003A-FD5E-4472-A8E0-111A690AD06C}" type="presParOf" srcId="{4D9CED9D-5A3F-4D7F-94AD-EC5E70852C42}" destId="{9106D1FB-FA93-4208-AE81-984EA195BB6E}" srcOrd="13" destOrd="0" presId="urn:microsoft.com/office/officeart/2005/8/layout/hProcess3"/>
    <dgm:cxn modelId="{2455E8B4-5E5F-4043-BE15-A11551EE8996}" type="presParOf" srcId="{9106D1FB-FA93-4208-AE81-984EA195BB6E}" destId="{4AD08C36-5B36-4EE6-B15D-BA0F3584B895}" srcOrd="0" destOrd="0" presId="urn:microsoft.com/office/officeart/2005/8/layout/hProcess3"/>
    <dgm:cxn modelId="{6FC3CD5E-8D73-465B-A8B7-D078F2597C1A}" type="presParOf" srcId="{9106D1FB-FA93-4208-AE81-984EA195BB6E}" destId="{E14C0133-E645-4829-A741-2E88E4B3EB9C}" srcOrd="1" destOrd="0" presId="urn:microsoft.com/office/officeart/2005/8/layout/hProcess3"/>
    <dgm:cxn modelId="{C1E86899-1002-4E18-A331-7D899875DB4B}" type="presParOf" srcId="{9106D1FB-FA93-4208-AE81-984EA195BB6E}" destId="{0ECD4FD6-A91B-46E2-83CF-A943BEAAB3CA}" srcOrd="2" destOrd="0" presId="urn:microsoft.com/office/officeart/2005/8/layout/hProcess3"/>
    <dgm:cxn modelId="{AAF47129-BC4E-41F7-9CD5-0FD3088BA21F}" type="presParOf" srcId="{9106D1FB-FA93-4208-AE81-984EA195BB6E}" destId="{42CA1A0E-00F5-45BA-ACAD-A80894E8F4F1}" srcOrd="3" destOrd="0" presId="urn:microsoft.com/office/officeart/2005/8/layout/hProcess3"/>
    <dgm:cxn modelId="{A741EB78-5467-4577-ADBC-03F655281F43}" type="presParOf" srcId="{4D9CED9D-5A3F-4D7F-94AD-EC5E70852C42}" destId="{9FA6B2B0-9CD3-4359-8BE4-C6B0EC41580A}" srcOrd="14" destOrd="0" presId="urn:microsoft.com/office/officeart/2005/8/layout/hProcess3"/>
    <dgm:cxn modelId="{C87FCE76-394C-4674-BAD0-BE7BB2741DBB}" type="presParOf" srcId="{4D9CED9D-5A3F-4D7F-94AD-EC5E70852C42}" destId="{1BE3AA81-F65B-4653-8944-5F68095D15FD}" srcOrd="15" destOrd="0" presId="urn:microsoft.com/office/officeart/2005/8/layout/hProcess3"/>
    <dgm:cxn modelId="{44D933B7-9FCB-4283-A899-F25F7A40243A}" type="presParOf" srcId="{1BE3AA81-F65B-4653-8944-5F68095D15FD}" destId="{5963D6C6-6873-4581-96E5-3E8D242EDFCF}" srcOrd="0" destOrd="0" presId="urn:microsoft.com/office/officeart/2005/8/layout/hProcess3"/>
    <dgm:cxn modelId="{B8BED530-EA0E-47D4-B221-13BA604E1428}" type="presParOf" srcId="{1BE3AA81-F65B-4653-8944-5F68095D15FD}" destId="{8EA74340-AF08-4982-AEC1-6BE971015323}" srcOrd="1" destOrd="0" presId="urn:microsoft.com/office/officeart/2005/8/layout/hProcess3"/>
    <dgm:cxn modelId="{22668B95-9BDB-41D3-8412-56DE27424A4E}" type="presParOf" srcId="{1BE3AA81-F65B-4653-8944-5F68095D15FD}" destId="{DA542249-8894-49C2-AD8A-BC2A30ED47A4}" srcOrd="2" destOrd="0" presId="urn:microsoft.com/office/officeart/2005/8/layout/hProcess3"/>
    <dgm:cxn modelId="{BBAEBF9F-43F5-432D-B1BF-B221FF1C812A}" type="presParOf" srcId="{1BE3AA81-F65B-4653-8944-5F68095D15FD}" destId="{0C977957-DE01-4272-A5C2-86C376FFD759}" srcOrd="3" destOrd="0" presId="urn:microsoft.com/office/officeart/2005/8/layout/hProcess3"/>
    <dgm:cxn modelId="{AAFBA773-5E04-4D8F-9318-8805AB8DF3AB}" type="presParOf" srcId="{4D9CED9D-5A3F-4D7F-94AD-EC5E70852C42}" destId="{7F79E801-800E-40A9-AE2C-E6A7F3A4F296}" srcOrd="16" destOrd="0" presId="urn:microsoft.com/office/officeart/2005/8/layout/hProcess3"/>
    <dgm:cxn modelId="{0E8F4324-B882-418A-B7BB-E35741503C6A}" type="presParOf" srcId="{4D9CED9D-5A3F-4D7F-94AD-EC5E70852C42}" destId="{A77EB267-126A-45DE-A145-E3D1D0789649}" srcOrd="17" destOrd="0" presId="urn:microsoft.com/office/officeart/2005/8/layout/hProcess3"/>
    <dgm:cxn modelId="{0777492C-CA72-4003-9011-6B865867B80A}" type="presParOf" srcId="{A77EB267-126A-45DE-A145-E3D1D0789649}" destId="{496B6F67-0872-4048-92CD-2B98DCF46C57}" srcOrd="0" destOrd="0" presId="urn:microsoft.com/office/officeart/2005/8/layout/hProcess3"/>
    <dgm:cxn modelId="{9BBA40F8-A1FA-476C-B4AD-F9DBC201020C}" type="presParOf" srcId="{A77EB267-126A-45DE-A145-E3D1D0789649}" destId="{10A7BDA4-62D4-4DE2-8E99-F140A6FACD7A}" srcOrd="1" destOrd="0" presId="urn:microsoft.com/office/officeart/2005/8/layout/hProcess3"/>
    <dgm:cxn modelId="{2A46D903-6046-4B41-B1DA-3AAB8F955D35}" type="presParOf" srcId="{A77EB267-126A-45DE-A145-E3D1D0789649}" destId="{912D4398-854F-4F8B-8CAA-D526DBD0FDB5}" srcOrd="2" destOrd="0" presId="urn:microsoft.com/office/officeart/2005/8/layout/hProcess3"/>
    <dgm:cxn modelId="{D79504B3-EDE3-4418-BCD1-42D68A1CF218}" type="presParOf" srcId="{A77EB267-126A-45DE-A145-E3D1D0789649}" destId="{CD344118-328D-4177-AA71-B66D0B5FA98A}" srcOrd="3" destOrd="0" presId="urn:microsoft.com/office/officeart/2005/8/layout/hProcess3"/>
    <dgm:cxn modelId="{760517A6-B463-466C-AF2E-C732646C7B2C}" type="presParOf" srcId="{4D9CED9D-5A3F-4D7F-94AD-EC5E70852C42}" destId="{CCEFE6C0-2836-48B8-945D-4BA8C92ECE8E}" srcOrd="18" destOrd="0" presId="urn:microsoft.com/office/officeart/2005/8/layout/hProcess3"/>
    <dgm:cxn modelId="{239C4B65-4EE1-411C-8E01-A63137ECBA7F}" type="presParOf" srcId="{4D9CED9D-5A3F-4D7F-94AD-EC5E70852C42}" destId="{AAF582C7-B1A0-4538-B0E9-FA9FCA4DCFA5}" srcOrd="19" destOrd="0" presId="urn:microsoft.com/office/officeart/2005/8/layout/hProcess3"/>
    <dgm:cxn modelId="{B71004E6-B912-4D24-AF9E-36D5C92C4AE3}" type="presParOf" srcId="{AAF582C7-B1A0-4538-B0E9-FA9FCA4DCFA5}" destId="{7B2F1F0F-382A-46C2-ADE1-AC21D729A7AB}" srcOrd="0" destOrd="0" presId="urn:microsoft.com/office/officeart/2005/8/layout/hProcess3"/>
    <dgm:cxn modelId="{483F3221-5DB9-4C53-907B-35A8C4E1BA1C}" type="presParOf" srcId="{AAF582C7-B1A0-4538-B0E9-FA9FCA4DCFA5}" destId="{B1616728-6DE2-4515-9E76-F47BDAA0F0A2}" srcOrd="1" destOrd="0" presId="urn:microsoft.com/office/officeart/2005/8/layout/hProcess3"/>
    <dgm:cxn modelId="{3411D581-6ABB-4BDC-B8D6-A5E226A8ECB6}" type="presParOf" srcId="{AAF582C7-B1A0-4538-B0E9-FA9FCA4DCFA5}" destId="{18F18973-72E2-49B6-A3F9-1D2F2FA12665}" srcOrd="2" destOrd="0" presId="urn:microsoft.com/office/officeart/2005/8/layout/hProcess3"/>
    <dgm:cxn modelId="{2897FFC6-CEB8-4C29-BCB6-8F21C77594DB}" type="presParOf" srcId="{AAF582C7-B1A0-4538-B0E9-FA9FCA4DCFA5}" destId="{2245A7DA-DE2B-4FFE-ABEA-03750516C423}" srcOrd="3" destOrd="0" presId="urn:microsoft.com/office/officeart/2005/8/layout/hProcess3"/>
    <dgm:cxn modelId="{D7599A70-9EAD-410E-9A0D-71DC75D33F69}" type="presParOf" srcId="{4D9CED9D-5A3F-4D7F-94AD-EC5E70852C42}" destId="{F2596B0F-A1D0-457D-ADF8-23A1956DE179}" srcOrd="20" destOrd="0" presId="urn:microsoft.com/office/officeart/2005/8/layout/hProcess3"/>
    <dgm:cxn modelId="{C32A79DC-8034-4DFC-8581-54319E6005D0}" type="presParOf" srcId="{4D9CED9D-5A3F-4D7F-94AD-EC5E70852C42}" destId="{EEB53275-3611-42E1-B23D-289484991F91}" srcOrd="21" destOrd="0" presId="urn:microsoft.com/office/officeart/2005/8/layout/hProcess3"/>
    <dgm:cxn modelId="{101B7D4E-0967-4AB7-A111-9CFB93A4BF75}" type="presParOf" srcId="{EEB53275-3611-42E1-B23D-289484991F91}" destId="{22345029-D8C1-4C83-BD4A-73A1769A4AA9}" srcOrd="0" destOrd="0" presId="urn:microsoft.com/office/officeart/2005/8/layout/hProcess3"/>
    <dgm:cxn modelId="{D08B2EA9-A1B6-4A8F-9007-C09A28D7D42B}" type="presParOf" srcId="{EEB53275-3611-42E1-B23D-289484991F91}" destId="{18249039-4CB2-4560-B372-399581B10E93}" srcOrd="1" destOrd="0" presId="urn:microsoft.com/office/officeart/2005/8/layout/hProcess3"/>
    <dgm:cxn modelId="{E1708D4F-F68F-4B14-81B8-C609734E68E0}" type="presParOf" srcId="{EEB53275-3611-42E1-B23D-289484991F91}" destId="{2AD13C98-974F-4BC5-82DC-6737B9B39A47}" srcOrd="2" destOrd="0" presId="urn:microsoft.com/office/officeart/2005/8/layout/hProcess3"/>
    <dgm:cxn modelId="{D4E82042-F472-46F6-A739-CD53923170AE}" type="presParOf" srcId="{EEB53275-3611-42E1-B23D-289484991F91}" destId="{A55017C0-148B-4273-8CD0-61E2E792D3EE}" srcOrd="3" destOrd="0" presId="urn:microsoft.com/office/officeart/2005/8/layout/hProcess3"/>
    <dgm:cxn modelId="{DC36A62A-FD4E-4264-AF2C-A557B3AFCB32}" type="presParOf" srcId="{4D9CED9D-5A3F-4D7F-94AD-EC5E70852C42}" destId="{129196D5-965C-4D6E-9B90-33F805E984DF}" srcOrd="22" destOrd="0" presId="urn:microsoft.com/office/officeart/2005/8/layout/hProcess3"/>
    <dgm:cxn modelId="{91387577-2E60-4689-9F7C-5DCA7A52C6B6}" type="presParOf" srcId="{4D9CED9D-5A3F-4D7F-94AD-EC5E70852C42}" destId="{77F9A1F8-031D-4273-B480-4EE5BE8EF007}" srcOrd="23" destOrd="0" presId="urn:microsoft.com/office/officeart/2005/8/layout/hProcess3"/>
    <dgm:cxn modelId="{5EC53A07-4BF2-4DD4-86BA-E09D1C4C8C5C}" type="presParOf" srcId="{77F9A1F8-031D-4273-B480-4EE5BE8EF007}" destId="{456E0B2F-B35D-4308-8BFE-90FF36763BED}" srcOrd="0" destOrd="0" presId="urn:microsoft.com/office/officeart/2005/8/layout/hProcess3"/>
    <dgm:cxn modelId="{C9A9FE01-6785-4D23-AF17-457ACA36AF15}" type="presParOf" srcId="{77F9A1F8-031D-4273-B480-4EE5BE8EF007}" destId="{23A8B41F-E529-4066-A823-0D80817F8B1F}" srcOrd="1" destOrd="0" presId="urn:microsoft.com/office/officeart/2005/8/layout/hProcess3"/>
    <dgm:cxn modelId="{20945840-6C11-4F82-B544-985F2A86D9CC}" type="presParOf" srcId="{77F9A1F8-031D-4273-B480-4EE5BE8EF007}" destId="{B11CE4DC-F912-406D-B349-4D3277639B68}" srcOrd="2" destOrd="0" presId="urn:microsoft.com/office/officeart/2005/8/layout/hProcess3"/>
    <dgm:cxn modelId="{551F89E0-BDB1-47E0-87E1-34CAA4F47AD4}" type="presParOf" srcId="{77F9A1F8-031D-4273-B480-4EE5BE8EF007}" destId="{DC7F243E-6D71-4545-A88D-5956D6A31FE3}" srcOrd="3" destOrd="0" presId="urn:microsoft.com/office/officeart/2005/8/layout/hProcess3"/>
    <dgm:cxn modelId="{C5CA864D-D33E-4F04-B928-BF2C21F3DC4F}" type="presParOf" srcId="{4D9CED9D-5A3F-4D7F-94AD-EC5E70852C42}" destId="{8EAD8800-2CD8-4848-BA17-0467073574D5}" srcOrd="24" destOrd="0" presId="urn:microsoft.com/office/officeart/2005/8/layout/hProcess3"/>
    <dgm:cxn modelId="{D5740214-DF40-4B82-9C4A-0D45D98B5599}" type="presParOf" srcId="{4D9CED9D-5A3F-4D7F-94AD-EC5E70852C42}" destId="{A23EF280-C161-4EC4-BD5A-0589A29AF237}" srcOrd="25" destOrd="0" presId="urn:microsoft.com/office/officeart/2005/8/layout/hProcess3"/>
    <dgm:cxn modelId="{A99C8BF0-0B52-4B21-B3BB-DE3EF69C6B9F}" type="presParOf" srcId="{A23EF280-C161-4EC4-BD5A-0589A29AF237}" destId="{F611C03F-AD03-4265-8208-49344E70ABBE}" srcOrd="0" destOrd="0" presId="urn:microsoft.com/office/officeart/2005/8/layout/hProcess3"/>
    <dgm:cxn modelId="{D7E6CB8E-213F-454A-AF3E-2B929BAC0EE3}" type="presParOf" srcId="{A23EF280-C161-4EC4-BD5A-0589A29AF237}" destId="{A2EA3B40-D98D-4617-91A7-DBDBFDD046E3}" srcOrd="1" destOrd="0" presId="urn:microsoft.com/office/officeart/2005/8/layout/hProcess3"/>
    <dgm:cxn modelId="{62A4BDCD-FEC2-4893-A68E-5784AB8B6A8A}" type="presParOf" srcId="{A23EF280-C161-4EC4-BD5A-0589A29AF237}" destId="{E23C3182-DCE4-42B1-924E-573B611FA85B}" srcOrd="2" destOrd="0" presId="urn:microsoft.com/office/officeart/2005/8/layout/hProcess3"/>
    <dgm:cxn modelId="{F63BB218-FF2E-4892-BC04-F8621456C4F3}" type="presParOf" srcId="{A23EF280-C161-4EC4-BD5A-0589A29AF237}" destId="{28F784D8-AF39-4B00-88F4-810DBB1D67D9}" srcOrd="3" destOrd="0" presId="urn:microsoft.com/office/officeart/2005/8/layout/hProcess3"/>
    <dgm:cxn modelId="{93D1A53D-EAF1-4524-8EBC-24C0FCA45727}" type="presParOf" srcId="{4D9CED9D-5A3F-4D7F-94AD-EC5E70852C42}" destId="{55948852-BF14-4021-8904-D9BC13559756}" srcOrd="26" destOrd="0" presId="urn:microsoft.com/office/officeart/2005/8/layout/hProcess3"/>
    <dgm:cxn modelId="{EBCC3B4D-B9C0-4A6C-B703-E27AB4306CAF}" type="presParOf" srcId="{4D9CED9D-5A3F-4D7F-94AD-EC5E70852C42}" destId="{E6EA99C6-B453-4B47-8119-26EF39C73742}" srcOrd="27" destOrd="0" presId="urn:microsoft.com/office/officeart/2005/8/layout/hProcess3"/>
    <dgm:cxn modelId="{B3E11D40-79ED-4783-9762-5D932930B2D9}" type="presParOf" srcId="{E6EA99C6-B453-4B47-8119-26EF39C73742}" destId="{E3C8DDD2-4178-494C-9BAE-F5BB2085BE29}" srcOrd="0" destOrd="0" presId="urn:microsoft.com/office/officeart/2005/8/layout/hProcess3"/>
    <dgm:cxn modelId="{04235CBE-3860-4B5F-BA1D-3E71747AC774}" type="presParOf" srcId="{E6EA99C6-B453-4B47-8119-26EF39C73742}" destId="{619A93B3-6206-496F-86D0-F252B08F6C9D}" srcOrd="1" destOrd="0" presId="urn:microsoft.com/office/officeart/2005/8/layout/hProcess3"/>
    <dgm:cxn modelId="{ACFBFC83-68FB-4C77-BB3E-4A7711787E7F}" type="presParOf" srcId="{E6EA99C6-B453-4B47-8119-26EF39C73742}" destId="{BF341C45-394F-4228-93BD-B3E40B8CD1A3}" srcOrd="2" destOrd="0" presId="urn:microsoft.com/office/officeart/2005/8/layout/hProcess3"/>
    <dgm:cxn modelId="{6B19FA4E-98D3-4283-96DC-5D7B999516BB}" type="presParOf" srcId="{E6EA99C6-B453-4B47-8119-26EF39C73742}" destId="{EA7BFA91-19E7-4857-878B-2AE0D5C47398}" srcOrd="3" destOrd="0" presId="urn:microsoft.com/office/officeart/2005/8/layout/hProcess3"/>
    <dgm:cxn modelId="{E8B88349-5837-490A-B4BA-5CB30416BB6F}" type="presParOf" srcId="{4D9CED9D-5A3F-4D7F-94AD-EC5E70852C42}" destId="{E73514F2-743A-4153-9104-73ED9D0ABBB5}" srcOrd="28" destOrd="0" presId="urn:microsoft.com/office/officeart/2005/8/layout/hProcess3"/>
    <dgm:cxn modelId="{56D67B04-8B10-4E62-8429-74D2EE8886BB}" type="presParOf" srcId="{4D9CED9D-5A3F-4D7F-94AD-EC5E70852C42}" destId="{6C17E3F0-BB9B-4F78-A4B2-3858E1BF1D1D}" srcOrd="29" destOrd="0" presId="urn:microsoft.com/office/officeart/2005/8/layout/hProcess3"/>
    <dgm:cxn modelId="{B1221FDA-F215-4468-8D64-D6AAF51FDF00}" type="presParOf" srcId="{6C17E3F0-BB9B-4F78-A4B2-3858E1BF1D1D}" destId="{E939FA69-39CA-4D36-9236-DF83322EE16F}" srcOrd="0" destOrd="0" presId="urn:microsoft.com/office/officeart/2005/8/layout/hProcess3"/>
    <dgm:cxn modelId="{76373F5C-C65C-45E4-BE16-AA1AD4D67C73}" type="presParOf" srcId="{6C17E3F0-BB9B-4F78-A4B2-3858E1BF1D1D}" destId="{F76E2A1B-553B-4E50-83CA-56837722F90E}" srcOrd="1" destOrd="0" presId="urn:microsoft.com/office/officeart/2005/8/layout/hProcess3"/>
    <dgm:cxn modelId="{325B4CDF-717C-4BAB-A73A-BB7E85C5672B}" type="presParOf" srcId="{6C17E3F0-BB9B-4F78-A4B2-3858E1BF1D1D}" destId="{034AF6AA-6F93-4A15-8A55-BE4EDF667763}" srcOrd="2" destOrd="0" presId="urn:microsoft.com/office/officeart/2005/8/layout/hProcess3"/>
    <dgm:cxn modelId="{DDB02529-14CF-4023-AD17-51EB24D0A5DE}" type="presParOf" srcId="{6C17E3F0-BB9B-4F78-A4B2-3858E1BF1D1D}" destId="{A0A9B38F-CDA5-4DF9-87F8-E835A7AB9390}" srcOrd="3" destOrd="0" presId="urn:microsoft.com/office/officeart/2005/8/layout/hProcess3"/>
    <dgm:cxn modelId="{C4A99515-86AB-4558-A5F9-D15EE85F99B1}" type="presParOf" srcId="{4D9CED9D-5A3F-4D7F-94AD-EC5E70852C42}" destId="{CB371BAB-EE9F-40A7-A0DF-77911927CD80}" srcOrd="30" destOrd="0" presId="urn:microsoft.com/office/officeart/2005/8/layout/hProcess3"/>
    <dgm:cxn modelId="{54CE4D80-5327-4E40-81D6-C1DE76A74544}" type="presParOf" srcId="{4D9CED9D-5A3F-4D7F-94AD-EC5E70852C42}" destId="{06336D6A-BA8F-4EA6-B5CD-1DADFBEF2315}" srcOrd="31" destOrd="0" presId="urn:microsoft.com/office/officeart/2005/8/layout/hProcess3"/>
    <dgm:cxn modelId="{BED29E32-B974-42F3-A9F1-CAD45AF06C49}" type="presParOf" srcId="{06336D6A-BA8F-4EA6-B5CD-1DADFBEF2315}" destId="{DD62F097-5D16-41C5-9EC7-8CD5F463A164}" srcOrd="0" destOrd="0" presId="urn:microsoft.com/office/officeart/2005/8/layout/hProcess3"/>
    <dgm:cxn modelId="{91FF003B-5E78-4CE4-92EF-98DF45E24D24}" type="presParOf" srcId="{06336D6A-BA8F-4EA6-B5CD-1DADFBEF2315}" destId="{CF9E88CD-014F-4D44-A639-A22A7927FB98}" srcOrd="1" destOrd="0" presId="urn:microsoft.com/office/officeart/2005/8/layout/hProcess3"/>
    <dgm:cxn modelId="{C3511F32-2519-4683-9436-BA0BCA1C28C6}" type="presParOf" srcId="{06336D6A-BA8F-4EA6-B5CD-1DADFBEF2315}" destId="{6016F4E5-CCA5-4C2F-B6D4-4C3EE1DD725B}" srcOrd="2" destOrd="0" presId="urn:microsoft.com/office/officeart/2005/8/layout/hProcess3"/>
    <dgm:cxn modelId="{33D39970-0CBA-4DB0-8831-2B77D0ABFE15}" type="presParOf" srcId="{06336D6A-BA8F-4EA6-B5CD-1DADFBEF2315}" destId="{3C089164-48FD-43CD-B447-0B1CBBC5F008}" srcOrd="3" destOrd="0" presId="urn:microsoft.com/office/officeart/2005/8/layout/hProcess3"/>
    <dgm:cxn modelId="{63356362-DD9F-4CCD-B7CC-EBF7CA0CA6FF}" type="presParOf" srcId="{4D9CED9D-5A3F-4D7F-94AD-EC5E70852C42}" destId="{6FE7F068-7C7B-4E4F-9110-A7F79EA9C516}" srcOrd="32" destOrd="0" presId="urn:microsoft.com/office/officeart/2005/8/layout/hProcess3"/>
    <dgm:cxn modelId="{59BB9E43-3700-4165-9AE3-22C1272ADC7B}" type="presParOf" srcId="{4D9CED9D-5A3F-4D7F-94AD-EC5E70852C42}" destId="{D15D3666-D4F8-414A-9667-38399A2215FB}" srcOrd="33" destOrd="0" presId="urn:microsoft.com/office/officeart/2005/8/layout/hProcess3"/>
    <dgm:cxn modelId="{5ABAE858-D6B7-4537-B6FD-23D516015D22}" type="presParOf" srcId="{4D9CED9D-5A3F-4D7F-94AD-EC5E70852C42}" destId="{B2F48D9F-AD15-4628-A081-DCA6DEC351AE}" srcOrd="3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35092F14-4EA2-4707-8DAA-2EB89802C3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702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C45B6981-2B9A-410F-AF61-545C1D4768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646" y="0"/>
            <a:ext cx="2944283" cy="49702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A07FBC25-7EE0-40D7-B8C4-B6D801F68922}" type="datetimeFigureOut">
              <a:rPr lang="pt-BR" smtClean="0"/>
              <a:pPr/>
              <a:t>25/04/2023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C3F72678-A991-47AC-A906-D292E57A06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08982"/>
            <a:ext cx="2944283" cy="497019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70AFA0FE-1C16-4E79-AABF-2E1A36EA68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646" y="9408982"/>
            <a:ext cx="2944283" cy="497019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415E1BE4-4DEA-4944-AB28-0B54F7C11FF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133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702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8646" y="0"/>
            <a:ext cx="2944283" cy="49702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B167CFB9-5951-4992-96D7-E414957DA221}" type="datetimeFigureOut">
              <a:rPr lang="pt-BR" smtClean="0"/>
              <a:pPr/>
              <a:t>25/04/2023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408982"/>
            <a:ext cx="2944283" cy="497019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8646" y="9408982"/>
            <a:ext cx="2944283" cy="497019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B368B1CB-06F0-4EF3-B58F-D7B00E25312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2165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8.jpeg"/><Relationship Id="rId9" Type="http://schemas.openxmlformats.org/officeDocument/2006/relationships/image" Target="../media/image13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791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xmlns="" id="{24D3B487-C0B0-A186-06AE-4C557DF997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295" y="6167652"/>
            <a:ext cx="8828095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/>
            <a:r>
              <a:rPr lang="pt-BR" sz="1100" dirty="0"/>
              <a:t>CLASSIFICAÇÃO: Documento controlado	RESTRIÇÃO DE ACESSO: </a:t>
            </a:r>
            <a:r>
              <a:rPr lang="pt-BR" sz="1100" dirty="0" err="1"/>
              <a:t>xxxx</a:t>
            </a:r>
            <a:r>
              <a:rPr lang="pt-BR" sz="1100" dirty="0"/>
              <a:t>	UNIDADE GESTORA: XX/XXXX</a:t>
            </a:r>
          </a:p>
        </p:txBody>
      </p:sp>
      <p:sp>
        <p:nvSpPr>
          <p:cNvPr id="5" name="Gráfico 3">
            <a:extLst>
              <a:ext uri="{FF2B5EF4-FFF2-40B4-BE49-F238E27FC236}">
                <a16:creationId xmlns:a16="http://schemas.microsoft.com/office/drawing/2014/main" xmlns="" id="{960EACD7-F98E-BA9C-4550-C15F2A0255AD}"/>
              </a:ext>
            </a:extLst>
          </p:cNvPr>
          <p:cNvSpPr/>
          <p:nvPr/>
        </p:nvSpPr>
        <p:spPr>
          <a:xfrm rot="10800000">
            <a:off x="10372" y="12202"/>
            <a:ext cx="5794521" cy="2422290"/>
          </a:xfrm>
          <a:custGeom>
            <a:avLst/>
            <a:gdLst>
              <a:gd name="connsiteX0" fmla="*/ 5794522 w 5794521"/>
              <a:gd name="connsiteY0" fmla="*/ 213125 h 2422290"/>
              <a:gd name="connsiteX1" fmla="*/ 4333216 w 5794521"/>
              <a:gd name="connsiteY1" fmla="*/ 0 h 2422290"/>
              <a:gd name="connsiteX2" fmla="*/ 0 w 5794521"/>
              <a:gd name="connsiteY2" fmla="*/ 2422291 h 24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4521" h="2422290">
                <a:moveTo>
                  <a:pt x="5794522" y="213125"/>
                </a:moveTo>
                <a:cubicBezTo>
                  <a:pt x="5331663" y="74499"/>
                  <a:pt x="4841103" y="0"/>
                  <a:pt x="4333216" y="0"/>
                </a:cubicBezTo>
                <a:cubicBezTo>
                  <a:pt x="2501000" y="0"/>
                  <a:pt x="895210" y="968916"/>
                  <a:pt x="0" y="2422291"/>
                </a:cubicBezTo>
              </a:path>
            </a:pathLst>
          </a:custGeom>
          <a:noFill/>
          <a:ln w="24373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BB5ABFD-9681-0B42-9CF1-BD15F56954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7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xmlns="" id="{24D3B487-C0B0-A186-06AE-4C557DF997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296" y="6167652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</a:p>
        </p:txBody>
      </p:sp>
      <p:sp>
        <p:nvSpPr>
          <p:cNvPr id="5" name="Gráfico 3">
            <a:extLst>
              <a:ext uri="{FF2B5EF4-FFF2-40B4-BE49-F238E27FC236}">
                <a16:creationId xmlns:a16="http://schemas.microsoft.com/office/drawing/2014/main" xmlns="" id="{960EACD7-F98E-BA9C-4550-C15F2A0255AD}"/>
              </a:ext>
            </a:extLst>
          </p:cNvPr>
          <p:cNvSpPr/>
          <p:nvPr/>
        </p:nvSpPr>
        <p:spPr>
          <a:xfrm rot="10800000">
            <a:off x="10372" y="12202"/>
            <a:ext cx="5794521" cy="2422290"/>
          </a:xfrm>
          <a:custGeom>
            <a:avLst/>
            <a:gdLst>
              <a:gd name="connsiteX0" fmla="*/ 5794522 w 5794521"/>
              <a:gd name="connsiteY0" fmla="*/ 213125 h 2422290"/>
              <a:gd name="connsiteX1" fmla="*/ 4333216 w 5794521"/>
              <a:gd name="connsiteY1" fmla="*/ 0 h 2422290"/>
              <a:gd name="connsiteX2" fmla="*/ 0 w 5794521"/>
              <a:gd name="connsiteY2" fmla="*/ 2422291 h 24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4521" h="2422290">
                <a:moveTo>
                  <a:pt x="5794522" y="213125"/>
                </a:moveTo>
                <a:cubicBezTo>
                  <a:pt x="5331663" y="74499"/>
                  <a:pt x="4841103" y="0"/>
                  <a:pt x="4333216" y="0"/>
                </a:cubicBezTo>
                <a:cubicBezTo>
                  <a:pt x="2501000" y="0"/>
                  <a:pt x="895210" y="968916"/>
                  <a:pt x="0" y="2422291"/>
                </a:cubicBezTo>
              </a:path>
            </a:pathLst>
          </a:custGeom>
          <a:noFill/>
          <a:ln w="24373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932E600-9519-C4C9-D393-AAB01FB5D4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11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xmlns="" id="{24D3B487-C0B0-A186-06AE-4C557DF997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296" y="6167652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</a:p>
        </p:txBody>
      </p:sp>
      <p:sp>
        <p:nvSpPr>
          <p:cNvPr id="5" name="Gráfico 3">
            <a:extLst>
              <a:ext uri="{FF2B5EF4-FFF2-40B4-BE49-F238E27FC236}">
                <a16:creationId xmlns:a16="http://schemas.microsoft.com/office/drawing/2014/main" xmlns="" id="{960EACD7-F98E-BA9C-4550-C15F2A0255AD}"/>
              </a:ext>
            </a:extLst>
          </p:cNvPr>
          <p:cNvSpPr/>
          <p:nvPr/>
        </p:nvSpPr>
        <p:spPr>
          <a:xfrm rot="10800000">
            <a:off x="10372" y="12201"/>
            <a:ext cx="4732109" cy="1677113"/>
          </a:xfrm>
          <a:custGeom>
            <a:avLst/>
            <a:gdLst>
              <a:gd name="connsiteX0" fmla="*/ 5794522 w 5794521"/>
              <a:gd name="connsiteY0" fmla="*/ 213125 h 2422290"/>
              <a:gd name="connsiteX1" fmla="*/ 4333216 w 5794521"/>
              <a:gd name="connsiteY1" fmla="*/ 0 h 2422290"/>
              <a:gd name="connsiteX2" fmla="*/ 0 w 5794521"/>
              <a:gd name="connsiteY2" fmla="*/ 2422291 h 24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4521" h="2422290">
                <a:moveTo>
                  <a:pt x="5794522" y="213125"/>
                </a:moveTo>
                <a:cubicBezTo>
                  <a:pt x="5331663" y="74499"/>
                  <a:pt x="4841103" y="0"/>
                  <a:pt x="4333216" y="0"/>
                </a:cubicBezTo>
                <a:cubicBezTo>
                  <a:pt x="2501000" y="0"/>
                  <a:pt x="895210" y="968916"/>
                  <a:pt x="0" y="2422291"/>
                </a:cubicBezTo>
              </a:path>
            </a:pathLst>
          </a:custGeom>
          <a:noFill/>
          <a:ln w="24373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932E600-9519-C4C9-D393-AAB01FB5D4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12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áfico 3">
            <a:extLst>
              <a:ext uri="{FF2B5EF4-FFF2-40B4-BE49-F238E27FC236}">
                <a16:creationId xmlns:a16="http://schemas.microsoft.com/office/drawing/2014/main" xmlns="" id="{960EACD7-F98E-BA9C-4550-C15F2A0255AD}"/>
              </a:ext>
            </a:extLst>
          </p:cNvPr>
          <p:cNvSpPr/>
          <p:nvPr/>
        </p:nvSpPr>
        <p:spPr>
          <a:xfrm rot="10800000">
            <a:off x="10372" y="12201"/>
            <a:ext cx="4732109" cy="1677113"/>
          </a:xfrm>
          <a:custGeom>
            <a:avLst/>
            <a:gdLst>
              <a:gd name="connsiteX0" fmla="*/ 5794522 w 5794521"/>
              <a:gd name="connsiteY0" fmla="*/ 213125 h 2422290"/>
              <a:gd name="connsiteX1" fmla="*/ 4333216 w 5794521"/>
              <a:gd name="connsiteY1" fmla="*/ 0 h 2422290"/>
              <a:gd name="connsiteX2" fmla="*/ 0 w 5794521"/>
              <a:gd name="connsiteY2" fmla="*/ 2422291 h 24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4521" h="2422290">
                <a:moveTo>
                  <a:pt x="5794522" y="213125"/>
                </a:moveTo>
                <a:cubicBezTo>
                  <a:pt x="5331663" y="74499"/>
                  <a:pt x="4841103" y="0"/>
                  <a:pt x="4333216" y="0"/>
                </a:cubicBezTo>
                <a:cubicBezTo>
                  <a:pt x="2501000" y="0"/>
                  <a:pt x="895210" y="968916"/>
                  <a:pt x="0" y="2422291"/>
                </a:cubicBezTo>
              </a:path>
            </a:pathLst>
          </a:custGeom>
          <a:noFill/>
          <a:ln w="24373" cap="flat">
            <a:solidFill>
              <a:srgbClr val="009933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932E600-9519-C4C9-D393-AAB01FB5D4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69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áfico 3">
            <a:extLst>
              <a:ext uri="{FF2B5EF4-FFF2-40B4-BE49-F238E27FC236}">
                <a16:creationId xmlns:a16="http://schemas.microsoft.com/office/drawing/2014/main" xmlns="" id="{960EACD7-F98E-BA9C-4550-C15F2A0255AD}"/>
              </a:ext>
            </a:extLst>
          </p:cNvPr>
          <p:cNvSpPr/>
          <p:nvPr/>
        </p:nvSpPr>
        <p:spPr>
          <a:xfrm rot="10800000">
            <a:off x="3885" y="4568"/>
            <a:ext cx="1453439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004388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6E0224B5-B074-0AB9-EF5B-86F6C82E7D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15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xmlns="" id="{24D3B487-C0B0-A186-06AE-4C557DF997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296" y="6167652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</a:p>
        </p:txBody>
      </p:sp>
      <p:sp>
        <p:nvSpPr>
          <p:cNvPr id="5" name="Gráfico 3">
            <a:extLst>
              <a:ext uri="{FF2B5EF4-FFF2-40B4-BE49-F238E27FC236}">
                <a16:creationId xmlns:a16="http://schemas.microsoft.com/office/drawing/2014/main" xmlns="" id="{960EACD7-F98E-BA9C-4550-C15F2A0255AD}"/>
              </a:ext>
            </a:extLst>
          </p:cNvPr>
          <p:cNvSpPr/>
          <p:nvPr/>
        </p:nvSpPr>
        <p:spPr>
          <a:xfrm rot="10800000">
            <a:off x="3885" y="4568"/>
            <a:ext cx="1453439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004388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6977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xmlns="" id="{A74BD9A7-D68F-D0C9-43F1-4A39797057AD}"/>
              </a:ext>
            </a:extLst>
          </p:cNvPr>
          <p:cNvSpPr/>
          <p:nvPr userDrawn="1"/>
        </p:nvSpPr>
        <p:spPr>
          <a:xfrm rot="10800000">
            <a:off x="3885" y="4568"/>
            <a:ext cx="1453439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11371ED-58E2-0B98-9545-90EA87797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07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áfico 3">
            <a:extLst>
              <a:ext uri="{FF2B5EF4-FFF2-40B4-BE49-F238E27FC236}">
                <a16:creationId xmlns:a16="http://schemas.microsoft.com/office/drawing/2014/main" xmlns="" id="{46D9F7AA-71BF-68B5-09CE-0FAD5F459A7C}"/>
              </a:ext>
            </a:extLst>
          </p:cNvPr>
          <p:cNvSpPr/>
          <p:nvPr userDrawn="1"/>
        </p:nvSpPr>
        <p:spPr>
          <a:xfrm rot="10800000">
            <a:off x="3885" y="4568"/>
            <a:ext cx="1453439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F294D870-0CE4-B7FC-84E3-CCA25CAD8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70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áfico 3">
            <a:extLst>
              <a:ext uri="{FF2B5EF4-FFF2-40B4-BE49-F238E27FC236}">
                <a16:creationId xmlns:a16="http://schemas.microsoft.com/office/drawing/2014/main" xmlns="" id="{46D9F7AA-71BF-68B5-09CE-0FAD5F459A7C}"/>
              </a:ext>
            </a:extLst>
          </p:cNvPr>
          <p:cNvSpPr/>
          <p:nvPr userDrawn="1"/>
        </p:nvSpPr>
        <p:spPr>
          <a:xfrm rot="10800000">
            <a:off x="3885" y="4568"/>
            <a:ext cx="1453439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1119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xmlns="" id="{A74BD9A7-D68F-D0C9-43F1-4A39797057AD}"/>
              </a:ext>
            </a:extLst>
          </p:cNvPr>
          <p:cNvSpPr/>
          <p:nvPr userDrawn="1"/>
        </p:nvSpPr>
        <p:spPr>
          <a:xfrm rot="10800000" flipH="1">
            <a:off x="10674238" y="0"/>
            <a:ext cx="1531830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11371ED-58E2-0B98-9545-90EA87797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4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3">
            <a:extLst>
              <a:ext uri="{FF2B5EF4-FFF2-40B4-BE49-F238E27FC236}">
                <a16:creationId xmlns:a16="http://schemas.microsoft.com/office/drawing/2014/main" xmlns="" id="{97D6106A-0DC7-064B-1D48-346E36485E96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5">
            <a:extLst>
              <a:ext uri="{FF2B5EF4-FFF2-40B4-BE49-F238E27FC236}">
                <a16:creationId xmlns:a16="http://schemas.microsoft.com/office/drawing/2014/main" xmlns="" id="{1997ECB7-0C2D-0044-2DA2-A46FED06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15" name="Imagem 12">
            <a:extLst>
              <a:ext uri="{FF2B5EF4-FFF2-40B4-BE49-F238E27FC236}">
                <a16:creationId xmlns:a16="http://schemas.microsoft.com/office/drawing/2014/main" xmlns="" id="{35B51371-4B08-49AA-D9A7-CCDCFAFDD9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5447" y="590112"/>
            <a:ext cx="1628350" cy="336147"/>
          </a:xfrm>
          <a:prstGeom prst="rect">
            <a:avLst/>
          </a:prstGeom>
        </p:spPr>
      </p:pic>
      <p:pic>
        <p:nvPicPr>
          <p:cNvPr id="3" name="Imagem 2" descr="Moinho de vento de metal&#10;&#10;Descrição gerada automaticamente com confiança média">
            <a:extLst>
              <a:ext uri="{FF2B5EF4-FFF2-40B4-BE49-F238E27FC236}">
                <a16:creationId xmlns:a16="http://schemas.microsoft.com/office/drawing/2014/main" xmlns="" id="{409D4B29-0170-E612-1721-F9B7B6630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32" t="-3251" r="38762" b="3251"/>
          <a:stretch/>
        </p:blipFill>
        <p:spPr>
          <a:xfrm>
            <a:off x="-3387158" y="-2006917"/>
            <a:ext cx="8127970" cy="7617142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4" name="Gráfico 4">
            <a:extLst>
              <a:ext uri="{FF2B5EF4-FFF2-40B4-BE49-F238E27FC236}">
                <a16:creationId xmlns:a16="http://schemas.microsoft.com/office/drawing/2014/main" xmlns="" id="{22E6C50B-DB8D-CA10-21B4-EA31F0ED11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85740" y="0"/>
            <a:ext cx="4293326" cy="6481089"/>
          </a:xfrm>
          <a:prstGeom prst="rect">
            <a:avLst/>
          </a:prstGeom>
        </p:spPr>
      </p:pic>
      <p:pic>
        <p:nvPicPr>
          <p:cNvPr id="6" name="Imagem 5" descr="Ponte sobre rio&#10;&#10;Descrição gerada automaticamente com confiança média">
            <a:extLst>
              <a:ext uri="{FF2B5EF4-FFF2-40B4-BE49-F238E27FC236}">
                <a16:creationId xmlns:a16="http://schemas.microsoft.com/office/drawing/2014/main" xmlns="" id="{E778B6E3-C811-DC30-EBD3-C462D831D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21531" r="220" b="-21531"/>
          <a:stretch/>
        </p:blipFill>
        <p:spPr>
          <a:xfrm>
            <a:off x="6010276" y="4304550"/>
            <a:ext cx="8168616" cy="708772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1" name="Gráfico 16">
            <a:extLst>
              <a:ext uri="{FF2B5EF4-FFF2-40B4-BE49-F238E27FC236}">
                <a16:creationId xmlns:a16="http://schemas.microsoft.com/office/drawing/2014/main" xmlns="" id="{8DB62D89-D3C9-B151-1953-3CB1B1B1879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419461" y="4570725"/>
            <a:ext cx="5772538" cy="237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37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xmlns="" id="{A74BD9A7-D68F-D0C9-43F1-4A39797057AD}"/>
              </a:ext>
            </a:extLst>
          </p:cNvPr>
          <p:cNvSpPr/>
          <p:nvPr userDrawn="1"/>
        </p:nvSpPr>
        <p:spPr>
          <a:xfrm rot="10800000" flipH="1">
            <a:off x="10674238" y="0"/>
            <a:ext cx="1531830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009933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11371ED-58E2-0B98-9545-90EA87797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34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xmlns="" id="{A74BD9A7-D68F-D0C9-43F1-4A39797057AD}"/>
              </a:ext>
            </a:extLst>
          </p:cNvPr>
          <p:cNvSpPr/>
          <p:nvPr userDrawn="1"/>
        </p:nvSpPr>
        <p:spPr>
          <a:xfrm rot="10800000" flipH="1">
            <a:off x="10674238" y="0"/>
            <a:ext cx="1531830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004389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11371ED-58E2-0B98-9545-90EA87797E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76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áfico 3">
            <a:extLst>
              <a:ext uri="{FF2B5EF4-FFF2-40B4-BE49-F238E27FC236}">
                <a16:creationId xmlns:a16="http://schemas.microsoft.com/office/drawing/2014/main" xmlns="" id="{46D9F7AA-71BF-68B5-09CE-0FAD5F459A7C}"/>
              </a:ext>
            </a:extLst>
          </p:cNvPr>
          <p:cNvSpPr/>
          <p:nvPr userDrawn="1"/>
        </p:nvSpPr>
        <p:spPr>
          <a:xfrm rot="10800000" flipH="1">
            <a:off x="10688306" y="0"/>
            <a:ext cx="1531830" cy="509781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9994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xmlns="" id="{A74BD9A7-D68F-D0C9-43F1-4A39797057AD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270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xmlns="" id="{A74BD9A7-D68F-D0C9-43F1-4A39797057AD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2" name="Imagem 3">
            <a:extLst>
              <a:ext uri="{FF2B5EF4-FFF2-40B4-BE49-F238E27FC236}">
                <a16:creationId xmlns:a16="http://schemas.microsoft.com/office/drawing/2014/main" xmlns="" id="{A8553C89-634E-0559-C9C4-467A605D6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120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>
            <a:extLst>
              <a:ext uri="{FF2B5EF4-FFF2-40B4-BE49-F238E27FC236}">
                <a16:creationId xmlns:a16="http://schemas.microsoft.com/office/drawing/2014/main" xmlns="" id="{A8553C89-634E-0559-C9C4-467A605D6F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3" name="Gráfico 34">
            <a:extLst>
              <a:ext uri="{FF2B5EF4-FFF2-40B4-BE49-F238E27FC236}">
                <a16:creationId xmlns:a16="http://schemas.microsoft.com/office/drawing/2014/main" xmlns="" id="{5184C808-45FE-557B-8CE6-40796962931D}"/>
              </a:ext>
            </a:extLst>
          </p:cNvPr>
          <p:cNvSpPr/>
          <p:nvPr userDrawn="1"/>
        </p:nvSpPr>
        <p:spPr>
          <a:xfrm rot="10800000">
            <a:off x="0" y="5536656"/>
            <a:ext cx="1365158" cy="133021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gradFill flip="none" rotWithShape="1">
            <a:gsLst>
              <a:gs pos="0">
                <a:srgbClr val="1E428B"/>
              </a:gs>
              <a:gs pos="100000">
                <a:srgbClr val="009933"/>
              </a:gs>
            </a:gsLst>
            <a:lin ang="8100000" scaled="1"/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 dirty="0"/>
          </a:p>
        </p:txBody>
      </p:sp>
      <p:sp>
        <p:nvSpPr>
          <p:cNvPr id="4" name="Gráfico 3">
            <a:extLst>
              <a:ext uri="{FF2B5EF4-FFF2-40B4-BE49-F238E27FC236}">
                <a16:creationId xmlns:a16="http://schemas.microsoft.com/office/drawing/2014/main" xmlns="" id="{300C15AE-C18D-4467-1CC4-DD7670DF87DE}"/>
              </a:ext>
            </a:extLst>
          </p:cNvPr>
          <p:cNvSpPr/>
          <p:nvPr userDrawn="1"/>
        </p:nvSpPr>
        <p:spPr>
          <a:xfrm rot="10800000" flipH="1">
            <a:off x="10002416" y="0"/>
            <a:ext cx="2189584" cy="1026367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813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áfico 34">
            <a:extLst>
              <a:ext uri="{FF2B5EF4-FFF2-40B4-BE49-F238E27FC236}">
                <a16:creationId xmlns:a16="http://schemas.microsoft.com/office/drawing/2014/main" xmlns="" id="{5184C808-45FE-557B-8CE6-40796962931D}"/>
              </a:ext>
            </a:extLst>
          </p:cNvPr>
          <p:cNvSpPr/>
          <p:nvPr userDrawn="1"/>
        </p:nvSpPr>
        <p:spPr>
          <a:xfrm rot="10800000">
            <a:off x="0" y="5536656"/>
            <a:ext cx="1365158" cy="133021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gradFill flip="none" rotWithShape="1">
            <a:gsLst>
              <a:gs pos="0">
                <a:srgbClr val="1E428B"/>
              </a:gs>
              <a:gs pos="100000">
                <a:srgbClr val="009933"/>
              </a:gs>
            </a:gsLst>
            <a:lin ang="8100000" scaled="1"/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 dirty="0"/>
          </a:p>
        </p:txBody>
      </p:sp>
      <p:sp>
        <p:nvSpPr>
          <p:cNvPr id="2" name="Gráfico 3">
            <a:extLst>
              <a:ext uri="{FF2B5EF4-FFF2-40B4-BE49-F238E27FC236}">
                <a16:creationId xmlns:a16="http://schemas.microsoft.com/office/drawing/2014/main" xmlns="" id="{9897D4F6-0678-D2D0-A352-E0191A223987}"/>
              </a:ext>
            </a:extLst>
          </p:cNvPr>
          <p:cNvSpPr/>
          <p:nvPr userDrawn="1"/>
        </p:nvSpPr>
        <p:spPr>
          <a:xfrm rot="10800000" flipH="1">
            <a:off x="10002416" y="0"/>
            <a:ext cx="2189584" cy="1026367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2793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xmlns="" id="{A74BD9A7-D68F-D0C9-43F1-4A39797057AD}"/>
              </a:ext>
            </a:extLst>
          </p:cNvPr>
          <p:cNvSpPr/>
          <p:nvPr userDrawn="1"/>
        </p:nvSpPr>
        <p:spPr>
          <a:xfrm rot="10800000" flipH="1">
            <a:off x="10002416" y="0"/>
            <a:ext cx="2189584" cy="1026367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Gráfico 34">
            <a:extLst>
              <a:ext uri="{FF2B5EF4-FFF2-40B4-BE49-F238E27FC236}">
                <a16:creationId xmlns:a16="http://schemas.microsoft.com/office/drawing/2014/main" xmlns="" id="{5184C808-45FE-557B-8CE6-40796962931D}"/>
              </a:ext>
            </a:extLst>
          </p:cNvPr>
          <p:cNvSpPr/>
          <p:nvPr userDrawn="1"/>
        </p:nvSpPr>
        <p:spPr>
          <a:xfrm rot="10800000">
            <a:off x="0" y="5536656"/>
            <a:ext cx="1365158" cy="1330218"/>
          </a:xfrm>
          <a:custGeom>
            <a:avLst/>
            <a:gdLst>
              <a:gd name="connsiteX0" fmla="*/ 3667125 w 3667125"/>
              <a:gd name="connsiteY0" fmla="*/ 0 h 3686079"/>
              <a:gd name="connsiteX1" fmla="*/ 0 w 3667125"/>
              <a:gd name="connsiteY1" fmla="*/ 0 h 3686079"/>
              <a:gd name="connsiteX2" fmla="*/ 3667125 w 3667125"/>
              <a:gd name="connsiteY2" fmla="*/ 3686080 h 3686079"/>
              <a:gd name="connsiteX3" fmla="*/ 3667125 w 3667125"/>
              <a:gd name="connsiteY3" fmla="*/ 0 h 368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7125" h="3686079">
                <a:moveTo>
                  <a:pt x="3667125" y="0"/>
                </a:moveTo>
                <a:lnTo>
                  <a:pt x="0" y="0"/>
                </a:lnTo>
                <a:cubicBezTo>
                  <a:pt x="0" y="2029492"/>
                  <a:pt x="1640110" y="3675793"/>
                  <a:pt x="3667125" y="3686080"/>
                </a:cubicBezTo>
                <a:lnTo>
                  <a:pt x="3667125" y="0"/>
                </a:lnTo>
                <a:close/>
              </a:path>
            </a:pathLst>
          </a:custGeom>
          <a:gradFill flip="none" rotWithShape="1">
            <a:gsLst>
              <a:gs pos="0">
                <a:srgbClr val="1E428B"/>
              </a:gs>
              <a:gs pos="100000">
                <a:srgbClr val="009933"/>
              </a:gs>
            </a:gsLst>
            <a:lin ang="8100000" scaled="1"/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351" dirty="0"/>
          </a:p>
        </p:txBody>
      </p:sp>
    </p:spTree>
    <p:extLst>
      <p:ext uri="{BB962C8B-B14F-4D97-AF65-F5344CB8AC3E}">
        <p14:creationId xmlns:p14="http://schemas.microsoft.com/office/powerpoint/2010/main" val="213859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xmlns="" id="{A74BD9A7-D68F-D0C9-43F1-4A39797057AD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759CB8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D44F0145-63BF-A513-DE1F-F141DA13C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78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áfico 3">
            <a:extLst>
              <a:ext uri="{FF2B5EF4-FFF2-40B4-BE49-F238E27FC236}">
                <a16:creationId xmlns:a16="http://schemas.microsoft.com/office/drawing/2014/main" xmlns="" id="{A74BD9A7-D68F-D0C9-43F1-4A39797057AD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rgbClr val="009933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D44F0145-63BF-A513-DE1F-F141DA13C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90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xmlns="" id="{007F4760-DCB9-D4FB-C7A7-ECD63B7AD4DF}"/>
              </a:ext>
            </a:extLst>
          </p:cNvPr>
          <p:cNvSpPr/>
          <p:nvPr userDrawn="1"/>
        </p:nvSpPr>
        <p:spPr>
          <a:xfrm>
            <a:off x="-76200" y="-33145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xmlns="" id="{FD0460BA-F107-69F7-2490-807E49031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6" name="Imagem 12">
            <a:extLst>
              <a:ext uri="{FF2B5EF4-FFF2-40B4-BE49-F238E27FC236}">
                <a16:creationId xmlns:a16="http://schemas.microsoft.com/office/drawing/2014/main" xmlns="" id="{3588A11F-0055-947A-4ECE-BB45FB8E1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5447" y="590112"/>
            <a:ext cx="1628350" cy="336147"/>
          </a:xfrm>
          <a:prstGeom prst="rect">
            <a:avLst/>
          </a:prstGeom>
        </p:spPr>
      </p:pic>
      <p:pic>
        <p:nvPicPr>
          <p:cNvPr id="10" name="Imagem 9" descr="Floresta com árvores e água ao fundo&#10;&#10;Descrição gerada automaticamente">
            <a:extLst>
              <a:ext uri="{FF2B5EF4-FFF2-40B4-BE49-F238E27FC236}">
                <a16:creationId xmlns:a16="http://schemas.microsoft.com/office/drawing/2014/main" xmlns="" id="{E0BC5AB6-C43A-24A0-DA7E-AF26FB46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" t="36769" r="34" b="-36769"/>
          <a:stretch/>
        </p:blipFill>
        <p:spPr>
          <a:xfrm>
            <a:off x="6096000" y="4180200"/>
            <a:ext cx="8674096" cy="7809166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4" name="Gráfico 16">
            <a:extLst>
              <a:ext uri="{FF2B5EF4-FFF2-40B4-BE49-F238E27FC236}">
                <a16:creationId xmlns:a16="http://schemas.microsoft.com/office/drawing/2014/main" xmlns="" id="{F072B81E-6979-DDED-BC6B-0177BE10182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419461" y="4570725"/>
            <a:ext cx="5772538" cy="2374359"/>
          </a:xfrm>
          <a:prstGeom prst="rect">
            <a:avLst/>
          </a:prstGeom>
        </p:spPr>
      </p:pic>
      <p:pic>
        <p:nvPicPr>
          <p:cNvPr id="16" name="Imagem 15" descr="Mulher segurando brócolis&#10;&#10;Descrição gerada automaticamente">
            <a:extLst>
              <a:ext uri="{FF2B5EF4-FFF2-40B4-BE49-F238E27FC236}">
                <a16:creationId xmlns:a16="http://schemas.microsoft.com/office/drawing/2014/main" xmlns="" id="{E8F90024-3DFE-5104-BDE4-8E7B7C407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5" t="4622" r="12289" b="1385"/>
          <a:stretch/>
        </p:blipFill>
        <p:spPr>
          <a:xfrm>
            <a:off x="-3308655" y="-2436882"/>
            <a:ext cx="8029575" cy="789599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8" name="Gráfico 4">
            <a:extLst>
              <a:ext uri="{FF2B5EF4-FFF2-40B4-BE49-F238E27FC236}">
                <a16:creationId xmlns:a16="http://schemas.microsoft.com/office/drawing/2014/main" xmlns="" id="{C57955D2-00EF-E1EE-55E1-B2C3BD95BD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61210" y="-33145"/>
            <a:ext cx="4293326" cy="648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904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xmlns="" id="{04B9F141-DB4E-355E-BFA2-DD83267885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8" name="Gráfico 3">
            <a:extLst>
              <a:ext uri="{FF2B5EF4-FFF2-40B4-BE49-F238E27FC236}">
                <a16:creationId xmlns:a16="http://schemas.microsoft.com/office/drawing/2014/main" xmlns="" id="{A74BD9A7-D68F-D0C9-43F1-4A39797057AD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9719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D44F0145-63BF-A513-DE1F-F141DA13C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3" name="Gráfico 18">
            <a:extLst>
              <a:ext uri="{FF2B5EF4-FFF2-40B4-BE49-F238E27FC236}">
                <a16:creationId xmlns:a16="http://schemas.microsoft.com/office/drawing/2014/main" xmlns="" id="{7A58874C-DE8A-92C7-5BF7-3E33B67CCDCC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008A7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6332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D44F0145-63BF-A513-DE1F-F141DA13C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3" name="Gráfico 18">
            <a:extLst>
              <a:ext uri="{FF2B5EF4-FFF2-40B4-BE49-F238E27FC236}">
                <a16:creationId xmlns:a16="http://schemas.microsoft.com/office/drawing/2014/main" xmlns="" id="{7A58874C-DE8A-92C7-5BF7-3E33B67CCDCC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1E428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3000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D44F0145-63BF-A513-DE1F-F141DA13C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3" name="Gráfico 18">
            <a:extLst>
              <a:ext uri="{FF2B5EF4-FFF2-40B4-BE49-F238E27FC236}">
                <a16:creationId xmlns:a16="http://schemas.microsoft.com/office/drawing/2014/main" xmlns="" id="{7A58874C-DE8A-92C7-5BF7-3E33B67CCDCC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52BBB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750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D44F0145-63BF-A513-DE1F-F141DA13C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3" name="Gráfico 18">
            <a:extLst>
              <a:ext uri="{FF2B5EF4-FFF2-40B4-BE49-F238E27FC236}">
                <a16:creationId xmlns:a16="http://schemas.microsoft.com/office/drawing/2014/main" xmlns="" id="{7A58874C-DE8A-92C7-5BF7-3E33B67CCDCC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9654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: Forma 1">
            <a:extLst>
              <a:ext uri="{FF2B5EF4-FFF2-40B4-BE49-F238E27FC236}">
                <a16:creationId xmlns:a16="http://schemas.microsoft.com/office/drawing/2014/main" xmlns="" id="{7DDB5A5B-950F-8FFE-3D72-226EF9197A1C}"/>
              </a:ext>
            </a:extLst>
          </p:cNvPr>
          <p:cNvSpPr/>
          <p:nvPr userDrawn="1"/>
        </p:nvSpPr>
        <p:spPr>
          <a:xfrm>
            <a:off x="-1" y="1"/>
            <a:ext cx="10000359" cy="6872524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  <a:gd name="connsiteX0" fmla="*/ 0 w 782447"/>
              <a:gd name="connsiteY0" fmla="*/ 0 h 782447"/>
              <a:gd name="connsiteX1" fmla="*/ 396813 w 782447"/>
              <a:gd name="connsiteY1" fmla="*/ 1656 h 782447"/>
              <a:gd name="connsiteX2" fmla="*/ 782447 w 782447"/>
              <a:gd name="connsiteY2" fmla="*/ 782447 h 782447"/>
              <a:gd name="connsiteX3" fmla="*/ 0 w 782447"/>
              <a:gd name="connsiteY3" fmla="*/ 782447 h 782447"/>
              <a:gd name="connsiteX4" fmla="*/ 0 w 782447"/>
              <a:gd name="connsiteY4" fmla="*/ 0 h 782447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793" h="784103">
                <a:moveTo>
                  <a:pt x="0" y="0"/>
                </a:moveTo>
                <a:lnTo>
                  <a:pt x="396813" y="1656"/>
                </a:lnTo>
                <a:cubicBezTo>
                  <a:pt x="364833" y="133306"/>
                  <a:pt x="385946" y="650797"/>
                  <a:pt x="641793" y="784103"/>
                </a:cubicBezTo>
                <a:lnTo>
                  <a:pt x="0" y="7824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Gráfico 18">
            <a:extLst>
              <a:ext uri="{FF2B5EF4-FFF2-40B4-BE49-F238E27FC236}">
                <a16:creationId xmlns:a16="http://schemas.microsoft.com/office/drawing/2014/main" xmlns="" id="{2FB2DFC2-25B0-EEFF-519F-7976AF338D4E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xmlns="" id="{B62C57CB-E045-AD6E-03A7-0B201A4FAF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2098" y="6162673"/>
            <a:ext cx="1216852" cy="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551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: Forma 1">
            <a:extLst>
              <a:ext uri="{FF2B5EF4-FFF2-40B4-BE49-F238E27FC236}">
                <a16:creationId xmlns:a16="http://schemas.microsoft.com/office/drawing/2014/main" xmlns="" id="{7DDB5A5B-950F-8FFE-3D72-226EF9197A1C}"/>
              </a:ext>
            </a:extLst>
          </p:cNvPr>
          <p:cNvSpPr/>
          <p:nvPr userDrawn="1"/>
        </p:nvSpPr>
        <p:spPr>
          <a:xfrm>
            <a:off x="-1" y="1"/>
            <a:ext cx="10000359" cy="6872524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  <a:gd name="connsiteX0" fmla="*/ 0 w 782447"/>
              <a:gd name="connsiteY0" fmla="*/ 0 h 782447"/>
              <a:gd name="connsiteX1" fmla="*/ 396813 w 782447"/>
              <a:gd name="connsiteY1" fmla="*/ 1656 h 782447"/>
              <a:gd name="connsiteX2" fmla="*/ 782447 w 782447"/>
              <a:gd name="connsiteY2" fmla="*/ 782447 h 782447"/>
              <a:gd name="connsiteX3" fmla="*/ 0 w 782447"/>
              <a:gd name="connsiteY3" fmla="*/ 782447 h 782447"/>
              <a:gd name="connsiteX4" fmla="*/ 0 w 782447"/>
              <a:gd name="connsiteY4" fmla="*/ 0 h 782447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793" h="784103">
                <a:moveTo>
                  <a:pt x="0" y="0"/>
                </a:moveTo>
                <a:lnTo>
                  <a:pt x="396813" y="1656"/>
                </a:lnTo>
                <a:cubicBezTo>
                  <a:pt x="364833" y="133306"/>
                  <a:pt x="385946" y="650797"/>
                  <a:pt x="641793" y="784103"/>
                </a:cubicBezTo>
                <a:lnTo>
                  <a:pt x="0" y="7824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Gráfico 18">
            <a:extLst>
              <a:ext uri="{FF2B5EF4-FFF2-40B4-BE49-F238E27FC236}">
                <a16:creationId xmlns:a16="http://schemas.microsoft.com/office/drawing/2014/main" xmlns="" id="{BCCE26D5-D425-C649-4DEF-2C12B372757F}"/>
              </a:ext>
            </a:extLst>
          </p:cNvPr>
          <p:cNvSpPr/>
          <p:nvPr userDrawn="1"/>
        </p:nvSpPr>
        <p:spPr>
          <a:xfrm flipH="1">
            <a:off x="6002566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1E428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xmlns="" id="{903A062C-081E-C716-2256-43812B9B8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2098" y="6162673"/>
            <a:ext cx="1216852" cy="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89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: Forma 1">
            <a:extLst>
              <a:ext uri="{FF2B5EF4-FFF2-40B4-BE49-F238E27FC236}">
                <a16:creationId xmlns:a16="http://schemas.microsoft.com/office/drawing/2014/main" xmlns="" id="{7DDB5A5B-950F-8FFE-3D72-226EF9197A1C}"/>
              </a:ext>
            </a:extLst>
          </p:cNvPr>
          <p:cNvSpPr/>
          <p:nvPr userDrawn="1"/>
        </p:nvSpPr>
        <p:spPr>
          <a:xfrm>
            <a:off x="-1" y="1"/>
            <a:ext cx="10000359" cy="6872524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  <a:gd name="connsiteX0" fmla="*/ 0 w 782447"/>
              <a:gd name="connsiteY0" fmla="*/ 0 h 782447"/>
              <a:gd name="connsiteX1" fmla="*/ 396813 w 782447"/>
              <a:gd name="connsiteY1" fmla="*/ 1656 h 782447"/>
              <a:gd name="connsiteX2" fmla="*/ 782447 w 782447"/>
              <a:gd name="connsiteY2" fmla="*/ 782447 h 782447"/>
              <a:gd name="connsiteX3" fmla="*/ 0 w 782447"/>
              <a:gd name="connsiteY3" fmla="*/ 782447 h 782447"/>
              <a:gd name="connsiteX4" fmla="*/ 0 w 782447"/>
              <a:gd name="connsiteY4" fmla="*/ 0 h 782447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  <a:gd name="connsiteX0" fmla="*/ 0 w 641793"/>
              <a:gd name="connsiteY0" fmla="*/ 0 h 784103"/>
              <a:gd name="connsiteX1" fmla="*/ 396813 w 641793"/>
              <a:gd name="connsiteY1" fmla="*/ 1656 h 784103"/>
              <a:gd name="connsiteX2" fmla="*/ 641793 w 641793"/>
              <a:gd name="connsiteY2" fmla="*/ 784103 h 784103"/>
              <a:gd name="connsiteX3" fmla="*/ 0 w 641793"/>
              <a:gd name="connsiteY3" fmla="*/ 782447 h 784103"/>
              <a:gd name="connsiteX4" fmla="*/ 0 w 641793"/>
              <a:gd name="connsiteY4" fmla="*/ 0 h 78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793" h="784103">
                <a:moveTo>
                  <a:pt x="0" y="0"/>
                </a:moveTo>
                <a:lnTo>
                  <a:pt x="396813" y="1656"/>
                </a:lnTo>
                <a:cubicBezTo>
                  <a:pt x="364833" y="133306"/>
                  <a:pt x="385946" y="650797"/>
                  <a:pt x="641793" y="784103"/>
                </a:cubicBezTo>
                <a:lnTo>
                  <a:pt x="0" y="7824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Gráfico 18">
            <a:extLst>
              <a:ext uri="{FF2B5EF4-FFF2-40B4-BE49-F238E27FC236}">
                <a16:creationId xmlns:a16="http://schemas.microsoft.com/office/drawing/2014/main" xmlns="" id="{4779DC56-65A9-2BE1-E17F-12971AD6BB94}"/>
              </a:ext>
            </a:extLst>
          </p:cNvPr>
          <p:cNvSpPr/>
          <p:nvPr userDrawn="1"/>
        </p:nvSpPr>
        <p:spPr>
          <a:xfrm flipH="1">
            <a:off x="6017080" y="-154145"/>
            <a:ext cx="4261872" cy="7104861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52BBB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xmlns="" id="{32135A0B-84CD-7EEC-6BE6-313FFC6DD6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2098" y="6162673"/>
            <a:ext cx="1216852" cy="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722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E80BD6F5-3030-2CCC-0DE4-955876B9C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06" b="9506"/>
          <a:stretch/>
        </p:blipFill>
        <p:spPr>
          <a:xfrm>
            <a:off x="0" y="-5539"/>
            <a:ext cx="7171505" cy="6892830"/>
          </a:xfrm>
          <a:prstGeom prst="rect">
            <a:avLst/>
          </a:prstGeom>
        </p:spPr>
      </p:pic>
      <p:sp>
        <p:nvSpPr>
          <p:cNvPr id="6" name="Gráfico 2">
            <a:extLst>
              <a:ext uri="{FF2B5EF4-FFF2-40B4-BE49-F238E27FC236}">
                <a16:creationId xmlns:a16="http://schemas.microsoft.com/office/drawing/2014/main" xmlns="" id="{2D86722E-3657-6C5D-A194-251C199CF5F0}"/>
              </a:ext>
            </a:extLst>
          </p:cNvPr>
          <p:cNvSpPr/>
          <p:nvPr userDrawn="1"/>
        </p:nvSpPr>
        <p:spPr>
          <a:xfrm>
            <a:off x="3246467" y="-5539"/>
            <a:ext cx="4564743" cy="6892830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BDA687F-5F96-E87C-BF0C-14CDDE915E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965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BDA687F-5F96-E87C-BF0C-14CDDE915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5" name="Chord 4">
            <a:extLst>
              <a:ext uri="{FF2B5EF4-FFF2-40B4-BE49-F238E27FC236}">
                <a16:creationId xmlns:a16="http://schemas.microsoft.com/office/drawing/2014/main" xmlns="" id="{BD7C8101-3507-3EC0-6A0A-8FAF588EDAC6}"/>
              </a:ext>
            </a:extLst>
          </p:cNvPr>
          <p:cNvSpPr/>
          <p:nvPr userDrawn="1"/>
        </p:nvSpPr>
        <p:spPr>
          <a:xfrm rot="13400526">
            <a:off x="-1405533" y="-1617675"/>
            <a:ext cx="6034712" cy="8497890"/>
          </a:xfrm>
          <a:custGeom>
            <a:avLst/>
            <a:gdLst>
              <a:gd name="connsiteX0" fmla="*/ 7685954 w 8834375"/>
              <a:gd name="connsiteY0" fmla="*/ 8128700 h 9719866"/>
              <a:gd name="connsiteX1" fmla="*/ 3100279 w 8834375"/>
              <a:gd name="connsiteY1" fmla="*/ 9498858 h 9719866"/>
              <a:gd name="connsiteX2" fmla="*/ 98605 w 8834375"/>
              <a:gd name="connsiteY2" fmla="*/ 5881073 h 9719866"/>
              <a:gd name="connsiteX3" fmla="*/ 1283521 w 8834375"/>
              <a:gd name="connsiteY3" fmla="*/ 1434750 h 9719866"/>
              <a:gd name="connsiteX4" fmla="*/ 7685954 w 8834375"/>
              <a:gd name="connsiteY4" fmla="*/ 8128700 h 9719866"/>
              <a:gd name="connsiteX0" fmla="*/ 7686031 w 7686031"/>
              <a:gd name="connsiteY0" fmla="*/ 6693950 h 8285287"/>
              <a:gd name="connsiteX1" fmla="*/ 3100357 w 7686031"/>
              <a:gd name="connsiteY1" fmla="*/ 8064108 h 8285287"/>
              <a:gd name="connsiteX2" fmla="*/ 98682 w 7686031"/>
              <a:gd name="connsiteY2" fmla="*/ 4446323 h 8285287"/>
              <a:gd name="connsiteX3" fmla="*/ 1283598 w 7686031"/>
              <a:gd name="connsiteY3" fmla="*/ 0 h 8285287"/>
              <a:gd name="connsiteX4" fmla="*/ 7686031 w 7686031"/>
              <a:gd name="connsiteY4" fmla="*/ 6693950 h 8285287"/>
              <a:gd name="connsiteX0" fmla="*/ 7686031 w 7686031"/>
              <a:gd name="connsiteY0" fmla="*/ 6693950 h 8304000"/>
              <a:gd name="connsiteX1" fmla="*/ 3121632 w 7686031"/>
              <a:gd name="connsiteY1" fmla="*/ 8086651 h 8304000"/>
              <a:gd name="connsiteX2" fmla="*/ 98682 w 7686031"/>
              <a:gd name="connsiteY2" fmla="*/ 4446323 h 8304000"/>
              <a:gd name="connsiteX3" fmla="*/ 1283598 w 7686031"/>
              <a:gd name="connsiteY3" fmla="*/ 0 h 8304000"/>
              <a:gd name="connsiteX4" fmla="*/ 7686031 w 7686031"/>
              <a:gd name="connsiteY4" fmla="*/ 6693950 h 8304000"/>
              <a:gd name="connsiteX0" fmla="*/ 6080432 w 6080432"/>
              <a:gd name="connsiteY0" fmla="*/ 4970056 h 8089700"/>
              <a:gd name="connsiteX1" fmla="*/ 3121632 w 6080432"/>
              <a:gd name="connsiteY1" fmla="*/ 8086651 h 8089700"/>
              <a:gd name="connsiteX2" fmla="*/ 98682 w 6080432"/>
              <a:gd name="connsiteY2" fmla="*/ 4446323 h 8089700"/>
              <a:gd name="connsiteX3" fmla="*/ 1283598 w 6080432"/>
              <a:gd name="connsiteY3" fmla="*/ 0 h 8089700"/>
              <a:gd name="connsiteX4" fmla="*/ 6080432 w 6080432"/>
              <a:gd name="connsiteY4" fmla="*/ 4970056 h 8089700"/>
              <a:gd name="connsiteX0" fmla="*/ 6080432 w 6080432"/>
              <a:gd name="connsiteY0" fmla="*/ 4970056 h 8089573"/>
              <a:gd name="connsiteX1" fmla="*/ 3121632 w 6080432"/>
              <a:gd name="connsiteY1" fmla="*/ 8086651 h 8089573"/>
              <a:gd name="connsiteX2" fmla="*/ 98682 w 6080432"/>
              <a:gd name="connsiteY2" fmla="*/ 4446323 h 8089573"/>
              <a:gd name="connsiteX3" fmla="*/ 1283598 w 6080432"/>
              <a:gd name="connsiteY3" fmla="*/ 0 h 8089573"/>
              <a:gd name="connsiteX4" fmla="*/ 6080432 w 6080432"/>
              <a:gd name="connsiteY4" fmla="*/ 4970056 h 8089573"/>
              <a:gd name="connsiteX0" fmla="*/ 6080432 w 6080432"/>
              <a:gd name="connsiteY0" fmla="*/ 4970056 h 7985124"/>
              <a:gd name="connsiteX1" fmla="*/ 2916353 w 6080432"/>
              <a:gd name="connsiteY1" fmla="*/ 7982038 h 7985124"/>
              <a:gd name="connsiteX2" fmla="*/ 98682 w 6080432"/>
              <a:gd name="connsiteY2" fmla="*/ 4446323 h 7985124"/>
              <a:gd name="connsiteX3" fmla="*/ 1283598 w 6080432"/>
              <a:gd name="connsiteY3" fmla="*/ 0 h 7985124"/>
              <a:gd name="connsiteX4" fmla="*/ 6080432 w 6080432"/>
              <a:gd name="connsiteY4" fmla="*/ 4970056 h 7985124"/>
              <a:gd name="connsiteX0" fmla="*/ 6080432 w 6080432"/>
              <a:gd name="connsiteY0" fmla="*/ 4970056 h 8100133"/>
              <a:gd name="connsiteX1" fmla="*/ 2916353 w 6080432"/>
              <a:gd name="connsiteY1" fmla="*/ 7982038 h 8100133"/>
              <a:gd name="connsiteX2" fmla="*/ 98682 w 6080432"/>
              <a:gd name="connsiteY2" fmla="*/ 4446323 h 8100133"/>
              <a:gd name="connsiteX3" fmla="*/ 1283598 w 6080432"/>
              <a:gd name="connsiteY3" fmla="*/ 0 h 8100133"/>
              <a:gd name="connsiteX4" fmla="*/ 6080432 w 6080432"/>
              <a:gd name="connsiteY4" fmla="*/ 4970056 h 8100133"/>
              <a:gd name="connsiteX0" fmla="*/ 6080432 w 6080432"/>
              <a:gd name="connsiteY0" fmla="*/ 4970056 h 7992491"/>
              <a:gd name="connsiteX1" fmla="*/ 2916353 w 6080432"/>
              <a:gd name="connsiteY1" fmla="*/ 7982038 h 7992491"/>
              <a:gd name="connsiteX2" fmla="*/ 98682 w 6080432"/>
              <a:gd name="connsiteY2" fmla="*/ 4446323 h 7992491"/>
              <a:gd name="connsiteX3" fmla="*/ 1283598 w 6080432"/>
              <a:gd name="connsiteY3" fmla="*/ 0 h 7992491"/>
              <a:gd name="connsiteX4" fmla="*/ 6080432 w 6080432"/>
              <a:gd name="connsiteY4" fmla="*/ 4970056 h 7992491"/>
              <a:gd name="connsiteX0" fmla="*/ 6080432 w 6080432"/>
              <a:gd name="connsiteY0" fmla="*/ 4970056 h 8321493"/>
              <a:gd name="connsiteX1" fmla="*/ 2588848 w 6080432"/>
              <a:gd name="connsiteY1" fmla="*/ 8312429 h 8321493"/>
              <a:gd name="connsiteX2" fmla="*/ 98682 w 6080432"/>
              <a:gd name="connsiteY2" fmla="*/ 4446323 h 8321493"/>
              <a:gd name="connsiteX3" fmla="*/ 1283598 w 6080432"/>
              <a:gd name="connsiteY3" fmla="*/ 0 h 8321493"/>
              <a:gd name="connsiteX4" fmla="*/ 6080432 w 6080432"/>
              <a:gd name="connsiteY4" fmla="*/ 4970056 h 8321493"/>
              <a:gd name="connsiteX0" fmla="*/ 6080432 w 6080432"/>
              <a:gd name="connsiteY0" fmla="*/ 4970056 h 8413922"/>
              <a:gd name="connsiteX1" fmla="*/ 2588848 w 6080432"/>
              <a:gd name="connsiteY1" fmla="*/ 8312429 h 8413922"/>
              <a:gd name="connsiteX2" fmla="*/ 98682 w 6080432"/>
              <a:gd name="connsiteY2" fmla="*/ 4446323 h 8413922"/>
              <a:gd name="connsiteX3" fmla="*/ 1283598 w 6080432"/>
              <a:gd name="connsiteY3" fmla="*/ 0 h 8413922"/>
              <a:gd name="connsiteX4" fmla="*/ 6080432 w 6080432"/>
              <a:gd name="connsiteY4" fmla="*/ 4970056 h 8413922"/>
              <a:gd name="connsiteX0" fmla="*/ 6080432 w 6080432"/>
              <a:gd name="connsiteY0" fmla="*/ 4970056 h 8313845"/>
              <a:gd name="connsiteX1" fmla="*/ 2588848 w 6080432"/>
              <a:gd name="connsiteY1" fmla="*/ 8312429 h 8313845"/>
              <a:gd name="connsiteX2" fmla="*/ 98682 w 6080432"/>
              <a:gd name="connsiteY2" fmla="*/ 4446323 h 8313845"/>
              <a:gd name="connsiteX3" fmla="*/ 1283598 w 6080432"/>
              <a:gd name="connsiteY3" fmla="*/ 0 h 8313845"/>
              <a:gd name="connsiteX4" fmla="*/ 6080432 w 6080432"/>
              <a:gd name="connsiteY4" fmla="*/ 4970056 h 8313845"/>
              <a:gd name="connsiteX0" fmla="*/ 6080432 w 6080432"/>
              <a:gd name="connsiteY0" fmla="*/ 4970056 h 8314025"/>
              <a:gd name="connsiteX1" fmla="*/ 2588848 w 6080432"/>
              <a:gd name="connsiteY1" fmla="*/ 8312429 h 8314025"/>
              <a:gd name="connsiteX2" fmla="*/ 98682 w 6080432"/>
              <a:gd name="connsiteY2" fmla="*/ 4446323 h 8314025"/>
              <a:gd name="connsiteX3" fmla="*/ 1283598 w 6080432"/>
              <a:gd name="connsiteY3" fmla="*/ 0 h 8314025"/>
              <a:gd name="connsiteX4" fmla="*/ 6080432 w 6080432"/>
              <a:gd name="connsiteY4" fmla="*/ 4970056 h 8314025"/>
              <a:gd name="connsiteX0" fmla="*/ 6037882 w 6037882"/>
              <a:gd name="connsiteY0" fmla="*/ 4924970 h 8314419"/>
              <a:gd name="connsiteX1" fmla="*/ 2588848 w 6037882"/>
              <a:gd name="connsiteY1" fmla="*/ 8312429 h 8314419"/>
              <a:gd name="connsiteX2" fmla="*/ 98682 w 6037882"/>
              <a:gd name="connsiteY2" fmla="*/ 4446323 h 8314419"/>
              <a:gd name="connsiteX3" fmla="*/ 1283598 w 6037882"/>
              <a:gd name="connsiteY3" fmla="*/ 0 h 8314419"/>
              <a:gd name="connsiteX4" fmla="*/ 6037882 w 6037882"/>
              <a:gd name="connsiteY4" fmla="*/ 4924970 h 8314419"/>
              <a:gd name="connsiteX0" fmla="*/ 6037882 w 6037882"/>
              <a:gd name="connsiteY0" fmla="*/ 4924970 h 8420407"/>
              <a:gd name="connsiteX1" fmla="*/ 2588848 w 6037882"/>
              <a:gd name="connsiteY1" fmla="*/ 8312429 h 8420407"/>
              <a:gd name="connsiteX2" fmla="*/ 98682 w 6037882"/>
              <a:gd name="connsiteY2" fmla="*/ 4446323 h 8420407"/>
              <a:gd name="connsiteX3" fmla="*/ 1283598 w 6037882"/>
              <a:gd name="connsiteY3" fmla="*/ 0 h 8420407"/>
              <a:gd name="connsiteX4" fmla="*/ 6037882 w 6037882"/>
              <a:gd name="connsiteY4" fmla="*/ 4924970 h 8420407"/>
              <a:gd name="connsiteX0" fmla="*/ 6034712 w 6034712"/>
              <a:gd name="connsiteY0" fmla="*/ 5034514 h 8315487"/>
              <a:gd name="connsiteX1" fmla="*/ 2588848 w 6034712"/>
              <a:gd name="connsiteY1" fmla="*/ 8312429 h 8315487"/>
              <a:gd name="connsiteX2" fmla="*/ 98682 w 6034712"/>
              <a:gd name="connsiteY2" fmla="*/ 4446323 h 8315487"/>
              <a:gd name="connsiteX3" fmla="*/ 1283598 w 6034712"/>
              <a:gd name="connsiteY3" fmla="*/ 0 h 8315487"/>
              <a:gd name="connsiteX4" fmla="*/ 6034712 w 6034712"/>
              <a:gd name="connsiteY4" fmla="*/ 5034514 h 8315487"/>
              <a:gd name="connsiteX0" fmla="*/ 6034712 w 6034712"/>
              <a:gd name="connsiteY0" fmla="*/ 5034514 h 8412448"/>
              <a:gd name="connsiteX1" fmla="*/ 2588848 w 6034712"/>
              <a:gd name="connsiteY1" fmla="*/ 8312429 h 8412448"/>
              <a:gd name="connsiteX2" fmla="*/ 98682 w 6034712"/>
              <a:gd name="connsiteY2" fmla="*/ 4446323 h 8412448"/>
              <a:gd name="connsiteX3" fmla="*/ 1283598 w 6034712"/>
              <a:gd name="connsiteY3" fmla="*/ 0 h 8412448"/>
              <a:gd name="connsiteX4" fmla="*/ 6034712 w 6034712"/>
              <a:gd name="connsiteY4" fmla="*/ 5034514 h 8412448"/>
              <a:gd name="connsiteX0" fmla="*/ 6034712 w 6034712"/>
              <a:gd name="connsiteY0" fmla="*/ 5034514 h 8315245"/>
              <a:gd name="connsiteX1" fmla="*/ 2588848 w 6034712"/>
              <a:gd name="connsiteY1" fmla="*/ 8312429 h 8315245"/>
              <a:gd name="connsiteX2" fmla="*/ 98682 w 6034712"/>
              <a:gd name="connsiteY2" fmla="*/ 4446323 h 8315245"/>
              <a:gd name="connsiteX3" fmla="*/ 1283598 w 6034712"/>
              <a:gd name="connsiteY3" fmla="*/ 0 h 8315245"/>
              <a:gd name="connsiteX4" fmla="*/ 6034712 w 6034712"/>
              <a:gd name="connsiteY4" fmla="*/ 5034514 h 8315245"/>
              <a:gd name="connsiteX0" fmla="*/ 6034712 w 6034712"/>
              <a:gd name="connsiteY0" fmla="*/ 5034514 h 8485251"/>
              <a:gd name="connsiteX1" fmla="*/ 2408505 w 6034712"/>
              <a:gd name="connsiteY1" fmla="*/ 8482626 h 8485251"/>
              <a:gd name="connsiteX2" fmla="*/ 98682 w 6034712"/>
              <a:gd name="connsiteY2" fmla="*/ 4446323 h 8485251"/>
              <a:gd name="connsiteX3" fmla="*/ 1283598 w 6034712"/>
              <a:gd name="connsiteY3" fmla="*/ 0 h 8485251"/>
              <a:gd name="connsiteX4" fmla="*/ 6034712 w 6034712"/>
              <a:gd name="connsiteY4" fmla="*/ 5034514 h 8485251"/>
              <a:gd name="connsiteX0" fmla="*/ 6034712 w 6034712"/>
              <a:gd name="connsiteY0" fmla="*/ 5034514 h 8496510"/>
              <a:gd name="connsiteX1" fmla="*/ 2419142 w 6034712"/>
              <a:gd name="connsiteY1" fmla="*/ 8493897 h 8496510"/>
              <a:gd name="connsiteX2" fmla="*/ 98682 w 6034712"/>
              <a:gd name="connsiteY2" fmla="*/ 4446323 h 8496510"/>
              <a:gd name="connsiteX3" fmla="*/ 1283598 w 6034712"/>
              <a:gd name="connsiteY3" fmla="*/ 0 h 8496510"/>
              <a:gd name="connsiteX4" fmla="*/ 6034712 w 6034712"/>
              <a:gd name="connsiteY4" fmla="*/ 5034514 h 8496510"/>
              <a:gd name="connsiteX0" fmla="*/ 6034712 w 6034712"/>
              <a:gd name="connsiteY0" fmla="*/ 5034514 h 8506081"/>
              <a:gd name="connsiteX1" fmla="*/ 2419142 w 6034712"/>
              <a:gd name="connsiteY1" fmla="*/ 8493897 h 8506081"/>
              <a:gd name="connsiteX2" fmla="*/ 98682 w 6034712"/>
              <a:gd name="connsiteY2" fmla="*/ 4446323 h 8506081"/>
              <a:gd name="connsiteX3" fmla="*/ 1283598 w 6034712"/>
              <a:gd name="connsiteY3" fmla="*/ 0 h 8506081"/>
              <a:gd name="connsiteX4" fmla="*/ 6034712 w 6034712"/>
              <a:gd name="connsiteY4" fmla="*/ 5034514 h 8506081"/>
              <a:gd name="connsiteX0" fmla="*/ 6034712 w 6034712"/>
              <a:gd name="connsiteY0" fmla="*/ 5034514 h 8497077"/>
              <a:gd name="connsiteX1" fmla="*/ 2419142 w 6034712"/>
              <a:gd name="connsiteY1" fmla="*/ 8493897 h 8497077"/>
              <a:gd name="connsiteX2" fmla="*/ 98682 w 6034712"/>
              <a:gd name="connsiteY2" fmla="*/ 4446323 h 8497077"/>
              <a:gd name="connsiteX3" fmla="*/ 1283598 w 6034712"/>
              <a:gd name="connsiteY3" fmla="*/ 0 h 8497077"/>
              <a:gd name="connsiteX4" fmla="*/ 6034712 w 6034712"/>
              <a:gd name="connsiteY4" fmla="*/ 5034514 h 8497077"/>
              <a:gd name="connsiteX0" fmla="*/ 6034712 w 6034712"/>
              <a:gd name="connsiteY0" fmla="*/ 5034514 h 8498046"/>
              <a:gd name="connsiteX1" fmla="*/ 2419142 w 6034712"/>
              <a:gd name="connsiteY1" fmla="*/ 8493897 h 8498046"/>
              <a:gd name="connsiteX2" fmla="*/ 98682 w 6034712"/>
              <a:gd name="connsiteY2" fmla="*/ 4446323 h 8498046"/>
              <a:gd name="connsiteX3" fmla="*/ 1283598 w 6034712"/>
              <a:gd name="connsiteY3" fmla="*/ 0 h 8498046"/>
              <a:gd name="connsiteX4" fmla="*/ 6034712 w 6034712"/>
              <a:gd name="connsiteY4" fmla="*/ 5034514 h 8498046"/>
              <a:gd name="connsiteX0" fmla="*/ 6034712 w 6034712"/>
              <a:gd name="connsiteY0" fmla="*/ 5034514 h 8497890"/>
              <a:gd name="connsiteX1" fmla="*/ 2419142 w 6034712"/>
              <a:gd name="connsiteY1" fmla="*/ 8493897 h 8497890"/>
              <a:gd name="connsiteX2" fmla="*/ 98682 w 6034712"/>
              <a:gd name="connsiteY2" fmla="*/ 4446323 h 8497890"/>
              <a:gd name="connsiteX3" fmla="*/ 1283598 w 6034712"/>
              <a:gd name="connsiteY3" fmla="*/ 0 h 8497890"/>
              <a:gd name="connsiteX4" fmla="*/ 6034712 w 6034712"/>
              <a:gd name="connsiteY4" fmla="*/ 5034514 h 849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712" h="8497890">
                <a:moveTo>
                  <a:pt x="6034712" y="5034514"/>
                </a:moveTo>
                <a:cubicBezTo>
                  <a:pt x="4886091" y="6127152"/>
                  <a:pt x="3179190" y="7830372"/>
                  <a:pt x="2419142" y="8493897"/>
                </a:cubicBezTo>
                <a:cubicBezTo>
                  <a:pt x="2300752" y="8597252"/>
                  <a:pt x="604628" y="6679675"/>
                  <a:pt x="98682" y="4446323"/>
                </a:cubicBezTo>
                <a:cubicBezTo>
                  <a:pt x="-215258" y="2839114"/>
                  <a:pt x="230554" y="1166229"/>
                  <a:pt x="1283598" y="0"/>
                </a:cubicBezTo>
                <a:lnTo>
                  <a:pt x="6034712" y="5034514"/>
                </a:lnTo>
                <a:close/>
              </a:path>
            </a:pathLst>
          </a:custGeom>
          <a:gradFill>
            <a:gsLst>
              <a:gs pos="0">
                <a:srgbClr val="009933"/>
              </a:gs>
              <a:gs pos="100000">
                <a:srgbClr val="1E428B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ráfico 2">
            <a:extLst>
              <a:ext uri="{FF2B5EF4-FFF2-40B4-BE49-F238E27FC236}">
                <a16:creationId xmlns:a16="http://schemas.microsoft.com/office/drawing/2014/main" xmlns="" id="{2D86722E-3657-6C5D-A194-251C199CF5F0}"/>
              </a:ext>
            </a:extLst>
          </p:cNvPr>
          <p:cNvSpPr/>
          <p:nvPr userDrawn="1"/>
        </p:nvSpPr>
        <p:spPr>
          <a:xfrm rot="332622">
            <a:off x="-46495" y="-439492"/>
            <a:ext cx="5160936" cy="7289743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0765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3">
            <a:extLst>
              <a:ext uri="{FF2B5EF4-FFF2-40B4-BE49-F238E27FC236}">
                <a16:creationId xmlns:a16="http://schemas.microsoft.com/office/drawing/2014/main" xmlns="" id="{6BA52EB2-3D5A-3EA3-BD6A-476B57A72348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16">
            <a:extLst>
              <a:ext uri="{FF2B5EF4-FFF2-40B4-BE49-F238E27FC236}">
                <a16:creationId xmlns:a16="http://schemas.microsoft.com/office/drawing/2014/main" xmlns="" id="{493C67B4-F165-4598-1B52-365BFB0942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19461" y="4570725"/>
            <a:ext cx="5772538" cy="2374359"/>
          </a:xfrm>
          <a:prstGeom prst="rect">
            <a:avLst/>
          </a:prstGeom>
        </p:spPr>
      </p:pic>
      <p:pic>
        <p:nvPicPr>
          <p:cNvPr id="11" name="Imagem 5">
            <a:extLst>
              <a:ext uri="{FF2B5EF4-FFF2-40B4-BE49-F238E27FC236}">
                <a16:creationId xmlns:a16="http://schemas.microsoft.com/office/drawing/2014/main" xmlns="" id="{A49D7E52-491A-9AD7-D345-A99016FAF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12" name="Imagem 12">
            <a:extLst>
              <a:ext uri="{FF2B5EF4-FFF2-40B4-BE49-F238E27FC236}">
                <a16:creationId xmlns:a16="http://schemas.microsoft.com/office/drawing/2014/main" xmlns="" id="{164F0AD1-888B-C437-3F92-9C930ACC807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5447" y="590681"/>
            <a:ext cx="1628350" cy="336147"/>
          </a:xfrm>
          <a:prstGeom prst="rect">
            <a:avLst/>
          </a:prstGeom>
        </p:spPr>
      </p:pic>
      <p:pic>
        <p:nvPicPr>
          <p:cNvPr id="14" name="Gráfico 4">
            <a:extLst>
              <a:ext uri="{FF2B5EF4-FFF2-40B4-BE49-F238E27FC236}">
                <a16:creationId xmlns:a16="http://schemas.microsoft.com/office/drawing/2014/main" xmlns="" id="{1231B30B-872A-49F6-E932-4C47A9820E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1" y="-33145"/>
            <a:ext cx="4401519" cy="664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79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BDA687F-5F96-E87C-BF0C-14CDDE915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5" name="Chord 4">
            <a:extLst>
              <a:ext uri="{FF2B5EF4-FFF2-40B4-BE49-F238E27FC236}">
                <a16:creationId xmlns:a16="http://schemas.microsoft.com/office/drawing/2014/main" xmlns="" id="{BD7C8101-3507-3EC0-6A0A-8FAF588EDAC6}"/>
              </a:ext>
            </a:extLst>
          </p:cNvPr>
          <p:cNvSpPr/>
          <p:nvPr userDrawn="1"/>
        </p:nvSpPr>
        <p:spPr>
          <a:xfrm rot="13400526">
            <a:off x="-1405533" y="-1617675"/>
            <a:ext cx="6034712" cy="8497890"/>
          </a:xfrm>
          <a:custGeom>
            <a:avLst/>
            <a:gdLst>
              <a:gd name="connsiteX0" fmla="*/ 7685954 w 8834375"/>
              <a:gd name="connsiteY0" fmla="*/ 8128700 h 9719866"/>
              <a:gd name="connsiteX1" fmla="*/ 3100279 w 8834375"/>
              <a:gd name="connsiteY1" fmla="*/ 9498858 h 9719866"/>
              <a:gd name="connsiteX2" fmla="*/ 98605 w 8834375"/>
              <a:gd name="connsiteY2" fmla="*/ 5881073 h 9719866"/>
              <a:gd name="connsiteX3" fmla="*/ 1283521 w 8834375"/>
              <a:gd name="connsiteY3" fmla="*/ 1434750 h 9719866"/>
              <a:gd name="connsiteX4" fmla="*/ 7685954 w 8834375"/>
              <a:gd name="connsiteY4" fmla="*/ 8128700 h 9719866"/>
              <a:gd name="connsiteX0" fmla="*/ 7686031 w 7686031"/>
              <a:gd name="connsiteY0" fmla="*/ 6693950 h 8285287"/>
              <a:gd name="connsiteX1" fmla="*/ 3100357 w 7686031"/>
              <a:gd name="connsiteY1" fmla="*/ 8064108 h 8285287"/>
              <a:gd name="connsiteX2" fmla="*/ 98682 w 7686031"/>
              <a:gd name="connsiteY2" fmla="*/ 4446323 h 8285287"/>
              <a:gd name="connsiteX3" fmla="*/ 1283598 w 7686031"/>
              <a:gd name="connsiteY3" fmla="*/ 0 h 8285287"/>
              <a:gd name="connsiteX4" fmla="*/ 7686031 w 7686031"/>
              <a:gd name="connsiteY4" fmla="*/ 6693950 h 8285287"/>
              <a:gd name="connsiteX0" fmla="*/ 7686031 w 7686031"/>
              <a:gd name="connsiteY0" fmla="*/ 6693950 h 8304000"/>
              <a:gd name="connsiteX1" fmla="*/ 3121632 w 7686031"/>
              <a:gd name="connsiteY1" fmla="*/ 8086651 h 8304000"/>
              <a:gd name="connsiteX2" fmla="*/ 98682 w 7686031"/>
              <a:gd name="connsiteY2" fmla="*/ 4446323 h 8304000"/>
              <a:gd name="connsiteX3" fmla="*/ 1283598 w 7686031"/>
              <a:gd name="connsiteY3" fmla="*/ 0 h 8304000"/>
              <a:gd name="connsiteX4" fmla="*/ 7686031 w 7686031"/>
              <a:gd name="connsiteY4" fmla="*/ 6693950 h 8304000"/>
              <a:gd name="connsiteX0" fmla="*/ 6080432 w 6080432"/>
              <a:gd name="connsiteY0" fmla="*/ 4970056 h 8089700"/>
              <a:gd name="connsiteX1" fmla="*/ 3121632 w 6080432"/>
              <a:gd name="connsiteY1" fmla="*/ 8086651 h 8089700"/>
              <a:gd name="connsiteX2" fmla="*/ 98682 w 6080432"/>
              <a:gd name="connsiteY2" fmla="*/ 4446323 h 8089700"/>
              <a:gd name="connsiteX3" fmla="*/ 1283598 w 6080432"/>
              <a:gd name="connsiteY3" fmla="*/ 0 h 8089700"/>
              <a:gd name="connsiteX4" fmla="*/ 6080432 w 6080432"/>
              <a:gd name="connsiteY4" fmla="*/ 4970056 h 8089700"/>
              <a:gd name="connsiteX0" fmla="*/ 6080432 w 6080432"/>
              <a:gd name="connsiteY0" fmla="*/ 4970056 h 8089573"/>
              <a:gd name="connsiteX1" fmla="*/ 3121632 w 6080432"/>
              <a:gd name="connsiteY1" fmla="*/ 8086651 h 8089573"/>
              <a:gd name="connsiteX2" fmla="*/ 98682 w 6080432"/>
              <a:gd name="connsiteY2" fmla="*/ 4446323 h 8089573"/>
              <a:gd name="connsiteX3" fmla="*/ 1283598 w 6080432"/>
              <a:gd name="connsiteY3" fmla="*/ 0 h 8089573"/>
              <a:gd name="connsiteX4" fmla="*/ 6080432 w 6080432"/>
              <a:gd name="connsiteY4" fmla="*/ 4970056 h 8089573"/>
              <a:gd name="connsiteX0" fmla="*/ 6080432 w 6080432"/>
              <a:gd name="connsiteY0" fmla="*/ 4970056 h 7985124"/>
              <a:gd name="connsiteX1" fmla="*/ 2916353 w 6080432"/>
              <a:gd name="connsiteY1" fmla="*/ 7982038 h 7985124"/>
              <a:gd name="connsiteX2" fmla="*/ 98682 w 6080432"/>
              <a:gd name="connsiteY2" fmla="*/ 4446323 h 7985124"/>
              <a:gd name="connsiteX3" fmla="*/ 1283598 w 6080432"/>
              <a:gd name="connsiteY3" fmla="*/ 0 h 7985124"/>
              <a:gd name="connsiteX4" fmla="*/ 6080432 w 6080432"/>
              <a:gd name="connsiteY4" fmla="*/ 4970056 h 7985124"/>
              <a:gd name="connsiteX0" fmla="*/ 6080432 w 6080432"/>
              <a:gd name="connsiteY0" fmla="*/ 4970056 h 8100133"/>
              <a:gd name="connsiteX1" fmla="*/ 2916353 w 6080432"/>
              <a:gd name="connsiteY1" fmla="*/ 7982038 h 8100133"/>
              <a:gd name="connsiteX2" fmla="*/ 98682 w 6080432"/>
              <a:gd name="connsiteY2" fmla="*/ 4446323 h 8100133"/>
              <a:gd name="connsiteX3" fmla="*/ 1283598 w 6080432"/>
              <a:gd name="connsiteY3" fmla="*/ 0 h 8100133"/>
              <a:gd name="connsiteX4" fmla="*/ 6080432 w 6080432"/>
              <a:gd name="connsiteY4" fmla="*/ 4970056 h 8100133"/>
              <a:gd name="connsiteX0" fmla="*/ 6080432 w 6080432"/>
              <a:gd name="connsiteY0" fmla="*/ 4970056 h 7992491"/>
              <a:gd name="connsiteX1" fmla="*/ 2916353 w 6080432"/>
              <a:gd name="connsiteY1" fmla="*/ 7982038 h 7992491"/>
              <a:gd name="connsiteX2" fmla="*/ 98682 w 6080432"/>
              <a:gd name="connsiteY2" fmla="*/ 4446323 h 7992491"/>
              <a:gd name="connsiteX3" fmla="*/ 1283598 w 6080432"/>
              <a:gd name="connsiteY3" fmla="*/ 0 h 7992491"/>
              <a:gd name="connsiteX4" fmla="*/ 6080432 w 6080432"/>
              <a:gd name="connsiteY4" fmla="*/ 4970056 h 7992491"/>
              <a:gd name="connsiteX0" fmla="*/ 6080432 w 6080432"/>
              <a:gd name="connsiteY0" fmla="*/ 4970056 h 8321493"/>
              <a:gd name="connsiteX1" fmla="*/ 2588848 w 6080432"/>
              <a:gd name="connsiteY1" fmla="*/ 8312429 h 8321493"/>
              <a:gd name="connsiteX2" fmla="*/ 98682 w 6080432"/>
              <a:gd name="connsiteY2" fmla="*/ 4446323 h 8321493"/>
              <a:gd name="connsiteX3" fmla="*/ 1283598 w 6080432"/>
              <a:gd name="connsiteY3" fmla="*/ 0 h 8321493"/>
              <a:gd name="connsiteX4" fmla="*/ 6080432 w 6080432"/>
              <a:gd name="connsiteY4" fmla="*/ 4970056 h 8321493"/>
              <a:gd name="connsiteX0" fmla="*/ 6080432 w 6080432"/>
              <a:gd name="connsiteY0" fmla="*/ 4970056 h 8413922"/>
              <a:gd name="connsiteX1" fmla="*/ 2588848 w 6080432"/>
              <a:gd name="connsiteY1" fmla="*/ 8312429 h 8413922"/>
              <a:gd name="connsiteX2" fmla="*/ 98682 w 6080432"/>
              <a:gd name="connsiteY2" fmla="*/ 4446323 h 8413922"/>
              <a:gd name="connsiteX3" fmla="*/ 1283598 w 6080432"/>
              <a:gd name="connsiteY3" fmla="*/ 0 h 8413922"/>
              <a:gd name="connsiteX4" fmla="*/ 6080432 w 6080432"/>
              <a:gd name="connsiteY4" fmla="*/ 4970056 h 8413922"/>
              <a:gd name="connsiteX0" fmla="*/ 6080432 w 6080432"/>
              <a:gd name="connsiteY0" fmla="*/ 4970056 h 8313845"/>
              <a:gd name="connsiteX1" fmla="*/ 2588848 w 6080432"/>
              <a:gd name="connsiteY1" fmla="*/ 8312429 h 8313845"/>
              <a:gd name="connsiteX2" fmla="*/ 98682 w 6080432"/>
              <a:gd name="connsiteY2" fmla="*/ 4446323 h 8313845"/>
              <a:gd name="connsiteX3" fmla="*/ 1283598 w 6080432"/>
              <a:gd name="connsiteY3" fmla="*/ 0 h 8313845"/>
              <a:gd name="connsiteX4" fmla="*/ 6080432 w 6080432"/>
              <a:gd name="connsiteY4" fmla="*/ 4970056 h 8313845"/>
              <a:gd name="connsiteX0" fmla="*/ 6080432 w 6080432"/>
              <a:gd name="connsiteY0" fmla="*/ 4970056 h 8314025"/>
              <a:gd name="connsiteX1" fmla="*/ 2588848 w 6080432"/>
              <a:gd name="connsiteY1" fmla="*/ 8312429 h 8314025"/>
              <a:gd name="connsiteX2" fmla="*/ 98682 w 6080432"/>
              <a:gd name="connsiteY2" fmla="*/ 4446323 h 8314025"/>
              <a:gd name="connsiteX3" fmla="*/ 1283598 w 6080432"/>
              <a:gd name="connsiteY3" fmla="*/ 0 h 8314025"/>
              <a:gd name="connsiteX4" fmla="*/ 6080432 w 6080432"/>
              <a:gd name="connsiteY4" fmla="*/ 4970056 h 8314025"/>
              <a:gd name="connsiteX0" fmla="*/ 6037882 w 6037882"/>
              <a:gd name="connsiteY0" fmla="*/ 4924970 h 8314419"/>
              <a:gd name="connsiteX1" fmla="*/ 2588848 w 6037882"/>
              <a:gd name="connsiteY1" fmla="*/ 8312429 h 8314419"/>
              <a:gd name="connsiteX2" fmla="*/ 98682 w 6037882"/>
              <a:gd name="connsiteY2" fmla="*/ 4446323 h 8314419"/>
              <a:gd name="connsiteX3" fmla="*/ 1283598 w 6037882"/>
              <a:gd name="connsiteY3" fmla="*/ 0 h 8314419"/>
              <a:gd name="connsiteX4" fmla="*/ 6037882 w 6037882"/>
              <a:gd name="connsiteY4" fmla="*/ 4924970 h 8314419"/>
              <a:gd name="connsiteX0" fmla="*/ 6037882 w 6037882"/>
              <a:gd name="connsiteY0" fmla="*/ 4924970 h 8420407"/>
              <a:gd name="connsiteX1" fmla="*/ 2588848 w 6037882"/>
              <a:gd name="connsiteY1" fmla="*/ 8312429 h 8420407"/>
              <a:gd name="connsiteX2" fmla="*/ 98682 w 6037882"/>
              <a:gd name="connsiteY2" fmla="*/ 4446323 h 8420407"/>
              <a:gd name="connsiteX3" fmla="*/ 1283598 w 6037882"/>
              <a:gd name="connsiteY3" fmla="*/ 0 h 8420407"/>
              <a:gd name="connsiteX4" fmla="*/ 6037882 w 6037882"/>
              <a:gd name="connsiteY4" fmla="*/ 4924970 h 8420407"/>
              <a:gd name="connsiteX0" fmla="*/ 6034712 w 6034712"/>
              <a:gd name="connsiteY0" fmla="*/ 5034514 h 8315487"/>
              <a:gd name="connsiteX1" fmla="*/ 2588848 w 6034712"/>
              <a:gd name="connsiteY1" fmla="*/ 8312429 h 8315487"/>
              <a:gd name="connsiteX2" fmla="*/ 98682 w 6034712"/>
              <a:gd name="connsiteY2" fmla="*/ 4446323 h 8315487"/>
              <a:gd name="connsiteX3" fmla="*/ 1283598 w 6034712"/>
              <a:gd name="connsiteY3" fmla="*/ 0 h 8315487"/>
              <a:gd name="connsiteX4" fmla="*/ 6034712 w 6034712"/>
              <a:gd name="connsiteY4" fmla="*/ 5034514 h 8315487"/>
              <a:gd name="connsiteX0" fmla="*/ 6034712 w 6034712"/>
              <a:gd name="connsiteY0" fmla="*/ 5034514 h 8412448"/>
              <a:gd name="connsiteX1" fmla="*/ 2588848 w 6034712"/>
              <a:gd name="connsiteY1" fmla="*/ 8312429 h 8412448"/>
              <a:gd name="connsiteX2" fmla="*/ 98682 w 6034712"/>
              <a:gd name="connsiteY2" fmla="*/ 4446323 h 8412448"/>
              <a:gd name="connsiteX3" fmla="*/ 1283598 w 6034712"/>
              <a:gd name="connsiteY3" fmla="*/ 0 h 8412448"/>
              <a:gd name="connsiteX4" fmla="*/ 6034712 w 6034712"/>
              <a:gd name="connsiteY4" fmla="*/ 5034514 h 8412448"/>
              <a:gd name="connsiteX0" fmla="*/ 6034712 w 6034712"/>
              <a:gd name="connsiteY0" fmla="*/ 5034514 h 8315245"/>
              <a:gd name="connsiteX1" fmla="*/ 2588848 w 6034712"/>
              <a:gd name="connsiteY1" fmla="*/ 8312429 h 8315245"/>
              <a:gd name="connsiteX2" fmla="*/ 98682 w 6034712"/>
              <a:gd name="connsiteY2" fmla="*/ 4446323 h 8315245"/>
              <a:gd name="connsiteX3" fmla="*/ 1283598 w 6034712"/>
              <a:gd name="connsiteY3" fmla="*/ 0 h 8315245"/>
              <a:gd name="connsiteX4" fmla="*/ 6034712 w 6034712"/>
              <a:gd name="connsiteY4" fmla="*/ 5034514 h 8315245"/>
              <a:gd name="connsiteX0" fmla="*/ 6034712 w 6034712"/>
              <a:gd name="connsiteY0" fmla="*/ 5034514 h 8485251"/>
              <a:gd name="connsiteX1" fmla="*/ 2408505 w 6034712"/>
              <a:gd name="connsiteY1" fmla="*/ 8482626 h 8485251"/>
              <a:gd name="connsiteX2" fmla="*/ 98682 w 6034712"/>
              <a:gd name="connsiteY2" fmla="*/ 4446323 h 8485251"/>
              <a:gd name="connsiteX3" fmla="*/ 1283598 w 6034712"/>
              <a:gd name="connsiteY3" fmla="*/ 0 h 8485251"/>
              <a:gd name="connsiteX4" fmla="*/ 6034712 w 6034712"/>
              <a:gd name="connsiteY4" fmla="*/ 5034514 h 8485251"/>
              <a:gd name="connsiteX0" fmla="*/ 6034712 w 6034712"/>
              <a:gd name="connsiteY0" fmla="*/ 5034514 h 8496510"/>
              <a:gd name="connsiteX1" fmla="*/ 2419142 w 6034712"/>
              <a:gd name="connsiteY1" fmla="*/ 8493897 h 8496510"/>
              <a:gd name="connsiteX2" fmla="*/ 98682 w 6034712"/>
              <a:gd name="connsiteY2" fmla="*/ 4446323 h 8496510"/>
              <a:gd name="connsiteX3" fmla="*/ 1283598 w 6034712"/>
              <a:gd name="connsiteY3" fmla="*/ 0 h 8496510"/>
              <a:gd name="connsiteX4" fmla="*/ 6034712 w 6034712"/>
              <a:gd name="connsiteY4" fmla="*/ 5034514 h 8496510"/>
              <a:gd name="connsiteX0" fmla="*/ 6034712 w 6034712"/>
              <a:gd name="connsiteY0" fmla="*/ 5034514 h 8506081"/>
              <a:gd name="connsiteX1" fmla="*/ 2419142 w 6034712"/>
              <a:gd name="connsiteY1" fmla="*/ 8493897 h 8506081"/>
              <a:gd name="connsiteX2" fmla="*/ 98682 w 6034712"/>
              <a:gd name="connsiteY2" fmla="*/ 4446323 h 8506081"/>
              <a:gd name="connsiteX3" fmla="*/ 1283598 w 6034712"/>
              <a:gd name="connsiteY3" fmla="*/ 0 h 8506081"/>
              <a:gd name="connsiteX4" fmla="*/ 6034712 w 6034712"/>
              <a:gd name="connsiteY4" fmla="*/ 5034514 h 8506081"/>
              <a:gd name="connsiteX0" fmla="*/ 6034712 w 6034712"/>
              <a:gd name="connsiteY0" fmla="*/ 5034514 h 8497077"/>
              <a:gd name="connsiteX1" fmla="*/ 2419142 w 6034712"/>
              <a:gd name="connsiteY1" fmla="*/ 8493897 h 8497077"/>
              <a:gd name="connsiteX2" fmla="*/ 98682 w 6034712"/>
              <a:gd name="connsiteY2" fmla="*/ 4446323 h 8497077"/>
              <a:gd name="connsiteX3" fmla="*/ 1283598 w 6034712"/>
              <a:gd name="connsiteY3" fmla="*/ 0 h 8497077"/>
              <a:gd name="connsiteX4" fmla="*/ 6034712 w 6034712"/>
              <a:gd name="connsiteY4" fmla="*/ 5034514 h 8497077"/>
              <a:gd name="connsiteX0" fmla="*/ 6034712 w 6034712"/>
              <a:gd name="connsiteY0" fmla="*/ 5034514 h 8498046"/>
              <a:gd name="connsiteX1" fmla="*/ 2419142 w 6034712"/>
              <a:gd name="connsiteY1" fmla="*/ 8493897 h 8498046"/>
              <a:gd name="connsiteX2" fmla="*/ 98682 w 6034712"/>
              <a:gd name="connsiteY2" fmla="*/ 4446323 h 8498046"/>
              <a:gd name="connsiteX3" fmla="*/ 1283598 w 6034712"/>
              <a:gd name="connsiteY3" fmla="*/ 0 h 8498046"/>
              <a:gd name="connsiteX4" fmla="*/ 6034712 w 6034712"/>
              <a:gd name="connsiteY4" fmla="*/ 5034514 h 8498046"/>
              <a:gd name="connsiteX0" fmla="*/ 6034712 w 6034712"/>
              <a:gd name="connsiteY0" fmla="*/ 5034514 h 8497890"/>
              <a:gd name="connsiteX1" fmla="*/ 2419142 w 6034712"/>
              <a:gd name="connsiteY1" fmla="*/ 8493897 h 8497890"/>
              <a:gd name="connsiteX2" fmla="*/ 98682 w 6034712"/>
              <a:gd name="connsiteY2" fmla="*/ 4446323 h 8497890"/>
              <a:gd name="connsiteX3" fmla="*/ 1283598 w 6034712"/>
              <a:gd name="connsiteY3" fmla="*/ 0 h 8497890"/>
              <a:gd name="connsiteX4" fmla="*/ 6034712 w 6034712"/>
              <a:gd name="connsiteY4" fmla="*/ 5034514 h 849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712" h="8497890">
                <a:moveTo>
                  <a:pt x="6034712" y="5034514"/>
                </a:moveTo>
                <a:cubicBezTo>
                  <a:pt x="4886091" y="6127152"/>
                  <a:pt x="3179190" y="7830372"/>
                  <a:pt x="2419142" y="8493897"/>
                </a:cubicBezTo>
                <a:cubicBezTo>
                  <a:pt x="2300752" y="8597252"/>
                  <a:pt x="604628" y="6679675"/>
                  <a:pt x="98682" y="4446323"/>
                </a:cubicBezTo>
                <a:cubicBezTo>
                  <a:pt x="-215258" y="2839114"/>
                  <a:pt x="230554" y="1166229"/>
                  <a:pt x="1283598" y="0"/>
                </a:cubicBezTo>
                <a:lnTo>
                  <a:pt x="6034712" y="5034514"/>
                </a:lnTo>
                <a:close/>
              </a:path>
            </a:pathLst>
          </a:custGeom>
          <a:gradFill>
            <a:gsLst>
              <a:gs pos="0">
                <a:srgbClr val="009933"/>
              </a:gs>
              <a:gs pos="100000">
                <a:srgbClr val="1E428B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ráfico 2">
            <a:extLst>
              <a:ext uri="{FF2B5EF4-FFF2-40B4-BE49-F238E27FC236}">
                <a16:creationId xmlns:a16="http://schemas.microsoft.com/office/drawing/2014/main" xmlns="" id="{2D86722E-3657-6C5D-A194-251C199CF5F0}"/>
              </a:ext>
            </a:extLst>
          </p:cNvPr>
          <p:cNvSpPr/>
          <p:nvPr userDrawn="1"/>
        </p:nvSpPr>
        <p:spPr>
          <a:xfrm rot="332622">
            <a:off x="-46495" y="-439492"/>
            <a:ext cx="5160936" cy="7289743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65B32E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34766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BDA687F-5F96-E87C-BF0C-14CDDE915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5" name="Chord 4">
            <a:extLst>
              <a:ext uri="{FF2B5EF4-FFF2-40B4-BE49-F238E27FC236}">
                <a16:creationId xmlns:a16="http://schemas.microsoft.com/office/drawing/2014/main" xmlns="" id="{BD7C8101-3507-3EC0-6A0A-8FAF588EDAC6}"/>
              </a:ext>
            </a:extLst>
          </p:cNvPr>
          <p:cNvSpPr/>
          <p:nvPr userDrawn="1"/>
        </p:nvSpPr>
        <p:spPr>
          <a:xfrm rot="13400526">
            <a:off x="-1405533" y="-1617675"/>
            <a:ext cx="6034712" cy="8497890"/>
          </a:xfrm>
          <a:custGeom>
            <a:avLst/>
            <a:gdLst>
              <a:gd name="connsiteX0" fmla="*/ 7685954 w 8834375"/>
              <a:gd name="connsiteY0" fmla="*/ 8128700 h 9719866"/>
              <a:gd name="connsiteX1" fmla="*/ 3100279 w 8834375"/>
              <a:gd name="connsiteY1" fmla="*/ 9498858 h 9719866"/>
              <a:gd name="connsiteX2" fmla="*/ 98605 w 8834375"/>
              <a:gd name="connsiteY2" fmla="*/ 5881073 h 9719866"/>
              <a:gd name="connsiteX3" fmla="*/ 1283521 w 8834375"/>
              <a:gd name="connsiteY3" fmla="*/ 1434750 h 9719866"/>
              <a:gd name="connsiteX4" fmla="*/ 7685954 w 8834375"/>
              <a:gd name="connsiteY4" fmla="*/ 8128700 h 9719866"/>
              <a:gd name="connsiteX0" fmla="*/ 7686031 w 7686031"/>
              <a:gd name="connsiteY0" fmla="*/ 6693950 h 8285287"/>
              <a:gd name="connsiteX1" fmla="*/ 3100357 w 7686031"/>
              <a:gd name="connsiteY1" fmla="*/ 8064108 h 8285287"/>
              <a:gd name="connsiteX2" fmla="*/ 98682 w 7686031"/>
              <a:gd name="connsiteY2" fmla="*/ 4446323 h 8285287"/>
              <a:gd name="connsiteX3" fmla="*/ 1283598 w 7686031"/>
              <a:gd name="connsiteY3" fmla="*/ 0 h 8285287"/>
              <a:gd name="connsiteX4" fmla="*/ 7686031 w 7686031"/>
              <a:gd name="connsiteY4" fmla="*/ 6693950 h 8285287"/>
              <a:gd name="connsiteX0" fmla="*/ 7686031 w 7686031"/>
              <a:gd name="connsiteY0" fmla="*/ 6693950 h 8304000"/>
              <a:gd name="connsiteX1" fmla="*/ 3121632 w 7686031"/>
              <a:gd name="connsiteY1" fmla="*/ 8086651 h 8304000"/>
              <a:gd name="connsiteX2" fmla="*/ 98682 w 7686031"/>
              <a:gd name="connsiteY2" fmla="*/ 4446323 h 8304000"/>
              <a:gd name="connsiteX3" fmla="*/ 1283598 w 7686031"/>
              <a:gd name="connsiteY3" fmla="*/ 0 h 8304000"/>
              <a:gd name="connsiteX4" fmla="*/ 7686031 w 7686031"/>
              <a:gd name="connsiteY4" fmla="*/ 6693950 h 8304000"/>
              <a:gd name="connsiteX0" fmla="*/ 6080432 w 6080432"/>
              <a:gd name="connsiteY0" fmla="*/ 4970056 h 8089700"/>
              <a:gd name="connsiteX1" fmla="*/ 3121632 w 6080432"/>
              <a:gd name="connsiteY1" fmla="*/ 8086651 h 8089700"/>
              <a:gd name="connsiteX2" fmla="*/ 98682 w 6080432"/>
              <a:gd name="connsiteY2" fmla="*/ 4446323 h 8089700"/>
              <a:gd name="connsiteX3" fmla="*/ 1283598 w 6080432"/>
              <a:gd name="connsiteY3" fmla="*/ 0 h 8089700"/>
              <a:gd name="connsiteX4" fmla="*/ 6080432 w 6080432"/>
              <a:gd name="connsiteY4" fmla="*/ 4970056 h 8089700"/>
              <a:gd name="connsiteX0" fmla="*/ 6080432 w 6080432"/>
              <a:gd name="connsiteY0" fmla="*/ 4970056 h 8089573"/>
              <a:gd name="connsiteX1" fmla="*/ 3121632 w 6080432"/>
              <a:gd name="connsiteY1" fmla="*/ 8086651 h 8089573"/>
              <a:gd name="connsiteX2" fmla="*/ 98682 w 6080432"/>
              <a:gd name="connsiteY2" fmla="*/ 4446323 h 8089573"/>
              <a:gd name="connsiteX3" fmla="*/ 1283598 w 6080432"/>
              <a:gd name="connsiteY3" fmla="*/ 0 h 8089573"/>
              <a:gd name="connsiteX4" fmla="*/ 6080432 w 6080432"/>
              <a:gd name="connsiteY4" fmla="*/ 4970056 h 8089573"/>
              <a:gd name="connsiteX0" fmla="*/ 6080432 w 6080432"/>
              <a:gd name="connsiteY0" fmla="*/ 4970056 h 7985124"/>
              <a:gd name="connsiteX1" fmla="*/ 2916353 w 6080432"/>
              <a:gd name="connsiteY1" fmla="*/ 7982038 h 7985124"/>
              <a:gd name="connsiteX2" fmla="*/ 98682 w 6080432"/>
              <a:gd name="connsiteY2" fmla="*/ 4446323 h 7985124"/>
              <a:gd name="connsiteX3" fmla="*/ 1283598 w 6080432"/>
              <a:gd name="connsiteY3" fmla="*/ 0 h 7985124"/>
              <a:gd name="connsiteX4" fmla="*/ 6080432 w 6080432"/>
              <a:gd name="connsiteY4" fmla="*/ 4970056 h 7985124"/>
              <a:gd name="connsiteX0" fmla="*/ 6080432 w 6080432"/>
              <a:gd name="connsiteY0" fmla="*/ 4970056 h 8100133"/>
              <a:gd name="connsiteX1" fmla="*/ 2916353 w 6080432"/>
              <a:gd name="connsiteY1" fmla="*/ 7982038 h 8100133"/>
              <a:gd name="connsiteX2" fmla="*/ 98682 w 6080432"/>
              <a:gd name="connsiteY2" fmla="*/ 4446323 h 8100133"/>
              <a:gd name="connsiteX3" fmla="*/ 1283598 w 6080432"/>
              <a:gd name="connsiteY3" fmla="*/ 0 h 8100133"/>
              <a:gd name="connsiteX4" fmla="*/ 6080432 w 6080432"/>
              <a:gd name="connsiteY4" fmla="*/ 4970056 h 8100133"/>
              <a:gd name="connsiteX0" fmla="*/ 6080432 w 6080432"/>
              <a:gd name="connsiteY0" fmla="*/ 4970056 h 7992491"/>
              <a:gd name="connsiteX1" fmla="*/ 2916353 w 6080432"/>
              <a:gd name="connsiteY1" fmla="*/ 7982038 h 7992491"/>
              <a:gd name="connsiteX2" fmla="*/ 98682 w 6080432"/>
              <a:gd name="connsiteY2" fmla="*/ 4446323 h 7992491"/>
              <a:gd name="connsiteX3" fmla="*/ 1283598 w 6080432"/>
              <a:gd name="connsiteY3" fmla="*/ 0 h 7992491"/>
              <a:gd name="connsiteX4" fmla="*/ 6080432 w 6080432"/>
              <a:gd name="connsiteY4" fmla="*/ 4970056 h 7992491"/>
              <a:gd name="connsiteX0" fmla="*/ 6080432 w 6080432"/>
              <a:gd name="connsiteY0" fmla="*/ 4970056 h 8321493"/>
              <a:gd name="connsiteX1" fmla="*/ 2588848 w 6080432"/>
              <a:gd name="connsiteY1" fmla="*/ 8312429 h 8321493"/>
              <a:gd name="connsiteX2" fmla="*/ 98682 w 6080432"/>
              <a:gd name="connsiteY2" fmla="*/ 4446323 h 8321493"/>
              <a:gd name="connsiteX3" fmla="*/ 1283598 w 6080432"/>
              <a:gd name="connsiteY3" fmla="*/ 0 h 8321493"/>
              <a:gd name="connsiteX4" fmla="*/ 6080432 w 6080432"/>
              <a:gd name="connsiteY4" fmla="*/ 4970056 h 8321493"/>
              <a:gd name="connsiteX0" fmla="*/ 6080432 w 6080432"/>
              <a:gd name="connsiteY0" fmla="*/ 4970056 h 8413922"/>
              <a:gd name="connsiteX1" fmla="*/ 2588848 w 6080432"/>
              <a:gd name="connsiteY1" fmla="*/ 8312429 h 8413922"/>
              <a:gd name="connsiteX2" fmla="*/ 98682 w 6080432"/>
              <a:gd name="connsiteY2" fmla="*/ 4446323 h 8413922"/>
              <a:gd name="connsiteX3" fmla="*/ 1283598 w 6080432"/>
              <a:gd name="connsiteY3" fmla="*/ 0 h 8413922"/>
              <a:gd name="connsiteX4" fmla="*/ 6080432 w 6080432"/>
              <a:gd name="connsiteY4" fmla="*/ 4970056 h 8413922"/>
              <a:gd name="connsiteX0" fmla="*/ 6080432 w 6080432"/>
              <a:gd name="connsiteY0" fmla="*/ 4970056 h 8313845"/>
              <a:gd name="connsiteX1" fmla="*/ 2588848 w 6080432"/>
              <a:gd name="connsiteY1" fmla="*/ 8312429 h 8313845"/>
              <a:gd name="connsiteX2" fmla="*/ 98682 w 6080432"/>
              <a:gd name="connsiteY2" fmla="*/ 4446323 h 8313845"/>
              <a:gd name="connsiteX3" fmla="*/ 1283598 w 6080432"/>
              <a:gd name="connsiteY3" fmla="*/ 0 h 8313845"/>
              <a:gd name="connsiteX4" fmla="*/ 6080432 w 6080432"/>
              <a:gd name="connsiteY4" fmla="*/ 4970056 h 8313845"/>
              <a:gd name="connsiteX0" fmla="*/ 6080432 w 6080432"/>
              <a:gd name="connsiteY0" fmla="*/ 4970056 h 8314025"/>
              <a:gd name="connsiteX1" fmla="*/ 2588848 w 6080432"/>
              <a:gd name="connsiteY1" fmla="*/ 8312429 h 8314025"/>
              <a:gd name="connsiteX2" fmla="*/ 98682 w 6080432"/>
              <a:gd name="connsiteY2" fmla="*/ 4446323 h 8314025"/>
              <a:gd name="connsiteX3" fmla="*/ 1283598 w 6080432"/>
              <a:gd name="connsiteY3" fmla="*/ 0 h 8314025"/>
              <a:gd name="connsiteX4" fmla="*/ 6080432 w 6080432"/>
              <a:gd name="connsiteY4" fmla="*/ 4970056 h 8314025"/>
              <a:gd name="connsiteX0" fmla="*/ 6037882 w 6037882"/>
              <a:gd name="connsiteY0" fmla="*/ 4924970 h 8314419"/>
              <a:gd name="connsiteX1" fmla="*/ 2588848 w 6037882"/>
              <a:gd name="connsiteY1" fmla="*/ 8312429 h 8314419"/>
              <a:gd name="connsiteX2" fmla="*/ 98682 w 6037882"/>
              <a:gd name="connsiteY2" fmla="*/ 4446323 h 8314419"/>
              <a:gd name="connsiteX3" fmla="*/ 1283598 w 6037882"/>
              <a:gd name="connsiteY3" fmla="*/ 0 h 8314419"/>
              <a:gd name="connsiteX4" fmla="*/ 6037882 w 6037882"/>
              <a:gd name="connsiteY4" fmla="*/ 4924970 h 8314419"/>
              <a:gd name="connsiteX0" fmla="*/ 6037882 w 6037882"/>
              <a:gd name="connsiteY0" fmla="*/ 4924970 h 8420407"/>
              <a:gd name="connsiteX1" fmla="*/ 2588848 w 6037882"/>
              <a:gd name="connsiteY1" fmla="*/ 8312429 h 8420407"/>
              <a:gd name="connsiteX2" fmla="*/ 98682 w 6037882"/>
              <a:gd name="connsiteY2" fmla="*/ 4446323 h 8420407"/>
              <a:gd name="connsiteX3" fmla="*/ 1283598 w 6037882"/>
              <a:gd name="connsiteY3" fmla="*/ 0 h 8420407"/>
              <a:gd name="connsiteX4" fmla="*/ 6037882 w 6037882"/>
              <a:gd name="connsiteY4" fmla="*/ 4924970 h 8420407"/>
              <a:gd name="connsiteX0" fmla="*/ 6034712 w 6034712"/>
              <a:gd name="connsiteY0" fmla="*/ 5034514 h 8315487"/>
              <a:gd name="connsiteX1" fmla="*/ 2588848 w 6034712"/>
              <a:gd name="connsiteY1" fmla="*/ 8312429 h 8315487"/>
              <a:gd name="connsiteX2" fmla="*/ 98682 w 6034712"/>
              <a:gd name="connsiteY2" fmla="*/ 4446323 h 8315487"/>
              <a:gd name="connsiteX3" fmla="*/ 1283598 w 6034712"/>
              <a:gd name="connsiteY3" fmla="*/ 0 h 8315487"/>
              <a:gd name="connsiteX4" fmla="*/ 6034712 w 6034712"/>
              <a:gd name="connsiteY4" fmla="*/ 5034514 h 8315487"/>
              <a:gd name="connsiteX0" fmla="*/ 6034712 w 6034712"/>
              <a:gd name="connsiteY0" fmla="*/ 5034514 h 8412448"/>
              <a:gd name="connsiteX1" fmla="*/ 2588848 w 6034712"/>
              <a:gd name="connsiteY1" fmla="*/ 8312429 h 8412448"/>
              <a:gd name="connsiteX2" fmla="*/ 98682 w 6034712"/>
              <a:gd name="connsiteY2" fmla="*/ 4446323 h 8412448"/>
              <a:gd name="connsiteX3" fmla="*/ 1283598 w 6034712"/>
              <a:gd name="connsiteY3" fmla="*/ 0 h 8412448"/>
              <a:gd name="connsiteX4" fmla="*/ 6034712 w 6034712"/>
              <a:gd name="connsiteY4" fmla="*/ 5034514 h 8412448"/>
              <a:gd name="connsiteX0" fmla="*/ 6034712 w 6034712"/>
              <a:gd name="connsiteY0" fmla="*/ 5034514 h 8315245"/>
              <a:gd name="connsiteX1" fmla="*/ 2588848 w 6034712"/>
              <a:gd name="connsiteY1" fmla="*/ 8312429 h 8315245"/>
              <a:gd name="connsiteX2" fmla="*/ 98682 w 6034712"/>
              <a:gd name="connsiteY2" fmla="*/ 4446323 h 8315245"/>
              <a:gd name="connsiteX3" fmla="*/ 1283598 w 6034712"/>
              <a:gd name="connsiteY3" fmla="*/ 0 h 8315245"/>
              <a:gd name="connsiteX4" fmla="*/ 6034712 w 6034712"/>
              <a:gd name="connsiteY4" fmla="*/ 5034514 h 8315245"/>
              <a:gd name="connsiteX0" fmla="*/ 6034712 w 6034712"/>
              <a:gd name="connsiteY0" fmla="*/ 5034514 h 8485251"/>
              <a:gd name="connsiteX1" fmla="*/ 2408505 w 6034712"/>
              <a:gd name="connsiteY1" fmla="*/ 8482626 h 8485251"/>
              <a:gd name="connsiteX2" fmla="*/ 98682 w 6034712"/>
              <a:gd name="connsiteY2" fmla="*/ 4446323 h 8485251"/>
              <a:gd name="connsiteX3" fmla="*/ 1283598 w 6034712"/>
              <a:gd name="connsiteY3" fmla="*/ 0 h 8485251"/>
              <a:gd name="connsiteX4" fmla="*/ 6034712 w 6034712"/>
              <a:gd name="connsiteY4" fmla="*/ 5034514 h 8485251"/>
              <a:gd name="connsiteX0" fmla="*/ 6034712 w 6034712"/>
              <a:gd name="connsiteY0" fmla="*/ 5034514 h 8496510"/>
              <a:gd name="connsiteX1" fmla="*/ 2419142 w 6034712"/>
              <a:gd name="connsiteY1" fmla="*/ 8493897 h 8496510"/>
              <a:gd name="connsiteX2" fmla="*/ 98682 w 6034712"/>
              <a:gd name="connsiteY2" fmla="*/ 4446323 h 8496510"/>
              <a:gd name="connsiteX3" fmla="*/ 1283598 w 6034712"/>
              <a:gd name="connsiteY3" fmla="*/ 0 h 8496510"/>
              <a:gd name="connsiteX4" fmla="*/ 6034712 w 6034712"/>
              <a:gd name="connsiteY4" fmla="*/ 5034514 h 8496510"/>
              <a:gd name="connsiteX0" fmla="*/ 6034712 w 6034712"/>
              <a:gd name="connsiteY0" fmla="*/ 5034514 h 8506081"/>
              <a:gd name="connsiteX1" fmla="*/ 2419142 w 6034712"/>
              <a:gd name="connsiteY1" fmla="*/ 8493897 h 8506081"/>
              <a:gd name="connsiteX2" fmla="*/ 98682 w 6034712"/>
              <a:gd name="connsiteY2" fmla="*/ 4446323 h 8506081"/>
              <a:gd name="connsiteX3" fmla="*/ 1283598 w 6034712"/>
              <a:gd name="connsiteY3" fmla="*/ 0 h 8506081"/>
              <a:gd name="connsiteX4" fmla="*/ 6034712 w 6034712"/>
              <a:gd name="connsiteY4" fmla="*/ 5034514 h 8506081"/>
              <a:gd name="connsiteX0" fmla="*/ 6034712 w 6034712"/>
              <a:gd name="connsiteY0" fmla="*/ 5034514 h 8497077"/>
              <a:gd name="connsiteX1" fmla="*/ 2419142 w 6034712"/>
              <a:gd name="connsiteY1" fmla="*/ 8493897 h 8497077"/>
              <a:gd name="connsiteX2" fmla="*/ 98682 w 6034712"/>
              <a:gd name="connsiteY2" fmla="*/ 4446323 h 8497077"/>
              <a:gd name="connsiteX3" fmla="*/ 1283598 w 6034712"/>
              <a:gd name="connsiteY3" fmla="*/ 0 h 8497077"/>
              <a:gd name="connsiteX4" fmla="*/ 6034712 w 6034712"/>
              <a:gd name="connsiteY4" fmla="*/ 5034514 h 8497077"/>
              <a:gd name="connsiteX0" fmla="*/ 6034712 w 6034712"/>
              <a:gd name="connsiteY0" fmla="*/ 5034514 h 8498046"/>
              <a:gd name="connsiteX1" fmla="*/ 2419142 w 6034712"/>
              <a:gd name="connsiteY1" fmla="*/ 8493897 h 8498046"/>
              <a:gd name="connsiteX2" fmla="*/ 98682 w 6034712"/>
              <a:gd name="connsiteY2" fmla="*/ 4446323 h 8498046"/>
              <a:gd name="connsiteX3" fmla="*/ 1283598 w 6034712"/>
              <a:gd name="connsiteY3" fmla="*/ 0 h 8498046"/>
              <a:gd name="connsiteX4" fmla="*/ 6034712 w 6034712"/>
              <a:gd name="connsiteY4" fmla="*/ 5034514 h 8498046"/>
              <a:gd name="connsiteX0" fmla="*/ 6034712 w 6034712"/>
              <a:gd name="connsiteY0" fmla="*/ 5034514 h 8497890"/>
              <a:gd name="connsiteX1" fmla="*/ 2419142 w 6034712"/>
              <a:gd name="connsiteY1" fmla="*/ 8493897 h 8497890"/>
              <a:gd name="connsiteX2" fmla="*/ 98682 w 6034712"/>
              <a:gd name="connsiteY2" fmla="*/ 4446323 h 8497890"/>
              <a:gd name="connsiteX3" fmla="*/ 1283598 w 6034712"/>
              <a:gd name="connsiteY3" fmla="*/ 0 h 8497890"/>
              <a:gd name="connsiteX4" fmla="*/ 6034712 w 6034712"/>
              <a:gd name="connsiteY4" fmla="*/ 5034514 h 849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712" h="8497890">
                <a:moveTo>
                  <a:pt x="6034712" y="5034514"/>
                </a:moveTo>
                <a:cubicBezTo>
                  <a:pt x="4886091" y="6127152"/>
                  <a:pt x="3179190" y="7830372"/>
                  <a:pt x="2419142" y="8493897"/>
                </a:cubicBezTo>
                <a:cubicBezTo>
                  <a:pt x="2300752" y="8597252"/>
                  <a:pt x="604628" y="6679675"/>
                  <a:pt x="98682" y="4446323"/>
                </a:cubicBezTo>
                <a:cubicBezTo>
                  <a:pt x="-215258" y="2839114"/>
                  <a:pt x="230554" y="1166229"/>
                  <a:pt x="1283598" y="0"/>
                </a:cubicBezTo>
                <a:lnTo>
                  <a:pt x="6034712" y="5034514"/>
                </a:lnTo>
                <a:close/>
              </a:path>
            </a:pathLst>
          </a:custGeom>
          <a:gradFill>
            <a:gsLst>
              <a:gs pos="0">
                <a:srgbClr val="009933"/>
              </a:gs>
              <a:gs pos="100000">
                <a:srgbClr val="1E428B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ráfico 2">
            <a:extLst>
              <a:ext uri="{FF2B5EF4-FFF2-40B4-BE49-F238E27FC236}">
                <a16:creationId xmlns:a16="http://schemas.microsoft.com/office/drawing/2014/main" xmlns="" id="{2D86722E-3657-6C5D-A194-251C199CF5F0}"/>
              </a:ext>
            </a:extLst>
          </p:cNvPr>
          <p:cNvSpPr/>
          <p:nvPr userDrawn="1"/>
        </p:nvSpPr>
        <p:spPr>
          <a:xfrm rot="332622">
            <a:off x="-46495" y="-439492"/>
            <a:ext cx="5160936" cy="7289743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008974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39679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BDA687F-5F96-E87C-BF0C-14CDDE915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5" name="Chord 4">
            <a:extLst>
              <a:ext uri="{FF2B5EF4-FFF2-40B4-BE49-F238E27FC236}">
                <a16:creationId xmlns:a16="http://schemas.microsoft.com/office/drawing/2014/main" xmlns="" id="{BD7C8101-3507-3EC0-6A0A-8FAF588EDAC6}"/>
              </a:ext>
            </a:extLst>
          </p:cNvPr>
          <p:cNvSpPr/>
          <p:nvPr userDrawn="1"/>
        </p:nvSpPr>
        <p:spPr>
          <a:xfrm rot="13400526">
            <a:off x="-1405533" y="-1617675"/>
            <a:ext cx="6034712" cy="8497890"/>
          </a:xfrm>
          <a:custGeom>
            <a:avLst/>
            <a:gdLst>
              <a:gd name="connsiteX0" fmla="*/ 7685954 w 8834375"/>
              <a:gd name="connsiteY0" fmla="*/ 8128700 h 9719866"/>
              <a:gd name="connsiteX1" fmla="*/ 3100279 w 8834375"/>
              <a:gd name="connsiteY1" fmla="*/ 9498858 h 9719866"/>
              <a:gd name="connsiteX2" fmla="*/ 98605 w 8834375"/>
              <a:gd name="connsiteY2" fmla="*/ 5881073 h 9719866"/>
              <a:gd name="connsiteX3" fmla="*/ 1283521 w 8834375"/>
              <a:gd name="connsiteY3" fmla="*/ 1434750 h 9719866"/>
              <a:gd name="connsiteX4" fmla="*/ 7685954 w 8834375"/>
              <a:gd name="connsiteY4" fmla="*/ 8128700 h 9719866"/>
              <a:gd name="connsiteX0" fmla="*/ 7686031 w 7686031"/>
              <a:gd name="connsiteY0" fmla="*/ 6693950 h 8285287"/>
              <a:gd name="connsiteX1" fmla="*/ 3100357 w 7686031"/>
              <a:gd name="connsiteY1" fmla="*/ 8064108 h 8285287"/>
              <a:gd name="connsiteX2" fmla="*/ 98682 w 7686031"/>
              <a:gd name="connsiteY2" fmla="*/ 4446323 h 8285287"/>
              <a:gd name="connsiteX3" fmla="*/ 1283598 w 7686031"/>
              <a:gd name="connsiteY3" fmla="*/ 0 h 8285287"/>
              <a:gd name="connsiteX4" fmla="*/ 7686031 w 7686031"/>
              <a:gd name="connsiteY4" fmla="*/ 6693950 h 8285287"/>
              <a:gd name="connsiteX0" fmla="*/ 7686031 w 7686031"/>
              <a:gd name="connsiteY0" fmla="*/ 6693950 h 8304000"/>
              <a:gd name="connsiteX1" fmla="*/ 3121632 w 7686031"/>
              <a:gd name="connsiteY1" fmla="*/ 8086651 h 8304000"/>
              <a:gd name="connsiteX2" fmla="*/ 98682 w 7686031"/>
              <a:gd name="connsiteY2" fmla="*/ 4446323 h 8304000"/>
              <a:gd name="connsiteX3" fmla="*/ 1283598 w 7686031"/>
              <a:gd name="connsiteY3" fmla="*/ 0 h 8304000"/>
              <a:gd name="connsiteX4" fmla="*/ 7686031 w 7686031"/>
              <a:gd name="connsiteY4" fmla="*/ 6693950 h 8304000"/>
              <a:gd name="connsiteX0" fmla="*/ 6080432 w 6080432"/>
              <a:gd name="connsiteY0" fmla="*/ 4970056 h 8089700"/>
              <a:gd name="connsiteX1" fmla="*/ 3121632 w 6080432"/>
              <a:gd name="connsiteY1" fmla="*/ 8086651 h 8089700"/>
              <a:gd name="connsiteX2" fmla="*/ 98682 w 6080432"/>
              <a:gd name="connsiteY2" fmla="*/ 4446323 h 8089700"/>
              <a:gd name="connsiteX3" fmla="*/ 1283598 w 6080432"/>
              <a:gd name="connsiteY3" fmla="*/ 0 h 8089700"/>
              <a:gd name="connsiteX4" fmla="*/ 6080432 w 6080432"/>
              <a:gd name="connsiteY4" fmla="*/ 4970056 h 8089700"/>
              <a:gd name="connsiteX0" fmla="*/ 6080432 w 6080432"/>
              <a:gd name="connsiteY0" fmla="*/ 4970056 h 8089573"/>
              <a:gd name="connsiteX1" fmla="*/ 3121632 w 6080432"/>
              <a:gd name="connsiteY1" fmla="*/ 8086651 h 8089573"/>
              <a:gd name="connsiteX2" fmla="*/ 98682 w 6080432"/>
              <a:gd name="connsiteY2" fmla="*/ 4446323 h 8089573"/>
              <a:gd name="connsiteX3" fmla="*/ 1283598 w 6080432"/>
              <a:gd name="connsiteY3" fmla="*/ 0 h 8089573"/>
              <a:gd name="connsiteX4" fmla="*/ 6080432 w 6080432"/>
              <a:gd name="connsiteY4" fmla="*/ 4970056 h 8089573"/>
              <a:gd name="connsiteX0" fmla="*/ 6080432 w 6080432"/>
              <a:gd name="connsiteY0" fmla="*/ 4970056 h 7985124"/>
              <a:gd name="connsiteX1" fmla="*/ 2916353 w 6080432"/>
              <a:gd name="connsiteY1" fmla="*/ 7982038 h 7985124"/>
              <a:gd name="connsiteX2" fmla="*/ 98682 w 6080432"/>
              <a:gd name="connsiteY2" fmla="*/ 4446323 h 7985124"/>
              <a:gd name="connsiteX3" fmla="*/ 1283598 w 6080432"/>
              <a:gd name="connsiteY3" fmla="*/ 0 h 7985124"/>
              <a:gd name="connsiteX4" fmla="*/ 6080432 w 6080432"/>
              <a:gd name="connsiteY4" fmla="*/ 4970056 h 7985124"/>
              <a:gd name="connsiteX0" fmla="*/ 6080432 w 6080432"/>
              <a:gd name="connsiteY0" fmla="*/ 4970056 h 8100133"/>
              <a:gd name="connsiteX1" fmla="*/ 2916353 w 6080432"/>
              <a:gd name="connsiteY1" fmla="*/ 7982038 h 8100133"/>
              <a:gd name="connsiteX2" fmla="*/ 98682 w 6080432"/>
              <a:gd name="connsiteY2" fmla="*/ 4446323 h 8100133"/>
              <a:gd name="connsiteX3" fmla="*/ 1283598 w 6080432"/>
              <a:gd name="connsiteY3" fmla="*/ 0 h 8100133"/>
              <a:gd name="connsiteX4" fmla="*/ 6080432 w 6080432"/>
              <a:gd name="connsiteY4" fmla="*/ 4970056 h 8100133"/>
              <a:gd name="connsiteX0" fmla="*/ 6080432 w 6080432"/>
              <a:gd name="connsiteY0" fmla="*/ 4970056 h 7992491"/>
              <a:gd name="connsiteX1" fmla="*/ 2916353 w 6080432"/>
              <a:gd name="connsiteY1" fmla="*/ 7982038 h 7992491"/>
              <a:gd name="connsiteX2" fmla="*/ 98682 w 6080432"/>
              <a:gd name="connsiteY2" fmla="*/ 4446323 h 7992491"/>
              <a:gd name="connsiteX3" fmla="*/ 1283598 w 6080432"/>
              <a:gd name="connsiteY3" fmla="*/ 0 h 7992491"/>
              <a:gd name="connsiteX4" fmla="*/ 6080432 w 6080432"/>
              <a:gd name="connsiteY4" fmla="*/ 4970056 h 7992491"/>
              <a:gd name="connsiteX0" fmla="*/ 6080432 w 6080432"/>
              <a:gd name="connsiteY0" fmla="*/ 4970056 h 8321493"/>
              <a:gd name="connsiteX1" fmla="*/ 2588848 w 6080432"/>
              <a:gd name="connsiteY1" fmla="*/ 8312429 h 8321493"/>
              <a:gd name="connsiteX2" fmla="*/ 98682 w 6080432"/>
              <a:gd name="connsiteY2" fmla="*/ 4446323 h 8321493"/>
              <a:gd name="connsiteX3" fmla="*/ 1283598 w 6080432"/>
              <a:gd name="connsiteY3" fmla="*/ 0 h 8321493"/>
              <a:gd name="connsiteX4" fmla="*/ 6080432 w 6080432"/>
              <a:gd name="connsiteY4" fmla="*/ 4970056 h 8321493"/>
              <a:gd name="connsiteX0" fmla="*/ 6080432 w 6080432"/>
              <a:gd name="connsiteY0" fmla="*/ 4970056 h 8413922"/>
              <a:gd name="connsiteX1" fmla="*/ 2588848 w 6080432"/>
              <a:gd name="connsiteY1" fmla="*/ 8312429 h 8413922"/>
              <a:gd name="connsiteX2" fmla="*/ 98682 w 6080432"/>
              <a:gd name="connsiteY2" fmla="*/ 4446323 h 8413922"/>
              <a:gd name="connsiteX3" fmla="*/ 1283598 w 6080432"/>
              <a:gd name="connsiteY3" fmla="*/ 0 h 8413922"/>
              <a:gd name="connsiteX4" fmla="*/ 6080432 w 6080432"/>
              <a:gd name="connsiteY4" fmla="*/ 4970056 h 8413922"/>
              <a:gd name="connsiteX0" fmla="*/ 6080432 w 6080432"/>
              <a:gd name="connsiteY0" fmla="*/ 4970056 h 8313845"/>
              <a:gd name="connsiteX1" fmla="*/ 2588848 w 6080432"/>
              <a:gd name="connsiteY1" fmla="*/ 8312429 h 8313845"/>
              <a:gd name="connsiteX2" fmla="*/ 98682 w 6080432"/>
              <a:gd name="connsiteY2" fmla="*/ 4446323 h 8313845"/>
              <a:gd name="connsiteX3" fmla="*/ 1283598 w 6080432"/>
              <a:gd name="connsiteY3" fmla="*/ 0 h 8313845"/>
              <a:gd name="connsiteX4" fmla="*/ 6080432 w 6080432"/>
              <a:gd name="connsiteY4" fmla="*/ 4970056 h 8313845"/>
              <a:gd name="connsiteX0" fmla="*/ 6080432 w 6080432"/>
              <a:gd name="connsiteY0" fmla="*/ 4970056 h 8314025"/>
              <a:gd name="connsiteX1" fmla="*/ 2588848 w 6080432"/>
              <a:gd name="connsiteY1" fmla="*/ 8312429 h 8314025"/>
              <a:gd name="connsiteX2" fmla="*/ 98682 w 6080432"/>
              <a:gd name="connsiteY2" fmla="*/ 4446323 h 8314025"/>
              <a:gd name="connsiteX3" fmla="*/ 1283598 w 6080432"/>
              <a:gd name="connsiteY3" fmla="*/ 0 h 8314025"/>
              <a:gd name="connsiteX4" fmla="*/ 6080432 w 6080432"/>
              <a:gd name="connsiteY4" fmla="*/ 4970056 h 8314025"/>
              <a:gd name="connsiteX0" fmla="*/ 6037882 w 6037882"/>
              <a:gd name="connsiteY0" fmla="*/ 4924970 h 8314419"/>
              <a:gd name="connsiteX1" fmla="*/ 2588848 w 6037882"/>
              <a:gd name="connsiteY1" fmla="*/ 8312429 h 8314419"/>
              <a:gd name="connsiteX2" fmla="*/ 98682 w 6037882"/>
              <a:gd name="connsiteY2" fmla="*/ 4446323 h 8314419"/>
              <a:gd name="connsiteX3" fmla="*/ 1283598 w 6037882"/>
              <a:gd name="connsiteY3" fmla="*/ 0 h 8314419"/>
              <a:gd name="connsiteX4" fmla="*/ 6037882 w 6037882"/>
              <a:gd name="connsiteY4" fmla="*/ 4924970 h 8314419"/>
              <a:gd name="connsiteX0" fmla="*/ 6037882 w 6037882"/>
              <a:gd name="connsiteY0" fmla="*/ 4924970 h 8420407"/>
              <a:gd name="connsiteX1" fmla="*/ 2588848 w 6037882"/>
              <a:gd name="connsiteY1" fmla="*/ 8312429 h 8420407"/>
              <a:gd name="connsiteX2" fmla="*/ 98682 w 6037882"/>
              <a:gd name="connsiteY2" fmla="*/ 4446323 h 8420407"/>
              <a:gd name="connsiteX3" fmla="*/ 1283598 w 6037882"/>
              <a:gd name="connsiteY3" fmla="*/ 0 h 8420407"/>
              <a:gd name="connsiteX4" fmla="*/ 6037882 w 6037882"/>
              <a:gd name="connsiteY4" fmla="*/ 4924970 h 8420407"/>
              <a:gd name="connsiteX0" fmla="*/ 6034712 w 6034712"/>
              <a:gd name="connsiteY0" fmla="*/ 5034514 h 8315487"/>
              <a:gd name="connsiteX1" fmla="*/ 2588848 w 6034712"/>
              <a:gd name="connsiteY1" fmla="*/ 8312429 h 8315487"/>
              <a:gd name="connsiteX2" fmla="*/ 98682 w 6034712"/>
              <a:gd name="connsiteY2" fmla="*/ 4446323 h 8315487"/>
              <a:gd name="connsiteX3" fmla="*/ 1283598 w 6034712"/>
              <a:gd name="connsiteY3" fmla="*/ 0 h 8315487"/>
              <a:gd name="connsiteX4" fmla="*/ 6034712 w 6034712"/>
              <a:gd name="connsiteY4" fmla="*/ 5034514 h 8315487"/>
              <a:gd name="connsiteX0" fmla="*/ 6034712 w 6034712"/>
              <a:gd name="connsiteY0" fmla="*/ 5034514 h 8412448"/>
              <a:gd name="connsiteX1" fmla="*/ 2588848 w 6034712"/>
              <a:gd name="connsiteY1" fmla="*/ 8312429 h 8412448"/>
              <a:gd name="connsiteX2" fmla="*/ 98682 w 6034712"/>
              <a:gd name="connsiteY2" fmla="*/ 4446323 h 8412448"/>
              <a:gd name="connsiteX3" fmla="*/ 1283598 w 6034712"/>
              <a:gd name="connsiteY3" fmla="*/ 0 h 8412448"/>
              <a:gd name="connsiteX4" fmla="*/ 6034712 w 6034712"/>
              <a:gd name="connsiteY4" fmla="*/ 5034514 h 8412448"/>
              <a:gd name="connsiteX0" fmla="*/ 6034712 w 6034712"/>
              <a:gd name="connsiteY0" fmla="*/ 5034514 h 8315245"/>
              <a:gd name="connsiteX1" fmla="*/ 2588848 w 6034712"/>
              <a:gd name="connsiteY1" fmla="*/ 8312429 h 8315245"/>
              <a:gd name="connsiteX2" fmla="*/ 98682 w 6034712"/>
              <a:gd name="connsiteY2" fmla="*/ 4446323 h 8315245"/>
              <a:gd name="connsiteX3" fmla="*/ 1283598 w 6034712"/>
              <a:gd name="connsiteY3" fmla="*/ 0 h 8315245"/>
              <a:gd name="connsiteX4" fmla="*/ 6034712 w 6034712"/>
              <a:gd name="connsiteY4" fmla="*/ 5034514 h 8315245"/>
              <a:gd name="connsiteX0" fmla="*/ 6034712 w 6034712"/>
              <a:gd name="connsiteY0" fmla="*/ 5034514 h 8485251"/>
              <a:gd name="connsiteX1" fmla="*/ 2408505 w 6034712"/>
              <a:gd name="connsiteY1" fmla="*/ 8482626 h 8485251"/>
              <a:gd name="connsiteX2" fmla="*/ 98682 w 6034712"/>
              <a:gd name="connsiteY2" fmla="*/ 4446323 h 8485251"/>
              <a:gd name="connsiteX3" fmla="*/ 1283598 w 6034712"/>
              <a:gd name="connsiteY3" fmla="*/ 0 h 8485251"/>
              <a:gd name="connsiteX4" fmla="*/ 6034712 w 6034712"/>
              <a:gd name="connsiteY4" fmla="*/ 5034514 h 8485251"/>
              <a:gd name="connsiteX0" fmla="*/ 6034712 w 6034712"/>
              <a:gd name="connsiteY0" fmla="*/ 5034514 h 8496510"/>
              <a:gd name="connsiteX1" fmla="*/ 2419142 w 6034712"/>
              <a:gd name="connsiteY1" fmla="*/ 8493897 h 8496510"/>
              <a:gd name="connsiteX2" fmla="*/ 98682 w 6034712"/>
              <a:gd name="connsiteY2" fmla="*/ 4446323 h 8496510"/>
              <a:gd name="connsiteX3" fmla="*/ 1283598 w 6034712"/>
              <a:gd name="connsiteY3" fmla="*/ 0 h 8496510"/>
              <a:gd name="connsiteX4" fmla="*/ 6034712 w 6034712"/>
              <a:gd name="connsiteY4" fmla="*/ 5034514 h 8496510"/>
              <a:gd name="connsiteX0" fmla="*/ 6034712 w 6034712"/>
              <a:gd name="connsiteY0" fmla="*/ 5034514 h 8506081"/>
              <a:gd name="connsiteX1" fmla="*/ 2419142 w 6034712"/>
              <a:gd name="connsiteY1" fmla="*/ 8493897 h 8506081"/>
              <a:gd name="connsiteX2" fmla="*/ 98682 w 6034712"/>
              <a:gd name="connsiteY2" fmla="*/ 4446323 h 8506081"/>
              <a:gd name="connsiteX3" fmla="*/ 1283598 w 6034712"/>
              <a:gd name="connsiteY3" fmla="*/ 0 h 8506081"/>
              <a:gd name="connsiteX4" fmla="*/ 6034712 w 6034712"/>
              <a:gd name="connsiteY4" fmla="*/ 5034514 h 8506081"/>
              <a:gd name="connsiteX0" fmla="*/ 6034712 w 6034712"/>
              <a:gd name="connsiteY0" fmla="*/ 5034514 h 8497077"/>
              <a:gd name="connsiteX1" fmla="*/ 2419142 w 6034712"/>
              <a:gd name="connsiteY1" fmla="*/ 8493897 h 8497077"/>
              <a:gd name="connsiteX2" fmla="*/ 98682 w 6034712"/>
              <a:gd name="connsiteY2" fmla="*/ 4446323 h 8497077"/>
              <a:gd name="connsiteX3" fmla="*/ 1283598 w 6034712"/>
              <a:gd name="connsiteY3" fmla="*/ 0 h 8497077"/>
              <a:gd name="connsiteX4" fmla="*/ 6034712 w 6034712"/>
              <a:gd name="connsiteY4" fmla="*/ 5034514 h 8497077"/>
              <a:gd name="connsiteX0" fmla="*/ 6034712 w 6034712"/>
              <a:gd name="connsiteY0" fmla="*/ 5034514 h 8498046"/>
              <a:gd name="connsiteX1" fmla="*/ 2419142 w 6034712"/>
              <a:gd name="connsiteY1" fmla="*/ 8493897 h 8498046"/>
              <a:gd name="connsiteX2" fmla="*/ 98682 w 6034712"/>
              <a:gd name="connsiteY2" fmla="*/ 4446323 h 8498046"/>
              <a:gd name="connsiteX3" fmla="*/ 1283598 w 6034712"/>
              <a:gd name="connsiteY3" fmla="*/ 0 h 8498046"/>
              <a:gd name="connsiteX4" fmla="*/ 6034712 w 6034712"/>
              <a:gd name="connsiteY4" fmla="*/ 5034514 h 8498046"/>
              <a:gd name="connsiteX0" fmla="*/ 6034712 w 6034712"/>
              <a:gd name="connsiteY0" fmla="*/ 5034514 h 8497890"/>
              <a:gd name="connsiteX1" fmla="*/ 2419142 w 6034712"/>
              <a:gd name="connsiteY1" fmla="*/ 8493897 h 8497890"/>
              <a:gd name="connsiteX2" fmla="*/ 98682 w 6034712"/>
              <a:gd name="connsiteY2" fmla="*/ 4446323 h 8497890"/>
              <a:gd name="connsiteX3" fmla="*/ 1283598 w 6034712"/>
              <a:gd name="connsiteY3" fmla="*/ 0 h 8497890"/>
              <a:gd name="connsiteX4" fmla="*/ 6034712 w 6034712"/>
              <a:gd name="connsiteY4" fmla="*/ 5034514 h 849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712" h="8497890">
                <a:moveTo>
                  <a:pt x="6034712" y="5034514"/>
                </a:moveTo>
                <a:cubicBezTo>
                  <a:pt x="4886091" y="6127152"/>
                  <a:pt x="3179190" y="7830372"/>
                  <a:pt x="2419142" y="8493897"/>
                </a:cubicBezTo>
                <a:cubicBezTo>
                  <a:pt x="2300752" y="8597252"/>
                  <a:pt x="604628" y="6679675"/>
                  <a:pt x="98682" y="4446323"/>
                </a:cubicBezTo>
                <a:cubicBezTo>
                  <a:pt x="-215258" y="2839114"/>
                  <a:pt x="230554" y="1166229"/>
                  <a:pt x="1283598" y="0"/>
                </a:cubicBezTo>
                <a:lnTo>
                  <a:pt x="6034712" y="5034514"/>
                </a:lnTo>
                <a:close/>
              </a:path>
            </a:pathLst>
          </a:custGeom>
          <a:gradFill>
            <a:gsLst>
              <a:gs pos="0">
                <a:srgbClr val="009933"/>
              </a:gs>
              <a:gs pos="100000">
                <a:srgbClr val="1E428B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ráfico 2">
            <a:extLst>
              <a:ext uri="{FF2B5EF4-FFF2-40B4-BE49-F238E27FC236}">
                <a16:creationId xmlns:a16="http://schemas.microsoft.com/office/drawing/2014/main" xmlns="" id="{2D86722E-3657-6C5D-A194-251C199CF5F0}"/>
              </a:ext>
            </a:extLst>
          </p:cNvPr>
          <p:cNvSpPr/>
          <p:nvPr userDrawn="1"/>
        </p:nvSpPr>
        <p:spPr>
          <a:xfrm rot="332622">
            <a:off x="-46495" y="-439492"/>
            <a:ext cx="5160936" cy="7289743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759CB8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39814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BDA687F-5F96-E87C-BF0C-14CDDE915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  <p:sp>
        <p:nvSpPr>
          <p:cNvPr id="5" name="Chord 4">
            <a:extLst>
              <a:ext uri="{FF2B5EF4-FFF2-40B4-BE49-F238E27FC236}">
                <a16:creationId xmlns:a16="http://schemas.microsoft.com/office/drawing/2014/main" xmlns="" id="{BD7C8101-3507-3EC0-6A0A-8FAF588EDAC6}"/>
              </a:ext>
            </a:extLst>
          </p:cNvPr>
          <p:cNvSpPr/>
          <p:nvPr userDrawn="1"/>
        </p:nvSpPr>
        <p:spPr>
          <a:xfrm rot="13400526">
            <a:off x="-1405533" y="-1617675"/>
            <a:ext cx="6034712" cy="8497890"/>
          </a:xfrm>
          <a:custGeom>
            <a:avLst/>
            <a:gdLst>
              <a:gd name="connsiteX0" fmla="*/ 7685954 w 8834375"/>
              <a:gd name="connsiteY0" fmla="*/ 8128700 h 9719866"/>
              <a:gd name="connsiteX1" fmla="*/ 3100279 w 8834375"/>
              <a:gd name="connsiteY1" fmla="*/ 9498858 h 9719866"/>
              <a:gd name="connsiteX2" fmla="*/ 98605 w 8834375"/>
              <a:gd name="connsiteY2" fmla="*/ 5881073 h 9719866"/>
              <a:gd name="connsiteX3" fmla="*/ 1283521 w 8834375"/>
              <a:gd name="connsiteY3" fmla="*/ 1434750 h 9719866"/>
              <a:gd name="connsiteX4" fmla="*/ 7685954 w 8834375"/>
              <a:gd name="connsiteY4" fmla="*/ 8128700 h 9719866"/>
              <a:gd name="connsiteX0" fmla="*/ 7686031 w 7686031"/>
              <a:gd name="connsiteY0" fmla="*/ 6693950 h 8285287"/>
              <a:gd name="connsiteX1" fmla="*/ 3100357 w 7686031"/>
              <a:gd name="connsiteY1" fmla="*/ 8064108 h 8285287"/>
              <a:gd name="connsiteX2" fmla="*/ 98682 w 7686031"/>
              <a:gd name="connsiteY2" fmla="*/ 4446323 h 8285287"/>
              <a:gd name="connsiteX3" fmla="*/ 1283598 w 7686031"/>
              <a:gd name="connsiteY3" fmla="*/ 0 h 8285287"/>
              <a:gd name="connsiteX4" fmla="*/ 7686031 w 7686031"/>
              <a:gd name="connsiteY4" fmla="*/ 6693950 h 8285287"/>
              <a:gd name="connsiteX0" fmla="*/ 7686031 w 7686031"/>
              <a:gd name="connsiteY0" fmla="*/ 6693950 h 8304000"/>
              <a:gd name="connsiteX1" fmla="*/ 3121632 w 7686031"/>
              <a:gd name="connsiteY1" fmla="*/ 8086651 h 8304000"/>
              <a:gd name="connsiteX2" fmla="*/ 98682 w 7686031"/>
              <a:gd name="connsiteY2" fmla="*/ 4446323 h 8304000"/>
              <a:gd name="connsiteX3" fmla="*/ 1283598 w 7686031"/>
              <a:gd name="connsiteY3" fmla="*/ 0 h 8304000"/>
              <a:gd name="connsiteX4" fmla="*/ 7686031 w 7686031"/>
              <a:gd name="connsiteY4" fmla="*/ 6693950 h 8304000"/>
              <a:gd name="connsiteX0" fmla="*/ 6080432 w 6080432"/>
              <a:gd name="connsiteY0" fmla="*/ 4970056 h 8089700"/>
              <a:gd name="connsiteX1" fmla="*/ 3121632 w 6080432"/>
              <a:gd name="connsiteY1" fmla="*/ 8086651 h 8089700"/>
              <a:gd name="connsiteX2" fmla="*/ 98682 w 6080432"/>
              <a:gd name="connsiteY2" fmla="*/ 4446323 h 8089700"/>
              <a:gd name="connsiteX3" fmla="*/ 1283598 w 6080432"/>
              <a:gd name="connsiteY3" fmla="*/ 0 h 8089700"/>
              <a:gd name="connsiteX4" fmla="*/ 6080432 w 6080432"/>
              <a:gd name="connsiteY4" fmla="*/ 4970056 h 8089700"/>
              <a:gd name="connsiteX0" fmla="*/ 6080432 w 6080432"/>
              <a:gd name="connsiteY0" fmla="*/ 4970056 h 8089573"/>
              <a:gd name="connsiteX1" fmla="*/ 3121632 w 6080432"/>
              <a:gd name="connsiteY1" fmla="*/ 8086651 h 8089573"/>
              <a:gd name="connsiteX2" fmla="*/ 98682 w 6080432"/>
              <a:gd name="connsiteY2" fmla="*/ 4446323 h 8089573"/>
              <a:gd name="connsiteX3" fmla="*/ 1283598 w 6080432"/>
              <a:gd name="connsiteY3" fmla="*/ 0 h 8089573"/>
              <a:gd name="connsiteX4" fmla="*/ 6080432 w 6080432"/>
              <a:gd name="connsiteY4" fmla="*/ 4970056 h 8089573"/>
              <a:gd name="connsiteX0" fmla="*/ 6080432 w 6080432"/>
              <a:gd name="connsiteY0" fmla="*/ 4970056 h 7985124"/>
              <a:gd name="connsiteX1" fmla="*/ 2916353 w 6080432"/>
              <a:gd name="connsiteY1" fmla="*/ 7982038 h 7985124"/>
              <a:gd name="connsiteX2" fmla="*/ 98682 w 6080432"/>
              <a:gd name="connsiteY2" fmla="*/ 4446323 h 7985124"/>
              <a:gd name="connsiteX3" fmla="*/ 1283598 w 6080432"/>
              <a:gd name="connsiteY3" fmla="*/ 0 h 7985124"/>
              <a:gd name="connsiteX4" fmla="*/ 6080432 w 6080432"/>
              <a:gd name="connsiteY4" fmla="*/ 4970056 h 7985124"/>
              <a:gd name="connsiteX0" fmla="*/ 6080432 w 6080432"/>
              <a:gd name="connsiteY0" fmla="*/ 4970056 h 8100133"/>
              <a:gd name="connsiteX1" fmla="*/ 2916353 w 6080432"/>
              <a:gd name="connsiteY1" fmla="*/ 7982038 h 8100133"/>
              <a:gd name="connsiteX2" fmla="*/ 98682 w 6080432"/>
              <a:gd name="connsiteY2" fmla="*/ 4446323 h 8100133"/>
              <a:gd name="connsiteX3" fmla="*/ 1283598 w 6080432"/>
              <a:gd name="connsiteY3" fmla="*/ 0 h 8100133"/>
              <a:gd name="connsiteX4" fmla="*/ 6080432 w 6080432"/>
              <a:gd name="connsiteY4" fmla="*/ 4970056 h 8100133"/>
              <a:gd name="connsiteX0" fmla="*/ 6080432 w 6080432"/>
              <a:gd name="connsiteY0" fmla="*/ 4970056 h 7992491"/>
              <a:gd name="connsiteX1" fmla="*/ 2916353 w 6080432"/>
              <a:gd name="connsiteY1" fmla="*/ 7982038 h 7992491"/>
              <a:gd name="connsiteX2" fmla="*/ 98682 w 6080432"/>
              <a:gd name="connsiteY2" fmla="*/ 4446323 h 7992491"/>
              <a:gd name="connsiteX3" fmla="*/ 1283598 w 6080432"/>
              <a:gd name="connsiteY3" fmla="*/ 0 h 7992491"/>
              <a:gd name="connsiteX4" fmla="*/ 6080432 w 6080432"/>
              <a:gd name="connsiteY4" fmla="*/ 4970056 h 7992491"/>
              <a:gd name="connsiteX0" fmla="*/ 6080432 w 6080432"/>
              <a:gd name="connsiteY0" fmla="*/ 4970056 h 8321493"/>
              <a:gd name="connsiteX1" fmla="*/ 2588848 w 6080432"/>
              <a:gd name="connsiteY1" fmla="*/ 8312429 h 8321493"/>
              <a:gd name="connsiteX2" fmla="*/ 98682 w 6080432"/>
              <a:gd name="connsiteY2" fmla="*/ 4446323 h 8321493"/>
              <a:gd name="connsiteX3" fmla="*/ 1283598 w 6080432"/>
              <a:gd name="connsiteY3" fmla="*/ 0 h 8321493"/>
              <a:gd name="connsiteX4" fmla="*/ 6080432 w 6080432"/>
              <a:gd name="connsiteY4" fmla="*/ 4970056 h 8321493"/>
              <a:gd name="connsiteX0" fmla="*/ 6080432 w 6080432"/>
              <a:gd name="connsiteY0" fmla="*/ 4970056 h 8413922"/>
              <a:gd name="connsiteX1" fmla="*/ 2588848 w 6080432"/>
              <a:gd name="connsiteY1" fmla="*/ 8312429 h 8413922"/>
              <a:gd name="connsiteX2" fmla="*/ 98682 w 6080432"/>
              <a:gd name="connsiteY2" fmla="*/ 4446323 h 8413922"/>
              <a:gd name="connsiteX3" fmla="*/ 1283598 w 6080432"/>
              <a:gd name="connsiteY3" fmla="*/ 0 h 8413922"/>
              <a:gd name="connsiteX4" fmla="*/ 6080432 w 6080432"/>
              <a:gd name="connsiteY4" fmla="*/ 4970056 h 8413922"/>
              <a:gd name="connsiteX0" fmla="*/ 6080432 w 6080432"/>
              <a:gd name="connsiteY0" fmla="*/ 4970056 h 8313845"/>
              <a:gd name="connsiteX1" fmla="*/ 2588848 w 6080432"/>
              <a:gd name="connsiteY1" fmla="*/ 8312429 h 8313845"/>
              <a:gd name="connsiteX2" fmla="*/ 98682 w 6080432"/>
              <a:gd name="connsiteY2" fmla="*/ 4446323 h 8313845"/>
              <a:gd name="connsiteX3" fmla="*/ 1283598 w 6080432"/>
              <a:gd name="connsiteY3" fmla="*/ 0 h 8313845"/>
              <a:gd name="connsiteX4" fmla="*/ 6080432 w 6080432"/>
              <a:gd name="connsiteY4" fmla="*/ 4970056 h 8313845"/>
              <a:gd name="connsiteX0" fmla="*/ 6080432 w 6080432"/>
              <a:gd name="connsiteY0" fmla="*/ 4970056 h 8314025"/>
              <a:gd name="connsiteX1" fmla="*/ 2588848 w 6080432"/>
              <a:gd name="connsiteY1" fmla="*/ 8312429 h 8314025"/>
              <a:gd name="connsiteX2" fmla="*/ 98682 w 6080432"/>
              <a:gd name="connsiteY2" fmla="*/ 4446323 h 8314025"/>
              <a:gd name="connsiteX3" fmla="*/ 1283598 w 6080432"/>
              <a:gd name="connsiteY3" fmla="*/ 0 h 8314025"/>
              <a:gd name="connsiteX4" fmla="*/ 6080432 w 6080432"/>
              <a:gd name="connsiteY4" fmla="*/ 4970056 h 8314025"/>
              <a:gd name="connsiteX0" fmla="*/ 6037882 w 6037882"/>
              <a:gd name="connsiteY0" fmla="*/ 4924970 h 8314419"/>
              <a:gd name="connsiteX1" fmla="*/ 2588848 w 6037882"/>
              <a:gd name="connsiteY1" fmla="*/ 8312429 h 8314419"/>
              <a:gd name="connsiteX2" fmla="*/ 98682 w 6037882"/>
              <a:gd name="connsiteY2" fmla="*/ 4446323 h 8314419"/>
              <a:gd name="connsiteX3" fmla="*/ 1283598 w 6037882"/>
              <a:gd name="connsiteY3" fmla="*/ 0 h 8314419"/>
              <a:gd name="connsiteX4" fmla="*/ 6037882 w 6037882"/>
              <a:gd name="connsiteY4" fmla="*/ 4924970 h 8314419"/>
              <a:gd name="connsiteX0" fmla="*/ 6037882 w 6037882"/>
              <a:gd name="connsiteY0" fmla="*/ 4924970 h 8420407"/>
              <a:gd name="connsiteX1" fmla="*/ 2588848 w 6037882"/>
              <a:gd name="connsiteY1" fmla="*/ 8312429 h 8420407"/>
              <a:gd name="connsiteX2" fmla="*/ 98682 w 6037882"/>
              <a:gd name="connsiteY2" fmla="*/ 4446323 h 8420407"/>
              <a:gd name="connsiteX3" fmla="*/ 1283598 w 6037882"/>
              <a:gd name="connsiteY3" fmla="*/ 0 h 8420407"/>
              <a:gd name="connsiteX4" fmla="*/ 6037882 w 6037882"/>
              <a:gd name="connsiteY4" fmla="*/ 4924970 h 8420407"/>
              <a:gd name="connsiteX0" fmla="*/ 6034712 w 6034712"/>
              <a:gd name="connsiteY0" fmla="*/ 5034514 h 8315487"/>
              <a:gd name="connsiteX1" fmla="*/ 2588848 w 6034712"/>
              <a:gd name="connsiteY1" fmla="*/ 8312429 h 8315487"/>
              <a:gd name="connsiteX2" fmla="*/ 98682 w 6034712"/>
              <a:gd name="connsiteY2" fmla="*/ 4446323 h 8315487"/>
              <a:gd name="connsiteX3" fmla="*/ 1283598 w 6034712"/>
              <a:gd name="connsiteY3" fmla="*/ 0 h 8315487"/>
              <a:gd name="connsiteX4" fmla="*/ 6034712 w 6034712"/>
              <a:gd name="connsiteY4" fmla="*/ 5034514 h 8315487"/>
              <a:gd name="connsiteX0" fmla="*/ 6034712 w 6034712"/>
              <a:gd name="connsiteY0" fmla="*/ 5034514 h 8412448"/>
              <a:gd name="connsiteX1" fmla="*/ 2588848 w 6034712"/>
              <a:gd name="connsiteY1" fmla="*/ 8312429 h 8412448"/>
              <a:gd name="connsiteX2" fmla="*/ 98682 w 6034712"/>
              <a:gd name="connsiteY2" fmla="*/ 4446323 h 8412448"/>
              <a:gd name="connsiteX3" fmla="*/ 1283598 w 6034712"/>
              <a:gd name="connsiteY3" fmla="*/ 0 h 8412448"/>
              <a:gd name="connsiteX4" fmla="*/ 6034712 w 6034712"/>
              <a:gd name="connsiteY4" fmla="*/ 5034514 h 8412448"/>
              <a:gd name="connsiteX0" fmla="*/ 6034712 w 6034712"/>
              <a:gd name="connsiteY0" fmla="*/ 5034514 h 8315245"/>
              <a:gd name="connsiteX1" fmla="*/ 2588848 w 6034712"/>
              <a:gd name="connsiteY1" fmla="*/ 8312429 h 8315245"/>
              <a:gd name="connsiteX2" fmla="*/ 98682 w 6034712"/>
              <a:gd name="connsiteY2" fmla="*/ 4446323 h 8315245"/>
              <a:gd name="connsiteX3" fmla="*/ 1283598 w 6034712"/>
              <a:gd name="connsiteY3" fmla="*/ 0 h 8315245"/>
              <a:gd name="connsiteX4" fmla="*/ 6034712 w 6034712"/>
              <a:gd name="connsiteY4" fmla="*/ 5034514 h 8315245"/>
              <a:gd name="connsiteX0" fmla="*/ 6034712 w 6034712"/>
              <a:gd name="connsiteY0" fmla="*/ 5034514 h 8485251"/>
              <a:gd name="connsiteX1" fmla="*/ 2408505 w 6034712"/>
              <a:gd name="connsiteY1" fmla="*/ 8482626 h 8485251"/>
              <a:gd name="connsiteX2" fmla="*/ 98682 w 6034712"/>
              <a:gd name="connsiteY2" fmla="*/ 4446323 h 8485251"/>
              <a:gd name="connsiteX3" fmla="*/ 1283598 w 6034712"/>
              <a:gd name="connsiteY3" fmla="*/ 0 h 8485251"/>
              <a:gd name="connsiteX4" fmla="*/ 6034712 w 6034712"/>
              <a:gd name="connsiteY4" fmla="*/ 5034514 h 8485251"/>
              <a:gd name="connsiteX0" fmla="*/ 6034712 w 6034712"/>
              <a:gd name="connsiteY0" fmla="*/ 5034514 h 8496510"/>
              <a:gd name="connsiteX1" fmla="*/ 2419142 w 6034712"/>
              <a:gd name="connsiteY1" fmla="*/ 8493897 h 8496510"/>
              <a:gd name="connsiteX2" fmla="*/ 98682 w 6034712"/>
              <a:gd name="connsiteY2" fmla="*/ 4446323 h 8496510"/>
              <a:gd name="connsiteX3" fmla="*/ 1283598 w 6034712"/>
              <a:gd name="connsiteY3" fmla="*/ 0 h 8496510"/>
              <a:gd name="connsiteX4" fmla="*/ 6034712 w 6034712"/>
              <a:gd name="connsiteY4" fmla="*/ 5034514 h 8496510"/>
              <a:gd name="connsiteX0" fmla="*/ 6034712 w 6034712"/>
              <a:gd name="connsiteY0" fmla="*/ 5034514 h 8506081"/>
              <a:gd name="connsiteX1" fmla="*/ 2419142 w 6034712"/>
              <a:gd name="connsiteY1" fmla="*/ 8493897 h 8506081"/>
              <a:gd name="connsiteX2" fmla="*/ 98682 w 6034712"/>
              <a:gd name="connsiteY2" fmla="*/ 4446323 h 8506081"/>
              <a:gd name="connsiteX3" fmla="*/ 1283598 w 6034712"/>
              <a:gd name="connsiteY3" fmla="*/ 0 h 8506081"/>
              <a:gd name="connsiteX4" fmla="*/ 6034712 w 6034712"/>
              <a:gd name="connsiteY4" fmla="*/ 5034514 h 8506081"/>
              <a:gd name="connsiteX0" fmla="*/ 6034712 w 6034712"/>
              <a:gd name="connsiteY0" fmla="*/ 5034514 h 8497077"/>
              <a:gd name="connsiteX1" fmla="*/ 2419142 w 6034712"/>
              <a:gd name="connsiteY1" fmla="*/ 8493897 h 8497077"/>
              <a:gd name="connsiteX2" fmla="*/ 98682 w 6034712"/>
              <a:gd name="connsiteY2" fmla="*/ 4446323 h 8497077"/>
              <a:gd name="connsiteX3" fmla="*/ 1283598 w 6034712"/>
              <a:gd name="connsiteY3" fmla="*/ 0 h 8497077"/>
              <a:gd name="connsiteX4" fmla="*/ 6034712 w 6034712"/>
              <a:gd name="connsiteY4" fmla="*/ 5034514 h 8497077"/>
              <a:gd name="connsiteX0" fmla="*/ 6034712 w 6034712"/>
              <a:gd name="connsiteY0" fmla="*/ 5034514 h 8498046"/>
              <a:gd name="connsiteX1" fmla="*/ 2419142 w 6034712"/>
              <a:gd name="connsiteY1" fmla="*/ 8493897 h 8498046"/>
              <a:gd name="connsiteX2" fmla="*/ 98682 w 6034712"/>
              <a:gd name="connsiteY2" fmla="*/ 4446323 h 8498046"/>
              <a:gd name="connsiteX3" fmla="*/ 1283598 w 6034712"/>
              <a:gd name="connsiteY3" fmla="*/ 0 h 8498046"/>
              <a:gd name="connsiteX4" fmla="*/ 6034712 w 6034712"/>
              <a:gd name="connsiteY4" fmla="*/ 5034514 h 8498046"/>
              <a:gd name="connsiteX0" fmla="*/ 6034712 w 6034712"/>
              <a:gd name="connsiteY0" fmla="*/ 5034514 h 8497890"/>
              <a:gd name="connsiteX1" fmla="*/ 2419142 w 6034712"/>
              <a:gd name="connsiteY1" fmla="*/ 8493897 h 8497890"/>
              <a:gd name="connsiteX2" fmla="*/ 98682 w 6034712"/>
              <a:gd name="connsiteY2" fmla="*/ 4446323 h 8497890"/>
              <a:gd name="connsiteX3" fmla="*/ 1283598 w 6034712"/>
              <a:gd name="connsiteY3" fmla="*/ 0 h 8497890"/>
              <a:gd name="connsiteX4" fmla="*/ 6034712 w 6034712"/>
              <a:gd name="connsiteY4" fmla="*/ 5034514 h 8497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712" h="8497890">
                <a:moveTo>
                  <a:pt x="6034712" y="5034514"/>
                </a:moveTo>
                <a:cubicBezTo>
                  <a:pt x="4886091" y="6127152"/>
                  <a:pt x="3179190" y="7830372"/>
                  <a:pt x="2419142" y="8493897"/>
                </a:cubicBezTo>
                <a:cubicBezTo>
                  <a:pt x="2300752" y="8597252"/>
                  <a:pt x="604628" y="6679675"/>
                  <a:pt x="98682" y="4446323"/>
                </a:cubicBezTo>
                <a:cubicBezTo>
                  <a:pt x="-215258" y="2839114"/>
                  <a:pt x="230554" y="1166229"/>
                  <a:pt x="1283598" y="0"/>
                </a:cubicBezTo>
                <a:lnTo>
                  <a:pt x="6034712" y="5034514"/>
                </a:lnTo>
                <a:close/>
              </a:path>
            </a:pathLst>
          </a:custGeom>
          <a:gradFill>
            <a:gsLst>
              <a:gs pos="0">
                <a:srgbClr val="009933"/>
              </a:gs>
              <a:gs pos="100000">
                <a:srgbClr val="1E428B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ráfico 2">
            <a:extLst>
              <a:ext uri="{FF2B5EF4-FFF2-40B4-BE49-F238E27FC236}">
                <a16:creationId xmlns:a16="http://schemas.microsoft.com/office/drawing/2014/main" xmlns="" id="{2D86722E-3657-6C5D-A194-251C199CF5F0}"/>
              </a:ext>
            </a:extLst>
          </p:cNvPr>
          <p:cNvSpPr/>
          <p:nvPr userDrawn="1"/>
        </p:nvSpPr>
        <p:spPr>
          <a:xfrm rot="332622">
            <a:off x="-46495" y="-439492"/>
            <a:ext cx="5160936" cy="7289743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52BBB5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3674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, Círculo&#10;&#10;Descrição gerada automaticamente">
            <a:extLst>
              <a:ext uri="{FF2B5EF4-FFF2-40B4-BE49-F238E27FC236}">
                <a16:creationId xmlns:a16="http://schemas.microsoft.com/office/drawing/2014/main" xmlns="" id="{CB46790D-DCC3-F44B-A344-D71F1F3076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39"/>
            <a:ext cx="7766186" cy="6887292"/>
          </a:xfrm>
          <a:prstGeom prst="rect">
            <a:avLst/>
          </a:prstGeom>
        </p:spPr>
      </p:pic>
      <p:sp>
        <p:nvSpPr>
          <p:cNvPr id="3" name="Gráfico 2">
            <a:extLst>
              <a:ext uri="{FF2B5EF4-FFF2-40B4-BE49-F238E27FC236}">
                <a16:creationId xmlns:a16="http://schemas.microsoft.com/office/drawing/2014/main" xmlns="" id="{29A6F48D-493D-AA31-7D72-B1B21D81BF28}"/>
              </a:ext>
            </a:extLst>
          </p:cNvPr>
          <p:cNvSpPr/>
          <p:nvPr userDrawn="1"/>
        </p:nvSpPr>
        <p:spPr>
          <a:xfrm>
            <a:off x="3246467" y="0"/>
            <a:ext cx="4564743" cy="6892830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008A75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9D5B95B-91C9-244A-E802-266F573323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666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, Círculo&#10;&#10;Descrição gerada automaticamente">
            <a:extLst>
              <a:ext uri="{FF2B5EF4-FFF2-40B4-BE49-F238E27FC236}">
                <a16:creationId xmlns:a16="http://schemas.microsoft.com/office/drawing/2014/main" xmlns="" id="{CB46790D-DCC3-F44B-A344-D71F1F3076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39"/>
            <a:ext cx="7766186" cy="6887292"/>
          </a:xfrm>
          <a:prstGeom prst="rect">
            <a:avLst/>
          </a:prstGeom>
        </p:spPr>
      </p:pic>
      <p:sp>
        <p:nvSpPr>
          <p:cNvPr id="3" name="Gráfico 2">
            <a:extLst>
              <a:ext uri="{FF2B5EF4-FFF2-40B4-BE49-F238E27FC236}">
                <a16:creationId xmlns:a16="http://schemas.microsoft.com/office/drawing/2014/main" xmlns="" id="{29A6F48D-493D-AA31-7D72-B1B21D81BF28}"/>
              </a:ext>
            </a:extLst>
          </p:cNvPr>
          <p:cNvSpPr/>
          <p:nvPr userDrawn="1"/>
        </p:nvSpPr>
        <p:spPr>
          <a:xfrm>
            <a:off x="3246467" y="0"/>
            <a:ext cx="4564743" cy="6892830"/>
          </a:xfrm>
          <a:custGeom>
            <a:avLst/>
            <a:gdLst>
              <a:gd name="connsiteX0" fmla="*/ 0 w 4564743"/>
              <a:gd name="connsiteY0" fmla="*/ 6892830 h 6892830"/>
              <a:gd name="connsiteX1" fmla="*/ 4564744 w 4564743"/>
              <a:gd name="connsiteY1" fmla="*/ 1351151 h 6892830"/>
              <a:gd name="connsiteX2" fmla="*/ 4401977 w 4564743"/>
              <a:gd name="connsiteY2" fmla="*/ 0 h 6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64743" h="6892830">
                <a:moveTo>
                  <a:pt x="0" y="6892830"/>
                </a:moveTo>
                <a:cubicBezTo>
                  <a:pt x="2600893" y="6388821"/>
                  <a:pt x="4564744" y="4099369"/>
                  <a:pt x="4564744" y="1351151"/>
                </a:cubicBezTo>
                <a:cubicBezTo>
                  <a:pt x="4564744" y="885439"/>
                  <a:pt x="4508308" y="432943"/>
                  <a:pt x="4401977" y="0"/>
                </a:cubicBezTo>
              </a:path>
            </a:pathLst>
          </a:custGeom>
          <a:noFill/>
          <a:ln w="26934" cap="flat">
            <a:solidFill>
              <a:srgbClr val="008A75"/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xmlns="" id="{160D5149-624A-29E8-2BC6-EAFBA448981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296" y="6167652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9D5B95B-91C9-244A-E802-266F573323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703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xmlns="" id="{6158BF79-B777-450E-D46B-C9216499FC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xmlns="" id="{653E95A8-747E-329B-E6CD-EF5726E6DB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82441" y="6162673"/>
            <a:ext cx="1216852" cy="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003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xmlns="" id="{6158BF79-B777-450E-D46B-C9216499FC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xmlns="" id="{653E95A8-747E-329B-E6CD-EF5726E6DB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82441" y="6162673"/>
            <a:ext cx="1216852" cy="251200"/>
          </a:xfrm>
          <a:prstGeom prst="rect">
            <a:avLst/>
          </a:prstGeom>
        </p:spPr>
      </p:pic>
      <p:sp>
        <p:nvSpPr>
          <p:cNvPr id="2" name="Gráfico 3">
            <a:extLst>
              <a:ext uri="{FF2B5EF4-FFF2-40B4-BE49-F238E27FC236}">
                <a16:creationId xmlns:a16="http://schemas.microsoft.com/office/drawing/2014/main" xmlns="" id="{2D59DE4D-37DC-612F-F150-86CB7E21BCDC}"/>
              </a:ext>
            </a:extLst>
          </p:cNvPr>
          <p:cNvSpPr/>
          <p:nvPr userDrawn="1"/>
        </p:nvSpPr>
        <p:spPr>
          <a:xfrm rot="10800000" flipH="1">
            <a:off x="9397999" y="0"/>
            <a:ext cx="2794001" cy="1204472"/>
          </a:xfrm>
          <a:custGeom>
            <a:avLst/>
            <a:gdLst>
              <a:gd name="connsiteX0" fmla="*/ 2170995 w 2170995"/>
              <a:gd name="connsiteY0" fmla="*/ 79850 h 907543"/>
              <a:gd name="connsiteX1" fmla="*/ 1623497 w 2170995"/>
              <a:gd name="connsiteY1" fmla="*/ 0 h 907543"/>
              <a:gd name="connsiteX2" fmla="*/ 0 w 2170995"/>
              <a:gd name="connsiteY2" fmla="*/ 907544 h 90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0995" h="907543">
                <a:moveTo>
                  <a:pt x="2170995" y="79850"/>
                </a:moveTo>
                <a:cubicBezTo>
                  <a:pt x="1997579" y="27912"/>
                  <a:pt x="1813784" y="0"/>
                  <a:pt x="1623497" y="0"/>
                </a:cubicBezTo>
                <a:cubicBezTo>
                  <a:pt x="937033" y="0"/>
                  <a:pt x="335403" y="363018"/>
                  <a:pt x="0" y="907544"/>
                </a:cubicBezTo>
              </a:path>
            </a:pathLst>
          </a:custGeom>
          <a:noFill/>
          <a:ln w="22225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434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xmlns="" id="{6158BF79-B777-450E-D46B-C9216499FC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/>
              </a:gs>
              <a:gs pos="50000">
                <a:srgbClr val="007C97"/>
              </a:gs>
              <a:gs pos="100000">
                <a:srgbClr val="008A75"/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87303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xmlns="" id="{6158BF79-B777-450E-D46B-C9216499FC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>
                  <a:alpha val="25000"/>
                </a:srgbClr>
              </a:gs>
              <a:gs pos="100000">
                <a:srgbClr val="008A75">
                  <a:alpha val="25000"/>
                </a:srgbClr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1E194C4-7ECE-354A-58C5-160876ACD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39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xmlns="" id="{BF56CC35-577E-20DF-D1E8-198E4A2044B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42000">
                <a:srgbClr val="185087"/>
              </a:gs>
              <a:gs pos="0">
                <a:schemeClr val="accent1"/>
              </a:gs>
              <a:gs pos="100000">
                <a:srgbClr val="008A7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5">
            <a:extLst>
              <a:ext uri="{FF2B5EF4-FFF2-40B4-BE49-F238E27FC236}">
                <a16:creationId xmlns:a16="http://schemas.microsoft.com/office/drawing/2014/main" xmlns="" id="{84FD9D36-078B-87D2-6421-2696848A6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3529101" cy="5005915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1A426CAD-45F8-A7B5-F19D-92B5601FDC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-33145"/>
            <a:ext cx="3212836" cy="4850010"/>
          </a:xfrm>
          <a:prstGeom prst="rect">
            <a:avLst/>
          </a:prstGeom>
        </p:spPr>
      </p:pic>
      <p:pic>
        <p:nvPicPr>
          <p:cNvPr id="6" name="Imagem 12">
            <a:extLst>
              <a:ext uri="{FF2B5EF4-FFF2-40B4-BE49-F238E27FC236}">
                <a16:creationId xmlns:a16="http://schemas.microsoft.com/office/drawing/2014/main" xmlns="" id="{AF58BDBE-9B80-5DD5-63DF-504247681E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5447" y="590112"/>
            <a:ext cx="1628350" cy="33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571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: Forma 7">
            <a:extLst>
              <a:ext uri="{FF2B5EF4-FFF2-40B4-BE49-F238E27FC236}">
                <a16:creationId xmlns:a16="http://schemas.microsoft.com/office/drawing/2014/main" xmlns="" id="{6158BF79-B777-450E-D46B-C9216499FC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782446"/>
              <a:gd name="connsiteY0" fmla="*/ 0 h 782446"/>
              <a:gd name="connsiteX1" fmla="*/ 782447 w 782446"/>
              <a:gd name="connsiteY1" fmla="*/ 0 h 782446"/>
              <a:gd name="connsiteX2" fmla="*/ 782447 w 782446"/>
              <a:gd name="connsiteY2" fmla="*/ 782447 h 782446"/>
              <a:gd name="connsiteX3" fmla="*/ 0 w 782446"/>
              <a:gd name="connsiteY3" fmla="*/ 782447 h 78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446" h="782446">
                <a:moveTo>
                  <a:pt x="0" y="0"/>
                </a:moveTo>
                <a:lnTo>
                  <a:pt x="782447" y="0"/>
                </a:lnTo>
                <a:lnTo>
                  <a:pt x="782447" y="782447"/>
                </a:lnTo>
                <a:lnTo>
                  <a:pt x="0" y="782447"/>
                </a:lnTo>
                <a:close/>
              </a:path>
            </a:pathLst>
          </a:custGeom>
          <a:gradFill>
            <a:gsLst>
              <a:gs pos="0">
                <a:srgbClr val="006FB9">
                  <a:alpha val="25000"/>
                </a:srgbClr>
              </a:gs>
              <a:gs pos="100000">
                <a:srgbClr val="008A75">
                  <a:alpha val="25000"/>
                </a:srgbClr>
              </a:gs>
            </a:gsLst>
            <a:lin ang="0" scaled="1"/>
          </a:gradFill>
          <a:ln w="291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xmlns="" id="{3D514BFF-DADB-FE87-FD35-321A6D5EC9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296" y="6167652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1E194C4-7ECE-354A-58C5-160876ACD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89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EF23AF2-F76E-4B05-A531-BA176439FC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31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xmlns="" id="{24D3B487-C0B0-A186-06AE-4C557DF997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296" y="6167652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9208A20-299E-BABA-DA3F-40D360D3A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3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xmlns="" id="{24D3B487-C0B0-A186-06AE-4C557DF997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296" y="6167652"/>
            <a:ext cx="15318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base" hangingPunct="1">
              <a:spcBef>
                <a:spcPts val="300"/>
              </a:spcBef>
              <a:spcAft>
                <a:spcPct val="0"/>
              </a:spcAft>
            </a:pPr>
            <a:r>
              <a:rPr lang="pt-BR" altLang="pt-BR" sz="10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Ostensivo</a:t>
            </a:r>
          </a:p>
        </p:txBody>
      </p:sp>
      <p:sp>
        <p:nvSpPr>
          <p:cNvPr id="5" name="Gráfico 3">
            <a:extLst>
              <a:ext uri="{FF2B5EF4-FFF2-40B4-BE49-F238E27FC236}">
                <a16:creationId xmlns:a16="http://schemas.microsoft.com/office/drawing/2014/main" xmlns="" id="{960EACD7-F98E-BA9C-4550-C15F2A0255AD}"/>
              </a:ext>
            </a:extLst>
          </p:cNvPr>
          <p:cNvSpPr/>
          <p:nvPr/>
        </p:nvSpPr>
        <p:spPr>
          <a:xfrm rot="10800000">
            <a:off x="10372" y="12202"/>
            <a:ext cx="5794521" cy="2422290"/>
          </a:xfrm>
          <a:custGeom>
            <a:avLst/>
            <a:gdLst>
              <a:gd name="connsiteX0" fmla="*/ 5794522 w 5794521"/>
              <a:gd name="connsiteY0" fmla="*/ 213125 h 2422290"/>
              <a:gd name="connsiteX1" fmla="*/ 4333216 w 5794521"/>
              <a:gd name="connsiteY1" fmla="*/ 0 h 2422290"/>
              <a:gd name="connsiteX2" fmla="*/ 0 w 5794521"/>
              <a:gd name="connsiteY2" fmla="*/ 2422291 h 24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4521" h="2422290">
                <a:moveTo>
                  <a:pt x="5794522" y="213125"/>
                </a:moveTo>
                <a:cubicBezTo>
                  <a:pt x="5331663" y="74499"/>
                  <a:pt x="4841103" y="0"/>
                  <a:pt x="4333216" y="0"/>
                </a:cubicBezTo>
                <a:cubicBezTo>
                  <a:pt x="2501000" y="0"/>
                  <a:pt x="895210" y="968916"/>
                  <a:pt x="0" y="2422291"/>
                </a:cubicBezTo>
              </a:path>
            </a:pathLst>
          </a:custGeom>
          <a:noFill/>
          <a:ln w="24373" cap="flat">
            <a:solidFill>
              <a:srgbClr val="004388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EF2A679-AD0D-3511-3294-83FDE5791A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01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áfico 3">
            <a:extLst>
              <a:ext uri="{FF2B5EF4-FFF2-40B4-BE49-F238E27FC236}">
                <a16:creationId xmlns:a16="http://schemas.microsoft.com/office/drawing/2014/main" xmlns="" id="{960EACD7-F98E-BA9C-4550-C15F2A0255AD}"/>
              </a:ext>
            </a:extLst>
          </p:cNvPr>
          <p:cNvSpPr/>
          <p:nvPr/>
        </p:nvSpPr>
        <p:spPr>
          <a:xfrm rot="10800000">
            <a:off x="10372" y="12202"/>
            <a:ext cx="5794521" cy="2422290"/>
          </a:xfrm>
          <a:custGeom>
            <a:avLst/>
            <a:gdLst>
              <a:gd name="connsiteX0" fmla="*/ 5794522 w 5794521"/>
              <a:gd name="connsiteY0" fmla="*/ 213125 h 2422290"/>
              <a:gd name="connsiteX1" fmla="*/ 4333216 w 5794521"/>
              <a:gd name="connsiteY1" fmla="*/ 0 h 2422290"/>
              <a:gd name="connsiteX2" fmla="*/ 0 w 5794521"/>
              <a:gd name="connsiteY2" fmla="*/ 2422291 h 242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94521" h="2422290">
                <a:moveTo>
                  <a:pt x="5794522" y="213125"/>
                </a:moveTo>
                <a:cubicBezTo>
                  <a:pt x="5331663" y="74499"/>
                  <a:pt x="4841103" y="0"/>
                  <a:pt x="4333216" y="0"/>
                </a:cubicBezTo>
                <a:cubicBezTo>
                  <a:pt x="2501000" y="0"/>
                  <a:pt x="895210" y="968916"/>
                  <a:pt x="0" y="2422291"/>
                </a:cubicBezTo>
              </a:path>
            </a:pathLst>
          </a:custGeom>
          <a:noFill/>
          <a:ln w="24373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BB5ABFD-9681-0B42-9CF1-BD15F56954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2666" y="6167652"/>
            <a:ext cx="1216627" cy="2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64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F2619C25-9A0F-44A2-942E-CFEA533C4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34CCB8E5-25CC-481C-AAD6-A983E360C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91016A9-2AAC-4869-8529-DC00ABFA90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7C47F1C-BB8D-4FC6-A320-FD61945A3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60367CB-6B07-4710-978F-57FCAB3CE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8539-74E5-40D7-8CDC-17C95B47164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346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688" r:id="rId2"/>
    <p:sldLayoutId id="2147483862" r:id="rId3"/>
    <p:sldLayoutId id="2147483863" r:id="rId4"/>
    <p:sldLayoutId id="2147483864" r:id="rId5"/>
    <p:sldLayoutId id="2147483713" r:id="rId6"/>
    <p:sldLayoutId id="2147483828" r:id="rId7"/>
    <p:sldLayoutId id="2147483830" r:id="rId8"/>
    <p:sldLayoutId id="2147483831" r:id="rId9"/>
    <p:sldLayoutId id="2147483840" r:id="rId10"/>
    <p:sldLayoutId id="2147483832" r:id="rId11"/>
    <p:sldLayoutId id="2147483852" r:id="rId12"/>
    <p:sldLayoutId id="2147483853" r:id="rId13"/>
    <p:sldLayoutId id="2147483833" r:id="rId14"/>
    <p:sldLayoutId id="2147483837" r:id="rId15"/>
    <p:sldLayoutId id="2147483834" r:id="rId16"/>
    <p:sldLayoutId id="2147483835" r:id="rId17"/>
    <p:sldLayoutId id="2147483844" r:id="rId18"/>
    <p:sldLayoutId id="2147483845" r:id="rId19"/>
    <p:sldLayoutId id="2147483848" r:id="rId20"/>
    <p:sldLayoutId id="2147483849" r:id="rId21"/>
    <p:sldLayoutId id="2147483846" r:id="rId22"/>
    <p:sldLayoutId id="2147483841" r:id="rId23"/>
    <p:sldLayoutId id="2147483851" r:id="rId24"/>
    <p:sldLayoutId id="2147483866" r:id="rId25"/>
    <p:sldLayoutId id="2147483867" r:id="rId26"/>
    <p:sldLayoutId id="2147483875" r:id="rId27"/>
    <p:sldLayoutId id="2147483843" r:id="rId28"/>
    <p:sldLayoutId id="2147483847" r:id="rId29"/>
    <p:sldLayoutId id="2147483842" r:id="rId30"/>
    <p:sldLayoutId id="2147483858" r:id="rId31"/>
    <p:sldLayoutId id="2147483859" r:id="rId32"/>
    <p:sldLayoutId id="2147483860" r:id="rId33"/>
    <p:sldLayoutId id="2147483861" r:id="rId34"/>
    <p:sldLayoutId id="2147483870" r:id="rId35"/>
    <p:sldLayoutId id="2147483871" r:id="rId36"/>
    <p:sldLayoutId id="2147483872" r:id="rId37"/>
    <p:sldLayoutId id="2147483714" r:id="rId38"/>
    <p:sldLayoutId id="2147483854" r:id="rId39"/>
    <p:sldLayoutId id="2147483855" r:id="rId40"/>
    <p:sldLayoutId id="2147483876" r:id="rId41"/>
    <p:sldLayoutId id="2147483856" r:id="rId42"/>
    <p:sldLayoutId id="2147483857" r:id="rId43"/>
    <p:sldLayoutId id="2147483829" r:id="rId44"/>
    <p:sldLayoutId id="2147483874" r:id="rId45"/>
    <p:sldLayoutId id="2147483836" r:id="rId46"/>
    <p:sldLayoutId id="2147483850" r:id="rId47"/>
    <p:sldLayoutId id="2147483839" r:id="rId48"/>
    <p:sldLayoutId id="2147483838" r:id="rId49"/>
    <p:sldLayoutId id="2147483873" r:id="rId50"/>
  </p:sldLayoutIdLst>
  <p:hf hd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3.svg"/><Relationship Id="rId18" Type="http://schemas.openxmlformats.org/officeDocument/2006/relationships/image" Target="../media/image44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41.png"/><Relationship Id="rId17" Type="http://schemas.openxmlformats.org/officeDocument/2006/relationships/image" Target="../media/image57.svg"/><Relationship Id="rId2" Type="http://schemas.openxmlformats.org/officeDocument/2006/relationships/image" Target="../media/image36.png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8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10" Type="http://schemas.openxmlformats.org/officeDocument/2006/relationships/image" Target="../media/image40.png"/><Relationship Id="rId19" Type="http://schemas.openxmlformats.org/officeDocument/2006/relationships/image" Target="../media/image59.svg"/><Relationship Id="rId4" Type="http://schemas.openxmlformats.org/officeDocument/2006/relationships/image" Target="../media/image37.png"/><Relationship Id="rId9" Type="http://schemas.openxmlformats.org/officeDocument/2006/relationships/image" Target="../media/image49.sv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2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m 36">
            <a:extLst>
              <a:ext uri="{FF2B5EF4-FFF2-40B4-BE49-F238E27FC236}">
                <a16:creationId xmlns:a16="http://schemas.microsoft.com/office/drawing/2014/main" xmlns="" id="{47C6E720-AF43-0E17-48A6-DA6E82015A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376"/>
          <a:stretch/>
        </p:blipFill>
        <p:spPr>
          <a:xfrm>
            <a:off x="6411231" y="4470923"/>
            <a:ext cx="5780770" cy="2378285"/>
          </a:xfrm>
          <a:prstGeom prst="rect">
            <a:avLst/>
          </a:prstGeom>
        </p:spPr>
      </p:pic>
      <p:pic>
        <p:nvPicPr>
          <p:cNvPr id="3" name="Imagem 5">
            <a:extLst>
              <a:ext uri="{FF2B5EF4-FFF2-40B4-BE49-F238E27FC236}">
                <a16:creationId xmlns:a16="http://schemas.microsoft.com/office/drawing/2014/main" xmlns="" id="{7F8D4EF2-2B24-11E5-AEFB-DBB35D153D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7" b="-2"/>
          <a:stretch/>
        </p:blipFill>
        <p:spPr>
          <a:xfrm>
            <a:off x="-9524" y="0"/>
            <a:ext cx="4834795" cy="6858000"/>
          </a:xfrm>
          <a:prstGeom prst="rect">
            <a:avLst/>
          </a:prstGeom>
        </p:spPr>
      </p:pic>
      <p:pic>
        <p:nvPicPr>
          <p:cNvPr id="7" name="Gráfico 16">
            <a:extLst>
              <a:ext uri="{FF2B5EF4-FFF2-40B4-BE49-F238E27FC236}">
                <a16:creationId xmlns:a16="http://schemas.microsoft.com/office/drawing/2014/main" xmlns="" id="{041A6C57-1D2D-26A7-86B6-6F2C9176C69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91311" y="4509764"/>
            <a:ext cx="5772538" cy="2374359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xmlns="" id="{CD8CE492-E7ED-3BBF-CCB9-1BDDFC304254}"/>
              </a:ext>
            </a:extLst>
          </p:cNvPr>
          <p:cNvGrpSpPr/>
          <p:nvPr/>
        </p:nvGrpSpPr>
        <p:grpSpPr>
          <a:xfrm>
            <a:off x="28151" y="-1"/>
            <a:ext cx="4648200" cy="5425440"/>
            <a:chOff x="12266074" y="716279"/>
            <a:chExt cx="4648200" cy="5425440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xmlns="" id="{341E5BBB-C93D-C8F4-34FC-A6C48AB69FF7}"/>
                </a:ext>
              </a:extLst>
            </p:cNvPr>
            <p:cNvSpPr/>
            <p:nvPr/>
          </p:nvSpPr>
          <p:spPr>
            <a:xfrm>
              <a:off x="13802925" y="832213"/>
              <a:ext cx="1916255" cy="29900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xmlns="" id="{F584420F-C4D8-040B-EAC5-312158C42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266074" y="716279"/>
              <a:ext cx="4648200" cy="5425440"/>
            </a:xfrm>
            <a:prstGeom prst="rect">
              <a:avLst/>
            </a:prstGeom>
          </p:spPr>
        </p:pic>
      </p:grpSp>
      <p:pic>
        <p:nvPicPr>
          <p:cNvPr id="4" name="Gráfico 4">
            <a:extLst>
              <a:ext uri="{FF2B5EF4-FFF2-40B4-BE49-F238E27FC236}">
                <a16:creationId xmlns:a16="http://schemas.microsoft.com/office/drawing/2014/main" xmlns="" id="{9CD8257C-A72E-C16D-3198-F1A2E88EE46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0" y="0"/>
            <a:ext cx="4293326" cy="6481089"/>
          </a:xfrm>
          <a:prstGeom prst="rect">
            <a:avLst/>
          </a:prstGeom>
        </p:spPr>
      </p:pic>
      <p:sp>
        <p:nvSpPr>
          <p:cNvPr id="2" name="CustomShape 2">
            <a:extLst>
              <a:ext uri="{FF2B5EF4-FFF2-40B4-BE49-F238E27FC236}">
                <a16:creationId xmlns:a16="http://schemas.microsoft.com/office/drawing/2014/main" xmlns="" id="{8353EB4C-0B7B-C809-F662-30A865306C69}"/>
              </a:ext>
            </a:extLst>
          </p:cNvPr>
          <p:cNvSpPr/>
          <p:nvPr/>
        </p:nvSpPr>
        <p:spPr>
          <a:xfrm>
            <a:off x="4818186" y="1825324"/>
            <a:ext cx="7345664" cy="2315837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34200" tIns="34200" rIns="34200" bIns="34200">
            <a:spAutoFit/>
          </a:bodyPr>
          <a:lstStyle/>
          <a:p>
            <a:pPr>
              <a:lnSpc>
                <a:spcPct val="100000"/>
              </a:lnSpc>
            </a:pPr>
            <a:r>
              <a:rPr lang="pt-BR" sz="3600" b="1" spc="-1" dirty="0">
                <a:solidFill>
                  <a:srgbClr val="FFFFFF"/>
                </a:solidFill>
                <a:ea typeface="Arial"/>
              </a:rPr>
              <a:t> Audiência Pública Setor Naval</a:t>
            </a:r>
          </a:p>
          <a:p>
            <a:pPr>
              <a:lnSpc>
                <a:spcPct val="100000"/>
              </a:lnSpc>
            </a:pPr>
            <a:endParaRPr lang="pt-BR" sz="3600" b="1" strike="noStrike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2000" spc="-1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pc="-1" dirty="0">
                <a:solidFill>
                  <a:schemeClr val="bg1"/>
                </a:solidFill>
                <a:latin typeface="Arial"/>
              </a:rPr>
              <a:t>Elisa Salomão Lage</a:t>
            </a:r>
          </a:p>
          <a:p>
            <a:pPr>
              <a:lnSpc>
                <a:spcPct val="100000"/>
              </a:lnSpc>
            </a:pPr>
            <a:r>
              <a:rPr lang="pt-BR" b="0" strike="noStrike" spc="-1" dirty="0">
                <a:solidFill>
                  <a:schemeClr val="bg1"/>
                </a:solidFill>
                <a:latin typeface="Arial"/>
              </a:rPr>
              <a:t>Departamento de Gás, Petróleo, Navegação e Descarbonização</a:t>
            </a:r>
          </a:p>
          <a:p>
            <a:pPr>
              <a:lnSpc>
                <a:spcPct val="100000"/>
              </a:lnSpc>
            </a:pPr>
            <a:r>
              <a:rPr lang="pt-BR" spc="-1" dirty="0">
                <a:solidFill>
                  <a:srgbClr val="FFFFFF"/>
                </a:solidFill>
                <a:latin typeface="Arial"/>
                <a:ea typeface="Arial"/>
              </a:rPr>
              <a:t>Abril </a:t>
            </a:r>
            <a:r>
              <a:rPr lang="pt-BR" b="0" strike="noStrike" spc="-1" dirty="0">
                <a:solidFill>
                  <a:srgbClr val="FFFFFF"/>
                </a:solidFill>
                <a:latin typeface="Arial"/>
                <a:ea typeface="Arial"/>
              </a:rPr>
              <a:t>de 2023</a:t>
            </a:r>
            <a:endParaRPr lang="pt-BR" b="0" strike="noStrike" spc="-1" dirty="0">
              <a:latin typeface="Arial"/>
            </a:endParaRPr>
          </a:p>
        </p:txBody>
      </p:sp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xmlns="" id="{643D3203-0065-2164-58DB-C6C9E15883A5}"/>
              </a:ext>
            </a:extLst>
          </p:cNvPr>
          <p:cNvSpPr txBox="1">
            <a:spLocks/>
          </p:cNvSpPr>
          <p:nvPr/>
        </p:nvSpPr>
        <p:spPr>
          <a:xfrm>
            <a:off x="-37675" y="6015692"/>
            <a:ext cx="2546275" cy="84230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2690813" algn="l"/>
                <a:tab pos="4933950" algn="l"/>
              </a:tabLst>
              <a:defRPr lang="pt-BR" sz="10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900" dirty="0"/>
              <a:t>CLASSIFICAÇÃO: Documento controlado</a:t>
            </a:r>
          </a:p>
          <a:p>
            <a:r>
              <a:rPr lang="pt-PT" sz="900" dirty="0"/>
              <a:t>RESTRIÇÃO DE ACESSO: Público</a:t>
            </a:r>
          </a:p>
          <a:p>
            <a:r>
              <a:rPr lang="pt-PT" sz="900" dirty="0"/>
              <a:t>UNIDADE GESTORA: AEC/DEGAP</a:t>
            </a:r>
          </a:p>
        </p:txBody>
      </p:sp>
    </p:spTree>
    <p:extLst>
      <p:ext uri="{BB962C8B-B14F-4D97-AF65-F5344CB8AC3E}">
        <p14:creationId xmlns:p14="http://schemas.microsoft.com/office/powerpoint/2010/main" val="192532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me do tema">
            <a:extLst>
              <a:ext uri="{FF2B5EF4-FFF2-40B4-BE49-F238E27FC236}">
                <a16:creationId xmlns:a16="http://schemas.microsoft.com/office/drawing/2014/main" xmlns="" id="{7AFB3501-2EE6-4F06-8601-C86D555FD4FA}"/>
              </a:ext>
            </a:extLst>
          </p:cNvPr>
          <p:cNvSpPr txBox="1"/>
          <p:nvPr/>
        </p:nvSpPr>
        <p:spPr>
          <a:xfrm>
            <a:off x="548760" y="450146"/>
            <a:ext cx="1184608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0">
                <a:solidFill>
                  <a:srgbClr val="FFDD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lvl="0" defTabSz="828675" hangingPunct="0">
              <a:spcAft>
                <a:spcPts val="200"/>
              </a:spcAft>
              <a:defRPr/>
            </a:pPr>
            <a:r>
              <a:rPr lang="pt-BR" sz="2000" b="1" kern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Mercado de Navegação de Apoio a Plataforma </a:t>
            </a:r>
          </a:p>
        </p:txBody>
      </p:sp>
      <p:pic>
        <p:nvPicPr>
          <p:cNvPr id="4" name="Picture 4" descr="BNDES - imagem ilustrativa">
            <a:extLst>
              <a:ext uri="{FF2B5EF4-FFF2-40B4-BE49-F238E27FC236}">
                <a16:creationId xmlns:a16="http://schemas.microsoft.com/office/drawing/2014/main" xmlns="" id="{D394834D-78BB-C960-839E-8A6AC4CB2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5" y="2278234"/>
            <a:ext cx="1637315" cy="234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AE45940E-33EF-D6A6-E635-272BB99A0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626" y="2060664"/>
            <a:ext cx="2303514" cy="296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9DD3DDCF-798F-D7EF-E214-407EDDDCBFEA}"/>
              </a:ext>
            </a:extLst>
          </p:cNvPr>
          <p:cNvCxnSpPr/>
          <p:nvPr/>
        </p:nvCxnSpPr>
        <p:spPr>
          <a:xfrm flipV="1">
            <a:off x="1986483" y="2078083"/>
            <a:ext cx="1652067" cy="317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C5851202-2A30-FFC3-3F43-28BE06585723}"/>
              </a:ext>
            </a:extLst>
          </p:cNvPr>
          <p:cNvCxnSpPr>
            <a:cxnSpLocks/>
          </p:cNvCxnSpPr>
          <p:nvPr/>
        </p:nvCxnSpPr>
        <p:spPr>
          <a:xfrm>
            <a:off x="2000040" y="4566793"/>
            <a:ext cx="1638510" cy="463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83D6C744-4C53-6036-F875-1E38506D5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768" y="2426473"/>
            <a:ext cx="1600066" cy="2267167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14A4F07B-4D98-4B12-9965-5A7C9333485D}"/>
              </a:ext>
            </a:extLst>
          </p:cNvPr>
          <p:cNvCxnSpPr>
            <a:cxnSpLocks/>
          </p:cNvCxnSpPr>
          <p:nvPr/>
        </p:nvCxnSpPr>
        <p:spPr>
          <a:xfrm flipV="1">
            <a:off x="7748834" y="2078083"/>
            <a:ext cx="1606948" cy="3483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xmlns="" id="{544AC2EE-7424-9136-DA08-C69014B02A46}"/>
              </a:ext>
            </a:extLst>
          </p:cNvPr>
          <p:cNvCxnSpPr>
            <a:cxnSpLocks/>
          </p:cNvCxnSpPr>
          <p:nvPr/>
        </p:nvCxnSpPr>
        <p:spPr>
          <a:xfrm>
            <a:off x="7729784" y="4693640"/>
            <a:ext cx="1606948" cy="336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9BED57E5-6DAD-70D5-7F49-429FE7CC4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5782" y="2078083"/>
            <a:ext cx="2324147" cy="296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4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me do tema">
            <a:extLst>
              <a:ext uri="{FF2B5EF4-FFF2-40B4-BE49-F238E27FC236}">
                <a16:creationId xmlns:a16="http://schemas.microsoft.com/office/drawing/2014/main" xmlns="" id="{27F033DF-4E81-C277-1848-5A3A845791C3}"/>
              </a:ext>
            </a:extLst>
          </p:cNvPr>
          <p:cNvSpPr txBox="1"/>
          <p:nvPr/>
        </p:nvSpPr>
        <p:spPr>
          <a:xfrm>
            <a:off x="610902" y="2844187"/>
            <a:ext cx="750439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0">
                <a:solidFill>
                  <a:srgbClr val="FFDD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venir Next Regular"/>
              </a:rPr>
              <a:t>Obrigada</a:t>
            </a:r>
            <a:r>
              <a:rPr kumimoji="0" lang="pt-BR" sz="36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Avenir Next Regular"/>
              </a:rPr>
              <a:t>.</a:t>
            </a:r>
          </a:p>
        </p:txBody>
      </p:sp>
      <p:sp>
        <p:nvSpPr>
          <p:cNvPr id="3" name="CaixaDeTexto 15">
            <a:extLst>
              <a:ext uri="{FF2B5EF4-FFF2-40B4-BE49-F238E27FC236}">
                <a16:creationId xmlns:a16="http://schemas.microsoft.com/office/drawing/2014/main" xmlns="" id="{6C0A2B77-A805-C973-1F48-28559EF798AA}"/>
              </a:ext>
            </a:extLst>
          </p:cNvPr>
          <p:cNvSpPr/>
          <p:nvPr/>
        </p:nvSpPr>
        <p:spPr>
          <a:xfrm>
            <a:off x="8628833" y="3667292"/>
            <a:ext cx="2989131" cy="2833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/>
          <a:p>
            <a:pPr>
              <a:lnSpc>
                <a:spcPct val="200000"/>
              </a:lnSpc>
              <a:spcBef>
                <a:spcPts val="4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facebook.com/</a:t>
            </a:r>
            <a:r>
              <a:rPr dirty="0" err="1"/>
              <a:t>bndes.imprensa</a:t>
            </a:r>
            <a:endParaRPr dirty="0"/>
          </a:p>
          <a:p>
            <a:pPr>
              <a:lnSpc>
                <a:spcPct val="200000"/>
              </a:lnSpc>
              <a:spcBef>
                <a:spcPts val="4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twitter.com/</a:t>
            </a:r>
            <a:r>
              <a:rPr dirty="0" err="1"/>
              <a:t>bndes</a:t>
            </a:r>
            <a:endParaRPr dirty="0"/>
          </a:p>
          <a:p>
            <a:pPr>
              <a:lnSpc>
                <a:spcPct val="200000"/>
              </a:lnSpc>
              <a:spcBef>
                <a:spcPts val="4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youtube.com/</a:t>
            </a:r>
            <a:r>
              <a:rPr dirty="0" err="1"/>
              <a:t>bndesgovbr</a:t>
            </a:r>
            <a:r>
              <a:rPr lang="pt-BR" dirty="0"/>
              <a:t> linkedin.com/</a:t>
            </a:r>
            <a:r>
              <a:rPr lang="pt-BR" dirty="0" err="1"/>
              <a:t>company</a:t>
            </a:r>
            <a:r>
              <a:rPr lang="pt-BR" dirty="0"/>
              <a:t>/</a:t>
            </a:r>
            <a:r>
              <a:rPr lang="pt-BR" dirty="0" err="1"/>
              <a:t>bndes</a:t>
            </a:r>
            <a:endParaRPr lang="pt-BR" dirty="0"/>
          </a:p>
          <a:p>
            <a:pPr>
              <a:lnSpc>
                <a:spcPct val="200000"/>
              </a:lnSpc>
              <a:spcBef>
                <a:spcPts val="4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1600" dirty="0">
                <a:solidFill>
                  <a:srgbClr val="FFFFFF"/>
                </a:solidFill>
                <a:latin typeface="Arial"/>
                <a:cs typeface="Arial"/>
              </a:rPr>
              <a:t>Instagram.com/</a:t>
            </a:r>
            <a:r>
              <a:rPr lang="pt-BR" sz="1600" dirty="0" err="1">
                <a:solidFill>
                  <a:srgbClr val="FFFFFF"/>
                </a:solidFill>
                <a:latin typeface="Arial"/>
                <a:cs typeface="Arial"/>
              </a:rPr>
              <a:t>bndesgovbr</a:t>
            </a:r>
            <a:endParaRPr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CaixaDeTexto 18">
            <a:extLst>
              <a:ext uri="{FF2B5EF4-FFF2-40B4-BE49-F238E27FC236}">
                <a16:creationId xmlns:a16="http://schemas.microsoft.com/office/drawing/2014/main" xmlns="" id="{F4FC900F-6D37-ABC4-4C73-29B6ED5E988F}"/>
              </a:ext>
            </a:extLst>
          </p:cNvPr>
          <p:cNvSpPr/>
          <p:nvPr/>
        </p:nvSpPr>
        <p:spPr>
          <a:xfrm>
            <a:off x="8608703" y="458149"/>
            <a:ext cx="3163431" cy="328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/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Portal BNDES</a:t>
            </a: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www.bndes.gov.br</a:t>
            </a:r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dirty="0"/>
          </a:p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/>
              <a:t>Atendimento</a:t>
            </a:r>
            <a:r>
              <a:rPr sz="1400" dirty="0"/>
              <a:t> </a:t>
            </a:r>
            <a:r>
              <a:rPr sz="1400" dirty="0" err="1"/>
              <a:t>Empresarial</a:t>
            </a:r>
            <a:endParaRPr sz="1400" dirty="0"/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0800 702 6337</a:t>
            </a: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/>
              <a:t>Chamadas</a:t>
            </a:r>
            <a:r>
              <a:rPr sz="1400" dirty="0"/>
              <a:t> </a:t>
            </a:r>
            <a:r>
              <a:rPr sz="1400" dirty="0" err="1"/>
              <a:t>internacionais</a:t>
            </a:r>
            <a:endParaRPr sz="1400" dirty="0"/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+55 21 2172 6337 </a:t>
            </a: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dirty="0"/>
          </a:p>
          <a:p>
            <a:pPr>
              <a:spcBef>
                <a:spcPts val="100"/>
              </a:spcBef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/>
              <a:t>Ouvidoria</a:t>
            </a:r>
            <a:endParaRPr sz="1400" dirty="0"/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0800 702 6307</a:t>
            </a:r>
          </a:p>
          <a:p>
            <a:pPr>
              <a:spcBef>
                <a:spcPts val="100"/>
              </a:spcBef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www.bndes.gov.br/ouvidoria</a:t>
            </a:r>
          </a:p>
          <a:p>
            <a: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dirty="0"/>
          </a:p>
          <a:p>
            <a: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/>
              <a:t>Fale</a:t>
            </a:r>
            <a:r>
              <a:rPr sz="1400" dirty="0"/>
              <a:t> </a:t>
            </a:r>
            <a:r>
              <a:rPr sz="1400" dirty="0" err="1"/>
              <a:t>Conosco</a:t>
            </a:r>
            <a:endParaRPr sz="1400" dirty="0"/>
          </a:p>
          <a:p>
            <a:pPr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www.bndes.gov.br/faleconosco</a:t>
            </a:r>
          </a:p>
        </p:txBody>
      </p:sp>
      <p:sp>
        <p:nvSpPr>
          <p:cNvPr id="19" name="Gráfico 18">
            <a:extLst>
              <a:ext uri="{FF2B5EF4-FFF2-40B4-BE49-F238E27FC236}">
                <a16:creationId xmlns:a16="http://schemas.microsoft.com/office/drawing/2014/main" xmlns="" id="{239D1421-B558-F10D-2BF6-E1AACC0C8EF0}"/>
              </a:ext>
            </a:extLst>
          </p:cNvPr>
          <p:cNvSpPr/>
          <p:nvPr/>
        </p:nvSpPr>
        <p:spPr>
          <a:xfrm rot="1230521" flipH="1">
            <a:off x="5856092" y="241607"/>
            <a:ext cx="3654525" cy="6374787"/>
          </a:xfrm>
          <a:custGeom>
            <a:avLst/>
            <a:gdLst>
              <a:gd name="connsiteX0" fmla="*/ 0 w 5052916"/>
              <a:gd name="connsiteY0" fmla="*/ 7104862 h 7104861"/>
              <a:gd name="connsiteX1" fmla="*/ 5052917 w 5052916"/>
              <a:gd name="connsiteY1" fmla="*/ 1392714 h 7104861"/>
              <a:gd name="connsiteX2" fmla="*/ 4872743 w 5052916"/>
              <a:gd name="connsiteY2" fmla="*/ 0 h 710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2916" h="7104861">
                <a:moveTo>
                  <a:pt x="0" y="7104862"/>
                </a:moveTo>
                <a:cubicBezTo>
                  <a:pt x="2879043" y="6585349"/>
                  <a:pt x="5052917" y="4225471"/>
                  <a:pt x="5052917" y="1392714"/>
                </a:cubicBezTo>
                <a:cubicBezTo>
                  <a:pt x="5052917" y="912676"/>
                  <a:pt x="4990446" y="446261"/>
                  <a:pt x="4872743" y="0"/>
                </a:cubicBezTo>
              </a:path>
            </a:pathLst>
          </a:custGeom>
          <a:noFill/>
          <a:ln w="28575" cap="flat">
            <a:solidFill>
              <a:srgbClr val="D2870B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xmlns="" id="{4FC8A845-2BFC-D322-D694-3BB4F35E3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79917" y="4354930"/>
            <a:ext cx="342900" cy="34290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xmlns="" id="{023E9E0F-33F4-ADA2-EFCC-A7D65B988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079917" y="3835523"/>
            <a:ext cx="342900" cy="333375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xmlns="" id="{A2198174-D324-ADA7-0711-EC95475183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095985" y="5431845"/>
            <a:ext cx="342900" cy="342900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xmlns="" id="{57BA5F0E-3DD0-BC17-F3EE-641C6F97F0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110679" y="4883863"/>
            <a:ext cx="361950" cy="361950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xmlns="" id="{C260FD8D-155A-B7C4-D244-DBB9C9BAA5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079917" y="5960778"/>
            <a:ext cx="342900" cy="342900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xmlns="" id="{C5A65168-0F70-8384-1413-087E719214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079917" y="2261124"/>
            <a:ext cx="342900" cy="342900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xmlns="" id="{A6CA276E-9955-1941-F893-8F3D60CEFB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8079917" y="3121963"/>
            <a:ext cx="342900" cy="342900"/>
          </a:xfrm>
          <a:prstGeom prst="rect">
            <a:avLst/>
          </a:prstGeom>
        </p:spPr>
      </p:pic>
      <p:pic>
        <p:nvPicPr>
          <p:cNvPr id="38" name="Gráfico 37">
            <a:extLst>
              <a:ext uri="{FF2B5EF4-FFF2-40B4-BE49-F238E27FC236}">
                <a16:creationId xmlns:a16="http://schemas.microsoft.com/office/drawing/2014/main" xmlns="" id="{82B90300-6D05-DED9-AC8C-8F3EED5C7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8084680" y="1196553"/>
            <a:ext cx="333375" cy="333375"/>
          </a:xfrm>
          <a:prstGeom prst="rect">
            <a:avLst/>
          </a:prstGeo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xmlns="" id="{049B096C-770B-DB84-3FBB-9E1CC65ACF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8079917" y="506062"/>
            <a:ext cx="342900" cy="3429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7D73710-28EC-8D8E-BA08-A197C4F1223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902" y="5361272"/>
            <a:ext cx="3674436" cy="75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12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me do tema">
            <a:extLst>
              <a:ext uri="{FF2B5EF4-FFF2-40B4-BE49-F238E27FC236}">
                <a16:creationId xmlns:a16="http://schemas.microsoft.com/office/drawing/2014/main" xmlns="" id="{7AFB3501-2EE6-4F06-8601-C86D555FD4FA}"/>
              </a:ext>
            </a:extLst>
          </p:cNvPr>
          <p:cNvSpPr txBox="1"/>
          <p:nvPr/>
        </p:nvSpPr>
        <p:spPr>
          <a:xfrm>
            <a:off x="548760" y="450146"/>
            <a:ext cx="1184608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0">
                <a:solidFill>
                  <a:srgbClr val="FFDD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lvl="0" defTabSz="828675" hangingPunct="0">
              <a:spcAft>
                <a:spcPts val="200"/>
              </a:spcAft>
              <a:defRPr/>
            </a:pPr>
            <a:r>
              <a:rPr lang="pt-BR" sz="2000" b="1" kern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 retomada da indústria naval de 1999 a 2014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xmlns="" id="{90B777EF-00DA-B2FE-B0F5-D8B704E6C1E0}"/>
              </a:ext>
            </a:extLst>
          </p:cNvPr>
          <p:cNvSpPr>
            <a:spLocks noChangeArrowheads="1"/>
          </p:cNvSpPr>
          <p:nvPr/>
        </p:nvSpPr>
        <p:spPr bwMode="gray">
          <a:xfrm>
            <a:off x="990325" y="2625589"/>
            <a:ext cx="2438400" cy="2012950"/>
          </a:xfrm>
          <a:prstGeom prst="rect">
            <a:avLst/>
          </a:prstGeom>
          <a:solidFill>
            <a:srgbClr val="004389"/>
          </a:solidFill>
          <a:ln w="12700">
            <a:solidFill>
              <a:srgbClr val="B2B2B2"/>
            </a:solidFill>
            <a:miter lim="800000"/>
            <a:headEnd type="none" w="sm" len="sm"/>
            <a:tailEnd type="none" w="sm" len="sm"/>
          </a:ln>
        </p:spPr>
        <p:txBody>
          <a:bodyPr wrap="none" lIns="97722" tIns="48861" rIns="97722" bIns="48861" anchor="ctr"/>
          <a:lstStyle/>
          <a:p>
            <a:pPr algn="ctr" defTabSz="977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Optimum" pitchFamily="2" charset="0"/>
              <a:buNone/>
              <a:defRPr/>
            </a:pPr>
            <a:endParaRPr lang="pt-BR" sz="1600" kern="0" dirty="0">
              <a:solidFill>
                <a:srgbClr val="000000"/>
              </a:solidFill>
              <a:latin typeface="Arial"/>
              <a:ea typeface="MS Gothic" pitchFamily="49" charset="-128"/>
              <a:cs typeface="Arial" panose="020B0604020202020204" pitchFamily="34" charset="0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47FD2C25-4916-51E9-4E4D-16DC947F5B84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53825" y="2872149"/>
            <a:ext cx="22987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90011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Optimum" pitchFamily="2" charset="0"/>
              <a:buNone/>
            </a:pPr>
            <a:r>
              <a:rPr lang="pt-BR" sz="2000" b="1" dirty="0">
                <a:solidFill>
                  <a:srgbClr val="FFFFFF"/>
                </a:solidFill>
                <a:latin typeface="Arial"/>
                <a:ea typeface="MS Gothic" pitchFamily="49" charset="-128"/>
                <a:cs typeface="Arial" panose="020B0604020202020204" pitchFamily="34" charset="0"/>
              </a:rPr>
              <a:t>A retomada da indústria naval foi baseada na demanda do setor de Óleo e Gás. 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FF21B6AD-0F55-E1A1-1924-5D9B47AA5E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5334375"/>
              </p:ext>
            </p:extLst>
          </p:nvPr>
        </p:nvGraphicFramePr>
        <p:xfrm>
          <a:off x="2997677" y="98918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219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2">
            <a:extLst>
              <a:ext uri="{FF2B5EF4-FFF2-40B4-BE49-F238E27FC236}">
                <a16:creationId xmlns:a16="http://schemas.microsoft.com/office/drawing/2014/main" xmlns="" id="{126697E1-2DAA-13EA-5279-16180BA0CC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8277419"/>
              </p:ext>
            </p:extLst>
          </p:nvPr>
        </p:nvGraphicFramePr>
        <p:xfrm>
          <a:off x="1257300" y="3388865"/>
          <a:ext cx="9573491" cy="1103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 Box 22">
            <a:extLst>
              <a:ext uri="{FF2B5EF4-FFF2-40B4-BE49-F238E27FC236}">
                <a16:creationId xmlns:a16="http://schemas.microsoft.com/office/drawing/2014/main" xmlns="" id="{FF966D1A-6DC9-A257-3005-45C5D0D74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4221" y="4485352"/>
            <a:ext cx="5543109" cy="338554"/>
          </a:xfrm>
          <a:prstGeom prst="rect">
            <a:avLst/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49263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Optimum" pitchFamily="2" charset="0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004D86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Revitalização e Expansão da Capacidade Instalada dos Estaleiros</a:t>
            </a:r>
          </a:p>
        </p:txBody>
      </p:sp>
      <p:sp>
        <p:nvSpPr>
          <p:cNvPr id="2" name="Nome do tema">
            <a:extLst>
              <a:ext uri="{FF2B5EF4-FFF2-40B4-BE49-F238E27FC236}">
                <a16:creationId xmlns:a16="http://schemas.microsoft.com/office/drawing/2014/main" xmlns="" id="{7AFB3501-2EE6-4F06-8601-C86D555FD4FA}"/>
              </a:ext>
            </a:extLst>
          </p:cNvPr>
          <p:cNvSpPr txBox="1"/>
          <p:nvPr/>
        </p:nvSpPr>
        <p:spPr>
          <a:xfrm>
            <a:off x="548760" y="450146"/>
            <a:ext cx="1184608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0">
                <a:solidFill>
                  <a:srgbClr val="FFDD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lvl="0" defTabSz="828675" hangingPunct="0">
              <a:spcAft>
                <a:spcPts val="200"/>
              </a:spcAft>
              <a:defRPr/>
            </a:pPr>
            <a:r>
              <a:rPr lang="pt-BR" sz="2000" b="1" kern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 retomada da indústria naval de 1999 a 2014....2022 e Apoio do BNDES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33B1A90E-05C7-707B-C3D6-C4F86F0B7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13" y="4985021"/>
            <a:ext cx="2699836" cy="162532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navio">
            <a:extLst>
              <a:ext uri="{FF2B5EF4-FFF2-40B4-BE49-F238E27FC236}">
                <a16:creationId xmlns:a16="http://schemas.microsoft.com/office/drawing/2014/main" xmlns="" id="{225AB00F-1738-1BA8-61DF-9BF41E983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02" y="1275853"/>
            <a:ext cx="2032430" cy="134820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showphoto">
            <a:extLst>
              <a:ext uri="{FF2B5EF4-FFF2-40B4-BE49-F238E27FC236}">
                <a16:creationId xmlns:a16="http://schemas.microsoft.com/office/drawing/2014/main" xmlns="" id="{A80B81A0-3353-7BFC-CB17-5F32DF86C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15" y="1216110"/>
            <a:ext cx="2109179" cy="146404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AC289172-624E-7DBA-D70C-044E0F62B7CD}"/>
              </a:ext>
            </a:extLst>
          </p:cNvPr>
          <p:cNvSpPr/>
          <p:nvPr/>
        </p:nvSpPr>
        <p:spPr>
          <a:xfrm>
            <a:off x="4160945" y="1513259"/>
            <a:ext cx="125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pt-BR" altLang="pt-BR" sz="1600" dirty="0">
                <a:solidFill>
                  <a:srgbClr val="002060"/>
                </a:solidFill>
                <a:latin typeface="Arial"/>
              </a:rPr>
              <a:t>20</a:t>
            </a:r>
          </a:p>
          <a:p>
            <a:pPr algn="ctr" defTabSz="914400"/>
            <a:r>
              <a:rPr lang="pt-BR" altLang="pt-BR" sz="1600" dirty="0">
                <a:solidFill>
                  <a:srgbClr val="002060"/>
                </a:solidFill>
                <a:latin typeface="Arial"/>
              </a:rPr>
              <a:t>Petroleiros</a:t>
            </a:r>
            <a:endParaRPr lang="pt-BR" sz="16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FD14234E-2D9D-C981-B935-CAC8D7AE0AD7}"/>
              </a:ext>
            </a:extLst>
          </p:cNvPr>
          <p:cNvSpPr/>
          <p:nvPr/>
        </p:nvSpPr>
        <p:spPr>
          <a:xfrm>
            <a:off x="393977" y="1506697"/>
            <a:ext cx="1787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pt-BR" altLang="pt-BR" sz="1600" dirty="0">
                <a:solidFill>
                  <a:srgbClr val="002060"/>
                </a:solidFill>
                <a:latin typeface="Arial"/>
              </a:rPr>
              <a:t>135</a:t>
            </a:r>
          </a:p>
          <a:p>
            <a:pPr algn="ctr" defTabSz="914400"/>
            <a:r>
              <a:rPr lang="pt-BR" altLang="pt-BR" sz="1600" dirty="0">
                <a:solidFill>
                  <a:srgbClr val="002060"/>
                </a:solidFill>
                <a:latin typeface="Arial"/>
              </a:rPr>
              <a:t>Embarcações de Apoio Offshore</a:t>
            </a:r>
            <a:endParaRPr lang="pt-BR" sz="16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2101291B-BC35-2221-3405-FBEB77D1CD8D}"/>
              </a:ext>
            </a:extLst>
          </p:cNvPr>
          <p:cNvSpPr/>
          <p:nvPr/>
        </p:nvSpPr>
        <p:spPr>
          <a:xfrm>
            <a:off x="7310071" y="5482333"/>
            <a:ext cx="21101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pt-BR" altLang="pt-BR" sz="1600" dirty="0">
                <a:solidFill>
                  <a:srgbClr val="002060"/>
                </a:solidFill>
                <a:latin typeface="Arial"/>
              </a:rPr>
              <a:t>Implantação de Novos Estaleiros - 3 </a:t>
            </a:r>
            <a:endParaRPr lang="pt-BR" sz="16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157BD1D2-6838-35B8-E091-A00EE2B1DDBC}"/>
              </a:ext>
            </a:extLst>
          </p:cNvPr>
          <p:cNvSpPr/>
          <p:nvPr/>
        </p:nvSpPr>
        <p:spPr>
          <a:xfrm>
            <a:off x="2024434" y="5474672"/>
            <a:ext cx="23397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pt-BR" sz="1600" dirty="0">
                <a:solidFill>
                  <a:srgbClr val="002060"/>
                </a:solidFill>
                <a:latin typeface="Arial"/>
              </a:rPr>
              <a:t>Revitalização de Estaleiros - 5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716F2081-296F-40AD-57DC-7347A1FBBA4A}"/>
              </a:ext>
            </a:extLst>
          </p:cNvPr>
          <p:cNvSpPr/>
          <p:nvPr/>
        </p:nvSpPr>
        <p:spPr>
          <a:xfrm>
            <a:off x="7504955" y="1507398"/>
            <a:ext cx="15774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pt-BR" altLang="pt-BR" sz="1600" dirty="0">
                <a:solidFill>
                  <a:srgbClr val="002060"/>
                </a:solidFill>
                <a:latin typeface="Arial"/>
              </a:rPr>
              <a:t>Diversas</a:t>
            </a:r>
          </a:p>
          <a:p>
            <a:pPr algn="ctr" defTabSz="914400"/>
            <a:r>
              <a:rPr lang="pt-BR" altLang="pt-BR" sz="1600" dirty="0">
                <a:solidFill>
                  <a:srgbClr val="002060"/>
                </a:solidFill>
                <a:latin typeface="Arial"/>
              </a:rPr>
              <a:t>Docagens e Modernizações</a:t>
            </a:r>
            <a:endParaRPr lang="pt-BR" sz="1600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028" name="Picture 4" descr="Docagem de navios | Quais tipos de serviços são realizados">
            <a:extLst>
              <a:ext uri="{FF2B5EF4-FFF2-40B4-BE49-F238E27FC236}">
                <a16:creationId xmlns:a16="http://schemas.microsoft.com/office/drawing/2014/main" xmlns="" id="{7F517E38-5AFC-8F72-4655-FFDB53B22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639" y="1256803"/>
            <a:ext cx="2072527" cy="141594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2">
            <a:extLst>
              <a:ext uri="{FF2B5EF4-FFF2-40B4-BE49-F238E27FC236}">
                <a16:creationId xmlns:a16="http://schemas.microsoft.com/office/drawing/2014/main" xmlns="" id="{7EA778A4-74B1-5C26-884E-40F9396CC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4221" y="3092601"/>
            <a:ext cx="5543109" cy="338554"/>
          </a:xfrm>
          <a:prstGeom prst="rect">
            <a:avLst/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49263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Optimum" pitchFamily="2" charset="0"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004D86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Construção, Modernização e Docagens em Embarcações</a:t>
            </a:r>
          </a:p>
        </p:txBody>
      </p:sp>
    </p:spTree>
    <p:extLst>
      <p:ext uri="{BB962C8B-B14F-4D97-AF65-F5344CB8AC3E}">
        <p14:creationId xmlns:p14="http://schemas.microsoft.com/office/powerpoint/2010/main" val="1514865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me do tema">
            <a:extLst>
              <a:ext uri="{FF2B5EF4-FFF2-40B4-BE49-F238E27FC236}">
                <a16:creationId xmlns:a16="http://schemas.microsoft.com/office/drawing/2014/main" xmlns="" id="{7AFB3501-2EE6-4F06-8601-C86D555FD4FA}"/>
              </a:ext>
            </a:extLst>
          </p:cNvPr>
          <p:cNvSpPr txBox="1"/>
          <p:nvPr/>
        </p:nvSpPr>
        <p:spPr>
          <a:xfrm>
            <a:off x="548760" y="450146"/>
            <a:ext cx="10643115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0">
                <a:solidFill>
                  <a:srgbClr val="FFDD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lvl="0" defTabSz="828675" hangingPunct="0">
              <a:spcAft>
                <a:spcPts val="200"/>
              </a:spcAft>
              <a:defRPr/>
            </a:pPr>
            <a:r>
              <a:rPr lang="pt-BR" sz="2000" b="1" kern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Desembolsos – 2000 a 2022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xmlns="" id="{77E01837-6C45-40B2-8C12-BE2B1EB708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6574736"/>
              </p:ext>
            </p:extLst>
          </p:nvPr>
        </p:nvGraphicFramePr>
        <p:xfrm>
          <a:off x="1512278" y="1345223"/>
          <a:ext cx="9187960" cy="4741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4916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me do tema">
            <a:extLst>
              <a:ext uri="{FF2B5EF4-FFF2-40B4-BE49-F238E27FC236}">
                <a16:creationId xmlns:a16="http://schemas.microsoft.com/office/drawing/2014/main" xmlns="" id="{7AFB3501-2EE6-4F06-8601-C86D555FD4FA}"/>
              </a:ext>
            </a:extLst>
          </p:cNvPr>
          <p:cNvSpPr txBox="1"/>
          <p:nvPr/>
        </p:nvSpPr>
        <p:spPr>
          <a:xfrm>
            <a:off x="548760" y="450146"/>
            <a:ext cx="1184608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0">
                <a:solidFill>
                  <a:srgbClr val="FFDD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lvl="0" defTabSz="828675" hangingPunct="0">
              <a:spcAft>
                <a:spcPts val="200"/>
              </a:spcAft>
              <a:defRPr/>
            </a:pPr>
            <a:r>
              <a:rPr lang="pt-BR" sz="2000" b="1" kern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Setor de O&amp;G e Apoio Offshore</a:t>
            </a:r>
          </a:p>
        </p:txBody>
      </p:sp>
      <p:sp>
        <p:nvSpPr>
          <p:cNvPr id="3" name="CustomShape 5">
            <a:extLst>
              <a:ext uri="{FF2B5EF4-FFF2-40B4-BE49-F238E27FC236}">
                <a16:creationId xmlns:a16="http://schemas.microsoft.com/office/drawing/2014/main" xmlns="" id="{D6700E2D-5078-14EE-D853-B6B61424F8E5}"/>
              </a:ext>
            </a:extLst>
          </p:cNvPr>
          <p:cNvSpPr/>
          <p:nvPr/>
        </p:nvSpPr>
        <p:spPr>
          <a:xfrm>
            <a:off x="7310520" y="1998025"/>
            <a:ext cx="4557240" cy="330678"/>
          </a:xfrm>
          <a:prstGeom prst="rect">
            <a:avLst/>
          </a:prstGeom>
          <a:noFill/>
          <a:ln>
            <a:noFill/>
          </a:ln>
          <a:effectLst/>
        </p:spPr>
        <p:txBody>
          <a:bodyPr lIns="68400" tIns="34200" rIns="68400" bIns="342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541"/>
              </a:spcBef>
              <a:spcAft>
                <a:spcPts val="901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</a:rPr>
              <a:t>Preço do Petróleo e Taxa Diária</a:t>
            </a:r>
            <a:endParaRPr kumimoji="0" lang="pt-BR" sz="17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xmlns="" id="{B6F56348-69CF-EE01-2D32-6772E2D3416C}"/>
              </a:ext>
            </a:extLst>
          </p:cNvPr>
          <p:cNvGrpSpPr/>
          <p:nvPr/>
        </p:nvGrpSpPr>
        <p:grpSpPr>
          <a:xfrm>
            <a:off x="2468125" y="1085785"/>
            <a:ext cx="1266120" cy="979560"/>
            <a:chOff x="2913120" y="1121760"/>
            <a:chExt cx="1266120" cy="979560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xmlns="" id="{2D6B63FB-7834-4DF8-153D-0D152CA4CFD3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2913120" y="1121760"/>
              <a:ext cx="1266120" cy="979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CustomShape 7">
              <a:extLst>
                <a:ext uri="{FF2B5EF4-FFF2-40B4-BE49-F238E27FC236}">
                  <a16:creationId xmlns:a16="http://schemas.microsoft.com/office/drawing/2014/main" xmlns="" id="{D4DE3A81-C424-A1A4-C12B-C852E3147F3F}"/>
                </a:ext>
              </a:extLst>
            </p:cNvPr>
            <p:cNvSpPr/>
            <p:nvPr/>
          </p:nvSpPr>
          <p:spPr>
            <a:xfrm>
              <a:off x="2961000" y="1537200"/>
              <a:ext cx="667080" cy="11412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  <a:miter/>
            </a:ln>
            <a:effectLst/>
          </p:spPr>
        </p:sp>
      </p:grpSp>
      <p:grpSp>
        <p:nvGrpSpPr>
          <p:cNvPr id="7" name="Group 8">
            <a:extLst>
              <a:ext uri="{FF2B5EF4-FFF2-40B4-BE49-F238E27FC236}">
                <a16:creationId xmlns:a16="http://schemas.microsoft.com/office/drawing/2014/main" xmlns="" id="{39AF0C3A-5055-E2C1-FBBE-2181CF3DD9C1}"/>
              </a:ext>
            </a:extLst>
          </p:cNvPr>
          <p:cNvGrpSpPr/>
          <p:nvPr/>
        </p:nvGrpSpPr>
        <p:grpSpPr>
          <a:xfrm>
            <a:off x="5009975" y="1067058"/>
            <a:ext cx="1266120" cy="979560"/>
            <a:chOff x="5351400" y="1121760"/>
            <a:chExt cx="1266120" cy="979560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xmlns="" id="{4E6132DB-7423-A9D8-2CA1-F34FC9856E60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5351400" y="1121760"/>
              <a:ext cx="1266120" cy="979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CustomShape 9">
              <a:extLst>
                <a:ext uri="{FF2B5EF4-FFF2-40B4-BE49-F238E27FC236}">
                  <a16:creationId xmlns:a16="http://schemas.microsoft.com/office/drawing/2014/main" xmlns="" id="{9D802177-54DA-054B-4799-77CA04E93417}"/>
                </a:ext>
              </a:extLst>
            </p:cNvPr>
            <p:cNvSpPr/>
            <p:nvPr/>
          </p:nvSpPr>
          <p:spPr>
            <a:xfrm>
              <a:off x="5399640" y="1537200"/>
              <a:ext cx="667080" cy="11412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  <a:miter/>
            </a:ln>
            <a:effectLst/>
          </p:spPr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xmlns="" id="{526E40E0-E20B-A4CF-586F-682E71C8C0DE}"/>
              </a:ext>
            </a:extLst>
          </p:cNvPr>
          <p:cNvGrpSpPr/>
          <p:nvPr/>
        </p:nvGrpSpPr>
        <p:grpSpPr>
          <a:xfrm>
            <a:off x="8234675" y="1067058"/>
            <a:ext cx="1266120" cy="979560"/>
            <a:chOff x="8328240" y="1121760"/>
            <a:chExt cx="1266120" cy="979560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xmlns="" id="{35298B8B-3771-8254-D036-ED0F7A45A0FF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8328240" y="1121760"/>
              <a:ext cx="1266120" cy="979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11">
              <a:extLst>
                <a:ext uri="{FF2B5EF4-FFF2-40B4-BE49-F238E27FC236}">
                  <a16:creationId xmlns:a16="http://schemas.microsoft.com/office/drawing/2014/main" xmlns="" id="{9B82385D-3110-D273-095D-A838730E799E}"/>
                </a:ext>
              </a:extLst>
            </p:cNvPr>
            <p:cNvSpPr/>
            <p:nvPr/>
          </p:nvSpPr>
          <p:spPr>
            <a:xfrm>
              <a:off x="8376480" y="1537200"/>
              <a:ext cx="667080" cy="11412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  <a:miter/>
            </a:ln>
            <a:effectLst/>
          </p:spPr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7D944F7-BFF2-C635-5263-9F0CFDD13CCC}"/>
              </a:ext>
            </a:extLst>
          </p:cNvPr>
          <p:cNvGrpSpPr/>
          <p:nvPr/>
        </p:nvGrpSpPr>
        <p:grpSpPr>
          <a:xfrm>
            <a:off x="10058040" y="1074286"/>
            <a:ext cx="1266120" cy="979560"/>
            <a:chOff x="10635840" y="1121760"/>
            <a:chExt cx="1266120" cy="979560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xmlns="" id="{DA22FB6B-DB09-47D2-95EA-FBACD906C252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10635840" y="1121760"/>
              <a:ext cx="1266120" cy="979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CustomShape 13">
              <a:extLst>
                <a:ext uri="{FF2B5EF4-FFF2-40B4-BE49-F238E27FC236}">
                  <a16:creationId xmlns:a16="http://schemas.microsoft.com/office/drawing/2014/main" xmlns="" id="{661CB067-E527-FC3D-D491-0B858BDE1380}"/>
                </a:ext>
              </a:extLst>
            </p:cNvPr>
            <p:cNvSpPr/>
            <p:nvPr/>
          </p:nvSpPr>
          <p:spPr>
            <a:xfrm>
              <a:off x="10684080" y="1537200"/>
              <a:ext cx="667080" cy="11412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  <a:miter/>
            </a:ln>
            <a:effectLst/>
          </p:spPr>
        </p:sp>
      </p:grpSp>
      <p:sp>
        <p:nvSpPr>
          <p:cNvPr id="16" name="CustomShape 14">
            <a:extLst>
              <a:ext uri="{FF2B5EF4-FFF2-40B4-BE49-F238E27FC236}">
                <a16:creationId xmlns:a16="http://schemas.microsoft.com/office/drawing/2014/main" xmlns="" id="{676DB507-B3E1-9486-ADEA-4E92AE2935E8}"/>
              </a:ext>
            </a:extLst>
          </p:cNvPr>
          <p:cNvSpPr/>
          <p:nvPr/>
        </p:nvSpPr>
        <p:spPr>
          <a:xfrm>
            <a:off x="144000" y="5912698"/>
            <a:ext cx="10343025" cy="6008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>
            <a:noAutofit/>
          </a:bodyPr>
          <a:lstStyle/>
          <a:p>
            <a:pPr marL="216000" marR="0" lvl="0" indent="-21456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pt-BR" sz="18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A dinâmica das taxas diárias de afretamento das embarcações de apoio offshore está relacionada com a dinâmica dos preços do petróleo.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3894D887-5ABC-857B-3B5A-ED6E65F90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911" y="2340385"/>
            <a:ext cx="5091769" cy="325389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C6F20349-310A-ED25-FA68-8D6A51ED0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50" y="1956133"/>
            <a:ext cx="6366581" cy="382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67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me do tema">
            <a:extLst>
              <a:ext uri="{FF2B5EF4-FFF2-40B4-BE49-F238E27FC236}">
                <a16:creationId xmlns:a16="http://schemas.microsoft.com/office/drawing/2014/main" xmlns="" id="{7AFB3501-2EE6-4F06-8601-C86D555FD4FA}"/>
              </a:ext>
            </a:extLst>
          </p:cNvPr>
          <p:cNvSpPr txBox="1"/>
          <p:nvPr/>
        </p:nvSpPr>
        <p:spPr>
          <a:xfrm>
            <a:off x="548760" y="450146"/>
            <a:ext cx="1184608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0">
                <a:solidFill>
                  <a:srgbClr val="FFDD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lvl="0" defTabSz="828675" hangingPunct="0">
              <a:spcAft>
                <a:spcPts val="200"/>
              </a:spcAft>
              <a:defRPr/>
            </a:pPr>
            <a:r>
              <a:rPr lang="pt-BR" sz="2000" b="1" kern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 Realidade Atual do Setor Naval Brasileiro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288F1164-6C53-E4D3-8AC1-C5A5E2677B20}"/>
              </a:ext>
            </a:extLst>
          </p:cNvPr>
          <p:cNvSpPr txBox="1"/>
          <p:nvPr/>
        </p:nvSpPr>
        <p:spPr bwMode="auto">
          <a:xfrm>
            <a:off x="119487" y="5019518"/>
            <a:ext cx="9347013" cy="97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5" tIns="34287" rIns="68575" bIns="34287" rtlCol="0">
            <a:spAutoFit/>
          </a:bodyPr>
          <a:lstStyle/>
          <a:p>
            <a:pPr marL="342900" indent="-342900" defTabSz="449263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1"/>
                </a:solidFill>
                <a:latin typeface="Arial" panose="020B0604020202020204" pitchFamily="34" charset="0"/>
                <a:ea typeface="MS Gothic" pitchFamily="49" charset="-128"/>
                <a:cs typeface="Arial" panose="020B0604020202020204" pitchFamily="34" charset="0"/>
              </a:rPr>
              <a:t>Arcabouço regulatório da ANTAQ prioriza as contratações de embarcações de bandeira nacional. </a:t>
            </a:r>
          </a:p>
          <a:p>
            <a:pPr marL="342900" indent="-342900" defTabSz="449263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1"/>
                </a:solidFill>
                <a:latin typeface="Arial" panose="020B0604020202020204" pitchFamily="34" charset="0"/>
                <a:ea typeface="MS Gothic" pitchFamily="49" charset="-128"/>
                <a:cs typeface="Arial" panose="020B0604020202020204" pitchFamily="34" charset="0"/>
              </a:rPr>
              <a:t>O setor naval está passando por uma fase de transição e ajustes.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xmlns="" id="{0CE14F4D-CD6B-4E45-BF1B-F40D635A7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741" y="4431463"/>
            <a:ext cx="1598940" cy="1598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C0CDF687-9736-4E75-F547-D94A92135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944" y="4381464"/>
            <a:ext cx="1631947" cy="1698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DBFD7349-20CD-74A0-6546-660817A70F8B}"/>
              </a:ext>
            </a:extLst>
          </p:cNvPr>
          <p:cNvSpPr txBox="1"/>
          <p:nvPr/>
        </p:nvSpPr>
        <p:spPr bwMode="auto">
          <a:xfrm>
            <a:off x="6734391" y="4280845"/>
            <a:ext cx="4281336" cy="22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5" tIns="34287" rIns="68575" bIns="34287" rtlCol="0">
            <a:spAutoFit/>
          </a:bodyPr>
          <a:lstStyle/>
          <a:p>
            <a:pPr defTabSz="914400">
              <a:spcBef>
                <a:spcPct val="30000"/>
              </a:spcBef>
              <a:spcAft>
                <a:spcPct val="50000"/>
              </a:spcAft>
            </a:pPr>
            <a:r>
              <a:rPr lang="pt-BR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Elaboração Própria a partir de SINAVAL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5F864EA8-AC07-0D59-8420-B3DC43D09AEC}"/>
              </a:ext>
            </a:extLst>
          </p:cNvPr>
          <p:cNvSpPr txBox="1"/>
          <p:nvPr/>
        </p:nvSpPr>
        <p:spPr bwMode="auto">
          <a:xfrm>
            <a:off x="2499265" y="1085490"/>
            <a:ext cx="1712245" cy="3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5" tIns="34287" rIns="68575" bIns="34287" rtlCol="0">
            <a:spAutoFit/>
          </a:bodyPr>
          <a:lstStyle/>
          <a:p>
            <a:pPr algn="ctr" defTabSz="914400">
              <a:spcBef>
                <a:spcPct val="30000"/>
              </a:spcBef>
              <a:spcAft>
                <a:spcPct val="50000"/>
              </a:spcAft>
            </a:pPr>
            <a:r>
              <a:rPr lang="pt-BR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Frota de </a:t>
            </a:r>
            <a:r>
              <a:rPr lang="pt-BR" sz="16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OSVs</a:t>
            </a:r>
            <a:endParaRPr lang="pt-BR" sz="1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2E1714CB-6F78-8464-9927-780CCF862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51" y="1092813"/>
            <a:ext cx="5628307" cy="32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01519BF2-84E3-8207-EA9C-8F63A3BFF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66" y="1501387"/>
            <a:ext cx="5503985" cy="305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55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xmlns="" id="{E9DC76C6-B2F5-6168-4B8A-C2B080CD8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861" y="3520512"/>
            <a:ext cx="2502219" cy="2502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me do tema">
            <a:extLst>
              <a:ext uri="{FF2B5EF4-FFF2-40B4-BE49-F238E27FC236}">
                <a16:creationId xmlns:a16="http://schemas.microsoft.com/office/drawing/2014/main" xmlns="" id="{7AFB3501-2EE6-4F06-8601-C86D555FD4FA}"/>
              </a:ext>
            </a:extLst>
          </p:cNvPr>
          <p:cNvSpPr txBox="1"/>
          <p:nvPr/>
        </p:nvSpPr>
        <p:spPr>
          <a:xfrm>
            <a:off x="548760" y="450146"/>
            <a:ext cx="1184608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0">
                <a:solidFill>
                  <a:srgbClr val="FFDD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lvl="0" defTabSz="828675" hangingPunct="0">
              <a:spcAft>
                <a:spcPts val="200"/>
              </a:spcAft>
              <a:defRPr/>
            </a:pPr>
            <a:r>
              <a:rPr lang="pt-BR" sz="2000" b="1" kern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Questões para Setor Naval Brasileiro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BA6C3320-A861-0FC7-4493-7E35E390378B}"/>
              </a:ext>
            </a:extLst>
          </p:cNvPr>
          <p:cNvSpPr txBox="1"/>
          <p:nvPr/>
        </p:nvSpPr>
        <p:spPr bwMode="auto">
          <a:xfrm>
            <a:off x="440920" y="1156714"/>
            <a:ext cx="9573518" cy="473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5" tIns="34287" rIns="68575" bIns="34287" rtlCol="0">
            <a:spAutoFit/>
          </a:bodyPr>
          <a:lstStyle/>
          <a:p>
            <a:pPr marL="342900" indent="-342900" defTabSz="449263" fontAlgn="base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/>
                </a:solidFill>
                <a:latin typeface="Arial" panose="020B0604020202020204" pitchFamily="34" charset="0"/>
                <a:ea typeface="MS Gothic" pitchFamily="49" charset="-128"/>
                <a:cs typeface="Arial" panose="020B0604020202020204" pitchFamily="34" charset="0"/>
              </a:rPr>
              <a:t>Existem novas oportunidades de negócios relacionados ao setor naval?</a:t>
            </a:r>
          </a:p>
          <a:p>
            <a:pPr marL="342900" indent="-342900" defTabSz="449263" fontAlgn="base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accent1"/>
              </a:solidFill>
              <a:latin typeface="Arial" panose="020B0604020202020204" pitchFamily="34" charset="0"/>
              <a:ea typeface="MS Gothic" pitchFamily="49" charset="-128"/>
              <a:cs typeface="Arial" panose="020B0604020202020204" pitchFamily="34" charset="0"/>
            </a:endParaRPr>
          </a:p>
          <a:p>
            <a:pPr marL="342900" indent="-342900" defTabSz="449263" fontAlgn="base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accent1"/>
                </a:solidFill>
                <a:latin typeface="Arial" panose="020B0604020202020204" pitchFamily="34" charset="0"/>
                <a:ea typeface="MS Gothic" pitchFamily="49" charset="-128"/>
                <a:cs typeface="Arial" panose="020B0604020202020204" pitchFamily="34" charset="0"/>
              </a:rPr>
              <a:t>Existem ações com foco ASG para o setor naval que o FMM poderia apoiar?</a:t>
            </a:r>
          </a:p>
          <a:p>
            <a:pPr marL="800044" lvl="1" indent="-342900" defTabSz="449263" fontAlgn="base">
              <a:spcBef>
                <a:spcPts val="60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</a:pPr>
            <a:endParaRPr lang="pt-BR" sz="2000" dirty="0">
              <a:solidFill>
                <a:schemeClr val="accent1"/>
              </a:solidFill>
              <a:latin typeface="Arial" panose="020B0604020202020204" pitchFamily="34" charset="0"/>
              <a:ea typeface="MS Gothic" pitchFamily="49" charset="-128"/>
              <a:cs typeface="Arial" panose="020B0604020202020204" pitchFamily="34" charset="0"/>
            </a:endParaRPr>
          </a:p>
          <a:p>
            <a:pPr marL="800044" lvl="1" indent="-342900" defTabSz="449263" fontAlgn="base">
              <a:spcBef>
                <a:spcPts val="60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</a:pP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S Gothic" pitchFamily="49" charset="-128"/>
                <a:cs typeface="Arial" panose="020B0604020202020204" pitchFamily="34" charset="0"/>
              </a:rPr>
              <a:t>Setor de óleo e gás aquecido volta a demandar plataformas e embarcações de apoio marítimo</a:t>
            </a:r>
          </a:p>
          <a:p>
            <a:pPr marL="800044" lvl="1" indent="-342900" defTabSz="449263" fontAlgn="base">
              <a:spcBef>
                <a:spcPts val="60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</a:pP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S Gothic" pitchFamily="49" charset="-128"/>
                <a:cs typeface="Arial" panose="020B0604020202020204" pitchFamily="34" charset="0"/>
              </a:rPr>
              <a:t>Busca por embarcações mais eficientes</a:t>
            </a:r>
          </a:p>
          <a:p>
            <a:pPr marL="800044" lvl="1" indent="-342900" defTabSz="449263" fontAlgn="base">
              <a:spcBef>
                <a:spcPts val="60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</a:pP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S Gothic" pitchFamily="49" charset="-128"/>
                <a:cs typeface="Arial" panose="020B0604020202020204" pitchFamily="34" charset="0"/>
              </a:rPr>
              <a:t>Idade avançada da frota de apoio marítimo</a:t>
            </a:r>
          </a:p>
          <a:p>
            <a:pPr marL="800044" lvl="1" indent="-342900" defTabSz="449263" fontAlgn="base">
              <a:spcBef>
                <a:spcPts val="60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</a:pP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S Gothic" pitchFamily="49" charset="-128"/>
                <a:cs typeface="Arial" panose="020B0604020202020204" pitchFamily="34" charset="0"/>
              </a:rPr>
              <a:t>Plataformas e navios em hibernação </a:t>
            </a:r>
          </a:p>
          <a:p>
            <a:pPr marL="800044" lvl="1" indent="-342900" defTabSz="449263" fontAlgn="base">
              <a:spcBef>
                <a:spcPts val="60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</a:pP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S Gothic" pitchFamily="49" charset="-128"/>
                <a:cs typeface="Arial" panose="020B0604020202020204" pitchFamily="34" charset="0"/>
              </a:rPr>
              <a:t>Novas oportunidades no setor de energia eólica offshore</a:t>
            </a:r>
          </a:p>
          <a:p>
            <a:pPr marL="342900" indent="-342900" defTabSz="449263" fontAlgn="base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</a:pPr>
            <a:endParaRPr lang="pt-BR" dirty="0">
              <a:solidFill>
                <a:schemeClr val="accent1"/>
              </a:solidFill>
              <a:latin typeface="Arial" panose="020B0604020202020204" pitchFamily="34" charset="0"/>
              <a:ea typeface="MS Gothic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05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me do tema">
            <a:extLst>
              <a:ext uri="{FF2B5EF4-FFF2-40B4-BE49-F238E27FC236}">
                <a16:creationId xmlns:a16="http://schemas.microsoft.com/office/drawing/2014/main" xmlns="" id="{7AFB3501-2EE6-4F06-8601-C86D555FD4FA}"/>
              </a:ext>
            </a:extLst>
          </p:cNvPr>
          <p:cNvSpPr txBox="1"/>
          <p:nvPr/>
        </p:nvSpPr>
        <p:spPr>
          <a:xfrm>
            <a:off x="548760" y="450146"/>
            <a:ext cx="1184608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0">
                <a:solidFill>
                  <a:srgbClr val="FFDD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lvl="0" defTabSz="828675" hangingPunct="0">
              <a:spcAft>
                <a:spcPts val="200"/>
              </a:spcAft>
              <a:defRPr/>
            </a:pPr>
            <a:r>
              <a:rPr lang="pt-BR" sz="2000" b="1" kern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Propostas de Apoio com Recursos do FMM</a:t>
            </a:r>
          </a:p>
        </p:txBody>
      </p:sp>
      <p:sp>
        <p:nvSpPr>
          <p:cNvPr id="3" name="CustomShape 3">
            <a:extLst>
              <a:ext uri="{FF2B5EF4-FFF2-40B4-BE49-F238E27FC236}">
                <a16:creationId xmlns:a16="http://schemas.microsoft.com/office/drawing/2014/main" xmlns="" id="{729A4FEA-6D75-F630-A1FA-672CBC8289F6}"/>
              </a:ext>
            </a:extLst>
          </p:cNvPr>
          <p:cNvSpPr/>
          <p:nvPr/>
        </p:nvSpPr>
        <p:spPr>
          <a:xfrm>
            <a:off x="448407" y="1106719"/>
            <a:ext cx="11051931" cy="42152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>
            <a:noAutofit/>
          </a:bodyPr>
          <a:lstStyle/>
          <a:p>
            <a:pPr marL="345780" marR="0" lvl="0" indent="-342900" algn="just" defTabSz="91440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accent1"/>
              </a:buClr>
              <a:buSzTx/>
              <a:buAutoNum type="alphaLcParenR"/>
              <a:tabLst/>
              <a:defRPr/>
            </a:pPr>
            <a:r>
              <a:rPr lang="pt-BR" sz="1900" b="1" kern="0" spc="-1" dirty="0">
                <a:solidFill>
                  <a:schemeClr val="accent1"/>
                </a:solidFill>
                <a:latin typeface="Arial"/>
              </a:rPr>
              <a:t>Financiamento</a:t>
            </a:r>
            <a:r>
              <a:rPr kumimoji="0" lang="pt-BR" sz="1900" b="1" i="0" u="none" strike="noStrike" kern="0" cap="none" spc="-1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</a:rPr>
              <a:t> à construção ou modernização de embarcações mais eficientes</a:t>
            </a:r>
          </a:p>
          <a:p>
            <a:pPr marL="745774" lvl="1" indent="-285750" algn="just" defTabSz="914400">
              <a:lnSpc>
                <a:spcPct val="90000"/>
              </a:lnSpc>
              <a:spcBef>
                <a:spcPts val="1001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pt-BR" sz="1900" kern="0" spc="-1" dirty="0">
                <a:solidFill>
                  <a:schemeClr val="tx1">
                    <a:lumMod val="75000"/>
                  </a:schemeClr>
                </a:solidFill>
                <a:latin typeface="Arial"/>
              </a:rPr>
              <a:t>Menor consumo de energia e redução de emissões;</a:t>
            </a:r>
            <a:endParaRPr kumimoji="0" lang="pt-BR" sz="19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/>
            </a:endParaRPr>
          </a:p>
          <a:p>
            <a:pPr marL="745774" lvl="1" indent="-285750" algn="just" defTabSz="914400">
              <a:lnSpc>
                <a:spcPct val="90000"/>
              </a:lnSpc>
              <a:spcBef>
                <a:spcPts val="1001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kumimoji="0" lang="pt-BR" sz="19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</a:rPr>
              <a:t>Pesquisa </a:t>
            </a:r>
            <a:r>
              <a:rPr lang="pt-BR" sz="1900" kern="0" spc="-1" dirty="0">
                <a:solidFill>
                  <a:schemeClr val="tx1">
                    <a:lumMod val="75000"/>
                  </a:schemeClr>
                </a:solidFill>
                <a:latin typeface="Arial"/>
              </a:rPr>
              <a:t>e d</a:t>
            </a:r>
            <a:r>
              <a:rPr kumimoji="0" lang="pt-BR" sz="1900" b="0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</a:rPr>
              <a:t>esenvolvimento</a:t>
            </a:r>
            <a:r>
              <a:rPr kumimoji="0" lang="pt-BR" sz="19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</a:rPr>
              <a:t> tecnológico;</a:t>
            </a:r>
            <a:r>
              <a:rPr lang="pt-BR" sz="2000" dirty="0"/>
              <a:t> </a:t>
            </a:r>
          </a:p>
          <a:p>
            <a:pPr marL="745774" lvl="1" indent="-285750" algn="just" defTabSz="914400">
              <a:lnSpc>
                <a:spcPct val="90000"/>
              </a:lnSpc>
              <a:spcBef>
                <a:spcPts val="1001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kumimoji="0" lang="pt-BR" sz="19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</a:rPr>
              <a:t>Impacto positivo para o meio ambiente.</a:t>
            </a:r>
          </a:p>
          <a:p>
            <a:pPr marL="216000" marR="0" lvl="0" indent="0" algn="just" defTabSz="91440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283C32"/>
              </a:buClr>
              <a:buSzTx/>
              <a:buFontTx/>
              <a:buNone/>
              <a:tabLst/>
              <a:defRPr/>
            </a:pPr>
            <a:endParaRPr lang="pt-BR" sz="1900" kern="0" spc="-1" dirty="0">
              <a:solidFill>
                <a:schemeClr val="accent1"/>
              </a:solidFill>
              <a:latin typeface="Arial"/>
            </a:endParaRPr>
          </a:p>
          <a:p>
            <a:pPr marL="345780" indent="-342900" algn="just" defTabSz="914400">
              <a:lnSpc>
                <a:spcPct val="90000"/>
              </a:lnSpc>
              <a:spcBef>
                <a:spcPts val="1001"/>
              </a:spcBef>
              <a:buClr>
                <a:schemeClr val="accent1"/>
              </a:buClr>
              <a:buFont typeface="+mj-lt"/>
              <a:buAutoNum type="alphaLcParenR" startAt="2"/>
              <a:defRPr/>
            </a:pPr>
            <a:r>
              <a:rPr lang="pt-BR" sz="1900" b="1" kern="0" spc="-1" dirty="0">
                <a:solidFill>
                  <a:schemeClr val="accent1"/>
                </a:solidFill>
                <a:latin typeface="Arial"/>
              </a:rPr>
              <a:t>Financiamento à reciclagem de embarcações (sucateamento) de forma ambientalmente     adequada: </a:t>
            </a:r>
          </a:p>
          <a:p>
            <a:pPr marL="745774" lvl="1" indent="-285750" algn="just" defTabSz="914400">
              <a:lnSpc>
                <a:spcPct val="90000"/>
              </a:lnSpc>
              <a:spcBef>
                <a:spcPts val="1001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kumimoji="0" lang="pt-BR" sz="19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No mercado doméstico, 12% da frota tem mais de 20 anos;</a:t>
            </a:r>
          </a:p>
          <a:p>
            <a:pPr marL="745774" lvl="1" indent="-285750" algn="just" defTabSz="914400">
              <a:lnSpc>
                <a:spcPct val="90000"/>
              </a:lnSpc>
              <a:spcBef>
                <a:spcPts val="1001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kumimoji="0" lang="pt-BR" sz="19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Grandes consumidores de sucata poderiam ter acesso à linha de incentivo ao sucateamento;</a:t>
            </a:r>
          </a:p>
          <a:p>
            <a:pPr marL="745774" lvl="1" indent="-285750" algn="just" defTabSz="914400">
              <a:lnSpc>
                <a:spcPct val="90000"/>
              </a:lnSpc>
              <a:spcBef>
                <a:spcPts val="1001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kumimoji="0" lang="pt-BR" sz="19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</a:rPr>
              <a:t>Impacto positivo para o meio ambiente.</a:t>
            </a:r>
          </a:p>
          <a:p>
            <a:pPr marL="216000" marR="0" lvl="0" indent="0" algn="just" defTabSz="91440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283C32"/>
              </a:buClr>
              <a:buSzTx/>
              <a:buFontTx/>
              <a:buNone/>
              <a:tabLst/>
              <a:defRPr/>
            </a:pPr>
            <a:endParaRPr lang="pt-BR" sz="1900" b="1" kern="0" spc="-1" dirty="0">
              <a:solidFill>
                <a:schemeClr val="accent1"/>
              </a:solidFill>
              <a:latin typeface="Arial"/>
            </a:endParaRPr>
          </a:p>
          <a:p>
            <a:pPr marL="216000" marR="0" lvl="0" indent="0" algn="just" defTabSz="91440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283C32"/>
              </a:buClr>
              <a:buSzTx/>
              <a:buFontTx/>
              <a:buNone/>
              <a:tabLst/>
              <a:defRPr/>
            </a:pPr>
            <a:endParaRPr kumimoji="0" lang="pt-BR" sz="1900" b="1" i="0" u="none" strike="noStrike" kern="0" cap="none" spc="-1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F09BC4A-6651-09D6-A8F6-B1C835004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6" y="5174748"/>
            <a:ext cx="2113818" cy="142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957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>
            <a:extLst>
              <a:ext uri="{FF2B5EF4-FFF2-40B4-BE49-F238E27FC236}">
                <a16:creationId xmlns:a16="http://schemas.microsoft.com/office/drawing/2014/main" xmlns="" id="{31D25131-5B8D-7AB3-97D0-4078CB9269A7}"/>
              </a:ext>
            </a:extLst>
          </p:cNvPr>
          <p:cNvSpPr/>
          <p:nvPr/>
        </p:nvSpPr>
        <p:spPr>
          <a:xfrm>
            <a:off x="430823" y="988133"/>
            <a:ext cx="11482754" cy="530542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>
            <a:noAutofit/>
          </a:bodyPr>
          <a:lstStyle/>
          <a:p>
            <a:pPr marL="345780" indent="-342900" algn="just" defTabSz="914400">
              <a:lnSpc>
                <a:spcPct val="90000"/>
              </a:lnSpc>
              <a:spcBef>
                <a:spcPts val="1001"/>
              </a:spcBef>
              <a:buClr>
                <a:schemeClr val="accent1"/>
              </a:buClr>
              <a:buFont typeface="+mj-lt"/>
              <a:buAutoNum type="alphaLcParenR" startAt="3"/>
              <a:defRPr/>
            </a:pPr>
            <a:r>
              <a:rPr lang="pt-BR" sz="1900" b="1" kern="0" spc="-1" dirty="0">
                <a:solidFill>
                  <a:schemeClr val="accent1"/>
                </a:solidFill>
                <a:latin typeface="Arial"/>
              </a:rPr>
              <a:t>Financiamento ao descomissionamento e desmantelamento de plataformas de forma ambientalmente adequada: </a:t>
            </a:r>
          </a:p>
          <a:p>
            <a:pPr marL="432000" marR="0" lvl="1" indent="-215280" algn="just" defTabSz="91440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pt-BR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A estimativa da ANP </a:t>
            </a:r>
            <a:r>
              <a:rPr lang="pt-BR" kern="0" spc="-1" dirty="0">
                <a:solidFill>
                  <a:schemeClr val="tx1">
                    <a:lumMod val="75000"/>
                  </a:schemeClr>
                </a:solidFill>
                <a:latin typeface="Arial"/>
                <a:ea typeface="DejaVu Sans"/>
              </a:rPr>
              <a:t>é</a:t>
            </a:r>
            <a:r>
              <a:rPr kumimoji="0" lang="pt-BR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  <a:ea typeface="DejaVu Sans"/>
              </a:rPr>
              <a:t> de mercado de R$ 51 bilhões para descomissionar em 5 anos;</a:t>
            </a:r>
          </a:p>
          <a:p>
            <a:pPr marL="432000" marR="0" lvl="1" indent="-215280" algn="just" defTabSz="91440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pt-BR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rial"/>
              </a:rPr>
              <a:t>Impacto positivo para o meio ambiente.</a:t>
            </a:r>
          </a:p>
          <a:p>
            <a:pPr marL="216000" algn="just" defTabSz="914400">
              <a:lnSpc>
                <a:spcPct val="90000"/>
              </a:lnSpc>
              <a:spcBef>
                <a:spcPts val="1001"/>
              </a:spcBef>
              <a:buClr>
                <a:srgbClr val="283C32"/>
              </a:buClr>
              <a:defRPr/>
            </a:pPr>
            <a:endParaRPr lang="pt-BR" sz="1200" kern="0" spc="-1" dirty="0">
              <a:solidFill>
                <a:prstClr val="black"/>
              </a:solidFill>
              <a:latin typeface="Arial"/>
            </a:endParaRPr>
          </a:p>
          <a:p>
            <a:pPr marL="345780" indent="-342900" algn="just" defTabSz="914400">
              <a:lnSpc>
                <a:spcPct val="90000"/>
              </a:lnSpc>
              <a:spcBef>
                <a:spcPts val="1001"/>
              </a:spcBef>
              <a:buClr>
                <a:schemeClr val="accent1"/>
              </a:buClr>
              <a:buFont typeface="+mj-lt"/>
              <a:buAutoNum type="alphaLcParenR" startAt="4"/>
              <a:defRPr/>
            </a:pPr>
            <a:r>
              <a:rPr lang="pt-BR" sz="1900" b="1" kern="0" spc="-1" dirty="0">
                <a:solidFill>
                  <a:schemeClr val="accent1"/>
                </a:solidFill>
                <a:latin typeface="Arial"/>
              </a:rPr>
              <a:t>Financiamento aos gastos locais para aquisição, construção e integração de módulos de plataformas: </a:t>
            </a:r>
          </a:p>
          <a:p>
            <a:pPr marL="432000" lvl="1" indent="-215280" algn="just" defTabSz="914400">
              <a:lnSpc>
                <a:spcPct val="90000"/>
              </a:lnSpc>
              <a:spcBef>
                <a:spcPts val="1001"/>
              </a:spcBef>
              <a:buClr>
                <a:schemeClr val="bg1">
                  <a:lumMod val="50000"/>
                </a:schemeClr>
              </a:buClr>
              <a:buSzPct val="45000"/>
              <a:buFont typeface="Wingdings" charset="2"/>
              <a:buChar char=""/>
              <a:defRPr/>
            </a:pPr>
            <a:r>
              <a:rPr lang="pt-BR" sz="1900" kern="0" spc="-1" dirty="0">
                <a:solidFill>
                  <a:srgbClr val="283C32"/>
                </a:solidFill>
                <a:latin typeface="Arial"/>
              </a:rPr>
              <a:t> </a:t>
            </a:r>
            <a:r>
              <a:rPr lang="pt-BR" kern="0" spc="-1" dirty="0">
                <a:solidFill>
                  <a:schemeClr val="tx1">
                    <a:lumMod val="75000"/>
                  </a:schemeClr>
                </a:solidFill>
                <a:latin typeface="Arial"/>
              </a:rPr>
              <a:t>Previsão de entrada em operação de 27 plataformas até 2031;</a:t>
            </a:r>
          </a:p>
          <a:p>
            <a:pPr marL="432000" lvl="1" indent="-215280" algn="just" defTabSz="914400">
              <a:lnSpc>
                <a:spcPct val="90000"/>
              </a:lnSpc>
              <a:spcBef>
                <a:spcPts val="1001"/>
              </a:spcBef>
              <a:buClr>
                <a:schemeClr val="bg1">
                  <a:lumMod val="50000"/>
                </a:schemeClr>
              </a:buClr>
              <a:buSzPct val="45000"/>
              <a:buFont typeface="Wingdings" charset="2"/>
              <a:buChar char=""/>
              <a:defRPr/>
            </a:pPr>
            <a:r>
              <a:rPr lang="pt-BR" kern="0" spc="-1" dirty="0">
                <a:solidFill>
                  <a:schemeClr val="tx1">
                    <a:lumMod val="75000"/>
                  </a:schemeClr>
                </a:solidFill>
                <a:latin typeface="Arial"/>
              </a:rPr>
              <a:t>As novas plataformas de produção vão requerer de 27 a 40 embarcações de apoio.</a:t>
            </a:r>
          </a:p>
          <a:p>
            <a:pPr marL="432000" lvl="1" indent="-215280" algn="just" defTabSz="914400">
              <a:lnSpc>
                <a:spcPct val="90000"/>
              </a:lnSpc>
              <a:spcBef>
                <a:spcPts val="1001"/>
              </a:spcBef>
              <a:buClr>
                <a:schemeClr val="bg1">
                  <a:lumMod val="50000"/>
                </a:schemeClr>
              </a:buClr>
              <a:buSzPct val="45000"/>
              <a:buFont typeface="Wingdings" charset="2"/>
              <a:buChar char=""/>
              <a:defRPr/>
            </a:pPr>
            <a:endParaRPr lang="pt-BR" sz="1200" kern="0" spc="-1" dirty="0">
              <a:solidFill>
                <a:schemeClr val="tx1">
                  <a:lumMod val="75000"/>
                </a:schemeClr>
              </a:solidFill>
              <a:latin typeface="Arial"/>
            </a:endParaRPr>
          </a:p>
          <a:p>
            <a:pPr marL="432000" lvl="1" indent="-215280" algn="just" defTabSz="914400">
              <a:lnSpc>
                <a:spcPct val="90000"/>
              </a:lnSpc>
              <a:spcBef>
                <a:spcPts val="1001"/>
              </a:spcBef>
              <a:buClr>
                <a:schemeClr val="bg1">
                  <a:lumMod val="50000"/>
                </a:schemeClr>
              </a:buClr>
              <a:buSzPct val="45000"/>
              <a:buFont typeface="Wingdings" charset="2"/>
              <a:buChar char=""/>
              <a:defRPr/>
            </a:pPr>
            <a:endParaRPr lang="pt-BR" sz="1200" kern="0" spc="-1" dirty="0">
              <a:solidFill>
                <a:schemeClr val="tx1">
                  <a:lumMod val="75000"/>
                </a:schemeClr>
              </a:solidFill>
              <a:latin typeface="Arial"/>
            </a:endParaRPr>
          </a:p>
          <a:p>
            <a:pPr marL="460080" lvl="1" indent="-457200" algn="just" defTabSz="914400">
              <a:lnSpc>
                <a:spcPct val="90000"/>
              </a:lnSpc>
              <a:spcBef>
                <a:spcPts val="1001"/>
              </a:spcBef>
              <a:buClr>
                <a:schemeClr val="accent1"/>
              </a:buClr>
              <a:buSzPct val="100000"/>
              <a:buFont typeface="+mj-lt"/>
              <a:buAutoNum type="alphaLcParenR" startAt="5"/>
              <a:defRPr/>
            </a:pPr>
            <a:r>
              <a:rPr lang="pt-BR" sz="1900" b="1" kern="0" spc="-1" dirty="0">
                <a:solidFill>
                  <a:schemeClr val="accent1"/>
                </a:solidFill>
                <a:latin typeface="Arial"/>
              </a:rPr>
              <a:t>Financiamento à construção e integração de estruturas flutuantes para à geração de energia de energia offshore:</a:t>
            </a:r>
          </a:p>
          <a:p>
            <a:pPr marL="432000" lvl="1" indent="-215280" algn="just" defTabSz="914400">
              <a:lnSpc>
                <a:spcPct val="90000"/>
              </a:lnSpc>
              <a:spcBef>
                <a:spcPts val="1001"/>
              </a:spcBef>
              <a:buClr>
                <a:schemeClr val="bg1">
                  <a:lumMod val="50000"/>
                </a:schemeClr>
              </a:buClr>
              <a:buSzPct val="45000"/>
              <a:buFont typeface="Wingdings" charset="2"/>
              <a:buChar char=""/>
              <a:defRPr/>
            </a:pPr>
            <a:r>
              <a:rPr lang="pt-BR" sz="1900" kern="0" spc="-1" dirty="0">
                <a:solidFill>
                  <a:schemeClr val="tx1">
                    <a:lumMod val="75000"/>
                  </a:schemeClr>
                </a:solidFill>
                <a:latin typeface="Arial"/>
              </a:rPr>
              <a:t>O setor de O&amp;G já </a:t>
            </a:r>
            <a:r>
              <a:rPr lang="pt-BR" sz="1900" kern="0" spc="-1" dirty="0" err="1">
                <a:solidFill>
                  <a:schemeClr val="tx1">
                    <a:lumMod val="75000"/>
                  </a:schemeClr>
                </a:solidFill>
                <a:latin typeface="Arial"/>
              </a:rPr>
              <a:t>detem</a:t>
            </a:r>
            <a:r>
              <a:rPr lang="pt-BR" sz="1900" kern="0" spc="-1" dirty="0">
                <a:solidFill>
                  <a:schemeClr val="tx1">
                    <a:lumMod val="75000"/>
                  </a:schemeClr>
                </a:solidFill>
                <a:latin typeface="Arial"/>
              </a:rPr>
              <a:t> o conhecimento da operação marítima; </a:t>
            </a:r>
          </a:p>
          <a:p>
            <a:pPr marL="432000" lvl="1" indent="-215280" algn="just" defTabSz="914400">
              <a:lnSpc>
                <a:spcPct val="90000"/>
              </a:lnSpc>
              <a:spcBef>
                <a:spcPts val="1001"/>
              </a:spcBef>
              <a:buClr>
                <a:schemeClr val="bg1">
                  <a:lumMod val="50000"/>
                </a:schemeClr>
              </a:buClr>
              <a:buSzPct val="45000"/>
              <a:buFont typeface="Wingdings" charset="2"/>
              <a:buChar char=""/>
              <a:defRPr/>
            </a:pPr>
            <a:r>
              <a:rPr lang="pt-BR" sz="1900" kern="0" spc="-1" dirty="0">
                <a:solidFill>
                  <a:schemeClr val="tx1">
                    <a:lumMod val="75000"/>
                  </a:schemeClr>
                </a:solidFill>
                <a:latin typeface="Arial"/>
              </a:rPr>
              <a:t>Estaleiros e armadores começam a se preparar para atender a esse novo mercado. </a:t>
            </a:r>
          </a:p>
          <a:p>
            <a:pPr marL="432000" lvl="1" indent="-215280" algn="just" defTabSz="914400">
              <a:lnSpc>
                <a:spcPct val="90000"/>
              </a:lnSpc>
              <a:spcBef>
                <a:spcPts val="1001"/>
              </a:spcBef>
              <a:buClr>
                <a:schemeClr val="bg1">
                  <a:lumMod val="50000"/>
                </a:schemeClr>
              </a:buClr>
              <a:buSzPct val="45000"/>
              <a:buFont typeface="Wingdings" charset="2"/>
              <a:buChar char=""/>
              <a:defRPr/>
            </a:pPr>
            <a:endParaRPr lang="pt-BR" sz="1900" kern="0" spc="-1" dirty="0">
              <a:solidFill>
                <a:schemeClr val="tx1">
                  <a:lumMod val="75000"/>
                </a:schemeClr>
              </a:solidFill>
              <a:latin typeface="Arial"/>
            </a:endParaRPr>
          </a:p>
          <a:p>
            <a:pPr marL="432000" marR="0" lvl="1" indent="-215280" algn="just" defTabSz="91440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endParaRPr kumimoji="0" lang="pt-BR" sz="19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rial"/>
            </a:endParaRPr>
          </a:p>
          <a:p>
            <a:pPr marL="216000" marR="0" lvl="0" indent="0" algn="just" defTabSz="91440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</a:br>
            <a:endParaRPr kumimoji="0" lang="pt-BR" sz="19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7C3CB2-AB8B-07EC-DDC2-9A554F22B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2" t="5101" r="20811" b="5260"/>
          <a:stretch/>
        </p:blipFill>
        <p:spPr bwMode="auto">
          <a:xfrm>
            <a:off x="10005646" y="2988473"/>
            <a:ext cx="1907931" cy="172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me do tema">
            <a:extLst>
              <a:ext uri="{FF2B5EF4-FFF2-40B4-BE49-F238E27FC236}">
                <a16:creationId xmlns:a16="http://schemas.microsoft.com/office/drawing/2014/main" xmlns="" id="{7AFB3501-2EE6-4F06-8601-C86D555FD4FA}"/>
              </a:ext>
            </a:extLst>
          </p:cNvPr>
          <p:cNvSpPr txBox="1"/>
          <p:nvPr/>
        </p:nvSpPr>
        <p:spPr>
          <a:xfrm>
            <a:off x="548760" y="450146"/>
            <a:ext cx="1184608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0">
                <a:solidFill>
                  <a:srgbClr val="FFDD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lvl="0" defTabSz="828675" hangingPunct="0">
              <a:spcAft>
                <a:spcPts val="200"/>
              </a:spcAft>
              <a:defRPr/>
            </a:pPr>
            <a:r>
              <a:rPr lang="pt-BR" sz="2000" b="1" kern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Propostas de Apoio com Recursos do FMM</a:t>
            </a:r>
          </a:p>
        </p:txBody>
      </p:sp>
    </p:spTree>
    <p:extLst>
      <p:ext uri="{BB962C8B-B14F-4D97-AF65-F5344CB8AC3E}">
        <p14:creationId xmlns:p14="http://schemas.microsoft.com/office/powerpoint/2010/main" val="38982389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1_Tema do Office">
  <a:themeElements>
    <a:clrScheme name="BNDES_PPT">
      <a:dk1>
        <a:srgbClr val="7B7B7B"/>
      </a:dk1>
      <a:lt1>
        <a:sysClr val="window" lastClr="FFFFFF"/>
      </a:lt1>
      <a:dk2>
        <a:srgbClr val="C9C9C9"/>
      </a:dk2>
      <a:lt2>
        <a:srgbClr val="FFFFFF"/>
      </a:lt2>
      <a:accent1>
        <a:srgbClr val="1E428B"/>
      </a:accent1>
      <a:accent2>
        <a:srgbClr val="009933"/>
      </a:accent2>
      <a:accent3>
        <a:srgbClr val="E75300"/>
      </a:accent3>
      <a:accent4>
        <a:srgbClr val="52BBB5"/>
      </a:accent4>
      <a:accent5>
        <a:srgbClr val="759CB8"/>
      </a:accent5>
      <a:accent6>
        <a:srgbClr val="65B32E"/>
      </a:accent6>
      <a:hlink>
        <a:srgbClr val="1E428B"/>
      </a:hlink>
      <a:folHlink>
        <a:srgbClr val="759CB8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NDES_PPTPADRAO_2023 final.potx" id="{372600E5-5449-4785-A534-D5512674F534}" vid="{44BE1CB9-669F-4201-A1DB-9F37178D987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414806918429D4EAD9B8C1567CB38C3" ma:contentTypeVersion="16" ma:contentTypeDescription="Crie um novo documento." ma:contentTypeScope="" ma:versionID="c9016450987f96a00ecc7c6062a366c5">
  <xsd:schema xmlns:xsd="http://www.w3.org/2001/XMLSchema" xmlns:xs="http://www.w3.org/2001/XMLSchema" xmlns:p="http://schemas.microsoft.com/office/2006/metadata/properties" xmlns:ns2="d95a7201-e5b7-4016-87f8-9f760fcbb428" xmlns:ns3="ad7ea48e-e536-41d4-9f9a-080acdf5a2f8" targetNamespace="http://schemas.microsoft.com/office/2006/metadata/properties" ma:root="true" ma:fieldsID="55246ddf4c3cf110b32089d0dcf9fc65" ns2:_="" ns3:_="">
    <xsd:import namespace="d95a7201-e5b7-4016-87f8-9f760fcbb428"/>
    <xsd:import namespace="ad7ea48e-e536-41d4-9f9a-080acdf5a2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5a7201-e5b7-4016-87f8-9f760fcbb42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2760691-8725-4120-a377-c54abaab09ce}" ma:internalName="TaxCatchAll" ma:showField="CatchAllData" ma:web="d95a7201-e5b7-4016-87f8-9f760fcbb4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7ea48e-e536-41d4-9f9a-080acdf5a2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0cf186e4-621b-475d-9963-da1c833412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d7ea48e-e536-41d4-9f9a-080acdf5a2f8">
      <Terms xmlns="http://schemas.microsoft.com/office/infopath/2007/PartnerControls"/>
    </lcf76f155ced4ddcb4097134ff3c332f>
    <TaxCatchAll xmlns="d95a7201-e5b7-4016-87f8-9f760fcbb42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EFA0E3-B72A-4574-A7B1-3F4466D93E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5a7201-e5b7-4016-87f8-9f760fcbb428"/>
    <ds:schemaRef ds:uri="ad7ea48e-e536-41d4-9f9a-080acdf5a2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B8C1F3-4761-45FE-A344-E4F9503C4D62}">
  <ds:schemaRefs>
    <ds:schemaRef ds:uri="http://purl.org/dc/terms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ad7ea48e-e536-41d4-9f9a-080acdf5a2f8"/>
    <ds:schemaRef ds:uri="d95a7201-e5b7-4016-87f8-9f760fcbb428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1331484-2C7D-4991-8A0F-A9D83F4213E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e2324c6-6925-427e-b56d-4e6eda16752a}" enabled="0" method="" siteId="{7e2324c6-6925-427e-b56d-4e6eda16752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BNDES_PPTPADRAO_2023 final</Template>
  <TotalTime>890</TotalTime>
  <Words>584</Words>
  <Application>Microsoft Office PowerPoint</Application>
  <PresentationFormat>Widescreen</PresentationFormat>
  <Paragraphs>111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22" baseType="lpstr">
      <vt:lpstr>MS Gothic</vt:lpstr>
      <vt:lpstr>Arial</vt:lpstr>
      <vt:lpstr>Arial Narrow</vt:lpstr>
      <vt:lpstr>Avenir Next Regular</vt:lpstr>
      <vt:lpstr>Calibri</vt:lpstr>
      <vt:lpstr>Calibri Light</vt:lpstr>
      <vt:lpstr>Courier New</vt:lpstr>
      <vt:lpstr>DejaVu Sans</vt:lpstr>
      <vt:lpstr>Optimum</vt:lpstr>
      <vt:lpstr>Wingdings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BNDES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Andre Pompeo do Amaral Mendes</dc:creator>
  <cp:lastModifiedBy>Cíntia Alves Figueiredo Cabral</cp:lastModifiedBy>
  <cp:revision>32</cp:revision>
  <cp:lastPrinted>2022-11-07T22:20:14Z</cp:lastPrinted>
  <dcterms:created xsi:type="dcterms:W3CDTF">2023-04-20T16:13:29Z</dcterms:created>
  <dcterms:modified xsi:type="dcterms:W3CDTF">2023-04-25T11:54:39Z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0x010100C414806918429D4EAD9B8C1567CB38C3</vt:lpwstr>
  </property>
</Properties>
</file>