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02" r:id="rId6"/>
    <p:sldId id="301" r:id="rId7"/>
    <p:sldId id="303" r:id="rId8"/>
    <p:sldId id="304" r:id="rId9"/>
    <p:sldId id="305" r:id="rId10"/>
    <p:sldId id="299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1"/>
    <a:srgbClr val="F5B918"/>
    <a:srgbClr val="00B0F0"/>
    <a:srgbClr val="348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>
        <p:scale>
          <a:sx n="102" d="100"/>
          <a:sy n="102" d="100"/>
        </p:scale>
        <p:origin x="9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F80EB-E4D7-9B95-DC48-DDB36D5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590C0A-4F50-F43E-2107-719571915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21A5B-3864-3874-8D27-4BFCDC02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6A02B7-4C8A-491E-A17F-1BD92190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F71BC5-96BF-182F-B208-3ECA97C8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EB3D-11A7-7098-404C-2802D4CE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C79D5-70D5-7CA3-09E4-16A5B4E6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94029A-B313-4FE8-A962-4CC3674D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CAFB-99D8-9D71-B274-DC5E842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296BCB-154A-C129-EF42-FAAA81E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0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EE8CC-87CD-49FF-6F7E-8C8F4010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EA049-6646-C5EE-6085-4B6D0F18C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63644-3CF2-81DA-B098-DA9F21C9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50E15-20FB-C033-ED2C-B0BB470D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58877-13B4-5DB6-FD87-4E94C43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02317-1DEF-B1E1-0C03-2C89C3E8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DCC0A-925C-9EDD-93C5-D8E72EF0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06D95-0060-74C5-F77E-28308E2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E0ECA-4FB8-DD1A-57F2-67101D96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0E603F-5DE3-8006-2559-65F1DB2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5125A-535F-81B2-D963-551B1EFA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76B1E-6215-C8A6-FE7E-D93F6F7C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D8378-0D3C-6F53-0EE1-DF6658BA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E34DC-D6F9-8F99-7399-0BF08AFC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30DD9-5DCA-3A7A-0504-0D6EAAD3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6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4BD2F-3833-D2B2-2AE7-31CDF933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54A88-9B2B-66E7-362C-27067F790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C1C2-7FE7-AD02-FE14-D8B958625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8DAE3B-C68C-12D8-CB0A-237F71D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DAD87B-22B1-0BAD-D847-88D8B9F4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924018-3B19-32AB-25EB-2D983A72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1E87-C0BE-347B-DBD4-917A1E8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2F800D-78AE-550A-BFBA-4615BD35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F2F20-E7B3-1377-F41F-6025C3D4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292CC-B0EB-32C8-0BD3-C9A45E408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CEC06-40C1-1BE9-0B28-A1A873C6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95021-3D29-BC4D-997C-B1C5005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837E68-3410-82CF-B2D2-E35A4445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7F87BC-901A-6E29-ADFB-24F3A69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46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DB028-C064-74E6-0429-5736CAFF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E162ED-3F2D-D065-88DE-3B2FDF9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360280-E801-781B-3249-95D3DA97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A3AC6F-F94E-B2E0-A6C2-4FC9DD2E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4A2550B-6798-C4E8-95BF-657E80C98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089" y="0"/>
            <a:ext cx="1967911" cy="1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5804-B655-FED4-F6FB-C793D35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159032-3C3A-EC84-8249-F20DB774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9A1E2-5113-9D3B-BE99-479BE5889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D62243-7158-0D20-8F8C-9BA6BE7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2CF880-917F-E6EB-027F-49A571F4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C8D8F9-A01F-AC6B-802E-1413B001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A2A9-B801-1CC0-A50C-4C3DB65A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D7952D-F041-98F5-65E8-63BB4644F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EA79D-38BC-4C63-D7C5-81BC6DE1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9522E6-9BCC-A6C0-6730-6714C01C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70350B-D9A0-5683-9FC3-563AB3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215BF-6572-4561-85D0-57C7770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A0B882-BC13-1AE8-D195-DBF06F9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4ECE5-35F4-CB83-F0E3-C715D7063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46097-4364-CD95-CE20-B7B8C4DE6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BDEF-50DE-4D45-BC65-AB81243B8F42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24C14A-E67D-11E3-164C-BCFC6F79A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2D389-BABD-D485-41F4-57B2C796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E0F0-0FDE-5847-BF9B-66A412151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5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5EE003-9B58-CA16-D20B-CE4EA8E8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3BEE9-519F-57B5-FA4A-5293CCED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577080"/>
            <a:ext cx="10439400" cy="1422400"/>
          </a:xfrm>
        </p:spPr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chemeClr val="bg1"/>
                </a:solidFill>
                <a:latin typeface="+mn-lt"/>
              </a:rPr>
              <a:t>APRESENTAÇÃO DA NOVA</a:t>
            </a:r>
            <a:br>
              <a:rPr lang="pt-BR" sz="4900" b="1" dirty="0">
                <a:solidFill>
                  <a:schemeClr val="bg1"/>
                </a:solidFill>
                <a:latin typeface="+mn-lt"/>
              </a:rPr>
            </a:br>
            <a:r>
              <a:rPr lang="pt-BR" sz="4900" b="1" dirty="0">
                <a:solidFill>
                  <a:schemeClr val="bg1"/>
                </a:solidFill>
                <a:latin typeface="+mn-lt"/>
              </a:rPr>
              <a:t>ESTRUTURA DA CGU </a:t>
            </a:r>
            <a:br>
              <a:rPr lang="pt-BR" dirty="0"/>
            </a:br>
            <a:r>
              <a:rPr lang="pt-BR" sz="2400" dirty="0">
                <a:solidFill>
                  <a:schemeClr val="bg1"/>
                </a:solidFill>
              </a:rPr>
              <a:t>31 de maio de 2023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2C4BB5-5845-497F-AE9C-9ABBE2CC4A2D}"/>
              </a:ext>
            </a:extLst>
          </p:cNvPr>
          <p:cNvSpPr txBox="1"/>
          <p:nvPr/>
        </p:nvSpPr>
        <p:spPr>
          <a:xfrm>
            <a:off x="1333499" y="1644288"/>
            <a:ext cx="9524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Reestruturação manteve competências consolidadas historicamente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Aprimoramento da capacidade de a CGU identificar ilícitos e ser capaz de investiga-los e puni-los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Garantia do foco no aprimoramento das políticas públicas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Garantia do enfrentamento à corrupção, ao mesmo tempo em que promovemos integridades pública e privada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Criação da Secretaria Nacional de Acesso à Informação para priorizar a pauta, dado o relevo que o tema ganhou, sem aumento de custos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Manutenção das estruturas tradicionais da Secretaria Federal de Controle, da </a:t>
            </a:r>
            <a:r>
              <a:rPr lang="pt-BR" dirty="0" err="1"/>
              <a:t>Ouvidoria-Geral</a:t>
            </a:r>
            <a:r>
              <a:rPr lang="pt-BR" dirty="0"/>
              <a:t> e da Corregedoria-Geral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32F2E7-2003-444F-F6CD-4D28E8E3257E}"/>
              </a:ext>
            </a:extLst>
          </p:cNvPr>
          <p:cNvSpPr txBox="1"/>
          <p:nvPr/>
        </p:nvSpPr>
        <p:spPr>
          <a:xfrm>
            <a:off x="2302476" y="258509"/>
            <a:ext cx="75870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PREMISSAS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8EC94F8-DA91-5C57-A4B8-6CFD77568C58}"/>
              </a:ext>
            </a:extLst>
          </p:cNvPr>
          <p:cNvCxnSpPr/>
          <p:nvPr/>
        </p:nvCxnSpPr>
        <p:spPr>
          <a:xfrm>
            <a:off x="0" y="966395"/>
            <a:ext cx="1074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1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0971BDF-862B-43CF-985C-669148AC9692}"/>
              </a:ext>
            </a:extLst>
          </p:cNvPr>
          <p:cNvSpPr txBox="1"/>
          <p:nvPr/>
        </p:nvSpPr>
        <p:spPr>
          <a:xfrm>
            <a:off x="2302476" y="258509"/>
            <a:ext cx="75870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ORGANOGRAMA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0179AA0-971E-52CD-F7C8-2132E2F0B9EB}"/>
              </a:ext>
            </a:extLst>
          </p:cNvPr>
          <p:cNvCxnSpPr/>
          <p:nvPr/>
        </p:nvCxnSpPr>
        <p:spPr>
          <a:xfrm>
            <a:off x="0" y="966395"/>
            <a:ext cx="1074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9C9A3934-BF23-84A2-AB20-308361D6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9" y="1365338"/>
            <a:ext cx="11436500" cy="50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EB27A5-F9C2-E1EC-F4CA-C84DC9BD788E}"/>
              </a:ext>
            </a:extLst>
          </p:cNvPr>
          <p:cNvSpPr txBox="1"/>
          <p:nvPr/>
        </p:nvSpPr>
        <p:spPr>
          <a:xfrm>
            <a:off x="2302476" y="258509"/>
            <a:ext cx="75870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ORGANOGRAMA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AEB191F-F2EE-20AF-31F1-3031C72D914E}"/>
              </a:ext>
            </a:extLst>
          </p:cNvPr>
          <p:cNvCxnSpPr/>
          <p:nvPr/>
        </p:nvCxnSpPr>
        <p:spPr>
          <a:xfrm>
            <a:off x="0" y="966395"/>
            <a:ext cx="1074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Linha do tempo&#10;&#10;Descrição gerada automaticamente">
            <a:extLst>
              <a:ext uri="{FF2B5EF4-FFF2-40B4-BE49-F238E27FC236}">
                <a16:creationId xmlns:a16="http://schemas.microsoft.com/office/drawing/2014/main" id="{F7599FF3-1A46-566F-2223-9352FA4F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20" y="1404807"/>
            <a:ext cx="9322357" cy="4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65840F-7711-A11E-FBED-38F6EC2A72D8}"/>
              </a:ext>
            </a:extLst>
          </p:cNvPr>
          <p:cNvSpPr txBox="1"/>
          <p:nvPr/>
        </p:nvSpPr>
        <p:spPr>
          <a:xfrm>
            <a:off x="2302476" y="258509"/>
            <a:ext cx="75870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ORGANOGRAMA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78DB3CA-7F0A-4195-609B-A3310BBB6829}"/>
              </a:ext>
            </a:extLst>
          </p:cNvPr>
          <p:cNvCxnSpPr/>
          <p:nvPr/>
        </p:nvCxnSpPr>
        <p:spPr>
          <a:xfrm>
            <a:off x="0" y="966395"/>
            <a:ext cx="1074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Carta&#10;&#10;Descrição gerada automaticamente com confiança média">
            <a:extLst>
              <a:ext uri="{FF2B5EF4-FFF2-40B4-BE49-F238E27FC236}">
                <a16:creationId xmlns:a16="http://schemas.microsoft.com/office/drawing/2014/main" id="{BD1EBDEE-41A8-77E6-DD73-5B153B54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4" y="2426987"/>
            <a:ext cx="11009871" cy="24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A513F79-29C1-C231-B265-7E2786D2CB39}"/>
              </a:ext>
            </a:extLst>
          </p:cNvPr>
          <p:cNvSpPr txBox="1"/>
          <p:nvPr/>
        </p:nvSpPr>
        <p:spPr>
          <a:xfrm>
            <a:off x="2302476" y="258509"/>
            <a:ext cx="758704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ORGANOGRAMA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B96AE96-F6F1-62AB-1DDF-6346280A8580}"/>
              </a:ext>
            </a:extLst>
          </p:cNvPr>
          <p:cNvCxnSpPr/>
          <p:nvPr/>
        </p:nvCxnSpPr>
        <p:spPr>
          <a:xfrm>
            <a:off x="0" y="966395"/>
            <a:ext cx="1074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391B3151-4B4E-AF56-2143-1DAC25BC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8" y="1800667"/>
            <a:ext cx="10935584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ECE80E9-64F2-FE21-367F-A9E08C3D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2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CDC03E1-6D0D-1D43-1779-F68522382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6" r="8433"/>
          <a:stretch/>
        </p:blipFill>
        <p:spPr>
          <a:xfrm>
            <a:off x="2547936" y="3927100"/>
            <a:ext cx="7096128" cy="48458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BF9D26F-3CFA-357C-8567-B01E07DC7DF6}"/>
              </a:ext>
            </a:extLst>
          </p:cNvPr>
          <p:cNvSpPr/>
          <p:nvPr/>
        </p:nvSpPr>
        <p:spPr>
          <a:xfrm>
            <a:off x="4140200" y="508000"/>
            <a:ext cx="3822700" cy="1854200"/>
          </a:xfrm>
          <a:prstGeom prst="rect">
            <a:avLst/>
          </a:prstGeom>
          <a:solidFill>
            <a:srgbClr val="00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C2A345-1D8F-4D2D-1782-B326B4362B07}"/>
              </a:ext>
            </a:extLst>
          </p:cNvPr>
          <p:cNvSpPr txBox="1"/>
          <p:nvPr/>
        </p:nvSpPr>
        <p:spPr>
          <a:xfrm>
            <a:off x="4567008" y="1898154"/>
            <a:ext cx="3026791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332315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1DEE5AB5CA264882DB1DE77E804E78" ma:contentTypeVersion="13" ma:contentTypeDescription="Crie um novo documento." ma:contentTypeScope="" ma:versionID="574909a3de25a814011a31e020050236">
  <xsd:schema xmlns:xsd="http://www.w3.org/2001/XMLSchema" xmlns:xs="http://www.w3.org/2001/XMLSchema" xmlns:p="http://schemas.microsoft.com/office/2006/metadata/properties" xmlns:ns2="e4ac3b79-9832-4255-be00-ffd270952f86" xmlns:ns3="211a3ffd-4781-43cb-8085-a9c7040a9f09" targetNamespace="http://schemas.microsoft.com/office/2006/metadata/properties" ma:root="true" ma:fieldsID="1f86507a6596bd66ca0c995742dea9a5" ns2:_="" ns3:_="">
    <xsd:import namespace="e4ac3b79-9832-4255-be00-ffd270952f86"/>
    <xsd:import namespace="211a3ffd-4781-43cb-8085-a9c7040a9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c3b79-9832-4255-be00-ffd270952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a3ffd-4781-43cb-8085-a9c7040a9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1aa5ee8-f700-45f0-bc83-094bab5a9913}" ma:internalName="TaxCatchAll" ma:showField="CatchAllData" ma:web="211a3ffd-4781-43cb-8085-a9c7040a9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1a3ffd-4781-43cb-8085-a9c7040a9f09" xsi:nil="true"/>
    <lcf76f155ced4ddcb4097134ff3c332f xmlns="e4ac3b79-9832-4255-be00-ffd270952f8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E47D21-2CD9-4FB3-B386-F671F008D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c3b79-9832-4255-be00-ffd270952f86"/>
    <ds:schemaRef ds:uri="211a3ffd-4781-43cb-8085-a9c7040a9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A3B86-D3A5-4130-8C4F-744CB055249E}">
  <ds:schemaRefs>
    <ds:schemaRef ds:uri="e4ac3b79-9832-4255-be00-ffd270952f86"/>
    <ds:schemaRef ds:uri="211a3ffd-4781-43cb-8085-a9c7040a9f09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D9E8CAC-1F03-4F0D-AE51-DDDBF69E68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{1622B1AA-94D1-DF4E-9064-2187CC57696B}tf10001070</Template>
  <TotalTime>1784</TotalTime>
  <Words>103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DA NOVA ESTRUTURA DA CGU  31 de maio de 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 Palestrante</dc:title>
  <dc:creator>Gabriela de Alencar Araripe Pereira</dc:creator>
  <cp:lastModifiedBy>Gabriela de Alencar Araripe Pereira</cp:lastModifiedBy>
  <cp:revision>30</cp:revision>
  <cp:lastPrinted>2023-05-29T21:23:36Z</cp:lastPrinted>
  <dcterms:created xsi:type="dcterms:W3CDTF">2023-02-27T23:08:33Z</dcterms:created>
  <dcterms:modified xsi:type="dcterms:W3CDTF">2023-05-30T19:03:39Z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0x010100471DEE5AB5CA264882DB1DE77E804E78</vt:lpwstr>
  </property>
</Properties>
</file>