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ppt/authors.xml" ContentType="application/vnd.ms-powerpoint.author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2"/>
  </p:notesMasterIdLst>
  <p:sldIdLst>
    <p:sldId id="4823" r:id="rId5"/>
    <p:sldId id="4863" r:id="rId6"/>
    <p:sldId id="4921" r:id="rId7"/>
    <p:sldId id="4890" r:id="rId8"/>
    <p:sldId id="4887" r:id="rId9"/>
    <p:sldId id="4891" r:id="rId10"/>
    <p:sldId id="4893" r:id="rId11"/>
    <p:sldId id="256" r:id="rId12"/>
    <p:sldId id="4874" r:id="rId13"/>
    <p:sldId id="4875" r:id="rId14"/>
    <p:sldId id="4897" r:id="rId15"/>
    <p:sldId id="4919" r:id="rId16"/>
    <p:sldId id="4922" r:id="rId17"/>
    <p:sldId id="4888" r:id="rId18"/>
    <p:sldId id="4894" r:id="rId19"/>
    <p:sldId id="4923" r:id="rId20"/>
    <p:sldId id="260" r:id="rId21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37" userDrawn="1">
          <p15:clr>
            <a:srgbClr val="A4A3A4"/>
          </p15:clr>
        </p15:guide>
        <p15:guide id="2" pos="3817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805DB59B-9162-6E4F-0301-8E5C47EADE42}" name="Leopoldo Soares Lacerda" initials="LSL" userId="S::leopoldo.lsl@pf.gov.br::1de9d6cc-a77d-447e-bd12-b7a865be34b4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0A046"/>
    <a:srgbClr val="FA9646"/>
    <a:srgbClr val="6666FF"/>
    <a:srgbClr val="B2B2FF"/>
    <a:srgbClr val="E5E5FF"/>
    <a:srgbClr val="BEA828"/>
    <a:srgbClr val="CCAC00"/>
    <a:srgbClr val="FFC966"/>
    <a:srgbClr val="546BAB"/>
    <a:srgbClr val="FAB44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2DB88E3-22BD-4567-9BA5-9E48AE617B4C}" v="2" dt="2023-09-28T13:18:20.31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Estilo Mé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Estilo Médio 2 - Ênfase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4" d="100"/>
          <a:sy n="104" d="100"/>
        </p:scale>
        <p:origin x="756" y="90"/>
      </p:cViewPr>
      <p:guideLst>
        <p:guide orient="horz" pos="2137"/>
        <p:guide pos="381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notesMaster" Target="notesMasters/notesMaster1.xml"/><Relationship Id="rId27" Type="http://schemas.microsoft.com/office/2015/10/relationships/revisionInfo" Target="revisionInfo.xml"/><Relationship Id="rId56" Type="http://schemas.microsoft.com/office/2018/10/relationships/authors" Target="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ACCBFB-9ADD-4292-AD8A-6B0F0852013D}" type="datetimeFigureOut">
              <a:rPr lang="pt-BR" smtClean="0"/>
              <a:t>29/11/2023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FBA033-45F9-4DBE-9336-A8EB955ADAF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047044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Espaço Reservado para Imagem de Slide 1">
            <a:extLst>
              <a:ext uri="{FF2B5EF4-FFF2-40B4-BE49-F238E27FC236}">
                <a16:creationId xmlns:a16="http://schemas.microsoft.com/office/drawing/2014/main" id="{660F3C73-FF37-405A-8A91-D7493CD3542C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3011" name="Espaço Reservado para Anotações 2">
            <a:extLst>
              <a:ext uri="{FF2B5EF4-FFF2-40B4-BE49-F238E27FC236}">
                <a16:creationId xmlns:a16="http://schemas.microsoft.com/office/drawing/2014/main" id="{12185168-3C29-4BB5-83E0-11A1648A88A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t-BR" altLang="pt-BR"/>
          </a:p>
        </p:txBody>
      </p:sp>
      <p:sp>
        <p:nvSpPr>
          <p:cNvPr id="43012" name="Espaço Reservado para Número de Slide 3">
            <a:extLst>
              <a:ext uri="{FF2B5EF4-FFF2-40B4-BE49-F238E27FC236}">
                <a16:creationId xmlns:a16="http://schemas.microsoft.com/office/drawing/2014/main" id="{E13B1B33-4CBC-480B-B199-4CD989836B7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B3322653-CA9B-422A-B6A8-FFB944934FDF}" type="slidenum">
              <a:rPr lang="pt-BR" altLang="pt-BR"/>
              <a:pPr/>
              <a:t>2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7676481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Espaço Reservado para Imagem de Slide 1">
            <a:extLst>
              <a:ext uri="{FF2B5EF4-FFF2-40B4-BE49-F238E27FC236}">
                <a16:creationId xmlns:a16="http://schemas.microsoft.com/office/drawing/2014/main" id="{660F3C73-FF37-405A-8A91-D7493CD3542C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3011" name="Espaço Reservado para Anotações 2">
            <a:extLst>
              <a:ext uri="{FF2B5EF4-FFF2-40B4-BE49-F238E27FC236}">
                <a16:creationId xmlns:a16="http://schemas.microsoft.com/office/drawing/2014/main" id="{12185168-3C29-4BB5-83E0-11A1648A88A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t-BR" altLang="pt-BR"/>
          </a:p>
        </p:txBody>
      </p:sp>
      <p:sp>
        <p:nvSpPr>
          <p:cNvPr id="43012" name="Espaço Reservado para Número de Slide 3">
            <a:extLst>
              <a:ext uri="{FF2B5EF4-FFF2-40B4-BE49-F238E27FC236}">
                <a16:creationId xmlns:a16="http://schemas.microsoft.com/office/drawing/2014/main" id="{E13B1B33-4CBC-480B-B199-4CD989836B7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B3322653-CA9B-422A-B6A8-FFB944934FDF}" type="slidenum">
              <a:rPr lang="pt-BR" altLang="pt-BR"/>
              <a:pPr/>
              <a:t>3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8028764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Espaço Reservado para Imagem de Slide 1">
            <a:extLst>
              <a:ext uri="{FF2B5EF4-FFF2-40B4-BE49-F238E27FC236}">
                <a16:creationId xmlns:a16="http://schemas.microsoft.com/office/drawing/2014/main" id="{9BF3DBA9-16F3-4892-B038-921155C23C8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9635" name="Espaço Reservado para Anotações 2">
            <a:extLst>
              <a:ext uri="{FF2B5EF4-FFF2-40B4-BE49-F238E27FC236}">
                <a16:creationId xmlns:a16="http://schemas.microsoft.com/office/drawing/2014/main" id="{CEB177B9-5E22-4C6C-A9EB-0B1B7E360A9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altLang="pt-BR"/>
          </a:p>
        </p:txBody>
      </p:sp>
      <p:sp>
        <p:nvSpPr>
          <p:cNvPr id="69636" name="Espaço Reservado para Número de Slide 3">
            <a:extLst>
              <a:ext uri="{FF2B5EF4-FFF2-40B4-BE49-F238E27FC236}">
                <a16:creationId xmlns:a16="http://schemas.microsoft.com/office/drawing/2014/main" id="{992B4EA6-BD21-4675-8B28-90A4B5CD894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5C8FAA6A-CF16-41FC-B573-52BCB62AD908}" type="slidenum">
              <a:rPr lang="pt-BR" altLang="pt-BR">
                <a:latin typeface="Arial" panose="020B0604020202020204" pitchFamily="34" charset="0"/>
                <a:cs typeface="Arial" panose="020B0604020202020204" pitchFamily="34" charset="0"/>
              </a:rPr>
              <a:pPr/>
              <a:t>12</a:t>
            </a:fld>
            <a:endParaRPr lang="pt-BR" altLang="pt-BR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93757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B69BF2-40CB-4D1C-9AF8-B52A60A65A50}" type="slidenum">
              <a:rPr lang="pt-BR" smtClean="0"/>
              <a:t>17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4738947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062D4ED-B423-4725-BFC3-743134F9AA0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254BCDC-1C67-4BD7-96D7-F017FDBFCE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1681C30E-3821-4CFD-A22D-0B53982E58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244C55-62DB-4EB0-B54D-4322AA18CDA7}" type="datetimeFigureOut">
              <a:rPr lang="pt-BR" smtClean="0"/>
              <a:t>29/11/2023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B90A67E2-BA4C-4D92-8BB4-91F6EE6759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BB458BE7-6CE9-4C96-98DB-5FEB1B6DC8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C5BEE-8F52-408C-8A2A-4D52481BA0D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336442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F82B9AE-1DC4-450D-A497-E6ABA11BD6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0E9D4FB9-992A-4235-B51D-3615F746B5F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819206BE-89B6-45FD-8313-E29AF73D22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244C55-62DB-4EB0-B54D-4322AA18CDA7}" type="datetimeFigureOut">
              <a:rPr lang="pt-BR" smtClean="0"/>
              <a:t>29/11/2023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B79F0848-6ACE-4DBC-AAD6-3CA77F1238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38EE9525-5C83-40E1-A42C-8C66D50F97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C5BEE-8F52-408C-8A2A-4D52481BA0D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625104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D9C877A6-66EB-43D2-B216-595090D0B2E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2A73B9F5-539A-4BD3-941B-88EBDE5DBBB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87E876B0-2190-4A58-9A7E-18A08FDACE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244C55-62DB-4EB0-B54D-4322AA18CDA7}" type="datetimeFigureOut">
              <a:rPr lang="pt-BR" smtClean="0"/>
              <a:t>29/11/2023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FD5B144A-3615-47DF-BA1F-C4FE89E958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3342ABCF-69ED-4B5E-A0DC-454295DFD3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C5BEE-8F52-408C-8A2A-4D52481BA0D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875446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261D4E2-78A5-48A5-9662-6D968452F4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73E49440-4404-4856-811A-26C8AA2FD5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6963D4F2-1D0E-4BEF-8870-4FE6C384F7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244C55-62DB-4EB0-B54D-4322AA18CDA7}" type="datetimeFigureOut">
              <a:rPr lang="pt-BR" smtClean="0"/>
              <a:t>29/11/2023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9AD1B879-6EC3-484F-8B65-E15F044BA3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DC0399F2-C8CF-4261-A4C2-BE89B7BDFB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C5BEE-8F52-408C-8A2A-4D52481BA0D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132996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70E865C-BB59-41F9-996A-275317C837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0076EE33-09CC-496C-A1B8-4DD982057B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EDE42170-1986-470E-8DD6-A9660369E4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244C55-62DB-4EB0-B54D-4322AA18CDA7}" type="datetimeFigureOut">
              <a:rPr lang="pt-BR" smtClean="0"/>
              <a:t>29/11/2023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8C07361B-9C4B-4331-9CA5-BB153D5C5E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0D63CD97-E018-450B-AEC5-31DF569E56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C5BEE-8F52-408C-8A2A-4D52481BA0D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882650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866534B-B237-4F15-BA37-E56320004E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0CFD49A3-BCD2-4C55-BC10-08DA2F428EF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CF0F6583-6C83-414F-B7FE-644FE50069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C040861C-9B01-4064-AB18-7354252474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244C55-62DB-4EB0-B54D-4322AA18CDA7}" type="datetimeFigureOut">
              <a:rPr lang="pt-BR" smtClean="0"/>
              <a:t>29/11/2023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622E7E1E-8F0E-4B71-B22D-C941412292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3D68DB94-5E8D-4AF1-80D4-0F12AD7B5D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C5BEE-8F52-408C-8A2A-4D52481BA0D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103415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ECD9A2F-A95E-426B-BC88-E63A72C9BC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6F0FF489-9CBE-43E8-B299-67336DFA09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2C52FEAE-0FB5-4392-9DDA-3A7FD6E0D78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D9020052-8CCB-48BA-A12C-675CFBDA910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25BDE9EC-ACDB-4F46-B741-79ABCD6DE82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38269BF5-D345-4234-B5A5-D225DC8DA9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244C55-62DB-4EB0-B54D-4322AA18CDA7}" type="datetimeFigureOut">
              <a:rPr lang="pt-BR" smtClean="0"/>
              <a:t>29/11/2023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CA3B5DA7-A229-4338-A251-043B49B2AF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C56CFF85-3552-40BE-A11E-3241506BA7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C5BEE-8F52-408C-8A2A-4D52481BA0D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256187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D2EAAF8-26A5-46E4-AEED-040ADA4AFB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5800C464-B95C-4DBF-8ACE-222651D575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244C55-62DB-4EB0-B54D-4322AA18CDA7}" type="datetimeFigureOut">
              <a:rPr lang="pt-BR" smtClean="0"/>
              <a:t>29/11/2023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2EA59793-CD83-4640-9DB9-5832CAF264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89248C9B-6A11-4419-90B1-FF4D1272E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C5BEE-8F52-408C-8A2A-4D52481BA0D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623196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CD4DF89B-41BE-4FDB-86CC-B9C04C3729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244C55-62DB-4EB0-B54D-4322AA18CDA7}" type="datetimeFigureOut">
              <a:rPr lang="pt-BR" smtClean="0"/>
              <a:t>29/11/2023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8896BDFA-72A8-46D3-8F33-EF14658FF0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92C3F5B7-74F8-466B-87E3-504E3FE9FE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C5BEE-8F52-408C-8A2A-4D52481BA0D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664797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C4C4425-5F47-4A9D-9413-D176CACBB8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6B49DB8D-1A12-4860-9ECD-901341DF80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9D61ADCB-5802-4E77-98D3-B3584F8772C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5DE80F66-1256-46C3-B0FF-96CC53D164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244C55-62DB-4EB0-B54D-4322AA18CDA7}" type="datetimeFigureOut">
              <a:rPr lang="pt-BR" smtClean="0"/>
              <a:t>29/11/2023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39CD4FEF-64CE-4298-A0F7-CF32223E75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8ED77C1D-5F0E-4867-9131-F8B59E5078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C5BEE-8F52-408C-8A2A-4D52481BA0D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186900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BF75257-185E-44BE-B4EA-E1255A75CD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9FBF6618-60EC-4E67-9C92-D71FD170787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1AB12B50-6BD5-4436-B37A-E47D0978C95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BF92CE78-D5AB-42E9-90C5-D02DC25E28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244C55-62DB-4EB0-B54D-4322AA18CDA7}" type="datetimeFigureOut">
              <a:rPr lang="pt-BR" smtClean="0"/>
              <a:t>29/11/2023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90D59260-7FCF-4DEC-83C7-74D71C40D5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B5BDD75A-A210-486F-961D-C8CCE43F90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C5BEE-8F52-408C-8A2A-4D52481BA0D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965997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5052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07ED7FC0-E9B9-415A-9E30-95D00C6E3F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546BC707-E4A6-409D-920D-C7D0D7DB5F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6AEA2A24-9565-44BA-B3EB-8F90F17C089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244C55-62DB-4EB0-B54D-4322AA18CDA7}" type="datetimeFigureOut">
              <a:rPr lang="pt-BR" smtClean="0"/>
              <a:t>29/11/2023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21B95A0C-921D-4622-BCB2-02E3BBB987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2A7B6B78-F314-4A1E-8380-C5E9D4DD8E1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7C5BEE-8F52-408C-8A2A-4D52481BA0D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214115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>
            <a:extLst>
              <a:ext uri="{FF2B5EF4-FFF2-40B4-BE49-F238E27FC236}">
                <a16:creationId xmlns:a16="http://schemas.microsoft.com/office/drawing/2014/main" id="{F72A9BF4-FBF3-4919-8CC2-AE5868B0B808}"/>
              </a:ext>
            </a:extLst>
          </p:cNvPr>
          <p:cNvSpPr/>
          <p:nvPr/>
        </p:nvSpPr>
        <p:spPr>
          <a:xfrm>
            <a:off x="0" y="0"/>
            <a:ext cx="378089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FFFFFF"/>
              </a:solidFill>
            </a:endParaRPr>
          </a:p>
        </p:txBody>
      </p:sp>
      <p:sp>
        <p:nvSpPr>
          <p:cNvPr id="18" name="Retângulo 17">
            <a:extLst>
              <a:ext uri="{FF2B5EF4-FFF2-40B4-BE49-F238E27FC236}">
                <a16:creationId xmlns:a16="http://schemas.microsoft.com/office/drawing/2014/main" id="{BF21EEB3-B6E9-4D6C-964D-A5AE7C8A34D2}"/>
              </a:ext>
            </a:extLst>
          </p:cNvPr>
          <p:cNvSpPr/>
          <p:nvPr/>
        </p:nvSpPr>
        <p:spPr>
          <a:xfrm>
            <a:off x="4400472" y="3237093"/>
            <a:ext cx="7524399" cy="72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pt-BR" sz="3800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AUDIÊNCIA PÚBLICA</a:t>
            </a:r>
          </a:p>
          <a:p>
            <a:pPr algn="ctr"/>
            <a:endParaRPr lang="pt-BR" sz="3800" dirty="0">
              <a:solidFill>
                <a:schemeClr val="bg1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algn="ctr"/>
            <a:r>
              <a:rPr lang="pt-BR" sz="3800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</a:p>
          <a:p>
            <a:pPr algn="ctr"/>
            <a:r>
              <a:rPr lang="pt-BR" sz="2000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SOLUÇÕES PARA PROMOVER A VIGILÂNCIA E A REPRESSÃO À LAVAGEM DE DINHEIRO</a:t>
            </a:r>
          </a:p>
        </p:txBody>
      </p:sp>
      <p:sp>
        <p:nvSpPr>
          <p:cNvPr id="32" name="Retângulo 31">
            <a:extLst>
              <a:ext uri="{FF2B5EF4-FFF2-40B4-BE49-F238E27FC236}">
                <a16:creationId xmlns:a16="http://schemas.microsoft.com/office/drawing/2014/main" id="{34A4204A-30D8-4481-9242-E485E18D5CD3}"/>
              </a:ext>
            </a:extLst>
          </p:cNvPr>
          <p:cNvSpPr/>
          <p:nvPr/>
        </p:nvSpPr>
        <p:spPr>
          <a:xfrm>
            <a:off x="4400472" y="5547032"/>
            <a:ext cx="7524399" cy="72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pt-BR" sz="2800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Brasília-DF, 30 de novembro</a:t>
            </a:r>
            <a:r>
              <a:rPr lang="pt-BR" sz="3600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/2023</a:t>
            </a: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70627" y="3428997"/>
            <a:ext cx="3850746" cy="6"/>
          </a:xfrm>
          <a:prstGeom prst="rect">
            <a:avLst/>
          </a:prstGeom>
        </p:spPr>
      </p:pic>
      <p:pic>
        <p:nvPicPr>
          <p:cNvPr id="12" name="Imagem 11" descr="Desenho de uma pessoa&#10;&#10;Descrição gerada automaticamente com confiança baixa">
            <a:extLst>
              <a:ext uri="{FF2B5EF4-FFF2-40B4-BE49-F238E27FC236}">
                <a16:creationId xmlns:a16="http://schemas.microsoft.com/office/drawing/2014/main" id="{8EDFB02F-92ED-967B-6556-A857FF3DBB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9667" y="2224925"/>
            <a:ext cx="1741555" cy="21859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884216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2795" y="1419108"/>
            <a:ext cx="9186410" cy="4540076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897277E4-A944-4EEB-A754-42C794A5D384}"/>
              </a:ext>
            </a:extLst>
          </p:cNvPr>
          <p:cNvSpPr txBox="1"/>
          <p:nvPr/>
        </p:nvSpPr>
        <p:spPr>
          <a:xfrm>
            <a:off x="4180118" y="648825"/>
            <a:ext cx="787820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INVESTIGAÇÃO PROATIVA</a:t>
            </a:r>
          </a:p>
        </p:txBody>
      </p:sp>
    </p:spTree>
    <p:extLst>
      <p:ext uri="{BB962C8B-B14F-4D97-AF65-F5344CB8AC3E}">
        <p14:creationId xmlns:p14="http://schemas.microsoft.com/office/powerpoint/2010/main" val="17746058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23060"/>
            <a:ext cx="12192000" cy="3611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01820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Título 1">
            <a:extLst>
              <a:ext uri="{FF2B5EF4-FFF2-40B4-BE49-F238E27FC236}">
                <a16:creationId xmlns:a16="http://schemas.microsoft.com/office/drawing/2014/main" id="{A45A5505-7234-4EDD-8693-5D85DF646CB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55903" y="3399769"/>
            <a:ext cx="10640754" cy="775845"/>
          </a:xfrm>
        </p:spPr>
        <p:txBody>
          <a:bodyPr rtlCol="0" anchor="b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br>
              <a:rPr lang="pt-BR" sz="1600">
                <a:solidFill>
                  <a:schemeClr val="tx2"/>
                </a:solidFill>
              </a:rPr>
            </a:br>
            <a:br>
              <a:rPr lang="pt-BR" sz="1600">
                <a:solidFill>
                  <a:schemeClr val="tx2"/>
                </a:solidFill>
              </a:rPr>
            </a:br>
            <a:endParaRPr lang="pt-BR" sz="1600" b="1" u="sng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7834" y="1277783"/>
            <a:ext cx="10871015" cy="43882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9192747"/>
      </p:ext>
    </p:extLst>
  </p:cSld>
  <p:clrMapOvr>
    <a:masterClrMapping/>
  </p:clrMapOvr>
  <p:transition spd="slow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6337064"/>
            <a:ext cx="12192000" cy="520936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6" name="Triangle 5"/>
          <p:cNvSpPr/>
          <p:nvPr/>
        </p:nvSpPr>
        <p:spPr>
          <a:xfrm rot="10800000">
            <a:off x="11066584" y="6337064"/>
            <a:ext cx="445477" cy="151809"/>
          </a:xfrm>
          <a:prstGeom prst="triangle">
            <a:avLst>
              <a:gd name="adj" fmla="val 4771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863533" y="6477000"/>
            <a:ext cx="62015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ANÁLISE DE SWOT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91830" y="476655"/>
            <a:ext cx="17898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pt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PONTOS FORTES (+)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291830" y="5152417"/>
            <a:ext cx="2286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pt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OPORTUNIDADES</a:t>
            </a:r>
          </a:p>
          <a:p>
            <a:pPr lvl="0"/>
            <a:r>
              <a:rPr lang="pt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(+)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9795754" y="282102"/>
            <a:ext cx="20582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r"/>
            <a:r>
              <a:rPr lang="pt" b="1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FRAQUEZAS (-)</a:t>
            </a:r>
            <a:endParaRPr lang="en-US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9568025" y="4957864"/>
            <a:ext cx="2286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r"/>
            <a:r>
              <a:rPr lang="pt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AMEAÇAS</a:t>
            </a:r>
          </a:p>
          <a:p>
            <a:pPr lvl="0" algn="r"/>
            <a:r>
              <a:rPr lang="pt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(–)</a:t>
            </a:r>
            <a:endParaRPr lang="en-US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25" name="Round Single Corner Rectangle 1"/>
          <p:cNvSpPr/>
          <p:nvPr/>
        </p:nvSpPr>
        <p:spPr>
          <a:xfrm rot="10800000">
            <a:off x="93785" y="3100376"/>
            <a:ext cx="5985628" cy="2922902"/>
          </a:xfrm>
          <a:custGeom>
            <a:avLst/>
            <a:gdLst>
              <a:gd name="connsiteX0" fmla="*/ 0 w 3267247"/>
              <a:gd name="connsiteY0" fmla="*/ 0 h 466927"/>
              <a:gd name="connsiteX1" fmla="*/ 3033784 w 3267247"/>
              <a:gd name="connsiteY1" fmla="*/ 0 h 466927"/>
              <a:gd name="connsiteX2" fmla="*/ 3267248 w 3267247"/>
              <a:gd name="connsiteY2" fmla="*/ 233464 h 466927"/>
              <a:gd name="connsiteX3" fmla="*/ 3267247 w 3267247"/>
              <a:gd name="connsiteY3" fmla="*/ 466927 h 466927"/>
              <a:gd name="connsiteX4" fmla="*/ 0 w 3267247"/>
              <a:gd name="connsiteY4" fmla="*/ 466927 h 466927"/>
              <a:gd name="connsiteX5" fmla="*/ 0 w 3267247"/>
              <a:gd name="connsiteY5" fmla="*/ 0 h 466927"/>
              <a:gd name="connsiteX0" fmla="*/ 0 w 3560331"/>
              <a:gd name="connsiteY0" fmla="*/ 0 h 466927"/>
              <a:gd name="connsiteX1" fmla="*/ 3033784 w 3560331"/>
              <a:gd name="connsiteY1" fmla="*/ 0 h 466927"/>
              <a:gd name="connsiteX2" fmla="*/ 3267247 w 3560331"/>
              <a:gd name="connsiteY2" fmla="*/ 466927 h 466927"/>
              <a:gd name="connsiteX3" fmla="*/ 0 w 3560331"/>
              <a:gd name="connsiteY3" fmla="*/ 466927 h 466927"/>
              <a:gd name="connsiteX4" fmla="*/ 0 w 3560331"/>
              <a:gd name="connsiteY4" fmla="*/ 0 h 466927"/>
              <a:gd name="connsiteX0" fmla="*/ 0 w 3267247"/>
              <a:gd name="connsiteY0" fmla="*/ 0 h 466927"/>
              <a:gd name="connsiteX1" fmla="*/ 3267247 w 3267247"/>
              <a:gd name="connsiteY1" fmla="*/ 466927 h 466927"/>
              <a:gd name="connsiteX2" fmla="*/ 0 w 3267247"/>
              <a:gd name="connsiteY2" fmla="*/ 466927 h 466927"/>
              <a:gd name="connsiteX3" fmla="*/ 0 w 3267247"/>
              <a:gd name="connsiteY3" fmla="*/ 0 h 4669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67247" h="466927">
                <a:moveTo>
                  <a:pt x="0" y="0"/>
                </a:moveTo>
                <a:lnTo>
                  <a:pt x="3267247" y="466927"/>
                </a:lnTo>
                <a:lnTo>
                  <a:pt x="0" y="466927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chemeClr val="accent6">
                  <a:lumMod val="50000"/>
                </a:schemeClr>
              </a:gs>
              <a:gs pos="50000">
                <a:schemeClr val="accent6"/>
              </a:gs>
              <a:gs pos="100000">
                <a:schemeClr val="accent5">
                  <a:lumMod val="75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  <a:effectLst>
            <a:outerShdw blurRad="152400" dist="2413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b="1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26" name="Round Single Corner Rectangle 1"/>
          <p:cNvSpPr/>
          <p:nvPr/>
        </p:nvSpPr>
        <p:spPr>
          <a:xfrm flipH="1">
            <a:off x="93784" y="179843"/>
            <a:ext cx="5985628" cy="2922902"/>
          </a:xfrm>
          <a:custGeom>
            <a:avLst/>
            <a:gdLst>
              <a:gd name="connsiteX0" fmla="*/ 0 w 3267247"/>
              <a:gd name="connsiteY0" fmla="*/ 0 h 466927"/>
              <a:gd name="connsiteX1" fmla="*/ 3033784 w 3267247"/>
              <a:gd name="connsiteY1" fmla="*/ 0 h 466927"/>
              <a:gd name="connsiteX2" fmla="*/ 3267248 w 3267247"/>
              <a:gd name="connsiteY2" fmla="*/ 233464 h 466927"/>
              <a:gd name="connsiteX3" fmla="*/ 3267247 w 3267247"/>
              <a:gd name="connsiteY3" fmla="*/ 466927 h 466927"/>
              <a:gd name="connsiteX4" fmla="*/ 0 w 3267247"/>
              <a:gd name="connsiteY4" fmla="*/ 466927 h 466927"/>
              <a:gd name="connsiteX5" fmla="*/ 0 w 3267247"/>
              <a:gd name="connsiteY5" fmla="*/ 0 h 466927"/>
              <a:gd name="connsiteX0" fmla="*/ 0 w 3560331"/>
              <a:gd name="connsiteY0" fmla="*/ 0 h 466927"/>
              <a:gd name="connsiteX1" fmla="*/ 3033784 w 3560331"/>
              <a:gd name="connsiteY1" fmla="*/ 0 h 466927"/>
              <a:gd name="connsiteX2" fmla="*/ 3267247 w 3560331"/>
              <a:gd name="connsiteY2" fmla="*/ 466927 h 466927"/>
              <a:gd name="connsiteX3" fmla="*/ 0 w 3560331"/>
              <a:gd name="connsiteY3" fmla="*/ 466927 h 466927"/>
              <a:gd name="connsiteX4" fmla="*/ 0 w 3560331"/>
              <a:gd name="connsiteY4" fmla="*/ 0 h 466927"/>
              <a:gd name="connsiteX0" fmla="*/ 0 w 3267247"/>
              <a:gd name="connsiteY0" fmla="*/ 0 h 466927"/>
              <a:gd name="connsiteX1" fmla="*/ 3267247 w 3267247"/>
              <a:gd name="connsiteY1" fmla="*/ 466927 h 466927"/>
              <a:gd name="connsiteX2" fmla="*/ 0 w 3267247"/>
              <a:gd name="connsiteY2" fmla="*/ 466927 h 466927"/>
              <a:gd name="connsiteX3" fmla="*/ 0 w 3267247"/>
              <a:gd name="connsiteY3" fmla="*/ 0 h 4669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67247" h="466927">
                <a:moveTo>
                  <a:pt x="0" y="0"/>
                </a:moveTo>
                <a:lnTo>
                  <a:pt x="3267247" y="466927"/>
                </a:lnTo>
                <a:lnTo>
                  <a:pt x="0" y="466927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chemeClr val="accent1">
                  <a:hueOff val="0"/>
                  <a:satOff val="0"/>
                  <a:lumOff val="0"/>
                  <a:alphaOff val="0"/>
                  <a:satMod val="103000"/>
                  <a:lumMod val="102000"/>
                  <a:tint val="94000"/>
                </a:schemeClr>
              </a:gs>
              <a:gs pos="55000">
                <a:srgbClr val="00B0F0"/>
              </a:gs>
              <a:gs pos="100000">
                <a:schemeClr val="accent5">
                  <a:lumMod val="75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b="1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27" name="Round Single Corner Rectangle 1"/>
          <p:cNvSpPr/>
          <p:nvPr/>
        </p:nvSpPr>
        <p:spPr>
          <a:xfrm rot="10800000" flipH="1">
            <a:off x="6079412" y="3105055"/>
            <a:ext cx="5985628" cy="2922902"/>
          </a:xfrm>
          <a:custGeom>
            <a:avLst/>
            <a:gdLst>
              <a:gd name="connsiteX0" fmla="*/ 0 w 3267247"/>
              <a:gd name="connsiteY0" fmla="*/ 0 h 466927"/>
              <a:gd name="connsiteX1" fmla="*/ 3033784 w 3267247"/>
              <a:gd name="connsiteY1" fmla="*/ 0 h 466927"/>
              <a:gd name="connsiteX2" fmla="*/ 3267248 w 3267247"/>
              <a:gd name="connsiteY2" fmla="*/ 233464 h 466927"/>
              <a:gd name="connsiteX3" fmla="*/ 3267247 w 3267247"/>
              <a:gd name="connsiteY3" fmla="*/ 466927 h 466927"/>
              <a:gd name="connsiteX4" fmla="*/ 0 w 3267247"/>
              <a:gd name="connsiteY4" fmla="*/ 466927 h 466927"/>
              <a:gd name="connsiteX5" fmla="*/ 0 w 3267247"/>
              <a:gd name="connsiteY5" fmla="*/ 0 h 466927"/>
              <a:gd name="connsiteX0" fmla="*/ 0 w 3560331"/>
              <a:gd name="connsiteY0" fmla="*/ 0 h 466927"/>
              <a:gd name="connsiteX1" fmla="*/ 3033784 w 3560331"/>
              <a:gd name="connsiteY1" fmla="*/ 0 h 466927"/>
              <a:gd name="connsiteX2" fmla="*/ 3267247 w 3560331"/>
              <a:gd name="connsiteY2" fmla="*/ 466927 h 466927"/>
              <a:gd name="connsiteX3" fmla="*/ 0 w 3560331"/>
              <a:gd name="connsiteY3" fmla="*/ 466927 h 466927"/>
              <a:gd name="connsiteX4" fmla="*/ 0 w 3560331"/>
              <a:gd name="connsiteY4" fmla="*/ 0 h 466927"/>
              <a:gd name="connsiteX0" fmla="*/ 0 w 3267247"/>
              <a:gd name="connsiteY0" fmla="*/ 0 h 466927"/>
              <a:gd name="connsiteX1" fmla="*/ 3267247 w 3267247"/>
              <a:gd name="connsiteY1" fmla="*/ 466927 h 466927"/>
              <a:gd name="connsiteX2" fmla="*/ 0 w 3267247"/>
              <a:gd name="connsiteY2" fmla="*/ 466927 h 466927"/>
              <a:gd name="connsiteX3" fmla="*/ 0 w 3267247"/>
              <a:gd name="connsiteY3" fmla="*/ 0 h 4669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67247" h="466927">
                <a:moveTo>
                  <a:pt x="0" y="0"/>
                </a:moveTo>
                <a:lnTo>
                  <a:pt x="3267247" y="466927"/>
                </a:lnTo>
                <a:lnTo>
                  <a:pt x="0" y="466927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chemeClr val="accent6">
                  <a:lumMod val="50000"/>
                </a:schemeClr>
              </a:gs>
              <a:gs pos="50000">
                <a:srgbClr val="FF0000"/>
              </a:gs>
              <a:gs pos="100000">
                <a:schemeClr val="accent2">
                  <a:lumMod val="75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  <a:effectLst>
            <a:outerShdw blurRad="152400" dist="2413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b="1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28" name="Round Single Corner Rectangle 1"/>
          <p:cNvSpPr/>
          <p:nvPr/>
        </p:nvSpPr>
        <p:spPr>
          <a:xfrm>
            <a:off x="6079412" y="179843"/>
            <a:ext cx="5985628" cy="2928736"/>
          </a:xfrm>
          <a:custGeom>
            <a:avLst/>
            <a:gdLst>
              <a:gd name="connsiteX0" fmla="*/ 0 w 3267247"/>
              <a:gd name="connsiteY0" fmla="*/ 0 h 466927"/>
              <a:gd name="connsiteX1" fmla="*/ 3033784 w 3267247"/>
              <a:gd name="connsiteY1" fmla="*/ 0 h 466927"/>
              <a:gd name="connsiteX2" fmla="*/ 3267248 w 3267247"/>
              <a:gd name="connsiteY2" fmla="*/ 233464 h 466927"/>
              <a:gd name="connsiteX3" fmla="*/ 3267247 w 3267247"/>
              <a:gd name="connsiteY3" fmla="*/ 466927 h 466927"/>
              <a:gd name="connsiteX4" fmla="*/ 0 w 3267247"/>
              <a:gd name="connsiteY4" fmla="*/ 466927 h 466927"/>
              <a:gd name="connsiteX5" fmla="*/ 0 w 3267247"/>
              <a:gd name="connsiteY5" fmla="*/ 0 h 466927"/>
              <a:gd name="connsiteX0" fmla="*/ 0 w 3560331"/>
              <a:gd name="connsiteY0" fmla="*/ 0 h 466927"/>
              <a:gd name="connsiteX1" fmla="*/ 3033784 w 3560331"/>
              <a:gd name="connsiteY1" fmla="*/ 0 h 466927"/>
              <a:gd name="connsiteX2" fmla="*/ 3267247 w 3560331"/>
              <a:gd name="connsiteY2" fmla="*/ 466927 h 466927"/>
              <a:gd name="connsiteX3" fmla="*/ 0 w 3560331"/>
              <a:gd name="connsiteY3" fmla="*/ 466927 h 466927"/>
              <a:gd name="connsiteX4" fmla="*/ 0 w 3560331"/>
              <a:gd name="connsiteY4" fmla="*/ 0 h 466927"/>
              <a:gd name="connsiteX0" fmla="*/ 0 w 3267247"/>
              <a:gd name="connsiteY0" fmla="*/ 0 h 466927"/>
              <a:gd name="connsiteX1" fmla="*/ 3267247 w 3267247"/>
              <a:gd name="connsiteY1" fmla="*/ 466927 h 466927"/>
              <a:gd name="connsiteX2" fmla="*/ 0 w 3267247"/>
              <a:gd name="connsiteY2" fmla="*/ 466927 h 466927"/>
              <a:gd name="connsiteX3" fmla="*/ 0 w 3267247"/>
              <a:gd name="connsiteY3" fmla="*/ 0 h 4669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67247" h="466927">
                <a:moveTo>
                  <a:pt x="0" y="0"/>
                </a:moveTo>
                <a:lnTo>
                  <a:pt x="3267247" y="466927"/>
                </a:lnTo>
                <a:lnTo>
                  <a:pt x="0" y="46692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b="1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32" name="Snip Single Corner Rectangle 31"/>
          <p:cNvSpPr/>
          <p:nvPr/>
        </p:nvSpPr>
        <p:spPr>
          <a:xfrm flipH="1">
            <a:off x="1434830" y="711421"/>
            <a:ext cx="4491933" cy="2253346"/>
          </a:xfrm>
          <a:custGeom>
            <a:avLst/>
            <a:gdLst>
              <a:gd name="connsiteX0" fmla="*/ 0 w 4491933"/>
              <a:gd name="connsiteY0" fmla="*/ 0 h 2253346"/>
              <a:gd name="connsiteX1" fmla="*/ 3365260 w 4491933"/>
              <a:gd name="connsiteY1" fmla="*/ 0 h 2253346"/>
              <a:gd name="connsiteX2" fmla="*/ 4491933 w 4491933"/>
              <a:gd name="connsiteY2" fmla="*/ 1126673 h 2253346"/>
              <a:gd name="connsiteX3" fmla="*/ 4491933 w 4491933"/>
              <a:gd name="connsiteY3" fmla="*/ 2253346 h 2253346"/>
              <a:gd name="connsiteX4" fmla="*/ 0 w 4491933"/>
              <a:gd name="connsiteY4" fmla="*/ 2253346 h 2253346"/>
              <a:gd name="connsiteX5" fmla="*/ 0 w 4491933"/>
              <a:gd name="connsiteY5" fmla="*/ 0 h 2253346"/>
              <a:gd name="connsiteX0" fmla="*/ 0 w 4491933"/>
              <a:gd name="connsiteY0" fmla="*/ 0 h 2253346"/>
              <a:gd name="connsiteX1" fmla="*/ 715845 w 4491933"/>
              <a:gd name="connsiteY1" fmla="*/ 0 h 2253346"/>
              <a:gd name="connsiteX2" fmla="*/ 4491933 w 4491933"/>
              <a:gd name="connsiteY2" fmla="*/ 1126673 h 2253346"/>
              <a:gd name="connsiteX3" fmla="*/ 4491933 w 4491933"/>
              <a:gd name="connsiteY3" fmla="*/ 2253346 h 2253346"/>
              <a:gd name="connsiteX4" fmla="*/ 0 w 4491933"/>
              <a:gd name="connsiteY4" fmla="*/ 2253346 h 2253346"/>
              <a:gd name="connsiteX5" fmla="*/ 0 w 4491933"/>
              <a:gd name="connsiteY5" fmla="*/ 0 h 2253346"/>
              <a:gd name="connsiteX0" fmla="*/ 0 w 4491933"/>
              <a:gd name="connsiteY0" fmla="*/ 0 h 2253346"/>
              <a:gd name="connsiteX1" fmla="*/ 715845 w 4491933"/>
              <a:gd name="connsiteY1" fmla="*/ 0 h 2253346"/>
              <a:gd name="connsiteX2" fmla="*/ 4491933 w 4491933"/>
              <a:gd name="connsiteY2" fmla="*/ 1888673 h 2253346"/>
              <a:gd name="connsiteX3" fmla="*/ 4491933 w 4491933"/>
              <a:gd name="connsiteY3" fmla="*/ 2253346 h 2253346"/>
              <a:gd name="connsiteX4" fmla="*/ 0 w 4491933"/>
              <a:gd name="connsiteY4" fmla="*/ 2253346 h 2253346"/>
              <a:gd name="connsiteX5" fmla="*/ 0 w 4491933"/>
              <a:gd name="connsiteY5" fmla="*/ 0 h 22533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491933" h="2253346">
                <a:moveTo>
                  <a:pt x="0" y="0"/>
                </a:moveTo>
                <a:lnTo>
                  <a:pt x="715845" y="0"/>
                </a:lnTo>
                <a:lnTo>
                  <a:pt x="4491933" y="1888673"/>
                </a:lnTo>
                <a:lnTo>
                  <a:pt x="4491933" y="2253346"/>
                </a:lnTo>
                <a:lnTo>
                  <a:pt x="0" y="2253346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 anchorCtr="0"/>
          <a:lstStyle/>
          <a:p>
            <a:pPr algn="r"/>
            <a:endParaRPr lang="pt-BR" sz="1600" b="1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  <a:p>
            <a:pPr algn="r"/>
            <a:endParaRPr lang="pt-BR" sz="1600" b="1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  <a:p>
            <a:pPr algn="r"/>
            <a:endParaRPr lang="pt-BR" sz="1600" b="1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  <a:p>
            <a:pPr algn="r"/>
            <a:endParaRPr lang="pt-BR" sz="1600" b="1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  <a:p>
            <a:pPr algn="r"/>
            <a:r>
              <a:rPr lang="pt-BR" sz="16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Cultura de Investigação </a:t>
            </a:r>
          </a:p>
          <a:p>
            <a:pPr algn="r"/>
            <a:r>
              <a:rPr lang="pt-BR" sz="16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proativa e preditiva</a:t>
            </a:r>
            <a:endParaRPr lang="pt" sz="1600" b="1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1904146" y="3576607"/>
            <a:ext cx="4162296" cy="2031325"/>
          </a:xfrm>
          <a:custGeom>
            <a:avLst/>
            <a:gdLst>
              <a:gd name="connsiteX0" fmla="*/ 0 w 4140241"/>
              <a:gd name="connsiteY0" fmla="*/ 0 h 2678761"/>
              <a:gd name="connsiteX1" fmla="*/ 4140241 w 4140241"/>
              <a:gd name="connsiteY1" fmla="*/ 0 h 2678761"/>
              <a:gd name="connsiteX2" fmla="*/ 4140241 w 4140241"/>
              <a:gd name="connsiteY2" fmla="*/ 2678761 h 2678761"/>
              <a:gd name="connsiteX3" fmla="*/ 0 w 4140241"/>
              <a:gd name="connsiteY3" fmla="*/ 2678761 h 2678761"/>
              <a:gd name="connsiteX4" fmla="*/ 0 w 4140241"/>
              <a:gd name="connsiteY4" fmla="*/ 0 h 2678761"/>
              <a:gd name="connsiteX0" fmla="*/ 11723 w 4151964"/>
              <a:gd name="connsiteY0" fmla="*/ 0 h 2678761"/>
              <a:gd name="connsiteX1" fmla="*/ 4151964 w 4151964"/>
              <a:gd name="connsiteY1" fmla="*/ 0 h 2678761"/>
              <a:gd name="connsiteX2" fmla="*/ 4151964 w 4151964"/>
              <a:gd name="connsiteY2" fmla="*/ 2678761 h 2678761"/>
              <a:gd name="connsiteX3" fmla="*/ 11723 w 4151964"/>
              <a:gd name="connsiteY3" fmla="*/ 2678761 h 2678761"/>
              <a:gd name="connsiteX4" fmla="*/ 0 w 4151964"/>
              <a:gd name="connsiteY4" fmla="*/ 332857 h 2678761"/>
              <a:gd name="connsiteX5" fmla="*/ 11723 w 4151964"/>
              <a:gd name="connsiteY5" fmla="*/ 0 h 2678761"/>
              <a:gd name="connsiteX0" fmla="*/ 11723 w 4151964"/>
              <a:gd name="connsiteY0" fmla="*/ 0 h 2678761"/>
              <a:gd name="connsiteX1" fmla="*/ 4151964 w 4151964"/>
              <a:gd name="connsiteY1" fmla="*/ 0 h 2678761"/>
              <a:gd name="connsiteX2" fmla="*/ 4151964 w 4151964"/>
              <a:gd name="connsiteY2" fmla="*/ 2678761 h 2678761"/>
              <a:gd name="connsiteX3" fmla="*/ 3622431 w 4151964"/>
              <a:gd name="connsiteY3" fmla="*/ 2209838 h 2678761"/>
              <a:gd name="connsiteX4" fmla="*/ 0 w 4151964"/>
              <a:gd name="connsiteY4" fmla="*/ 332857 h 2678761"/>
              <a:gd name="connsiteX5" fmla="*/ 11723 w 4151964"/>
              <a:gd name="connsiteY5" fmla="*/ 0 h 2678761"/>
              <a:gd name="connsiteX0" fmla="*/ 11723 w 4151964"/>
              <a:gd name="connsiteY0" fmla="*/ 0 h 2678761"/>
              <a:gd name="connsiteX1" fmla="*/ 4151964 w 4151964"/>
              <a:gd name="connsiteY1" fmla="*/ 0 h 2678761"/>
              <a:gd name="connsiteX2" fmla="*/ 4151964 w 4151964"/>
              <a:gd name="connsiteY2" fmla="*/ 2678761 h 2678761"/>
              <a:gd name="connsiteX3" fmla="*/ 3622431 w 4151964"/>
              <a:gd name="connsiteY3" fmla="*/ 2209838 h 2678761"/>
              <a:gd name="connsiteX4" fmla="*/ 0 w 4151964"/>
              <a:gd name="connsiteY4" fmla="*/ 332857 h 2678761"/>
              <a:gd name="connsiteX5" fmla="*/ 11723 w 4151964"/>
              <a:gd name="connsiteY5" fmla="*/ 0 h 2678761"/>
              <a:gd name="connsiteX0" fmla="*/ 11723 w 4151964"/>
              <a:gd name="connsiteY0" fmla="*/ 0 h 2678761"/>
              <a:gd name="connsiteX1" fmla="*/ 4151964 w 4151964"/>
              <a:gd name="connsiteY1" fmla="*/ 0 h 2678761"/>
              <a:gd name="connsiteX2" fmla="*/ 4151964 w 4151964"/>
              <a:gd name="connsiteY2" fmla="*/ 2678761 h 2678761"/>
              <a:gd name="connsiteX3" fmla="*/ 3622431 w 4151964"/>
              <a:gd name="connsiteY3" fmla="*/ 2209838 h 2678761"/>
              <a:gd name="connsiteX4" fmla="*/ 0 w 4151964"/>
              <a:gd name="connsiteY4" fmla="*/ 332857 h 2678761"/>
              <a:gd name="connsiteX5" fmla="*/ 11723 w 4151964"/>
              <a:gd name="connsiteY5" fmla="*/ 0 h 2678761"/>
              <a:gd name="connsiteX0" fmla="*/ 22055 w 4162296"/>
              <a:gd name="connsiteY0" fmla="*/ 0 h 2678761"/>
              <a:gd name="connsiteX1" fmla="*/ 4162296 w 4162296"/>
              <a:gd name="connsiteY1" fmla="*/ 0 h 2678761"/>
              <a:gd name="connsiteX2" fmla="*/ 4162296 w 4162296"/>
              <a:gd name="connsiteY2" fmla="*/ 2678761 h 2678761"/>
              <a:gd name="connsiteX3" fmla="*/ 3632763 w 4162296"/>
              <a:gd name="connsiteY3" fmla="*/ 2209838 h 2678761"/>
              <a:gd name="connsiteX4" fmla="*/ 10332 w 4162296"/>
              <a:gd name="connsiteY4" fmla="*/ 332857 h 2678761"/>
              <a:gd name="connsiteX5" fmla="*/ 22055 w 4162296"/>
              <a:gd name="connsiteY5" fmla="*/ 0 h 2678761"/>
              <a:gd name="connsiteX0" fmla="*/ 22055 w 4162296"/>
              <a:gd name="connsiteY0" fmla="*/ 0 h 2233285"/>
              <a:gd name="connsiteX1" fmla="*/ 4162296 w 4162296"/>
              <a:gd name="connsiteY1" fmla="*/ 0 h 2233285"/>
              <a:gd name="connsiteX2" fmla="*/ 4162296 w 4162296"/>
              <a:gd name="connsiteY2" fmla="*/ 2233285 h 2233285"/>
              <a:gd name="connsiteX3" fmla="*/ 3632763 w 4162296"/>
              <a:gd name="connsiteY3" fmla="*/ 2209838 h 2233285"/>
              <a:gd name="connsiteX4" fmla="*/ 10332 w 4162296"/>
              <a:gd name="connsiteY4" fmla="*/ 332857 h 2233285"/>
              <a:gd name="connsiteX5" fmla="*/ 22055 w 4162296"/>
              <a:gd name="connsiteY5" fmla="*/ 0 h 2233285"/>
              <a:gd name="connsiteX0" fmla="*/ 22055 w 4162296"/>
              <a:gd name="connsiteY0" fmla="*/ 0 h 2233866"/>
              <a:gd name="connsiteX1" fmla="*/ 4162296 w 4162296"/>
              <a:gd name="connsiteY1" fmla="*/ 0 h 2233866"/>
              <a:gd name="connsiteX2" fmla="*/ 4162296 w 4162296"/>
              <a:gd name="connsiteY2" fmla="*/ 2233285 h 2233866"/>
              <a:gd name="connsiteX3" fmla="*/ 3632763 w 4162296"/>
              <a:gd name="connsiteY3" fmla="*/ 2209838 h 2233866"/>
              <a:gd name="connsiteX4" fmla="*/ 10332 w 4162296"/>
              <a:gd name="connsiteY4" fmla="*/ 332857 h 2233866"/>
              <a:gd name="connsiteX5" fmla="*/ 22055 w 4162296"/>
              <a:gd name="connsiteY5" fmla="*/ 0 h 22338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162296" h="2233866">
                <a:moveTo>
                  <a:pt x="22055" y="0"/>
                </a:moveTo>
                <a:lnTo>
                  <a:pt x="4162296" y="0"/>
                </a:lnTo>
                <a:lnTo>
                  <a:pt x="4162296" y="2233285"/>
                </a:lnTo>
                <a:cubicBezTo>
                  <a:pt x="4149908" y="2241100"/>
                  <a:pt x="3609982" y="2166854"/>
                  <a:pt x="3632763" y="2209838"/>
                </a:cubicBezTo>
                <a:lnTo>
                  <a:pt x="10332" y="332857"/>
                </a:lnTo>
                <a:cubicBezTo>
                  <a:pt x="-17022" y="312889"/>
                  <a:pt x="18147" y="110952"/>
                  <a:pt x="22055" y="0"/>
                </a:cubicBezTo>
                <a:close/>
              </a:path>
            </a:pathLst>
          </a:custGeom>
          <a:noFill/>
        </p:spPr>
        <p:txBody>
          <a:bodyPr wrap="square" rtlCol="0">
            <a:noAutofit/>
          </a:bodyPr>
          <a:lstStyle/>
          <a:p>
            <a:pPr algn="r"/>
            <a:r>
              <a:rPr lang="pt-BR" sz="16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Sinergia entre CNJ e Receita Federal</a:t>
            </a:r>
            <a:endParaRPr lang="pt" sz="1600" b="1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6247038" y="3242682"/>
            <a:ext cx="4162296" cy="2031325"/>
          </a:xfrm>
          <a:custGeom>
            <a:avLst/>
            <a:gdLst>
              <a:gd name="connsiteX0" fmla="*/ 0 w 4140241"/>
              <a:gd name="connsiteY0" fmla="*/ 0 h 2678761"/>
              <a:gd name="connsiteX1" fmla="*/ 4140241 w 4140241"/>
              <a:gd name="connsiteY1" fmla="*/ 0 h 2678761"/>
              <a:gd name="connsiteX2" fmla="*/ 4140241 w 4140241"/>
              <a:gd name="connsiteY2" fmla="*/ 2678761 h 2678761"/>
              <a:gd name="connsiteX3" fmla="*/ 0 w 4140241"/>
              <a:gd name="connsiteY3" fmla="*/ 2678761 h 2678761"/>
              <a:gd name="connsiteX4" fmla="*/ 0 w 4140241"/>
              <a:gd name="connsiteY4" fmla="*/ 0 h 2678761"/>
              <a:gd name="connsiteX0" fmla="*/ 11723 w 4151964"/>
              <a:gd name="connsiteY0" fmla="*/ 0 h 2678761"/>
              <a:gd name="connsiteX1" fmla="*/ 4151964 w 4151964"/>
              <a:gd name="connsiteY1" fmla="*/ 0 h 2678761"/>
              <a:gd name="connsiteX2" fmla="*/ 4151964 w 4151964"/>
              <a:gd name="connsiteY2" fmla="*/ 2678761 h 2678761"/>
              <a:gd name="connsiteX3" fmla="*/ 11723 w 4151964"/>
              <a:gd name="connsiteY3" fmla="*/ 2678761 h 2678761"/>
              <a:gd name="connsiteX4" fmla="*/ 0 w 4151964"/>
              <a:gd name="connsiteY4" fmla="*/ 332857 h 2678761"/>
              <a:gd name="connsiteX5" fmla="*/ 11723 w 4151964"/>
              <a:gd name="connsiteY5" fmla="*/ 0 h 2678761"/>
              <a:gd name="connsiteX0" fmla="*/ 11723 w 4151964"/>
              <a:gd name="connsiteY0" fmla="*/ 0 h 2678761"/>
              <a:gd name="connsiteX1" fmla="*/ 4151964 w 4151964"/>
              <a:gd name="connsiteY1" fmla="*/ 0 h 2678761"/>
              <a:gd name="connsiteX2" fmla="*/ 4151964 w 4151964"/>
              <a:gd name="connsiteY2" fmla="*/ 2678761 h 2678761"/>
              <a:gd name="connsiteX3" fmla="*/ 3622431 w 4151964"/>
              <a:gd name="connsiteY3" fmla="*/ 2209838 h 2678761"/>
              <a:gd name="connsiteX4" fmla="*/ 0 w 4151964"/>
              <a:gd name="connsiteY4" fmla="*/ 332857 h 2678761"/>
              <a:gd name="connsiteX5" fmla="*/ 11723 w 4151964"/>
              <a:gd name="connsiteY5" fmla="*/ 0 h 2678761"/>
              <a:gd name="connsiteX0" fmla="*/ 11723 w 4151964"/>
              <a:gd name="connsiteY0" fmla="*/ 0 h 2678761"/>
              <a:gd name="connsiteX1" fmla="*/ 4151964 w 4151964"/>
              <a:gd name="connsiteY1" fmla="*/ 0 h 2678761"/>
              <a:gd name="connsiteX2" fmla="*/ 4151964 w 4151964"/>
              <a:gd name="connsiteY2" fmla="*/ 2678761 h 2678761"/>
              <a:gd name="connsiteX3" fmla="*/ 3622431 w 4151964"/>
              <a:gd name="connsiteY3" fmla="*/ 2209838 h 2678761"/>
              <a:gd name="connsiteX4" fmla="*/ 0 w 4151964"/>
              <a:gd name="connsiteY4" fmla="*/ 332857 h 2678761"/>
              <a:gd name="connsiteX5" fmla="*/ 11723 w 4151964"/>
              <a:gd name="connsiteY5" fmla="*/ 0 h 2678761"/>
              <a:gd name="connsiteX0" fmla="*/ 11723 w 4151964"/>
              <a:gd name="connsiteY0" fmla="*/ 0 h 2678761"/>
              <a:gd name="connsiteX1" fmla="*/ 4151964 w 4151964"/>
              <a:gd name="connsiteY1" fmla="*/ 0 h 2678761"/>
              <a:gd name="connsiteX2" fmla="*/ 4151964 w 4151964"/>
              <a:gd name="connsiteY2" fmla="*/ 2678761 h 2678761"/>
              <a:gd name="connsiteX3" fmla="*/ 3622431 w 4151964"/>
              <a:gd name="connsiteY3" fmla="*/ 2209838 h 2678761"/>
              <a:gd name="connsiteX4" fmla="*/ 0 w 4151964"/>
              <a:gd name="connsiteY4" fmla="*/ 332857 h 2678761"/>
              <a:gd name="connsiteX5" fmla="*/ 11723 w 4151964"/>
              <a:gd name="connsiteY5" fmla="*/ 0 h 2678761"/>
              <a:gd name="connsiteX0" fmla="*/ 22055 w 4162296"/>
              <a:gd name="connsiteY0" fmla="*/ 0 h 2678761"/>
              <a:gd name="connsiteX1" fmla="*/ 4162296 w 4162296"/>
              <a:gd name="connsiteY1" fmla="*/ 0 h 2678761"/>
              <a:gd name="connsiteX2" fmla="*/ 4162296 w 4162296"/>
              <a:gd name="connsiteY2" fmla="*/ 2678761 h 2678761"/>
              <a:gd name="connsiteX3" fmla="*/ 3632763 w 4162296"/>
              <a:gd name="connsiteY3" fmla="*/ 2209838 h 2678761"/>
              <a:gd name="connsiteX4" fmla="*/ 10332 w 4162296"/>
              <a:gd name="connsiteY4" fmla="*/ 332857 h 2678761"/>
              <a:gd name="connsiteX5" fmla="*/ 22055 w 4162296"/>
              <a:gd name="connsiteY5" fmla="*/ 0 h 2678761"/>
              <a:gd name="connsiteX0" fmla="*/ 22055 w 4162296"/>
              <a:gd name="connsiteY0" fmla="*/ 0 h 2233285"/>
              <a:gd name="connsiteX1" fmla="*/ 4162296 w 4162296"/>
              <a:gd name="connsiteY1" fmla="*/ 0 h 2233285"/>
              <a:gd name="connsiteX2" fmla="*/ 4162296 w 4162296"/>
              <a:gd name="connsiteY2" fmla="*/ 2233285 h 2233285"/>
              <a:gd name="connsiteX3" fmla="*/ 3632763 w 4162296"/>
              <a:gd name="connsiteY3" fmla="*/ 2209838 h 2233285"/>
              <a:gd name="connsiteX4" fmla="*/ 10332 w 4162296"/>
              <a:gd name="connsiteY4" fmla="*/ 332857 h 2233285"/>
              <a:gd name="connsiteX5" fmla="*/ 22055 w 4162296"/>
              <a:gd name="connsiteY5" fmla="*/ 0 h 2233285"/>
              <a:gd name="connsiteX0" fmla="*/ 22055 w 4162296"/>
              <a:gd name="connsiteY0" fmla="*/ 0 h 2233866"/>
              <a:gd name="connsiteX1" fmla="*/ 4162296 w 4162296"/>
              <a:gd name="connsiteY1" fmla="*/ 0 h 2233866"/>
              <a:gd name="connsiteX2" fmla="*/ 4162296 w 4162296"/>
              <a:gd name="connsiteY2" fmla="*/ 2233285 h 2233866"/>
              <a:gd name="connsiteX3" fmla="*/ 3632763 w 4162296"/>
              <a:gd name="connsiteY3" fmla="*/ 2209838 h 2233866"/>
              <a:gd name="connsiteX4" fmla="*/ 10332 w 4162296"/>
              <a:gd name="connsiteY4" fmla="*/ 332857 h 2233866"/>
              <a:gd name="connsiteX5" fmla="*/ 22055 w 4162296"/>
              <a:gd name="connsiteY5" fmla="*/ 0 h 22338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162296" h="2233866">
                <a:moveTo>
                  <a:pt x="22055" y="0"/>
                </a:moveTo>
                <a:lnTo>
                  <a:pt x="4162296" y="0"/>
                </a:lnTo>
                <a:lnTo>
                  <a:pt x="4162296" y="2233285"/>
                </a:lnTo>
                <a:cubicBezTo>
                  <a:pt x="4149908" y="2241100"/>
                  <a:pt x="3609982" y="2166854"/>
                  <a:pt x="3632763" y="2209838"/>
                </a:cubicBezTo>
                <a:lnTo>
                  <a:pt x="10332" y="332857"/>
                </a:lnTo>
                <a:cubicBezTo>
                  <a:pt x="-17022" y="312889"/>
                  <a:pt x="18147" y="110952"/>
                  <a:pt x="22055" y="0"/>
                </a:cubicBezTo>
                <a:close/>
              </a:path>
            </a:pathLst>
          </a:custGeom>
          <a:noFill/>
        </p:spPr>
        <p:txBody>
          <a:bodyPr wrap="square" rtlCol="0">
            <a:noAutofit/>
          </a:bodyPr>
          <a:lstStyle/>
          <a:p>
            <a:endParaRPr lang="pt-BR" sz="1600" b="1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  <a:p>
            <a:r>
              <a:rPr lang="pt-BR" sz="16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Envio de dados estruturados da Receita Federal para</a:t>
            </a:r>
          </a:p>
          <a:p>
            <a:r>
              <a:rPr lang="pt-BR" sz="16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Unidades de investigação</a:t>
            </a:r>
            <a:endParaRPr lang="pt" sz="1600" b="1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6096000" y="711421"/>
            <a:ext cx="4162296" cy="2031325"/>
          </a:xfrm>
          <a:custGeom>
            <a:avLst/>
            <a:gdLst>
              <a:gd name="connsiteX0" fmla="*/ 0 w 4140241"/>
              <a:gd name="connsiteY0" fmla="*/ 0 h 2678761"/>
              <a:gd name="connsiteX1" fmla="*/ 4140241 w 4140241"/>
              <a:gd name="connsiteY1" fmla="*/ 0 h 2678761"/>
              <a:gd name="connsiteX2" fmla="*/ 4140241 w 4140241"/>
              <a:gd name="connsiteY2" fmla="*/ 2678761 h 2678761"/>
              <a:gd name="connsiteX3" fmla="*/ 0 w 4140241"/>
              <a:gd name="connsiteY3" fmla="*/ 2678761 h 2678761"/>
              <a:gd name="connsiteX4" fmla="*/ 0 w 4140241"/>
              <a:gd name="connsiteY4" fmla="*/ 0 h 2678761"/>
              <a:gd name="connsiteX0" fmla="*/ 11723 w 4151964"/>
              <a:gd name="connsiteY0" fmla="*/ 0 h 2678761"/>
              <a:gd name="connsiteX1" fmla="*/ 4151964 w 4151964"/>
              <a:gd name="connsiteY1" fmla="*/ 0 h 2678761"/>
              <a:gd name="connsiteX2" fmla="*/ 4151964 w 4151964"/>
              <a:gd name="connsiteY2" fmla="*/ 2678761 h 2678761"/>
              <a:gd name="connsiteX3" fmla="*/ 11723 w 4151964"/>
              <a:gd name="connsiteY3" fmla="*/ 2678761 h 2678761"/>
              <a:gd name="connsiteX4" fmla="*/ 0 w 4151964"/>
              <a:gd name="connsiteY4" fmla="*/ 332857 h 2678761"/>
              <a:gd name="connsiteX5" fmla="*/ 11723 w 4151964"/>
              <a:gd name="connsiteY5" fmla="*/ 0 h 2678761"/>
              <a:gd name="connsiteX0" fmla="*/ 11723 w 4151964"/>
              <a:gd name="connsiteY0" fmla="*/ 0 h 2678761"/>
              <a:gd name="connsiteX1" fmla="*/ 4151964 w 4151964"/>
              <a:gd name="connsiteY1" fmla="*/ 0 h 2678761"/>
              <a:gd name="connsiteX2" fmla="*/ 4151964 w 4151964"/>
              <a:gd name="connsiteY2" fmla="*/ 2678761 h 2678761"/>
              <a:gd name="connsiteX3" fmla="*/ 3622431 w 4151964"/>
              <a:gd name="connsiteY3" fmla="*/ 2209838 h 2678761"/>
              <a:gd name="connsiteX4" fmla="*/ 0 w 4151964"/>
              <a:gd name="connsiteY4" fmla="*/ 332857 h 2678761"/>
              <a:gd name="connsiteX5" fmla="*/ 11723 w 4151964"/>
              <a:gd name="connsiteY5" fmla="*/ 0 h 2678761"/>
              <a:gd name="connsiteX0" fmla="*/ 11723 w 4151964"/>
              <a:gd name="connsiteY0" fmla="*/ 0 h 2678761"/>
              <a:gd name="connsiteX1" fmla="*/ 4151964 w 4151964"/>
              <a:gd name="connsiteY1" fmla="*/ 0 h 2678761"/>
              <a:gd name="connsiteX2" fmla="*/ 4151964 w 4151964"/>
              <a:gd name="connsiteY2" fmla="*/ 2678761 h 2678761"/>
              <a:gd name="connsiteX3" fmla="*/ 3622431 w 4151964"/>
              <a:gd name="connsiteY3" fmla="*/ 2209838 h 2678761"/>
              <a:gd name="connsiteX4" fmla="*/ 0 w 4151964"/>
              <a:gd name="connsiteY4" fmla="*/ 332857 h 2678761"/>
              <a:gd name="connsiteX5" fmla="*/ 11723 w 4151964"/>
              <a:gd name="connsiteY5" fmla="*/ 0 h 2678761"/>
              <a:gd name="connsiteX0" fmla="*/ 11723 w 4151964"/>
              <a:gd name="connsiteY0" fmla="*/ 0 h 2678761"/>
              <a:gd name="connsiteX1" fmla="*/ 4151964 w 4151964"/>
              <a:gd name="connsiteY1" fmla="*/ 0 h 2678761"/>
              <a:gd name="connsiteX2" fmla="*/ 4151964 w 4151964"/>
              <a:gd name="connsiteY2" fmla="*/ 2678761 h 2678761"/>
              <a:gd name="connsiteX3" fmla="*/ 3622431 w 4151964"/>
              <a:gd name="connsiteY3" fmla="*/ 2209838 h 2678761"/>
              <a:gd name="connsiteX4" fmla="*/ 0 w 4151964"/>
              <a:gd name="connsiteY4" fmla="*/ 332857 h 2678761"/>
              <a:gd name="connsiteX5" fmla="*/ 11723 w 4151964"/>
              <a:gd name="connsiteY5" fmla="*/ 0 h 2678761"/>
              <a:gd name="connsiteX0" fmla="*/ 22055 w 4162296"/>
              <a:gd name="connsiteY0" fmla="*/ 0 h 2678761"/>
              <a:gd name="connsiteX1" fmla="*/ 4162296 w 4162296"/>
              <a:gd name="connsiteY1" fmla="*/ 0 h 2678761"/>
              <a:gd name="connsiteX2" fmla="*/ 4162296 w 4162296"/>
              <a:gd name="connsiteY2" fmla="*/ 2678761 h 2678761"/>
              <a:gd name="connsiteX3" fmla="*/ 3632763 w 4162296"/>
              <a:gd name="connsiteY3" fmla="*/ 2209838 h 2678761"/>
              <a:gd name="connsiteX4" fmla="*/ 10332 w 4162296"/>
              <a:gd name="connsiteY4" fmla="*/ 332857 h 2678761"/>
              <a:gd name="connsiteX5" fmla="*/ 22055 w 4162296"/>
              <a:gd name="connsiteY5" fmla="*/ 0 h 2678761"/>
              <a:gd name="connsiteX0" fmla="*/ 22055 w 4162296"/>
              <a:gd name="connsiteY0" fmla="*/ 0 h 2233285"/>
              <a:gd name="connsiteX1" fmla="*/ 4162296 w 4162296"/>
              <a:gd name="connsiteY1" fmla="*/ 0 h 2233285"/>
              <a:gd name="connsiteX2" fmla="*/ 4162296 w 4162296"/>
              <a:gd name="connsiteY2" fmla="*/ 2233285 h 2233285"/>
              <a:gd name="connsiteX3" fmla="*/ 3632763 w 4162296"/>
              <a:gd name="connsiteY3" fmla="*/ 2209838 h 2233285"/>
              <a:gd name="connsiteX4" fmla="*/ 10332 w 4162296"/>
              <a:gd name="connsiteY4" fmla="*/ 332857 h 2233285"/>
              <a:gd name="connsiteX5" fmla="*/ 22055 w 4162296"/>
              <a:gd name="connsiteY5" fmla="*/ 0 h 2233285"/>
              <a:gd name="connsiteX0" fmla="*/ 22055 w 4162296"/>
              <a:gd name="connsiteY0" fmla="*/ 0 h 2233866"/>
              <a:gd name="connsiteX1" fmla="*/ 4162296 w 4162296"/>
              <a:gd name="connsiteY1" fmla="*/ 0 h 2233866"/>
              <a:gd name="connsiteX2" fmla="*/ 4162296 w 4162296"/>
              <a:gd name="connsiteY2" fmla="*/ 2233285 h 2233866"/>
              <a:gd name="connsiteX3" fmla="*/ 3632763 w 4162296"/>
              <a:gd name="connsiteY3" fmla="*/ 2209838 h 2233866"/>
              <a:gd name="connsiteX4" fmla="*/ 10332 w 4162296"/>
              <a:gd name="connsiteY4" fmla="*/ 332857 h 2233866"/>
              <a:gd name="connsiteX5" fmla="*/ 22055 w 4162296"/>
              <a:gd name="connsiteY5" fmla="*/ 0 h 22338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162296" h="2233866">
                <a:moveTo>
                  <a:pt x="22055" y="0"/>
                </a:moveTo>
                <a:lnTo>
                  <a:pt x="4162296" y="0"/>
                </a:lnTo>
                <a:lnTo>
                  <a:pt x="4162296" y="2233285"/>
                </a:lnTo>
                <a:cubicBezTo>
                  <a:pt x="4149908" y="2241100"/>
                  <a:pt x="3609982" y="2166854"/>
                  <a:pt x="3632763" y="2209838"/>
                </a:cubicBezTo>
                <a:lnTo>
                  <a:pt x="10332" y="332857"/>
                </a:lnTo>
                <a:cubicBezTo>
                  <a:pt x="-17022" y="312889"/>
                  <a:pt x="18147" y="110952"/>
                  <a:pt x="22055" y="0"/>
                </a:cubicBezTo>
                <a:close/>
              </a:path>
            </a:pathLst>
          </a:custGeom>
          <a:noFill/>
        </p:spPr>
        <p:txBody>
          <a:bodyPr wrap="square" rtlCol="0">
            <a:noAutofit/>
          </a:bodyPr>
          <a:lstStyle/>
          <a:p>
            <a:endParaRPr lang="pt" sz="1600" b="1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  <a:p>
            <a:endParaRPr lang="pt" sz="1600" b="1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  <a:p>
            <a:endParaRPr lang="pt" sz="1600" b="1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  <a:p>
            <a:endParaRPr lang="pt" sz="1600" b="1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  <a:p>
            <a:r>
              <a:rPr lang="pt" sz="1600" b="1" dirty="0">
                <a:latin typeface="Arial" charset="0"/>
                <a:ea typeface="Arial" charset="0"/>
                <a:cs typeface="Arial" charset="0"/>
              </a:rPr>
              <a:t>Não </a:t>
            </a:r>
            <a:r>
              <a:rPr lang="pt-BR" sz="1600" b="1" dirty="0">
                <a:latin typeface="Arial" charset="0"/>
                <a:ea typeface="Arial" charset="0"/>
                <a:cs typeface="Arial" charset="0"/>
              </a:rPr>
              <a:t>tratamento de dados </a:t>
            </a:r>
          </a:p>
          <a:p>
            <a:r>
              <a:rPr lang="pt-BR" sz="1600" b="1" dirty="0">
                <a:latin typeface="Arial" charset="0"/>
                <a:ea typeface="Arial" charset="0"/>
                <a:cs typeface="Arial" charset="0"/>
              </a:rPr>
              <a:t>estruturados</a:t>
            </a:r>
            <a:endParaRPr lang="pt" sz="1600" b="1" dirty="0"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272445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40180"/>
            <a:ext cx="12192000" cy="5417820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AE069B7D-63A0-F1A0-A439-9D5E05B78E06}"/>
              </a:ext>
            </a:extLst>
          </p:cNvPr>
          <p:cNvSpPr txBox="1"/>
          <p:nvPr/>
        </p:nvSpPr>
        <p:spPr>
          <a:xfrm>
            <a:off x="2253910" y="511345"/>
            <a:ext cx="80336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RECUPERAÇÃO DE ATIVOS (GESTÃO E DESTINAÇÃO)</a:t>
            </a:r>
          </a:p>
        </p:txBody>
      </p:sp>
    </p:spTree>
    <p:extLst>
      <p:ext uri="{BB962C8B-B14F-4D97-AF65-F5344CB8AC3E}">
        <p14:creationId xmlns:p14="http://schemas.microsoft.com/office/powerpoint/2010/main" val="400588043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06780"/>
            <a:ext cx="12192000" cy="5044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247869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6337064"/>
            <a:ext cx="12192000" cy="520936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6" name="Triangle 5"/>
          <p:cNvSpPr/>
          <p:nvPr/>
        </p:nvSpPr>
        <p:spPr>
          <a:xfrm rot="10800000">
            <a:off x="11066584" y="6337064"/>
            <a:ext cx="445477" cy="151809"/>
          </a:xfrm>
          <a:prstGeom prst="triangle">
            <a:avLst>
              <a:gd name="adj" fmla="val 4771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863533" y="6477000"/>
            <a:ext cx="62015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ANÁLISE DE SWOT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91830" y="476655"/>
            <a:ext cx="17898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pt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PONTOS FORTES (+)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291830" y="5152417"/>
            <a:ext cx="2286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pt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OPORTUNIDADES</a:t>
            </a:r>
          </a:p>
          <a:p>
            <a:pPr lvl="0"/>
            <a:r>
              <a:rPr lang="pt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(+)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9795754" y="282102"/>
            <a:ext cx="20582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r"/>
            <a:r>
              <a:rPr lang="pt" b="1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FRAQUEZAS (-)</a:t>
            </a:r>
            <a:endParaRPr lang="en-US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9568025" y="4957864"/>
            <a:ext cx="2286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r"/>
            <a:r>
              <a:rPr lang="pt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AMEAÇAS</a:t>
            </a:r>
          </a:p>
          <a:p>
            <a:pPr lvl="0" algn="r"/>
            <a:r>
              <a:rPr lang="pt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(–)</a:t>
            </a:r>
            <a:endParaRPr lang="en-US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25" name="Round Single Corner Rectangle 1"/>
          <p:cNvSpPr/>
          <p:nvPr/>
        </p:nvSpPr>
        <p:spPr>
          <a:xfrm rot="10800000">
            <a:off x="93785" y="3100376"/>
            <a:ext cx="5985628" cy="2922902"/>
          </a:xfrm>
          <a:custGeom>
            <a:avLst/>
            <a:gdLst>
              <a:gd name="connsiteX0" fmla="*/ 0 w 3267247"/>
              <a:gd name="connsiteY0" fmla="*/ 0 h 466927"/>
              <a:gd name="connsiteX1" fmla="*/ 3033784 w 3267247"/>
              <a:gd name="connsiteY1" fmla="*/ 0 h 466927"/>
              <a:gd name="connsiteX2" fmla="*/ 3267248 w 3267247"/>
              <a:gd name="connsiteY2" fmla="*/ 233464 h 466927"/>
              <a:gd name="connsiteX3" fmla="*/ 3267247 w 3267247"/>
              <a:gd name="connsiteY3" fmla="*/ 466927 h 466927"/>
              <a:gd name="connsiteX4" fmla="*/ 0 w 3267247"/>
              <a:gd name="connsiteY4" fmla="*/ 466927 h 466927"/>
              <a:gd name="connsiteX5" fmla="*/ 0 w 3267247"/>
              <a:gd name="connsiteY5" fmla="*/ 0 h 466927"/>
              <a:gd name="connsiteX0" fmla="*/ 0 w 3560331"/>
              <a:gd name="connsiteY0" fmla="*/ 0 h 466927"/>
              <a:gd name="connsiteX1" fmla="*/ 3033784 w 3560331"/>
              <a:gd name="connsiteY1" fmla="*/ 0 h 466927"/>
              <a:gd name="connsiteX2" fmla="*/ 3267247 w 3560331"/>
              <a:gd name="connsiteY2" fmla="*/ 466927 h 466927"/>
              <a:gd name="connsiteX3" fmla="*/ 0 w 3560331"/>
              <a:gd name="connsiteY3" fmla="*/ 466927 h 466927"/>
              <a:gd name="connsiteX4" fmla="*/ 0 w 3560331"/>
              <a:gd name="connsiteY4" fmla="*/ 0 h 466927"/>
              <a:gd name="connsiteX0" fmla="*/ 0 w 3267247"/>
              <a:gd name="connsiteY0" fmla="*/ 0 h 466927"/>
              <a:gd name="connsiteX1" fmla="*/ 3267247 w 3267247"/>
              <a:gd name="connsiteY1" fmla="*/ 466927 h 466927"/>
              <a:gd name="connsiteX2" fmla="*/ 0 w 3267247"/>
              <a:gd name="connsiteY2" fmla="*/ 466927 h 466927"/>
              <a:gd name="connsiteX3" fmla="*/ 0 w 3267247"/>
              <a:gd name="connsiteY3" fmla="*/ 0 h 4669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67247" h="466927">
                <a:moveTo>
                  <a:pt x="0" y="0"/>
                </a:moveTo>
                <a:lnTo>
                  <a:pt x="3267247" y="466927"/>
                </a:lnTo>
                <a:lnTo>
                  <a:pt x="0" y="466927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chemeClr val="accent6">
                  <a:lumMod val="50000"/>
                </a:schemeClr>
              </a:gs>
              <a:gs pos="50000">
                <a:schemeClr val="accent6"/>
              </a:gs>
              <a:gs pos="100000">
                <a:schemeClr val="accent5">
                  <a:lumMod val="75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  <a:effectLst>
            <a:outerShdw blurRad="152400" dist="2413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b="1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26" name="Round Single Corner Rectangle 1"/>
          <p:cNvSpPr/>
          <p:nvPr/>
        </p:nvSpPr>
        <p:spPr>
          <a:xfrm flipH="1">
            <a:off x="93784" y="179843"/>
            <a:ext cx="5985628" cy="2922902"/>
          </a:xfrm>
          <a:custGeom>
            <a:avLst/>
            <a:gdLst>
              <a:gd name="connsiteX0" fmla="*/ 0 w 3267247"/>
              <a:gd name="connsiteY0" fmla="*/ 0 h 466927"/>
              <a:gd name="connsiteX1" fmla="*/ 3033784 w 3267247"/>
              <a:gd name="connsiteY1" fmla="*/ 0 h 466927"/>
              <a:gd name="connsiteX2" fmla="*/ 3267248 w 3267247"/>
              <a:gd name="connsiteY2" fmla="*/ 233464 h 466927"/>
              <a:gd name="connsiteX3" fmla="*/ 3267247 w 3267247"/>
              <a:gd name="connsiteY3" fmla="*/ 466927 h 466927"/>
              <a:gd name="connsiteX4" fmla="*/ 0 w 3267247"/>
              <a:gd name="connsiteY4" fmla="*/ 466927 h 466927"/>
              <a:gd name="connsiteX5" fmla="*/ 0 w 3267247"/>
              <a:gd name="connsiteY5" fmla="*/ 0 h 466927"/>
              <a:gd name="connsiteX0" fmla="*/ 0 w 3560331"/>
              <a:gd name="connsiteY0" fmla="*/ 0 h 466927"/>
              <a:gd name="connsiteX1" fmla="*/ 3033784 w 3560331"/>
              <a:gd name="connsiteY1" fmla="*/ 0 h 466927"/>
              <a:gd name="connsiteX2" fmla="*/ 3267247 w 3560331"/>
              <a:gd name="connsiteY2" fmla="*/ 466927 h 466927"/>
              <a:gd name="connsiteX3" fmla="*/ 0 w 3560331"/>
              <a:gd name="connsiteY3" fmla="*/ 466927 h 466927"/>
              <a:gd name="connsiteX4" fmla="*/ 0 w 3560331"/>
              <a:gd name="connsiteY4" fmla="*/ 0 h 466927"/>
              <a:gd name="connsiteX0" fmla="*/ 0 w 3267247"/>
              <a:gd name="connsiteY0" fmla="*/ 0 h 466927"/>
              <a:gd name="connsiteX1" fmla="*/ 3267247 w 3267247"/>
              <a:gd name="connsiteY1" fmla="*/ 466927 h 466927"/>
              <a:gd name="connsiteX2" fmla="*/ 0 w 3267247"/>
              <a:gd name="connsiteY2" fmla="*/ 466927 h 466927"/>
              <a:gd name="connsiteX3" fmla="*/ 0 w 3267247"/>
              <a:gd name="connsiteY3" fmla="*/ 0 h 4669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67247" h="466927">
                <a:moveTo>
                  <a:pt x="0" y="0"/>
                </a:moveTo>
                <a:lnTo>
                  <a:pt x="3267247" y="466927"/>
                </a:lnTo>
                <a:lnTo>
                  <a:pt x="0" y="466927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chemeClr val="accent1">
                  <a:hueOff val="0"/>
                  <a:satOff val="0"/>
                  <a:lumOff val="0"/>
                  <a:alphaOff val="0"/>
                  <a:satMod val="103000"/>
                  <a:lumMod val="102000"/>
                  <a:tint val="94000"/>
                </a:schemeClr>
              </a:gs>
              <a:gs pos="55000">
                <a:srgbClr val="00B0F0"/>
              </a:gs>
              <a:gs pos="100000">
                <a:schemeClr val="accent5">
                  <a:lumMod val="75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b="1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27" name="Round Single Corner Rectangle 1"/>
          <p:cNvSpPr/>
          <p:nvPr/>
        </p:nvSpPr>
        <p:spPr>
          <a:xfrm rot="10800000" flipH="1">
            <a:off x="6079412" y="3105055"/>
            <a:ext cx="5985628" cy="2922902"/>
          </a:xfrm>
          <a:custGeom>
            <a:avLst/>
            <a:gdLst>
              <a:gd name="connsiteX0" fmla="*/ 0 w 3267247"/>
              <a:gd name="connsiteY0" fmla="*/ 0 h 466927"/>
              <a:gd name="connsiteX1" fmla="*/ 3033784 w 3267247"/>
              <a:gd name="connsiteY1" fmla="*/ 0 h 466927"/>
              <a:gd name="connsiteX2" fmla="*/ 3267248 w 3267247"/>
              <a:gd name="connsiteY2" fmla="*/ 233464 h 466927"/>
              <a:gd name="connsiteX3" fmla="*/ 3267247 w 3267247"/>
              <a:gd name="connsiteY3" fmla="*/ 466927 h 466927"/>
              <a:gd name="connsiteX4" fmla="*/ 0 w 3267247"/>
              <a:gd name="connsiteY4" fmla="*/ 466927 h 466927"/>
              <a:gd name="connsiteX5" fmla="*/ 0 w 3267247"/>
              <a:gd name="connsiteY5" fmla="*/ 0 h 466927"/>
              <a:gd name="connsiteX0" fmla="*/ 0 w 3560331"/>
              <a:gd name="connsiteY0" fmla="*/ 0 h 466927"/>
              <a:gd name="connsiteX1" fmla="*/ 3033784 w 3560331"/>
              <a:gd name="connsiteY1" fmla="*/ 0 h 466927"/>
              <a:gd name="connsiteX2" fmla="*/ 3267247 w 3560331"/>
              <a:gd name="connsiteY2" fmla="*/ 466927 h 466927"/>
              <a:gd name="connsiteX3" fmla="*/ 0 w 3560331"/>
              <a:gd name="connsiteY3" fmla="*/ 466927 h 466927"/>
              <a:gd name="connsiteX4" fmla="*/ 0 w 3560331"/>
              <a:gd name="connsiteY4" fmla="*/ 0 h 466927"/>
              <a:gd name="connsiteX0" fmla="*/ 0 w 3267247"/>
              <a:gd name="connsiteY0" fmla="*/ 0 h 466927"/>
              <a:gd name="connsiteX1" fmla="*/ 3267247 w 3267247"/>
              <a:gd name="connsiteY1" fmla="*/ 466927 h 466927"/>
              <a:gd name="connsiteX2" fmla="*/ 0 w 3267247"/>
              <a:gd name="connsiteY2" fmla="*/ 466927 h 466927"/>
              <a:gd name="connsiteX3" fmla="*/ 0 w 3267247"/>
              <a:gd name="connsiteY3" fmla="*/ 0 h 4669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67247" h="466927">
                <a:moveTo>
                  <a:pt x="0" y="0"/>
                </a:moveTo>
                <a:lnTo>
                  <a:pt x="3267247" y="466927"/>
                </a:lnTo>
                <a:lnTo>
                  <a:pt x="0" y="466927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chemeClr val="accent6">
                  <a:lumMod val="50000"/>
                </a:schemeClr>
              </a:gs>
              <a:gs pos="50000">
                <a:srgbClr val="FF0000"/>
              </a:gs>
              <a:gs pos="100000">
                <a:schemeClr val="accent2">
                  <a:lumMod val="75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  <a:effectLst>
            <a:outerShdw blurRad="152400" dist="2413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b="1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28" name="Round Single Corner Rectangle 1"/>
          <p:cNvSpPr/>
          <p:nvPr/>
        </p:nvSpPr>
        <p:spPr>
          <a:xfrm>
            <a:off x="6079412" y="179843"/>
            <a:ext cx="5985628" cy="2928736"/>
          </a:xfrm>
          <a:custGeom>
            <a:avLst/>
            <a:gdLst>
              <a:gd name="connsiteX0" fmla="*/ 0 w 3267247"/>
              <a:gd name="connsiteY0" fmla="*/ 0 h 466927"/>
              <a:gd name="connsiteX1" fmla="*/ 3033784 w 3267247"/>
              <a:gd name="connsiteY1" fmla="*/ 0 h 466927"/>
              <a:gd name="connsiteX2" fmla="*/ 3267248 w 3267247"/>
              <a:gd name="connsiteY2" fmla="*/ 233464 h 466927"/>
              <a:gd name="connsiteX3" fmla="*/ 3267247 w 3267247"/>
              <a:gd name="connsiteY3" fmla="*/ 466927 h 466927"/>
              <a:gd name="connsiteX4" fmla="*/ 0 w 3267247"/>
              <a:gd name="connsiteY4" fmla="*/ 466927 h 466927"/>
              <a:gd name="connsiteX5" fmla="*/ 0 w 3267247"/>
              <a:gd name="connsiteY5" fmla="*/ 0 h 466927"/>
              <a:gd name="connsiteX0" fmla="*/ 0 w 3560331"/>
              <a:gd name="connsiteY0" fmla="*/ 0 h 466927"/>
              <a:gd name="connsiteX1" fmla="*/ 3033784 w 3560331"/>
              <a:gd name="connsiteY1" fmla="*/ 0 h 466927"/>
              <a:gd name="connsiteX2" fmla="*/ 3267247 w 3560331"/>
              <a:gd name="connsiteY2" fmla="*/ 466927 h 466927"/>
              <a:gd name="connsiteX3" fmla="*/ 0 w 3560331"/>
              <a:gd name="connsiteY3" fmla="*/ 466927 h 466927"/>
              <a:gd name="connsiteX4" fmla="*/ 0 w 3560331"/>
              <a:gd name="connsiteY4" fmla="*/ 0 h 466927"/>
              <a:gd name="connsiteX0" fmla="*/ 0 w 3267247"/>
              <a:gd name="connsiteY0" fmla="*/ 0 h 466927"/>
              <a:gd name="connsiteX1" fmla="*/ 3267247 w 3267247"/>
              <a:gd name="connsiteY1" fmla="*/ 466927 h 466927"/>
              <a:gd name="connsiteX2" fmla="*/ 0 w 3267247"/>
              <a:gd name="connsiteY2" fmla="*/ 466927 h 466927"/>
              <a:gd name="connsiteX3" fmla="*/ 0 w 3267247"/>
              <a:gd name="connsiteY3" fmla="*/ 0 h 4669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67247" h="466927">
                <a:moveTo>
                  <a:pt x="0" y="0"/>
                </a:moveTo>
                <a:lnTo>
                  <a:pt x="3267247" y="466927"/>
                </a:lnTo>
                <a:lnTo>
                  <a:pt x="0" y="46692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b="1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32" name="Snip Single Corner Rectangle 31"/>
          <p:cNvSpPr/>
          <p:nvPr/>
        </p:nvSpPr>
        <p:spPr>
          <a:xfrm flipH="1">
            <a:off x="1434830" y="711421"/>
            <a:ext cx="4491933" cy="2253346"/>
          </a:xfrm>
          <a:custGeom>
            <a:avLst/>
            <a:gdLst>
              <a:gd name="connsiteX0" fmla="*/ 0 w 4491933"/>
              <a:gd name="connsiteY0" fmla="*/ 0 h 2253346"/>
              <a:gd name="connsiteX1" fmla="*/ 3365260 w 4491933"/>
              <a:gd name="connsiteY1" fmla="*/ 0 h 2253346"/>
              <a:gd name="connsiteX2" fmla="*/ 4491933 w 4491933"/>
              <a:gd name="connsiteY2" fmla="*/ 1126673 h 2253346"/>
              <a:gd name="connsiteX3" fmla="*/ 4491933 w 4491933"/>
              <a:gd name="connsiteY3" fmla="*/ 2253346 h 2253346"/>
              <a:gd name="connsiteX4" fmla="*/ 0 w 4491933"/>
              <a:gd name="connsiteY4" fmla="*/ 2253346 h 2253346"/>
              <a:gd name="connsiteX5" fmla="*/ 0 w 4491933"/>
              <a:gd name="connsiteY5" fmla="*/ 0 h 2253346"/>
              <a:gd name="connsiteX0" fmla="*/ 0 w 4491933"/>
              <a:gd name="connsiteY0" fmla="*/ 0 h 2253346"/>
              <a:gd name="connsiteX1" fmla="*/ 715845 w 4491933"/>
              <a:gd name="connsiteY1" fmla="*/ 0 h 2253346"/>
              <a:gd name="connsiteX2" fmla="*/ 4491933 w 4491933"/>
              <a:gd name="connsiteY2" fmla="*/ 1126673 h 2253346"/>
              <a:gd name="connsiteX3" fmla="*/ 4491933 w 4491933"/>
              <a:gd name="connsiteY3" fmla="*/ 2253346 h 2253346"/>
              <a:gd name="connsiteX4" fmla="*/ 0 w 4491933"/>
              <a:gd name="connsiteY4" fmla="*/ 2253346 h 2253346"/>
              <a:gd name="connsiteX5" fmla="*/ 0 w 4491933"/>
              <a:gd name="connsiteY5" fmla="*/ 0 h 2253346"/>
              <a:gd name="connsiteX0" fmla="*/ 0 w 4491933"/>
              <a:gd name="connsiteY0" fmla="*/ 0 h 2253346"/>
              <a:gd name="connsiteX1" fmla="*/ 715845 w 4491933"/>
              <a:gd name="connsiteY1" fmla="*/ 0 h 2253346"/>
              <a:gd name="connsiteX2" fmla="*/ 4491933 w 4491933"/>
              <a:gd name="connsiteY2" fmla="*/ 1888673 h 2253346"/>
              <a:gd name="connsiteX3" fmla="*/ 4491933 w 4491933"/>
              <a:gd name="connsiteY3" fmla="*/ 2253346 h 2253346"/>
              <a:gd name="connsiteX4" fmla="*/ 0 w 4491933"/>
              <a:gd name="connsiteY4" fmla="*/ 2253346 h 2253346"/>
              <a:gd name="connsiteX5" fmla="*/ 0 w 4491933"/>
              <a:gd name="connsiteY5" fmla="*/ 0 h 22533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491933" h="2253346">
                <a:moveTo>
                  <a:pt x="0" y="0"/>
                </a:moveTo>
                <a:lnTo>
                  <a:pt x="715845" y="0"/>
                </a:lnTo>
                <a:lnTo>
                  <a:pt x="4491933" y="1888673"/>
                </a:lnTo>
                <a:lnTo>
                  <a:pt x="4491933" y="2253346"/>
                </a:lnTo>
                <a:lnTo>
                  <a:pt x="0" y="2253346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 anchorCtr="0"/>
          <a:lstStyle/>
          <a:p>
            <a:pPr algn="r"/>
            <a:endParaRPr lang="pt-BR" sz="1600" b="1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  <a:p>
            <a:pPr algn="r"/>
            <a:endParaRPr lang="pt-BR" sz="1600" b="1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  <a:p>
            <a:pPr algn="r"/>
            <a:endParaRPr lang="pt-BR" sz="1600" b="1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  <a:p>
            <a:pPr algn="r"/>
            <a:endParaRPr lang="pt-BR" sz="1600" b="1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  <a:p>
            <a:pPr algn="r"/>
            <a:r>
              <a:rPr lang="pt-BR" sz="16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Operação Limpa Pátio</a:t>
            </a:r>
            <a:endParaRPr lang="pt" sz="1600" b="1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1904146" y="3576607"/>
            <a:ext cx="4162296" cy="2031325"/>
          </a:xfrm>
          <a:custGeom>
            <a:avLst/>
            <a:gdLst>
              <a:gd name="connsiteX0" fmla="*/ 0 w 4140241"/>
              <a:gd name="connsiteY0" fmla="*/ 0 h 2678761"/>
              <a:gd name="connsiteX1" fmla="*/ 4140241 w 4140241"/>
              <a:gd name="connsiteY1" fmla="*/ 0 h 2678761"/>
              <a:gd name="connsiteX2" fmla="*/ 4140241 w 4140241"/>
              <a:gd name="connsiteY2" fmla="*/ 2678761 h 2678761"/>
              <a:gd name="connsiteX3" fmla="*/ 0 w 4140241"/>
              <a:gd name="connsiteY3" fmla="*/ 2678761 h 2678761"/>
              <a:gd name="connsiteX4" fmla="*/ 0 w 4140241"/>
              <a:gd name="connsiteY4" fmla="*/ 0 h 2678761"/>
              <a:gd name="connsiteX0" fmla="*/ 11723 w 4151964"/>
              <a:gd name="connsiteY0" fmla="*/ 0 h 2678761"/>
              <a:gd name="connsiteX1" fmla="*/ 4151964 w 4151964"/>
              <a:gd name="connsiteY1" fmla="*/ 0 h 2678761"/>
              <a:gd name="connsiteX2" fmla="*/ 4151964 w 4151964"/>
              <a:gd name="connsiteY2" fmla="*/ 2678761 h 2678761"/>
              <a:gd name="connsiteX3" fmla="*/ 11723 w 4151964"/>
              <a:gd name="connsiteY3" fmla="*/ 2678761 h 2678761"/>
              <a:gd name="connsiteX4" fmla="*/ 0 w 4151964"/>
              <a:gd name="connsiteY4" fmla="*/ 332857 h 2678761"/>
              <a:gd name="connsiteX5" fmla="*/ 11723 w 4151964"/>
              <a:gd name="connsiteY5" fmla="*/ 0 h 2678761"/>
              <a:gd name="connsiteX0" fmla="*/ 11723 w 4151964"/>
              <a:gd name="connsiteY0" fmla="*/ 0 h 2678761"/>
              <a:gd name="connsiteX1" fmla="*/ 4151964 w 4151964"/>
              <a:gd name="connsiteY1" fmla="*/ 0 h 2678761"/>
              <a:gd name="connsiteX2" fmla="*/ 4151964 w 4151964"/>
              <a:gd name="connsiteY2" fmla="*/ 2678761 h 2678761"/>
              <a:gd name="connsiteX3" fmla="*/ 3622431 w 4151964"/>
              <a:gd name="connsiteY3" fmla="*/ 2209838 h 2678761"/>
              <a:gd name="connsiteX4" fmla="*/ 0 w 4151964"/>
              <a:gd name="connsiteY4" fmla="*/ 332857 h 2678761"/>
              <a:gd name="connsiteX5" fmla="*/ 11723 w 4151964"/>
              <a:gd name="connsiteY5" fmla="*/ 0 h 2678761"/>
              <a:gd name="connsiteX0" fmla="*/ 11723 w 4151964"/>
              <a:gd name="connsiteY0" fmla="*/ 0 h 2678761"/>
              <a:gd name="connsiteX1" fmla="*/ 4151964 w 4151964"/>
              <a:gd name="connsiteY1" fmla="*/ 0 h 2678761"/>
              <a:gd name="connsiteX2" fmla="*/ 4151964 w 4151964"/>
              <a:gd name="connsiteY2" fmla="*/ 2678761 h 2678761"/>
              <a:gd name="connsiteX3" fmla="*/ 3622431 w 4151964"/>
              <a:gd name="connsiteY3" fmla="*/ 2209838 h 2678761"/>
              <a:gd name="connsiteX4" fmla="*/ 0 w 4151964"/>
              <a:gd name="connsiteY4" fmla="*/ 332857 h 2678761"/>
              <a:gd name="connsiteX5" fmla="*/ 11723 w 4151964"/>
              <a:gd name="connsiteY5" fmla="*/ 0 h 2678761"/>
              <a:gd name="connsiteX0" fmla="*/ 11723 w 4151964"/>
              <a:gd name="connsiteY0" fmla="*/ 0 h 2678761"/>
              <a:gd name="connsiteX1" fmla="*/ 4151964 w 4151964"/>
              <a:gd name="connsiteY1" fmla="*/ 0 h 2678761"/>
              <a:gd name="connsiteX2" fmla="*/ 4151964 w 4151964"/>
              <a:gd name="connsiteY2" fmla="*/ 2678761 h 2678761"/>
              <a:gd name="connsiteX3" fmla="*/ 3622431 w 4151964"/>
              <a:gd name="connsiteY3" fmla="*/ 2209838 h 2678761"/>
              <a:gd name="connsiteX4" fmla="*/ 0 w 4151964"/>
              <a:gd name="connsiteY4" fmla="*/ 332857 h 2678761"/>
              <a:gd name="connsiteX5" fmla="*/ 11723 w 4151964"/>
              <a:gd name="connsiteY5" fmla="*/ 0 h 2678761"/>
              <a:gd name="connsiteX0" fmla="*/ 22055 w 4162296"/>
              <a:gd name="connsiteY0" fmla="*/ 0 h 2678761"/>
              <a:gd name="connsiteX1" fmla="*/ 4162296 w 4162296"/>
              <a:gd name="connsiteY1" fmla="*/ 0 h 2678761"/>
              <a:gd name="connsiteX2" fmla="*/ 4162296 w 4162296"/>
              <a:gd name="connsiteY2" fmla="*/ 2678761 h 2678761"/>
              <a:gd name="connsiteX3" fmla="*/ 3632763 w 4162296"/>
              <a:gd name="connsiteY3" fmla="*/ 2209838 h 2678761"/>
              <a:gd name="connsiteX4" fmla="*/ 10332 w 4162296"/>
              <a:gd name="connsiteY4" fmla="*/ 332857 h 2678761"/>
              <a:gd name="connsiteX5" fmla="*/ 22055 w 4162296"/>
              <a:gd name="connsiteY5" fmla="*/ 0 h 2678761"/>
              <a:gd name="connsiteX0" fmla="*/ 22055 w 4162296"/>
              <a:gd name="connsiteY0" fmla="*/ 0 h 2233285"/>
              <a:gd name="connsiteX1" fmla="*/ 4162296 w 4162296"/>
              <a:gd name="connsiteY1" fmla="*/ 0 h 2233285"/>
              <a:gd name="connsiteX2" fmla="*/ 4162296 w 4162296"/>
              <a:gd name="connsiteY2" fmla="*/ 2233285 h 2233285"/>
              <a:gd name="connsiteX3" fmla="*/ 3632763 w 4162296"/>
              <a:gd name="connsiteY3" fmla="*/ 2209838 h 2233285"/>
              <a:gd name="connsiteX4" fmla="*/ 10332 w 4162296"/>
              <a:gd name="connsiteY4" fmla="*/ 332857 h 2233285"/>
              <a:gd name="connsiteX5" fmla="*/ 22055 w 4162296"/>
              <a:gd name="connsiteY5" fmla="*/ 0 h 2233285"/>
              <a:gd name="connsiteX0" fmla="*/ 22055 w 4162296"/>
              <a:gd name="connsiteY0" fmla="*/ 0 h 2233866"/>
              <a:gd name="connsiteX1" fmla="*/ 4162296 w 4162296"/>
              <a:gd name="connsiteY1" fmla="*/ 0 h 2233866"/>
              <a:gd name="connsiteX2" fmla="*/ 4162296 w 4162296"/>
              <a:gd name="connsiteY2" fmla="*/ 2233285 h 2233866"/>
              <a:gd name="connsiteX3" fmla="*/ 3632763 w 4162296"/>
              <a:gd name="connsiteY3" fmla="*/ 2209838 h 2233866"/>
              <a:gd name="connsiteX4" fmla="*/ 10332 w 4162296"/>
              <a:gd name="connsiteY4" fmla="*/ 332857 h 2233866"/>
              <a:gd name="connsiteX5" fmla="*/ 22055 w 4162296"/>
              <a:gd name="connsiteY5" fmla="*/ 0 h 22338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162296" h="2233866">
                <a:moveTo>
                  <a:pt x="22055" y="0"/>
                </a:moveTo>
                <a:lnTo>
                  <a:pt x="4162296" y="0"/>
                </a:lnTo>
                <a:lnTo>
                  <a:pt x="4162296" y="2233285"/>
                </a:lnTo>
                <a:cubicBezTo>
                  <a:pt x="4149908" y="2241100"/>
                  <a:pt x="3609982" y="2166854"/>
                  <a:pt x="3632763" y="2209838"/>
                </a:cubicBezTo>
                <a:lnTo>
                  <a:pt x="10332" y="332857"/>
                </a:lnTo>
                <a:cubicBezTo>
                  <a:pt x="-17022" y="312889"/>
                  <a:pt x="18147" y="110952"/>
                  <a:pt x="22055" y="0"/>
                </a:cubicBezTo>
                <a:close/>
              </a:path>
            </a:pathLst>
          </a:custGeom>
          <a:noFill/>
        </p:spPr>
        <p:txBody>
          <a:bodyPr wrap="square" rtlCol="0">
            <a:noAutofit/>
          </a:bodyPr>
          <a:lstStyle/>
          <a:p>
            <a:pPr algn="r"/>
            <a:r>
              <a:rPr lang="pt-BR" sz="16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Sinergia entre Polícia Federal e SENAD</a:t>
            </a:r>
            <a:endParaRPr lang="pt" sz="1600" b="1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6125558" y="3331794"/>
            <a:ext cx="4162296" cy="2031325"/>
          </a:xfrm>
          <a:custGeom>
            <a:avLst/>
            <a:gdLst>
              <a:gd name="connsiteX0" fmla="*/ 0 w 4140241"/>
              <a:gd name="connsiteY0" fmla="*/ 0 h 2678761"/>
              <a:gd name="connsiteX1" fmla="*/ 4140241 w 4140241"/>
              <a:gd name="connsiteY1" fmla="*/ 0 h 2678761"/>
              <a:gd name="connsiteX2" fmla="*/ 4140241 w 4140241"/>
              <a:gd name="connsiteY2" fmla="*/ 2678761 h 2678761"/>
              <a:gd name="connsiteX3" fmla="*/ 0 w 4140241"/>
              <a:gd name="connsiteY3" fmla="*/ 2678761 h 2678761"/>
              <a:gd name="connsiteX4" fmla="*/ 0 w 4140241"/>
              <a:gd name="connsiteY4" fmla="*/ 0 h 2678761"/>
              <a:gd name="connsiteX0" fmla="*/ 11723 w 4151964"/>
              <a:gd name="connsiteY0" fmla="*/ 0 h 2678761"/>
              <a:gd name="connsiteX1" fmla="*/ 4151964 w 4151964"/>
              <a:gd name="connsiteY1" fmla="*/ 0 h 2678761"/>
              <a:gd name="connsiteX2" fmla="*/ 4151964 w 4151964"/>
              <a:gd name="connsiteY2" fmla="*/ 2678761 h 2678761"/>
              <a:gd name="connsiteX3" fmla="*/ 11723 w 4151964"/>
              <a:gd name="connsiteY3" fmla="*/ 2678761 h 2678761"/>
              <a:gd name="connsiteX4" fmla="*/ 0 w 4151964"/>
              <a:gd name="connsiteY4" fmla="*/ 332857 h 2678761"/>
              <a:gd name="connsiteX5" fmla="*/ 11723 w 4151964"/>
              <a:gd name="connsiteY5" fmla="*/ 0 h 2678761"/>
              <a:gd name="connsiteX0" fmla="*/ 11723 w 4151964"/>
              <a:gd name="connsiteY0" fmla="*/ 0 h 2678761"/>
              <a:gd name="connsiteX1" fmla="*/ 4151964 w 4151964"/>
              <a:gd name="connsiteY1" fmla="*/ 0 h 2678761"/>
              <a:gd name="connsiteX2" fmla="*/ 4151964 w 4151964"/>
              <a:gd name="connsiteY2" fmla="*/ 2678761 h 2678761"/>
              <a:gd name="connsiteX3" fmla="*/ 3622431 w 4151964"/>
              <a:gd name="connsiteY3" fmla="*/ 2209838 h 2678761"/>
              <a:gd name="connsiteX4" fmla="*/ 0 w 4151964"/>
              <a:gd name="connsiteY4" fmla="*/ 332857 h 2678761"/>
              <a:gd name="connsiteX5" fmla="*/ 11723 w 4151964"/>
              <a:gd name="connsiteY5" fmla="*/ 0 h 2678761"/>
              <a:gd name="connsiteX0" fmla="*/ 11723 w 4151964"/>
              <a:gd name="connsiteY0" fmla="*/ 0 h 2678761"/>
              <a:gd name="connsiteX1" fmla="*/ 4151964 w 4151964"/>
              <a:gd name="connsiteY1" fmla="*/ 0 h 2678761"/>
              <a:gd name="connsiteX2" fmla="*/ 4151964 w 4151964"/>
              <a:gd name="connsiteY2" fmla="*/ 2678761 h 2678761"/>
              <a:gd name="connsiteX3" fmla="*/ 3622431 w 4151964"/>
              <a:gd name="connsiteY3" fmla="*/ 2209838 h 2678761"/>
              <a:gd name="connsiteX4" fmla="*/ 0 w 4151964"/>
              <a:gd name="connsiteY4" fmla="*/ 332857 h 2678761"/>
              <a:gd name="connsiteX5" fmla="*/ 11723 w 4151964"/>
              <a:gd name="connsiteY5" fmla="*/ 0 h 2678761"/>
              <a:gd name="connsiteX0" fmla="*/ 11723 w 4151964"/>
              <a:gd name="connsiteY0" fmla="*/ 0 h 2678761"/>
              <a:gd name="connsiteX1" fmla="*/ 4151964 w 4151964"/>
              <a:gd name="connsiteY1" fmla="*/ 0 h 2678761"/>
              <a:gd name="connsiteX2" fmla="*/ 4151964 w 4151964"/>
              <a:gd name="connsiteY2" fmla="*/ 2678761 h 2678761"/>
              <a:gd name="connsiteX3" fmla="*/ 3622431 w 4151964"/>
              <a:gd name="connsiteY3" fmla="*/ 2209838 h 2678761"/>
              <a:gd name="connsiteX4" fmla="*/ 0 w 4151964"/>
              <a:gd name="connsiteY4" fmla="*/ 332857 h 2678761"/>
              <a:gd name="connsiteX5" fmla="*/ 11723 w 4151964"/>
              <a:gd name="connsiteY5" fmla="*/ 0 h 2678761"/>
              <a:gd name="connsiteX0" fmla="*/ 22055 w 4162296"/>
              <a:gd name="connsiteY0" fmla="*/ 0 h 2678761"/>
              <a:gd name="connsiteX1" fmla="*/ 4162296 w 4162296"/>
              <a:gd name="connsiteY1" fmla="*/ 0 h 2678761"/>
              <a:gd name="connsiteX2" fmla="*/ 4162296 w 4162296"/>
              <a:gd name="connsiteY2" fmla="*/ 2678761 h 2678761"/>
              <a:gd name="connsiteX3" fmla="*/ 3632763 w 4162296"/>
              <a:gd name="connsiteY3" fmla="*/ 2209838 h 2678761"/>
              <a:gd name="connsiteX4" fmla="*/ 10332 w 4162296"/>
              <a:gd name="connsiteY4" fmla="*/ 332857 h 2678761"/>
              <a:gd name="connsiteX5" fmla="*/ 22055 w 4162296"/>
              <a:gd name="connsiteY5" fmla="*/ 0 h 2678761"/>
              <a:gd name="connsiteX0" fmla="*/ 22055 w 4162296"/>
              <a:gd name="connsiteY0" fmla="*/ 0 h 2233285"/>
              <a:gd name="connsiteX1" fmla="*/ 4162296 w 4162296"/>
              <a:gd name="connsiteY1" fmla="*/ 0 h 2233285"/>
              <a:gd name="connsiteX2" fmla="*/ 4162296 w 4162296"/>
              <a:gd name="connsiteY2" fmla="*/ 2233285 h 2233285"/>
              <a:gd name="connsiteX3" fmla="*/ 3632763 w 4162296"/>
              <a:gd name="connsiteY3" fmla="*/ 2209838 h 2233285"/>
              <a:gd name="connsiteX4" fmla="*/ 10332 w 4162296"/>
              <a:gd name="connsiteY4" fmla="*/ 332857 h 2233285"/>
              <a:gd name="connsiteX5" fmla="*/ 22055 w 4162296"/>
              <a:gd name="connsiteY5" fmla="*/ 0 h 2233285"/>
              <a:gd name="connsiteX0" fmla="*/ 22055 w 4162296"/>
              <a:gd name="connsiteY0" fmla="*/ 0 h 2233866"/>
              <a:gd name="connsiteX1" fmla="*/ 4162296 w 4162296"/>
              <a:gd name="connsiteY1" fmla="*/ 0 h 2233866"/>
              <a:gd name="connsiteX2" fmla="*/ 4162296 w 4162296"/>
              <a:gd name="connsiteY2" fmla="*/ 2233285 h 2233866"/>
              <a:gd name="connsiteX3" fmla="*/ 3632763 w 4162296"/>
              <a:gd name="connsiteY3" fmla="*/ 2209838 h 2233866"/>
              <a:gd name="connsiteX4" fmla="*/ 10332 w 4162296"/>
              <a:gd name="connsiteY4" fmla="*/ 332857 h 2233866"/>
              <a:gd name="connsiteX5" fmla="*/ 22055 w 4162296"/>
              <a:gd name="connsiteY5" fmla="*/ 0 h 22338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162296" h="2233866">
                <a:moveTo>
                  <a:pt x="22055" y="0"/>
                </a:moveTo>
                <a:lnTo>
                  <a:pt x="4162296" y="0"/>
                </a:lnTo>
                <a:lnTo>
                  <a:pt x="4162296" y="2233285"/>
                </a:lnTo>
                <a:cubicBezTo>
                  <a:pt x="4149908" y="2241100"/>
                  <a:pt x="3609982" y="2166854"/>
                  <a:pt x="3632763" y="2209838"/>
                </a:cubicBezTo>
                <a:lnTo>
                  <a:pt x="10332" y="332857"/>
                </a:lnTo>
                <a:cubicBezTo>
                  <a:pt x="-17022" y="312889"/>
                  <a:pt x="18147" y="110952"/>
                  <a:pt x="22055" y="0"/>
                </a:cubicBezTo>
                <a:close/>
              </a:path>
            </a:pathLst>
          </a:custGeom>
          <a:noFill/>
        </p:spPr>
        <p:txBody>
          <a:bodyPr wrap="square" rtlCol="0">
            <a:noAutofit/>
          </a:bodyPr>
          <a:lstStyle/>
          <a:p>
            <a:endParaRPr lang="pt-BR" sz="1600" b="1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  <a:p>
            <a:r>
              <a:rPr lang="pt-BR" sz="16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Cláusulas contratuais com leiloeiros</a:t>
            </a:r>
            <a:endParaRPr lang="pt" sz="1600" b="1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6096000" y="711421"/>
            <a:ext cx="4162296" cy="2031325"/>
          </a:xfrm>
          <a:custGeom>
            <a:avLst/>
            <a:gdLst>
              <a:gd name="connsiteX0" fmla="*/ 0 w 4140241"/>
              <a:gd name="connsiteY0" fmla="*/ 0 h 2678761"/>
              <a:gd name="connsiteX1" fmla="*/ 4140241 w 4140241"/>
              <a:gd name="connsiteY1" fmla="*/ 0 h 2678761"/>
              <a:gd name="connsiteX2" fmla="*/ 4140241 w 4140241"/>
              <a:gd name="connsiteY2" fmla="*/ 2678761 h 2678761"/>
              <a:gd name="connsiteX3" fmla="*/ 0 w 4140241"/>
              <a:gd name="connsiteY3" fmla="*/ 2678761 h 2678761"/>
              <a:gd name="connsiteX4" fmla="*/ 0 w 4140241"/>
              <a:gd name="connsiteY4" fmla="*/ 0 h 2678761"/>
              <a:gd name="connsiteX0" fmla="*/ 11723 w 4151964"/>
              <a:gd name="connsiteY0" fmla="*/ 0 h 2678761"/>
              <a:gd name="connsiteX1" fmla="*/ 4151964 w 4151964"/>
              <a:gd name="connsiteY1" fmla="*/ 0 h 2678761"/>
              <a:gd name="connsiteX2" fmla="*/ 4151964 w 4151964"/>
              <a:gd name="connsiteY2" fmla="*/ 2678761 h 2678761"/>
              <a:gd name="connsiteX3" fmla="*/ 11723 w 4151964"/>
              <a:gd name="connsiteY3" fmla="*/ 2678761 h 2678761"/>
              <a:gd name="connsiteX4" fmla="*/ 0 w 4151964"/>
              <a:gd name="connsiteY4" fmla="*/ 332857 h 2678761"/>
              <a:gd name="connsiteX5" fmla="*/ 11723 w 4151964"/>
              <a:gd name="connsiteY5" fmla="*/ 0 h 2678761"/>
              <a:gd name="connsiteX0" fmla="*/ 11723 w 4151964"/>
              <a:gd name="connsiteY0" fmla="*/ 0 h 2678761"/>
              <a:gd name="connsiteX1" fmla="*/ 4151964 w 4151964"/>
              <a:gd name="connsiteY1" fmla="*/ 0 h 2678761"/>
              <a:gd name="connsiteX2" fmla="*/ 4151964 w 4151964"/>
              <a:gd name="connsiteY2" fmla="*/ 2678761 h 2678761"/>
              <a:gd name="connsiteX3" fmla="*/ 3622431 w 4151964"/>
              <a:gd name="connsiteY3" fmla="*/ 2209838 h 2678761"/>
              <a:gd name="connsiteX4" fmla="*/ 0 w 4151964"/>
              <a:gd name="connsiteY4" fmla="*/ 332857 h 2678761"/>
              <a:gd name="connsiteX5" fmla="*/ 11723 w 4151964"/>
              <a:gd name="connsiteY5" fmla="*/ 0 h 2678761"/>
              <a:gd name="connsiteX0" fmla="*/ 11723 w 4151964"/>
              <a:gd name="connsiteY0" fmla="*/ 0 h 2678761"/>
              <a:gd name="connsiteX1" fmla="*/ 4151964 w 4151964"/>
              <a:gd name="connsiteY1" fmla="*/ 0 h 2678761"/>
              <a:gd name="connsiteX2" fmla="*/ 4151964 w 4151964"/>
              <a:gd name="connsiteY2" fmla="*/ 2678761 h 2678761"/>
              <a:gd name="connsiteX3" fmla="*/ 3622431 w 4151964"/>
              <a:gd name="connsiteY3" fmla="*/ 2209838 h 2678761"/>
              <a:gd name="connsiteX4" fmla="*/ 0 w 4151964"/>
              <a:gd name="connsiteY4" fmla="*/ 332857 h 2678761"/>
              <a:gd name="connsiteX5" fmla="*/ 11723 w 4151964"/>
              <a:gd name="connsiteY5" fmla="*/ 0 h 2678761"/>
              <a:gd name="connsiteX0" fmla="*/ 11723 w 4151964"/>
              <a:gd name="connsiteY0" fmla="*/ 0 h 2678761"/>
              <a:gd name="connsiteX1" fmla="*/ 4151964 w 4151964"/>
              <a:gd name="connsiteY1" fmla="*/ 0 h 2678761"/>
              <a:gd name="connsiteX2" fmla="*/ 4151964 w 4151964"/>
              <a:gd name="connsiteY2" fmla="*/ 2678761 h 2678761"/>
              <a:gd name="connsiteX3" fmla="*/ 3622431 w 4151964"/>
              <a:gd name="connsiteY3" fmla="*/ 2209838 h 2678761"/>
              <a:gd name="connsiteX4" fmla="*/ 0 w 4151964"/>
              <a:gd name="connsiteY4" fmla="*/ 332857 h 2678761"/>
              <a:gd name="connsiteX5" fmla="*/ 11723 w 4151964"/>
              <a:gd name="connsiteY5" fmla="*/ 0 h 2678761"/>
              <a:gd name="connsiteX0" fmla="*/ 22055 w 4162296"/>
              <a:gd name="connsiteY0" fmla="*/ 0 h 2678761"/>
              <a:gd name="connsiteX1" fmla="*/ 4162296 w 4162296"/>
              <a:gd name="connsiteY1" fmla="*/ 0 h 2678761"/>
              <a:gd name="connsiteX2" fmla="*/ 4162296 w 4162296"/>
              <a:gd name="connsiteY2" fmla="*/ 2678761 h 2678761"/>
              <a:gd name="connsiteX3" fmla="*/ 3632763 w 4162296"/>
              <a:gd name="connsiteY3" fmla="*/ 2209838 h 2678761"/>
              <a:gd name="connsiteX4" fmla="*/ 10332 w 4162296"/>
              <a:gd name="connsiteY4" fmla="*/ 332857 h 2678761"/>
              <a:gd name="connsiteX5" fmla="*/ 22055 w 4162296"/>
              <a:gd name="connsiteY5" fmla="*/ 0 h 2678761"/>
              <a:gd name="connsiteX0" fmla="*/ 22055 w 4162296"/>
              <a:gd name="connsiteY0" fmla="*/ 0 h 2233285"/>
              <a:gd name="connsiteX1" fmla="*/ 4162296 w 4162296"/>
              <a:gd name="connsiteY1" fmla="*/ 0 h 2233285"/>
              <a:gd name="connsiteX2" fmla="*/ 4162296 w 4162296"/>
              <a:gd name="connsiteY2" fmla="*/ 2233285 h 2233285"/>
              <a:gd name="connsiteX3" fmla="*/ 3632763 w 4162296"/>
              <a:gd name="connsiteY3" fmla="*/ 2209838 h 2233285"/>
              <a:gd name="connsiteX4" fmla="*/ 10332 w 4162296"/>
              <a:gd name="connsiteY4" fmla="*/ 332857 h 2233285"/>
              <a:gd name="connsiteX5" fmla="*/ 22055 w 4162296"/>
              <a:gd name="connsiteY5" fmla="*/ 0 h 2233285"/>
              <a:gd name="connsiteX0" fmla="*/ 22055 w 4162296"/>
              <a:gd name="connsiteY0" fmla="*/ 0 h 2233866"/>
              <a:gd name="connsiteX1" fmla="*/ 4162296 w 4162296"/>
              <a:gd name="connsiteY1" fmla="*/ 0 h 2233866"/>
              <a:gd name="connsiteX2" fmla="*/ 4162296 w 4162296"/>
              <a:gd name="connsiteY2" fmla="*/ 2233285 h 2233866"/>
              <a:gd name="connsiteX3" fmla="*/ 3632763 w 4162296"/>
              <a:gd name="connsiteY3" fmla="*/ 2209838 h 2233866"/>
              <a:gd name="connsiteX4" fmla="*/ 10332 w 4162296"/>
              <a:gd name="connsiteY4" fmla="*/ 332857 h 2233866"/>
              <a:gd name="connsiteX5" fmla="*/ 22055 w 4162296"/>
              <a:gd name="connsiteY5" fmla="*/ 0 h 22338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162296" h="2233866">
                <a:moveTo>
                  <a:pt x="22055" y="0"/>
                </a:moveTo>
                <a:lnTo>
                  <a:pt x="4162296" y="0"/>
                </a:lnTo>
                <a:lnTo>
                  <a:pt x="4162296" y="2233285"/>
                </a:lnTo>
                <a:cubicBezTo>
                  <a:pt x="4149908" y="2241100"/>
                  <a:pt x="3609982" y="2166854"/>
                  <a:pt x="3632763" y="2209838"/>
                </a:cubicBezTo>
                <a:lnTo>
                  <a:pt x="10332" y="332857"/>
                </a:lnTo>
                <a:cubicBezTo>
                  <a:pt x="-17022" y="312889"/>
                  <a:pt x="18147" y="110952"/>
                  <a:pt x="22055" y="0"/>
                </a:cubicBezTo>
                <a:close/>
              </a:path>
            </a:pathLst>
          </a:custGeom>
          <a:noFill/>
        </p:spPr>
        <p:txBody>
          <a:bodyPr wrap="square" rtlCol="0">
            <a:noAutofit/>
          </a:bodyPr>
          <a:lstStyle/>
          <a:p>
            <a:endParaRPr lang="pt" sz="1600" b="1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  <a:p>
            <a:endParaRPr lang="pt" sz="1600" b="1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  <a:p>
            <a:endParaRPr lang="pt" sz="1600" b="1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  <a:p>
            <a:endParaRPr lang="pt" sz="1600" b="1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  <a:p>
            <a:r>
              <a:rPr lang="pt-BR" sz="1600" b="1" dirty="0">
                <a:latin typeface="Arial" charset="0"/>
                <a:ea typeface="Arial" charset="0"/>
                <a:cs typeface="Arial" charset="0"/>
              </a:rPr>
              <a:t>Pátios com vários ativos</a:t>
            </a:r>
            <a:endParaRPr lang="pt" sz="1600" b="1" dirty="0"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539361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1F70220-677A-411B-B416-94321A5553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83389" y="3829693"/>
            <a:ext cx="4451773" cy="1859907"/>
          </a:xfrm>
          <a:noFill/>
          <a:ln w="31750" cap="sq">
            <a:solidFill>
              <a:schemeClr val="bg1"/>
            </a:solidFill>
            <a:miter lim="800000"/>
          </a:ln>
          <a:effectLst>
            <a:glow rad="152400">
              <a:schemeClr val="bg1">
                <a:alpha val="13000"/>
              </a:schemeClr>
            </a:glow>
          </a:effectLst>
        </p:spPr>
        <p:txBody>
          <a:bodyPr spcFirstLastPara="1" vert="horz" wrap="square" lIns="182880" tIns="182880" rIns="182880" bIns="182880" rtlCol="0" anchor="ctr" anchorCtr="0">
            <a:noAutofit/>
          </a:bodyPr>
          <a:lstStyle/>
          <a:p>
            <a:pPr algn="ctr" rtl="0"/>
            <a:r>
              <a:rPr lang="pt-BR" sz="3500" dirty="0">
                <a:solidFill>
                  <a:schemeClr val="bg1"/>
                </a:solidFill>
              </a:rPr>
              <a:t>Obrigado</a:t>
            </a:r>
            <a:br>
              <a:rPr lang="pt-BR" sz="2000" dirty="0">
                <a:solidFill>
                  <a:schemeClr val="bg1"/>
                </a:solidFill>
              </a:rPr>
            </a:br>
            <a:r>
              <a:rPr lang="pt-BR" sz="2000" dirty="0">
                <a:solidFill>
                  <a:schemeClr val="bg1"/>
                </a:solidFill>
              </a:rPr>
              <a:t>Felipe Alcântara de Barros Leal</a:t>
            </a:r>
            <a:br>
              <a:rPr lang="pt-BR" sz="2000" dirty="0">
                <a:solidFill>
                  <a:schemeClr val="bg1"/>
                </a:solidFill>
              </a:rPr>
            </a:br>
            <a:r>
              <a:rPr lang="pt-BR" sz="2000" dirty="0">
                <a:solidFill>
                  <a:schemeClr val="bg1"/>
                </a:solidFill>
              </a:rPr>
              <a:t>Chefe da Divisão de Repressão à Lavagem de Dinheiro</a:t>
            </a:r>
            <a:br>
              <a:rPr lang="pt-BR" sz="2000" dirty="0">
                <a:solidFill>
                  <a:schemeClr val="bg1"/>
                </a:solidFill>
              </a:rPr>
            </a:br>
            <a:r>
              <a:rPr lang="pt-BR" sz="2000" dirty="0">
                <a:solidFill>
                  <a:schemeClr val="bg1"/>
                </a:solidFill>
              </a:rPr>
              <a:t>E-mail: alcantara.fabl@pf.gov.br</a:t>
            </a:r>
          </a:p>
        </p:txBody>
      </p:sp>
      <p:pic>
        <p:nvPicPr>
          <p:cNvPr id="4" name="Imagem 3" descr="Mão com caneta apontando números financeiros">
            <a:extLst>
              <a:ext uri="{FF2B5EF4-FFF2-40B4-BE49-F238E27FC236}">
                <a16:creationId xmlns:a16="http://schemas.microsoft.com/office/drawing/2014/main" id="{AB2E0BE0-B684-4228-A4DF-58C8CAFFDF4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"/>
          <a:stretch/>
        </p:blipFill>
        <p:spPr>
          <a:xfrm>
            <a:off x="20" y="10"/>
            <a:ext cx="4657325" cy="6857991"/>
          </a:xfrm>
          <a:prstGeom prst="rect">
            <a:avLst/>
          </a:prstGeom>
        </p:spPr>
      </p:pic>
      <p:pic>
        <p:nvPicPr>
          <p:cNvPr id="13" name="Imagem 12" descr="Desenho de uma pessoa&#10;&#10;Descrição gerada automaticamente com confiança baixa">
            <a:extLst>
              <a:ext uri="{FF2B5EF4-FFF2-40B4-BE49-F238E27FC236}">
                <a16:creationId xmlns:a16="http://schemas.microsoft.com/office/drawing/2014/main" id="{8EDFB02F-92ED-967B-6556-A857FF3DBB3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31219" y="1514583"/>
            <a:ext cx="1356114" cy="17021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38491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7" name="Picture 2">
            <a:extLst>
              <a:ext uri="{FF2B5EF4-FFF2-40B4-BE49-F238E27FC236}">
                <a16:creationId xmlns:a16="http://schemas.microsoft.com/office/drawing/2014/main" id="{3B999C04-F92B-4EF6-8A79-CD383327F3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70887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tângulo 1"/>
          <p:cNvSpPr/>
          <p:nvPr/>
        </p:nvSpPr>
        <p:spPr>
          <a:xfrm>
            <a:off x="3494134" y="418941"/>
            <a:ext cx="501881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pt-BR" sz="2800" b="1" u="sng" dirty="0">
                <a:latin typeface="Arial" panose="020B0604020202020204" pitchFamily="34" charset="0"/>
                <a:cs typeface="Arial" panose="020B0604020202020204" pitchFamily="34" charset="0"/>
              </a:rPr>
              <a:t>INTELIGÊNCIA FINANCEIRA</a:t>
            </a:r>
          </a:p>
        </p:txBody>
      </p:sp>
    </p:spTree>
    <p:extLst>
      <p:ext uri="{BB962C8B-B14F-4D97-AF65-F5344CB8AC3E}">
        <p14:creationId xmlns:p14="http://schemas.microsoft.com/office/powerpoint/2010/main" val="7619412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6753252F-4873-4F63-801D-CC719279A7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47C8CCB-F95D-4249-92DD-651249D353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013557" cy="6858000"/>
          </a:xfrm>
          <a:prstGeom prst="rect">
            <a:avLst/>
          </a:prstGeom>
          <a:solidFill>
            <a:srgbClr val="2E305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tângulo 1"/>
          <p:cNvSpPr/>
          <p:nvPr/>
        </p:nvSpPr>
        <p:spPr>
          <a:xfrm>
            <a:off x="640079" y="2074363"/>
            <a:ext cx="2969895" cy="2840537"/>
          </a:xfrm>
          <a:prstGeom prst="ellipse">
            <a:avLst/>
          </a:prstGeom>
          <a:solidFill>
            <a:srgbClr val="262626"/>
          </a:solidFill>
          <a:ln w="174625" cmpd="thinThick">
            <a:solidFill>
              <a:srgbClr val="262626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defRPr/>
            </a:pPr>
            <a:r>
              <a:rPr lang="en-US" sz="2600" b="1" u="sng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INTELIGÊNCIA FINANCEIRA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29AF515B-D7F9-4EC4-84C9-A9E7ECC093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7942" y="961812"/>
            <a:ext cx="7069515" cy="4930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78619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87780"/>
            <a:ext cx="12192000" cy="5570220"/>
          </a:xfrm>
          <a:prstGeom prst="rect">
            <a:avLst/>
          </a:prstGeom>
        </p:spPr>
      </p:pic>
      <p:sp>
        <p:nvSpPr>
          <p:cNvPr id="4" name="Retângulo 3">
            <a:extLst>
              <a:ext uri="{FF2B5EF4-FFF2-40B4-BE49-F238E27FC236}">
                <a16:creationId xmlns:a16="http://schemas.microsoft.com/office/drawing/2014/main" id="{E091AAD7-EBB3-45E2-86BB-3878DB2D398C}"/>
              </a:ext>
            </a:extLst>
          </p:cNvPr>
          <p:cNvSpPr/>
          <p:nvPr/>
        </p:nvSpPr>
        <p:spPr>
          <a:xfrm>
            <a:off x="2194366" y="418941"/>
            <a:ext cx="761836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pt-BR" sz="2800" b="1" u="sng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CONTROLE DE </a:t>
            </a:r>
            <a:r>
              <a:rPr lang="pt-BR" sz="2800" b="1" u="sng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RIFs</a:t>
            </a:r>
            <a:r>
              <a:rPr lang="pt-BR" sz="2800" b="1" u="sng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NA POLÍCIA FEDERAL</a:t>
            </a:r>
          </a:p>
        </p:txBody>
      </p:sp>
    </p:spTree>
    <p:extLst>
      <p:ext uri="{BB962C8B-B14F-4D97-AF65-F5344CB8AC3E}">
        <p14:creationId xmlns:p14="http://schemas.microsoft.com/office/powerpoint/2010/main" val="21530682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33450"/>
            <a:ext cx="12192000" cy="4991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5584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40130"/>
            <a:ext cx="12192000" cy="4777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39468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48640"/>
            <a:ext cx="12192000" cy="5760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08726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6337064"/>
            <a:ext cx="12192000" cy="520936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6" name="Triangle 5"/>
          <p:cNvSpPr/>
          <p:nvPr/>
        </p:nvSpPr>
        <p:spPr>
          <a:xfrm rot="10800000">
            <a:off x="11066584" y="6337064"/>
            <a:ext cx="445477" cy="151809"/>
          </a:xfrm>
          <a:prstGeom prst="triangle">
            <a:avLst>
              <a:gd name="adj" fmla="val 4771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863533" y="6477000"/>
            <a:ext cx="62015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ANÁLISE DE SWOT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91830" y="476655"/>
            <a:ext cx="17898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pt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PONTOS FORTES (+)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291830" y="5152417"/>
            <a:ext cx="2286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pt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OPORTUNIDADES</a:t>
            </a:r>
          </a:p>
          <a:p>
            <a:pPr lvl="0"/>
            <a:r>
              <a:rPr lang="pt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(+)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9795754" y="282102"/>
            <a:ext cx="20582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r"/>
            <a:r>
              <a:rPr lang="pt" b="1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FRAQUEZAS (-)</a:t>
            </a:r>
            <a:endParaRPr lang="en-US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9568025" y="4957864"/>
            <a:ext cx="2286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r"/>
            <a:r>
              <a:rPr lang="pt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AMEAÇAS</a:t>
            </a:r>
          </a:p>
          <a:p>
            <a:pPr lvl="0" algn="r"/>
            <a:r>
              <a:rPr lang="pt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(–)</a:t>
            </a:r>
            <a:endParaRPr lang="en-US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25" name="Round Single Corner Rectangle 1"/>
          <p:cNvSpPr/>
          <p:nvPr/>
        </p:nvSpPr>
        <p:spPr>
          <a:xfrm rot="10800000">
            <a:off x="93785" y="3100376"/>
            <a:ext cx="5985628" cy="2922902"/>
          </a:xfrm>
          <a:custGeom>
            <a:avLst/>
            <a:gdLst>
              <a:gd name="connsiteX0" fmla="*/ 0 w 3267247"/>
              <a:gd name="connsiteY0" fmla="*/ 0 h 466927"/>
              <a:gd name="connsiteX1" fmla="*/ 3033784 w 3267247"/>
              <a:gd name="connsiteY1" fmla="*/ 0 h 466927"/>
              <a:gd name="connsiteX2" fmla="*/ 3267248 w 3267247"/>
              <a:gd name="connsiteY2" fmla="*/ 233464 h 466927"/>
              <a:gd name="connsiteX3" fmla="*/ 3267247 w 3267247"/>
              <a:gd name="connsiteY3" fmla="*/ 466927 h 466927"/>
              <a:gd name="connsiteX4" fmla="*/ 0 w 3267247"/>
              <a:gd name="connsiteY4" fmla="*/ 466927 h 466927"/>
              <a:gd name="connsiteX5" fmla="*/ 0 w 3267247"/>
              <a:gd name="connsiteY5" fmla="*/ 0 h 466927"/>
              <a:gd name="connsiteX0" fmla="*/ 0 w 3560331"/>
              <a:gd name="connsiteY0" fmla="*/ 0 h 466927"/>
              <a:gd name="connsiteX1" fmla="*/ 3033784 w 3560331"/>
              <a:gd name="connsiteY1" fmla="*/ 0 h 466927"/>
              <a:gd name="connsiteX2" fmla="*/ 3267247 w 3560331"/>
              <a:gd name="connsiteY2" fmla="*/ 466927 h 466927"/>
              <a:gd name="connsiteX3" fmla="*/ 0 w 3560331"/>
              <a:gd name="connsiteY3" fmla="*/ 466927 h 466927"/>
              <a:gd name="connsiteX4" fmla="*/ 0 w 3560331"/>
              <a:gd name="connsiteY4" fmla="*/ 0 h 466927"/>
              <a:gd name="connsiteX0" fmla="*/ 0 w 3267247"/>
              <a:gd name="connsiteY0" fmla="*/ 0 h 466927"/>
              <a:gd name="connsiteX1" fmla="*/ 3267247 w 3267247"/>
              <a:gd name="connsiteY1" fmla="*/ 466927 h 466927"/>
              <a:gd name="connsiteX2" fmla="*/ 0 w 3267247"/>
              <a:gd name="connsiteY2" fmla="*/ 466927 h 466927"/>
              <a:gd name="connsiteX3" fmla="*/ 0 w 3267247"/>
              <a:gd name="connsiteY3" fmla="*/ 0 h 4669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67247" h="466927">
                <a:moveTo>
                  <a:pt x="0" y="0"/>
                </a:moveTo>
                <a:lnTo>
                  <a:pt x="3267247" y="466927"/>
                </a:lnTo>
                <a:lnTo>
                  <a:pt x="0" y="46692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6">
              <a:lumMod val="75000"/>
            </a:schemeClr>
          </a:solidFill>
          <a:ln>
            <a:noFill/>
          </a:ln>
          <a:effectLst>
            <a:outerShdw blurRad="152400" dist="2413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b="1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26" name="Round Single Corner Rectangle 1"/>
          <p:cNvSpPr/>
          <p:nvPr/>
        </p:nvSpPr>
        <p:spPr>
          <a:xfrm flipH="1">
            <a:off x="93784" y="179843"/>
            <a:ext cx="5985628" cy="2922902"/>
          </a:xfrm>
          <a:custGeom>
            <a:avLst/>
            <a:gdLst>
              <a:gd name="connsiteX0" fmla="*/ 0 w 3267247"/>
              <a:gd name="connsiteY0" fmla="*/ 0 h 466927"/>
              <a:gd name="connsiteX1" fmla="*/ 3033784 w 3267247"/>
              <a:gd name="connsiteY1" fmla="*/ 0 h 466927"/>
              <a:gd name="connsiteX2" fmla="*/ 3267248 w 3267247"/>
              <a:gd name="connsiteY2" fmla="*/ 233464 h 466927"/>
              <a:gd name="connsiteX3" fmla="*/ 3267247 w 3267247"/>
              <a:gd name="connsiteY3" fmla="*/ 466927 h 466927"/>
              <a:gd name="connsiteX4" fmla="*/ 0 w 3267247"/>
              <a:gd name="connsiteY4" fmla="*/ 466927 h 466927"/>
              <a:gd name="connsiteX5" fmla="*/ 0 w 3267247"/>
              <a:gd name="connsiteY5" fmla="*/ 0 h 466927"/>
              <a:gd name="connsiteX0" fmla="*/ 0 w 3560331"/>
              <a:gd name="connsiteY0" fmla="*/ 0 h 466927"/>
              <a:gd name="connsiteX1" fmla="*/ 3033784 w 3560331"/>
              <a:gd name="connsiteY1" fmla="*/ 0 h 466927"/>
              <a:gd name="connsiteX2" fmla="*/ 3267247 w 3560331"/>
              <a:gd name="connsiteY2" fmla="*/ 466927 h 466927"/>
              <a:gd name="connsiteX3" fmla="*/ 0 w 3560331"/>
              <a:gd name="connsiteY3" fmla="*/ 466927 h 466927"/>
              <a:gd name="connsiteX4" fmla="*/ 0 w 3560331"/>
              <a:gd name="connsiteY4" fmla="*/ 0 h 466927"/>
              <a:gd name="connsiteX0" fmla="*/ 0 w 3267247"/>
              <a:gd name="connsiteY0" fmla="*/ 0 h 466927"/>
              <a:gd name="connsiteX1" fmla="*/ 3267247 w 3267247"/>
              <a:gd name="connsiteY1" fmla="*/ 466927 h 466927"/>
              <a:gd name="connsiteX2" fmla="*/ 0 w 3267247"/>
              <a:gd name="connsiteY2" fmla="*/ 466927 h 466927"/>
              <a:gd name="connsiteX3" fmla="*/ 0 w 3267247"/>
              <a:gd name="connsiteY3" fmla="*/ 0 h 4669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67247" h="466927">
                <a:moveTo>
                  <a:pt x="0" y="0"/>
                </a:moveTo>
                <a:lnTo>
                  <a:pt x="3267247" y="466927"/>
                </a:lnTo>
                <a:lnTo>
                  <a:pt x="0" y="466927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chemeClr val="accent1">
                  <a:hueOff val="0"/>
                  <a:satOff val="0"/>
                  <a:lumOff val="0"/>
                  <a:alphaOff val="0"/>
                  <a:satMod val="103000"/>
                  <a:lumMod val="102000"/>
                  <a:tint val="94000"/>
                </a:schemeClr>
              </a:gs>
              <a:gs pos="55000">
                <a:srgbClr val="00B0F0"/>
              </a:gs>
              <a:gs pos="100000">
                <a:schemeClr val="accent5">
                  <a:lumMod val="75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b="1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27" name="Round Single Corner Rectangle 1"/>
          <p:cNvSpPr/>
          <p:nvPr/>
        </p:nvSpPr>
        <p:spPr>
          <a:xfrm rot="10800000" flipH="1">
            <a:off x="6079412" y="3105055"/>
            <a:ext cx="5985628" cy="2922902"/>
          </a:xfrm>
          <a:custGeom>
            <a:avLst/>
            <a:gdLst>
              <a:gd name="connsiteX0" fmla="*/ 0 w 3267247"/>
              <a:gd name="connsiteY0" fmla="*/ 0 h 466927"/>
              <a:gd name="connsiteX1" fmla="*/ 3033784 w 3267247"/>
              <a:gd name="connsiteY1" fmla="*/ 0 h 466927"/>
              <a:gd name="connsiteX2" fmla="*/ 3267248 w 3267247"/>
              <a:gd name="connsiteY2" fmla="*/ 233464 h 466927"/>
              <a:gd name="connsiteX3" fmla="*/ 3267247 w 3267247"/>
              <a:gd name="connsiteY3" fmla="*/ 466927 h 466927"/>
              <a:gd name="connsiteX4" fmla="*/ 0 w 3267247"/>
              <a:gd name="connsiteY4" fmla="*/ 466927 h 466927"/>
              <a:gd name="connsiteX5" fmla="*/ 0 w 3267247"/>
              <a:gd name="connsiteY5" fmla="*/ 0 h 466927"/>
              <a:gd name="connsiteX0" fmla="*/ 0 w 3560331"/>
              <a:gd name="connsiteY0" fmla="*/ 0 h 466927"/>
              <a:gd name="connsiteX1" fmla="*/ 3033784 w 3560331"/>
              <a:gd name="connsiteY1" fmla="*/ 0 h 466927"/>
              <a:gd name="connsiteX2" fmla="*/ 3267247 w 3560331"/>
              <a:gd name="connsiteY2" fmla="*/ 466927 h 466927"/>
              <a:gd name="connsiteX3" fmla="*/ 0 w 3560331"/>
              <a:gd name="connsiteY3" fmla="*/ 466927 h 466927"/>
              <a:gd name="connsiteX4" fmla="*/ 0 w 3560331"/>
              <a:gd name="connsiteY4" fmla="*/ 0 h 466927"/>
              <a:gd name="connsiteX0" fmla="*/ 0 w 3267247"/>
              <a:gd name="connsiteY0" fmla="*/ 0 h 466927"/>
              <a:gd name="connsiteX1" fmla="*/ 3267247 w 3267247"/>
              <a:gd name="connsiteY1" fmla="*/ 466927 h 466927"/>
              <a:gd name="connsiteX2" fmla="*/ 0 w 3267247"/>
              <a:gd name="connsiteY2" fmla="*/ 466927 h 466927"/>
              <a:gd name="connsiteX3" fmla="*/ 0 w 3267247"/>
              <a:gd name="connsiteY3" fmla="*/ 0 h 4669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67247" h="466927">
                <a:moveTo>
                  <a:pt x="0" y="0"/>
                </a:moveTo>
                <a:lnTo>
                  <a:pt x="3267247" y="466927"/>
                </a:lnTo>
                <a:lnTo>
                  <a:pt x="0" y="466927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chemeClr val="accent6">
                  <a:lumMod val="50000"/>
                </a:schemeClr>
              </a:gs>
              <a:gs pos="50000">
                <a:srgbClr val="FF0000"/>
              </a:gs>
              <a:gs pos="100000">
                <a:schemeClr val="accent2">
                  <a:lumMod val="75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  <a:effectLst>
            <a:outerShdw blurRad="152400" dist="2413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b="1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28" name="Round Single Corner Rectangle 1"/>
          <p:cNvSpPr/>
          <p:nvPr/>
        </p:nvSpPr>
        <p:spPr>
          <a:xfrm>
            <a:off x="6079412" y="179843"/>
            <a:ext cx="5985628" cy="2928736"/>
          </a:xfrm>
          <a:custGeom>
            <a:avLst/>
            <a:gdLst>
              <a:gd name="connsiteX0" fmla="*/ 0 w 3267247"/>
              <a:gd name="connsiteY0" fmla="*/ 0 h 466927"/>
              <a:gd name="connsiteX1" fmla="*/ 3033784 w 3267247"/>
              <a:gd name="connsiteY1" fmla="*/ 0 h 466927"/>
              <a:gd name="connsiteX2" fmla="*/ 3267248 w 3267247"/>
              <a:gd name="connsiteY2" fmla="*/ 233464 h 466927"/>
              <a:gd name="connsiteX3" fmla="*/ 3267247 w 3267247"/>
              <a:gd name="connsiteY3" fmla="*/ 466927 h 466927"/>
              <a:gd name="connsiteX4" fmla="*/ 0 w 3267247"/>
              <a:gd name="connsiteY4" fmla="*/ 466927 h 466927"/>
              <a:gd name="connsiteX5" fmla="*/ 0 w 3267247"/>
              <a:gd name="connsiteY5" fmla="*/ 0 h 466927"/>
              <a:gd name="connsiteX0" fmla="*/ 0 w 3560331"/>
              <a:gd name="connsiteY0" fmla="*/ 0 h 466927"/>
              <a:gd name="connsiteX1" fmla="*/ 3033784 w 3560331"/>
              <a:gd name="connsiteY1" fmla="*/ 0 h 466927"/>
              <a:gd name="connsiteX2" fmla="*/ 3267247 w 3560331"/>
              <a:gd name="connsiteY2" fmla="*/ 466927 h 466927"/>
              <a:gd name="connsiteX3" fmla="*/ 0 w 3560331"/>
              <a:gd name="connsiteY3" fmla="*/ 466927 h 466927"/>
              <a:gd name="connsiteX4" fmla="*/ 0 w 3560331"/>
              <a:gd name="connsiteY4" fmla="*/ 0 h 466927"/>
              <a:gd name="connsiteX0" fmla="*/ 0 w 3267247"/>
              <a:gd name="connsiteY0" fmla="*/ 0 h 466927"/>
              <a:gd name="connsiteX1" fmla="*/ 3267247 w 3267247"/>
              <a:gd name="connsiteY1" fmla="*/ 466927 h 466927"/>
              <a:gd name="connsiteX2" fmla="*/ 0 w 3267247"/>
              <a:gd name="connsiteY2" fmla="*/ 466927 h 466927"/>
              <a:gd name="connsiteX3" fmla="*/ 0 w 3267247"/>
              <a:gd name="connsiteY3" fmla="*/ 0 h 4669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67247" h="466927">
                <a:moveTo>
                  <a:pt x="0" y="0"/>
                </a:moveTo>
                <a:lnTo>
                  <a:pt x="3267247" y="466927"/>
                </a:lnTo>
                <a:lnTo>
                  <a:pt x="0" y="46692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b="1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32" name="Snip Single Corner Rectangle 31"/>
          <p:cNvSpPr/>
          <p:nvPr/>
        </p:nvSpPr>
        <p:spPr>
          <a:xfrm flipH="1">
            <a:off x="1434830" y="711421"/>
            <a:ext cx="4491933" cy="2253346"/>
          </a:xfrm>
          <a:custGeom>
            <a:avLst/>
            <a:gdLst>
              <a:gd name="connsiteX0" fmla="*/ 0 w 4491933"/>
              <a:gd name="connsiteY0" fmla="*/ 0 h 2253346"/>
              <a:gd name="connsiteX1" fmla="*/ 3365260 w 4491933"/>
              <a:gd name="connsiteY1" fmla="*/ 0 h 2253346"/>
              <a:gd name="connsiteX2" fmla="*/ 4491933 w 4491933"/>
              <a:gd name="connsiteY2" fmla="*/ 1126673 h 2253346"/>
              <a:gd name="connsiteX3" fmla="*/ 4491933 w 4491933"/>
              <a:gd name="connsiteY3" fmla="*/ 2253346 h 2253346"/>
              <a:gd name="connsiteX4" fmla="*/ 0 w 4491933"/>
              <a:gd name="connsiteY4" fmla="*/ 2253346 h 2253346"/>
              <a:gd name="connsiteX5" fmla="*/ 0 w 4491933"/>
              <a:gd name="connsiteY5" fmla="*/ 0 h 2253346"/>
              <a:gd name="connsiteX0" fmla="*/ 0 w 4491933"/>
              <a:gd name="connsiteY0" fmla="*/ 0 h 2253346"/>
              <a:gd name="connsiteX1" fmla="*/ 715845 w 4491933"/>
              <a:gd name="connsiteY1" fmla="*/ 0 h 2253346"/>
              <a:gd name="connsiteX2" fmla="*/ 4491933 w 4491933"/>
              <a:gd name="connsiteY2" fmla="*/ 1126673 h 2253346"/>
              <a:gd name="connsiteX3" fmla="*/ 4491933 w 4491933"/>
              <a:gd name="connsiteY3" fmla="*/ 2253346 h 2253346"/>
              <a:gd name="connsiteX4" fmla="*/ 0 w 4491933"/>
              <a:gd name="connsiteY4" fmla="*/ 2253346 h 2253346"/>
              <a:gd name="connsiteX5" fmla="*/ 0 w 4491933"/>
              <a:gd name="connsiteY5" fmla="*/ 0 h 2253346"/>
              <a:gd name="connsiteX0" fmla="*/ 0 w 4491933"/>
              <a:gd name="connsiteY0" fmla="*/ 0 h 2253346"/>
              <a:gd name="connsiteX1" fmla="*/ 715845 w 4491933"/>
              <a:gd name="connsiteY1" fmla="*/ 0 h 2253346"/>
              <a:gd name="connsiteX2" fmla="*/ 4491933 w 4491933"/>
              <a:gd name="connsiteY2" fmla="*/ 1888673 h 2253346"/>
              <a:gd name="connsiteX3" fmla="*/ 4491933 w 4491933"/>
              <a:gd name="connsiteY3" fmla="*/ 2253346 h 2253346"/>
              <a:gd name="connsiteX4" fmla="*/ 0 w 4491933"/>
              <a:gd name="connsiteY4" fmla="*/ 2253346 h 2253346"/>
              <a:gd name="connsiteX5" fmla="*/ 0 w 4491933"/>
              <a:gd name="connsiteY5" fmla="*/ 0 h 22533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491933" h="2253346">
                <a:moveTo>
                  <a:pt x="0" y="0"/>
                </a:moveTo>
                <a:lnTo>
                  <a:pt x="715845" y="0"/>
                </a:lnTo>
                <a:lnTo>
                  <a:pt x="4491933" y="1888673"/>
                </a:lnTo>
                <a:lnTo>
                  <a:pt x="4491933" y="2253346"/>
                </a:lnTo>
                <a:lnTo>
                  <a:pt x="0" y="2253346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 anchorCtr="0"/>
          <a:lstStyle/>
          <a:p>
            <a:pPr algn="r"/>
            <a:endParaRPr lang="pt-BR" sz="1600" b="1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  <a:p>
            <a:pPr algn="r"/>
            <a:endParaRPr lang="pt-BR" sz="1600" b="1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  <a:p>
            <a:pPr algn="r"/>
            <a:endParaRPr lang="pt-BR" sz="1600" b="1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  <a:p>
            <a:pPr algn="r"/>
            <a:endParaRPr lang="pt-BR" sz="1600" b="1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  <a:p>
            <a:pPr algn="r"/>
            <a:r>
              <a:rPr lang="pt-BR" sz="16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Cultura de Investigação </a:t>
            </a:r>
          </a:p>
          <a:p>
            <a:pPr algn="r"/>
            <a:r>
              <a:rPr lang="pt-BR" sz="16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proativa e preditiva</a:t>
            </a:r>
            <a:endParaRPr lang="pt" sz="1600" b="1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1904146" y="3576607"/>
            <a:ext cx="4162296" cy="2031325"/>
          </a:xfrm>
          <a:custGeom>
            <a:avLst/>
            <a:gdLst>
              <a:gd name="connsiteX0" fmla="*/ 0 w 4140241"/>
              <a:gd name="connsiteY0" fmla="*/ 0 h 2678761"/>
              <a:gd name="connsiteX1" fmla="*/ 4140241 w 4140241"/>
              <a:gd name="connsiteY1" fmla="*/ 0 h 2678761"/>
              <a:gd name="connsiteX2" fmla="*/ 4140241 w 4140241"/>
              <a:gd name="connsiteY2" fmla="*/ 2678761 h 2678761"/>
              <a:gd name="connsiteX3" fmla="*/ 0 w 4140241"/>
              <a:gd name="connsiteY3" fmla="*/ 2678761 h 2678761"/>
              <a:gd name="connsiteX4" fmla="*/ 0 w 4140241"/>
              <a:gd name="connsiteY4" fmla="*/ 0 h 2678761"/>
              <a:gd name="connsiteX0" fmla="*/ 11723 w 4151964"/>
              <a:gd name="connsiteY0" fmla="*/ 0 h 2678761"/>
              <a:gd name="connsiteX1" fmla="*/ 4151964 w 4151964"/>
              <a:gd name="connsiteY1" fmla="*/ 0 h 2678761"/>
              <a:gd name="connsiteX2" fmla="*/ 4151964 w 4151964"/>
              <a:gd name="connsiteY2" fmla="*/ 2678761 h 2678761"/>
              <a:gd name="connsiteX3" fmla="*/ 11723 w 4151964"/>
              <a:gd name="connsiteY3" fmla="*/ 2678761 h 2678761"/>
              <a:gd name="connsiteX4" fmla="*/ 0 w 4151964"/>
              <a:gd name="connsiteY4" fmla="*/ 332857 h 2678761"/>
              <a:gd name="connsiteX5" fmla="*/ 11723 w 4151964"/>
              <a:gd name="connsiteY5" fmla="*/ 0 h 2678761"/>
              <a:gd name="connsiteX0" fmla="*/ 11723 w 4151964"/>
              <a:gd name="connsiteY0" fmla="*/ 0 h 2678761"/>
              <a:gd name="connsiteX1" fmla="*/ 4151964 w 4151964"/>
              <a:gd name="connsiteY1" fmla="*/ 0 h 2678761"/>
              <a:gd name="connsiteX2" fmla="*/ 4151964 w 4151964"/>
              <a:gd name="connsiteY2" fmla="*/ 2678761 h 2678761"/>
              <a:gd name="connsiteX3" fmla="*/ 3622431 w 4151964"/>
              <a:gd name="connsiteY3" fmla="*/ 2209838 h 2678761"/>
              <a:gd name="connsiteX4" fmla="*/ 0 w 4151964"/>
              <a:gd name="connsiteY4" fmla="*/ 332857 h 2678761"/>
              <a:gd name="connsiteX5" fmla="*/ 11723 w 4151964"/>
              <a:gd name="connsiteY5" fmla="*/ 0 h 2678761"/>
              <a:gd name="connsiteX0" fmla="*/ 11723 w 4151964"/>
              <a:gd name="connsiteY0" fmla="*/ 0 h 2678761"/>
              <a:gd name="connsiteX1" fmla="*/ 4151964 w 4151964"/>
              <a:gd name="connsiteY1" fmla="*/ 0 h 2678761"/>
              <a:gd name="connsiteX2" fmla="*/ 4151964 w 4151964"/>
              <a:gd name="connsiteY2" fmla="*/ 2678761 h 2678761"/>
              <a:gd name="connsiteX3" fmla="*/ 3622431 w 4151964"/>
              <a:gd name="connsiteY3" fmla="*/ 2209838 h 2678761"/>
              <a:gd name="connsiteX4" fmla="*/ 0 w 4151964"/>
              <a:gd name="connsiteY4" fmla="*/ 332857 h 2678761"/>
              <a:gd name="connsiteX5" fmla="*/ 11723 w 4151964"/>
              <a:gd name="connsiteY5" fmla="*/ 0 h 2678761"/>
              <a:gd name="connsiteX0" fmla="*/ 11723 w 4151964"/>
              <a:gd name="connsiteY0" fmla="*/ 0 h 2678761"/>
              <a:gd name="connsiteX1" fmla="*/ 4151964 w 4151964"/>
              <a:gd name="connsiteY1" fmla="*/ 0 h 2678761"/>
              <a:gd name="connsiteX2" fmla="*/ 4151964 w 4151964"/>
              <a:gd name="connsiteY2" fmla="*/ 2678761 h 2678761"/>
              <a:gd name="connsiteX3" fmla="*/ 3622431 w 4151964"/>
              <a:gd name="connsiteY3" fmla="*/ 2209838 h 2678761"/>
              <a:gd name="connsiteX4" fmla="*/ 0 w 4151964"/>
              <a:gd name="connsiteY4" fmla="*/ 332857 h 2678761"/>
              <a:gd name="connsiteX5" fmla="*/ 11723 w 4151964"/>
              <a:gd name="connsiteY5" fmla="*/ 0 h 2678761"/>
              <a:gd name="connsiteX0" fmla="*/ 22055 w 4162296"/>
              <a:gd name="connsiteY0" fmla="*/ 0 h 2678761"/>
              <a:gd name="connsiteX1" fmla="*/ 4162296 w 4162296"/>
              <a:gd name="connsiteY1" fmla="*/ 0 h 2678761"/>
              <a:gd name="connsiteX2" fmla="*/ 4162296 w 4162296"/>
              <a:gd name="connsiteY2" fmla="*/ 2678761 h 2678761"/>
              <a:gd name="connsiteX3" fmla="*/ 3632763 w 4162296"/>
              <a:gd name="connsiteY3" fmla="*/ 2209838 h 2678761"/>
              <a:gd name="connsiteX4" fmla="*/ 10332 w 4162296"/>
              <a:gd name="connsiteY4" fmla="*/ 332857 h 2678761"/>
              <a:gd name="connsiteX5" fmla="*/ 22055 w 4162296"/>
              <a:gd name="connsiteY5" fmla="*/ 0 h 2678761"/>
              <a:gd name="connsiteX0" fmla="*/ 22055 w 4162296"/>
              <a:gd name="connsiteY0" fmla="*/ 0 h 2233285"/>
              <a:gd name="connsiteX1" fmla="*/ 4162296 w 4162296"/>
              <a:gd name="connsiteY1" fmla="*/ 0 h 2233285"/>
              <a:gd name="connsiteX2" fmla="*/ 4162296 w 4162296"/>
              <a:gd name="connsiteY2" fmla="*/ 2233285 h 2233285"/>
              <a:gd name="connsiteX3" fmla="*/ 3632763 w 4162296"/>
              <a:gd name="connsiteY3" fmla="*/ 2209838 h 2233285"/>
              <a:gd name="connsiteX4" fmla="*/ 10332 w 4162296"/>
              <a:gd name="connsiteY4" fmla="*/ 332857 h 2233285"/>
              <a:gd name="connsiteX5" fmla="*/ 22055 w 4162296"/>
              <a:gd name="connsiteY5" fmla="*/ 0 h 2233285"/>
              <a:gd name="connsiteX0" fmla="*/ 22055 w 4162296"/>
              <a:gd name="connsiteY0" fmla="*/ 0 h 2233866"/>
              <a:gd name="connsiteX1" fmla="*/ 4162296 w 4162296"/>
              <a:gd name="connsiteY1" fmla="*/ 0 h 2233866"/>
              <a:gd name="connsiteX2" fmla="*/ 4162296 w 4162296"/>
              <a:gd name="connsiteY2" fmla="*/ 2233285 h 2233866"/>
              <a:gd name="connsiteX3" fmla="*/ 3632763 w 4162296"/>
              <a:gd name="connsiteY3" fmla="*/ 2209838 h 2233866"/>
              <a:gd name="connsiteX4" fmla="*/ 10332 w 4162296"/>
              <a:gd name="connsiteY4" fmla="*/ 332857 h 2233866"/>
              <a:gd name="connsiteX5" fmla="*/ 22055 w 4162296"/>
              <a:gd name="connsiteY5" fmla="*/ 0 h 22338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162296" h="2233866">
                <a:moveTo>
                  <a:pt x="22055" y="0"/>
                </a:moveTo>
                <a:lnTo>
                  <a:pt x="4162296" y="0"/>
                </a:lnTo>
                <a:lnTo>
                  <a:pt x="4162296" y="2233285"/>
                </a:lnTo>
                <a:cubicBezTo>
                  <a:pt x="4149908" y="2241100"/>
                  <a:pt x="3609982" y="2166854"/>
                  <a:pt x="3632763" y="2209838"/>
                </a:cubicBezTo>
                <a:lnTo>
                  <a:pt x="10332" y="332857"/>
                </a:lnTo>
                <a:cubicBezTo>
                  <a:pt x="-17022" y="312889"/>
                  <a:pt x="18147" y="110952"/>
                  <a:pt x="22055" y="0"/>
                </a:cubicBezTo>
                <a:close/>
              </a:path>
            </a:pathLst>
          </a:custGeom>
          <a:noFill/>
        </p:spPr>
        <p:txBody>
          <a:bodyPr wrap="square" rtlCol="0">
            <a:noAutofit/>
          </a:bodyPr>
          <a:lstStyle/>
          <a:p>
            <a:pPr algn="r"/>
            <a:r>
              <a:rPr lang="pt-BR" sz="16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Sinergia entre as instituições financeiras</a:t>
            </a:r>
            <a:endParaRPr lang="pt" sz="1600" b="1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6247038" y="3242682"/>
            <a:ext cx="4162296" cy="2031325"/>
          </a:xfrm>
          <a:custGeom>
            <a:avLst/>
            <a:gdLst>
              <a:gd name="connsiteX0" fmla="*/ 0 w 4140241"/>
              <a:gd name="connsiteY0" fmla="*/ 0 h 2678761"/>
              <a:gd name="connsiteX1" fmla="*/ 4140241 w 4140241"/>
              <a:gd name="connsiteY1" fmla="*/ 0 h 2678761"/>
              <a:gd name="connsiteX2" fmla="*/ 4140241 w 4140241"/>
              <a:gd name="connsiteY2" fmla="*/ 2678761 h 2678761"/>
              <a:gd name="connsiteX3" fmla="*/ 0 w 4140241"/>
              <a:gd name="connsiteY3" fmla="*/ 2678761 h 2678761"/>
              <a:gd name="connsiteX4" fmla="*/ 0 w 4140241"/>
              <a:gd name="connsiteY4" fmla="*/ 0 h 2678761"/>
              <a:gd name="connsiteX0" fmla="*/ 11723 w 4151964"/>
              <a:gd name="connsiteY0" fmla="*/ 0 h 2678761"/>
              <a:gd name="connsiteX1" fmla="*/ 4151964 w 4151964"/>
              <a:gd name="connsiteY1" fmla="*/ 0 h 2678761"/>
              <a:gd name="connsiteX2" fmla="*/ 4151964 w 4151964"/>
              <a:gd name="connsiteY2" fmla="*/ 2678761 h 2678761"/>
              <a:gd name="connsiteX3" fmla="*/ 11723 w 4151964"/>
              <a:gd name="connsiteY3" fmla="*/ 2678761 h 2678761"/>
              <a:gd name="connsiteX4" fmla="*/ 0 w 4151964"/>
              <a:gd name="connsiteY4" fmla="*/ 332857 h 2678761"/>
              <a:gd name="connsiteX5" fmla="*/ 11723 w 4151964"/>
              <a:gd name="connsiteY5" fmla="*/ 0 h 2678761"/>
              <a:gd name="connsiteX0" fmla="*/ 11723 w 4151964"/>
              <a:gd name="connsiteY0" fmla="*/ 0 h 2678761"/>
              <a:gd name="connsiteX1" fmla="*/ 4151964 w 4151964"/>
              <a:gd name="connsiteY1" fmla="*/ 0 h 2678761"/>
              <a:gd name="connsiteX2" fmla="*/ 4151964 w 4151964"/>
              <a:gd name="connsiteY2" fmla="*/ 2678761 h 2678761"/>
              <a:gd name="connsiteX3" fmla="*/ 3622431 w 4151964"/>
              <a:gd name="connsiteY3" fmla="*/ 2209838 h 2678761"/>
              <a:gd name="connsiteX4" fmla="*/ 0 w 4151964"/>
              <a:gd name="connsiteY4" fmla="*/ 332857 h 2678761"/>
              <a:gd name="connsiteX5" fmla="*/ 11723 w 4151964"/>
              <a:gd name="connsiteY5" fmla="*/ 0 h 2678761"/>
              <a:gd name="connsiteX0" fmla="*/ 11723 w 4151964"/>
              <a:gd name="connsiteY0" fmla="*/ 0 h 2678761"/>
              <a:gd name="connsiteX1" fmla="*/ 4151964 w 4151964"/>
              <a:gd name="connsiteY1" fmla="*/ 0 h 2678761"/>
              <a:gd name="connsiteX2" fmla="*/ 4151964 w 4151964"/>
              <a:gd name="connsiteY2" fmla="*/ 2678761 h 2678761"/>
              <a:gd name="connsiteX3" fmla="*/ 3622431 w 4151964"/>
              <a:gd name="connsiteY3" fmla="*/ 2209838 h 2678761"/>
              <a:gd name="connsiteX4" fmla="*/ 0 w 4151964"/>
              <a:gd name="connsiteY4" fmla="*/ 332857 h 2678761"/>
              <a:gd name="connsiteX5" fmla="*/ 11723 w 4151964"/>
              <a:gd name="connsiteY5" fmla="*/ 0 h 2678761"/>
              <a:gd name="connsiteX0" fmla="*/ 11723 w 4151964"/>
              <a:gd name="connsiteY0" fmla="*/ 0 h 2678761"/>
              <a:gd name="connsiteX1" fmla="*/ 4151964 w 4151964"/>
              <a:gd name="connsiteY1" fmla="*/ 0 h 2678761"/>
              <a:gd name="connsiteX2" fmla="*/ 4151964 w 4151964"/>
              <a:gd name="connsiteY2" fmla="*/ 2678761 h 2678761"/>
              <a:gd name="connsiteX3" fmla="*/ 3622431 w 4151964"/>
              <a:gd name="connsiteY3" fmla="*/ 2209838 h 2678761"/>
              <a:gd name="connsiteX4" fmla="*/ 0 w 4151964"/>
              <a:gd name="connsiteY4" fmla="*/ 332857 h 2678761"/>
              <a:gd name="connsiteX5" fmla="*/ 11723 w 4151964"/>
              <a:gd name="connsiteY5" fmla="*/ 0 h 2678761"/>
              <a:gd name="connsiteX0" fmla="*/ 22055 w 4162296"/>
              <a:gd name="connsiteY0" fmla="*/ 0 h 2678761"/>
              <a:gd name="connsiteX1" fmla="*/ 4162296 w 4162296"/>
              <a:gd name="connsiteY1" fmla="*/ 0 h 2678761"/>
              <a:gd name="connsiteX2" fmla="*/ 4162296 w 4162296"/>
              <a:gd name="connsiteY2" fmla="*/ 2678761 h 2678761"/>
              <a:gd name="connsiteX3" fmla="*/ 3632763 w 4162296"/>
              <a:gd name="connsiteY3" fmla="*/ 2209838 h 2678761"/>
              <a:gd name="connsiteX4" fmla="*/ 10332 w 4162296"/>
              <a:gd name="connsiteY4" fmla="*/ 332857 h 2678761"/>
              <a:gd name="connsiteX5" fmla="*/ 22055 w 4162296"/>
              <a:gd name="connsiteY5" fmla="*/ 0 h 2678761"/>
              <a:gd name="connsiteX0" fmla="*/ 22055 w 4162296"/>
              <a:gd name="connsiteY0" fmla="*/ 0 h 2233285"/>
              <a:gd name="connsiteX1" fmla="*/ 4162296 w 4162296"/>
              <a:gd name="connsiteY1" fmla="*/ 0 h 2233285"/>
              <a:gd name="connsiteX2" fmla="*/ 4162296 w 4162296"/>
              <a:gd name="connsiteY2" fmla="*/ 2233285 h 2233285"/>
              <a:gd name="connsiteX3" fmla="*/ 3632763 w 4162296"/>
              <a:gd name="connsiteY3" fmla="*/ 2209838 h 2233285"/>
              <a:gd name="connsiteX4" fmla="*/ 10332 w 4162296"/>
              <a:gd name="connsiteY4" fmla="*/ 332857 h 2233285"/>
              <a:gd name="connsiteX5" fmla="*/ 22055 w 4162296"/>
              <a:gd name="connsiteY5" fmla="*/ 0 h 2233285"/>
              <a:gd name="connsiteX0" fmla="*/ 22055 w 4162296"/>
              <a:gd name="connsiteY0" fmla="*/ 0 h 2233866"/>
              <a:gd name="connsiteX1" fmla="*/ 4162296 w 4162296"/>
              <a:gd name="connsiteY1" fmla="*/ 0 h 2233866"/>
              <a:gd name="connsiteX2" fmla="*/ 4162296 w 4162296"/>
              <a:gd name="connsiteY2" fmla="*/ 2233285 h 2233866"/>
              <a:gd name="connsiteX3" fmla="*/ 3632763 w 4162296"/>
              <a:gd name="connsiteY3" fmla="*/ 2209838 h 2233866"/>
              <a:gd name="connsiteX4" fmla="*/ 10332 w 4162296"/>
              <a:gd name="connsiteY4" fmla="*/ 332857 h 2233866"/>
              <a:gd name="connsiteX5" fmla="*/ 22055 w 4162296"/>
              <a:gd name="connsiteY5" fmla="*/ 0 h 22338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162296" h="2233866">
                <a:moveTo>
                  <a:pt x="22055" y="0"/>
                </a:moveTo>
                <a:lnTo>
                  <a:pt x="4162296" y="0"/>
                </a:lnTo>
                <a:lnTo>
                  <a:pt x="4162296" y="2233285"/>
                </a:lnTo>
                <a:cubicBezTo>
                  <a:pt x="4149908" y="2241100"/>
                  <a:pt x="3609982" y="2166854"/>
                  <a:pt x="3632763" y="2209838"/>
                </a:cubicBezTo>
                <a:lnTo>
                  <a:pt x="10332" y="332857"/>
                </a:lnTo>
                <a:cubicBezTo>
                  <a:pt x="-17022" y="312889"/>
                  <a:pt x="18147" y="110952"/>
                  <a:pt x="22055" y="0"/>
                </a:cubicBezTo>
                <a:close/>
              </a:path>
            </a:pathLst>
          </a:custGeom>
          <a:noFill/>
        </p:spPr>
        <p:txBody>
          <a:bodyPr wrap="square" rtlCol="0">
            <a:noAutofit/>
          </a:bodyPr>
          <a:lstStyle/>
          <a:p>
            <a:r>
              <a:rPr lang="pt-BR" sz="16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Ausência de ferramentas bancárias para monitoramento online</a:t>
            </a:r>
          </a:p>
          <a:p>
            <a:endParaRPr lang="pt-BR" sz="1600" b="1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  <a:p>
            <a:r>
              <a:rPr lang="pt-BR" sz="16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Alertas de aprovisionamento</a:t>
            </a:r>
            <a:endParaRPr lang="pt" sz="1600" b="1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6096000" y="711421"/>
            <a:ext cx="4162296" cy="2031325"/>
          </a:xfrm>
          <a:custGeom>
            <a:avLst/>
            <a:gdLst>
              <a:gd name="connsiteX0" fmla="*/ 0 w 4140241"/>
              <a:gd name="connsiteY0" fmla="*/ 0 h 2678761"/>
              <a:gd name="connsiteX1" fmla="*/ 4140241 w 4140241"/>
              <a:gd name="connsiteY1" fmla="*/ 0 h 2678761"/>
              <a:gd name="connsiteX2" fmla="*/ 4140241 w 4140241"/>
              <a:gd name="connsiteY2" fmla="*/ 2678761 h 2678761"/>
              <a:gd name="connsiteX3" fmla="*/ 0 w 4140241"/>
              <a:gd name="connsiteY3" fmla="*/ 2678761 h 2678761"/>
              <a:gd name="connsiteX4" fmla="*/ 0 w 4140241"/>
              <a:gd name="connsiteY4" fmla="*/ 0 h 2678761"/>
              <a:gd name="connsiteX0" fmla="*/ 11723 w 4151964"/>
              <a:gd name="connsiteY0" fmla="*/ 0 h 2678761"/>
              <a:gd name="connsiteX1" fmla="*/ 4151964 w 4151964"/>
              <a:gd name="connsiteY1" fmla="*/ 0 h 2678761"/>
              <a:gd name="connsiteX2" fmla="*/ 4151964 w 4151964"/>
              <a:gd name="connsiteY2" fmla="*/ 2678761 h 2678761"/>
              <a:gd name="connsiteX3" fmla="*/ 11723 w 4151964"/>
              <a:gd name="connsiteY3" fmla="*/ 2678761 h 2678761"/>
              <a:gd name="connsiteX4" fmla="*/ 0 w 4151964"/>
              <a:gd name="connsiteY4" fmla="*/ 332857 h 2678761"/>
              <a:gd name="connsiteX5" fmla="*/ 11723 w 4151964"/>
              <a:gd name="connsiteY5" fmla="*/ 0 h 2678761"/>
              <a:gd name="connsiteX0" fmla="*/ 11723 w 4151964"/>
              <a:gd name="connsiteY0" fmla="*/ 0 h 2678761"/>
              <a:gd name="connsiteX1" fmla="*/ 4151964 w 4151964"/>
              <a:gd name="connsiteY1" fmla="*/ 0 h 2678761"/>
              <a:gd name="connsiteX2" fmla="*/ 4151964 w 4151964"/>
              <a:gd name="connsiteY2" fmla="*/ 2678761 h 2678761"/>
              <a:gd name="connsiteX3" fmla="*/ 3622431 w 4151964"/>
              <a:gd name="connsiteY3" fmla="*/ 2209838 h 2678761"/>
              <a:gd name="connsiteX4" fmla="*/ 0 w 4151964"/>
              <a:gd name="connsiteY4" fmla="*/ 332857 h 2678761"/>
              <a:gd name="connsiteX5" fmla="*/ 11723 w 4151964"/>
              <a:gd name="connsiteY5" fmla="*/ 0 h 2678761"/>
              <a:gd name="connsiteX0" fmla="*/ 11723 w 4151964"/>
              <a:gd name="connsiteY0" fmla="*/ 0 h 2678761"/>
              <a:gd name="connsiteX1" fmla="*/ 4151964 w 4151964"/>
              <a:gd name="connsiteY1" fmla="*/ 0 h 2678761"/>
              <a:gd name="connsiteX2" fmla="*/ 4151964 w 4151964"/>
              <a:gd name="connsiteY2" fmla="*/ 2678761 h 2678761"/>
              <a:gd name="connsiteX3" fmla="*/ 3622431 w 4151964"/>
              <a:gd name="connsiteY3" fmla="*/ 2209838 h 2678761"/>
              <a:gd name="connsiteX4" fmla="*/ 0 w 4151964"/>
              <a:gd name="connsiteY4" fmla="*/ 332857 h 2678761"/>
              <a:gd name="connsiteX5" fmla="*/ 11723 w 4151964"/>
              <a:gd name="connsiteY5" fmla="*/ 0 h 2678761"/>
              <a:gd name="connsiteX0" fmla="*/ 11723 w 4151964"/>
              <a:gd name="connsiteY0" fmla="*/ 0 h 2678761"/>
              <a:gd name="connsiteX1" fmla="*/ 4151964 w 4151964"/>
              <a:gd name="connsiteY1" fmla="*/ 0 h 2678761"/>
              <a:gd name="connsiteX2" fmla="*/ 4151964 w 4151964"/>
              <a:gd name="connsiteY2" fmla="*/ 2678761 h 2678761"/>
              <a:gd name="connsiteX3" fmla="*/ 3622431 w 4151964"/>
              <a:gd name="connsiteY3" fmla="*/ 2209838 h 2678761"/>
              <a:gd name="connsiteX4" fmla="*/ 0 w 4151964"/>
              <a:gd name="connsiteY4" fmla="*/ 332857 h 2678761"/>
              <a:gd name="connsiteX5" fmla="*/ 11723 w 4151964"/>
              <a:gd name="connsiteY5" fmla="*/ 0 h 2678761"/>
              <a:gd name="connsiteX0" fmla="*/ 22055 w 4162296"/>
              <a:gd name="connsiteY0" fmla="*/ 0 h 2678761"/>
              <a:gd name="connsiteX1" fmla="*/ 4162296 w 4162296"/>
              <a:gd name="connsiteY1" fmla="*/ 0 h 2678761"/>
              <a:gd name="connsiteX2" fmla="*/ 4162296 w 4162296"/>
              <a:gd name="connsiteY2" fmla="*/ 2678761 h 2678761"/>
              <a:gd name="connsiteX3" fmla="*/ 3632763 w 4162296"/>
              <a:gd name="connsiteY3" fmla="*/ 2209838 h 2678761"/>
              <a:gd name="connsiteX4" fmla="*/ 10332 w 4162296"/>
              <a:gd name="connsiteY4" fmla="*/ 332857 h 2678761"/>
              <a:gd name="connsiteX5" fmla="*/ 22055 w 4162296"/>
              <a:gd name="connsiteY5" fmla="*/ 0 h 2678761"/>
              <a:gd name="connsiteX0" fmla="*/ 22055 w 4162296"/>
              <a:gd name="connsiteY0" fmla="*/ 0 h 2233285"/>
              <a:gd name="connsiteX1" fmla="*/ 4162296 w 4162296"/>
              <a:gd name="connsiteY1" fmla="*/ 0 h 2233285"/>
              <a:gd name="connsiteX2" fmla="*/ 4162296 w 4162296"/>
              <a:gd name="connsiteY2" fmla="*/ 2233285 h 2233285"/>
              <a:gd name="connsiteX3" fmla="*/ 3632763 w 4162296"/>
              <a:gd name="connsiteY3" fmla="*/ 2209838 h 2233285"/>
              <a:gd name="connsiteX4" fmla="*/ 10332 w 4162296"/>
              <a:gd name="connsiteY4" fmla="*/ 332857 h 2233285"/>
              <a:gd name="connsiteX5" fmla="*/ 22055 w 4162296"/>
              <a:gd name="connsiteY5" fmla="*/ 0 h 2233285"/>
              <a:gd name="connsiteX0" fmla="*/ 22055 w 4162296"/>
              <a:gd name="connsiteY0" fmla="*/ 0 h 2233866"/>
              <a:gd name="connsiteX1" fmla="*/ 4162296 w 4162296"/>
              <a:gd name="connsiteY1" fmla="*/ 0 h 2233866"/>
              <a:gd name="connsiteX2" fmla="*/ 4162296 w 4162296"/>
              <a:gd name="connsiteY2" fmla="*/ 2233285 h 2233866"/>
              <a:gd name="connsiteX3" fmla="*/ 3632763 w 4162296"/>
              <a:gd name="connsiteY3" fmla="*/ 2209838 h 2233866"/>
              <a:gd name="connsiteX4" fmla="*/ 10332 w 4162296"/>
              <a:gd name="connsiteY4" fmla="*/ 332857 h 2233866"/>
              <a:gd name="connsiteX5" fmla="*/ 22055 w 4162296"/>
              <a:gd name="connsiteY5" fmla="*/ 0 h 22338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162296" h="2233866">
                <a:moveTo>
                  <a:pt x="22055" y="0"/>
                </a:moveTo>
                <a:lnTo>
                  <a:pt x="4162296" y="0"/>
                </a:lnTo>
                <a:lnTo>
                  <a:pt x="4162296" y="2233285"/>
                </a:lnTo>
                <a:cubicBezTo>
                  <a:pt x="4149908" y="2241100"/>
                  <a:pt x="3609982" y="2166854"/>
                  <a:pt x="3632763" y="2209838"/>
                </a:cubicBezTo>
                <a:lnTo>
                  <a:pt x="10332" y="332857"/>
                </a:lnTo>
                <a:cubicBezTo>
                  <a:pt x="-17022" y="312889"/>
                  <a:pt x="18147" y="110952"/>
                  <a:pt x="22055" y="0"/>
                </a:cubicBezTo>
                <a:close/>
              </a:path>
            </a:pathLst>
          </a:custGeom>
          <a:noFill/>
        </p:spPr>
        <p:txBody>
          <a:bodyPr wrap="square" rtlCol="0">
            <a:noAutofit/>
          </a:bodyPr>
          <a:lstStyle/>
          <a:p>
            <a:endParaRPr lang="pt" sz="1600" b="1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  <a:p>
            <a:endParaRPr lang="pt" sz="1600" b="1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  <a:p>
            <a:endParaRPr lang="pt" sz="1600" b="1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  <a:p>
            <a:endParaRPr lang="pt" sz="1600" b="1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  <a:p>
            <a:r>
              <a:rPr lang="pt" sz="1600" b="1" dirty="0">
                <a:latin typeface="Arial" charset="0"/>
                <a:ea typeface="Arial" charset="0"/>
                <a:cs typeface="Arial" charset="0"/>
              </a:rPr>
              <a:t>Não </a:t>
            </a:r>
            <a:r>
              <a:rPr lang="pt-BR" sz="1600" b="1" dirty="0">
                <a:latin typeface="Arial" charset="0"/>
                <a:ea typeface="Arial" charset="0"/>
                <a:cs typeface="Arial" charset="0"/>
              </a:rPr>
              <a:t>tratamento de informações</a:t>
            </a:r>
          </a:p>
          <a:p>
            <a:r>
              <a:rPr lang="pt-BR" sz="1600" b="1" dirty="0">
                <a:latin typeface="Arial" charset="0"/>
                <a:ea typeface="Arial" charset="0"/>
                <a:cs typeface="Arial" charset="0"/>
              </a:rPr>
              <a:t>atuais</a:t>
            </a:r>
            <a:endParaRPr lang="pt" sz="1600" b="1" dirty="0"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66448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8759" y="1872788"/>
            <a:ext cx="9314482" cy="4336387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3202709" y="547225"/>
            <a:ext cx="10515600" cy="1325563"/>
          </a:xfrm>
        </p:spPr>
        <p:txBody>
          <a:bodyPr/>
          <a:lstStyle/>
          <a:p>
            <a:endParaRPr lang="pt-BR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4DCE1CDB-1C72-4B5A-9600-0A6DFC506996}"/>
              </a:ext>
            </a:extLst>
          </p:cNvPr>
          <p:cNvSpPr txBox="1"/>
          <p:nvPr/>
        </p:nvSpPr>
        <p:spPr>
          <a:xfrm>
            <a:off x="4180118" y="648825"/>
            <a:ext cx="787820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INVESTIGAÇÃO PROATIVA</a:t>
            </a:r>
          </a:p>
        </p:txBody>
      </p:sp>
    </p:spTree>
    <p:extLst>
      <p:ext uri="{BB962C8B-B14F-4D97-AF65-F5344CB8AC3E}">
        <p14:creationId xmlns:p14="http://schemas.microsoft.com/office/powerpoint/2010/main" val="213634232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840347777E6AF64485205F3D5770310C" ma:contentTypeVersion="14" ma:contentTypeDescription="Crie um novo documento." ma:contentTypeScope="" ma:versionID="b347d3ce57e486f5f5d962cab6ae1f3d">
  <xsd:schema xmlns:xsd="http://www.w3.org/2001/XMLSchema" xmlns:xs="http://www.w3.org/2001/XMLSchema" xmlns:p="http://schemas.microsoft.com/office/2006/metadata/properties" xmlns:ns2="9c29ce60-3ac2-4765-80a8-6d87335333d4" xmlns:ns3="1410ac75-3af4-443b-8842-d23e363e7680" targetNamespace="http://schemas.microsoft.com/office/2006/metadata/properties" ma:root="true" ma:fieldsID="c198743ef23f3039047350f65b85b482" ns2:_="" ns3:_="">
    <xsd:import namespace="9c29ce60-3ac2-4765-80a8-6d87335333d4"/>
    <xsd:import namespace="1410ac75-3af4-443b-8842-d23e363e768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ObjectDetectorVersion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c29ce60-3ac2-4765-80a8-6d87335333d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13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5" nillable="true" ma:taxonomy="true" ma:internalName="lcf76f155ced4ddcb4097134ff3c332f" ma:taxonomyFieldName="MediaServiceImageTags" ma:displayName="Marcações de imagem" ma:readOnly="false" ma:fieldId="{5cf76f15-5ced-4ddc-b409-7134ff3c332f}" ma:taxonomyMulti="true" ma:sspId="44ba3b7a-2cbe-4cfc-97f4-ef34a74b0ef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410ac75-3af4-443b-8842-d23e363e7680" elementFormDefault="qualified">
    <xsd:import namespace="http://schemas.microsoft.com/office/2006/documentManagement/types"/>
    <xsd:import namespace="http://schemas.microsoft.com/office/infopath/2007/PartnerControls"/>
    <xsd:element name="TaxCatchAll" ma:index="16" nillable="true" ma:displayName="Taxonomy Catch All Column" ma:hidden="true" ma:list="{7d17574c-3e40-4393-ab45-2bb93a4e57d1}" ma:internalName="TaxCatchAll" ma:showField="CatchAllData" ma:web="1410ac75-3af4-443b-8842-d23e363e768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0" nillable="true" ma:displayName="Compartilhado com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Detalhes de Compartilhado Com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9c29ce60-3ac2-4765-80a8-6d87335333d4">
      <Terms xmlns="http://schemas.microsoft.com/office/infopath/2007/PartnerControls"/>
    </lcf76f155ced4ddcb4097134ff3c332f>
    <TaxCatchAll xmlns="1410ac75-3af4-443b-8842-d23e363e7680" xsi:nil="true"/>
  </documentManagement>
</p:properties>
</file>

<file path=customXml/itemProps1.xml><?xml version="1.0" encoding="utf-8"?>
<ds:datastoreItem xmlns:ds="http://schemas.openxmlformats.org/officeDocument/2006/customXml" ds:itemID="{1180B5A7-8290-40E4-9ACC-58484B43287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69648476-4906-4EE8-9110-B4A90ADF471F}">
  <ds:schemaRefs>
    <ds:schemaRef ds:uri="1410ac75-3af4-443b-8842-d23e363e7680"/>
    <ds:schemaRef ds:uri="9c29ce60-3ac2-4765-80a8-6d87335333d4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FE886660-11B5-48BF-96DE-EFAEF1522ABA}">
  <ds:schemaRefs>
    <ds:schemaRef ds:uri="http://schemas.microsoft.com/office/2006/documentManagement/types"/>
    <ds:schemaRef ds:uri="1410ac75-3af4-443b-8842-d23e363e7680"/>
    <ds:schemaRef ds:uri="http://schemas.microsoft.com/office/infopath/2007/PartnerControls"/>
    <ds:schemaRef ds:uri="http://www.w3.org/XML/1998/namespace"/>
    <ds:schemaRef ds:uri="http://purl.org/dc/dcmitype/"/>
    <ds:schemaRef ds:uri="http://purl.org/dc/terms/"/>
    <ds:schemaRef ds:uri="http://schemas.microsoft.com/office/2006/metadata/properties"/>
    <ds:schemaRef ds:uri="http://purl.org/dc/elements/1.1/"/>
    <ds:schemaRef ds:uri="http://schemas.openxmlformats.org/package/2006/metadata/core-properties"/>
    <ds:schemaRef ds:uri="9c29ce60-3ac2-4765-80a8-6d87335333d4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38</TotalTime>
  <Words>156</Words>
  <Application>Microsoft Office PowerPoint</Application>
  <PresentationFormat>Widescreen</PresentationFormat>
  <Paragraphs>83</Paragraphs>
  <Slides>17</Slides>
  <Notes>4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17</vt:i4>
      </vt:variant>
    </vt:vector>
  </HeadingPairs>
  <TitlesOfParts>
    <vt:vector size="22" baseType="lpstr">
      <vt:lpstr>Aharoni</vt:lpstr>
      <vt:lpstr>Arial</vt:lpstr>
      <vt:lpstr>Calibri</vt:lpstr>
      <vt:lpstr>Calibri Light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  </vt:lpstr>
      <vt:lpstr>Apresentação do PowerPoint</vt:lpstr>
      <vt:lpstr>Apresentação do PowerPoint</vt:lpstr>
      <vt:lpstr>Apresentação do PowerPoint</vt:lpstr>
      <vt:lpstr>Apresentação do PowerPoint</vt:lpstr>
      <vt:lpstr>Obrigado Felipe Alcântara de Barros Leal Chefe da Divisão de Repressão à Lavagem de Dinheiro E-mail: alcantara.fabl@pf.gov.br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Felipe Alcantara de Barros Leal</dc:creator>
  <cp:lastModifiedBy>Felipe Alcantara de Barros Leal</cp:lastModifiedBy>
  <cp:revision>3</cp:revision>
  <dcterms:created xsi:type="dcterms:W3CDTF">2023-11-29T13:43:15Z</dcterms:created>
  <dcterms:modified xsi:type="dcterms:W3CDTF">2023-11-29T14:21:22Z</dcterms:modified>
</cp:coreProperties>
</file>