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1574" r:id="rId3"/>
    <p:sldId id="1575" r:id="rId4"/>
    <p:sldId id="1576" r:id="rId5"/>
    <p:sldId id="1577" r:id="rId6"/>
    <p:sldId id="258" r:id="rId7"/>
  </p:sldIdLst>
  <p:sldSz cx="12192000" cy="6858000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7D0B"/>
    <a:srgbClr val="BF9000"/>
    <a:srgbClr val="4C2600"/>
    <a:srgbClr val="482400"/>
    <a:srgbClr val="CC6600"/>
    <a:srgbClr val="FFE699"/>
    <a:srgbClr val="E2AC00"/>
    <a:srgbClr val="FFF1C5"/>
    <a:srgbClr val="8A6900"/>
    <a:srgbClr val="FFD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41B744BC-2566-4301-B19C-BB7C4416A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1543" cy="341064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05783F4D-3EF6-4E58-BDC0-BC5EA9E669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9" y="2"/>
            <a:ext cx="4301543" cy="341064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r">
              <a:defRPr sz="1200"/>
            </a:lvl1pPr>
          </a:lstStyle>
          <a:p>
            <a:fld id="{844D4FD9-980C-4201-A3BC-E87B56D10092}" type="datetimeFigureOut">
              <a:rPr lang="pt-BR" smtClean="0"/>
              <a:t>31/05/2022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1D5BCAF1-F390-4AA8-969B-BB44AA986D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BE2205A-FC94-42A8-882A-6ADFE0ACEB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r">
              <a:defRPr sz="1200"/>
            </a:lvl1pPr>
          </a:lstStyle>
          <a:p>
            <a:fld id="{4E3FFE29-DFB7-4868-9B6C-7FF23D11DA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23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715" cy="3405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202" y="0"/>
            <a:ext cx="4301715" cy="3405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4A0AD-5316-4844-A0B6-4216CF9E7EA2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837" y="3270920"/>
            <a:ext cx="7940965" cy="26776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7084"/>
            <a:ext cx="4301715" cy="3405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202" y="6457084"/>
            <a:ext cx="4301715" cy="3405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FB95E-6ACD-4E9D-9F37-410C26FC3A6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28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magem 54">
            <a:extLst>
              <a:ext uri="{FF2B5EF4-FFF2-40B4-BE49-F238E27FC236}">
                <a16:creationId xmlns:a16="http://schemas.microsoft.com/office/drawing/2014/main" xmlns="" id="{6B689F9F-AC3D-4E86-85C8-27D876409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643"/>
            <a:ext cx="12191236" cy="6856713"/>
          </a:xfrm>
          <a:prstGeom prst="rect">
            <a:avLst/>
          </a:prstGeom>
        </p:spPr>
      </p:pic>
      <p:pic>
        <p:nvPicPr>
          <p:cNvPr id="56" name="Imagem 55">
            <a:extLst>
              <a:ext uri="{FF2B5EF4-FFF2-40B4-BE49-F238E27FC236}">
                <a16:creationId xmlns:a16="http://schemas.microsoft.com/office/drawing/2014/main" xmlns="" id="{F6F73BB7-3460-48CA-8D89-E0D4541FCD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72" y="6083007"/>
            <a:ext cx="1387430" cy="456206"/>
          </a:xfrm>
          <a:prstGeom prst="rect">
            <a:avLst/>
          </a:prstGeom>
        </p:spPr>
      </p:pic>
      <p:grpSp>
        <p:nvGrpSpPr>
          <p:cNvPr id="57" name="Agrupar 56">
            <a:extLst>
              <a:ext uri="{FF2B5EF4-FFF2-40B4-BE49-F238E27FC236}">
                <a16:creationId xmlns:a16="http://schemas.microsoft.com/office/drawing/2014/main" xmlns="" id="{25A4C810-EBBA-4507-A398-687EAA93B918}"/>
              </a:ext>
            </a:extLst>
          </p:cNvPr>
          <p:cNvGrpSpPr/>
          <p:nvPr userDrawn="1"/>
        </p:nvGrpSpPr>
        <p:grpSpPr>
          <a:xfrm>
            <a:off x="162487" y="195163"/>
            <a:ext cx="3097200" cy="821333"/>
            <a:chOff x="162487" y="195163"/>
            <a:chExt cx="3097200" cy="821333"/>
          </a:xfrm>
        </p:grpSpPr>
        <p:sp>
          <p:nvSpPr>
            <p:cNvPr id="109" name="Google Shape;43;p2">
              <a:extLst>
                <a:ext uri="{FF2B5EF4-FFF2-40B4-BE49-F238E27FC236}">
                  <a16:creationId xmlns:a16="http://schemas.microsoft.com/office/drawing/2014/main" xmlns="" id="{C371D5AB-5A27-4BB9-A322-003F4F12001C}"/>
                </a:ext>
              </a:extLst>
            </p:cNvPr>
            <p:cNvSpPr/>
            <p:nvPr/>
          </p:nvSpPr>
          <p:spPr>
            <a:xfrm>
              <a:off x="1624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44;p2">
              <a:extLst>
                <a:ext uri="{FF2B5EF4-FFF2-40B4-BE49-F238E27FC236}">
                  <a16:creationId xmlns:a16="http://schemas.microsoft.com/office/drawing/2014/main" xmlns="" id="{8A2E4B1F-A083-4FC6-B6F5-527340D38CFA}"/>
                </a:ext>
              </a:extLst>
            </p:cNvPr>
            <p:cNvSpPr/>
            <p:nvPr/>
          </p:nvSpPr>
          <p:spPr>
            <a:xfrm>
              <a:off x="5392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45;p2">
              <a:extLst>
                <a:ext uri="{FF2B5EF4-FFF2-40B4-BE49-F238E27FC236}">
                  <a16:creationId xmlns:a16="http://schemas.microsoft.com/office/drawing/2014/main" xmlns="" id="{3624750C-F034-4BB8-9E1A-1CBDACFAD777}"/>
                </a:ext>
              </a:extLst>
            </p:cNvPr>
            <p:cNvSpPr/>
            <p:nvPr/>
          </p:nvSpPr>
          <p:spPr>
            <a:xfrm>
              <a:off x="9160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46;p2">
              <a:extLst>
                <a:ext uri="{FF2B5EF4-FFF2-40B4-BE49-F238E27FC236}">
                  <a16:creationId xmlns:a16="http://schemas.microsoft.com/office/drawing/2014/main" xmlns="" id="{A6DE1B72-0DDF-4A32-A7B1-C3D8CD3DF8B9}"/>
                </a:ext>
              </a:extLst>
            </p:cNvPr>
            <p:cNvSpPr/>
            <p:nvPr/>
          </p:nvSpPr>
          <p:spPr>
            <a:xfrm>
              <a:off x="12928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47;p2">
              <a:extLst>
                <a:ext uri="{FF2B5EF4-FFF2-40B4-BE49-F238E27FC236}">
                  <a16:creationId xmlns:a16="http://schemas.microsoft.com/office/drawing/2014/main" xmlns="" id="{0B9090DF-C6C6-4FCA-80A8-1A0CB4D495AA}"/>
                </a:ext>
              </a:extLst>
            </p:cNvPr>
            <p:cNvSpPr/>
            <p:nvPr/>
          </p:nvSpPr>
          <p:spPr>
            <a:xfrm>
              <a:off x="16696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48;p2">
              <a:extLst>
                <a:ext uri="{FF2B5EF4-FFF2-40B4-BE49-F238E27FC236}">
                  <a16:creationId xmlns:a16="http://schemas.microsoft.com/office/drawing/2014/main" xmlns="" id="{3EC2745D-5F5C-412E-BE21-57A248D60927}"/>
                </a:ext>
              </a:extLst>
            </p:cNvPr>
            <p:cNvSpPr/>
            <p:nvPr/>
          </p:nvSpPr>
          <p:spPr>
            <a:xfrm>
              <a:off x="20464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49;p2">
              <a:extLst>
                <a:ext uri="{FF2B5EF4-FFF2-40B4-BE49-F238E27FC236}">
                  <a16:creationId xmlns:a16="http://schemas.microsoft.com/office/drawing/2014/main" xmlns="" id="{BC1094BC-6DCF-4F5B-B16F-ACE20E1B780B}"/>
                </a:ext>
              </a:extLst>
            </p:cNvPr>
            <p:cNvSpPr/>
            <p:nvPr/>
          </p:nvSpPr>
          <p:spPr>
            <a:xfrm>
              <a:off x="24232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50;p2">
              <a:extLst>
                <a:ext uri="{FF2B5EF4-FFF2-40B4-BE49-F238E27FC236}">
                  <a16:creationId xmlns:a16="http://schemas.microsoft.com/office/drawing/2014/main" xmlns="" id="{358C7B88-5831-4492-AA6D-35D5226293A0}"/>
                </a:ext>
              </a:extLst>
            </p:cNvPr>
            <p:cNvSpPr/>
            <p:nvPr/>
          </p:nvSpPr>
          <p:spPr>
            <a:xfrm>
              <a:off x="28000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51;p2">
              <a:extLst>
                <a:ext uri="{FF2B5EF4-FFF2-40B4-BE49-F238E27FC236}">
                  <a16:creationId xmlns:a16="http://schemas.microsoft.com/office/drawing/2014/main" xmlns="" id="{A667CF25-D5F7-4962-9F56-EF608C14EDC9}"/>
                </a:ext>
              </a:extLst>
            </p:cNvPr>
            <p:cNvSpPr/>
            <p:nvPr/>
          </p:nvSpPr>
          <p:spPr>
            <a:xfrm>
              <a:off x="3176887" y="195163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53;p2">
              <a:extLst>
                <a:ext uri="{FF2B5EF4-FFF2-40B4-BE49-F238E27FC236}">
                  <a16:creationId xmlns:a16="http://schemas.microsoft.com/office/drawing/2014/main" xmlns="" id="{B5029CBF-0736-4C17-B97D-C9B82784D0AE}"/>
                </a:ext>
              </a:extLst>
            </p:cNvPr>
            <p:cNvSpPr/>
            <p:nvPr/>
          </p:nvSpPr>
          <p:spPr>
            <a:xfrm>
              <a:off x="1624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54;p2">
              <a:extLst>
                <a:ext uri="{FF2B5EF4-FFF2-40B4-BE49-F238E27FC236}">
                  <a16:creationId xmlns:a16="http://schemas.microsoft.com/office/drawing/2014/main" xmlns="" id="{FD1D019B-1D17-4FFB-AA49-8B81B14D7218}"/>
                </a:ext>
              </a:extLst>
            </p:cNvPr>
            <p:cNvSpPr/>
            <p:nvPr/>
          </p:nvSpPr>
          <p:spPr>
            <a:xfrm>
              <a:off x="5392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55;p2">
              <a:extLst>
                <a:ext uri="{FF2B5EF4-FFF2-40B4-BE49-F238E27FC236}">
                  <a16:creationId xmlns:a16="http://schemas.microsoft.com/office/drawing/2014/main" xmlns="" id="{AF9C23E8-0976-4AF7-AB3B-11D21917F42A}"/>
                </a:ext>
              </a:extLst>
            </p:cNvPr>
            <p:cNvSpPr/>
            <p:nvPr/>
          </p:nvSpPr>
          <p:spPr>
            <a:xfrm>
              <a:off x="9160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56;p2">
              <a:extLst>
                <a:ext uri="{FF2B5EF4-FFF2-40B4-BE49-F238E27FC236}">
                  <a16:creationId xmlns:a16="http://schemas.microsoft.com/office/drawing/2014/main" xmlns="" id="{E862C56E-49B4-43E4-B351-922F0ED4C921}"/>
                </a:ext>
              </a:extLst>
            </p:cNvPr>
            <p:cNvSpPr/>
            <p:nvPr/>
          </p:nvSpPr>
          <p:spPr>
            <a:xfrm>
              <a:off x="12928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57;p2">
              <a:extLst>
                <a:ext uri="{FF2B5EF4-FFF2-40B4-BE49-F238E27FC236}">
                  <a16:creationId xmlns:a16="http://schemas.microsoft.com/office/drawing/2014/main" xmlns="" id="{87F65B08-36E9-4B6D-B155-B38ED075AA35}"/>
                </a:ext>
              </a:extLst>
            </p:cNvPr>
            <p:cNvSpPr/>
            <p:nvPr/>
          </p:nvSpPr>
          <p:spPr>
            <a:xfrm>
              <a:off x="16696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58;p2">
              <a:extLst>
                <a:ext uri="{FF2B5EF4-FFF2-40B4-BE49-F238E27FC236}">
                  <a16:creationId xmlns:a16="http://schemas.microsoft.com/office/drawing/2014/main" xmlns="" id="{C11C34CA-4515-4591-A058-0FAD9B60BCD2}"/>
                </a:ext>
              </a:extLst>
            </p:cNvPr>
            <p:cNvSpPr/>
            <p:nvPr/>
          </p:nvSpPr>
          <p:spPr>
            <a:xfrm>
              <a:off x="20464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59;p2">
              <a:extLst>
                <a:ext uri="{FF2B5EF4-FFF2-40B4-BE49-F238E27FC236}">
                  <a16:creationId xmlns:a16="http://schemas.microsoft.com/office/drawing/2014/main" xmlns="" id="{725D7EA2-B3CB-42D6-97FB-4CE27D4194E3}"/>
                </a:ext>
              </a:extLst>
            </p:cNvPr>
            <p:cNvSpPr/>
            <p:nvPr/>
          </p:nvSpPr>
          <p:spPr>
            <a:xfrm>
              <a:off x="24232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60;p2">
              <a:extLst>
                <a:ext uri="{FF2B5EF4-FFF2-40B4-BE49-F238E27FC236}">
                  <a16:creationId xmlns:a16="http://schemas.microsoft.com/office/drawing/2014/main" xmlns="" id="{B96C0A96-5930-4B11-BB39-5D95474341DC}"/>
                </a:ext>
              </a:extLst>
            </p:cNvPr>
            <p:cNvSpPr/>
            <p:nvPr/>
          </p:nvSpPr>
          <p:spPr>
            <a:xfrm>
              <a:off x="28000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61;p2">
              <a:extLst>
                <a:ext uri="{FF2B5EF4-FFF2-40B4-BE49-F238E27FC236}">
                  <a16:creationId xmlns:a16="http://schemas.microsoft.com/office/drawing/2014/main" xmlns="" id="{F11B3CAD-DB27-4BF3-A685-78A92652BED8}"/>
                </a:ext>
              </a:extLst>
            </p:cNvPr>
            <p:cNvSpPr/>
            <p:nvPr/>
          </p:nvSpPr>
          <p:spPr>
            <a:xfrm>
              <a:off x="3176887" y="564429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63;p2">
              <a:extLst>
                <a:ext uri="{FF2B5EF4-FFF2-40B4-BE49-F238E27FC236}">
                  <a16:creationId xmlns:a16="http://schemas.microsoft.com/office/drawing/2014/main" xmlns="" id="{285765C6-7222-4F4A-8692-5926CC4AE793}"/>
                </a:ext>
              </a:extLst>
            </p:cNvPr>
            <p:cNvSpPr/>
            <p:nvPr/>
          </p:nvSpPr>
          <p:spPr>
            <a:xfrm>
              <a:off x="1624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64;p2">
              <a:extLst>
                <a:ext uri="{FF2B5EF4-FFF2-40B4-BE49-F238E27FC236}">
                  <a16:creationId xmlns:a16="http://schemas.microsoft.com/office/drawing/2014/main" xmlns="" id="{2CB5CC23-B0E7-42A8-9145-6F2274D3E5C3}"/>
                </a:ext>
              </a:extLst>
            </p:cNvPr>
            <p:cNvSpPr/>
            <p:nvPr/>
          </p:nvSpPr>
          <p:spPr>
            <a:xfrm>
              <a:off x="5392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65;p2">
              <a:extLst>
                <a:ext uri="{FF2B5EF4-FFF2-40B4-BE49-F238E27FC236}">
                  <a16:creationId xmlns:a16="http://schemas.microsoft.com/office/drawing/2014/main" xmlns="" id="{71D42F99-FBC6-4295-81BD-7302CE733F39}"/>
                </a:ext>
              </a:extLst>
            </p:cNvPr>
            <p:cNvSpPr/>
            <p:nvPr/>
          </p:nvSpPr>
          <p:spPr>
            <a:xfrm>
              <a:off x="9160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66;p2">
              <a:extLst>
                <a:ext uri="{FF2B5EF4-FFF2-40B4-BE49-F238E27FC236}">
                  <a16:creationId xmlns:a16="http://schemas.microsoft.com/office/drawing/2014/main" xmlns="" id="{C5380E84-32D8-4E0E-9F0D-223C7B8612F3}"/>
                </a:ext>
              </a:extLst>
            </p:cNvPr>
            <p:cNvSpPr/>
            <p:nvPr/>
          </p:nvSpPr>
          <p:spPr>
            <a:xfrm>
              <a:off x="12928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67;p2">
              <a:extLst>
                <a:ext uri="{FF2B5EF4-FFF2-40B4-BE49-F238E27FC236}">
                  <a16:creationId xmlns:a16="http://schemas.microsoft.com/office/drawing/2014/main" xmlns="" id="{C102B4F3-77EF-4B2E-8EFD-96B8A31EB305}"/>
                </a:ext>
              </a:extLst>
            </p:cNvPr>
            <p:cNvSpPr/>
            <p:nvPr/>
          </p:nvSpPr>
          <p:spPr>
            <a:xfrm>
              <a:off x="16696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68;p2">
              <a:extLst>
                <a:ext uri="{FF2B5EF4-FFF2-40B4-BE49-F238E27FC236}">
                  <a16:creationId xmlns:a16="http://schemas.microsoft.com/office/drawing/2014/main" xmlns="" id="{48227FD3-54B3-444D-AB67-D4621840B93D}"/>
                </a:ext>
              </a:extLst>
            </p:cNvPr>
            <p:cNvSpPr/>
            <p:nvPr/>
          </p:nvSpPr>
          <p:spPr>
            <a:xfrm>
              <a:off x="20464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69;p2">
              <a:extLst>
                <a:ext uri="{FF2B5EF4-FFF2-40B4-BE49-F238E27FC236}">
                  <a16:creationId xmlns:a16="http://schemas.microsoft.com/office/drawing/2014/main" xmlns="" id="{24B6A63B-DA6C-4FBF-8A77-499C2F435BD6}"/>
                </a:ext>
              </a:extLst>
            </p:cNvPr>
            <p:cNvSpPr/>
            <p:nvPr/>
          </p:nvSpPr>
          <p:spPr>
            <a:xfrm>
              <a:off x="24232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70;p2">
              <a:extLst>
                <a:ext uri="{FF2B5EF4-FFF2-40B4-BE49-F238E27FC236}">
                  <a16:creationId xmlns:a16="http://schemas.microsoft.com/office/drawing/2014/main" xmlns="" id="{1DD9445D-7CD8-41C8-8C75-AAEEC0CE4E55}"/>
                </a:ext>
              </a:extLst>
            </p:cNvPr>
            <p:cNvSpPr/>
            <p:nvPr/>
          </p:nvSpPr>
          <p:spPr>
            <a:xfrm>
              <a:off x="28000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71;p2">
              <a:extLst>
                <a:ext uri="{FF2B5EF4-FFF2-40B4-BE49-F238E27FC236}">
                  <a16:creationId xmlns:a16="http://schemas.microsoft.com/office/drawing/2014/main" xmlns="" id="{CA53A1D9-99AA-4A2E-A3FE-8929E5D7F2F2}"/>
                </a:ext>
              </a:extLst>
            </p:cNvPr>
            <p:cNvSpPr/>
            <p:nvPr/>
          </p:nvSpPr>
          <p:spPr>
            <a:xfrm>
              <a:off x="3176887" y="933696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6" name="Agrupar 135">
            <a:extLst>
              <a:ext uri="{FF2B5EF4-FFF2-40B4-BE49-F238E27FC236}">
                <a16:creationId xmlns:a16="http://schemas.microsoft.com/office/drawing/2014/main" xmlns="" id="{0670DB24-A3AB-44BD-B02E-B8E3A6DC7905}"/>
              </a:ext>
            </a:extLst>
          </p:cNvPr>
          <p:cNvGrpSpPr/>
          <p:nvPr userDrawn="1"/>
        </p:nvGrpSpPr>
        <p:grpSpPr>
          <a:xfrm>
            <a:off x="2309148" y="6255731"/>
            <a:ext cx="3474000" cy="452067"/>
            <a:chOff x="2309148" y="6255731"/>
            <a:chExt cx="3474000" cy="452067"/>
          </a:xfrm>
        </p:grpSpPr>
        <p:sp>
          <p:nvSpPr>
            <p:cNvPr id="137" name="Google Shape;12;p2">
              <a:extLst>
                <a:ext uri="{FF2B5EF4-FFF2-40B4-BE49-F238E27FC236}">
                  <a16:creationId xmlns:a16="http://schemas.microsoft.com/office/drawing/2014/main" xmlns="" id="{2F2FD96F-CC1D-4160-88D8-97A36CFE9E55}"/>
                </a:ext>
              </a:extLst>
            </p:cNvPr>
            <p:cNvSpPr/>
            <p:nvPr/>
          </p:nvSpPr>
          <p:spPr>
            <a:xfrm>
              <a:off x="23091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;p2">
              <a:extLst>
                <a:ext uri="{FF2B5EF4-FFF2-40B4-BE49-F238E27FC236}">
                  <a16:creationId xmlns:a16="http://schemas.microsoft.com/office/drawing/2014/main" xmlns="" id="{66D581F9-9D71-41C3-99E5-D63BBE274AD6}"/>
                </a:ext>
              </a:extLst>
            </p:cNvPr>
            <p:cNvSpPr/>
            <p:nvPr/>
          </p:nvSpPr>
          <p:spPr>
            <a:xfrm>
              <a:off x="26859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4;p2">
              <a:extLst>
                <a:ext uri="{FF2B5EF4-FFF2-40B4-BE49-F238E27FC236}">
                  <a16:creationId xmlns:a16="http://schemas.microsoft.com/office/drawing/2014/main" xmlns="" id="{1979490E-F4D9-44D8-8FE7-A7147E81C111}"/>
                </a:ext>
              </a:extLst>
            </p:cNvPr>
            <p:cNvSpPr/>
            <p:nvPr/>
          </p:nvSpPr>
          <p:spPr>
            <a:xfrm>
              <a:off x="30627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5;p2">
              <a:extLst>
                <a:ext uri="{FF2B5EF4-FFF2-40B4-BE49-F238E27FC236}">
                  <a16:creationId xmlns:a16="http://schemas.microsoft.com/office/drawing/2014/main" xmlns="" id="{91C9B2A6-4C6E-4D26-A48F-4D71378D82F3}"/>
                </a:ext>
              </a:extLst>
            </p:cNvPr>
            <p:cNvSpPr/>
            <p:nvPr/>
          </p:nvSpPr>
          <p:spPr>
            <a:xfrm>
              <a:off x="34395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6;p2">
              <a:extLst>
                <a:ext uri="{FF2B5EF4-FFF2-40B4-BE49-F238E27FC236}">
                  <a16:creationId xmlns:a16="http://schemas.microsoft.com/office/drawing/2014/main" xmlns="" id="{8D2265EF-42AA-411B-8768-55325768B61A}"/>
                </a:ext>
              </a:extLst>
            </p:cNvPr>
            <p:cNvSpPr/>
            <p:nvPr/>
          </p:nvSpPr>
          <p:spPr>
            <a:xfrm>
              <a:off x="38163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7;p2">
              <a:extLst>
                <a:ext uri="{FF2B5EF4-FFF2-40B4-BE49-F238E27FC236}">
                  <a16:creationId xmlns:a16="http://schemas.microsoft.com/office/drawing/2014/main" xmlns="" id="{A2C69FA9-003F-4F9E-9EF9-69B678416854}"/>
                </a:ext>
              </a:extLst>
            </p:cNvPr>
            <p:cNvSpPr/>
            <p:nvPr/>
          </p:nvSpPr>
          <p:spPr>
            <a:xfrm>
              <a:off x="41931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8;p2">
              <a:extLst>
                <a:ext uri="{FF2B5EF4-FFF2-40B4-BE49-F238E27FC236}">
                  <a16:creationId xmlns:a16="http://schemas.microsoft.com/office/drawing/2014/main" xmlns="" id="{C1FF9D84-870C-4AA2-B775-DDFD95232D31}"/>
                </a:ext>
              </a:extLst>
            </p:cNvPr>
            <p:cNvSpPr/>
            <p:nvPr/>
          </p:nvSpPr>
          <p:spPr>
            <a:xfrm>
              <a:off x="45699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9;p2">
              <a:extLst>
                <a:ext uri="{FF2B5EF4-FFF2-40B4-BE49-F238E27FC236}">
                  <a16:creationId xmlns:a16="http://schemas.microsoft.com/office/drawing/2014/main" xmlns="" id="{52F4EF7D-8B20-4398-AD3E-C823128B28A7}"/>
                </a:ext>
              </a:extLst>
            </p:cNvPr>
            <p:cNvSpPr/>
            <p:nvPr/>
          </p:nvSpPr>
          <p:spPr>
            <a:xfrm>
              <a:off x="49467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20;p2">
              <a:extLst>
                <a:ext uri="{FF2B5EF4-FFF2-40B4-BE49-F238E27FC236}">
                  <a16:creationId xmlns:a16="http://schemas.microsoft.com/office/drawing/2014/main" xmlns="" id="{6C9F31A2-2F21-4779-817D-BD851F7C2451}"/>
                </a:ext>
              </a:extLst>
            </p:cNvPr>
            <p:cNvSpPr/>
            <p:nvPr/>
          </p:nvSpPr>
          <p:spPr>
            <a:xfrm>
              <a:off x="53235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21;p2">
              <a:extLst>
                <a:ext uri="{FF2B5EF4-FFF2-40B4-BE49-F238E27FC236}">
                  <a16:creationId xmlns:a16="http://schemas.microsoft.com/office/drawing/2014/main" xmlns="" id="{9CD54F2F-B928-4AD4-906E-6203B9867090}"/>
                </a:ext>
              </a:extLst>
            </p:cNvPr>
            <p:cNvSpPr/>
            <p:nvPr/>
          </p:nvSpPr>
          <p:spPr>
            <a:xfrm>
              <a:off x="5700348" y="6255731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22;p2">
              <a:extLst>
                <a:ext uri="{FF2B5EF4-FFF2-40B4-BE49-F238E27FC236}">
                  <a16:creationId xmlns:a16="http://schemas.microsoft.com/office/drawing/2014/main" xmlns="" id="{5DF2D001-5E8E-4C61-A630-47EC1AC1506D}"/>
                </a:ext>
              </a:extLst>
            </p:cNvPr>
            <p:cNvSpPr/>
            <p:nvPr/>
          </p:nvSpPr>
          <p:spPr>
            <a:xfrm>
              <a:off x="23091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23;p2">
              <a:extLst>
                <a:ext uri="{FF2B5EF4-FFF2-40B4-BE49-F238E27FC236}">
                  <a16:creationId xmlns:a16="http://schemas.microsoft.com/office/drawing/2014/main" xmlns="" id="{38208A1A-F655-4210-BB41-285D9C4206DC}"/>
                </a:ext>
              </a:extLst>
            </p:cNvPr>
            <p:cNvSpPr/>
            <p:nvPr/>
          </p:nvSpPr>
          <p:spPr>
            <a:xfrm>
              <a:off x="26859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24;p2">
              <a:extLst>
                <a:ext uri="{FF2B5EF4-FFF2-40B4-BE49-F238E27FC236}">
                  <a16:creationId xmlns:a16="http://schemas.microsoft.com/office/drawing/2014/main" xmlns="" id="{0F61D25C-F3FC-4D4E-B2B7-2BF7F69FE148}"/>
                </a:ext>
              </a:extLst>
            </p:cNvPr>
            <p:cNvSpPr/>
            <p:nvPr/>
          </p:nvSpPr>
          <p:spPr>
            <a:xfrm>
              <a:off x="30627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25;p2">
              <a:extLst>
                <a:ext uri="{FF2B5EF4-FFF2-40B4-BE49-F238E27FC236}">
                  <a16:creationId xmlns:a16="http://schemas.microsoft.com/office/drawing/2014/main" xmlns="" id="{B3ABA19D-A115-4E58-96E4-B4B102688C85}"/>
                </a:ext>
              </a:extLst>
            </p:cNvPr>
            <p:cNvSpPr/>
            <p:nvPr/>
          </p:nvSpPr>
          <p:spPr>
            <a:xfrm>
              <a:off x="34395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26;p2">
              <a:extLst>
                <a:ext uri="{FF2B5EF4-FFF2-40B4-BE49-F238E27FC236}">
                  <a16:creationId xmlns:a16="http://schemas.microsoft.com/office/drawing/2014/main" xmlns="" id="{D55A8E8D-8270-45F6-8176-398D21369097}"/>
                </a:ext>
              </a:extLst>
            </p:cNvPr>
            <p:cNvSpPr/>
            <p:nvPr/>
          </p:nvSpPr>
          <p:spPr>
            <a:xfrm>
              <a:off x="38163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27;p2">
              <a:extLst>
                <a:ext uri="{FF2B5EF4-FFF2-40B4-BE49-F238E27FC236}">
                  <a16:creationId xmlns:a16="http://schemas.microsoft.com/office/drawing/2014/main" xmlns="" id="{F3D5F53E-85AE-43EC-8487-54C39B9FB457}"/>
                </a:ext>
              </a:extLst>
            </p:cNvPr>
            <p:cNvSpPr/>
            <p:nvPr/>
          </p:nvSpPr>
          <p:spPr>
            <a:xfrm>
              <a:off x="41931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28;p2">
              <a:extLst>
                <a:ext uri="{FF2B5EF4-FFF2-40B4-BE49-F238E27FC236}">
                  <a16:creationId xmlns:a16="http://schemas.microsoft.com/office/drawing/2014/main" xmlns="" id="{0E1139BD-49FF-4B03-B84C-1B3151F61B28}"/>
                </a:ext>
              </a:extLst>
            </p:cNvPr>
            <p:cNvSpPr/>
            <p:nvPr/>
          </p:nvSpPr>
          <p:spPr>
            <a:xfrm>
              <a:off x="45699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29;p2">
              <a:extLst>
                <a:ext uri="{FF2B5EF4-FFF2-40B4-BE49-F238E27FC236}">
                  <a16:creationId xmlns:a16="http://schemas.microsoft.com/office/drawing/2014/main" xmlns="" id="{1CBE05D9-183F-4226-8F17-CAF85967FFA5}"/>
                </a:ext>
              </a:extLst>
            </p:cNvPr>
            <p:cNvSpPr/>
            <p:nvPr/>
          </p:nvSpPr>
          <p:spPr>
            <a:xfrm>
              <a:off x="49467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30;p2">
              <a:extLst>
                <a:ext uri="{FF2B5EF4-FFF2-40B4-BE49-F238E27FC236}">
                  <a16:creationId xmlns:a16="http://schemas.microsoft.com/office/drawing/2014/main" xmlns="" id="{B81128E3-7BB5-4E0F-A87F-6BBD673F2F37}"/>
                </a:ext>
              </a:extLst>
            </p:cNvPr>
            <p:cNvSpPr/>
            <p:nvPr/>
          </p:nvSpPr>
          <p:spPr>
            <a:xfrm>
              <a:off x="53235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31;p2">
              <a:extLst>
                <a:ext uri="{FF2B5EF4-FFF2-40B4-BE49-F238E27FC236}">
                  <a16:creationId xmlns:a16="http://schemas.microsoft.com/office/drawing/2014/main" xmlns="" id="{286E8AE5-0F01-41B3-A6AA-532EBB19C827}"/>
                </a:ext>
              </a:extLst>
            </p:cNvPr>
            <p:cNvSpPr/>
            <p:nvPr/>
          </p:nvSpPr>
          <p:spPr>
            <a:xfrm>
              <a:off x="5700348" y="6624998"/>
              <a:ext cx="82800" cy="82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26CC289-1770-4C6A-ABCF-CE869F19A3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0400" y="1342800"/>
            <a:ext cx="9144000" cy="2818800"/>
          </a:xfrm>
        </p:spPr>
        <p:txBody>
          <a:bodyPr anchor="ctr">
            <a:normAutofit/>
          </a:bodyPr>
          <a:lstStyle>
            <a:lvl1pPr algn="l">
              <a:defRPr sz="6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TÍTULO</a:t>
            </a:r>
            <a:br>
              <a:rPr lang="pt-BR"/>
            </a:br>
            <a:r>
              <a:rPr lang="pt-BR"/>
              <a:t>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4A2AAB0-3AEE-4AFF-B45D-2034DE9C41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29600" y="4176000"/>
            <a:ext cx="9061200" cy="827004"/>
          </a:xfrm>
        </p:spPr>
        <p:txBody>
          <a:bodyPr>
            <a:normAutofit/>
          </a:bodyPr>
          <a:lstStyle>
            <a:lvl1pPr marL="0" indent="0" algn="l">
              <a:buNone/>
              <a:defRPr sz="1800" spc="100" baseline="0">
                <a:solidFill>
                  <a:srgbClr val="FFF1C5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Subtítulo ou autor da palestra</a:t>
            </a:r>
            <a:br>
              <a:rPr lang="pt-BR"/>
            </a:br>
            <a:r>
              <a:rPr lang="pt-BR"/>
              <a:t>Data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41015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Seção opção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052EB946-E26F-4FC3-ABB4-EF461F476B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6" cy="685799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5BD5C587-5F05-41A6-B2FE-79CB20A3E210}"/>
              </a:ext>
            </a:extLst>
          </p:cNvPr>
          <p:cNvSpPr/>
          <p:nvPr userDrawn="1"/>
        </p:nvSpPr>
        <p:spPr>
          <a:xfrm>
            <a:off x="11445949" y="0"/>
            <a:ext cx="746051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ED9818-3119-4BDB-9810-47FE95926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800" y="2303999"/>
            <a:ext cx="7560000" cy="2185200"/>
          </a:xfrm>
        </p:spPr>
        <p:txBody>
          <a:bodyPr anchor="ctr"/>
          <a:lstStyle>
            <a:lvl1pPr>
              <a:defRPr sz="60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pt-BR"/>
              <a:t>TÍTULO </a:t>
            </a:r>
            <a:br>
              <a:rPr lang="pt-BR"/>
            </a:br>
            <a:r>
              <a:rPr lang="pt-BR"/>
              <a:t>DA SEÇÃO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326F31A-517F-4E7C-9661-FE44AD20D1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6800" y="4482000"/>
            <a:ext cx="7488000" cy="5256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spc="10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Subtítulo da seção (opcional)</a:t>
            </a:r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xmlns="" id="{83738651-1EE8-45A1-836F-885EDD4A78B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4798" y="1195923"/>
            <a:ext cx="2370137" cy="1108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600">
                <a:solidFill>
                  <a:srgbClr val="FFE699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pPr lvl="0"/>
            <a:r>
              <a:rPr lang="pt-BR"/>
              <a:t>#1</a:t>
            </a:r>
          </a:p>
        </p:txBody>
      </p:sp>
    </p:spTree>
    <p:extLst>
      <p:ext uri="{BB962C8B-B14F-4D97-AF65-F5344CB8AC3E}">
        <p14:creationId xmlns:p14="http://schemas.microsoft.com/office/powerpoint/2010/main" val="19229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Seção opção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C8D4C598-4756-413E-B2C0-C23C284B48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" y="0"/>
            <a:ext cx="12191234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ED9818-3119-4BDB-9810-47FE95926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800" y="2303999"/>
            <a:ext cx="7560000" cy="2185200"/>
          </a:xfrm>
        </p:spPr>
        <p:txBody>
          <a:bodyPr anchor="ctr"/>
          <a:lstStyle>
            <a:lvl1pPr>
              <a:defRPr sz="60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pt-BR"/>
              <a:t>TÍTULO DA SEÇÃO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326F31A-517F-4E7C-9661-FE44AD20D1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6800" y="4482000"/>
            <a:ext cx="7488000" cy="5256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spc="10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Subtítulo da seção (opcional)</a:t>
            </a:r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xmlns="" id="{83738651-1EE8-45A1-836F-885EDD4A78B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4798" y="1195923"/>
            <a:ext cx="2370137" cy="1108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600">
                <a:solidFill>
                  <a:srgbClr val="FFDC6D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pPr lvl="0"/>
            <a:r>
              <a:rPr lang="pt-BR"/>
              <a:t>#2</a:t>
            </a:r>
          </a:p>
        </p:txBody>
      </p:sp>
    </p:spTree>
    <p:extLst>
      <p:ext uri="{BB962C8B-B14F-4D97-AF65-F5344CB8AC3E}">
        <p14:creationId xmlns:p14="http://schemas.microsoft.com/office/powerpoint/2010/main" val="44096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- opção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6367FB8-26AD-4A88-A859-7CDEB5FC3A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" y="0"/>
            <a:ext cx="12191234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9504000" cy="5472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BF900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 – OPÇÃO #1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165FC8B-A3BC-4F58-8B05-90C133DB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600" y="1738800"/>
            <a:ext cx="8280000" cy="486000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A0C36FE-665B-4557-B506-F524BDE62B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7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- opção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3EB1F01-ADE0-42B0-915F-E98B6CA4C8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" y="0"/>
            <a:ext cx="12191234" cy="68579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5176800" cy="406800"/>
          </a:xfrm>
          <a:solidFill>
            <a:srgbClr val="BF9000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 – OPÇÃO #2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165FC8B-A3BC-4F58-8B05-90C133DB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600" y="1738800"/>
            <a:ext cx="8280000" cy="486000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EC1FAD2-C928-48C9-B74C-4B047BF988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4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FD7C5F4-E3D3-4EC9-B1DC-94C1C64120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" y="0"/>
            <a:ext cx="12191234" cy="6857998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9275DDA-E024-4B3B-8252-0F6ED9FED3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DB9E39-E2F2-4091-91FE-218E19B54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432000"/>
            <a:ext cx="9504000" cy="5472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BF900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ASSUNTO DO SLIDE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7327316-4E00-43BE-A76B-05F9CBAE0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8A67B69-7C1D-4887-8404-A876243AD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17208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7A46BE5-14AD-419C-8C47-430E18FCDB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" y="0"/>
            <a:ext cx="12191234" cy="685799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95ABCCDE-6902-45EE-BF37-B89F41E3C6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78" y="209409"/>
            <a:ext cx="888774" cy="29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26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8882AAA-4ABB-4162-9BFF-6C78A8FE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069F273-216C-4DFA-A1CA-6DA127886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6E9C112-A5FC-4FDB-BE99-D074F812D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F2BA5-EBAF-48EB-9DB1-7CADF8B73F0E}" type="datetimeFigureOut">
              <a:rPr lang="pt-BR" smtClean="0"/>
              <a:t>31/05/2022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AC25B3E-12FE-4F85-8171-2ECD71B0B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4D49D63-8BFB-42E5-A18C-ACEB5F45C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212D-C84F-44C0-9C7A-5D1497C3E9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93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0" r:id="rId4"/>
    <p:sldLayoutId id="2147483661" r:id="rId5"/>
    <p:sldLayoutId id="2147483652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1/Lei/L12529.ht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6404consol.ht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5BC83DC-FEE6-4366-95A7-BDA55F9B9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399" y="1376736"/>
            <a:ext cx="10736503" cy="2784863"/>
          </a:xfrm>
        </p:spPr>
        <p:txBody>
          <a:bodyPr>
            <a:normAutofit fontScale="90000"/>
          </a:bodyPr>
          <a:lstStyle/>
          <a:p>
            <a:r>
              <a:rPr lang="pt-BR" sz="3200" b="1" dirty="0">
                <a:effectLst/>
                <a:latin typeface="+mn-lt"/>
                <a:ea typeface="Calibri" panose="020F0502020204030204" pitchFamily="34" charset="0"/>
              </a:rPr>
              <a:t/>
            </a:r>
            <a:br>
              <a:rPr lang="pt-BR" sz="3200" b="1" dirty="0">
                <a:effectLst/>
                <a:latin typeface="+mn-lt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+mn-lt"/>
                <a:ea typeface="Calibri" panose="020F0502020204030204" pitchFamily="34" charset="0"/>
              </a:rPr>
              <a:t>CÂMARA DOS DEPUTADOS</a:t>
            </a:r>
            <a:br>
              <a:rPr lang="pt-BR" sz="3200" b="1" dirty="0">
                <a:effectLst/>
                <a:latin typeface="+mn-lt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+mn-lt"/>
                <a:ea typeface="Calibri" panose="020F0502020204030204" pitchFamily="34" charset="0"/>
              </a:rPr>
              <a:t>Comissão de Fiscalização Financeira e Controle</a:t>
            </a:r>
            <a:br>
              <a:rPr lang="pt-BR" sz="3200" b="1" dirty="0">
                <a:effectLst/>
                <a:latin typeface="+mn-lt"/>
                <a:ea typeface="Calibri" panose="020F0502020204030204" pitchFamily="34" charset="0"/>
              </a:rPr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3200" dirty="0">
                <a:latin typeface="+mn-lt"/>
              </a:rPr>
              <a:t>“discutir a política de uso das termoelétricas movidas a gás natural, a construção de novos gasodutos no Brasil, as formas de financiamento dos empreendimentos, as formas de exploração e concessão e os impactos das novas inciativas sobre as tarifas que são cobradas dos consumidores.”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4AD7F0D-E7CE-47C4-AFF7-E54718B5C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0399" y="4795831"/>
            <a:ext cx="9061200" cy="1438737"/>
          </a:xfrm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Superintendência de Infraestrutura e Movimentação - SIM</a:t>
            </a:r>
          </a:p>
          <a:p>
            <a:r>
              <a:rPr lang="pt-BR" dirty="0"/>
              <a:t>31 de maio de 2022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00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1B98B8-A4A2-49F1-BD5C-98C206109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399" y="432000"/>
            <a:ext cx="9902225" cy="5472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Papel da ANP nos Leilões de Energia Nova – Portaria MME 102/2016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5F965C2-B803-4DA7-A3F8-10409877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319" y="1738800"/>
            <a:ext cx="9811820" cy="4860000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Comprovação das reservas de gás natural de origem nacional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Verificação do “Caminho do Gás”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Verificação da viabilidade da rota logística escolhida pelos diversos projetos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230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1B98B8-A4A2-49F1-BD5C-98C20610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Papel da ANP na autorização de gasodutos – Lei 14.134/2022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5F965C2-B803-4DA7-A3F8-10409877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1738800"/>
            <a:ext cx="11270751" cy="4860000"/>
          </a:xfrm>
        </p:spPr>
        <p:txBody>
          <a:bodyPr>
            <a:normAutofit/>
          </a:bodyPr>
          <a:lstStyle/>
          <a:p>
            <a:pPr indent="361950">
              <a:spcBef>
                <a:spcPts val="1125"/>
              </a:spcBef>
              <a:spcAft>
                <a:spcPts val="1125"/>
              </a:spcAft>
            </a:pPr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Construção e operação de gasodutos.</a:t>
            </a:r>
          </a:p>
          <a:p>
            <a:pPr indent="361950">
              <a:spcBef>
                <a:spcPts val="1125"/>
              </a:spcBef>
              <a:spcAft>
                <a:spcPts val="1125"/>
              </a:spcAft>
            </a:pP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4º  A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atividade de transporte de gás natural será exercida em regime de autorização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abrangidas a construção, a ampliação, a operação e a manutenção das instalações.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1º  A ANP regulará a habilitação dos interessados em exercer a atividade de transporte de gás natural e as condições para a autorização e a transferência de titularidade, observados os requisitos técnicos, econômicos, de proteção ambiental e segurança.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2º  A outorga de autorização de atividade de transporte que contemple a construção ou ampliação de gasodutos será precedida de chamada pública, nos termos da regulamentação da ANP.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Bef>
                <a:spcPts val="1125"/>
              </a:spcBef>
              <a:spcAft>
                <a:spcPts val="1125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3º  Dependem de prévia autorização da ANP a cisão, a fusão, a transformação, a incorporação, a redução de capital da empresa </a:t>
            </a:r>
            <a:r>
              <a:rPr lang="pt-B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autorizatária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a transferência de seu controle societário, sem prejuízo do disposto na </a:t>
            </a:r>
            <a:r>
              <a:rPr lang="pt-BR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Lei nº 12.529, de 30 de novembro de 2011.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2025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1B98B8-A4A2-49F1-BD5C-98C20610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Papel da ANP na autorização de gasodutos – Lei 14.134/2022 (Cont.)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5F965C2-B803-4DA7-A3F8-10409877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26" y="1202076"/>
            <a:ext cx="11630346" cy="5396724"/>
          </a:xfrm>
        </p:spPr>
        <p:txBody>
          <a:bodyPr>
            <a:noAutofit/>
          </a:bodyPr>
          <a:lstStyle/>
          <a:p>
            <a:pPr indent="361950">
              <a:spcBef>
                <a:spcPts val="1125"/>
              </a:spcBef>
              <a:spcAft>
                <a:spcPts val="1125"/>
              </a:spcAft>
            </a:pPr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Critérios de independência</a:t>
            </a:r>
            <a:endParaRPr lang="pt-BR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Art. 5º  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transportador deve construir, ampliar, operar e manter os gasodutos de transporte com independência e autonomia em relação aos agentes que exerçam atividades concorrenciais da indústria de gás natural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1º  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 vedada relação societária direta ou indireta de controle ou de coligação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nos termos da </a:t>
            </a:r>
            <a:r>
              <a:rPr lang="pt-BR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Lei nº 6.404, de 15 de dezembro de 1976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entre transportadores e empresas ou consórcio de empresas que atuem ou exerçam funções nas atividades de exploração, desenvolvimento, produção, importação, carregamento e comercialização de gás natural.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(.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..)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3º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 empresa ou o consórcio de empresas que tenham obtido autorização para o exercício da atividade de transporte de gás natural até a data de publicação desta Lei 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não atendam aos requisitos e critérios de independência estabelecidos no caput e nos §§ 1º e 2º deste artigo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terão que se submeter à certificação de independência expedida pela ANP,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nos termos de sua regulação, no prazo de até 3 (três) anos, contados da publicação desta Lei, ou de até 2 (dois) anos, contados da edição de mencionada norma, o que expirar por último.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4º  A certificação de independência de que trata o § 3º deste artigo terá validade máxima até 4 de março de 2039.</a:t>
            </a:r>
            <a:endParaRPr lang="pt-B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606768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1B98B8-A4A2-49F1-BD5C-98C20610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Papel da ANP na autorização de gasodutos – Lei 14.134/2022 (Cont.)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5F965C2-B803-4DA7-A3F8-10409877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26" y="1202076"/>
            <a:ext cx="11630346" cy="5396724"/>
          </a:xfrm>
        </p:spPr>
        <p:txBody>
          <a:bodyPr>
            <a:noAutofit/>
          </a:bodyPr>
          <a:lstStyle/>
          <a:p>
            <a:pPr indent="361950">
              <a:spcBef>
                <a:spcPts val="1125"/>
              </a:spcBef>
              <a:spcAft>
                <a:spcPts val="1125"/>
              </a:spcAft>
            </a:pPr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Receita Máxima permitida e tarifas</a:t>
            </a:r>
          </a:p>
          <a:p>
            <a:pPr indent="361950">
              <a:spcBef>
                <a:spcPts val="1125"/>
              </a:spcBef>
              <a:spcAft>
                <a:spcPts val="1125"/>
              </a:spcAft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361950">
              <a:spcBef>
                <a:spcPts val="1125"/>
              </a:spcBef>
              <a:spcAft>
                <a:spcPts val="1125"/>
              </a:spcAft>
            </a:pPr>
            <a:endParaRPr lang="pt-BR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Art. 9º 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ANP, após a realização de consulta pública, estipulará a receita máxima permitida de transporte, bem como os critérios de reajuste, de revisão periódica e de revisão extraordinária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nos termos da regulação, e essa receita não será, em nenhuma hipótese, garantida pela União.</a:t>
            </a:r>
          </a:p>
          <a:p>
            <a:pPr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Parágrafo único.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tarifas de transporte de gás natural serão propostas pelo transportador e aprovadas pela ANP, após consulta pública, segundo critérios por ela previamente estabelecidos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260320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DA91F0-8C1D-4BE5-8FA2-4EA98FCA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680519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192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Segoe UI Black</vt:lpstr>
      <vt:lpstr>Segoe UI Semibold</vt:lpstr>
      <vt:lpstr>Times New Roman</vt:lpstr>
      <vt:lpstr>Tema do Office</vt:lpstr>
      <vt:lpstr> CÂMARA DOS DEPUTADOS Comissão de Fiscalização Financeira e Controle  “discutir a política de uso das termoelétricas movidas a gás natural, a construção de novos gasodutos no Brasil, as formas de financiamento dos empreendimentos, as formas de exploração e concessão e os impactos das novas inciativas sobre as tarifas que são cobradas dos consumidores.”</vt:lpstr>
      <vt:lpstr>Papel da ANP nos Leilões de Energia Nova – Portaria MME 102/2016</vt:lpstr>
      <vt:lpstr>Papel da ANP na autorização de gasodutos – Lei 14.134/2022</vt:lpstr>
      <vt:lpstr>Papel da ANP na autorização de gasodutos – Lei 14.134/2022 (Cont.)</vt:lpstr>
      <vt:lpstr>Papel da ANP na autorização de gasodutos – Lei 14.134/2022 (Cont.)</vt:lpstr>
      <vt:lpstr>Obrigado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Ações da ANP face ao Decreto Estadual nº 65.889, de 27/07/2021 (SP)</dc:title>
  <dc:creator>Luciana Rocha de Moura Estevao</dc:creator>
  <cp:lastModifiedBy>Leticia Silva Pires Pimentel</cp:lastModifiedBy>
  <cp:revision>37</cp:revision>
  <cp:lastPrinted>2022-05-31T13:23:32Z</cp:lastPrinted>
  <dcterms:created xsi:type="dcterms:W3CDTF">2021-12-14T20:29:19Z</dcterms:created>
  <dcterms:modified xsi:type="dcterms:W3CDTF">2022-05-31T13:23:55Z</dcterms:modified>
</cp:coreProperties>
</file>