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  <p:sldMasterId id="2147484281" r:id="rId2"/>
    <p:sldMasterId id="2147484279" r:id="rId3"/>
    <p:sldMasterId id="2147484268" r:id="rId4"/>
    <p:sldMasterId id="2147484272" r:id="rId5"/>
    <p:sldMasterId id="2147484327" r:id="rId6"/>
    <p:sldMasterId id="2147484329" r:id="rId7"/>
    <p:sldMasterId id="2147484332" r:id="rId8"/>
    <p:sldMasterId id="2147484587" r:id="rId9"/>
    <p:sldMasterId id="2147485055" r:id="rId10"/>
  </p:sldMasterIdLst>
  <p:notesMasterIdLst>
    <p:notesMasterId r:id="rId43"/>
  </p:notesMasterIdLst>
  <p:handoutMasterIdLst>
    <p:handoutMasterId r:id="rId44"/>
  </p:handoutMasterIdLst>
  <p:sldIdLst>
    <p:sldId id="944" r:id="rId11"/>
    <p:sldId id="1148" r:id="rId12"/>
    <p:sldId id="1162" r:id="rId13"/>
    <p:sldId id="1166" r:id="rId14"/>
    <p:sldId id="1169" r:id="rId15"/>
    <p:sldId id="1164" r:id="rId16"/>
    <p:sldId id="1168" r:id="rId17"/>
    <p:sldId id="1149" r:id="rId18"/>
    <p:sldId id="1150" r:id="rId19"/>
    <p:sldId id="1151" r:id="rId20"/>
    <p:sldId id="1160" r:id="rId21"/>
    <p:sldId id="1127" r:id="rId22"/>
    <p:sldId id="1130" r:id="rId23"/>
    <p:sldId id="1131" r:id="rId24"/>
    <p:sldId id="1132" r:id="rId25"/>
    <p:sldId id="1133" r:id="rId26"/>
    <p:sldId id="1134" r:id="rId27"/>
    <p:sldId id="1135" r:id="rId28"/>
    <p:sldId id="1136" r:id="rId29"/>
    <p:sldId id="1137" r:id="rId30"/>
    <p:sldId id="1138" r:id="rId31"/>
    <p:sldId id="1128" r:id="rId32"/>
    <p:sldId id="999" r:id="rId33"/>
    <p:sldId id="1156" r:id="rId34"/>
    <p:sldId id="1157" r:id="rId35"/>
    <p:sldId id="1155" r:id="rId36"/>
    <p:sldId id="1158" r:id="rId37"/>
    <p:sldId id="1159" r:id="rId38"/>
    <p:sldId id="1153" r:id="rId39"/>
    <p:sldId id="1154" r:id="rId40"/>
    <p:sldId id="1161" r:id="rId41"/>
    <p:sldId id="997" r:id="rId42"/>
  </p:sldIdLst>
  <p:sldSz cx="12192000" cy="6858000"/>
  <p:notesSz cx="6797675" cy="9926638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5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C0"/>
    <a:srgbClr val="4F81BD"/>
    <a:srgbClr val="0090C6"/>
    <a:srgbClr val="B1BBCF"/>
    <a:srgbClr val="00ADC6"/>
    <a:srgbClr val="009E49"/>
    <a:srgbClr val="00759E"/>
    <a:srgbClr val="2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6310" autoAdjust="0"/>
  </p:normalViewPr>
  <p:slideViewPr>
    <p:cSldViewPr>
      <p:cViewPr varScale="1">
        <p:scale>
          <a:sx n="116" d="100"/>
          <a:sy n="116" d="100"/>
        </p:scale>
        <p:origin x="336" y="108"/>
      </p:cViewPr>
      <p:guideLst>
        <p:guide orient="horz" pos="70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20" d="100"/>
        <a:sy n="120" d="100"/>
      </p:scale>
      <p:origin x="0" y="-5244"/>
    </p:cViewPr>
  </p:sorterViewPr>
  <p:notesViewPr>
    <p:cSldViewPr>
      <p:cViewPr varScale="1">
        <p:scale>
          <a:sx n="50" d="100"/>
          <a:sy n="50" d="100"/>
        </p:scale>
        <p:origin x="2708" y="40"/>
      </p:cViewPr>
      <p:guideLst>
        <p:guide orient="horz" pos="3132"/>
        <p:guide pos="2145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92DAC-22E2-4D60-965A-159E2FB63F95}" type="doc">
      <dgm:prSet loTypeId="urn:microsoft.com/office/officeart/2005/8/layout/b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A172204-08D4-488D-A9D8-254E75411263}">
      <dgm:prSet phldrT="[Texto]" custT="1"/>
      <dgm:spPr>
        <a:solidFill>
          <a:schemeClr val="accent3">
            <a:lumMod val="50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pt-BR" sz="1000" b="1" dirty="0"/>
            <a:t>Publicação da resolução do CNPE</a:t>
          </a:r>
        </a:p>
        <a:p>
          <a:r>
            <a:rPr lang="pt-BR" sz="1000" b="1" i="1" u="sng" dirty="0"/>
            <a:t>OUT 2018</a:t>
          </a:r>
        </a:p>
      </dgm:t>
    </dgm:pt>
    <dgm:pt modelId="{1F0D4AF6-EF4D-490B-8D8F-A3C397EF43D2}" type="parTrans" cxnId="{DC5F1EB2-2377-4954-BCB7-C450FA2DD0F8}">
      <dgm:prSet/>
      <dgm:spPr/>
      <dgm:t>
        <a:bodyPr/>
        <a:lstStyle/>
        <a:p>
          <a:endParaRPr lang="pt-BR" sz="1050"/>
        </a:p>
      </dgm:t>
    </dgm:pt>
    <dgm:pt modelId="{D492DF22-FD1A-4A8F-882F-B925BEDF9AFF}" type="sibTrans" cxnId="{DC5F1EB2-2377-4954-BCB7-C450FA2DD0F8}">
      <dgm:prSet custT="1"/>
      <dgm:spPr/>
      <dgm:t>
        <a:bodyPr/>
        <a:lstStyle/>
        <a:p>
          <a:endParaRPr lang="pt-BR" sz="1050" dirty="0"/>
        </a:p>
      </dgm:t>
    </dgm:pt>
    <dgm:pt modelId="{CCE74ED5-3C9B-4AFE-8C66-C15EF8B7B0E4}">
      <dgm:prSet phldrT="[Texto]" custT="1"/>
      <dgm:spPr>
        <a:solidFill>
          <a:schemeClr val="accent1">
            <a:lumMod val="50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Envio Relatório Market Sounding e Anexos</a:t>
          </a:r>
        </a:p>
      </dgm:t>
    </dgm:pt>
    <dgm:pt modelId="{71E7BB89-A9BE-497A-AFFC-FAAE388E5AC0}" type="parTrans" cxnId="{9216457F-3684-4B35-84BC-552E6B6E3407}">
      <dgm:prSet/>
      <dgm:spPr/>
      <dgm:t>
        <a:bodyPr/>
        <a:lstStyle/>
        <a:p>
          <a:endParaRPr lang="pt-BR" sz="1050"/>
        </a:p>
      </dgm:t>
    </dgm:pt>
    <dgm:pt modelId="{49A9B189-BB74-4C0B-A6A2-0555189FA97C}" type="sibTrans" cxnId="{9216457F-3684-4B35-84BC-552E6B6E3407}">
      <dgm:prSet custT="1"/>
      <dgm:spPr/>
      <dgm:t>
        <a:bodyPr/>
        <a:lstStyle/>
        <a:p>
          <a:endParaRPr lang="pt-BR" sz="1050" dirty="0"/>
        </a:p>
      </dgm:t>
    </dgm:pt>
    <dgm:pt modelId="{334FA3BF-8863-4AC1-8D4B-5C8EA209A8EC}">
      <dgm:prSet phldrT="[Texto]" custT="1"/>
      <dgm:spPr>
        <a:solidFill>
          <a:schemeClr val="accent5">
            <a:lumMod val="75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 anchor="ctr"/>
        <a:lstStyle/>
        <a:p>
          <a:r>
            <a:rPr lang="pt-BR" sz="900" b="0" dirty="0">
              <a:latin typeface="Calibri" panose="020F0502020204030204"/>
              <a:ea typeface="+mn-ea"/>
              <a:cs typeface="+mn-cs"/>
            </a:rPr>
            <a:t>Resolução de </a:t>
          </a:r>
          <a:r>
            <a:rPr lang="pt-BR" sz="700" b="0" dirty="0">
              <a:latin typeface="Calibri" panose="020F0502020204030204"/>
              <a:ea typeface="+mn-ea"/>
              <a:cs typeface="+mn-cs"/>
            </a:rPr>
            <a:t>enquadramento</a:t>
          </a:r>
          <a:r>
            <a:rPr lang="pt-BR" sz="900" b="0" dirty="0">
              <a:latin typeface="Calibri" panose="020F0502020204030204"/>
              <a:ea typeface="+mn-ea"/>
              <a:cs typeface="+mn-cs"/>
            </a:rPr>
            <a:t> CPPI e Decreto Presidencial</a:t>
          </a:r>
          <a:endParaRPr lang="pt-BR" sz="900" dirty="0"/>
        </a:p>
      </dgm:t>
    </dgm:pt>
    <dgm:pt modelId="{D786A626-3615-4749-8137-09872E7E35F2}" type="parTrans" cxnId="{3E224C58-1A94-41B7-A515-884039C9B3A4}">
      <dgm:prSet/>
      <dgm:spPr/>
      <dgm:t>
        <a:bodyPr/>
        <a:lstStyle/>
        <a:p>
          <a:endParaRPr lang="pt-BR" sz="1050"/>
        </a:p>
      </dgm:t>
    </dgm:pt>
    <dgm:pt modelId="{8894FD15-088A-4BDF-81F8-355885CD1D58}" type="sibTrans" cxnId="{3E224C58-1A94-41B7-A515-884039C9B3A4}">
      <dgm:prSet custT="1"/>
      <dgm:spPr/>
      <dgm:t>
        <a:bodyPr/>
        <a:lstStyle/>
        <a:p>
          <a:endParaRPr lang="pt-BR" sz="1050"/>
        </a:p>
      </dgm:t>
    </dgm:pt>
    <dgm:pt modelId="{ED8EC9BF-2CEE-401C-9B0F-C466BE6B3F6E}">
      <dgm:prSet phldrT="[Texto]" custT="1"/>
      <dgm:spPr>
        <a:solidFill>
          <a:srgbClr val="001625"/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pt-BR" sz="1000" kern="1200" dirty="0">
              <a:latin typeface="Calibri" panose="020F0502020204030204"/>
              <a:ea typeface="+mn-ea"/>
              <a:cs typeface="+mn-cs"/>
            </a:rPr>
            <a:t>Envio dos relatório do Market </a:t>
          </a:r>
          <a:r>
            <a:rPr lang="pt-BR" sz="1000" kern="1200" dirty="0" err="1">
              <a:latin typeface="Calibri" panose="020F0502020204030204"/>
              <a:ea typeface="+mn-ea"/>
              <a:cs typeface="+mn-cs"/>
            </a:rPr>
            <a:t>Sounding</a:t>
          </a:r>
          <a:endParaRPr lang="pt-BR" sz="1000" kern="1200" dirty="0">
            <a:latin typeface="Calibri" panose="020F0502020204030204"/>
            <a:ea typeface="+mn-ea"/>
            <a:cs typeface="+mn-cs"/>
          </a:endParaRPr>
        </a:p>
      </dgm:t>
    </dgm:pt>
    <dgm:pt modelId="{72E0C166-55BD-4AA4-BE5A-9C6F40997985}" type="parTrans" cxnId="{978414E8-46D1-4230-94A6-0106BA2F8863}">
      <dgm:prSet/>
      <dgm:spPr/>
      <dgm:t>
        <a:bodyPr/>
        <a:lstStyle/>
        <a:p>
          <a:endParaRPr lang="pt-BR" sz="1050"/>
        </a:p>
      </dgm:t>
    </dgm:pt>
    <dgm:pt modelId="{ACD8E214-7146-4864-8FA0-0451DEAF54CB}" type="sibTrans" cxnId="{978414E8-46D1-4230-94A6-0106BA2F8863}">
      <dgm:prSet custT="1"/>
      <dgm:spPr/>
      <dgm:t>
        <a:bodyPr/>
        <a:lstStyle/>
        <a:p>
          <a:endParaRPr lang="pt-BR" sz="1050"/>
        </a:p>
      </dgm:t>
    </dgm:pt>
    <dgm:pt modelId="{0D794BFC-A3CA-485C-A21F-F0B11A1AB6E0}">
      <dgm:prSet phldrT="[Texto]" custT="1"/>
      <dgm:spPr>
        <a:solidFill>
          <a:schemeClr val="accent5">
            <a:lumMod val="75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 Formação do Comitê Interministerial</a:t>
          </a:r>
          <a:endParaRPr lang="pt-BR" sz="1000" kern="1200" dirty="0">
            <a:latin typeface="Calibri" panose="020F0502020204030204"/>
            <a:ea typeface="+mn-ea"/>
            <a:cs typeface="+mn-cs"/>
          </a:endParaRPr>
        </a:p>
      </dgm:t>
    </dgm:pt>
    <dgm:pt modelId="{C632527D-F224-47A6-87F5-10A4DADD7807}" type="parTrans" cxnId="{BBE1AC0F-3ED5-41A0-BCF5-ECAB30D9AD99}">
      <dgm:prSet/>
      <dgm:spPr/>
      <dgm:t>
        <a:bodyPr/>
        <a:lstStyle/>
        <a:p>
          <a:endParaRPr lang="pt-BR" sz="1050"/>
        </a:p>
      </dgm:t>
    </dgm:pt>
    <dgm:pt modelId="{272AE9A8-2146-4D82-8EC6-BA0410498510}" type="sibTrans" cxnId="{BBE1AC0F-3ED5-41A0-BCF5-ECAB30D9AD99}">
      <dgm:prSet custT="1"/>
      <dgm:spPr/>
      <dgm:t>
        <a:bodyPr/>
        <a:lstStyle/>
        <a:p>
          <a:endParaRPr lang="pt-BR" sz="1050"/>
        </a:p>
      </dgm:t>
    </dgm:pt>
    <dgm:pt modelId="{D6140DAB-3AB5-43C5-8E62-C122D3FFC67A}">
      <dgm:prSet phldrT="[Texto]" custT="1"/>
      <dgm:spPr>
        <a:solidFill>
          <a:schemeClr val="accent1">
            <a:lumMod val="50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Apresentação para o TCU</a:t>
          </a:r>
          <a:endParaRPr lang="pt-BR" sz="1000" kern="1200" dirty="0">
            <a:latin typeface="Calibri" panose="020F0502020204030204"/>
            <a:ea typeface="+mn-ea"/>
            <a:cs typeface="+mn-cs"/>
          </a:endParaRPr>
        </a:p>
      </dgm:t>
    </dgm:pt>
    <dgm:pt modelId="{C088A2A2-58E9-4CCF-B971-187E66FF1481}" type="parTrans" cxnId="{61B5DA63-EDF4-4CD2-A271-ED8FC28900F4}">
      <dgm:prSet/>
      <dgm:spPr/>
      <dgm:t>
        <a:bodyPr/>
        <a:lstStyle/>
        <a:p>
          <a:endParaRPr lang="pt-BR" sz="1050"/>
        </a:p>
      </dgm:t>
    </dgm:pt>
    <dgm:pt modelId="{0EDC7F90-A779-4DE5-8E77-61B8BC3BF286}" type="sibTrans" cxnId="{61B5DA63-EDF4-4CD2-A271-ED8FC28900F4}">
      <dgm:prSet custT="1"/>
      <dgm:spPr/>
      <dgm:t>
        <a:bodyPr/>
        <a:lstStyle/>
        <a:p>
          <a:endParaRPr lang="pt-BR" sz="1050"/>
        </a:p>
      </dgm:t>
    </dgm:pt>
    <dgm:pt modelId="{5CCFE94B-0E0C-42F6-A701-43184A3C28A5}">
      <dgm:prSet phldrT="[Texto]" custT="1"/>
      <dgm:spPr>
        <a:solidFill>
          <a:schemeClr val="bg1">
            <a:lumMod val="65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Entrega e validação do modelo</a:t>
          </a:r>
        </a:p>
      </dgm:t>
    </dgm:pt>
    <dgm:pt modelId="{E0141931-0061-4E75-A822-7F236BE1DF29}" type="parTrans" cxnId="{3790181C-49AD-48DC-9DC0-B56B290A57B6}">
      <dgm:prSet/>
      <dgm:spPr/>
      <dgm:t>
        <a:bodyPr/>
        <a:lstStyle/>
        <a:p>
          <a:endParaRPr lang="pt-BR" sz="1050"/>
        </a:p>
      </dgm:t>
    </dgm:pt>
    <dgm:pt modelId="{39F1B5B4-233C-4968-A123-A20BBF95B13D}" type="sibTrans" cxnId="{3790181C-49AD-48DC-9DC0-B56B290A57B6}">
      <dgm:prSet custT="1"/>
      <dgm:spPr/>
      <dgm:t>
        <a:bodyPr/>
        <a:lstStyle/>
        <a:p>
          <a:endParaRPr lang="pt-BR" sz="1050"/>
        </a:p>
      </dgm:t>
    </dgm:pt>
    <dgm:pt modelId="{7E41203D-81A0-40D4-945D-F5FC3936659F}">
      <dgm:prSet phldrT="[Texto]" custT="1"/>
      <dgm:spPr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Estruturação do Modelo de Negócios</a:t>
          </a:r>
        </a:p>
      </dgm:t>
    </dgm:pt>
    <dgm:pt modelId="{168E2EBA-670C-4506-BFA5-78DE8C6E29F3}" type="sibTrans" cxnId="{C1FB35AC-8A67-4D0F-AF9D-43C70C458E02}">
      <dgm:prSet custT="1"/>
      <dgm:spPr/>
      <dgm:t>
        <a:bodyPr/>
        <a:lstStyle/>
        <a:p>
          <a:endParaRPr lang="pt-BR" sz="1050"/>
        </a:p>
      </dgm:t>
    </dgm:pt>
    <dgm:pt modelId="{68062EA4-024F-4C55-BDE0-B43EDC304C41}" type="parTrans" cxnId="{C1FB35AC-8A67-4D0F-AF9D-43C70C458E02}">
      <dgm:prSet/>
      <dgm:spPr/>
      <dgm:t>
        <a:bodyPr/>
        <a:lstStyle/>
        <a:p>
          <a:endParaRPr lang="pt-BR" sz="1050"/>
        </a:p>
      </dgm:t>
    </dgm:pt>
    <dgm:pt modelId="{801441E5-850A-47EA-AF51-2DD9C02CE0E2}">
      <dgm:prSet phldrT="[Texto]" custT="1"/>
      <dgm:spPr>
        <a:solidFill>
          <a:srgbClr val="001625"/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pt-BR" sz="1000" dirty="0">
              <a:latin typeface="Calibri" panose="020F0502020204030204" pitchFamily="34" charset="0"/>
              <a:cs typeface="Calibri" panose="020F0502020204030204" pitchFamily="34" charset="0"/>
            </a:rPr>
            <a:t>Submissão ao TCU</a:t>
          </a:r>
        </a:p>
      </dgm:t>
    </dgm:pt>
    <dgm:pt modelId="{5726E28F-3889-4DF4-86AD-3E3F353358F0}" type="sibTrans" cxnId="{80CB8AA3-802B-404B-8256-A564889597E4}">
      <dgm:prSet custT="1"/>
      <dgm:spPr/>
      <dgm:t>
        <a:bodyPr/>
        <a:lstStyle/>
        <a:p>
          <a:endParaRPr lang="pt-BR" sz="1050"/>
        </a:p>
      </dgm:t>
    </dgm:pt>
    <dgm:pt modelId="{8F564F6C-3B51-4EF4-AAD1-1B9BCBF51647}" type="parTrans" cxnId="{80CB8AA3-802B-404B-8256-A564889597E4}">
      <dgm:prSet/>
      <dgm:spPr/>
      <dgm:t>
        <a:bodyPr/>
        <a:lstStyle/>
        <a:p>
          <a:endParaRPr lang="pt-BR" sz="1050"/>
        </a:p>
      </dgm:t>
    </dgm:pt>
    <dgm:pt modelId="{27254FC4-0D46-4312-87F7-2DEE914DD1FD}">
      <dgm:prSet phldrT="[Texto]" custT="1"/>
      <dgm:spPr>
        <a:solidFill>
          <a:schemeClr val="accent1">
            <a:lumMod val="50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pt-BR" sz="1000" b="0" dirty="0">
              <a:latin typeface="Calibri" panose="020F0502020204030204"/>
              <a:ea typeface="+mn-ea"/>
              <a:cs typeface="+mn-cs"/>
            </a:rPr>
            <a:t>Atos Societários de aprovação</a:t>
          </a:r>
          <a:endParaRPr lang="pt-BR" sz="1000" dirty="0"/>
        </a:p>
      </dgm:t>
    </dgm:pt>
    <dgm:pt modelId="{17586990-1D65-4822-B035-35F18B3AD756}" type="sibTrans" cxnId="{53D4DACA-F893-46C4-ACFE-CC36E5D0F3AE}">
      <dgm:prSet custT="1"/>
      <dgm:spPr/>
      <dgm:t>
        <a:bodyPr/>
        <a:lstStyle/>
        <a:p>
          <a:endParaRPr lang="pt-BR" sz="1050"/>
        </a:p>
      </dgm:t>
    </dgm:pt>
    <dgm:pt modelId="{DAE97D4F-2F41-4A8A-A857-4151EBA34AED}" type="parTrans" cxnId="{53D4DACA-F893-46C4-ACFE-CC36E5D0F3AE}">
      <dgm:prSet/>
      <dgm:spPr/>
      <dgm:t>
        <a:bodyPr/>
        <a:lstStyle/>
        <a:p>
          <a:endParaRPr lang="pt-BR" sz="1050"/>
        </a:p>
      </dgm:t>
    </dgm:pt>
    <dgm:pt modelId="{4E55DC9C-41B0-4BDE-88CC-06F3ED91C5D4}">
      <dgm:prSet phldrT="[Texto]" custT="1"/>
      <dgm:spPr>
        <a:solidFill>
          <a:schemeClr val="accent1">
            <a:lumMod val="50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pt-BR" sz="1000" b="0" dirty="0">
              <a:latin typeface="Calibri" panose="020F0502020204030204"/>
              <a:ea typeface="+mn-ea"/>
              <a:cs typeface="+mn-cs"/>
            </a:rPr>
            <a:t>Lançamento do Edital</a:t>
          </a:r>
          <a:endParaRPr lang="pt-BR" sz="1000" b="0" dirty="0"/>
        </a:p>
      </dgm:t>
    </dgm:pt>
    <dgm:pt modelId="{4C72C8A7-500D-4AA4-AAC0-2FCF8699066B}" type="sibTrans" cxnId="{6BF230E5-3ACB-4CEB-8383-8032B574F03D}">
      <dgm:prSet custT="1"/>
      <dgm:spPr/>
      <dgm:t>
        <a:bodyPr/>
        <a:lstStyle/>
        <a:p>
          <a:endParaRPr lang="pt-BR" sz="1050"/>
        </a:p>
      </dgm:t>
    </dgm:pt>
    <dgm:pt modelId="{8E496E14-7B1F-4C68-8276-4AA9EBBB4153}" type="parTrans" cxnId="{6BF230E5-3ACB-4CEB-8383-8032B574F03D}">
      <dgm:prSet/>
      <dgm:spPr/>
      <dgm:t>
        <a:bodyPr/>
        <a:lstStyle/>
        <a:p>
          <a:endParaRPr lang="pt-BR" sz="1050"/>
        </a:p>
      </dgm:t>
    </dgm:pt>
    <dgm:pt modelId="{8832D7B8-CDC4-4E6B-B0F4-4F541920A486}">
      <dgm:prSet phldrT="[Texto]" custT="1"/>
      <dgm:spPr>
        <a:solidFill>
          <a:srgbClr val="001625"/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pt-BR" sz="1000" b="1" dirty="0">
              <a:latin typeface="Calibri" panose="020F0502020204030204"/>
              <a:ea typeface="+mn-ea"/>
              <a:cs typeface="+mn-cs"/>
            </a:rPr>
            <a:t>Contratação de Consultor independente</a:t>
          </a:r>
          <a:endParaRPr lang="pt-BR" sz="1000" b="1" dirty="0"/>
        </a:p>
      </dgm:t>
    </dgm:pt>
    <dgm:pt modelId="{1682D605-6A0B-4697-9E63-5BF6585CB377}" type="parTrans" cxnId="{17344F0B-82FC-4C92-BD56-57A3B32F5491}">
      <dgm:prSet/>
      <dgm:spPr/>
      <dgm:t>
        <a:bodyPr/>
        <a:lstStyle/>
        <a:p>
          <a:endParaRPr lang="en-US" sz="1100"/>
        </a:p>
      </dgm:t>
    </dgm:pt>
    <dgm:pt modelId="{6BD575FD-E37F-4A90-8EFB-A3618B5DF35E}" type="sibTrans" cxnId="{17344F0B-82FC-4C92-BD56-57A3B32F5491}">
      <dgm:prSet custT="1"/>
      <dgm:spPr/>
      <dgm:t>
        <a:bodyPr/>
        <a:lstStyle/>
        <a:p>
          <a:endParaRPr lang="en-US" sz="100"/>
        </a:p>
      </dgm:t>
    </dgm:pt>
    <dgm:pt modelId="{882E3F9D-F78D-4203-838A-E718D4750FCA}">
      <dgm:prSet phldrT="[Texto]" custT="1"/>
      <dgm:spPr>
        <a:solidFill>
          <a:schemeClr val="accent5">
            <a:lumMod val="75000"/>
          </a:scheme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Aprovação do Modelo pelo CPPI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1" i="1" u="sng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JUN 2020</a:t>
          </a:r>
        </a:p>
      </dgm:t>
    </dgm:pt>
    <dgm:pt modelId="{2D71E8C2-4B8F-4F38-831E-1FD87149C179}" type="parTrans" cxnId="{4776F493-88A1-445F-AB13-C4695746F677}">
      <dgm:prSet/>
      <dgm:spPr/>
      <dgm:t>
        <a:bodyPr/>
        <a:lstStyle/>
        <a:p>
          <a:endParaRPr lang="en-US" sz="1100"/>
        </a:p>
      </dgm:t>
    </dgm:pt>
    <dgm:pt modelId="{67B4AE83-312F-4832-843E-50A77F784588}" type="sibTrans" cxnId="{4776F493-88A1-445F-AB13-C4695746F677}">
      <dgm:prSet custT="1"/>
      <dgm:spPr/>
      <dgm:t>
        <a:bodyPr/>
        <a:lstStyle/>
        <a:p>
          <a:endParaRPr lang="en-US" sz="100"/>
        </a:p>
      </dgm:t>
    </dgm:pt>
    <dgm:pt modelId="{148C335E-6843-47AB-8EE8-43FD171E8724}">
      <dgm:prSet phldrT="[Texto]" custT="1"/>
      <dgm:spPr>
        <a:solidFill>
          <a:srgbClr val="001625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Realização do Market </a:t>
          </a:r>
          <a:r>
            <a:rPr lang="pt-BR" sz="10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Sounding</a:t>
          </a:r>
          <a:endParaRPr lang="pt-BR" sz="1000" b="0" kern="1200" dirty="0">
            <a:latin typeface="Calibri" panose="020F0502020204030204"/>
            <a:ea typeface="+mn-ea"/>
            <a:cs typeface="+mn-cs"/>
          </a:endParaRPr>
        </a:p>
      </dgm:t>
    </dgm:pt>
    <dgm:pt modelId="{766B6010-5E34-4359-A09E-DEF3D5D896DF}" type="parTrans" cxnId="{C19F4F0D-4DC3-43D6-B15A-4B18A1F42CFD}">
      <dgm:prSet/>
      <dgm:spPr/>
      <dgm:t>
        <a:bodyPr/>
        <a:lstStyle/>
        <a:p>
          <a:endParaRPr lang="en-US" sz="1100"/>
        </a:p>
      </dgm:t>
    </dgm:pt>
    <dgm:pt modelId="{15D120D6-2B68-4678-8177-C67A11079EA8}" type="sibTrans" cxnId="{C19F4F0D-4DC3-43D6-B15A-4B18A1F42CFD}">
      <dgm:prSet custT="1"/>
      <dgm:spPr/>
      <dgm:t>
        <a:bodyPr/>
        <a:lstStyle/>
        <a:p>
          <a:endParaRPr lang="en-US" sz="100" dirty="0"/>
        </a:p>
      </dgm:t>
    </dgm:pt>
    <dgm:pt modelId="{93C3D1CF-119E-4B94-9EB9-199E067A0445}">
      <dgm:prSet phldrT="[Texto]" custT="1"/>
      <dgm:spPr>
        <a:solidFill>
          <a:srgbClr val="001625"/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pt-BR" sz="1000" b="0" dirty="0">
              <a:latin typeface="Calibri" panose="020F0502020204030204"/>
              <a:ea typeface="+mn-ea"/>
              <a:cs typeface="+mn-cs"/>
            </a:rPr>
            <a:t>Entrada do parceiro</a:t>
          </a:r>
          <a:endParaRPr lang="pt-BR" sz="1000" dirty="0"/>
        </a:p>
      </dgm:t>
    </dgm:pt>
    <dgm:pt modelId="{EA7C60D8-4531-48B4-9C02-FDFADF51B66E}" type="parTrans" cxnId="{F4969095-3430-47E6-BB71-03C8AF65B119}">
      <dgm:prSet/>
      <dgm:spPr/>
      <dgm:t>
        <a:bodyPr/>
        <a:lstStyle/>
        <a:p>
          <a:endParaRPr lang="pt-BR" sz="1100"/>
        </a:p>
      </dgm:t>
    </dgm:pt>
    <dgm:pt modelId="{E6AA08DA-10B2-4E35-9728-9ED0F4EF7982}" type="sibTrans" cxnId="{F4969095-3430-47E6-BB71-03C8AF65B119}">
      <dgm:prSet/>
      <dgm:spPr/>
      <dgm:t>
        <a:bodyPr/>
        <a:lstStyle/>
        <a:p>
          <a:endParaRPr lang="pt-BR" sz="1100"/>
        </a:p>
      </dgm:t>
    </dgm:pt>
    <dgm:pt modelId="{041D0AE0-68BE-4D7F-9F25-4F1E9BE4932D}">
      <dgm:prSet phldrT="[Texto]" custT="1"/>
      <dgm:spPr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 spcFirstLastPara="0" vert="horz" wrap="square" lIns="113792" tIns="113792" rIns="113792" bIns="113792" numCol="1" spcCol="1270" anchor="ctr" anchorCtr="0"/>
        <a:lstStyle/>
        <a:p>
          <a:r>
            <a:rPr lang="pt-BR" sz="10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Implementação do modelo de viabilização</a:t>
          </a:r>
        </a:p>
      </dgm:t>
    </dgm:pt>
    <dgm:pt modelId="{A744BC67-BD64-4E49-84D3-86CFA2E59F5B}" type="parTrans" cxnId="{89398772-113C-448A-A92D-126C37962448}">
      <dgm:prSet/>
      <dgm:spPr/>
      <dgm:t>
        <a:bodyPr/>
        <a:lstStyle/>
        <a:p>
          <a:endParaRPr lang="pt-BR"/>
        </a:p>
      </dgm:t>
    </dgm:pt>
    <dgm:pt modelId="{85FAB633-8E9C-4C75-A4AD-4999119E18E9}" type="sibTrans" cxnId="{89398772-113C-448A-A92D-126C37962448}">
      <dgm:prSet/>
      <dgm:spPr/>
      <dgm:t>
        <a:bodyPr/>
        <a:lstStyle/>
        <a:p>
          <a:endParaRPr lang="pt-BR"/>
        </a:p>
      </dgm:t>
    </dgm:pt>
    <dgm:pt modelId="{F58D2A3F-DDAB-4D11-A749-2D73C7B80BEB}" type="pres">
      <dgm:prSet presAssocID="{DBF92DAC-22E2-4D60-965A-159E2FB63F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EB29EF5-2F2B-4481-8FD6-1D9EDC032736}" type="pres">
      <dgm:prSet presAssocID="{AA172204-08D4-488D-A9D8-254E75411263}" presName="node" presStyleLbl="node1" presStyleIdx="0" presStyleCnt="16" custScaleY="113891" custLinFactNeighborX="-908" custLinFactNeighborY="-47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A79EA9F7-17AF-4B99-8B50-0217EAE758B2}" type="pres">
      <dgm:prSet presAssocID="{D492DF22-FD1A-4A8F-882F-B925BEDF9AFF}" presName="sibTrans" presStyleLbl="sibTrans1D1" presStyleIdx="0" presStyleCnt="15"/>
      <dgm:spPr/>
      <dgm:t>
        <a:bodyPr/>
        <a:lstStyle/>
        <a:p>
          <a:endParaRPr lang="pt-BR"/>
        </a:p>
      </dgm:t>
    </dgm:pt>
    <dgm:pt modelId="{41FAF9BC-BD4D-4A25-B3FC-D916BF7F4469}" type="pres">
      <dgm:prSet presAssocID="{D492DF22-FD1A-4A8F-882F-B925BEDF9AFF}" presName="connectorText" presStyleLbl="sibTrans1D1" presStyleIdx="0" presStyleCnt="15"/>
      <dgm:spPr/>
      <dgm:t>
        <a:bodyPr/>
        <a:lstStyle/>
        <a:p>
          <a:endParaRPr lang="pt-BR"/>
        </a:p>
      </dgm:t>
    </dgm:pt>
    <dgm:pt modelId="{5F5EDF72-8E87-489B-AF48-18F9D831EC2F}" type="pres">
      <dgm:prSet presAssocID="{CCE74ED5-3C9B-4AFE-8C66-C15EF8B7B0E4}" presName="node" presStyleLbl="node1" presStyleIdx="1" presStyleCnt="16" custLinFactNeighborX="-899" custLinFactNeighborY="-921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02326CB4-82F3-4582-B23A-2D70DC188488}" type="pres">
      <dgm:prSet presAssocID="{49A9B189-BB74-4C0B-A6A2-0555189FA97C}" presName="sibTrans" presStyleLbl="sibTrans1D1" presStyleIdx="1" presStyleCnt="15"/>
      <dgm:spPr/>
      <dgm:t>
        <a:bodyPr/>
        <a:lstStyle/>
        <a:p>
          <a:endParaRPr lang="pt-BR"/>
        </a:p>
      </dgm:t>
    </dgm:pt>
    <dgm:pt modelId="{D1A0EBEE-3172-4ABD-A025-D687A0ADEE49}" type="pres">
      <dgm:prSet presAssocID="{49A9B189-BB74-4C0B-A6A2-0555189FA97C}" presName="connectorText" presStyleLbl="sibTrans1D1" presStyleIdx="1" presStyleCnt="15"/>
      <dgm:spPr/>
      <dgm:t>
        <a:bodyPr/>
        <a:lstStyle/>
        <a:p>
          <a:endParaRPr lang="pt-BR"/>
        </a:p>
      </dgm:t>
    </dgm:pt>
    <dgm:pt modelId="{4A779A23-3638-46ED-B56A-3F9F727FB019}" type="pres">
      <dgm:prSet presAssocID="{148C335E-6843-47AB-8EE8-43FD171E8724}" presName="node" presStyleLbl="node1" presStyleIdx="2" presStyleCnt="16" custLinFactNeighborX="-899" custLinFactNeighborY="-921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94D3A184-B877-4A55-B935-24FAD00BB607}" type="pres">
      <dgm:prSet presAssocID="{15D120D6-2B68-4678-8177-C67A11079EA8}" presName="sibTrans" presStyleLbl="sibTrans1D1" presStyleIdx="2" presStyleCnt="15"/>
      <dgm:spPr/>
      <dgm:t>
        <a:bodyPr/>
        <a:lstStyle/>
        <a:p>
          <a:endParaRPr lang="pt-BR"/>
        </a:p>
      </dgm:t>
    </dgm:pt>
    <dgm:pt modelId="{E6630B3E-6AFB-43C1-A8D8-A3AB98AA9F9A}" type="pres">
      <dgm:prSet presAssocID="{15D120D6-2B68-4678-8177-C67A11079EA8}" presName="connectorText" presStyleLbl="sibTrans1D1" presStyleIdx="2" presStyleCnt="15"/>
      <dgm:spPr/>
      <dgm:t>
        <a:bodyPr/>
        <a:lstStyle/>
        <a:p>
          <a:endParaRPr lang="pt-BR"/>
        </a:p>
      </dgm:t>
    </dgm:pt>
    <dgm:pt modelId="{9DD1A87A-0295-40CB-80AE-D41F7D7AF571}" type="pres">
      <dgm:prSet presAssocID="{334FA3BF-8863-4AC1-8D4B-5C8EA209A8EC}" presName="node" presStyleLbl="node1" presStyleIdx="3" presStyleCnt="16" custScaleY="117659" custLinFactNeighborX="-899" custLinFactNeighborY="-771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23834DE0-2CA1-4D56-A864-97094905C27F}" type="pres">
      <dgm:prSet presAssocID="{8894FD15-088A-4BDF-81F8-355885CD1D58}" presName="sibTrans" presStyleLbl="sibTrans1D1" presStyleIdx="3" presStyleCnt="15"/>
      <dgm:spPr/>
      <dgm:t>
        <a:bodyPr/>
        <a:lstStyle/>
        <a:p>
          <a:endParaRPr lang="pt-BR"/>
        </a:p>
      </dgm:t>
    </dgm:pt>
    <dgm:pt modelId="{EAB9C668-0046-447C-A13F-598F33769927}" type="pres">
      <dgm:prSet presAssocID="{8894FD15-088A-4BDF-81F8-355885CD1D58}" presName="connectorText" presStyleLbl="sibTrans1D1" presStyleIdx="3" presStyleCnt="15"/>
      <dgm:spPr/>
      <dgm:t>
        <a:bodyPr/>
        <a:lstStyle/>
        <a:p>
          <a:endParaRPr lang="pt-BR"/>
        </a:p>
      </dgm:t>
    </dgm:pt>
    <dgm:pt modelId="{C9BC1097-6F16-4664-93D7-5BCF8F32D086}" type="pres">
      <dgm:prSet presAssocID="{ED8EC9BF-2CEE-401C-9B0F-C466BE6B3F6E}" presName="node" presStyleLbl="node1" presStyleIdx="4" presStyleCnt="16" custLinFactNeighborX="-2010" custLinFactNeighborY="-7040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39CA9AAA-2127-4A66-A874-624955CA851F}" type="pres">
      <dgm:prSet presAssocID="{ACD8E214-7146-4864-8FA0-0451DEAF54CB}" presName="sibTrans" presStyleLbl="sibTrans1D1" presStyleIdx="4" presStyleCnt="15"/>
      <dgm:spPr/>
      <dgm:t>
        <a:bodyPr/>
        <a:lstStyle/>
        <a:p>
          <a:endParaRPr lang="pt-BR"/>
        </a:p>
      </dgm:t>
    </dgm:pt>
    <dgm:pt modelId="{C8BC9C49-B98A-4190-8C2D-23ACE29DAEFD}" type="pres">
      <dgm:prSet presAssocID="{ACD8E214-7146-4864-8FA0-0451DEAF54CB}" presName="connectorText" presStyleLbl="sibTrans1D1" presStyleIdx="4" presStyleCnt="15"/>
      <dgm:spPr/>
      <dgm:t>
        <a:bodyPr/>
        <a:lstStyle/>
        <a:p>
          <a:endParaRPr lang="pt-BR"/>
        </a:p>
      </dgm:t>
    </dgm:pt>
    <dgm:pt modelId="{1B475174-EB42-4402-B07E-2EF2BCAA099F}" type="pres">
      <dgm:prSet presAssocID="{0D794BFC-A3CA-485C-A21F-F0B11A1AB6E0}" presName="node" presStyleLbl="node1" presStyleIdx="5" presStyleCnt="16" custScaleX="104021" custScaleY="86221" custLinFactNeighborX="7530" custLinFactNeighborY="-684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A456891D-FE89-46D0-88C6-B09331B80B01}" type="pres">
      <dgm:prSet presAssocID="{272AE9A8-2146-4D82-8EC6-BA0410498510}" presName="sibTrans" presStyleLbl="sibTrans1D1" presStyleIdx="5" presStyleCnt="15"/>
      <dgm:spPr/>
      <dgm:t>
        <a:bodyPr/>
        <a:lstStyle/>
        <a:p>
          <a:endParaRPr lang="pt-BR"/>
        </a:p>
      </dgm:t>
    </dgm:pt>
    <dgm:pt modelId="{E341C6DF-B7B0-4168-A760-24051602F169}" type="pres">
      <dgm:prSet presAssocID="{272AE9A8-2146-4D82-8EC6-BA0410498510}" presName="connectorText" presStyleLbl="sibTrans1D1" presStyleIdx="5" presStyleCnt="15"/>
      <dgm:spPr/>
      <dgm:t>
        <a:bodyPr/>
        <a:lstStyle/>
        <a:p>
          <a:endParaRPr lang="pt-BR"/>
        </a:p>
      </dgm:t>
    </dgm:pt>
    <dgm:pt modelId="{B91B24D0-090E-4E61-A366-49A1D01CF12F}" type="pres">
      <dgm:prSet presAssocID="{8832D7B8-CDC4-4E6B-B0F4-4F541920A486}" presName="node" presStyleLbl="node1" presStyleIdx="6" presStyleCnt="16" custLinFactNeighborX="3020" custLinFactNeighborY="-7040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C62E59A5-1D6D-4E22-A2D2-E71F3E3B86F1}" type="pres">
      <dgm:prSet presAssocID="{6BD575FD-E37F-4A90-8EFB-A3618B5DF35E}" presName="sibTrans" presStyleLbl="sibTrans1D1" presStyleIdx="6" presStyleCnt="15"/>
      <dgm:spPr/>
      <dgm:t>
        <a:bodyPr/>
        <a:lstStyle/>
        <a:p>
          <a:endParaRPr lang="pt-BR"/>
        </a:p>
      </dgm:t>
    </dgm:pt>
    <dgm:pt modelId="{EBD1F163-5F2F-404F-90C4-FBD6D45F09B8}" type="pres">
      <dgm:prSet presAssocID="{6BD575FD-E37F-4A90-8EFB-A3618B5DF35E}" presName="connectorText" presStyleLbl="sibTrans1D1" presStyleIdx="6" presStyleCnt="15"/>
      <dgm:spPr/>
      <dgm:t>
        <a:bodyPr/>
        <a:lstStyle/>
        <a:p>
          <a:endParaRPr lang="pt-BR"/>
        </a:p>
      </dgm:t>
    </dgm:pt>
    <dgm:pt modelId="{45F3944A-142A-4C8D-AE7C-D6245E582CBE}" type="pres">
      <dgm:prSet presAssocID="{D6140DAB-3AB5-43C5-8E62-C122D3FFC67A}" presName="node" presStyleLbl="node1" presStyleIdx="7" presStyleCnt="16" custLinFactNeighborX="3601" custLinFactNeighborY="-7040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48E66019-B8FE-4E2B-9BDC-D71AF705728A}" type="pres">
      <dgm:prSet presAssocID="{0EDC7F90-A779-4DE5-8E77-61B8BC3BF286}" presName="sibTrans" presStyleLbl="sibTrans1D1" presStyleIdx="7" presStyleCnt="15"/>
      <dgm:spPr/>
      <dgm:t>
        <a:bodyPr/>
        <a:lstStyle/>
        <a:p>
          <a:endParaRPr lang="pt-BR"/>
        </a:p>
      </dgm:t>
    </dgm:pt>
    <dgm:pt modelId="{67EAC436-D7A1-4345-94C8-48B2E6169878}" type="pres">
      <dgm:prSet presAssocID="{0EDC7F90-A779-4DE5-8E77-61B8BC3BF286}" presName="connectorText" presStyleLbl="sibTrans1D1" presStyleIdx="7" presStyleCnt="15"/>
      <dgm:spPr/>
      <dgm:t>
        <a:bodyPr/>
        <a:lstStyle/>
        <a:p>
          <a:endParaRPr lang="pt-BR"/>
        </a:p>
      </dgm:t>
    </dgm:pt>
    <dgm:pt modelId="{67605263-8297-413B-AA32-9B731FD50FF1}" type="pres">
      <dgm:prSet presAssocID="{5CCFE94B-0E0C-42F6-A701-43184A3C28A5}" presName="node" presStyleLbl="node1" presStyleIdx="8" presStyleCnt="1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AA7ED867-4701-46F4-AB41-25E46BD84CF7}" type="pres">
      <dgm:prSet presAssocID="{39F1B5B4-233C-4968-A123-A20BBF95B13D}" presName="sibTrans" presStyleLbl="sibTrans1D1" presStyleIdx="8" presStyleCnt="15"/>
      <dgm:spPr/>
      <dgm:t>
        <a:bodyPr/>
        <a:lstStyle/>
        <a:p>
          <a:endParaRPr lang="pt-BR"/>
        </a:p>
      </dgm:t>
    </dgm:pt>
    <dgm:pt modelId="{5D7AEF89-8062-4A02-AAF1-4AB2A1F9037A}" type="pres">
      <dgm:prSet presAssocID="{39F1B5B4-233C-4968-A123-A20BBF95B13D}" presName="connectorText" presStyleLbl="sibTrans1D1" presStyleIdx="8" presStyleCnt="15"/>
      <dgm:spPr/>
      <dgm:t>
        <a:bodyPr/>
        <a:lstStyle/>
        <a:p>
          <a:endParaRPr lang="pt-BR"/>
        </a:p>
      </dgm:t>
    </dgm:pt>
    <dgm:pt modelId="{D31B291E-D0E8-4388-912B-45D419528057}" type="pres">
      <dgm:prSet presAssocID="{882E3F9D-F78D-4203-838A-E718D4750FCA}" presName="node" presStyleLbl="node1" presStyleIdx="9" presStyleCnt="1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71AC4676-1E74-4557-82C7-EF3C860173E6}" type="pres">
      <dgm:prSet presAssocID="{67B4AE83-312F-4832-843E-50A77F784588}" presName="sibTrans" presStyleLbl="sibTrans1D1" presStyleIdx="9" presStyleCnt="15"/>
      <dgm:spPr/>
      <dgm:t>
        <a:bodyPr/>
        <a:lstStyle/>
        <a:p>
          <a:endParaRPr lang="pt-BR"/>
        </a:p>
      </dgm:t>
    </dgm:pt>
    <dgm:pt modelId="{97D05DCA-8257-4500-8526-D0077F483414}" type="pres">
      <dgm:prSet presAssocID="{67B4AE83-312F-4832-843E-50A77F784588}" presName="connectorText" presStyleLbl="sibTrans1D1" presStyleIdx="9" presStyleCnt="15"/>
      <dgm:spPr/>
      <dgm:t>
        <a:bodyPr/>
        <a:lstStyle/>
        <a:p>
          <a:endParaRPr lang="pt-BR"/>
        </a:p>
      </dgm:t>
    </dgm:pt>
    <dgm:pt modelId="{D8233B65-7F98-4460-84D5-B0E32A02E303}" type="pres">
      <dgm:prSet presAssocID="{7E41203D-81A0-40D4-945D-F5FC3936659F}" presName="node" presStyleLbl="node1" presStyleIdx="10" presStyleCnt="16" custScaleX="100364">
        <dgm:presLayoutVars>
          <dgm:bulletEnabled val="1"/>
        </dgm:presLayoutVars>
      </dgm:prSet>
      <dgm:spPr>
        <a:xfrm>
          <a:off x="4668033" y="2864407"/>
          <a:ext cx="1619982" cy="971989"/>
        </a:xfrm>
        <a:prstGeom prst="homePlate">
          <a:avLst/>
        </a:prstGeom>
      </dgm:spPr>
      <dgm:t>
        <a:bodyPr/>
        <a:lstStyle/>
        <a:p>
          <a:endParaRPr lang="pt-BR"/>
        </a:p>
      </dgm:t>
    </dgm:pt>
    <dgm:pt modelId="{69840649-3585-4048-9BE0-13AF094F773D}" type="pres">
      <dgm:prSet presAssocID="{168E2EBA-670C-4506-BFA5-78DE8C6E29F3}" presName="sibTrans" presStyleLbl="sibTrans1D1" presStyleIdx="10" presStyleCnt="15"/>
      <dgm:spPr/>
      <dgm:t>
        <a:bodyPr/>
        <a:lstStyle/>
        <a:p>
          <a:endParaRPr lang="pt-BR"/>
        </a:p>
      </dgm:t>
    </dgm:pt>
    <dgm:pt modelId="{91B1C640-FCD2-48A6-856D-88DF46941AB6}" type="pres">
      <dgm:prSet presAssocID="{168E2EBA-670C-4506-BFA5-78DE8C6E29F3}" presName="connectorText" presStyleLbl="sibTrans1D1" presStyleIdx="10" presStyleCnt="15"/>
      <dgm:spPr/>
      <dgm:t>
        <a:bodyPr/>
        <a:lstStyle/>
        <a:p>
          <a:endParaRPr lang="pt-BR"/>
        </a:p>
      </dgm:t>
    </dgm:pt>
    <dgm:pt modelId="{552E679B-0459-4DF0-9FA4-FE6511994C2C}" type="pres">
      <dgm:prSet presAssocID="{041D0AE0-68BE-4D7F-9F25-4F1E9BE4932D}" presName="node" presStyleLbl="node1" presStyleIdx="11" presStyleCnt="16" custScaleX="10555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1C05A786-08BB-4AA6-A3F7-507B3A6CD17C}" type="pres">
      <dgm:prSet presAssocID="{85FAB633-8E9C-4C75-A4AD-4999119E18E9}" presName="sibTrans" presStyleLbl="sibTrans1D1" presStyleIdx="11" presStyleCnt="15"/>
      <dgm:spPr/>
      <dgm:t>
        <a:bodyPr/>
        <a:lstStyle/>
        <a:p>
          <a:endParaRPr lang="pt-BR"/>
        </a:p>
      </dgm:t>
    </dgm:pt>
    <dgm:pt modelId="{8BA9ADD8-8B94-4941-9754-0CC9A630D7DE}" type="pres">
      <dgm:prSet presAssocID="{85FAB633-8E9C-4C75-A4AD-4999119E18E9}" presName="connectorText" presStyleLbl="sibTrans1D1" presStyleIdx="11" presStyleCnt="15"/>
      <dgm:spPr/>
      <dgm:t>
        <a:bodyPr/>
        <a:lstStyle/>
        <a:p>
          <a:endParaRPr lang="pt-BR"/>
        </a:p>
      </dgm:t>
    </dgm:pt>
    <dgm:pt modelId="{2A3E32DF-0F07-426D-91F1-786BD97C6BE8}" type="pres">
      <dgm:prSet presAssocID="{801441E5-850A-47EA-AF51-2DD9C02CE0E2}" presName="node" presStyleLbl="node1" presStyleIdx="12" presStyleCnt="1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7894C479-2E93-48FD-A42A-B158BF59415D}" type="pres">
      <dgm:prSet presAssocID="{5726E28F-3889-4DF4-86AD-3E3F353358F0}" presName="sibTrans" presStyleLbl="sibTrans1D1" presStyleIdx="12" presStyleCnt="15"/>
      <dgm:spPr/>
      <dgm:t>
        <a:bodyPr/>
        <a:lstStyle/>
        <a:p>
          <a:endParaRPr lang="pt-BR"/>
        </a:p>
      </dgm:t>
    </dgm:pt>
    <dgm:pt modelId="{220EC6BC-F487-4319-ABA3-15EF78AC489D}" type="pres">
      <dgm:prSet presAssocID="{5726E28F-3889-4DF4-86AD-3E3F353358F0}" presName="connectorText" presStyleLbl="sibTrans1D1" presStyleIdx="12" presStyleCnt="15"/>
      <dgm:spPr/>
      <dgm:t>
        <a:bodyPr/>
        <a:lstStyle/>
        <a:p>
          <a:endParaRPr lang="pt-BR"/>
        </a:p>
      </dgm:t>
    </dgm:pt>
    <dgm:pt modelId="{84E37FD1-AF9E-4791-B83C-A87A2C586FDB}" type="pres">
      <dgm:prSet presAssocID="{27254FC4-0D46-4312-87F7-2DEE914DD1FD}" presName="node" presStyleLbl="node1" presStyleIdx="13" presStyleCnt="1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5ACF544C-F5A0-41FD-B368-D423F92FA526}" type="pres">
      <dgm:prSet presAssocID="{17586990-1D65-4822-B035-35F18B3AD756}" presName="sibTrans" presStyleLbl="sibTrans1D1" presStyleIdx="13" presStyleCnt="15"/>
      <dgm:spPr/>
      <dgm:t>
        <a:bodyPr/>
        <a:lstStyle/>
        <a:p>
          <a:endParaRPr lang="pt-BR"/>
        </a:p>
      </dgm:t>
    </dgm:pt>
    <dgm:pt modelId="{2B7CA348-FE58-4112-8D44-3F31D991C552}" type="pres">
      <dgm:prSet presAssocID="{17586990-1D65-4822-B035-35F18B3AD756}" presName="connectorText" presStyleLbl="sibTrans1D1" presStyleIdx="13" presStyleCnt="15"/>
      <dgm:spPr/>
      <dgm:t>
        <a:bodyPr/>
        <a:lstStyle/>
        <a:p>
          <a:endParaRPr lang="pt-BR"/>
        </a:p>
      </dgm:t>
    </dgm:pt>
    <dgm:pt modelId="{1E65A963-B44D-4502-8D8C-6E4CCB926B6A}" type="pres">
      <dgm:prSet presAssocID="{4E55DC9C-41B0-4BDE-88CC-06F3ED91C5D4}" presName="node" presStyleLbl="node1" presStyleIdx="14" presStyleCnt="1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DC77A3AA-2A60-448F-9E37-22D256559C11}" type="pres">
      <dgm:prSet presAssocID="{4C72C8A7-500D-4AA4-AAC0-2FCF8699066B}" presName="sibTrans" presStyleLbl="sibTrans1D1" presStyleIdx="14" presStyleCnt="15"/>
      <dgm:spPr/>
      <dgm:t>
        <a:bodyPr/>
        <a:lstStyle/>
        <a:p>
          <a:endParaRPr lang="pt-BR"/>
        </a:p>
      </dgm:t>
    </dgm:pt>
    <dgm:pt modelId="{9F396323-1234-4905-8B6E-6968FC013A6C}" type="pres">
      <dgm:prSet presAssocID="{4C72C8A7-500D-4AA4-AAC0-2FCF8699066B}" presName="connectorText" presStyleLbl="sibTrans1D1" presStyleIdx="14" presStyleCnt="15"/>
      <dgm:spPr/>
      <dgm:t>
        <a:bodyPr/>
        <a:lstStyle/>
        <a:p>
          <a:endParaRPr lang="pt-BR"/>
        </a:p>
      </dgm:t>
    </dgm:pt>
    <dgm:pt modelId="{60CAA3C4-6531-4F17-9928-BA2BC628CEDE}" type="pres">
      <dgm:prSet presAssocID="{93C3D1CF-119E-4B94-9EB9-199E067A0445}" presName="node" presStyleLbl="node1" presStyleIdx="15" presStyleCnt="16" custLinFactNeighborX="2491" custLinFactNeighborY="687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</dgm:ptLst>
  <dgm:cxnLst>
    <dgm:cxn modelId="{03742BDA-D814-44DD-A20F-87719EEB5EB5}" type="presOf" srcId="{DBF92DAC-22E2-4D60-965A-159E2FB63F95}" destId="{F58D2A3F-DDAB-4D11-A749-2D73C7B80BEB}" srcOrd="0" destOrd="0" presId="urn:microsoft.com/office/officeart/2005/8/layout/bProcess3"/>
    <dgm:cxn modelId="{74EB5A0A-645A-4806-9D76-18D7B8B56E6F}" type="presOf" srcId="{272AE9A8-2146-4D82-8EC6-BA0410498510}" destId="{A456891D-FE89-46D0-88C6-B09331B80B01}" srcOrd="0" destOrd="0" presId="urn:microsoft.com/office/officeart/2005/8/layout/bProcess3"/>
    <dgm:cxn modelId="{0F0EC2AC-3A34-4EFD-BF27-4645B312DC32}" type="presOf" srcId="{334FA3BF-8863-4AC1-8D4B-5C8EA209A8EC}" destId="{9DD1A87A-0295-40CB-80AE-D41F7D7AF571}" srcOrd="0" destOrd="0" presId="urn:microsoft.com/office/officeart/2005/8/layout/bProcess3"/>
    <dgm:cxn modelId="{D07CA8CD-D3B4-4C5C-9B29-0F779DD8B37F}" type="presOf" srcId="{7E41203D-81A0-40D4-945D-F5FC3936659F}" destId="{D8233B65-7F98-4460-84D5-B0E32A02E303}" srcOrd="0" destOrd="0" presId="urn:microsoft.com/office/officeart/2005/8/layout/bProcess3"/>
    <dgm:cxn modelId="{1BB4F579-78A3-4611-A1E9-804E837BB81F}" type="presOf" srcId="{4C72C8A7-500D-4AA4-AAC0-2FCF8699066B}" destId="{DC77A3AA-2A60-448F-9E37-22D256559C11}" srcOrd="0" destOrd="0" presId="urn:microsoft.com/office/officeart/2005/8/layout/bProcess3"/>
    <dgm:cxn modelId="{3E224C58-1A94-41B7-A515-884039C9B3A4}" srcId="{DBF92DAC-22E2-4D60-965A-159E2FB63F95}" destId="{334FA3BF-8863-4AC1-8D4B-5C8EA209A8EC}" srcOrd="3" destOrd="0" parTransId="{D786A626-3615-4749-8137-09872E7E35F2}" sibTransId="{8894FD15-088A-4BDF-81F8-355885CD1D58}"/>
    <dgm:cxn modelId="{9FB9B600-5CB6-47FD-9420-D2A5DA662090}" type="presOf" srcId="{ACD8E214-7146-4864-8FA0-0451DEAF54CB}" destId="{C8BC9C49-B98A-4190-8C2D-23ACE29DAEFD}" srcOrd="1" destOrd="0" presId="urn:microsoft.com/office/officeart/2005/8/layout/bProcess3"/>
    <dgm:cxn modelId="{9216457F-3684-4B35-84BC-552E6B6E3407}" srcId="{DBF92DAC-22E2-4D60-965A-159E2FB63F95}" destId="{CCE74ED5-3C9B-4AFE-8C66-C15EF8B7B0E4}" srcOrd="1" destOrd="0" parTransId="{71E7BB89-A9BE-497A-AFFC-FAAE388E5AC0}" sibTransId="{49A9B189-BB74-4C0B-A6A2-0555189FA97C}"/>
    <dgm:cxn modelId="{53D4DACA-F893-46C4-ACFE-CC36E5D0F3AE}" srcId="{DBF92DAC-22E2-4D60-965A-159E2FB63F95}" destId="{27254FC4-0D46-4312-87F7-2DEE914DD1FD}" srcOrd="13" destOrd="0" parTransId="{DAE97D4F-2F41-4A8A-A857-4151EBA34AED}" sibTransId="{17586990-1D65-4822-B035-35F18B3AD756}"/>
    <dgm:cxn modelId="{585643A0-B56B-47AD-A0F3-FF251E54958F}" type="presOf" srcId="{17586990-1D65-4822-B035-35F18B3AD756}" destId="{5ACF544C-F5A0-41FD-B368-D423F92FA526}" srcOrd="0" destOrd="0" presId="urn:microsoft.com/office/officeart/2005/8/layout/bProcess3"/>
    <dgm:cxn modelId="{978414E8-46D1-4230-94A6-0106BA2F8863}" srcId="{DBF92DAC-22E2-4D60-965A-159E2FB63F95}" destId="{ED8EC9BF-2CEE-401C-9B0F-C466BE6B3F6E}" srcOrd="4" destOrd="0" parTransId="{72E0C166-55BD-4AA4-BE5A-9C6F40997985}" sibTransId="{ACD8E214-7146-4864-8FA0-0451DEAF54CB}"/>
    <dgm:cxn modelId="{0AD7342A-8BA0-43AE-A748-E571005AEF66}" type="presOf" srcId="{85FAB633-8E9C-4C75-A4AD-4999119E18E9}" destId="{8BA9ADD8-8B94-4941-9754-0CC9A630D7DE}" srcOrd="1" destOrd="0" presId="urn:microsoft.com/office/officeart/2005/8/layout/bProcess3"/>
    <dgm:cxn modelId="{74245C45-8DC6-4906-A07C-8AE49E6C3493}" type="presOf" srcId="{8832D7B8-CDC4-4E6B-B0F4-4F541920A486}" destId="{B91B24D0-090E-4E61-A366-49A1D01CF12F}" srcOrd="0" destOrd="0" presId="urn:microsoft.com/office/officeart/2005/8/layout/bProcess3"/>
    <dgm:cxn modelId="{DC5F1EB2-2377-4954-BCB7-C450FA2DD0F8}" srcId="{DBF92DAC-22E2-4D60-965A-159E2FB63F95}" destId="{AA172204-08D4-488D-A9D8-254E75411263}" srcOrd="0" destOrd="0" parTransId="{1F0D4AF6-EF4D-490B-8D8F-A3C397EF43D2}" sibTransId="{D492DF22-FD1A-4A8F-882F-B925BEDF9AFF}"/>
    <dgm:cxn modelId="{FFC485E9-48A7-4FE7-95AA-EBC0249DA68E}" type="presOf" srcId="{ED8EC9BF-2CEE-401C-9B0F-C466BE6B3F6E}" destId="{C9BC1097-6F16-4664-93D7-5BCF8F32D086}" srcOrd="0" destOrd="0" presId="urn:microsoft.com/office/officeart/2005/8/layout/bProcess3"/>
    <dgm:cxn modelId="{3790181C-49AD-48DC-9DC0-B56B290A57B6}" srcId="{DBF92DAC-22E2-4D60-965A-159E2FB63F95}" destId="{5CCFE94B-0E0C-42F6-A701-43184A3C28A5}" srcOrd="8" destOrd="0" parTransId="{E0141931-0061-4E75-A822-7F236BE1DF29}" sibTransId="{39F1B5B4-233C-4968-A123-A20BBF95B13D}"/>
    <dgm:cxn modelId="{CF5237A1-24EE-41C1-A96C-F25ADC54C51A}" type="presOf" srcId="{801441E5-850A-47EA-AF51-2DD9C02CE0E2}" destId="{2A3E32DF-0F07-426D-91F1-786BD97C6BE8}" srcOrd="0" destOrd="0" presId="urn:microsoft.com/office/officeart/2005/8/layout/bProcess3"/>
    <dgm:cxn modelId="{3EC1DF43-88C2-4F80-9C75-FDF5A47953DC}" type="presOf" srcId="{15D120D6-2B68-4678-8177-C67A11079EA8}" destId="{E6630B3E-6AFB-43C1-A8D8-A3AB98AA9F9A}" srcOrd="1" destOrd="0" presId="urn:microsoft.com/office/officeart/2005/8/layout/bProcess3"/>
    <dgm:cxn modelId="{1ACD003F-AC28-4B45-AC39-24EEFC9483A3}" type="presOf" srcId="{ACD8E214-7146-4864-8FA0-0451DEAF54CB}" destId="{39CA9AAA-2127-4A66-A874-624955CA851F}" srcOrd="0" destOrd="0" presId="urn:microsoft.com/office/officeart/2005/8/layout/bProcess3"/>
    <dgm:cxn modelId="{90EE2D59-7497-402B-A81C-25F4BDF9B189}" type="presOf" srcId="{8894FD15-088A-4BDF-81F8-355885CD1D58}" destId="{EAB9C668-0046-447C-A13F-598F33769927}" srcOrd="1" destOrd="0" presId="urn:microsoft.com/office/officeart/2005/8/layout/bProcess3"/>
    <dgm:cxn modelId="{8592693A-6FBB-479E-ABC4-1F2D1DAF6E8D}" type="presOf" srcId="{AA172204-08D4-488D-A9D8-254E75411263}" destId="{9EB29EF5-2F2B-4481-8FD6-1D9EDC032736}" srcOrd="0" destOrd="0" presId="urn:microsoft.com/office/officeart/2005/8/layout/bProcess3"/>
    <dgm:cxn modelId="{EA0E6384-0C21-4FEC-AA2A-B0C065A9FC03}" type="presOf" srcId="{D492DF22-FD1A-4A8F-882F-B925BEDF9AFF}" destId="{A79EA9F7-17AF-4B99-8B50-0217EAE758B2}" srcOrd="0" destOrd="0" presId="urn:microsoft.com/office/officeart/2005/8/layout/bProcess3"/>
    <dgm:cxn modelId="{0DE95893-6FAE-4EFB-A1DF-22B293E8BFAC}" type="presOf" srcId="{0EDC7F90-A779-4DE5-8E77-61B8BC3BF286}" destId="{67EAC436-D7A1-4345-94C8-48B2E6169878}" srcOrd="1" destOrd="0" presId="urn:microsoft.com/office/officeart/2005/8/layout/bProcess3"/>
    <dgm:cxn modelId="{EDA4F93F-CF60-4328-B0C4-561B388770F9}" type="presOf" srcId="{6BD575FD-E37F-4A90-8EFB-A3618B5DF35E}" destId="{C62E59A5-1D6D-4E22-A2D2-E71F3E3B86F1}" srcOrd="0" destOrd="0" presId="urn:microsoft.com/office/officeart/2005/8/layout/bProcess3"/>
    <dgm:cxn modelId="{74CADC37-A0CC-421A-B7FA-9278B5F9B712}" type="presOf" srcId="{67B4AE83-312F-4832-843E-50A77F784588}" destId="{97D05DCA-8257-4500-8526-D0077F483414}" srcOrd="1" destOrd="0" presId="urn:microsoft.com/office/officeart/2005/8/layout/bProcess3"/>
    <dgm:cxn modelId="{2D07B741-F877-47C8-BB94-95BFCFC2F036}" type="presOf" srcId="{49A9B189-BB74-4C0B-A6A2-0555189FA97C}" destId="{D1A0EBEE-3172-4ABD-A025-D687A0ADEE49}" srcOrd="1" destOrd="0" presId="urn:microsoft.com/office/officeart/2005/8/layout/bProcess3"/>
    <dgm:cxn modelId="{F4969095-3430-47E6-BB71-03C8AF65B119}" srcId="{DBF92DAC-22E2-4D60-965A-159E2FB63F95}" destId="{93C3D1CF-119E-4B94-9EB9-199E067A0445}" srcOrd="15" destOrd="0" parTransId="{EA7C60D8-4531-48B4-9C02-FDFADF51B66E}" sibTransId="{E6AA08DA-10B2-4E35-9728-9ED0F4EF7982}"/>
    <dgm:cxn modelId="{2B3FD697-7CA0-4AE5-A65B-B184ADB01C2A}" type="presOf" srcId="{27254FC4-0D46-4312-87F7-2DEE914DD1FD}" destId="{84E37FD1-AF9E-4791-B83C-A87A2C586FDB}" srcOrd="0" destOrd="0" presId="urn:microsoft.com/office/officeart/2005/8/layout/bProcess3"/>
    <dgm:cxn modelId="{73F9DC2A-7942-479B-BBC1-101E15E9C667}" type="presOf" srcId="{4C72C8A7-500D-4AA4-AAC0-2FCF8699066B}" destId="{9F396323-1234-4905-8B6E-6968FC013A6C}" srcOrd="1" destOrd="0" presId="urn:microsoft.com/office/officeart/2005/8/layout/bProcess3"/>
    <dgm:cxn modelId="{D72C165B-C2CD-4771-9ADB-829C2471B5F4}" type="presOf" srcId="{5CCFE94B-0E0C-42F6-A701-43184A3C28A5}" destId="{67605263-8297-413B-AA32-9B731FD50FF1}" srcOrd="0" destOrd="0" presId="urn:microsoft.com/office/officeart/2005/8/layout/bProcess3"/>
    <dgm:cxn modelId="{D6D4DCA7-6295-4726-8390-40872AC6C485}" type="presOf" srcId="{D6140DAB-3AB5-43C5-8E62-C122D3FFC67A}" destId="{45F3944A-142A-4C8D-AE7C-D6245E582CBE}" srcOrd="0" destOrd="0" presId="urn:microsoft.com/office/officeart/2005/8/layout/bProcess3"/>
    <dgm:cxn modelId="{65B51050-3C58-45BA-AFEB-8F9DC7CE87D6}" type="presOf" srcId="{5726E28F-3889-4DF4-86AD-3E3F353358F0}" destId="{220EC6BC-F487-4319-ABA3-15EF78AC489D}" srcOrd="1" destOrd="0" presId="urn:microsoft.com/office/officeart/2005/8/layout/bProcess3"/>
    <dgm:cxn modelId="{AEA7B9FE-3206-4247-A47F-9BB43D6C8841}" type="presOf" srcId="{882E3F9D-F78D-4203-838A-E718D4750FCA}" destId="{D31B291E-D0E8-4388-912B-45D419528057}" srcOrd="0" destOrd="0" presId="urn:microsoft.com/office/officeart/2005/8/layout/bProcess3"/>
    <dgm:cxn modelId="{C19F4F0D-4DC3-43D6-B15A-4B18A1F42CFD}" srcId="{DBF92DAC-22E2-4D60-965A-159E2FB63F95}" destId="{148C335E-6843-47AB-8EE8-43FD171E8724}" srcOrd="2" destOrd="0" parTransId="{766B6010-5E34-4359-A09E-DEF3D5D896DF}" sibTransId="{15D120D6-2B68-4678-8177-C67A11079EA8}"/>
    <dgm:cxn modelId="{61B5DA63-EDF4-4CD2-A271-ED8FC28900F4}" srcId="{DBF92DAC-22E2-4D60-965A-159E2FB63F95}" destId="{D6140DAB-3AB5-43C5-8E62-C122D3FFC67A}" srcOrd="7" destOrd="0" parTransId="{C088A2A2-58E9-4CCF-B971-187E66FF1481}" sibTransId="{0EDC7F90-A779-4DE5-8E77-61B8BC3BF286}"/>
    <dgm:cxn modelId="{F9E7B664-0A5D-4EAA-8146-4C29A8D0A72A}" type="presOf" srcId="{0EDC7F90-A779-4DE5-8E77-61B8BC3BF286}" destId="{48E66019-B8FE-4E2B-9BDC-D71AF705728A}" srcOrd="0" destOrd="0" presId="urn:microsoft.com/office/officeart/2005/8/layout/bProcess3"/>
    <dgm:cxn modelId="{47F69629-5ECE-420D-ADAF-6345DB6C1015}" type="presOf" srcId="{15D120D6-2B68-4678-8177-C67A11079EA8}" destId="{94D3A184-B877-4A55-B935-24FAD00BB607}" srcOrd="0" destOrd="0" presId="urn:microsoft.com/office/officeart/2005/8/layout/bProcess3"/>
    <dgm:cxn modelId="{B701F85E-7806-4FB8-8B6B-C90252821341}" type="presOf" srcId="{5726E28F-3889-4DF4-86AD-3E3F353358F0}" destId="{7894C479-2E93-48FD-A42A-B158BF59415D}" srcOrd="0" destOrd="0" presId="urn:microsoft.com/office/officeart/2005/8/layout/bProcess3"/>
    <dgm:cxn modelId="{25072791-1EC7-4A66-ADE5-3D5992A17FFF}" type="presOf" srcId="{272AE9A8-2146-4D82-8EC6-BA0410498510}" destId="{E341C6DF-B7B0-4168-A760-24051602F169}" srcOrd="1" destOrd="0" presId="urn:microsoft.com/office/officeart/2005/8/layout/bProcess3"/>
    <dgm:cxn modelId="{C83E43A4-22BE-43E7-925F-14AD6A290582}" type="presOf" srcId="{4E55DC9C-41B0-4BDE-88CC-06F3ED91C5D4}" destId="{1E65A963-B44D-4502-8D8C-6E4CCB926B6A}" srcOrd="0" destOrd="0" presId="urn:microsoft.com/office/officeart/2005/8/layout/bProcess3"/>
    <dgm:cxn modelId="{B78F6FA1-B528-4A06-AF8F-695A0B4494B6}" type="presOf" srcId="{39F1B5B4-233C-4968-A123-A20BBF95B13D}" destId="{5D7AEF89-8062-4A02-AAF1-4AB2A1F9037A}" srcOrd="1" destOrd="0" presId="urn:microsoft.com/office/officeart/2005/8/layout/bProcess3"/>
    <dgm:cxn modelId="{946D1155-5847-417B-B8C1-BC5964DC9BB8}" type="presOf" srcId="{168E2EBA-670C-4506-BFA5-78DE8C6E29F3}" destId="{91B1C640-FCD2-48A6-856D-88DF46941AB6}" srcOrd="1" destOrd="0" presId="urn:microsoft.com/office/officeart/2005/8/layout/bProcess3"/>
    <dgm:cxn modelId="{21861C52-B4DB-4FCE-990B-B3C31906DBB3}" type="presOf" srcId="{93C3D1CF-119E-4B94-9EB9-199E067A0445}" destId="{60CAA3C4-6531-4F17-9928-BA2BC628CEDE}" srcOrd="0" destOrd="0" presId="urn:microsoft.com/office/officeart/2005/8/layout/bProcess3"/>
    <dgm:cxn modelId="{17344F0B-82FC-4C92-BD56-57A3B32F5491}" srcId="{DBF92DAC-22E2-4D60-965A-159E2FB63F95}" destId="{8832D7B8-CDC4-4E6B-B0F4-4F541920A486}" srcOrd="6" destOrd="0" parTransId="{1682D605-6A0B-4697-9E63-5BF6585CB377}" sibTransId="{6BD575FD-E37F-4A90-8EFB-A3618B5DF35E}"/>
    <dgm:cxn modelId="{1F8AB32B-FE21-4B7F-A36A-BAF4BF0D1A5E}" type="presOf" srcId="{8894FD15-088A-4BDF-81F8-355885CD1D58}" destId="{23834DE0-2CA1-4D56-A864-97094905C27F}" srcOrd="0" destOrd="0" presId="urn:microsoft.com/office/officeart/2005/8/layout/bProcess3"/>
    <dgm:cxn modelId="{EAF2C931-37FF-479B-8DC1-2EA7759A2FC3}" type="presOf" srcId="{041D0AE0-68BE-4D7F-9F25-4F1E9BE4932D}" destId="{552E679B-0459-4DF0-9FA4-FE6511994C2C}" srcOrd="0" destOrd="0" presId="urn:microsoft.com/office/officeart/2005/8/layout/bProcess3"/>
    <dgm:cxn modelId="{2EAECBC3-9577-4A66-B6A5-A5902071BDA8}" type="presOf" srcId="{17586990-1D65-4822-B035-35F18B3AD756}" destId="{2B7CA348-FE58-4112-8D44-3F31D991C552}" srcOrd="1" destOrd="0" presId="urn:microsoft.com/office/officeart/2005/8/layout/bProcess3"/>
    <dgm:cxn modelId="{C1FB35AC-8A67-4D0F-AF9D-43C70C458E02}" srcId="{DBF92DAC-22E2-4D60-965A-159E2FB63F95}" destId="{7E41203D-81A0-40D4-945D-F5FC3936659F}" srcOrd="10" destOrd="0" parTransId="{68062EA4-024F-4C55-BDE0-B43EDC304C41}" sibTransId="{168E2EBA-670C-4506-BFA5-78DE8C6E29F3}"/>
    <dgm:cxn modelId="{80CB8AA3-802B-404B-8256-A564889597E4}" srcId="{DBF92DAC-22E2-4D60-965A-159E2FB63F95}" destId="{801441E5-850A-47EA-AF51-2DD9C02CE0E2}" srcOrd="12" destOrd="0" parTransId="{8F564F6C-3B51-4EF4-AAD1-1B9BCBF51647}" sibTransId="{5726E28F-3889-4DF4-86AD-3E3F353358F0}"/>
    <dgm:cxn modelId="{BBE1AC0F-3ED5-41A0-BCF5-ECAB30D9AD99}" srcId="{DBF92DAC-22E2-4D60-965A-159E2FB63F95}" destId="{0D794BFC-A3CA-485C-A21F-F0B11A1AB6E0}" srcOrd="5" destOrd="0" parTransId="{C632527D-F224-47A6-87F5-10A4DADD7807}" sibTransId="{272AE9A8-2146-4D82-8EC6-BA0410498510}"/>
    <dgm:cxn modelId="{69383772-1DE2-4ED7-815B-076217B0E61B}" type="presOf" srcId="{168E2EBA-670C-4506-BFA5-78DE8C6E29F3}" destId="{69840649-3585-4048-9BE0-13AF094F773D}" srcOrd="0" destOrd="0" presId="urn:microsoft.com/office/officeart/2005/8/layout/bProcess3"/>
    <dgm:cxn modelId="{ADDCE17B-03B6-41ED-A499-E75B97952539}" type="presOf" srcId="{CCE74ED5-3C9B-4AFE-8C66-C15EF8B7B0E4}" destId="{5F5EDF72-8E87-489B-AF48-18F9D831EC2F}" srcOrd="0" destOrd="0" presId="urn:microsoft.com/office/officeart/2005/8/layout/bProcess3"/>
    <dgm:cxn modelId="{F03DA840-9F42-41BC-BD72-E2E68ECA0CFE}" type="presOf" srcId="{0D794BFC-A3CA-485C-A21F-F0B11A1AB6E0}" destId="{1B475174-EB42-4402-B07E-2EF2BCAA099F}" srcOrd="0" destOrd="0" presId="urn:microsoft.com/office/officeart/2005/8/layout/bProcess3"/>
    <dgm:cxn modelId="{2F6F4340-5F4B-4BA2-8C43-3D4E6A7904B1}" type="presOf" srcId="{49A9B189-BB74-4C0B-A6A2-0555189FA97C}" destId="{02326CB4-82F3-4582-B23A-2D70DC188488}" srcOrd="0" destOrd="0" presId="urn:microsoft.com/office/officeart/2005/8/layout/bProcess3"/>
    <dgm:cxn modelId="{6BF230E5-3ACB-4CEB-8383-8032B574F03D}" srcId="{DBF92DAC-22E2-4D60-965A-159E2FB63F95}" destId="{4E55DC9C-41B0-4BDE-88CC-06F3ED91C5D4}" srcOrd="14" destOrd="0" parTransId="{8E496E14-7B1F-4C68-8276-4AA9EBBB4153}" sibTransId="{4C72C8A7-500D-4AA4-AAC0-2FCF8699066B}"/>
    <dgm:cxn modelId="{89398772-113C-448A-A92D-126C37962448}" srcId="{DBF92DAC-22E2-4D60-965A-159E2FB63F95}" destId="{041D0AE0-68BE-4D7F-9F25-4F1E9BE4932D}" srcOrd="11" destOrd="0" parTransId="{A744BC67-BD64-4E49-84D3-86CFA2E59F5B}" sibTransId="{85FAB633-8E9C-4C75-A4AD-4999119E18E9}"/>
    <dgm:cxn modelId="{C8E571B1-D922-4362-A156-0FC747129DB2}" type="presOf" srcId="{D492DF22-FD1A-4A8F-882F-B925BEDF9AFF}" destId="{41FAF9BC-BD4D-4A25-B3FC-D916BF7F4469}" srcOrd="1" destOrd="0" presId="urn:microsoft.com/office/officeart/2005/8/layout/bProcess3"/>
    <dgm:cxn modelId="{746BDF13-E80D-4886-A675-097E2CECA84E}" type="presOf" srcId="{148C335E-6843-47AB-8EE8-43FD171E8724}" destId="{4A779A23-3638-46ED-B56A-3F9F727FB019}" srcOrd="0" destOrd="0" presId="urn:microsoft.com/office/officeart/2005/8/layout/bProcess3"/>
    <dgm:cxn modelId="{1AF076E9-079D-41A2-AC03-41E0B14D7724}" type="presOf" srcId="{6BD575FD-E37F-4A90-8EFB-A3618B5DF35E}" destId="{EBD1F163-5F2F-404F-90C4-FBD6D45F09B8}" srcOrd="1" destOrd="0" presId="urn:microsoft.com/office/officeart/2005/8/layout/bProcess3"/>
    <dgm:cxn modelId="{647D70C8-1B63-478B-9B3F-87F2C4EA8C62}" type="presOf" srcId="{85FAB633-8E9C-4C75-A4AD-4999119E18E9}" destId="{1C05A786-08BB-4AA6-A3F7-507B3A6CD17C}" srcOrd="0" destOrd="0" presId="urn:microsoft.com/office/officeart/2005/8/layout/bProcess3"/>
    <dgm:cxn modelId="{4776F493-88A1-445F-AB13-C4695746F677}" srcId="{DBF92DAC-22E2-4D60-965A-159E2FB63F95}" destId="{882E3F9D-F78D-4203-838A-E718D4750FCA}" srcOrd="9" destOrd="0" parTransId="{2D71E8C2-4B8F-4F38-831E-1FD87149C179}" sibTransId="{67B4AE83-312F-4832-843E-50A77F784588}"/>
    <dgm:cxn modelId="{52B703D8-C871-459B-97BC-F5442B8959EE}" type="presOf" srcId="{67B4AE83-312F-4832-843E-50A77F784588}" destId="{71AC4676-1E74-4557-82C7-EF3C860173E6}" srcOrd="0" destOrd="0" presId="urn:microsoft.com/office/officeart/2005/8/layout/bProcess3"/>
    <dgm:cxn modelId="{15A18A69-8DD3-45D5-B5AA-2012A1A95F5F}" type="presOf" srcId="{39F1B5B4-233C-4968-A123-A20BBF95B13D}" destId="{AA7ED867-4701-46F4-AB41-25E46BD84CF7}" srcOrd="0" destOrd="0" presId="urn:microsoft.com/office/officeart/2005/8/layout/bProcess3"/>
    <dgm:cxn modelId="{B432BAD9-1EA0-4964-89D5-CEE224B4BBE3}" type="presParOf" srcId="{F58D2A3F-DDAB-4D11-A749-2D73C7B80BEB}" destId="{9EB29EF5-2F2B-4481-8FD6-1D9EDC032736}" srcOrd="0" destOrd="0" presId="urn:microsoft.com/office/officeart/2005/8/layout/bProcess3"/>
    <dgm:cxn modelId="{445D33F9-382B-4FBC-9343-9A912CD859ED}" type="presParOf" srcId="{F58D2A3F-DDAB-4D11-A749-2D73C7B80BEB}" destId="{A79EA9F7-17AF-4B99-8B50-0217EAE758B2}" srcOrd="1" destOrd="0" presId="urn:microsoft.com/office/officeart/2005/8/layout/bProcess3"/>
    <dgm:cxn modelId="{B56C2945-D896-4394-A30D-E246CFD08C52}" type="presParOf" srcId="{A79EA9F7-17AF-4B99-8B50-0217EAE758B2}" destId="{41FAF9BC-BD4D-4A25-B3FC-D916BF7F4469}" srcOrd="0" destOrd="0" presId="urn:microsoft.com/office/officeart/2005/8/layout/bProcess3"/>
    <dgm:cxn modelId="{254B1BC1-D4B3-459D-8E08-B4560ED57760}" type="presParOf" srcId="{F58D2A3F-DDAB-4D11-A749-2D73C7B80BEB}" destId="{5F5EDF72-8E87-489B-AF48-18F9D831EC2F}" srcOrd="2" destOrd="0" presId="urn:microsoft.com/office/officeart/2005/8/layout/bProcess3"/>
    <dgm:cxn modelId="{271844AE-9696-4016-8961-FB17A767DC72}" type="presParOf" srcId="{F58D2A3F-DDAB-4D11-A749-2D73C7B80BEB}" destId="{02326CB4-82F3-4582-B23A-2D70DC188488}" srcOrd="3" destOrd="0" presId="urn:microsoft.com/office/officeart/2005/8/layout/bProcess3"/>
    <dgm:cxn modelId="{9FD9C8A5-AD32-43E1-8681-9476B79660A4}" type="presParOf" srcId="{02326CB4-82F3-4582-B23A-2D70DC188488}" destId="{D1A0EBEE-3172-4ABD-A025-D687A0ADEE49}" srcOrd="0" destOrd="0" presId="urn:microsoft.com/office/officeart/2005/8/layout/bProcess3"/>
    <dgm:cxn modelId="{2ABD5488-25B5-42E5-844A-B808784D9973}" type="presParOf" srcId="{F58D2A3F-DDAB-4D11-A749-2D73C7B80BEB}" destId="{4A779A23-3638-46ED-B56A-3F9F727FB019}" srcOrd="4" destOrd="0" presId="urn:microsoft.com/office/officeart/2005/8/layout/bProcess3"/>
    <dgm:cxn modelId="{FED617EB-F3F3-4D91-A06F-1D51B57AB7A8}" type="presParOf" srcId="{F58D2A3F-DDAB-4D11-A749-2D73C7B80BEB}" destId="{94D3A184-B877-4A55-B935-24FAD00BB607}" srcOrd="5" destOrd="0" presId="urn:microsoft.com/office/officeart/2005/8/layout/bProcess3"/>
    <dgm:cxn modelId="{BD699E07-F3F2-411F-B204-7E6950452BE3}" type="presParOf" srcId="{94D3A184-B877-4A55-B935-24FAD00BB607}" destId="{E6630B3E-6AFB-43C1-A8D8-A3AB98AA9F9A}" srcOrd="0" destOrd="0" presId="urn:microsoft.com/office/officeart/2005/8/layout/bProcess3"/>
    <dgm:cxn modelId="{52B81190-92CA-45B3-992A-7CF76D75C42C}" type="presParOf" srcId="{F58D2A3F-DDAB-4D11-A749-2D73C7B80BEB}" destId="{9DD1A87A-0295-40CB-80AE-D41F7D7AF571}" srcOrd="6" destOrd="0" presId="urn:microsoft.com/office/officeart/2005/8/layout/bProcess3"/>
    <dgm:cxn modelId="{2FF3AED4-0215-4AB3-B16A-E46EEFA2EF4F}" type="presParOf" srcId="{F58D2A3F-DDAB-4D11-A749-2D73C7B80BEB}" destId="{23834DE0-2CA1-4D56-A864-97094905C27F}" srcOrd="7" destOrd="0" presId="urn:microsoft.com/office/officeart/2005/8/layout/bProcess3"/>
    <dgm:cxn modelId="{3F13C60C-522A-4E5D-A504-FD89F9313377}" type="presParOf" srcId="{23834DE0-2CA1-4D56-A864-97094905C27F}" destId="{EAB9C668-0046-447C-A13F-598F33769927}" srcOrd="0" destOrd="0" presId="urn:microsoft.com/office/officeart/2005/8/layout/bProcess3"/>
    <dgm:cxn modelId="{79D24053-D183-458B-B749-1F8EC0FC2116}" type="presParOf" srcId="{F58D2A3F-DDAB-4D11-A749-2D73C7B80BEB}" destId="{C9BC1097-6F16-4664-93D7-5BCF8F32D086}" srcOrd="8" destOrd="0" presId="urn:microsoft.com/office/officeart/2005/8/layout/bProcess3"/>
    <dgm:cxn modelId="{35D0D440-07C5-4980-A18B-DD880B822CD9}" type="presParOf" srcId="{F58D2A3F-DDAB-4D11-A749-2D73C7B80BEB}" destId="{39CA9AAA-2127-4A66-A874-624955CA851F}" srcOrd="9" destOrd="0" presId="urn:microsoft.com/office/officeart/2005/8/layout/bProcess3"/>
    <dgm:cxn modelId="{60778EDF-C1FA-4FDB-9D20-964F908C93A0}" type="presParOf" srcId="{39CA9AAA-2127-4A66-A874-624955CA851F}" destId="{C8BC9C49-B98A-4190-8C2D-23ACE29DAEFD}" srcOrd="0" destOrd="0" presId="urn:microsoft.com/office/officeart/2005/8/layout/bProcess3"/>
    <dgm:cxn modelId="{F63ECF52-B747-4C4D-AEEF-531E5CEA720F}" type="presParOf" srcId="{F58D2A3F-DDAB-4D11-A749-2D73C7B80BEB}" destId="{1B475174-EB42-4402-B07E-2EF2BCAA099F}" srcOrd="10" destOrd="0" presId="urn:microsoft.com/office/officeart/2005/8/layout/bProcess3"/>
    <dgm:cxn modelId="{54DD2E64-33F2-471E-8257-3C02DFD5F290}" type="presParOf" srcId="{F58D2A3F-DDAB-4D11-A749-2D73C7B80BEB}" destId="{A456891D-FE89-46D0-88C6-B09331B80B01}" srcOrd="11" destOrd="0" presId="urn:microsoft.com/office/officeart/2005/8/layout/bProcess3"/>
    <dgm:cxn modelId="{C0F2D5ED-1041-4C57-92D7-1B1A5D70BF86}" type="presParOf" srcId="{A456891D-FE89-46D0-88C6-B09331B80B01}" destId="{E341C6DF-B7B0-4168-A760-24051602F169}" srcOrd="0" destOrd="0" presId="urn:microsoft.com/office/officeart/2005/8/layout/bProcess3"/>
    <dgm:cxn modelId="{23370E12-5328-4696-90F4-9F7306D4DFC1}" type="presParOf" srcId="{F58D2A3F-DDAB-4D11-A749-2D73C7B80BEB}" destId="{B91B24D0-090E-4E61-A366-49A1D01CF12F}" srcOrd="12" destOrd="0" presId="urn:microsoft.com/office/officeart/2005/8/layout/bProcess3"/>
    <dgm:cxn modelId="{137589E7-6F42-469C-A395-7A03B83A1700}" type="presParOf" srcId="{F58D2A3F-DDAB-4D11-A749-2D73C7B80BEB}" destId="{C62E59A5-1D6D-4E22-A2D2-E71F3E3B86F1}" srcOrd="13" destOrd="0" presId="urn:microsoft.com/office/officeart/2005/8/layout/bProcess3"/>
    <dgm:cxn modelId="{385A8CD7-4878-42E4-AE3A-9367CF2C2E1F}" type="presParOf" srcId="{C62E59A5-1D6D-4E22-A2D2-E71F3E3B86F1}" destId="{EBD1F163-5F2F-404F-90C4-FBD6D45F09B8}" srcOrd="0" destOrd="0" presId="urn:microsoft.com/office/officeart/2005/8/layout/bProcess3"/>
    <dgm:cxn modelId="{B6963542-85DF-4C23-8B22-7A0380C79BC3}" type="presParOf" srcId="{F58D2A3F-DDAB-4D11-A749-2D73C7B80BEB}" destId="{45F3944A-142A-4C8D-AE7C-D6245E582CBE}" srcOrd="14" destOrd="0" presId="urn:microsoft.com/office/officeart/2005/8/layout/bProcess3"/>
    <dgm:cxn modelId="{DCA034D4-90BC-4E1D-884D-DA721389F8EE}" type="presParOf" srcId="{F58D2A3F-DDAB-4D11-A749-2D73C7B80BEB}" destId="{48E66019-B8FE-4E2B-9BDC-D71AF705728A}" srcOrd="15" destOrd="0" presId="urn:microsoft.com/office/officeart/2005/8/layout/bProcess3"/>
    <dgm:cxn modelId="{ECCFE7DC-63D3-4FBC-B706-1AB90D8DF68B}" type="presParOf" srcId="{48E66019-B8FE-4E2B-9BDC-D71AF705728A}" destId="{67EAC436-D7A1-4345-94C8-48B2E6169878}" srcOrd="0" destOrd="0" presId="urn:microsoft.com/office/officeart/2005/8/layout/bProcess3"/>
    <dgm:cxn modelId="{1C16B14A-1A9D-40CB-9DDB-FFD6DA4457AC}" type="presParOf" srcId="{F58D2A3F-DDAB-4D11-A749-2D73C7B80BEB}" destId="{67605263-8297-413B-AA32-9B731FD50FF1}" srcOrd="16" destOrd="0" presId="urn:microsoft.com/office/officeart/2005/8/layout/bProcess3"/>
    <dgm:cxn modelId="{D66D1F7A-CC0F-4C5D-A51E-61458854D9BC}" type="presParOf" srcId="{F58D2A3F-DDAB-4D11-A749-2D73C7B80BEB}" destId="{AA7ED867-4701-46F4-AB41-25E46BD84CF7}" srcOrd="17" destOrd="0" presId="urn:microsoft.com/office/officeart/2005/8/layout/bProcess3"/>
    <dgm:cxn modelId="{5947E8A7-5A7F-4C50-87B2-F794037C1D4C}" type="presParOf" srcId="{AA7ED867-4701-46F4-AB41-25E46BD84CF7}" destId="{5D7AEF89-8062-4A02-AAF1-4AB2A1F9037A}" srcOrd="0" destOrd="0" presId="urn:microsoft.com/office/officeart/2005/8/layout/bProcess3"/>
    <dgm:cxn modelId="{670598E9-A4E1-42AE-BBCE-9DEC78C16B76}" type="presParOf" srcId="{F58D2A3F-DDAB-4D11-A749-2D73C7B80BEB}" destId="{D31B291E-D0E8-4388-912B-45D419528057}" srcOrd="18" destOrd="0" presId="urn:microsoft.com/office/officeart/2005/8/layout/bProcess3"/>
    <dgm:cxn modelId="{B748C175-7CA0-45F0-96E4-7382C7E4EEF0}" type="presParOf" srcId="{F58D2A3F-DDAB-4D11-A749-2D73C7B80BEB}" destId="{71AC4676-1E74-4557-82C7-EF3C860173E6}" srcOrd="19" destOrd="0" presId="urn:microsoft.com/office/officeart/2005/8/layout/bProcess3"/>
    <dgm:cxn modelId="{B010A3D2-0D3B-46E0-9AB1-B71307FD8DDD}" type="presParOf" srcId="{71AC4676-1E74-4557-82C7-EF3C860173E6}" destId="{97D05DCA-8257-4500-8526-D0077F483414}" srcOrd="0" destOrd="0" presId="urn:microsoft.com/office/officeart/2005/8/layout/bProcess3"/>
    <dgm:cxn modelId="{BA52BF8E-E59C-4233-BECC-19784A0BCF7E}" type="presParOf" srcId="{F58D2A3F-DDAB-4D11-A749-2D73C7B80BEB}" destId="{D8233B65-7F98-4460-84D5-B0E32A02E303}" srcOrd="20" destOrd="0" presId="urn:microsoft.com/office/officeart/2005/8/layout/bProcess3"/>
    <dgm:cxn modelId="{28F65678-2F36-45A8-AB8D-72418288F8BA}" type="presParOf" srcId="{F58D2A3F-DDAB-4D11-A749-2D73C7B80BEB}" destId="{69840649-3585-4048-9BE0-13AF094F773D}" srcOrd="21" destOrd="0" presId="urn:microsoft.com/office/officeart/2005/8/layout/bProcess3"/>
    <dgm:cxn modelId="{69D887A4-4C6A-4A8E-A336-93D2C4205C9F}" type="presParOf" srcId="{69840649-3585-4048-9BE0-13AF094F773D}" destId="{91B1C640-FCD2-48A6-856D-88DF46941AB6}" srcOrd="0" destOrd="0" presId="urn:microsoft.com/office/officeart/2005/8/layout/bProcess3"/>
    <dgm:cxn modelId="{5855BB59-BCAB-42F6-B4B4-E8F8CF0BAE1C}" type="presParOf" srcId="{F58D2A3F-DDAB-4D11-A749-2D73C7B80BEB}" destId="{552E679B-0459-4DF0-9FA4-FE6511994C2C}" srcOrd="22" destOrd="0" presId="urn:microsoft.com/office/officeart/2005/8/layout/bProcess3"/>
    <dgm:cxn modelId="{8777422D-BE34-4B21-902C-694F36EBF42E}" type="presParOf" srcId="{F58D2A3F-DDAB-4D11-A749-2D73C7B80BEB}" destId="{1C05A786-08BB-4AA6-A3F7-507B3A6CD17C}" srcOrd="23" destOrd="0" presId="urn:microsoft.com/office/officeart/2005/8/layout/bProcess3"/>
    <dgm:cxn modelId="{C60D2D46-E5E4-44BC-8927-FE5660BDC8AD}" type="presParOf" srcId="{1C05A786-08BB-4AA6-A3F7-507B3A6CD17C}" destId="{8BA9ADD8-8B94-4941-9754-0CC9A630D7DE}" srcOrd="0" destOrd="0" presId="urn:microsoft.com/office/officeart/2005/8/layout/bProcess3"/>
    <dgm:cxn modelId="{D4E8CB1B-FD1C-4FA6-8D86-992E040163B4}" type="presParOf" srcId="{F58D2A3F-DDAB-4D11-A749-2D73C7B80BEB}" destId="{2A3E32DF-0F07-426D-91F1-786BD97C6BE8}" srcOrd="24" destOrd="0" presId="urn:microsoft.com/office/officeart/2005/8/layout/bProcess3"/>
    <dgm:cxn modelId="{2FAB6853-2628-4D9E-A360-70512D3DEE65}" type="presParOf" srcId="{F58D2A3F-DDAB-4D11-A749-2D73C7B80BEB}" destId="{7894C479-2E93-48FD-A42A-B158BF59415D}" srcOrd="25" destOrd="0" presId="urn:microsoft.com/office/officeart/2005/8/layout/bProcess3"/>
    <dgm:cxn modelId="{4E9458FE-0F97-417D-B294-6EE4218B66DE}" type="presParOf" srcId="{7894C479-2E93-48FD-A42A-B158BF59415D}" destId="{220EC6BC-F487-4319-ABA3-15EF78AC489D}" srcOrd="0" destOrd="0" presId="urn:microsoft.com/office/officeart/2005/8/layout/bProcess3"/>
    <dgm:cxn modelId="{E5A5628C-D3A9-48F8-8D30-A279AC26F505}" type="presParOf" srcId="{F58D2A3F-DDAB-4D11-A749-2D73C7B80BEB}" destId="{84E37FD1-AF9E-4791-B83C-A87A2C586FDB}" srcOrd="26" destOrd="0" presId="urn:microsoft.com/office/officeart/2005/8/layout/bProcess3"/>
    <dgm:cxn modelId="{C9518FF3-2AEC-45B6-A323-0C33D033E5EF}" type="presParOf" srcId="{F58D2A3F-DDAB-4D11-A749-2D73C7B80BEB}" destId="{5ACF544C-F5A0-41FD-B368-D423F92FA526}" srcOrd="27" destOrd="0" presId="urn:microsoft.com/office/officeart/2005/8/layout/bProcess3"/>
    <dgm:cxn modelId="{D0A5DE29-0F8A-4CD9-AD9D-7285128A3C7D}" type="presParOf" srcId="{5ACF544C-F5A0-41FD-B368-D423F92FA526}" destId="{2B7CA348-FE58-4112-8D44-3F31D991C552}" srcOrd="0" destOrd="0" presId="urn:microsoft.com/office/officeart/2005/8/layout/bProcess3"/>
    <dgm:cxn modelId="{560B04E1-D890-49C6-87F8-A2BC4CD20E7D}" type="presParOf" srcId="{F58D2A3F-DDAB-4D11-A749-2D73C7B80BEB}" destId="{1E65A963-B44D-4502-8D8C-6E4CCB926B6A}" srcOrd="28" destOrd="0" presId="urn:microsoft.com/office/officeart/2005/8/layout/bProcess3"/>
    <dgm:cxn modelId="{B7327FCF-04D9-48B7-80C0-64EEF3546926}" type="presParOf" srcId="{F58D2A3F-DDAB-4D11-A749-2D73C7B80BEB}" destId="{DC77A3AA-2A60-448F-9E37-22D256559C11}" srcOrd="29" destOrd="0" presId="urn:microsoft.com/office/officeart/2005/8/layout/bProcess3"/>
    <dgm:cxn modelId="{70A7461F-6614-4E75-B243-6DAF618A9A7E}" type="presParOf" srcId="{DC77A3AA-2A60-448F-9E37-22D256559C11}" destId="{9F396323-1234-4905-8B6E-6968FC013A6C}" srcOrd="0" destOrd="0" presId="urn:microsoft.com/office/officeart/2005/8/layout/bProcess3"/>
    <dgm:cxn modelId="{22AB7C41-9B52-48FC-B679-4CDAD2627A32}" type="presParOf" srcId="{F58D2A3F-DDAB-4D11-A749-2D73C7B80BEB}" destId="{60CAA3C4-6531-4F17-9928-BA2BC628CEDE}" srcOrd="3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51D01E-1C53-4D21-88D0-62FFDB7ABADE}" type="doc">
      <dgm:prSet loTypeId="urn:microsoft.com/office/officeart/2005/8/layout/hList1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B7DE82C4-C6D9-48C7-88AF-D260D19DCB94}">
      <dgm:prSet phldrT="[Texto]" custT="1"/>
      <dgm:spPr/>
      <dgm:t>
        <a:bodyPr/>
        <a:lstStyle/>
        <a:p>
          <a:r>
            <a:rPr lang="pt-BR" sz="1400" b="1"/>
            <a:t>Premissas</a:t>
          </a:r>
          <a:endParaRPr lang="pt-BR" sz="1400" b="1" dirty="0"/>
        </a:p>
      </dgm:t>
    </dgm:pt>
    <dgm:pt modelId="{FEF5B419-50C6-46F3-B9CE-45B597432655}" type="parTrans" cxnId="{C2BD8642-83DB-4BDB-89FD-E969200B7875}">
      <dgm:prSet/>
      <dgm:spPr/>
      <dgm:t>
        <a:bodyPr/>
        <a:lstStyle/>
        <a:p>
          <a:endParaRPr lang="pt-BR"/>
        </a:p>
      </dgm:t>
    </dgm:pt>
    <dgm:pt modelId="{D5C9264A-24CE-4B74-AD88-72B852564BDF}" type="sibTrans" cxnId="{C2BD8642-83DB-4BDB-89FD-E969200B7875}">
      <dgm:prSet/>
      <dgm:spPr/>
      <dgm:t>
        <a:bodyPr/>
        <a:lstStyle/>
        <a:p>
          <a:endParaRPr lang="pt-BR"/>
        </a:p>
      </dgm:t>
    </dgm:pt>
    <dgm:pt modelId="{EFDAB120-D3EF-44AD-A373-B29954D1BA6B}">
      <dgm:prSet phldrT="[Texto]" custT="1"/>
      <dgm:spPr/>
      <dgm:t>
        <a:bodyPr/>
        <a:lstStyle/>
        <a:p>
          <a:r>
            <a:rPr lang="pt-BR" sz="1400" b="1"/>
            <a:t>Solução</a:t>
          </a:r>
          <a:endParaRPr lang="pt-BR" sz="1400" b="1" dirty="0"/>
        </a:p>
      </dgm:t>
    </dgm:pt>
    <dgm:pt modelId="{28CEB639-1976-4625-B3B2-2D0E3E9AB151}" type="parTrans" cxnId="{198FEC74-B78C-4CE8-9BBF-C864CF9D80BC}">
      <dgm:prSet/>
      <dgm:spPr/>
      <dgm:t>
        <a:bodyPr/>
        <a:lstStyle/>
        <a:p>
          <a:endParaRPr lang="pt-BR"/>
        </a:p>
      </dgm:t>
    </dgm:pt>
    <dgm:pt modelId="{F7CD03F9-38B3-45FD-8B0D-924283025DB5}" type="sibTrans" cxnId="{198FEC74-B78C-4CE8-9BBF-C864CF9D80BC}">
      <dgm:prSet/>
      <dgm:spPr/>
      <dgm:t>
        <a:bodyPr/>
        <a:lstStyle/>
        <a:p>
          <a:endParaRPr lang="pt-BR"/>
        </a:p>
      </dgm:t>
    </dgm:pt>
    <dgm:pt modelId="{214ED32B-61B0-44C3-B291-953C33341719}">
      <dgm:prSet phldrT="[Texto]" custT="1"/>
      <dgm:spPr/>
      <dgm:t>
        <a:bodyPr/>
        <a:lstStyle/>
        <a:p>
          <a:r>
            <a:rPr lang="pt-BR" sz="1400" b="1"/>
            <a:t>Condições</a:t>
          </a:r>
          <a:endParaRPr lang="pt-BR" sz="1400" b="1" dirty="0"/>
        </a:p>
      </dgm:t>
    </dgm:pt>
    <dgm:pt modelId="{C96BBCA4-3400-49E8-8DAE-4FE4DAE7F5AF}" type="parTrans" cxnId="{75D56A2C-CDFE-4EDC-B4E6-A42FE5D0F4E4}">
      <dgm:prSet/>
      <dgm:spPr/>
      <dgm:t>
        <a:bodyPr/>
        <a:lstStyle/>
        <a:p>
          <a:endParaRPr lang="pt-BR"/>
        </a:p>
      </dgm:t>
    </dgm:pt>
    <dgm:pt modelId="{A1030BF1-AB9C-4512-A284-CD78A05B0292}" type="sibTrans" cxnId="{75D56A2C-CDFE-4EDC-B4E6-A42FE5D0F4E4}">
      <dgm:prSet/>
      <dgm:spPr/>
      <dgm:t>
        <a:bodyPr/>
        <a:lstStyle/>
        <a:p>
          <a:endParaRPr lang="pt-BR"/>
        </a:p>
      </dgm:t>
    </dgm:pt>
    <dgm:pt modelId="{3721D61C-F197-4EC3-9336-DDCE1CC20106}">
      <dgm:prSet custT="1"/>
      <dgm:spPr/>
      <dgm:t>
        <a:bodyPr/>
        <a:lstStyle/>
        <a:p>
          <a:pPr algn="l"/>
          <a:r>
            <a:rPr lang="pt-BR" sz="1400" dirty="0">
              <a:solidFill>
                <a:srgbClr val="132E65"/>
              </a:solidFill>
            </a:rPr>
            <a:t>Controle final deve ser da União </a:t>
          </a:r>
        </a:p>
      </dgm:t>
    </dgm:pt>
    <dgm:pt modelId="{0F938CB7-9C71-4967-A47E-B5A93D64107F}" type="parTrans" cxnId="{8F776EAA-A6F7-498C-BAF2-F5A96CC1BC2D}">
      <dgm:prSet/>
      <dgm:spPr/>
      <dgm:t>
        <a:bodyPr/>
        <a:lstStyle/>
        <a:p>
          <a:endParaRPr lang="pt-BR"/>
        </a:p>
      </dgm:t>
    </dgm:pt>
    <dgm:pt modelId="{54985855-C521-43ED-92DE-B98AB5DBDA59}" type="sibTrans" cxnId="{8F776EAA-A6F7-498C-BAF2-F5A96CC1BC2D}">
      <dgm:prSet/>
      <dgm:spPr/>
      <dgm:t>
        <a:bodyPr/>
        <a:lstStyle/>
        <a:p>
          <a:endParaRPr lang="pt-BR"/>
        </a:p>
      </dgm:t>
    </dgm:pt>
    <dgm:pt modelId="{82D7699A-CB9E-45CE-876A-2225932BC443}">
      <dgm:prSet custT="1"/>
      <dgm:spPr/>
      <dgm:t>
        <a:bodyPr/>
        <a:lstStyle/>
        <a:p>
          <a:pPr algn="l"/>
          <a:r>
            <a:rPr lang="pt-BR" sz="1400" dirty="0">
              <a:solidFill>
                <a:srgbClr val="132E65"/>
              </a:solidFill>
            </a:rPr>
            <a:t>Solução viável para a empresa, acionistas, credores e </a:t>
          </a:r>
          <a:r>
            <a:rPr lang="pt-BR" sz="1400" dirty="0" err="1">
              <a:solidFill>
                <a:srgbClr val="132E65"/>
              </a:solidFill>
            </a:rPr>
            <a:t>EPCistas</a:t>
          </a:r>
          <a:endParaRPr lang="pt-BR" sz="1400" dirty="0">
            <a:solidFill>
              <a:srgbClr val="132E65"/>
            </a:solidFill>
          </a:endParaRPr>
        </a:p>
      </dgm:t>
    </dgm:pt>
    <dgm:pt modelId="{C5BCEE94-6CC7-43C9-8AB1-EDF25195104F}" type="parTrans" cxnId="{5FD23467-55D5-4323-9299-242B0B7B3A6E}">
      <dgm:prSet/>
      <dgm:spPr/>
      <dgm:t>
        <a:bodyPr/>
        <a:lstStyle/>
        <a:p>
          <a:endParaRPr lang="pt-BR"/>
        </a:p>
      </dgm:t>
    </dgm:pt>
    <dgm:pt modelId="{E3EC1DD1-59FF-43C2-B74B-73D42A03FDF5}" type="sibTrans" cxnId="{5FD23467-55D5-4323-9299-242B0B7B3A6E}">
      <dgm:prSet/>
      <dgm:spPr/>
      <dgm:t>
        <a:bodyPr/>
        <a:lstStyle/>
        <a:p>
          <a:endParaRPr lang="pt-BR"/>
        </a:p>
      </dgm:t>
    </dgm:pt>
    <dgm:pt modelId="{321E4041-06A9-4B2E-AA10-36BE547B5BFE}">
      <dgm:prSet custT="1"/>
      <dgm:spPr/>
      <dgm:t>
        <a:bodyPr/>
        <a:lstStyle/>
        <a:p>
          <a:pPr algn="l"/>
          <a:r>
            <a:rPr lang="pt-BR" sz="1400" dirty="0">
              <a:solidFill>
                <a:srgbClr val="132E65"/>
              </a:solidFill>
            </a:rPr>
            <a:t>Espaço para novas captações insuficiente</a:t>
          </a:r>
        </a:p>
      </dgm:t>
    </dgm:pt>
    <dgm:pt modelId="{070AAE6A-77C0-46A8-AC03-496BA615D19D}" type="parTrans" cxnId="{C7D352F4-FD00-4E23-BC34-888709A6E2F5}">
      <dgm:prSet/>
      <dgm:spPr/>
      <dgm:t>
        <a:bodyPr/>
        <a:lstStyle/>
        <a:p>
          <a:endParaRPr lang="pt-BR"/>
        </a:p>
      </dgm:t>
    </dgm:pt>
    <dgm:pt modelId="{5FD2393E-0234-4332-A854-CD452AFBC4B3}" type="sibTrans" cxnId="{C7D352F4-FD00-4E23-BC34-888709A6E2F5}">
      <dgm:prSet/>
      <dgm:spPr/>
      <dgm:t>
        <a:bodyPr/>
        <a:lstStyle/>
        <a:p>
          <a:endParaRPr lang="pt-BR"/>
        </a:p>
      </dgm:t>
    </dgm:pt>
    <dgm:pt modelId="{39D597FD-2F52-4520-9543-70655405FBDC}">
      <dgm:prSet custT="1"/>
      <dgm:spPr/>
      <dgm:t>
        <a:bodyPr/>
        <a:lstStyle/>
        <a:p>
          <a:r>
            <a:rPr lang="pt-BR" sz="1400">
              <a:solidFill>
                <a:srgbClr val="132E65"/>
              </a:solidFill>
            </a:rPr>
            <a:t>União aporta equity, dilui Eletrobras e assume controle</a:t>
          </a:r>
          <a:endParaRPr lang="pt-BR" sz="1400" dirty="0">
            <a:solidFill>
              <a:srgbClr val="132E65"/>
            </a:solidFill>
          </a:endParaRPr>
        </a:p>
      </dgm:t>
    </dgm:pt>
    <dgm:pt modelId="{8C5866C7-25AC-4C4E-A313-F33C5D3E0B47}" type="parTrans" cxnId="{F27D218C-2821-47CA-A118-439B7D63A485}">
      <dgm:prSet/>
      <dgm:spPr/>
      <dgm:t>
        <a:bodyPr/>
        <a:lstStyle/>
        <a:p>
          <a:endParaRPr lang="pt-BR"/>
        </a:p>
      </dgm:t>
    </dgm:pt>
    <dgm:pt modelId="{D6FAFC69-A1FB-44C8-9BCB-8D364780E963}" type="sibTrans" cxnId="{F27D218C-2821-47CA-A118-439B7D63A485}">
      <dgm:prSet/>
      <dgm:spPr/>
      <dgm:t>
        <a:bodyPr/>
        <a:lstStyle/>
        <a:p>
          <a:endParaRPr lang="pt-BR"/>
        </a:p>
      </dgm:t>
    </dgm:pt>
    <dgm:pt modelId="{294A0111-2218-4F28-B518-4778523C84A2}">
      <dgm:prSet custT="1"/>
      <dgm:spPr/>
      <dgm:t>
        <a:bodyPr/>
        <a:lstStyle/>
        <a:p>
          <a:r>
            <a:rPr lang="pt-BR" sz="1400" dirty="0">
              <a:solidFill>
                <a:srgbClr val="132E65"/>
              </a:solidFill>
            </a:rPr>
            <a:t>Reperfilamento / conversão de dívidas</a:t>
          </a:r>
        </a:p>
      </dgm:t>
    </dgm:pt>
    <dgm:pt modelId="{26EA917F-8FEC-449A-AF59-0C111C0148E8}" type="parTrans" cxnId="{84BF16E5-BC81-4D8D-88FD-F2FD090E4CF6}">
      <dgm:prSet/>
      <dgm:spPr/>
      <dgm:t>
        <a:bodyPr/>
        <a:lstStyle/>
        <a:p>
          <a:endParaRPr lang="pt-BR"/>
        </a:p>
      </dgm:t>
    </dgm:pt>
    <dgm:pt modelId="{02474D91-57D9-47FE-9DEC-540A068501E9}" type="sibTrans" cxnId="{84BF16E5-BC81-4D8D-88FD-F2FD090E4CF6}">
      <dgm:prSet/>
      <dgm:spPr/>
      <dgm:t>
        <a:bodyPr/>
        <a:lstStyle/>
        <a:p>
          <a:endParaRPr lang="pt-BR"/>
        </a:p>
      </dgm:t>
    </dgm:pt>
    <dgm:pt modelId="{9E9BAA61-FCDA-4C60-B7DF-5303852EEA0E}">
      <dgm:prSet custT="1"/>
      <dgm:spPr/>
      <dgm:t>
        <a:bodyPr/>
        <a:lstStyle/>
        <a:p>
          <a:r>
            <a:rPr lang="pt-BR" sz="1400" dirty="0">
              <a:solidFill>
                <a:srgbClr val="132E65"/>
              </a:solidFill>
            </a:rPr>
            <a:t>Recursos sob a forma de dívida estruturada (</a:t>
          </a:r>
          <a:r>
            <a:rPr lang="pt-BR" sz="1400" i="1" dirty="0" err="1">
              <a:solidFill>
                <a:srgbClr val="132E65"/>
              </a:solidFill>
            </a:rPr>
            <a:t>project</a:t>
          </a:r>
          <a:r>
            <a:rPr lang="pt-BR" sz="1400" i="1" dirty="0">
              <a:solidFill>
                <a:srgbClr val="132E65"/>
              </a:solidFill>
            </a:rPr>
            <a:t> finance</a:t>
          </a:r>
          <a:r>
            <a:rPr lang="pt-BR" sz="1400" dirty="0">
              <a:solidFill>
                <a:srgbClr val="132E65"/>
              </a:solidFill>
            </a:rPr>
            <a:t>)</a:t>
          </a:r>
        </a:p>
      </dgm:t>
    </dgm:pt>
    <dgm:pt modelId="{AD463D08-43A3-4501-BB7A-59FC966203CD}" type="parTrans" cxnId="{34D39D75-D547-42EE-ADA9-3A2A3B8F8C98}">
      <dgm:prSet/>
      <dgm:spPr/>
      <dgm:t>
        <a:bodyPr/>
        <a:lstStyle/>
        <a:p>
          <a:endParaRPr lang="pt-BR"/>
        </a:p>
      </dgm:t>
    </dgm:pt>
    <dgm:pt modelId="{93268530-CF2F-4A12-8E9E-F754280C101F}" type="sibTrans" cxnId="{34D39D75-D547-42EE-ADA9-3A2A3B8F8C98}">
      <dgm:prSet/>
      <dgm:spPr/>
      <dgm:t>
        <a:bodyPr/>
        <a:lstStyle/>
        <a:p>
          <a:endParaRPr lang="pt-BR"/>
        </a:p>
      </dgm:t>
    </dgm:pt>
    <dgm:pt modelId="{99624721-9C6E-4FB7-806C-39B8ED719BE5}">
      <dgm:prSet custT="1"/>
      <dgm:spPr/>
      <dgm:t>
        <a:bodyPr/>
        <a:lstStyle/>
        <a:p>
          <a:r>
            <a:rPr lang="pt-BR" sz="1400" dirty="0">
              <a:solidFill>
                <a:srgbClr val="132E65"/>
              </a:solidFill>
            </a:rPr>
            <a:t>Possibilidade de aporte por sócio privado</a:t>
          </a:r>
        </a:p>
      </dgm:t>
    </dgm:pt>
    <dgm:pt modelId="{E54E5D95-AE90-4E2B-A735-83E4049F6F2A}" type="parTrans" cxnId="{7C001B11-36BD-4D01-82B5-8F3659E62899}">
      <dgm:prSet/>
      <dgm:spPr/>
      <dgm:t>
        <a:bodyPr/>
        <a:lstStyle/>
        <a:p>
          <a:endParaRPr lang="pt-BR"/>
        </a:p>
      </dgm:t>
    </dgm:pt>
    <dgm:pt modelId="{B8CC0ED8-DC18-4F49-93BB-7448F56C1D79}" type="sibTrans" cxnId="{7C001B11-36BD-4D01-82B5-8F3659E62899}">
      <dgm:prSet/>
      <dgm:spPr/>
      <dgm:t>
        <a:bodyPr/>
        <a:lstStyle/>
        <a:p>
          <a:endParaRPr lang="pt-BR"/>
        </a:p>
      </dgm:t>
    </dgm:pt>
    <dgm:pt modelId="{721D5571-557F-4F47-8855-61ECCA3F5F86}">
      <dgm:prSet custT="1"/>
      <dgm:spPr/>
      <dgm:t>
        <a:bodyPr/>
        <a:lstStyle/>
        <a:p>
          <a:r>
            <a:rPr lang="pt-BR" sz="1400" dirty="0">
              <a:solidFill>
                <a:srgbClr val="132E65"/>
              </a:solidFill>
            </a:rPr>
            <a:t>Solução passa a ter 2 parceiros privados:  (i) construtor e (</a:t>
          </a:r>
          <a:r>
            <a:rPr lang="pt-BR" sz="1400" dirty="0" err="1">
              <a:solidFill>
                <a:srgbClr val="132E65"/>
              </a:solidFill>
            </a:rPr>
            <a:t>ii</a:t>
          </a:r>
          <a:r>
            <a:rPr lang="pt-BR" sz="1400" dirty="0">
              <a:solidFill>
                <a:srgbClr val="132E65"/>
              </a:solidFill>
            </a:rPr>
            <a:t>) financeiro</a:t>
          </a:r>
        </a:p>
      </dgm:t>
    </dgm:pt>
    <dgm:pt modelId="{F782672A-53AE-4396-A8D9-2EC08ABC6F1F}" type="parTrans" cxnId="{AE66D359-E62A-414F-9DF7-58A8A3FDF333}">
      <dgm:prSet/>
      <dgm:spPr/>
      <dgm:t>
        <a:bodyPr/>
        <a:lstStyle/>
        <a:p>
          <a:endParaRPr lang="pt-BR"/>
        </a:p>
      </dgm:t>
    </dgm:pt>
    <dgm:pt modelId="{A43A1204-FD5E-4E9F-9C2E-F6463267A7AC}" type="sibTrans" cxnId="{AE66D359-E62A-414F-9DF7-58A8A3FDF333}">
      <dgm:prSet/>
      <dgm:spPr/>
      <dgm:t>
        <a:bodyPr/>
        <a:lstStyle/>
        <a:p>
          <a:endParaRPr lang="pt-BR"/>
        </a:p>
      </dgm:t>
    </dgm:pt>
    <dgm:pt modelId="{932F4B8B-F5CC-450E-83A4-DDD6411CABE3}">
      <dgm:prSet custT="1"/>
      <dgm:spPr/>
      <dgm:t>
        <a:bodyPr/>
        <a:lstStyle/>
        <a:p>
          <a:r>
            <a:rPr lang="pt-BR" sz="1400">
              <a:solidFill>
                <a:srgbClr val="132E65"/>
              </a:solidFill>
            </a:rPr>
            <a:t>Garantia da União em parte do novo financiamento</a:t>
          </a:r>
          <a:endParaRPr lang="pt-BR" sz="1400" dirty="0">
            <a:solidFill>
              <a:srgbClr val="132E65"/>
            </a:solidFill>
          </a:endParaRPr>
        </a:p>
      </dgm:t>
    </dgm:pt>
    <dgm:pt modelId="{071A2A74-CEDD-47A2-AFA6-5456418C2990}" type="parTrans" cxnId="{EB7376C3-C91A-42B5-BDF5-AEE6AC2B025D}">
      <dgm:prSet/>
      <dgm:spPr/>
      <dgm:t>
        <a:bodyPr/>
        <a:lstStyle/>
        <a:p>
          <a:endParaRPr lang="pt-BR"/>
        </a:p>
      </dgm:t>
    </dgm:pt>
    <dgm:pt modelId="{7098AD86-DE21-4F02-ADE6-5F703F1F3802}" type="sibTrans" cxnId="{EB7376C3-C91A-42B5-BDF5-AEE6AC2B025D}">
      <dgm:prSet/>
      <dgm:spPr/>
      <dgm:t>
        <a:bodyPr/>
        <a:lstStyle/>
        <a:p>
          <a:endParaRPr lang="pt-BR"/>
        </a:p>
      </dgm:t>
    </dgm:pt>
    <dgm:pt modelId="{C73811F3-D6C5-4CF5-899E-1E8E104D3AD4}">
      <dgm:prSet custT="1"/>
      <dgm:spPr/>
      <dgm:t>
        <a:bodyPr/>
        <a:lstStyle/>
        <a:p>
          <a:r>
            <a:rPr lang="pt-BR" sz="1400" dirty="0">
              <a:solidFill>
                <a:srgbClr val="132E65"/>
              </a:solidFill>
            </a:rPr>
            <a:t>Alteração do CER, nova tarifa, </a:t>
          </a:r>
          <a:r>
            <a:rPr lang="pt-BR" sz="1400" b="1" dirty="0">
              <a:solidFill>
                <a:srgbClr val="132E65"/>
              </a:solidFill>
            </a:rPr>
            <a:t>medidas regulatórias </a:t>
          </a:r>
          <a:r>
            <a:rPr lang="pt-BR" sz="1400" dirty="0">
              <a:solidFill>
                <a:srgbClr val="132E65"/>
              </a:solidFill>
            </a:rPr>
            <a:t>e outras medidas financeiras</a:t>
          </a:r>
        </a:p>
      </dgm:t>
    </dgm:pt>
    <dgm:pt modelId="{F4ABBC35-DD16-4794-AC76-D69A80C11FC9}" type="parTrans" cxnId="{F575BAE7-CF03-4451-97A9-F77A739006C8}">
      <dgm:prSet/>
      <dgm:spPr/>
      <dgm:t>
        <a:bodyPr/>
        <a:lstStyle/>
        <a:p>
          <a:endParaRPr lang="pt-BR"/>
        </a:p>
      </dgm:t>
    </dgm:pt>
    <dgm:pt modelId="{D7A020EA-AD72-43E6-B909-BEC78E253CEA}" type="sibTrans" cxnId="{F575BAE7-CF03-4451-97A9-F77A739006C8}">
      <dgm:prSet/>
      <dgm:spPr/>
      <dgm:t>
        <a:bodyPr/>
        <a:lstStyle/>
        <a:p>
          <a:endParaRPr lang="pt-BR"/>
        </a:p>
      </dgm:t>
    </dgm:pt>
    <dgm:pt modelId="{B55BB43A-DEBF-4D65-98A4-440D19F1BD90}">
      <dgm:prSet custT="1"/>
      <dgm:spPr/>
      <dgm:t>
        <a:bodyPr/>
        <a:lstStyle/>
        <a:p>
          <a:pPr algn="l"/>
          <a:endParaRPr lang="pt-BR" sz="1400" dirty="0">
            <a:solidFill>
              <a:srgbClr val="132E65"/>
            </a:solidFill>
          </a:endParaRPr>
        </a:p>
      </dgm:t>
    </dgm:pt>
    <dgm:pt modelId="{8292A22F-CBE2-4403-BD4B-11591C0EBD6A}" type="parTrans" cxnId="{D6790122-B2F3-4C65-B138-D264E21D57F4}">
      <dgm:prSet/>
      <dgm:spPr/>
      <dgm:t>
        <a:bodyPr/>
        <a:lstStyle/>
        <a:p>
          <a:endParaRPr lang="pt-BR"/>
        </a:p>
      </dgm:t>
    </dgm:pt>
    <dgm:pt modelId="{B6156419-08EE-4217-8CF1-4665562B4A50}" type="sibTrans" cxnId="{D6790122-B2F3-4C65-B138-D264E21D57F4}">
      <dgm:prSet/>
      <dgm:spPr/>
      <dgm:t>
        <a:bodyPr/>
        <a:lstStyle/>
        <a:p>
          <a:endParaRPr lang="pt-BR"/>
        </a:p>
      </dgm:t>
    </dgm:pt>
    <dgm:pt modelId="{7016123F-FCC2-4769-9F8B-3AC1FE34E509}">
      <dgm:prSet custT="1"/>
      <dgm:spPr/>
      <dgm:t>
        <a:bodyPr/>
        <a:lstStyle/>
        <a:p>
          <a:pPr algn="l"/>
          <a:endParaRPr lang="pt-BR" sz="1400" dirty="0">
            <a:solidFill>
              <a:srgbClr val="132E65"/>
            </a:solidFill>
          </a:endParaRPr>
        </a:p>
      </dgm:t>
    </dgm:pt>
    <dgm:pt modelId="{F9216F24-2A86-4A78-B348-EF51BE789E1E}" type="parTrans" cxnId="{6DDEE51F-737F-466F-9165-90A31F239C7D}">
      <dgm:prSet/>
      <dgm:spPr/>
      <dgm:t>
        <a:bodyPr/>
        <a:lstStyle/>
        <a:p>
          <a:endParaRPr lang="pt-BR"/>
        </a:p>
      </dgm:t>
    </dgm:pt>
    <dgm:pt modelId="{F5669C51-DF5E-4576-8080-E9E87716E2A4}" type="sibTrans" cxnId="{6DDEE51F-737F-466F-9165-90A31F239C7D}">
      <dgm:prSet/>
      <dgm:spPr/>
      <dgm:t>
        <a:bodyPr/>
        <a:lstStyle/>
        <a:p>
          <a:endParaRPr lang="pt-BR"/>
        </a:p>
      </dgm:t>
    </dgm:pt>
    <dgm:pt modelId="{1FF30EE8-1EC8-41A7-805C-3083250822CB}" type="pres">
      <dgm:prSet presAssocID="{FA51D01E-1C53-4D21-88D0-62FFDB7ABAD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E8633E8-8F23-4471-8D0D-40E5FBBF6A5D}" type="pres">
      <dgm:prSet presAssocID="{B7DE82C4-C6D9-48C7-88AF-D260D19DCB94}" presName="composite" presStyleCnt="0"/>
      <dgm:spPr/>
    </dgm:pt>
    <dgm:pt modelId="{5619DFF2-2455-42D3-B806-7F615F4FE1CF}" type="pres">
      <dgm:prSet presAssocID="{B7DE82C4-C6D9-48C7-88AF-D260D19DCB94}" presName="parTx" presStyleLbl="alignNode1" presStyleIdx="0" presStyleCnt="3" custScaleY="73081" custLinFactNeighborX="-428" custLinFactNeighborY="-134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5EC64A-1CFD-41FB-A8AE-52A9AE601D1A}" type="pres">
      <dgm:prSet presAssocID="{B7DE82C4-C6D9-48C7-88AF-D260D19DCB9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6846C9-7414-4FFB-B799-6613FDF71EF8}" type="pres">
      <dgm:prSet presAssocID="{D5C9264A-24CE-4B74-AD88-72B852564BDF}" presName="space" presStyleCnt="0"/>
      <dgm:spPr/>
    </dgm:pt>
    <dgm:pt modelId="{C7108A94-13B1-4CE8-8A5C-0BEA220170DD}" type="pres">
      <dgm:prSet presAssocID="{EFDAB120-D3EF-44AD-A373-B29954D1BA6B}" presName="composite" presStyleCnt="0"/>
      <dgm:spPr/>
    </dgm:pt>
    <dgm:pt modelId="{D876F5F8-5765-45E6-B529-8CA73C0B48D0}" type="pres">
      <dgm:prSet presAssocID="{EFDAB120-D3EF-44AD-A373-B29954D1BA6B}" presName="parTx" presStyleLbl="alignNode1" presStyleIdx="1" presStyleCnt="3" custScaleY="73081" custLinFactNeighborX="-428" custLinFactNeighborY="-134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771140-D2AE-4EF6-A00F-7088339464D2}" type="pres">
      <dgm:prSet presAssocID="{EFDAB120-D3EF-44AD-A373-B29954D1BA6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7B0428-C8C3-401E-BED9-F90DEF2D8580}" type="pres">
      <dgm:prSet presAssocID="{F7CD03F9-38B3-45FD-8B0D-924283025DB5}" presName="space" presStyleCnt="0"/>
      <dgm:spPr/>
    </dgm:pt>
    <dgm:pt modelId="{47C32D18-7238-4264-82B4-04A52731A3CE}" type="pres">
      <dgm:prSet presAssocID="{214ED32B-61B0-44C3-B291-953C33341719}" presName="composite" presStyleCnt="0"/>
      <dgm:spPr/>
    </dgm:pt>
    <dgm:pt modelId="{12840584-20FB-439A-8A59-A7CDF1E1384D}" type="pres">
      <dgm:prSet presAssocID="{214ED32B-61B0-44C3-B291-953C33341719}" presName="parTx" presStyleLbl="alignNode1" presStyleIdx="2" presStyleCnt="3" custScaleY="73081" custLinFactNeighborX="-428" custLinFactNeighborY="-134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36B2D4C-68CD-4C83-A798-200104E2CE83}" type="pres">
      <dgm:prSet presAssocID="{214ED32B-61B0-44C3-B291-953C3334171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B7376C3-C91A-42B5-BDF5-AEE6AC2B025D}" srcId="{214ED32B-61B0-44C3-B291-953C33341719}" destId="{932F4B8B-F5CC-450E-83A4-DDD6411CABE3}" srcOrd="1" destOrd="0" parTransId="{071A2A74-CEDD-47A2-AFA6-5456418C2990}" sibTransId="{7098AD86-DE21-4F02-ADE6-5F703F1F3802}"/>
    <dgm:cxn modelId="{F575BAE7-CF03-4451-97A9-F77A739006C8}" srcId="{214ED32B-61B0-44C3-B291-953C33341719}" destId="{C73811F3-D6C5-4CF5-899E-1E8E104D3AD4}" srcOrd="2" destOrd="0" parTransId="{F4ABBC35-DD16-4794-AC76-D69A80C11FC9}" sibTransId="{D7A020EA-AD72-43E6-B909-BEC78E253CEA}"/>
    <dgm:cxn modelId="{7C001B11-36BD-4D01-82B5-8F3659E62899}" srcId="{EFDAB120-D3EF-44AD-A373-B29954D1BA6B}" destId="{99624721-9C6E-4FB7-806C-39B8ED719BE5}" srcOrd="3" destOrd="0" parTransId="{E54E5D95-AE90-4E2B-A735-83E4049F6F2A}" sibTransId="{B8CC0ED8-DC18-4F49-93BB-7448F56C1D79}"/>
    <dgm:cxn modelId="{7A0CB3D7-5C60-4D8B-9209-E12FB0B62F9C}" type="presOf" srcId="{7016123F-FCC2-4769-9F8B-3AC1FE34E509}" destId="{645EC64A-1CFD-41FB-A8AE-52A9AE601D1A}" srcOrd="0" destOrd="3" presId="urn:microsoft.com/office/officeart/2005/8/layout/hList1"/>
    <dgm:cxn modelId="{0026D495-2451-4CCB-B595-60B26BC836E6}" type="presOf" srcId="{EFDAB120-D3EF-44AD-A373-B29954D1BA6B}" destId="{D876F5F8-5765-45E6-B529-8CA73C0B48D0}" srcOrd="0" destOrd="0" presId="urn:microsoft.com/office/officeart/2005/8/layout/hList1"/>
    <dgm:cxn modelId="{75D56A2C-CDFE-4EDC-B4E6-A42FE5D0F4E4}" srcId="{FA51D01E-1C53-4D21-88D0-62FFDB7ABADE}" destId="{214ED32B-61B0-44C3-B291-953C33341719}" srcOrd="2" destOrd="0" parTransId="{C96BBCA4-3400-49E8-8DAE-4FE4DAE7F5AF}" sibTransId="{A1030BF1-AB9C-4512-A284-CD78A05B0292}"/>
    <dgm:cxn modelId="{D6790122-B2F3-4C65-B138-D264E21D57F4}" srcId="{B7DE82C4-C6D9-48C7-88AF-D260D19DCB94}" destId="{B55BB43A-DEBF-4D65-98A4-440D19F1BD90}" srcOrd="1" destOrd="0" parTransId="{8292A22F-CBE2-4403-BD4B-11591C0EBD6A}" sibTransId="{B6156419-08EE-4217-8CF1-4665562B4A50}"/>
    <dgm:cxn modelId="{687EC502-1434-4644-BFE5-CE53421BE54B}" type="presOf" srcId="{B7DE82C4-C6D9-48C7-88AF-D260D19DCB94}" destId="{5619DFF2-2455-42D3-B806-7F615F4FE1CF}" srcOrd="0" destOrd="0" presId="urn:microsoft.com/office/officeart/2005/8/layout/hList1"/>
    <dgm:cxn modelId="{8F776EAA-A6F7-498C-BAF2-F5A96CC1BC2D}" srcId="{B7DE82C4-C6D9-48C7-88AF-D260D19DCB94}" destId="{3721D61C-F197-4EC3-9336-DDCE1CC20106}" srcOrd="0" destOrd="0" parTransId="{0F938CB7-9C71-4967-A47E-B5A93D64107F}" sibTransId="{54985855-C521-43ED-92DE-B98AB5DBDA59}"/>
    <dgm:cxn modelId="{F27D218C-2821-47CA-A118-439B7D63A485}" srcId="{EFDAB120-D3EF-44AD-A373-B29954D1BA6B}" destId="{39D597FD-2F52-4520-9543-70655405FBDC}" srcOrd="0" destOrd="0" parTransId="{8C5866C7-25AC-4C4E-A313-F33C5D3E0B47}" sibTransId="{D6FAFC69-A1FB-44C8-9BCB-8D364780E963}"/>
    <dgm:cxn modelId="{AE66D359-E62A-414F-9DF7-58A8A3FDF333}" srcId="{214ED32B-61B0-44C3-B291-953C33341719}" destId="{721D5571-557F-4F47-8855-61ECCA3F5F86}" srcOrd="0" destOrd="0" parTransId="{F782672A-53AE-4396-A8D9-2EC08ABC6F1F}" sibTransId="{A43A1204-FD5E-4E9F-9C2E-F6463267A7AC}"/>
    <dgm:cxn modelId="{198FEC74-B78C-4CE8-9BBF-C864CF9D80BC}" srcId="{FA51D01E-1C53-4D21-88D0-62FFDB7ABADE}" destId="{EFDAB120-D3EF-44AD-A373-B29954D1BA6B}" srcOrd="1" destOrd="0" parTransId="{28CEB639-1976-4625-B3B2-2D0E3E9AB151}" sibTransId="{F7CD03F9-38B3-45FD-8B0D-924283025DB5}"/>
    <dgm:cxn modelId="{34D39D75-D547-42EE-ADA9-3A2A3B8F8C98}" srcId="{EFDAB120-D3EF-44AD-A373-B29954D1BA6B}" destId="{9E9BAA61-FCDA-4C60-B7DF-5303852EEA0E}" srcOrd="2" destOrd="0" parTransId="{AD463D08-43A3-4501-BB7A-59FC966203CD}" sibTransId="{93268530-CF2F-4A12-8E9E-F754280C101F}"/>
    <dgm:cxn modelId="{6DDEE51F-737F-466F-9165-90A31F239C7D}" srcId="{B7DE82C4-C6D9-48C7-88AF-D260D19DCB94}" destId="{7016123F-FCC2-4769-9F8B-3AC1FE34E509}" srcOrd="3" destOrd="0" parTransId="{F9216F24-2A86-4A78-B348-EF51BE789E1E}" sibTransId="{F5669C51-DF5E-4576-8080-E9E87716E2A4}"/>
    <dgm:cxn modelId="{C7D352F4-FD00-4E23-BC34-888709A6E2F5}" srcId="{B7DE82C4-C6D9-48C7-88AF-D260D19DCB94}" destId="{321E4041-06A9-4B2E-AA10-36BE547B5BFE}" srcOrd="4" destOrd="0" parTransId="{070AAE6A-77C0-46A8-AC03-496BA615D19D}" sibTransId="{5FD2393E-0234-4332-A854-CD452AFBC4B3}"/>
    <dgm:cxn modelId="{9FDE041B-3D76-4D1F-9A58-8D7B63051199}" type="presOf" srcId="{C73811F3-D6C5-4CF5-899E-1E8E104D3AD4}" destId="{F36B2D4C-68CD-4C83-A798-200104E2CE83}" srcOrd="0" destOrd="2" presId="urn:microsoft.com/office/officeart/2005/8/layout/hList1"/>
    <dgm:cxn modelId="{84BF16E5-BC81-4D8D-88FD-F2FD090E4CF6}" srcId="{EFDAB120-D3EF-44AD-A373-B29954D1BA6B}" destId="{294A0111-2218-4F28-B518-4778523C84A2}" srcOrd="1" destOrd="0" parTransId="{26EA917F-8FEC-449A-AF59-0C111C0148E8}" sibTransId="{02474D91-57D9-47FE-9DEC-540A068501E9}"/>
    <dgm:cxn modelId="{BEDA9976-6C5C-490C-9393-EDB4587AFAD4}" type="presOf" srcId="{721D5571-557F-4F47-8855-61ECCA3F5F86}" destId="{F36B2D4C-68CD-4C83-A798-200104E2CE83}" srcOrd="0" destOrd="0" presId="urn:microsoft.com/office/officeart/2005/8/layout/hList1"/>
    <dgm:cxn modelId="{F6731445-B7F8-4E9E-8ECC-80C0BC5EAB64}" type="presOf" srcId="{294A0111-2218-4F28-B518-4778523C84A2}" destId="{10771140-D2AE-4EF6-A00F-7088339464D2}" srcOrd="0" destOrd="1" presId="urn:microsoft.com/office/officeart/2005/8/layout/hList1"/>
    <dgm:cxn modelId="{3EC1BD01-ACD5-4CE8-99EC-7532094CD12A}" type="presOf" srcId="{B55BB43A-DEBF-4D65-98A4-440D19F1BD90}" destId="{645EC64A-1CFD-41FB-A8AE-52A9AE601D1A}" srcOrd="0" destOrd="1" presId="urn:microsoft.com/office/officeart/2005/8/layout/hList1"/>
    <dgm:cxn modelId="{F135918E-EA24-474E-BE4B-CF2ABAFF6C7F}" type="presOf" srcId="{82D7699A-CB9E-45CE-876A-2225932BC443}" destId="{645EC64A-1CFD-41FB-A8AE-52A9AE601D1A}" srcOrd="0" destOrd="2" presId="urn:microsoft.com/office/officeart/2005/8/layout/hList1"/>
    <dgm:cxn modelId="{E04864BA-3A8C-447C-96FE-2C43EB630AD0}" type="presOf" srcId="{214ED32B-61B0-44C3-B291-953C33341719}" destId="{12840584-20FB-439A-8A59-A7CDF1E1384D}" srcOrd="0" destOrd="0" presId="urn:microsoft.com/office/officeart/2005/8/layout/hList1"/>
    <dgm:cxn modelId="{B942E74D-7DE2-4395-9656-A484465E44F7}" type="presOf" srcId="{321E4041-06A9-4B2E-AA10-36BE547B5BFE}" destId="{645EC64A-1CFD-41FB-A8AE-52A9AE601D1A}" srcOrd="0" destOrd="4" presId="urn:microsoft.com/office/officeart/2005/8/layout/hList1"/>
    <dgm:cxn modelId="{35A0BF72-C30E-42E4-B273-CAD5653C2E70}" type="presOf" srcId="{9E9BAA61-FCDA-4C60-B7DF-5303852EEA0E}" destId="{10771140-D2AE-4EF6-A00F-7088339464D2}" srcOrd="0" destOrd="2" presId="urn:microsoft.com/office/officeart/2005/8/layout/hList1"/>
    <dgm:cxn modelId="{C2BD8642-83DB-4BDB-89FD-E969200B7875}" srcId="{FA51D01E-1C53-4D21-88D0-62FFDB7ABADE}" destId="{B7DE82C4-C6D9-48C7-88AF-D260D19DCB94}" srcOrd="0" destOrd="0" parTransId="{FEF5B419-50C6-46F3-B9CE-45B597432655}" sibTransId="{D5C9264A-24CE-4B74-AD88-72B852564BDF}"/>
    <dgm:cxn modelId="{FCC7E172-7301-4E50-9278-D0F2A84501B9}" type="presOf" srcId="{932F4B8B-F5CC-450E-83A4-DDD6411CABE3}" destId="{F36B2D4C-68CD-4C83-A798-200104E2CE83}" srcOrd="0" destOrd="1" presId="urn:microsoft.com/office/officeart/2005/8/layout/hList1"/>
    <dgm:cxn modelId="{5FD23467-55D5-4323-9299-242B0B7B3A6E}" srcId="{B7DE82C4-C6D9-48C7-88AF-D260D19DCB94}" destId="{82D7699A-CB9E-45CE-876A-2225932BC443}" srcOrd="2" destOrd="0" parTransId="{C5BCEE94-6CC7-43C9-8AB1-EDF25195104F}" sibTransId="{E3EC1DD1-59FF-43C2-B74B-73D42A03FDF5}"/>
    <dgm:cxn modelId="{B638D237-C8A8-4B7E-AF92-4B1A7281B8FF}" type="presOf" srcId="{3721D61C-F197-4EC3-9336-DDCE1CC20106}" destId="{645EC64A-1CFD-41FB-A8AE-52A9AE601D1A}" srcOrd="0" destOrd="0" presId="urn:microsoft.com/office/officeart/2005/8/layout/hList1"/>
    <dgm:cxn modelId="{59BD2FAD-8607-4950-AF5D-2BF2B835115A}" type="presOf" srcId="{99624721-9C6E-4FB7-806C-39B8ED719BE5}" destId="{10771140-D2AE-4EF6-A00F-7088339464D2}" srcOrd="0" destOrd="3" presId="urn:microsoft.com/office/officeart/2005/8/layout/hList1"/>
    <dgm:cxn modelId="{763D45BC-6575-4F10-95E5-0981E88D49BC}" type="presOf" srcId="{FA51D01E-1C53-4D21-88D0-62FFDB7ABADE}" destId="{1FF30EE8-1EC8-41A7-805C-3083250822CB}" srcOrd="0" destOrd="0" presId="urn:microsoft.com/office/officeart/2005/8/layout/hList1"/>
    <dgm:cxn modelId="{69754478-1DDD-4F3D-8678-3EFA8B034B74}" type="presOf" srcId="{39D597FD-2F52-4520-9543-70655405FBDC}" destId="{10771140-D2AE-4EF6-A00F-7088339464D2}" srcOrd="0" destOrd="0" presId="urn:microsoft.com/office/officeart/2005/8/layout/hList1"/>
    <dgm:cxn modelId="{55DDC346-1660-4CA4-9B25-1052D37856C5}" type="presParOf" srcId="{1FF30EE8-1EC8-41A7-805C-3083250822CB}" destId="{1E8633E8-8F23-4471-8D0D-40E5FBBF6A5D}" srcOrd="0" destOrd="0" presId="urn:microsoft.com/office/officeart/2005/8/layout/hList1"/>
    <dgm:cxn modelId="{47DD591B-73A1-4F4D-9137-A824CE7D30A6}" type="presParOf" srcId="{1E8633E8-8F23-4471-8D0D-40E5FBBF6A5D}" destId="{5619DFF2-2455-42D3-B806-7F615F4FE1CF}" srcOrd="0" destOrd="0" presId="urn:microsoft.com/office/officeart/2005/8/layout/hList1"/>
    <dgm:cxn modelId="{EB08EECD-AF7E-4A99-A120-69AD7885788D}" type="presParOf" srcId="{1E8633E8-8F23-4471-8D0D-40E5FBBF6A5D}" destId="{645EC64A-1CFD-41FB-A8AE-52A9AE601D1A}" srcOrd="1" destOrd="0" presId="urn:microsoft.com/office/officeart/2005/8/layout/hList1"/>
    <dgm:cxn modelId="{DFED0CBA-D8FC-4C79-8DA5-AE0E9464B89B}" type="presParOf" srcId="{1FF30EE8-1EC8-41A7-805C-3083250822CB}" destId="{316846C9-7414-4FFB-B799-6613FDF71EF8}" srcOrd="1" destOrd="0" presId="urn:microsoft.com/office/officeart/2005/8/layout/hList1"/>
    <dgm:cxn modelId="{D66B2371-E532-4434-816D-5F1B68FE4571}" type="presParOf" srcId="{1FF30EE8-1EC8-41A7-805C-3083250822CB}" destId="{C7108A94-13B1-4CE8-8A5C-0BEA220170DD}" srcOrd="2" destOrd="0" presId="urn:microsoft.com/office/officeart/2005/8/layout/hList1"/>
    <dgm:cxn modelId="{4A72D0CD-4A42-415B-AC1B-37F856F8529F}" type="presParOf" srcId="{C7108A94-13B1-4CE8-8A5C-0BEA220170DD}" destId="{D876F5F8-5765-45E6-B529-8CA73C0B48D0}" srcOrd="0" destOrd="0" presId="urn:microsoft.com/office/officeart/2005/8/layout/hList1"/>
    <dgm:cxn modelId="{005707C3-D77F-45D9-833D-A2C9113D9060}" type="presParOf" srcId="{C7108A94-13B1-4CE8-8A5C-0BEA220170DD}" destId="{10771140-D2AE-4EF6-A00F-7088339464D2}" srcOrd="1" destOrd="0" presId="urn:microsoft.com/office/officeart/2005/8/layout/hList1"/>
    <dgm:cxn modelId="{E2091C48-9B88-40A3-B909-8B62BA78229A}" type="presParOf" srcId="{1FF30EE8-1EC8-41A7-805C-3083250822CB}" destId="{787B0428-C8C3-401E-BED9-F90DEF2D8580}" srcOrd="3" destOrd="0" presId="urn:microsoft.com/office/officeart/2005/8/layout/hList1"/>
    <dgm:cxn modelId="{0B8105B4-D14B-4804-9C02-16165881C5ED}" type="presParOf" srcId="{1FF30EE8-1EC8-41A7-805C-3083250822CB}" destId="{47C32D18-7238-4264-82B4-04A52731A3CE}" srcOrd="4" destOrd="0" presId="urn:microsoft.com/office/officeart/2005/8/layout/hList1"/>
    <dgm:cxn modelId="{57FEDD97-0257-426D-8A4C-0BF9610F5437}" type="presParOf" srcId="{47C32D18-7238-4264-82B4-04A52731A3CE}" destId="{12840584-20FB-439A-8A59-A7CDF1E1384D}" srcOrd="0" destOrd="0" presId="urn:microsoft.com/office/officeart/2005/8/layout/hList1"/>
    <dgm:cxn modelId="{E1481C88-97B7-4846-9F1F-633E41D31CF8}" type="presParOf" srcId="{47C32D18-7238-4264-82B4-04A52731A3CE}" destId="{F36B2D4C-68CD-4C83-A798-200104E2CE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EA9F7-17AF-4B99-8B50-0217EAE758B2}">
      <dsp:nvSpPr>
        <dsp:cNvPr id="0" name=""/>
        <dsp:cNvSpPr/>
      </dsp:nvSpPr>
      <dsp:spPr>
        <a:xfrm>
          <a:off x="1711135" y="467432"/>
          <a:ext cx="3090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9661"/>
              </a:moveTo>
              <a:lnTo>
                <a:pt x="171622" y="49661"/>
              </a:lnTo>
              <a:lnTo>
                <a:pt x="171622" y="45720"/>
              </a:lnTo>
              <a:lnTo>
                <a:pt x="30904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 dirty="0"/>
        </a:p>
      </dsp:txBody>
      <dsp:txXfrm>
        <a:off x="1857165" y="511455"/>
        <a:ext cx="16983" cy="3395"/>
      </dsp:txXfrm>
    </dsp:sp>
    <dsp:sp modelId="{9EB29EF5-2F2B-4481-8FD6-1D9EDC032736}">
      <dsp:nvSpPr>
        <dsp:cNvPr id="0" name=""/>
        <dsp:cNvSpPr/>
      </dsp:nvSpPr>
      <dsp:spPr>
        <a:xfrm>
          <a:off x="236794" y="12736"/>
          <a:ext cx="1476140" cy="1008714"/>
        </a:xfrm>
        <a:prstGeom prst="homePlate">
          <a:avLst/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/>
            <a:t>Publicação da resolução do CNPE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1" u="sng" kern="1200" dirty="0"/>
            <a:t>OUT 2018</a:t>
          </a:r>
        </a:p>
      </dsp:txBody>
      <dsp:txXfrm>
        <a:off x="236794" y="12736"/>
        <a:ext cx="1223962" cy="1008714"/>
      </dsp:txXfrm>
    </dsp:sp>
    <dsp:sp modelId="{02326CB4-82F3-4582-B23A-2D70DC188488}">
      <dsp:nvSpPr>
        <dsp:cNvPr id="0" name=""/>
        <dsp:cNvSpPr/>
      </dsp:nvSpPr>
      <dsp:spPr>
        <a:xfrm>
          <a:off x="3526921" y="467432"/>
          <a:ext cx="308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91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 dirty="0"/>
        </a:p>
      </dsp:txBody>
      <dsp:txXfrm>
        <a:off x="3672889" y="511455"/>
        <a:ext cx="16975" cy="3395"/>
      </dsp:txXfrm>
    </dsp:sp>
    <dsp:sp modelId="{5F5EDF72-8E87-489B-AF48-18F9D831EC2F}">
      <dsp:nvSpPr>
        <dsp:cNvPr id="0" name=""/>
        <dsp:cNvSpPr/>
      </dsp:nvSpPr>
      <dsp:spPr>
        <a:xfrm>
          <a:off x="2052580" y="70310"/>
          <a:ext cx="1476140" cy="885684"/>
        </a:xfrm>
        <a:prstGeom prst="homePlate">
          <a:avLst/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Envio Relatório Market Sounding e Anexos</a:t>
          </a:r>
        </a:p>
      </dsp:txBody>
      <dsp:txXfrm>
        <a:off x="2052580" y="70310"/>
        <a:ext cx="1254719" cy="885684"/>
      </dsp:txXfrm>
    </dsp:sp>
    <dsp:sp modelId="{94D3A184-B877-4A55-B935-24FAD00BB607}">
      <dsp:nvSpPr>
        <dsp:cNvPr id="0" name=""/>
        <dsp:cNvSpPr/>
      </dsp:nvSpPr>
      <dsp:spPr>
        <a:xfrm>
          <a:off x="5342574" y="467432"/>
          <a:ext cx="308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1556" y="45720"/>
              </a:lnTo>
              <a:lnTo>
                <a:pt x="171556" y="53610"/>
              </a:lnTo>
              <a:lnTo>
                <a:pt x="308912" y="5361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 dirty="0"/>
        </a:p>
      </dsp:txBody>
      <dsp:txXfrm>
        <a:off x="5488540" y="511455"/>
        <a:ext cx="16980" cy="3395"/>
      </dsp:txXfrm>
    </dsp:sp>
    <dsp:sp modelId="{4A779A23-3638-46ED-B56A-3F9F727FB019}">
      <dsp:nvSpPr>
        <dsp:cNvPr id="0" name=""/>
        <dsp:cNvSpPr/>
      </dsp:nvSpPr>
      <dsp:spPr>
        <a:xfrm>
          <a:off x="3868233" y="70310"/>
          <a:ext cx="1476140" cy="885684"/>
        </a:xfrm>
        <a:prstGeom prst="homePlate">
          <a:avLst/>
        </a:prstGeom>
        <a:solidFill>
          <a:srgbClr val="001625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Realização do Market </a:t>
          </a:r>
          <a:r>
            <a:rPr lang="pt-BR" sz="10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Sounding</a:t>
          </a:r>
          <a:endParaRPr lang="pt-BR" sz="1000" b="0" kern="1200" dirty="0">
            <a:latin typeface="Calibri" panose="020F0502020204030204"/>
            <a:ea typeface="+mn-ea"/>
            <a:cs typeface="+mn-cs"/>
          </a:endParaRPr>
        </a:p>
      </dsp:txBody>
      <dsp:txXfrm>
        <a:off x="3868233" y="70310"/>
        <a:ext cx="1254719" cy="885684"/>
      </dsp:txXfrm>
    </dsp:sp>
    <dsp:sp modelId="{23834DE0-2CA1-4D56-A864-97094905C27F}">
      <dsp:nvSpPr>
        <dsp:cNvPr id="0" name=""/>
        <dsp:cNvSpPr/>
      </dsp:nvSpPr>
      <dsp:spPr>
        <a:xfrm>
          <a:off x="958597" y="1040287"/>
          <a:ext cx="5463359" cy="246826"/>
        </a:xfrm>
        <a:custGeom>
          <a:avLst/>
          <a:gdLst/>
          <a:ahLst/>
          <a:cxnLst/>
          <a:rect l="0" t="0" r="0" b="0"/>
          <a:pathLst>
            <a:path>
              <a:moveTo>
                <a:pt x="5463359" y="0"/>
              </a:moveTo>
              <a:lnTo>
                <a:pt x="5463359" y="140513"/>
              </a:lnTo>
              <a:lnTo>
                <a:pt x="0" y="140513"/>
              </a:lnTo>
              <a:lnTo>
                <a:pt x="0" y="24682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3553517" y="1162003"/>
        <a:ext cx="273519" cy="3395"/>
      </dsp:txXfrm>
    </dsp:sp>
    <dsp:sp modelId="{9DD1A87A-0295-40CB-80AE-D41F7D7AF571}">
      <dsp:nvSpPr>
        <dsp:cNvPr id="0" name=""/>
        <dsp:cNvSpPr/>
      </dsp:nvSpPr>
      <dsp:spPr>
        <a:xfrm>
          <a:off x="5683886" y="0"/>
          <a:ext cx="1476140" cy="1042087"/>
        </a:xfrm>
        <a:prstGeom prst="homePlate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0" kern="1200" dirty="0">
              <a:latin typeface="Calibri" panose="020F0502020204030204"/>
              <a:ea typeface="+mn-ea"/>
              <a:cs typeface="+mn-cs"/>
            </a:rPr>
            <a:t>Resolução de </a:t>
          </a:r>
          <a:r>
            <a:rPr lang="pt-BR" sz="700" b="0" kern="1200" dirty="0">
              <a:latin typeface="Calibri" panose="020F0502020204030204"/>
              <a:ea typeface="+mn-ea"/>
              <a:cs typeface="+mn-cs"/>
            </a:rPr>
            <a:t>enquadramento</a:t>
          </a:r>
          <a:r>
            <a:rPr lang="pt-BR" sz="900" b="0" kern="1200" dirty="0">
              <a:latin typeface="Calibri" panose="020F0502020204030204"/>
              <a:ea typeface="+mn-ea"/>
              <a:cs typeface="+mn-cs"/>
            </a:rPr>
            <a:t> CPPI e Decreto Presidencial</a:t>
          </a:r>
          <a:endParaRPr lang="pt-BR" sz="900" kern="1200" dirty="0"/>
        </a:p>
      </dsp:txBody>
      <dsp:txXfrm>
        <a:off x="5683886" y="0"/>
        <a:ext cx="1215618" cy="1042087"/>
      </dsp:txXfrm>
    </dsp:sp>
    <dsp:sp modelId="{39CA9AAA-2127-4A66-A874-624955CA851F}">
      <dsp:nvSpPr>
        <dsp:cNvPr id="0" name=""/>
        <dsp:cNvSpPr/>
      </dsp:nvSpPr>
      <dsp:spPr>
        <a:xfrm>
          <a:off x="1694867" y="1716636"/>
          <a:ext cx="4497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1968" y="45720"/>
              </a:lnTo>
              <a:lnTo>
                <a:pt x="241968" y="47447"/>
              </a:lnTo>
              <a:lnTo>
                <a:pt x="449736" y="47447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1907727" y="1760658"/>
        <a:ext cx="24016" cy="3395"/>
      </dsp:txXfrm>
    </dsp:sp>
    <dsp:sp modelId="{C9BC1097-6F16-4664-93D7-5BCF8F32D086}">
      <dsp:nvSpPr>
        <dsp:cNvPr id="0" name=""/>
        <dsp:cNvSpPr/>
      </dsp:nvSpPr>
      <dsp:spPr>
        <a:xfrm>
          <a:off x="220527" y="1319514"/>
          <a:ext cx="1476140" cy="885684"/>
        </a:xfrm>
        <a:prstGeom prst="homePlate">
          <a:avLst/>
        </a:prstGeom>
        <a:solidFill>
          <a:srgbClr val="001625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latin typeface="Calibri" panose="020F0502020204030204"/>
              <a:ea typeface="+mn-ea"/>
              <a:cs typeface="+mn-cs"/>
            </a:rPr>
            <a:t>Envio dos relatório do Market </a:t>
          </a:r>
          <a:r>
            <a:rPr lang="pt-BR" sz="1000" kern="1200" dirty="0" err="1">
              <a:latin typeface="Calibri" panose="020F0502020204030204"/>
              <a:ea typeface="+mn-ea"/>
              <a:cs typeface="+mn-cs"/>
            </a:rPr>
            <a:t>Sounding</a:t>
          </a:r>
          <a:endParaRPr lang="pt-BR" sz="1000" kern="1200" dirty="0">
            <a:latin typeface="Calibri" panose="020F0502020204030204"/>
            <a:ea typeface="+mn-ea"/>
            <a:cs typeface="+mn-cs"/>
          </a:endParaRPr>
        </a:p>
      </dsp:txBody>
      <dsp:txXfrm>
        <a:off x="220527" y="1319514"/>
        <a:ext cx="1254719" cy="885684"/>
      </dsp:txXfrm>
    </dsp:sp>
    <dsp:sp modelId="{A456891D-FE89-46D0-88C6-B09331B80B01}">
      <dsp:nvSpPr>
        <dsp:cNvPr id="0" name=""/>
        <dsp:cNvSpPr/>
      </dsp:nvSpPr>
      <dsp:spPr>
        <a:xfrm>
          <a:off x="3710700" y="1716636"/>
          <a:ext cx="242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447"/>
              </a:moveTo>
              <a:lnTo>
                <a:pt x="138269" y="47447"/>
              </a:lnTo>
              <a:lnTo>
                <a:pt x="138269" y="45720"/>
              </a:lnTo>
              <a:lnTo>
                <a:pt x="24233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3825046" y="1760658"/>
        <a:ext cx="13647" cy="3395"/>
      </dsp:txXfrm>
    </dsp:sp>
    <dsp:sp modelId="{1B475174-EB42-4402-B07E-2EF2BCAA099F}">
      <dsp:nvSpPr>
        <dsp:cNvPr id="0" name=""/>
        <dsp:cNvSpPr/>
      </dsp:nvSpPr>
      <dsp:spPr>
        <a:xfrm>
          <a:off x="2177004" y="1382260"/>
          <a:ext cx="1535496" cy="763646"/>
        </a:xfrm>
        <a:prstGeom prst="homePlate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 Formação do Comitê Interministerial</a:t>
          </a:r>
          <a:endParaRPr lang="pt-BR" sz="1000" kern="1200" dirty="0">
            <a:latin typeface="Calibri" panose="020F0502020204030204"/>
            <a:ea typeface="+mn-ea"/>
            <a:cs typeface="+mn-cs"/>
          </a:endParaRPr>
        </a:p>
      </dsp:txBody>
      <dsp:txXfrm>
        <a:off x="2177004" y="1382260"/>
        <a:ext cx="1344585" cy="763646"/>
      </dsp:txXfrm>
    </dsp:sp>
    <dsp:sp modelId="{C62E59A5-1D6D-4E22-A2D2-E71F3E3B86F1}">
      <dsp:nvSpPr>
        <dsp:cNvPr id="0" name=""/>
        <dsp:cNvSpPr/>
      </dsp:nvSpPr>
      <dsp:spPr>
        <a:xfrm>
          <a:off x="5459779" y="1716636"/>
          <a:ext cx="3174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748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>
        <a:off x="5609822" y="1760658"/>
        <a:ext cx="17404" cy="3395"/>
      </dsp:txXfrm>
    </dsp:sp>
    <dsp:sp modelId="{B91B24D0-090E-4E61-A366-49A1D01CF12F}">
      <dsp:nvSpPr>
        <dsp:cNvPr id="0" name=""/>
        <dsp:cNvSpPr/>
      </dsp:nvSpPr>
      <dsp:spPr>
        <a:xfrm>
          <a:off x="3985439" y="1319514"/>
          <a:ext cx="1476140" cy="885684"/>
        </a:xfrm>
        <a:prstGeom prst="homePlate">
          <a:avLst/>
        </a:prstGeom>
        <a:solidFill>
          <a:srgbClr val="001625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1" kern="1200" dirty="0">
              <a:latin typeface="Calibri" panose="020F0502020204030204"/>
              <a:ea typeface="+mn-ea"/>
              <a:cs typeface="+mn-cs"/>
            </a:rPr>
            <a:t>Contratação de Consultor independente</a:t>
          </a:r>
          <a:endParaRPr lang="pt-BR" sz="1000" b="1" kern="1200" dirty="0"/>
        </a:p>
      </dsp:txBody>
      <dsp:txXfrm>
        <a:off x="3985439" y="1319514"/>
        <a:ext cx="1254719" cy="885684"/>
      </dsp:txXfrm>
    </dsp:sp>
    <dsp:sp modelId="{48E66019-B8FE-4E2B-9BDC-D71AF705728A}">
      <dsp:nvSpPr>
        <dsp:cNvPr id="0" name=""/>
        <dsp:cNvSpPr/>
      </dsp:nvSpPr>
      <dsp:spPr>
        <a:xfrm>
          <a:off x="988267" y="2203398"/>
          <a:ext cx="5559471" cy="371264"/>
        </a:xfrm>
        <a:custGeom>
          <a:avLst/>
          <a:gdLst/>
          <a:ahLst/>
          <a:cxnLst/>
          <a:rect l="0" t="0" r="0" b="0"/>
          <a:pathLst>
            <a:path>
              <a:moveTo>
                <a:pt x="5559471" y="0"/>
              </a:moveTo>
              <a:lnTo>
                <a:pt x="5559471" y="202732"/>
              </a:lnTo>
              <a:lnTo>
                <a:pt x="0" y="202732"/>
              </a:lnTo>
              <a:lnTo>
                <a:pt x="0" y="371264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3628654" y="2387333"/>
        <a:ext cx="278698" cy="3395"/>
      </dsp:txXfrm>
    </dsp:sp>
    <dsp:sp modelId="{45F3944A-142A-4C8D-AE7C-D6245E582CBE}">
      <dsp:nvSpPr>
        <dsp:cNvPr id="0" name=""/>
        <dsp:cNvSpPr/>
      </dsp:nvSpPr>
      <dsp:spPr>
        <a:xfrm>
          <a:off x="5809668" y="1319514"/>
          <a:ext cx="1476140" cy="885684"/>
        </a:xfrm>
        <a:prstGeom prst="homePlate">
          <a:avLst/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Apresentação para o TCU</a:t>
          </a:r>
          <a:endParaRPr lang="pt-BR" sz="1000" kern="1200" dirty="0">
            <a:latin typeface="Calibri" panose="020F0502020204030204"/>
            <a:ea typeface="+mn-ea"/>
            <a:cs typeface="+mn-cs"/>
          </a:endParaRPr>
        </a:p>
      </dsp:txBody>
      <dsp:txXfrm>
        <a:off x="5809668" y="1319514"/>
        <a:ext cx="1254719" cy="885684"/>
      </dsp:txXfrm>
    </dsp:sp>
    <dsp:sp modelId="{AA7ED867-4701-46F4-AB41-25E46BD84CF7}">
      <dsp:nvSpPr>
        <dsp:cNvPr id="0" name=""/>
        <dsp:cNvSpPr/>
      </dsp:nvSpPr>
      <dsp:spPr>
        <a:xfrm>
          <a:off x="1724538" y="3004185"/>
          <a:ext cx="308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91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1870506" y="3048207"/>
        <a:ext cx="16975" cy="3395"/>
      </dsp:txXfrm>
    </dsp:sp>
    <dsp:sp modelId="{67605263-8297-413B-AA32-9B731FD50FF1}">
      <dsp:nvSpPr>
        <dsp:cNvPr id="0" name=""/>
        <dsp:cNvSpPr/>
      </dsp:nvSpPr>
      <dsp:spPr>
        <a:xfrm>
          <a:off x="250197" y="2607063"/>
          <a:ext cx="1476140" cy="885684"/>
        </a:xfrm>
        <a:prstGeom prst="homePlate">
          <a:avLst/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Entrega e validação do modelo</a:t>
          </a:r>
        </a:p>
      </dsp:txBody>
      <dsp:txXfrm>
        <a:off x="250197" y="2607063"/>
        <a:ext cx="1254719" cy="885684"/>
      </dsp:txXfrm>
    </dsp:sp>
    <dsp:sp modelId="{71AC4676-1E74-4557-82C7-EF3C860173E6}">
      <dsp:nvSpPr>
        <dsp:cNvPr id="0" name=""/>
        <dsp:cNvSpPr/>
      </dsp:nvSpPr>
      <dsp:spPr>
        <a:xfrm>
          <a:off x="3540191" y="3004185"/>
          <a:ext cx="308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91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>
        <a:off x="3686160" y="3048207"/>
        <a:ext cx="16975" cy="3395"/>
      </dsp:txXfrm>
    </dsp:sp>
    <dsp:sp modelId="{D31B291E-D0E8-4388-912B-45D419528057}">
      <dsp:nvSpPr>
        <dsp:cNvPr id="0" name=""/>
        <dsp:cNvSpPr/>
      </dsp:nvSpPr>
      <dsp:spPr>
        <a:xfrm>
          <a:off x="2065850" y="2607063"/>
          <a:ext cx="1476140" cy="885684"/>
        </a:xfrm>
        <a:prstGeom prst="homePlate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Aprovação do Modelo pelo CPPI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1" i="1" u="sng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JUN 2020</a:t>
          </a:r>
        </a:p>
      </dsp:txBody>
      <dsp:txXfrm>
        <a:off x="2065850" y="2607063"/>
        <a:ext cx="1254719" cy="885684"/>
      </dsp:txXfrm>
    </dsp:sp>
    <dsp:sp modelId="{69840649-3585-4048-9BE0-13AF094F773D}">
      <dsp:nvSpPr>
        <dsp:cNvPr id="0" name=""/>
        <dsp:cNvSpPr/>
      </dsp:nvSpPr>
      <dsp:spPr>
        <a:xfrm>
          <a:off x="5361218" y="3004185"/>
          <a:ext cx="308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91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5507186" y="3048207"/>
        <a:ext cx="16975" cy="3395"/>
      </dsp:txXfrm>
    </dsp:sp>
    <dsp:sp modelId="{D8233B65-7F98-4460-84D5-B0E32A02E303}">
      <dsp:nvSpPr>
        <dsp:cNvPr id="0" name=""/>
        <dsp:cNvSpPr/>
      </dsp:nvSpPr>
      <dsp:spPr>
        <a:xfrm>
          <a:off x="3881504" y="2607063"/>
          <a:ext cx="1481513" cy="885684"/>
        </a:xfrm>
        <a:prstGeom prst="homePlate">
          <a:avLst/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Estruturação do Modelo de Negócios</a:t>
          </a:r>
        </a:p>
      </dsp:txBody>
      <dsp:txXfrm>
        <a:off x="3881504" y="2607063"/>
        <a:ext cx="1260092" cy="885684"/>
      </dsp:txXfrm>
    </dsp:sp>
    <dsp:sp modelId="{1C05A786-08BB-4AA6-A3F7-507B3A6CD17C}">
      <dsp:nvSpPr>
        <dsp:cNvPr id="0" name=""/>
        <dsp:cNvSpPr/>
      </dsp:nvSpPr>
      <dsp:spPr>
        <a:xfrm>
          <a:off x="988267" y="3490947"/>
          <a:ext cx="5493347" cy="308912"/>
        </a:xfrm>
        <a:custGeom>
          <a:avLst/>
          <a:gdLst/>
          <a:ahLst/>
          <a:cxnLst/>
          <a:rect l="0" t="0" r="0" b="0"/>
          <a:pathLst>
            <a:path>
              <a:moveTo>
                <a:pt x="5493347" y="0"/>
              </a:moveTo>
              <a:lnTo>
                <a:pt x="5493347" y="171556"/>
              </a:lnTo>
              <a:lnTo>
                <a:pt x="0" y="171556"/>
              </a:lnTo>
              <a:lnTo>
                <a:pt x="0" y="30891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597345" y="3643706"/>
        <a:ext cx="275191" cy="3395"/>
      </dsp:txXfrm>
    </dsp:sp>
    <dsp:sp modelId="{552E679B-0459-4DF0-9FA4-FE6511994C2C}">
      <dsp:nvSpPr>
        <dsp:cNvPr id="0" name=""/>
        <dsp:cNvSpPr/>
      </dsp:nvSpPr>
      <dsp:spPr>
        <a:xfrm>
          <a:off x="5702530" y="2607063"/>
          <a:ext cx="1558169" cy="885684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Implementação do modelo de viabilização</a:t>
          </a:r>
        </a:p>
      </dsp:txBody>
      <dsp:txXfrm>
        <a:off x="5702530" y="2607063"/>
        <a:ext cx="1336748" cy="885684"/>
      </dsp:txXfrm>
    </dsp:sp>
    <dsp:sp modelId="{7894C479-2E93-48FD-A42A-B158BF59415D}">
      <dsp:nvSpPr>
        <dsp:cNvPr id="0" name=""/>
        <dsp:cNvSpPr/>
      </dsp:nvSpPr>
      <dsp:spPr>
        <a:xfrm>
          <a:off x="1724538" y="4229382"/>
          <a:ext cx="308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91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1870506" y="4273404"/>
        <a:ext cx="16975" cy="3395"/>
      </dsp:txXfrm>
    </dsp:sp>
    <dsp:sp modelId="{2A3E32DF-0F07-426D-91F1-786BD97C6BE8}">
      <dsp:nvSpPr>
        <dsp:cNvPr id="0" name=""/>
        <dsp:cNvSpPr/>
      </dsp:nvSpPr>
      <dsp:spPr>
        <a:xfrm>
          <a:off x="250197" y="3832260"/>
          <a:ext cx="1476140" cy="885684"/>
        </a:xfrm>
        <a:prstGeom prst="homePlate">
          <a:avLst/>
        </a:prstGeom>
        <a:solidFill>
          <a:srgbClr val="001625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latin typeface="Calibri" panose="020F0502020204030204" pitchFamily="34" charset="0"/>
              <a:cs typeface="Calibri" panose="020F0502020204030204" pitchFamily="34" charset="0"/>
            </a:rPr>
            <a:t>Submissão ao TCU</a:t>
          </a:r>
        </a:p>
      </dsp:txBody>
      <dsp:txXfrm>
        <a:off x="250197" y="3832260"/>
        <a:ext cx="1254719" cy="885684"/>
      </dsp:txXfrm>
    </dsp:sp>
    <dsp:sp modelId="{5ACF544C-F5A0-41FD-B368-D423F92FA526}">
      <dsp:nvSpPr>
        <dsp:cNvPr id="0" name=""/>
        <dsp:cNvSpPr/>
      </dsp:nvSpPr>
      <dsp:spPr>
        <a:xfrm>
          <a:off x="3540191" y="4229382"/>
          <a:ext cx="3089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891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3686160" y="4273404"/>
        <a:ext cx="16975" cy="3395"/>
      </dsp:txXfrm>
    </dsp:sp>
    <dsp:sp modelId="{84E37FD1-AF9E-4791-B83C-A87A2C586FDB}">
      <dsp:nvSpPr>
        <dsp:cNvPr id="0" name=""/>
        <dsp:cNvSpPr/>
      </dsp:nvSpPr>
      <dsp:spPr>
        <a:xfrm>
          <a:off x="2065850" y="3832260"/>
          <a:ext cx="1476140" cy="885684"/>
        </a:xfrm>
        <a:prstGeom prst="homePlate">
          <a:avLst/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Atos Societários de aprovação</a:t>
          </a:r>
          <a:endParaRPr lang="pt-BR" sz="1000" kern="1200" dirty="0"/>
        </a:p>
      </dsp:txBody>
      <dsp:txXfrm>
        <a:off x="2065850" y="3832260"/>
        <a:ext cx="1254719" cy="885684"/>
      </dsp:txXfrm>
    </dsp:sp>
    <dsp:sp modelId="{DC77A3AA-2A60-448F-9E37-22D256559C11}">
      <dsp:nvSpPr>
        <dsp:cNvPr id="0" name=""/>
        <dsp:cNvSpPr/>
      </dsp:nvSpPr>
      <dsp:spPr>
        <a:xfrm>
          <a:off x="5355844" y="4229382"/>
          <a:ext cx="3456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9941" y="45720"/>
              </a:lnTo>
              <a:lnTo>
                <a:pt x="189941" y="45986"/>
              </a:lnTo>
              <a:lnTo>
                <a:pt x="345683" y="4598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50" kern="1200"/>
        </a:p>
      </dsp:txBody>
      <dsp:txXfrm>
        <a:off x="5519279" y="4273404"/>
        <a:ext cx="18814" cy="3395"/>
      </dsp:txXfrm>
    </dsp:sp>
    <dsp:sp modelId="{1E65A963-B44D-4502-8D8C-6E4CCB926B6A}">
      <dsp:nvSpPr>
        <dsp:cNvPr id="0" name=""/>
        <dsp:cNvSpPr/>
      </dsp:nvSpPr>
      <dsp:spPr>
        <a:xfrm>
          <a:off x="3881504" y="3832260"/>
          <a:ext cx="1476140" cy="885684"/>
        </a:xfrm>
        <a:prstGeom prst="homePlate">
          <a:avLst/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Lançamento do Edital</a:t>
          </a:r>
          <a:endParaRPr lang="pt-BR" sz="1000" b="0" kern="1200" dirty="0"/>
        </a:p>
      </dsp:txBody>
      <dsp:txXfrm>
        <a:off x="3881504" y="3832260"/>
        <a:ext cx="1254719" cy="885684"/>
      </dsp:txXfrm>
    </dsp:sp>
    <dsp:sp modelId="{60CAA3C4-6531-4F17-9928-BA2BC628CEDE}">
      <dsp:nvSpPr>
        <dsp:cNvPr id="0" name=""/>
        <dsp:cNvSpPr/>
      </dsp:nvSpPr>
      <dsp:spPr>
        <a:xfrm>
          <a:off x="5733927" y="3832526"/>
          <a:ext cx="1476140" cy="885684"/>
        </a:xfrm>
        <a:prstGeom prst="homePlate">
          <a:avLst/>
        </a:prstGeom>
        <a:solidFill>
          <a:srgbClr val="001625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kern="1200" dirty="0">
              <a:latin typeface="Calibri" panose="020F0502020204030204"/>
              <a:ea typeface="+mn-ea"/>
              <a:cs typeface="+mn-cs"/>
            </a:rPr>
            <a:t>Entrada do parceiro</a:t>
          </a:r>
          <a:endParaRPr lang="pt-BR" sz="1000" kern="1200" dirty="0"/>
        </a:p>
      </dsp:txBody>
      <dsp:txXfrm>
        <a:off x="5733927" y="3832526"/>
        <a:ext cx="1254719" cy="885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79B4917F-066A-47DC-BFC8-E32FA573F2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FAB26E2-465E-4816-9F01-DA9F7141FB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DD8AD6-97D5-435C-82DB-5A84480032C3}" type="datetimeFigureOut">
              <a:rPr lang="pt-BR"/>
              <a:pPr>
                <a:defRPr/>
              </a:pPr>
              <a:t>30/06/2022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C372C721-445C-43AC-9AC7-6CB0A50267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8CADC761-F1C7-44B5-8E13-993B4B180A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4BD5166-FFF0-49F5-AF29-4DB97A1EC0F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11F3D4CD-5F32-4DD5-A165-9EA821C2B8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4DDEA7EE-DEE2-4D54-8EAF-2BBF2F31036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CD9A06-4269-438F-8F58-40ED1F2FFF39}" type="datetimeFigureOut">
              <a:rPr lang="pt-BR"/>
              <a:pPr>
                <a:defRPr/>
              </a:pPr>
              <a:t>30/06/2022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xmlns="" id="{C78BB8CE-71B5-4137-84DA-A703DC6A20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2" rIns="91420" bIns="45712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xmlns="" id="{FCA27C88-3DDE-484C-BB9C-F95CE18F2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20" tIns="45712" rIns="91420" bIns="45712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72E189E-FCF3-4E60-AA95-795D1EDDE2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2EF6E3E-4FAD-47BA-873B-DED3DEE6A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9C34140-671C-4C95-ABEB-0BEC517274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798893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5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70416-0064-48B2-8CF6-31C0329E5422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6193"/>
            <a:ext cx="5435708" cy="4465216"/>
          </a:xfrm>
        </p:spPr>
        <p:txBody>
          <a:bodyPr lIns="93109" tIns="46554" rIns="93109" bIns="46554"/>
          <a:lstStyle/>
          <a:p>
            <a:r>
              <a:rPr lang="pt-BR" altLang="pt-BR" sz="2300" dirty="0"/>
              <a:t>A definição de desenvolvimento sustentável foi estabelecida em 1987 pelo relatório </a:t>
            </a:r>
            <a:r>
              <a:rPr lang="pt-BR" altLang="pt-BR" sz="2300" dirty="0" err="1"/>
              <a:t>Brundtland</a:t>
            </a:r>
            <a:r>
              <a:rPr lang="pt-BR" altLang="pt-BR" sz="2300" dirty="0"/>
              <a:t>:</a:t>
            </a:r>
          </a:p>
          <a:p>
            <a:r>
              <a:rPr lang="pt-BR" altLang="pt-BR" sz="2300" dirty="0"/>
              <a:t>“é aquele que atende as necessidades do presente sem comprometer as necessidades das gerações futuras”</a:t>
            </a:r>
          </a:p>
          <a:p>
            <a:r>
              <a:rPr lang="pt-BR" altLang="pt-BR" sz="2300" dirty="0"/>
              <a:t>sendo baseado nas dimensões ambiental, econômica e social </a:t>
            </a:r>
          </a:p>
        </p:txBody>
      </p:sp>
    </p:spTree>
    <p:extLst>
      <p:ext uri="{BB962C8B-B14F-4D97-AF65-F5344CB8AC3E}">
        <p14:creationId xmlns:p14="http://schemas.microsoft.com/office/powerpoint/2010/main" val="2539391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70416-0064-48B2-8CF6-31C0329E5422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6193"/>
            <a:ext cx="5435708" cy="4465216"/>
          </a:xfrm>
        </p:spPr>
        <p:txBody>
          <a:bodyPr lIns="93109" tIns="46554" rIns="93109" bIns="46554"/>
          <a:lstStyle/>
          <a:p>
            <a:r>
              <a:rPr lang="pt-BR" altLang="pt-BR" sz="2300" dirty="0"/>
              <a:t>A definição de desenvolvimento sustentável foi estabelecida em 1987 pelo relatório </a:t>
            </a:r>
            <a:r>
              <a:rPr lang="pt-BR" altLang="pt-BR" sz="2300" dirty="0" err="1"/>
              <a:t>Brundtland</a:t>
            </a:r>
            <a:r>
              <a:rPr lang="pt-BR" altLang="pt-BR" sz="2300" dirty="0"/>
              <a:t>:</a:t>
            </a:r>
          </a:p>
          <a:p>
            <a:r>
              <a:rPr lang="pt-BR" altLang="pt-BR" sz="2300" dirty="0"/>
              <a:t>“é aquele que atende as necessidades do presente sem comprometer as necessidades das gerações futuras”</a:t>
            </a:r>
          </a:p>
          <a:p>
            <a:r>
              <a:rPr lang="pt-BR" altLang="pt-BR" sz="2300" dirty="0"/>
              <a:t>sendo baseado nas dimensões ambiental, econômica e social </a:t>
            </a:r>
          </a:p>
        </p:txBody>
      </p:sp>
    </p:spTree>
    <p:extLst>
      <p:ext uri="{BB962C8B-B14F-4D97-AF65-F5344CB8AC3E}">
        <p14:creationId xmlns:p14="http://schemas.microsoft.com/office/powerpoint/2010/main" val="183711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70416-0064-48B2-8CF6-31C0329E5422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6193"/>
            <a:ext cx="5435708" cy="4465216"/>
          </a:xfrm>
        </p:spPr>
        <p:txBody>
          <a:bodyPr lIns="93109" tIns="46554" rIns="93109" bIns="46554"/>
          <a:lstStyle/>
          <a:p>
            <a:r>
              <a:rPr lang="pt-BR" altLang="pt-BR" sz="2300" dirty="0"/>
              <a:t>A definição de desenvolvimento sustentável foi estabelecida em 1987 pelo relatório </a:t>
            </a:r>
            <a:r>
              <a:rPr lang="pt-BR" altLang="pt-BR" sz="2300" dirty="0" err="1"/>
              <a:t>Brundtland</a:t>
            </a:r>
            <a:r>
              <a:rPr lang="pt-BR" altLang="pt-BR" sz="2300" dirty="0"/>
              <a:t>:</a:t>
            </a:r>
          </a:p>
          <a:p>
            <a:r>
              <a:rPr lang="pt-BR" altLang="pt-BR" sz="2300" dirty="0"/>
              <a:t>“é aquele que atende as necessidades do presente sem comprometer as necessidades das gerações futuras”</a:t>
            </a:r>
          </a:p>
          <a:p>
            <a:r>
              <a:rPr lang="pt-BR" altLang="pt-BR" sz="2300" dirty="0"/>
              <a:t>sendo baseado nas dimensões ambiental, econômica e social </a:t>
            </a:r>
          </a:p>
        </p:txBody>
      </p:sp>
    </p:spTree>
    <p:extLst>
      <p:ext uri="{BB962C8B-B14F-4D97-AF65-F5344CB8AC3E}">
        <p14:creationId xmlns:p14="http://schemas.microsoft.com/office/powerpoint/2010/main" val="1173637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70416-0064-48B2-8CF6-31C0329E5422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6193"/>
            <a:ext cx="5435708" cy="4465216"/>
          </a:xfrm>
        </p:spPr>
        <p:txBody>
          <a:bodyPr lIns="93109" tIns="46554" rIns="93109" bIns="46554"/>
          <a:lstStyle/>
          <a:p>
            <a:r>
              <a:rPr lang="pt-BR" altLang="pt-BR" sz="2300" dirty="0"/>
              <a:t>A definição de desenvolvimento sustentável foi estabelecida em 1987 pelo relatório </a:t>
            </a:r>
            <a:r>
              <a:rPr lang="pt-BR" altLang="pt-BR" sz="2300" dirty="0" err="1"/>
              <a:t>Brundtland</a:t>
            </a:r>
            <a:r>
              <a:rPr lang="pt-BR" altLang="pt-BR" sz="2300" dirty="0"/>
              <a:t>:</a:t>
            </a:r>
          </a:p>
          <a:p>
            <a:r>
              <a:rPr lang="pt-BR" altLang="pt-BR" sz="2300" dirty="0"/>
              <a:t>“é aquele que atende as necessidades do presente sem comprometer as necessidades das gerações futuras”</a:t>
            </a:r>
          </a:p>
          <a:p>
            <a:r>
              <a:rPr lang="pt-BR" altLang="pt-BR" sz="2300" dirty="0"/>
              <a:t>sendo baseado nas dimensões ambiental, econômica e social </a:t>
            </a:r>
          </a:p>
        </p:txBody>
      </p:sp>
    </p:spTree>
    <p:extLst>
      <p:ext uri="{BB962C8B-B14F-4D97-AF65-F5344CB8AC3E}">
        <p14:creationId xmlns:p14="http://schemas.microsoft.com/office/powerpoint/2010/main" val="3774566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União e ELB menos expostas ao risco da obra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Maior conjunto de interessados</a:t>
            </a:r>
          </a:p>
        </p:txBody>
      </p:sp>
    </p:spTree>
    <p:extLst>
      <p:ext uri="{BB962C8B-B14F-4D97-AF65-F5344CB8AC3E}">
        <p14:creationId xmlns:p14="http://schemas.microsoft.com/office/powerpoint/2010/main" val="7341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.w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89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32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xmlns="" id="{50FA4250-E5DB-46E1-B15C-A218D4414337}"/>
              </a:ext>
            </a:extLst>
          </p:cNvPr>
          <p:cNvSpPr/>
          <p:nvPr userDrawn="1"/>
        </p:nvSpPr>
        <p:spPr>
          <a:xfrm flipH="1" flipV="1">
            <a:off x="9882188" y="-100013"/>
            <a:ext cx="2419350" cy="7005638"/>
          </a:xfrm>
          <a:custGeom>
            <a:avLst/>
            <a:gdLst>
              <a:gd name="connsiteX0" fmla="*/ 0 w 1907704"/>
              <a:gd name="connsiteY0" fmla="*/ 6597352 h 6597352"/>
              <a:gd name="connsiteX1" fmla="*/ 0 w 1907704"/>
              <a:gd name="connsiteY1" fmla="*/ 0 h 6597352"/>
              <a:gd name="connsiteX2" fmla="*/ 1907704 w 1907704"/>
              <a:gd name="connsiteY2" fmla="*/ 6597352 h 6597352"/>
              <a:gd name="connsiteX3" fmla="*/ 0 w 1907704"/>
              <a:gd name="connsiteY3" fmla="*/ 6597352 h 6597352"/>
              <a:gd name="connsiteX0" fmla="*/ 0 w 1711761"/>
              <a:gd name="connsiteY0" fmla="*/ 6597352 h 6597352"/>
              <a:gd name="connsiteX1" fmla="*/ 0 w 1711761"/>
              <a:gd name="connsiteY1" fmla="*/ 0 h 6597352"/>
              <a:gd name="connsiteX2" fmla="*/ 1711761 w 1711761"/>
              <a:gd name="connsiteY2" fmla="*/ 6597352 h 6597352"/>
              <a:gd name="connsiteX3" fmla="*/ 0 w 1711761"/>
              <a:gd name="connsiteY3" fmla="*/ 6597352 h 6597352"/>
              <a:gd name="connsiteX0" fmla="*/ 0 w 1713982"/>
              <a:gd name="connsiteY0" fmla="*/ 6597352 h 6597352"/>
              <a:gd name="connsiteX1" fmla="*/ 0 w 1713982"/>
              <a:gd name="connsiteY1" fmla="*/ 0 h 6597352"/>
              <a:gd name="connsiteX2" fmla="*/ 1711761 w 1713982"/>
              <a:gd name="connsiteY2" fmla="*/ 6597352 h 6597352"/>
              <a:gd name="connsiteX3" fmla="*/ 0 w 1713982"/>
              <a:gd name="connsiteY3" fmla="*/ 6597352 h 6597352"/>
              <a:gd name="connsiteX0" fmla="*/ 0 w 1713982"/>
              <a:gd name="connsiteY0" fmla="*/ 6880380 h 6880380"/>
              <a:gd name="connsiteX1" fmla="*/ 0 w 1713982"/>
              <a:gd name="connsiteY1" fmla="*/ 0 h 6880380"/>
              <a:gd name="connsiteX2" fmla="*/ 1711761 w 1713982"/>
              <a:gd name="connsiteY2" fmla="*/ 6880380 h 6880380"/>
              <a:gd name="connsiteX3" fmla="*/ 0 w 1713982"/>
              <a:gd name="connsiteY3" fmla="*/ 6880380 h 6880380"/>
              <a:gd name="connsiteX0" fmla="*/ 16 w 1713300"/>
              <a:gd name="connsiteY0" fmla="*/ 6880380 h 6880380"/>
              <a:gd name="connsiteX1" fmla="*/ 16 w 1713300"/>
              <a:gd name="connsiteY1" fmla="*/ 0 h 6880380"/>
              <a:gd name="connsiteX2" fmla="*/ 1711777 w 1713300"/>
              <a:gd name="connsiteY2" fmla="*/ 6880380 h 6880380"/>
              <a:gd name="connsiteX3" fmla="*/ 16 w 1713300"/>
              <a:gd name="connsiteY3" fmla="*/ 6880380 h 6880380"/>
              <a:gd name="connsiteX0" fmla="*/ 9462 w 1721708"/>
              <a:gd name="connsiteY0" fmla="*/ 7411528 h 7411528"/>
              <a:gd name="connsiteX1" fmla="*/ 9462 w 1721708"/>
              <a:gd name="connsiteY1" fmla="*/ 531148 h 7411528"/>
              <a:gd name="connsiteX2" fmla="*/ 183633 w 1721708"/>
              <a:gd name="connsiteY2" fmla="*/ 1239328 h 7411528"/>
              <a:gd name="connsiteX3" fmla="*/ 1721223 w 1721708"/>
              <a:gd name="connsiteY3" fmla="*/ 7411528 h 7411528"/>
              <a:gd name="connsiteX4" fmla="*/ 9462 w 1721708"/>
              <a:gd name="connsiteY4" fmla="*/ 7411528 h 7411528"/>
              <a:gd name="connsiteX0" fmla="*/ 18306 w 1730552"/>
              <a:gd name="connsiteY0" fmla="*/ 6955948 h 6955948"/>
              <a:gd name="connsiteX1" fmla="*/ 18306 w 1730552"/>
              <a:gd name="connsiteY1" fmla="*/ 75568 h 6955948"/>
              <a:gd name="connsiteX2" fmla="*/ 192477 w 1730552"/>
              <a:gd name="connsiteY2" fmla="*/ 783748 h 6955948"/>
              <a:gd name="connsiteX3" fmla="*/ 1730067 w 1730552"/>
              <a:gd name="connsiteY3" fmla="*/ 6955948 h 6955948"/>
              <a:gd name="connsiteX4" fmla="*/ 18306 w 1730552"/>
              <a:gd name="connsiteY4" fmla="*/ 6955948 h 6955948"/>
              <a:gd name="connsiteX0" fmla="*/ 0 w 1712290"/>
              <a:gd name="connsiteY0" fmla="*/ 7345883 h 7345883"/>
              <a:gd name="connsiteX1" fmla="*/ 0 w 1712290"/>
              <a:gd name="connsiteY1" fmla="*/ 465503 h 7345883"/>
              <a:gd name="connsiteX2" fmla="*/ 283028 w 1712290"/>
              <a:gd name="connsiteY2" fmla="*/ 520540 h 7345883"/>
              <a:gd name="connsiteX3" fmla="*/ 1711761 w 1712290"/>
              <a:gd name="connsiteY3" fmla="*/ 7345883 h 7345883"/>
              <a:gd name="connsiteX4" fmla="*/ 0 w 1712290"/>
              <a:gd name="connsiteY4" fmla="*/ 7345883 h 7345883"/>
              <a:gd name="connsiteX0" fmla="*/ 0 w 1712290"/>
              <a:gd name="connsiteY0" fmla="*/ 7709886 h 7709886"/>
              <a:gd name="connsiteX1" fmla="*/ 0 w 1712290"/>
              <a:gd name="connsiteY1" fmla="*/ 829506 h 7709886"/>
              <a:gd name="connsiteX2" fmla="*/ 283028 w 1712290"/>
              <a:gd name="connsiteY2" fmla="*/ 884543 h 7709886"/>
              <a:gd name="connsiteX3" fmla="*/ 1711761 w 1712290"/>
              <a:gd name="connsiteY3" fmla="*/ 7709886 h 7709886"/>
              <a:gd name="connsiteX4" fmla="*/ 0 w 1712290"/>
              <a:gd name="connsiteY4" fmla="*/ 7709886 h 7709886"/>
              <a:gd name="connsiteX0" fmla="*/ 0 w 1713534"/>
              <a:gd name="connsiteY0" fmla="*/ 7372868 h 7372868"/>
              <a:gd name="connsiteX1" fmla="*/ 0 w 1713534"/>
              <a:gd name="connsiteY1" fmla="*/ 492488 h 7372868"/>
              <a:gd name="connsiteX2" fmla="*/ 283028 w 1713534"/>
              <a:gd name="connsiteY2" fmla="*/ 547525 h 7372868"/>
              <a:gd name="connsiteX3" fmla="*/ 1711761 w 1713534"/>
              <a:gd name="connsiteY3" fmla="*/ 7372868 h 7372868"/>
              <a:gd name="connsiteX4" fmla="*/ 0 w 1713534"/>
              <a:gd name="connsiteY4" fmla="*/ 7372868 h 7372868"/>
              <a:gd name="connsiteX0" fmla="*/ 0 w 1712118"/>
              <a:gd name="connsiteY0" fmla="*/ 7374891 h 7374891"/>
              <a:gd name="connsiteX1" fmla="*/ 0 w 1712118"/>
              <a:gd name="connsiteY1" fmla="*/ 494511 h 7374891"/>
              <a:gd name="connsiteX2" fmla="*/ 283028 w 1712118"/>
              <a:gd name="connsiteY2" fmla="*/ 549548 h 7374891"/>
              <a:gd name="connsiteX3" fmla="*/ 1711761 w 1712118"/>
              <a:gd name="connsiteY3" fmla="*/ 7374891 h 7374891"/>
              <a:gd name="connsiteX4" fmla="*/ 0 w 1712118"/>
              <a:gd name="connsiteY4" fmla="*/ 7374891 h 7374891"/>
              <a:gd name="connsiteX0" fmla="*/ 0 w 1712118"/>
              <a:gd name="connsiteY0" fmla="*/ 6880380 h 6880380"/>
              <a:gd name="connsiteX1" fmla="*/ 0 w 1712118"/>
              <a:gd name="connsiteY1" fmla="*/ 0 h 6880380"/>
              <a:gd name="connsiteX2" fmla="*/ 283028 w 1712118"/>
              <a:gd name="connsiteY2" fmla="*/ 55037 h 6880380"/>
              <a:gd name="connsiteX3" fmla="*/ 1711761 w 1712118"/>
              <a:gd name="connsiteY3" fmla="*/ 6880380 h 6880380"/>
              <a:gd name="connsiteX4" fmla="*/ 0 w 1712118"/>
              <a:gd name="connsiteY4" fmla="*/ 6880380 h 6880380"/>
              <a:gd name="connsiteX0" fmla="*/ 0 w 1712290"/>
              <a:gd name="connsiteY0" fmla="*/ 7316864 h 7316864"/>
              <a:gd name="connsiteX1" fmla="*/ 0 w 1712290"/>
              <a:gd name="connsiteY1" fmla="*/ 523570 h 7316864"/>
              <a:gd name="connsiteX2" fmla="*/ 283028 w 1712290"/>
              <a:gd name="connsiteY2" fmla="*/ 491521 h 7316864"/>
              <a:gd name="connsiteX3" fmla="*/ 1711761 w 1712290"/>
              <a:gd name="connsiteY3" fmla="*/ 7316864 h 7316864"/>
              <a:gd name="connsiteX4" fmla="*/ 0 w 1712290"/>
              <a:gd name="connsiteY4" fmla="*/ 7316864 h 7316864"/>
              <a:gd name="connsiteX0" fmla="*/ 76200 w 1788496"/>
              <a:gd name="connsiteY0" fmla="*/ 7313374 h 7313374"/>
              <a:gd name="connsiteX1" fmla="*/ 0 w 1788496"/>
              <a:gd name="connsiteY1" fmla="*/ 530966 h 7313374"/>
              <a:gd name="connsiteX2" fmla="*/ 359228 w 1788496"/>
              <a:gd name="connsiteY2" fmla="*/ 488031 h 7313374"/>
              <a:gd name="connsiteX3" fmla="*/ 1787961 w 1788496"/>
              <a:gd name="connsiteY3" fmla="*/ 7313374 h 7313374"/>
              <a:gd name="connsiteX4" fmla="*/ 76200 w 1788496"/>
              <a:gd name="connsiteY4" fmla="*/ 7313374 h 7313374"/>
              <a:gd name="connsiteX0" fmla="*/ 76200 w 1789142"/>
              <a:gd name="connsiteY0" fmla="*/ 6835569 h 6835569"/>
              <a:gd name="connsiteX1" fmla="*/ 0 w 1789142"/>
              <a:gd name="connsiteY1" fmla="*/ 53161 h 6835569"/>
              <a:gd name="connsiteX2" fmla="*/ 359228 w 1789142"/>
              <a:gd name="connsiteY2" fmla="*/ 10226 h 6835569"/>
              <a:gd name="connsiteX3" fmla="*/ 1787961 w 1789142"/>
              <a:gd name="connsiteY3" fmla="*/ 6835569 h 6835569"/>
              <a:gd name="connsiteX4" fmla="*/ 76200 w 1789142"/>
              <a:gd name="connsiteY4" fmla="*/ 6835569 h 6835569"/>
              <a:gd name="connsiteX0" fmla="*/ 76200 w 1788332"/>
              <a:gd name="connsiteY0" fmla="*/ 6846791 h 6846791"/>
              <a:gd name="connsiteX1" fmla="*/ 0 w 1788332"/>
              <a:gd name="connsiteY1" fmla="*/ 64383 h 6846791"/>
              <a:gd name="connsiteX2" fmla="*/ 359228 w 1788332"/>
              <a:gd name="connsiteY2" fmla="*/ 21448 h 6846791"/>
              <a:gd name="connsiteX3" fmla="*/ 1787961 w 1788332"/>
              <a:gd name="connsiteY3" fmla="*/ 6846791 h 6846791"/>
              <a:gd name="connsiteX4" fmla="*/ 76200 w 1788332"/>
              <a:gd name="connsiteY4" fmla="*/ 6846791 h 6846791"/>
              <a:gd name="connsiteX0" fmla="*/ 76200 w 1813749"/>
              <a:gd name="connsiteY0" fmla="*/ 6846791 h 6846791"/>
              <a:gd name="connsiteX1" fmla="*/ 0 w 1813749"/>
              <a:gd name="connsiteY1" fmla="*/ 64383 h 6846791"/>
              <a:gd name="connsiteX2" fmla="*/ 359228 w 1813749"/>
              <a:gd name="connsiteY2" fmla="*/ 21448 h 6846791"/>
              <a:gd name="connsiteX3" fmla="*/ 1787961 w 1813749"/>
              <a:gd name="connsiteY3" fmla="*/ 6846791 h 6846791"/>
              <a:gd name="connsiteX4" fmla="*/ 76200 w 1813749"/>
              <a:gd name="connsiteY4" fmla="*/ 6846791 h 6846791"/>
              <a:gd name="connsiteX0" fmla="*/ 76200 w 1813749"/>
              <a:gd name="connsiteY0" fmla="*/ 6846880 h 6846880"/>
              <a:gd name="connsiteX1" fmla="*/ 0 w 1813749"/>
              <a:gd name="connsiteY1" fmla="*/ 64472 h 6846880"/>
              <a:gd name="connsiteX2" fmla="*/ 359228 w 1813749"/>
              <a:gd name="connsiteY2" fmla="*/ 21537 h 6846880"/>
              <a:gd name="connsiteX3" fmla="*/ 1787961 w 1813749"/>
              <a:gd name="connsiteY3" fmla="*/ 6846880 h 6846880"/>
              <a:gd name="connsiteX4" fmla="*/ 76200 w 1813749"/>
              <a:gd name="connsiteY4" fmla="*/ 6846880 h 68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749" h="6846880">
                <a:moveTo>
                  <a:pt x="76200" y="6846880"/>
                </a:moveTo>
                <a:lnTo>
                  <a:pt x="0" y="64472"/>
                </a:lnTo>
                <a:cubicBezTo>
                  <a:pt x="36286" y="80801"/>
                  <a:pt x="367141" y="-49949"/>
                  <a:pt x="359228" y="21537"/>
                </a:cubicBezTo>
                <a:cubicBezTo>
                  <a:pt x="134539" y="2051267"/>
                  <a:pt x="2056474" y="5861723"/>
                  <a:pt x="1787961" y="6846880"/>
                </a:cubicBezTo>
                <a:lnTo>
                  <a:pt x="76200" y="6846880"/>
                </a:ln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" name="Imagem 3" descr="modelo4.png">
            <a:extLst>
              <a:ext uri="{FF2B5EF4-FFF2-40B4-BE49-F238E27FC236}">
                <a16:creationId xmlns:a16="http://schemas.microsoft.com/office/drawing/2014/main" xmlns="" id="{17FAD28D-EB12-4603-BF62-0F62B685A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6116">
            <a:off x="9520238" y="-379413"/>
            <a:ext cx="3073400" cy="85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2">
            <a:extLst>
              <a:ext uri="{FF2B5EF4-FFF2-40B4-BE49-F238E27FC236}">
                <a16:creationId xmlns:a16="http://schemas.microsoft.com/office/drawing/2014/main" xmlns="" id="{CE7C93E6-0BCE-49FE-B816-5CB425CCC10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0185400" y="161925"/>
          <a:ext cx="18240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CorelDRAW" r:id="rId5" imgW="4154424" imgH="1173480" progId="">
                  <p:embed/>
                </p:oleObj>
              </mc:Choice>
              <mc:Fallback>
                <p:oleObj name="CorelDRAW" r:id="rId5" imgW="4154424" imgH="1173480" progId="">
                  <p:embed/>
                  <p:pic>
                    <p:nvPicPr>
                      <p:cNvPr id="13316" name="Objeto 2">
                        <a:extLst>
                          <a:ext uri="{FF2B5EF4-FFF2-40B4-BE49-F238E27FC236}">
                            <a16:creationId xmlns:a16="http://schemas.microsoft.com/office/drawing/2014/main" xmlns="" id="{350DFDC8-3345-4AE4-871E-04CBB6964E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5400" y="161925"/>
                        <a:ext cx="18240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7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50854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075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120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xmlns="" id="{9B42B587-42EF-4D07-A626-B0B892B12C40}"/>
              </a:ext>
            </a:extLst>
          </p:cNvPr>
          <p:cNvSpPr/>
          <p:nvPr userDrawn="1"/>
        </p:nvSpPr>
        <p:spPr>
          <a:xfrm flipH="1" flipV="1">
            <a:off x="9875838" y="0"/>
            <a:ext cx="2417762" cy="6846888"/>
          </a:xfrm>
          <a:custGeom>
            <a:avLst/>
            <a:gdLst>
              <a:gd name="connsiteX0" fmla="*/ 0 w 1907704"/>
              <a:gd name="connsiteY0" fmla="*/ 6597352 h 6597352"/>
              <a:gd name="connsiteX1" fmla="*/ 0 w 1907704"/>
              <a:gd name="connsiteY1" fmla="*/ 0 h 6597352"/>
              <a:gd name="connsiteX2" fmla="*/ 1907704 w 1907704"/>
              <a:gd name="connsiteY2" fmla="*/ 6597352 h 6597352"/>
              <a:gd name="connsiteX3" fmla="*/ 0 w 1907704"/>
              <a:gd name="connsiteY3" fmla="*/ 6597352 h 6597352"/>
              <a:gd name="connsiteX0" fmla="*/ 0 w 1711761"/>
              <a:gd name="connsiteY0" fmla="*/ 6597352 h 6597352"/>
              <a:gd name="connsiteX1" fmla="*/ 0 w 1711761"/>
              <a:gd name="connsiteY1" fmla="*/ 0 h 6597352"/>
              <a:gd name="connsiteX2" fmla="*/ 1711761 w 1711761"/>
              <a:gd name="connsiteY2" fmla="*/ 6597352 h 6597352"/>
              <a:gd name="connsiteX3" fmla="*/ 0 w 1711761"/>
              <a:gd name="connsiteY3" fmla="*/ 6597352 h 6597352"/>
              <a:gd name="connsiteX0" fmla="*/ 0 w 1713982"/>
              <a:gd name="connsiteY0" fmla="*/ 6597352 h 6597352"/>
              <a:gd name="connsiteX1" fmla="*/ 0 w 1713982"/>
              <a:gd name="connsiteY1" fmla="*/ 0 h 6597352"/>
              <a:gd name="connsiteX2" fmla="*/ 1711761 w 1713982"/>
              <a:gd name="connsiteY2" fmla="*/ 6597352 h 6597352"/>
              <a:gd name="connsiteX3" fmla="*/ 0 w 1713982"/>
              <a:gd name="connsiteY3" fmla="*/ 6597352 h 6597352"/>
              <a:gd name="connsiteX0" fmla="*/ 0 w 1713982"/>
              <a:gd name="connsiteY0" fmla="*/ 6880380 h 6880380"/>
              <a:gd name="connsiteX1" fmla="*/ 0 w 1713982"/>
              <a:gd name="connsiteY1" fmla="*/ 0 h 6880380"/>
              <a:gd name="connsiteX2" fmla="*/ 1711761 w 1713982"/>
              <a:gd name="connsiteY2" fmla="*/ 6880380 h 6880380"/>
              <a:gd name="connsiteX3" fmla="*/ 0 w 1713982"/>
              <a:gd name="connsiteY3" fmla="*/ 6880380 h 6880380"/>
              <a:gd name="connsiteX0" fmla="*/ 16 w 1713300"/>
              <a:gd name="connsiteY0" fmla="*/ 6880380 h 6880380"/>
              <a:gd name="connsiteX1" fmla="*/ 16 w 1713300"/>
              <a:gd name="connsiteY1" fmla="*/ 0 h 6880380"/>
              <a:gd name="connsiteX2" fmla="*/ 1711777 w 1713300"/>
              <a:gd name="connsiteY2" fmla="*/ 6880380 h 6880380"/>
              <a:gd name="connsiteX3" fmla="*/ 16 w 1713300"/>
              <a:gd name="connsiteY3" fmla="*/ 6880380 h 6880380"/>
              <a:gd name="connsiteX0" fmla="*/ 9462 w 1721708"/>
              <a:gd name="connsiteY0" fmla="*/ 7411528 h 7411528"/>
              <a:gd name="connsiteX1" fmla="*/ 9462 w 1721708"/>
              <a:gd name="connsiteY1" fmla="*/ 531148 h 7411528"/>
              <a:gd name="connsiteX2" fmla="*/ 183633 w 1721708"/>
              <a:gd name="connsiteY2" fmla="*/ 1239328 h 7411528"/>
              <a:gd name="connsiteX3" fmla="*/ 1721223 w 1721708"/>
              <a:gd name="connsiteY3" fmla="*/ 7411528 h 7411528"/>
              <a:gd name="connsiteX4" fmla="*/ 9462 w 1721708"/>
              <a:gd name="connsiteY4" fmla="*/ 7411528 h 7411528"/>
              <a:gd name="connsiteX0" fmla="*/ 18306 w 1730552"/>
              <a:gd name="connsiteY0" fmla="*/ 6955948 h 6955948"/>
              <a:gd name="connsiteX1" fmla="*/ 18306 w 1730552"/>
              <a:gd name="connsiteY1" fmla="*/ 75568 h 6955948"/>
              <a:gd name="connsiteX2" fmla="*/ 192477 w 1730552"/>
              <a:gd name="connsiteY2" fmla="*/ 783748 h 6955948"/>
              <a:gd name="connsiteX3" fmla="*/ 1730067 w 1730552"/>
              <a:gd name="connsiteY3" fmla="*/ 6955948 h 6955948"/>
              <a:gd name="connsiteX4" fmla="*/ 18306 w 1730552"/>
              <a:gd name="connsiteY4" fmla="*/ 6955948 h 6955948"/>
              <a:gd name="connsiteX0" fmla="*/ 0 w 1712290"/>
              <a:gd name="connsiteY0" fmla="*/ 7345883 h 7345883"/>
              <a:gd name="connsiteX1" fmla="*/ 0 w 1712290"/>
              <a:gd name="connsiteY1" fmla="*/ 465503 h 7345883"/>
              <a:gd name="connsiteX2" fmla="*/ 283028 w 1712290"/>
              <a:gd name="connsiteY2" fmla="*/ 520540 h 7345883"/>
              <a:gd name="connsiteX3" fmla="*/ 1711761 w 1712290"/>
              <a:gd name="connsiteY3" fmla="*/ 7345883 h 7345883"/>
              <a:gd name="connsiteX4" fmla="*/ 0 w 1712290"/>
              <a:gd name="connsiteY4" fmla="*/ 7345883 h 7345883"/>
              <a:gd name="connsiteX0" fmla="*/ 0 w 1712290"/>
              <a:gd name="connsiteY0" fmla="*/ 7709886 h 7709886"/>
              <a:gd name="connsiteX1" fmla="*/ 0 w 1712290"/>
              <a:gd name="connsiteY1" fmla="*/ 829506 h 7709886"/>
              <a:gd name="connsiteX2" fmla="*/ 283028 w 1712290"/>
              <a:gd name="connsiteY2" fmla="*/ 884543 h 7709886"/>
              <a:gd name="connsiteX3" fmla="*/ 1711761 w 1712290"/>
              <a:gd name="connsiteY3" fmla="*/ 7709886 h 7709886"/>
              <a:gd name="connsiteX4" fmla="*/ 0 w 1712290"/>
              <a:gd name="connsiteY4" fmla="*/ 7709886 h 7709886"/>
              <a:gd name="connsiteX0" fmla="*/ 0 w 1713534"/>
              <a:gd name="connsiteY0" fmla="*/ 7372868 h 7372868"/>
              <a:gd name="connsiteX1" fmla="*/ 0 w 1713534"/>
              <a:gd name="connsiteY1" fmla="*/ 492488 h 7372868"/>
              <a:gd name="connsiteX2" fmla="*/ 283028 w 1713534"/>
              <a:gd name="connsiteY2" fmla="*/ 547525 h 7372868"/>
              <a:gd name="connsiteX3" fmla="*/ 1711761 w 1713534"/>
              <a:gd name="connsiteY3" fmla="*/ 7372868 h 7372868"/>
              <a:gd name="connsiteX4" fmla="*/ 0 w 1713534"/>
              <a:gd name="connsiteY4" fmla="*/ 7372868 h 7372868"/>
              <a:gd name="connsiteX0" fmla="*/ 0 w 1712118"/>
              <a:gd name="connsiteY0" fmla="*/ 7374891 h 7374891"/>
              <a:gd name="connsiteX1" fmla="*/ 0 w 1712118"/>
              <a:gd name="connsiteY1" fmla="*/ 494511 h 7374891"/>
              <a:gd name="connsiteX2" fmla="*/ 283028 w 1712118"/>
              <a:gd name="connsiteY2" fmla="*/ 549548 h 7374891"/>
              <a:gd name="connsiteX3" fmla="*/ 1711761 w 1712118"/>
              <a:gd name="connsiteY3" fmla="*/ 7374891 h 7374891"/>
              <a:gd name="connsiteX4" fmla="*/ 0 w 1712118"/>
              <a:gd name="connsiteY4" fmla="*/ 7374891 h 7374891"/>
              <a:gd name="connsiteX0" fmla="*/ 0 w 1712118"/>
              <a:gd name="connsiteY0" fmla="*/ 6880380 h 6880380"/>
              <a:gd name="connsiteX1" fmla="*/ 0 w 1712118"/>
              <a:gd name="connsiteY1" fmla="*/ 0 h 6880380"/>
              <a:gd name="connsiteX2" fmla="*/ 283028 w 1712118"/>
              <a:gd name="connsiteY2" fmla="*/ 55037 h 6880380"/>
              <a:gd name="connsiteX3" fmla="*/ 1711761 w 1712118"/>
              <a:gd name="connsiteY3" fmla="*/ 6880380 h 6880380"/>
              <a:gd name="connsiteX4" fmla="*/ 0 w 1712118"/>
              <a:gd name="connsiteY4" fmla="*/ 6880380 h 6880380"/>
              <a:gd name="connsiteX0" fmla="*/ 0 w 1712290"/>
              <a:gd name="connsiteY0" fmla="*/ 7316864 h 7316864"/>
              <a:gd name="connsiteX1" fmla="*/ 0 w 1712290"/>
              <a:gd name="connsiteY1" fmla="*/ 523570 h 7316864"/>
              <a:gd name="connsiteX2" fmla="*/ 283028 w 1712290"/>
              <a:gd name="connsiteY2" fmla="*/ 491521 h 7316864"/>
              <a:gd name="connsiteX3" fmla="*/ 1711761 w 1712290"/>
              <a:gd name="connsiteY3" fmla="*/ 7316864 h 7316864"/>
              <a:gd name="connsiteX4" fmla="*/ 0 w 1712290"/>
              <a:gd name="connsiteY4" fmla="*/ 7316864 h 7316864"/>
              <a:gd name="connsiteX0" fmla="*/ 76200 w 1788496"/>
              <a:gd name="connsiteY0" fmla="*/ 7313374 h 7313374"/>
              <a:gd name="connsiteX1" fmla="*/ 0 w 1788496"/>
              <a:gd name="connsiteY1" fmla="*/ 530966 h 7313374"/>
              <a:gd name="connsiteX2" fmla="*/ 359228 w 1788496"/>
              <a:gd name="connsiteY2" fmla="*/ 488031 h 7313374"/>
              <a:gd name="connsiteX3" fmla="*/ 1787961 w 1788496"/>
              <a:gd name="connsiteY3" fmla="*/ 7313374 h 7313374"/>
              <a:gd name="connsiteX4" fmla="*/ 76200 w 1788496"/>
              <a:gd name="connsiteY4" fmla="*/ 7313374 h 7313374"/>
              <a:gd name="connsiteX0" fmla="*/ 76200 w 1789142"/>
              <a:gd name="connsiteY0" fmla="*/ 6835569 h 6835569"/>
              <a:gd name="connsiteX1" fmla="*/ 0 w 1789142"/>
              <a:gd name="connsiteY1" fmla="*/ 53161 h 6835569"/>
              <a:gd name="connsiteX2" fmla="*/ 359228 w 1789142"/>
              <a:gd name="connsiteY2" fmla="*/ 10226 h 6835569"/>
              <a:gd name="connsiteX3" fmla="*/ 1787961 w 1789142"/>
              <a:gd name="connsiteY3" fmla="*/ 6835569 h 6835569"/>
              <a:gd name="connsiteX4" fmla="*/ 76200 w 1789142"/>
              <a:gd name="connsiteY4" fmla="*/ 6835569 h 6835569"/>
              <a:gd name="connsiteX0" fmla="*/ 76200 w 1788332"/>
              <a:gd name="connsiteY0" fmla="*/ 6846791 h 6846791"/>
              <a:gd name="connsiteX1" fmla="*/ 0 w 1788332"/>
              <a:gd name="connsiteY1" fmla="*/ 64383 h 6846791"/>
              <a:gd name="connsiteX2" fmla="*/ 359228 w 1788332"/>
              <a:gd name="connsiteY2" fmla="*/ 21448 h 6846791"/>
              <a:gd name="connsiteX3" fmla="*/ 1787961 w 1788332"/>
              <a:gd name="connsiteY3" fmla="*/ 6846791 h 6846791"/>
              <a:gd name="connsiteX4" fmla="*/ 76200 w 1788332"/>
              <a:gd name="connsiteY4" fmla="*/ 6846791 h 6846791"/>
              <a:gd name="connsiteX0" fmla="*/ 76200 w 1813749"/>
              <a:gd name="connsiteY0" fmla="*/ 6846791 h 6846791"/>
              <a:gd name="connsiteX1" fmla="*/ 0 w 1813749"/>
              <a:gd name="connsiteY1" fmla="*/ 64383 h 6846791"/>
              <a:gd name="connsiteX2" fmla="*/ 359228 w 1813749"/>
              <a:gd name="connsiteY2" fmla="*/ 21448 h 6846791"/>
              <a:gd name="connsiteX3" fmla="*/ 1787961 w 1813749"/>
              <a:gd name="connsiteY3" fmla="*/ 6846791 h 6846791"/>
              <a:gd name="connsiteX4" fmla="*/ 76200 w 1813749"/>
              <a:gd name="connsiteY4" fmla="*/ 6846791 h 6846791"/>
              <a:gd name="connsiteX0" fmla="*/ 76200 w 1813749"/>
              <a:gd name="connsiteY0" fmla="*/ 6846880 h 6846880"/>
              <a:gd name="connsiteX1" fmla="*/ 0 w 1813749"/>
              <a:gd name="connsiteY1" fmla="*/ 64472 h 6846880"/>
              <a:gd name="connsiteX2" fmla="*/ 359228 w 1813749"/>
              <a:gd name="connsiteY2" fmla="*/ 21537 h 6846880"/>
              <a:gd name="connsiteX3" fmla="*/ 1787961 w 1813749"/>
              <a:gd name="connsiteY3" fmla="*/ 6846880 h 6846880"/>
              <a:gd name="connsiteX4" fmla="*/ 76200 w 1813749"/>
              <a:gd name="connsiteY4" fmla="*/ 6846880 h 68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749" h="6846880">
                <a:moveTo>
                  <a:pt x="76200" y="6846880"/>
                </a:moveTo>
                <a:lnTo>
                  <a:pt x="0" y="64472"/>
                </a:lnTo>
                <a:cubicBezTo>
                  <a:pt x="36286" y="80801"/>
                  <a:pt x="367141" y="-49949"/>
                  <a:pt x="359228" y="21537"/>
                </a:cubicBezTo>
                <a:cubicBezTo>
                  <a:pt x="134539" y="2051267"/>
                  <a:pt x="2056474" y="5861723"/>
                  <a:pt x="1787961" y="6846880"/>
                </a:cubicBezTo>
                <a:lnTo>
                  <a:pt x="76200" y="6846880"/>
                </a:ln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" name="Imagem 3" descr="modelo4.png">
            <a:extLst>
              <a:ext uri="{FF2B5EF4-FFF2-40B4-BE49-F238E27FC236}">
                <a16:creationId xmlns:a16="http://schemas.microsoft.com/office/drawing/2014/main" xmlns="" id="{29483EA2-0EB5-4020-8E6C-4182D8020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6116">
            <a:off x="9520238" y="-379413"/>
            <a:ext cx="3073400" cy="85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2">
            <a:extLst>
              <a:ext uri="{FF2B5EF4-FFF2-40B4-BE49-F238E27FC236}">
                <a16:creationId xmlns:a16="http://schemas.microsoft.com/office/drawing/2014/main" xmlns="" id="{079CD091-7C3C-4BD7-AC1E-634889491EB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0185400" y="161925"/>
          <a:ext cx="18240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CorelDRAW" r:id="rId5" imgW="4154424" imgH="1173480" progId="">
                  <p:embed/>
                </p:oleObj>
              </mc:Choice>
              <mc:Fallback>
                <p:oleObj name="CorelDRAW" r:id="rId5" imgW="4154424" imgH="1173480" progId="">
                  <p:embed/>
                  <p:pic>
                    <p:nvPicPr>
                      <p:cNvPr id="14340" name="Objeto 2">
                        <a:extLst>
                          <a:ext uri="{FF2B5EF4-FFF2-40B4-BE49-F238E27FC236}">
                            <a16:creationId xmlns:a16="http://schemas.microsoft.com/office/drawing/2014/main" xmlns="" id="{28605AF7-EA3C-48C8-A667-4FAA41D46A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5400" y="161925"/>
                        <a:ext cx="18240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2978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25101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390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49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4387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 descr="50anos-cor-gradiente.png">
            <a:extLst>
              <a:ext uri="{FF2B5EF4-FFF2-40B4-BE49-F238E27FC236}">
                <a16:creationId xmlns:a16="http://schemas.microsoft.com/office/drawing/2014/main" xmlns="" id="{E96AA08F-D2E4-4EC0-996B-8175F58872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188913"/>
            <a:ext cx="1090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65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047227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480216"/>
            <a:ext cx="10979572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21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4811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iso de Restr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/>
          <p:cNvSpPr>
            <a:spLocks noGrp="1"/>
          </p:cNvSpPr>
          <p:nvPr>
            <p:ph sz="quarter" idx="12"/>
          </p:nvPr>
        </p:nvSpPr>
        <p:spPr>
          <a:xfrm>
            <a:off x="0" y="6377940"/>
            <a:ext cx="12057681" cy="46799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pt-BR" alt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59409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56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CBE82-71CB-4318-B559-C175E26526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6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149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588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4720F93-CD54-4D98-8E92-503537AC06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BC9DB"/>
              </a:gs>
              <a:gs pos="2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aphicFrame>
        <p:nvGraphicFramePr>
          <p:cNvPr id="3" name="Objeto 8">
            <a:extLst>
              <a:ext uri="{FF2B5EF4-FFF2-40B4-BE49-F238E27FC236}">
                <a16:creationId xmlns:a16="http://schemas.microsoft.com/office/drawing/2014/main" xmlns="" id="{D460BA45-7B29-4D67-8265-AFE56CD9D9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17175" y="6508750"/>
          <a:ext cx="14398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CorelDRAW" r:id="rId3" imgW="4154424" imgH="1173480" progId="">
                  <p:embed/>
                </p:oleObj>
              </mc:Choice>
              <mc:Fallback>
                <p:oleObj name="CorelDRAW" r:id="rId3" imgW="4154424" imgH="1173480" progId="">
                  <p:embed/>
                  <p:pic>
                    <p:nvPicPr>
                      <p:cNvPr id="16387" name="Objeto 8">
                        <a:extLst>
                          <a:ext uri="{FF2B5EF4-FFF2-40B4-BE49-F238E27FC236}">
                            <a16:creationId xmlns:a16="http://schemas.microsoft.com/office/drawing/2014/main" xmlns="" id="{91DC1401-BF52-4E52-B394-5B0D9DD845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7175" y="6508750"/>
                        <a:ext cx="1439863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1414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50195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07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50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82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050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79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26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86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954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370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538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626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32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45383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10899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981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29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286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67092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259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71257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720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xmlns="" id="{DF82D231-2EFE-43C7-8F8E-D52D64CB028C}"/>
              </a:ext>
            </a:extLst>
          </p:cNvPr>
          <p:cNvSpPr/>
          <p:nvPr userDrawn="1"/>
        </p:nvSpPr>
        <p:spPr>
          <a:xfrm flipH="1" flipV="1">
            <a:off x="9875838" y="0"/>
            <a:ext cx="2417762" cy="6846888"/>
          </a:xfrm>
          <a:custGeom>
            <a:avLst/>
            <a:gdLst>
              <a:gd name="connsiteX0" fmla="*/ 0 w 1907704"/>
              <a:gd name="connsiteY0" fmla="*/ 6597352 h 6597352"/>
              <a:gd name="connsiteX1" fmla="*/ 0 w 1907704"/>
              <a:gd name="connsiteY1" fmla="*/ 0 h 6597352"/>
              <a:gd name="connsiteX2" fmla="*/ 1907704 w 1907704"/>
              <a:gd name="connsiteY2" fmla="*/ 6597352 h 6597352"/>
              <a:gd name="connsiteX3" fmla="*/ 0 w 1907704"/>
              <a:gd name="connsiteY3" fmla="*/ 6597352 h 6597352"/>
              <a:gd name="connsiteX0" fmla="*/ 0 w 1711761"/>
              <a:gd name="connsiteY0" fmla="*/ 6597352 h 6597352"/>
              <a:gd name="connsiteX1" fmla="*/ 0 w 1711761"/>
              <a:gd name="connsiteY1" fmla="*/ 0 h 6597352"/>
              <a:gd name="connsiteX2" fmla="*/ 1711761 w 1711761"/>
              <a:gd name="connsiteY2" fmla="*/ 6597352 h 6597352"/>
              <a:gd name="connsiteX3" fmla="*/ 0 w 1711761"/>
              <a:gd name="connsiteY3" fmla="*/ 6597352 h 6597352"/>
              <a:gd name="connsiteX0" fmla="*/ 0 w 1713982"/>
              <a:gd name="connsiteY0" fmla="*/ 6597352 h 6597352"/>
              <a:gd name="connsiteX1" fmla="*/ 0 w 1713982"/>
              <a:gd name="connsiteY1" fmla="*/ 0 h 6597352"/>
              <a:gd name="connsiteX2" fmla="*/ 1711761 w 1713982"/>
              <a:gd name="connsiteY2" fmla="*/ 6597352 h 6597352"/>
              <a:gd name="connsiteX3" fmla="*/ 0 w 1713982"/>
              <a:gd name="connsiteY3" fmla="*/ 6597352 h 6597352"/>
              <a:gd name="connsiteX0" fmla="*/ 0 w 1713982"/>
              <a:gd name="connsiteY0" fmla="*/ 6880380 h 6880380"/>
              <a:gd name="connsiteX1" fmla="*/ 0 w 1713982"/>
              <a:gd name="connsiteY1" fmla="*/ 0 h 6880380"/>
              <a:gd name="connsiteX2" fmla="*/ 1711761 w 1713982"/>
              <a:gd name="connsiteY2" fmla="*/ 6880380 h 6880380"/>
              <a:gd name="connsiteX3" fmla="*/ 0 w 1713982"/>
              <a:gd name="connsiteY3" fmla="*/ 6880380 h 6880380"/>
              <a:gd name="connsiteX0" fmla="*/ 16 w 1713300"/>
              <a:gd name="connsiteY0" fmla="*/ 6880380 h 6880380"/>
              <a:gd name="connsiteX1" fmla="*/ 16 w 1713300"/>
              <a:gd name="connsiteY1" fmla="*/ 0 h 6880380"/>
              <a:gd name="connsiteX2" fmla="*/ 1711777 w 1713300"/>
              <a:gd name="connsiteY2" fmla="*/ 6880380 h 6880380"/>
              <a:gd name="connsiteX3" fmla="*/ 16 w 1713300"/>
              <a:gd name="connsiteY3" fmla="*/ 6880380 h 6880380"/>
              <a:gd name="connsiteX0" fmla="*/ 9462 w 1721708"/>
              <a:gd name="connsiteY0" fmla="*/ 7411528 h 7411528"/>
              <a:gd name="connsiteX1" fmla="*/ 9462 w 1721708"/>
              <a:gd name="connsiteY1" fmla="*/ 531148 h 7411528"/>
              <a:gd name="connsiteX2" fmla="*/ 183633 w 1721708"/>
              <a:gd name="connsiteY2" fmla="*/ 1239328 h 7411528"/>
              <a:gd name="connsiteX3" fmla="*/ 1721223 w 1721708"/>
              <a:gd name="connsiteY3" fmla="*/ 7411528 h 7411528"/>
              <a:gd name="connsiteX4" fmla="*/ 9462 w 1721708"/>
              <a:gd name="connsiteY4" fmla="*/ 7411528 h 7411528"/>
              <a:gd name="connsiteX0" fmla="*/ 18306 w 1730552"/>
              <a:gd name="connsiteY0" fmla="*/ 6955948 h 6955948"/>
              <a:gd name="connsiteX1" fmla="*/ 18306 w 1730552"/>
              <a:gd name="connsiteY1" fmla="*/ 75568 h 6955948"/>
              <a:gd name="connsiteX2" fmla="*/ 192477 w 1730552"/>
              <a:gd name="connsiteY2" fmla="*/ 783748 h 6955948"/>
              <a:gd name="connsiteX3" fmla="*/ 1730067 w 1730552"/>
              <a:gd name="connsiteY3" fmla="*/ 6955948 h 6955948"/>
              <a:gd name="connsiteX4" fmla="*/ 18306 w 1730552"/>
              <a:gd name="connsiteY4" fmla="*/ 6955948 h 6955948"/>
              <a:gd name="connsiteX0" fmla="*/ 0 w 1712290"/>
              <a:gd name="connsiteY0" fmla="*/ 7345883 h 7345883"/>
              <a:gd name="connsiteX1" fmla="*/ 0 w 1712290"/>
              <a:gd name="connsiteY1" fmla="*/ 465503 h 7345883"/>
              <a:gd name="connsiteX2" fmla="*/ 283028 w 1712290"/>
              <a:gd name="connsiteY2" fmla="*/ 520540 h 7345883"/>
              <a:gd name="connsiteX3" fmla="*/ 1711761 w 1712290"/>
              <a:gd name="connsiteY3" fmla="*/ 7345883 h 7345883"/>
              <a:gd name="connsiteX4" fmla="*/ 0 w 1712290"/>
              <a:gd name="connsiteY4" fmla="*/ 7345883 h 7345883"/>
              <a:gd name="connsiteX0" fmla="*/ 0 w 1712290"/>
              <a:gd name="connsiteY0" fmla="*/ 7709886 h 7709886"/>
              <a:gd name="connsiteX1" fmla="*/ 0 w 1712290"/>
              <a:gd name="connsiteY1" fmla="*/ 829506 h 7709886"/>
              <a:gd name="connsiteX2" fmla="*/ 283028 w 1712290"/>
              <a:gd name="connsiteY2" fmla="*/ 884543 h 7709886"/>
              <a:gd name="connsiteX3" fmla="*/ 1711761 w 1712290"/>
              <a:gd name="connsiteY3" fmla="*/ 7709886 h 7709886"/>
              <a:gd name="connsiteX4" fmla="*/ 0 w 1712290"/>
              <a:gd name="connsiteY4" fmla="*/ 7709886 h 7709886"/>
              <a:gd name="connsiteX0" fmla="*/ 0 w 1713534"/>
              <a:gd name="connsiteY0" fmla="*/ 7372868 h 7372868"/>
              <a:gd name="connsiteX1" fmla="*/ 0 w 1713534"/>
              <a:gd name="connsiteY1" fmla="*/ 492488 h 7372868"/>
              <a:gd name="connsiteX2" fmla="*/ 283028 w 1713534"/>
              <a:gd name="connsiteY2" fmla="*/ 547525 h 7372868"/>
              <a:gd name="connsiteX3" fmla="*/ 1711761 w 1713534"/>
              <a:gd name="connsiteY3" fmla="*/ 7372868 h 7372868"/>
              <a:gd name="connsiteX4" fmla="*/ 0 w 1713534"/>
              <a:gd name="connsiteY4" fmla="*/ 7372868 h 7372868"/>
              <a:gd name="connsiteX0" fmla="*/ 0 w 1712118"/>
              <a:gd name="connsiteY0" fmla="*/ 7374891 h 7374891"/>
              <a:gd name="connsiteX1" fmla="*/ 0 w 1712118"/>
              <a:gd name="connsiteY1" fmla="*/ 494511 h 7374891"/>
              <a:gd name="connsiteX2" fmla="*/ 283028 w 1712118"/>
              <a:gd name="connsiteY2" fmla="*/ 549548 h 7374891"/>
              <a:gd name="connsiteX3" fmla="*/ 1711761 w 1712118"/>
              <a:gd name="connsiteY3" fmla="*/ 7374891 h 7374891"/>
              <a:gd name="connsiteX4" fmla="*/ 0 w 1712118"/>
              <a:gd name="connsiteY4" fmla="*/ 7374891 h 7374891"/>
              <a:gd name="connsiteX0" fmla="*/ 0 w 1712118"/>
              <a:gd name="connsiteY0" fmla="*/ 6880380 h 6880380"/>
              <a:gd name="connsiteX1" fmla="*/ 0 w 1712118"/>
              <a:gd name="connsiteY1" fmla="*/ 0 h 6880380"/>
              <a:gd name="connsiteX2" fmla="*/ 283028 w 1712118"/>
              <a:gd name="connsiteY2" fmla="*/ 55037 h 6880380"/>
              <a:gd name="connsiteX3" fmla="*/ 1711761 w 1712118"/>
              <a:gd name="connsiteY3" fmla="*/ 6880380 h 6880380"/>
              <a:gd name="connsiteX4" fmla="*/ 0 w 1712118"/>
              <a:gd name="connsiteY4" fmla="*/ 6880380 h 6880380"/>
              <a:gd name="connsiteX0" fmla="*/ 0 w 1712290"/>
              <a:gd name="connsiteY0" fmla="*/ 7316864 h 7316864"/>
              <a:gd name="connsiteX1" fmla="*/ 0 w 1712290"/>
              <a:gd name="connsiteY1" fmla="*/ 523570 h 7316864"/>
              <a:gd name="connsiteX2" fmla="*/ 283028 w 1712290"/>
              <a:gd name="connsiteY2" fmla="*/ 491521 h 7316864"/>
              <a:gd name="connsiteX3" fmla="*/ 1711761 w 1712290"/>
              <a:gd name="connsiteY3" fmla="*/ 7316864 h 7316864"/>
              <a:gd name="connsiteX4" fmla="*/ 0 w 1712290"/>
              <a:gd name="connsiteY4" fmla="*/ 7316864 h 7316864"/>
              <a:gd name="connsiteX0" fmla="*/ 76200 w 1788496"/>
              <a:gd name="connsiteY0" fmla="*/ 7313374 h 7313374"/>
              <a:gd name="connsiteX1" fmla="*/ 0 w 1788496"/>
              <a:gd name="connsiteY1" fmla="*/ 530966 h 7313374"/>
              <a:gd name="connsiteX2" fmla="*/ 359228 w 1788496"/>
              <a:gd name="connsiteY2" fmla="*/ 488031 h 7313374"/>
              <a:gd name="connsiteX3" fmla="*/ 1787961 w 1788496"/>
              <a:gd name="connsiteY3" fmla="*/ 7313374 h 7313374"/>
              <a:gd name="connsiteX4" fmla="*/ 76200 w 1788496"/>
              <a:gd name="connsiteY4" fmla="*/ 7313374 h 7313374"/>
              <a:gd name="connsiteX0" fmla="*/ 76200 w 1789142"/>
              <a:gd name="connsiteY0" fmla="*/ 6835569 h 6835569"/>
              <a:gd name="connsiteX1" fmla="*/ 0 w 1789142"/>
              <a:gd name="connsiteY1" fmla="*/ 53161 h 6835569"/>
              <a:gd name="connsiteX2" fmla="*/ 359228 w 1789142"/>
              <a:gd name="connsiteY2" fmla="*/ 10226 h 6835569"/>
              <a:gd name="connsiteX3" fmla="*/ 1787961 w 1789142"/>
              <a:gd name="connsiteY3" fmla="*/ 6835569 h 6835569"/>
              <a:gd name="connsiteX4" fmla="*/ 76200 w 1789142"/>
              <a:gd name="connsiteY4" fmla="*/ 6835569 h 6835569"/>
              <a:gd name="connsiteX0" fmla="*/ 76200 w 1788332"/>
              <a:gd name="connsiteY0" fmla="*/ 6846791 h 6846791"/>
              <a:gd name="connsiteX1" fmla="*/ 0 w 1788332"/>
              <a:gd name="connsiteY1" fmla="*/ 64383 h 6846791"/>
              <a:gd name="connsiteX2" fmla="*/ 359228 w 1788332"/>
              <a:gd name="connsiteY2" fmla="*/ 21448 h 6846791"/>
              <a:gd name="connsiteX3" fmla="*/ 1787961 w 1788332"/>
              <a:gd name="connsiteY3" fmla="*/ 6846791 h 6846791"/>
              <a:gd name="connsiteX4" fmla="*/ 76200 w 1788332"/>
              <a:gd name="connsiteY4" fmla="*/ 6846791 h 6846791"/>
              <a:gd name="connsiteX0" fmla="*/ 76200 w 1813749"/>
              <a:gd name="connsiteY0" fmla="*/ 6846791 h 6846791"/>
              <a:gd name="connsiteX1" fmla="*/ 0 w 1813749"/>
              <a:gd name="connsiteY1" fmla="*/ 64383 h 6846791"/>
              <a:gd name="connsiteX2" fmla="*/ 359228 w 1813749"/>
              <a:gd name="connsiteY2" fmla="*/ 21448 h 6846791"/>
              <a:gd name="connsiteX3" fmla="*/ 1787961 w 1813749"/>
              <a:gd name="connsiteY3" fmla="*/ 6846791 h 6846791"/>
              <a:gd name="connsiteX4" fmla="*/ 76200 w 1813749"/>
              <a:gd name="connsiteY4" fmla="*/ 6846791 h 6846791"/>
              <a:gd name="connsiteX0" fmla="*/ 76200 w 1813749"/>
              <a:gd name="connsiteY0" fmla="*/ 6846880 h 6846880"/>
              <a:gd name="connsiteX1" fmla="*/ 0 w 1813749"/>
              <a:gd name="connsiteY1" fmla="*/ 64472 h 6846880"/>
              <a:gd name="connsiteX2" fmla="*/ 359228 w 1813749"/>
              <a:gd name="connsiteY2" fmla="*/ 21537 h 6846880"/>
              <a:gd name="connsiteX3" fmla="*/ 1787961 w 1813749"/>
              <a:gd name="connsiteY3" fmla="*/ 6846880 h 6846880"/>
              <a:gd name="connsiteX4" fmla="*/ 76200 w 1813749"/>
              <a:gd name="connsiteY4" fmla="*/ 6846880 h 68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749" h="6846880">
                <a:moveTo>
                  <a:pt x="76200" y="6846880"/>
                </a:moveTo>
                <a:lnTo>
                  <a:pt x="0" y="64472"/>
                </a:lnTo>
                <a:cubicBezTo>
                  <a:pt x="36286" y="80801"/>
                  <a:pt x="367141" y="-49949"/>
                  <a:pt x="359228" y="21537"/>
                </a:cubicBezTo>
                <a:cubicBezTo>
                  <a:pt x="134539" y="2051267"/>
                  <a:pt x="2056474" y="5861723"/>
                  <a:pt x="1787961" y="6846880"/>
                </a:cubicBezTo>
                <a:lnTo>
                  <a:pt x="76200" y="6846880"/>
                </a:ln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" name="Imagem 3" descr="modelo4.png">
            <a:extLst>
              <a:ext uri="{FF2B5EF4-FFF2-40B4-BE49-F238E27FC236}">
                <a16:creationId xmlns:a16="http://schemas.microsoft.com/office/drawing/2014/main" xmlns="" id="{706B45E6-697E-49BB-9C81-949472D3F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6116">
            <a:off x="9520238" y="-379413"/>
            <a:ext cx="3073400" cy="85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2">
            <a:extLst>
              <a:ext uri="{FF2B5EF4-FFF2-40B4-BE49-F238E27FC236}">
                <a16:creationId xmlns:a16="http://schemas.microsoft.com/office/drawing/2014/main" xmlns="" id="{90907F96-1129-458B-991E-E5592638F4C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0185400" y="161925"/>
          <a:ext cx="18240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CorelDRAW" r:id="rId5" imgW="4154424" imgH="1173480" progId="">
                  <p:embed/>
                </p:oleObj>
              </mc:Choice>
              <mc:Fallback>
                <p:oleObj name="CorelDRAW" r:id="rId5" imgW="4154424" imgH="1173480" progId="">
                  <p:embed/>
                  <p:pic>
                    <p:nvPicPr>
                      <p:cNvPr id="17412" name="Objeto 2">
                        <a:extLst>
                          <a:ext uri="{FF2B5EF4-FFF2-40B4-BE49-F238E27FC236}">
                            <a16:creationId xmlns:a16="http://schemas.microsoft.com/office/drawing/2014/main" xmlns="" id="{E439A89C-7E25-462D-8CD2-A8F0DE562E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5400" y="161925"/>
                        <a:ext cx="18240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9668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3644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8308" y="720010"/>
            <a:ext cx="10505832" cy="74789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5A8FA51-4E21-4357-AE68-21B6104D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F7E4AE-4E54-4235-868A-A4D9D6B6C56A}" type="datetimeFigureOut">
              <a:rPr lang="pt-BR"/>
              <a:pPr>
                <a:defRPr/>
              </a:pPr>
              <a:t>30/06/2022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C2814C6F-C946-46AC-B49A-9C1E10AB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4D9C26AF-B593-445C-81A3-476ECA71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2EB50A2-1733-4D56-89C0-6532D87E56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9171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967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29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742217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4241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483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57518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12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42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5784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58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106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330460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07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6968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29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3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7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5678" y="582919"/>
            <a:ext cx="10979572" cy="724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678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1647" y="1926519"/>
            <a:ext cx="5333604" cy="108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0" name="Text Placeholder 52"/>
          <p:cNvSpPr>
            <a:spLocks noGrp="1"/>
          </p:cNvSpPr>
          <p:nvPr>
            <p:ph type="body" sz="quarter" idx="34"/>
          </p:nvPr>
        </p:nvSpPr>
        <p:spPr>
          <a:xfrm>
            <a:off x="615678" y="1463921"/>
            <a:ext cx="10979572" cy="251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6244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06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2.xml"/><Relationship Id="rId10" Type="http://schemas.openxmlformats.org/officeDocument/2006/relationships/image" Target="../media/image5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vmlDrawing" Target="../drawings/vmlDrawing3.vml"/><Relationship Id="rId5" Type="http://schemas.openxmlformats.org/officeDocument/2006/relationships/theme" Target="../theme/theme3.xml"/><Relationship Id="rId10" Type="http://schemas.openxmlformats.org/officeDocument/2006/relationships/image" Target="../media/image5.wmf"/><Relationship Id="rId4" Type="http://schemas.openxmlformats.org/officeDocument/2006/relationships/slideLayout" Target="../slideLayouts/slideLayout16.xml"/><Relationship Id="rId9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vmlDrawing" Target="../drawings/vmlDrawing5.v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5.w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oleObject" Target="../embeddings/oleObject5.bin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7.xml"/><Relationship Id="rId7" Type="http://schemas.openxmlformats.org/officeDocument/2006/relationships/vmlDrawing" Target="../drawings/vmlDrawing7.v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7.xml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49.xml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dain\Desktop\publicações\PFE\fotos-capitulo\Chesf\Fot37219.jpg">
            <a:extLst>
              <a:ext uri="{FF2B5EF4-FFF2-40B4-BE49-F238E27FC236}">
                <a16:creationId xmlns:a16="http://schemas.microsoft.com/office/drawing/2014/main" xmlns="" id="{67640EFB-F31C-497C-9EC2-8792513D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4" descr="EletrobrasPrincTracoNegbranca..jpg">
            <a:extLst>
              <a:ext uri="{FF2B5EF4-FFF2-40B4-BE49-F238E27FC236}">
                <a16:creationId xmlns:a16="http://schemas.microsoft.com/office/drawing/2014/main" xmlns="" id="{F2B03645-0D7E-4BCC-AEB5-9596127DC398}"/>
              </a:ext>
            </a:extLst>
          </p:cNvPr>
          <p:cNvPicPr>
            <a:picLocks/>
          </p:cNvPicPr>
          <p:nvPr/>
        </p:nvPicPr>
        <p:blipFill>
          <a:blip r:embed="rId11" cstate="email">
            <a:clrChange>
              <a:clrFrom>
                <a:srgbClr val="181717"/>
              </a:clrFrom>
              <a:clrTo>
                <a:srgbClr val="181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638" y="115888"/>
            <a:ext cx="1382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m 3" descr="modelo4.png">
            <a:extLst>
              <a:ext uri="{FF2B5EF4-FFF2-40B4-BE49-F238E27FC236}">
                <a16:creationId xmlns:a16="http://schemas.microsoft.com/office/drawing/2014/main" xmlns="" id="{99ABFD76-2E0E-462F-B6A9-74F0756472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59594" flipH="1">
            <a:off x="3586162" y="-6950075"/>
            <a:ext cx="2882901" cy="157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222" r:id="rId2"/>
    <p:sldLayoutId id="2147485166" r:id="rId3"/>
    <p:sldLayoutId id="2147485167" r:id="rId4"/>
    <p:sldLayoutId id="2147485223" r:id="rId5"/>
    <p:sldLayoutId id="2147485168" r:id="rId6"/>
    <p:sldLayoutId id="2147485169" r:id="rId7"/>
    <p:sldLayoutId id="2147485170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4" descr="Eletrobras_marca_p_cor_CMYK.jpg">
            <a:extLst>
              <a:ext uri="{FF2B5EF4-FFF2-40B4-BE49-F238E27FC236}">
                <a16:creationId xmlns:a16="http://schemas.microsoft.com/office/drawing/2014/main" xmlns="" id="{C31071D9-BBBA-4ECA-ADAE-91E98D5928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238" y="188913"/>
            <a:ext cx="1382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14D664A-2230-4D0A-B0EA-21F4BED965B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85538" y="6084888"/>
            <a:ext cx="481012" cy="512762"/>
          </a:xfrm>
          <a:custGeom>
            <a:avLst/>
            <a:gdLst>
              <a:gd name="T0" fmla="*/ 2147483647 w 267"/>
              <a:gd name="T1" fmla="*/ 2147483647 h 332"/>
              <a:gd name="T2" fmla="*/ 2147483647 w 267"/>
              <a:gd name="T3" fmla="*/ 2147483647 h 332"/>
              <a:gd name="T4" fmla="*/ 2147483647 w 267"/>
              <a:gd name="T5" fmla="*/ 2147483647 h 332"/>
              <a:gd name="T6" fmla="*/ 2147483647 w 267"/>
              <a:gd name="T7" fmla="*/ 2147483647 h 332"/>
              <a:gd name="T8" fmla="*/ 2147483647 w 267"/>
              <a:gd name="T9" fmla="*/ 2147483647 h 332"/>
              <a:gd name="T10" fmla="*/ 2147483647 w 267"/>
              <a:gd name="T11" fmla="*/ 2147483647 h 332"/>
              <a:gd name="T12" fmla="*/ 2147483647 w 267"/>
              <a:gd name="T13" fmla="*/ 2147483647 h 332"/>
              <a:gd name="T14" fmla="*/ 2147483647 w 267"/>
              <a:gd name="T15" fmla="*/ 2147483647 h 332"/>
              <a:gd name="T16" fmla="*/ 2147483647 w 267"/>
              <a:gd name="T17" fmla="*/ 2147483647 h 332"/>
              <a:gd name="T18" fmla="*/ 2147483647 w 267"/>
              <a:gd name="T19" fmla="*/ 2147483647 h 332"/>
              <a:gd name="T20" fmla="*/ 2147483647 w 267"/>
              <a:gd name="T21" fmla="*/ 2147483647 h 332"/>
              <a:gd name="T22" fmla="*/ 2147483647 w 267"/>
              <a:gd name="T23" fmla="*/ 2147483647 h 332"/>
              <a:gd name="T24" fmla="*/ 0 w 267"/>
              <a:gd name="T25" fmla="*/ 2147483647 h 332"/>
              <a:gd name="T26" fmla="*/ 2147483647 w 267"/>
              <a:gd name="T27" fmla="*/ 2147483647 h 332"/>
              <a:gd name="T28" fmla="*/ 2147483647 w 267"/>
              <a:gd name="T29" fmla="*/ 2147483647 h 332"/>
              <a:gd name="T30" fmla="*/ 2147483647 w 267"/>
              <a:gd name="T31" fmla="*/ 2147483647 h 332"/>
              <a:gd name="T32" fmla="*/ 2147483647 w 267"/>
              <a:gd name="T33" fmla="*/ 2147483647 h 332"/>
              <a:gd name="T34" fmla="*/ 2147483647 w 267"/>
              <a:gd name="T35" fmla="*/ 2147483647 h 332"/>
              <a:gd name="T36" fmla="*/ 2147483647 w 267"/>
              <a:gd name="T37" fmla="*/ 2147483647 h 332"/>
              <a:gd name="T38" fmla="*/ 2147483647 w 267"/>
              <a:gd name="T39" fmla="*/ 2147483647 h 332"/>
              <a:gd name="T40" fmla="*/ 2147483647 w 267"/>
              <a:gd name="T41" fmla="*/ 2147483647 h 332"/>
              <a:gd name="T42" fmla="*/ 2147483647 w 267"/>
              <a:gd name="T43" fmla="*/ 2147483647 h 332"/>
              <a:gd name="T44" fmla="*/ 2147483647 w 267"/>
              <a:gd name="T45" fmla="*/ 2147483647 h 332"/>
              <a:gd name="T46" fmla="*/ 2147483647 w 267"/>
              <a:gd name="T47" fmla="*/ 2147483647 h 332"/>
              <a:gd name="T48" fmla="*/ 2147483647 w 267"/>
              <a:gd name="T49" fmla="*/ 2147483647 h 332"/>
              <a:gd name="T50" fmla="*/ 2147483647 w 267"/>
              <a:gd name="T51" fmla="*/ 2147483647 h 33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7"/>
              <a:gd name="T79" fmla="*/ 0 h 332"/>
              <a:gd name="T80" fmla="*/ 267 w 267"/>
              <a:gd name="T81" fmla="*/ 332 h 33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7" h="332">
                <a:moveTo>
                  <a:pt x="217" y="138"/>
                </a:moveTo>
                <a:cubicBezTo>
                  <a:pt x="217" y="138"/>
                  <a:pt x="217" y="138"/>
                  <a:pt x="217" y="138"/>
                </a:cubicBezTo>
                <a:cubicBezTo>
                  <a:pt x="204" y="181"/>
                  <a:pt x="179" y="211"/>
                  <a:pt x="145" y="228"/>
                </a:cubicBezTo>
                <a:cubicBezTo>
                  <a:pt x="145" y="228"/>
                  <a:pt x="145" y="228"/>
                  <a:pt x="145" y="228"/>
                </a:cubicBezTo>
                <a:cubicBezTo>
                  <a:pt x="164" y="255"/>
                  <a:pt x="192" y="278"/>
                  <a:pt x="232" y="297"/>
                </a:cubicBezTo>
                <a:cubicBezTo>
                  <a:pt x="253" y="281"/>
                  <a:pt x="267" y="252"/>
                  <a:pt x="267" y="225"/>
                </a:cubicBezTo>
                <a:cubicBezTo>
                  <a:pt x="266" y="189"/>
                  <a:pt x="244" y="169"/>
                  <a:pt x="217" y="138"/>
                </a:cubicBezTo>
                <a:close/>
                <a:moveTo>
                  <a:pt x="138" y="233"/>
                </a:moveTo>
                <a:lnTo>
                  <a:pt x="137" y="231"/>
                </a:lnTo>
                <a:cubicBezTo>
                  <a:pt x="100" y="247"/>
                  <a:pt x="55" y="249"/>
                  <a:pt x="5" y="236"/>
                </a:cubicBezTo>
                <a:cubicBezTo>
                  <a:pt x="1" y="235"/>
                  <a:pt x="0" y="238"/>
                  <a:pt x="0" y="242"/>
                </a:cubicBezTo>
                <a:cubicBezTo>
                  <a:pt x="6" y="259"/>
                  <a:pt x="10" y="267"/>
                  <a:pt x="21" y="279"/>
                </a:cubicBezTo>
                <a:cubicBezTo>
                  <a:pt x="103" y="327"/>
                  <a:pt x="174" y="332"/>
                  <a:pt x="224" y="302"/>
                </a:cubicBezTo>
                <a:cubicBezTo>
                  <a:pt x="185" y="283"/>
                  <a:pt x="157" y="259"/>
                  <a:pt x="138" y="233"/>
                </a:cubicBezTo>
                <a:close/>
                <a:moveTo>
                  <a:pt x="141" y="221"/>
                </a:moveTo>
                <a:cubicBezTo>
                  <a:pt x="141" y="221"/>
                  <a:pt x="141" y="221"/>
                  <a:pt x="141" y="221"/>
                </a:cubicBezTo>
                <a:cubicBezTo>
                  <a:pt x="173" y="205"/>
                  <a:pt x="196" y="178"/>
                  <a:pt x="209" y="136"/>
                </a:cubicBezTo>
                <a:lnTo>
                  <a:pt x="210" y="132"/>
                </a:lnTo>
                <a:cubicBezTo>
                  <a:pt x="210" y="131"/>
                  <a:pt x="210" y="131"/>
                  <a:pt x="210" y="131"/>
                </a:cubicBezTo>
                <a:cubicBezTo>
                  <a:pt x="189" y="104"/>
                  <a:pt x="172" y="71"/>
                  <a:pt x="183" y="5"/>
                </a:cubicBezTo>
                <a:cubicBezTo>
                  <a:pt x="183" y="3"/>
                  <a:pt x="181" y="0"/>
                  <a:pt x="176" y="2"/>
                </a:cubicBezTo>
                <a:cubicBezTo>
                  <a:pt x="158" y="10"/>
                  <a:pt x="143" y="23"/>
                  <a:pt x="131" y="40"/>
                </a:cubicBezTo>
                <a:cubicBezTo>
                  <a:pt x="108" y="102"/>
                  <a:pt x="105" y="167"/>
                  <a:pt x="140" y="221"/>
                </a:cubicBezTo>
                <a:cubicBezTo>
                  <a:pt x="140" y="221"/>
                  <a:pt x="141" y="221"/>
                  <a:pt x="141" y="22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>
              <a:solidFill>
                <a:srgbClr val="000000"/>
              </a:solidFill>
              <a:latin typeface="Verdana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220" name="Espaço Reservado para Número de Slide 2">
            <a:extLst>
              <a:ext uri="{FF2B5EF4-FFF2-40B4-BE49-F238E27FC236}">
                <a16:creationId xmlns:a16="http://schemas.microsoft.com/office/drawing/2014/main" xmlns="" id="{AF5B9DD0-BD20-4315-A55E-D5A8CA30D3B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653838" y="6640513"/>
            <a:ext cx="5318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fld id="{E2761813-4FAC-40BD-99D2-214C88D1CB1D}" type="slidenum">
              <a:rPr lang="pt-BR" altLang="pt-BR" sz="1000">
                <a:solidFill>
                  <a:srgbClr val="74695E"/>
                </a:solidFill>
                <a:cs typeface="Arial" panose="020B0604020202020204" pitchFamily="34" charset="0"/>
                <a:sym typeface="+mn-lt"/>
              </a:rPr>
              <a:pPr algn="ctr" eaLnBrk="1" hangingPunct="1"/>
              <a:t>‹nº›</a:t>
            </a:fld>
            <a:endParaRPr lang="pt-BR" altLang="pt-BR" sz="1000">
              <a:solidFill>
                <a:srgbClr val="74695E"/>
              </a:solidFill>
              <a:cs typeface="Arial" panose="020B0604020202020204" pitchFamily="34" charset="0"/>
              <a:sym typeface="+mn-lt"/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xmlns="" id="{94DA713D-7B04-44B5-B0C5-943561D5BA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  <p:sldLayoutId id="2147485213" r:id="rId2"/>
    <p:sldLayoutId id="2147485214" r:id="rId3"/>
    <p:sldLayoutId id="2147485215" r:id="rId4"/>
    <p:sldLayoutId id="2147485216" r:id="rId5"/>
    <p:sldLayoutId id="2147485217" r:id="rId6"/>
    <p:sldLayoutId id="2147485218" r:id="rId7"/>
    <p:sldLayoutId id="2147485219" r:id="rId8"/>
    <p:sldLayoutId id="2147485220" r:id="rId9"/>
    <p:sldLayoutId id="214748522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xmlns="" id="{6C0B169E-82EC-413A-8697-35F2B5EDF7EB}"/>
              </a:ext>
            </a:extLst>
          </p:cNvPr>
          <p:cNvSpPr/>
          <p:nvPr userDrawn="1"/>
        </p:nvSpPr>
        <p:spPr>
          <a:xfrm flipH="1" flipV="1">
            <a:off x="9882188" y="-100013"/>
            <a:ext cx="2419350" cy="7005638"/>
          </a:xfrm>
          <a:custGeom>
            <a:avLst/>
            <a:gdLst>
              <a:gd name="connsiteX0" fmla="*/ 0 w 1907704"/>
              <a:gd name="connsiteY0" fmla="*/ 6597352 h 6597352"/>
              <a:gd name="connsiteX1" fmla="*/ 0 w 1907704"/>
              <a:gd name="connsiteY1" fmla="*/ 0 h 6597352"/>
              <a:gd name="connsiteX2" fmla="*/ 1907704 w 1907704"/>
              <a:gd name="connsiteY2" fmla="*/ 6597352 h 6597352"/>
              <a:gd name="connsiteX3" fmla="*/ 0 w 1907704"/>
              <a:gd name="connsiteY3" fmla="*/ 6597352 h 6597352"/>
              <a:gd name="connsiteX0" fmla="*/ 0 w 1711761"/>
              <a:gd name="connsiteY0" fmla="*/ 6597352 h 6597352"/>
              <a:gd name="connsiteX1" fmla="*/ 0 w 1711761"/>
              <a:gd name="connsiteY1" fmla="*/ 0 h 6597352"/>
              <a:gd name="connsiteX2" fmla="*/ 1711761 w 1711761"/>
              <a:gd name="connsiteY2" fmla="*/ 6597352 h 6597352"/>
              <a:gd name="connsiteX3" fmla="*/ 0 w 1711761"/>
              <a:gd name="connsiteY3" fmla="*/ 6597352 h 6597352"/>
              <a:gd name="connsiteX0" fmla="*/ 0 w 1713982"/>
              <a:gd name="connsiteY0" fmla="*/ 6597352 h 6597352"/>
              <a:gd name="connsiteX1" fmla="*/ 0 w 1713982"/>
              <a:gd name="connsiteY1" fmla="*/ 0 h 6597352"/>
              <a:gd name="connsiteX2" fmla="*/ 1711761 w 1713982"/>
              <a:gd name="connsiteY2" fmla="*/ 6597352 h 6597352"/>
              <a:gd name="connsiteX3" fmla="*/ 0 w 1713982"/>
              <a:gd name="connsiteY3" fmla="*/ 6597352 h 6597352"/>
              <a:gd name="connsiteX0" fmla="*/ 0 w 1713982"/>
              <a:gd name="connsiteY0" fmla="*/ 6880380 h 6880380"/>
              <a:gd name="connsiteX1" fmla="*/ 0 w 1713982"/>
              <a:gd name="connsiteY1" fmla="*/ 0 h 6880380"/>
              <a:gd name="connsiteX2" fmla="*/ 1711761 w 1713982"/>
              <a:gd name="connsiteY2" fmla="*/ 6880380 h 6880380"/>
              <a:gd name="connsiteX3" fmla="*/ 0 w 1713982"/>
              <a:gd name="connsiteY3" fmla="*/ 6880380 h 6880380"/>
              <a:gd name="connsiteX0" fmla="*/ 16 w 1713300"/>
              <a:gd name="connsiteY0" fmla="*/ 6880380 h 6880380"/>
              <a:gd name="connsiteX1" fmla="*/ 16 w 1713300"/>
              <a:gd name="connsiteY1" fmla="*/ 0 h 6880380"/>
              <a:gd name="connsiteX2" fmla="*/ 1711777 w 1713300"/>
              <a:gd name="connsiteY2" fmla="*/ 6880380 h 6880380"/>
              <a:gd name="connsiteX3" fmla="*/ 16 w 1713300"/>
              <a:gd name="connsiteY3" fmla="*/ 6880380 h 6880380"/>
              <a:gd name="connsiteX0" fmla="*/ 9462 w 1721708"/>
              <a:gd name="connsiteY0" fmla="*/ 7411528 h 7411528"/>
              <a:gd name="connsiteX1" fmla="*/ 9462 w 1721708"/>
              <a:gd name="connsiteY1" fmla="*/ 531148 h 7411528"/>
              <a:gd name="connsiteX2" fmla="*/ 183633 w 1721708"/>
              <a:gd name="connsiteY2" fmla="*/ 1239328 h 7411528"/>
              <a:gd name="connsiteX3" fmla="*/ 1721223 w 1721708"/>
              <a:gd name="connsiteY3" fmla="*/ 7411528 h 7411528"/>
              <a:gd name="connsiteX4" fmla="*/ 9462 w 1721708"/>
              <a:gd name="connsiteY4" fmla="*/ 7411528 h 7411528"/>
              <a:gd name="connsiteX0" fmla="*/ 18306 w 1730552"/>
              <a:gd name="connsiteY0" fmla="*/ 6955948 h 6955948"/>
              <a:gd name="connsiteX1" fmla="*/ 18306 w 1730552"/>
              <a:gd name="connsiteY1" fmla="*/ 75568 h 6955948"/>
              <a:gd name="connsiteX2" fmla="*/ 192477 w 1730552"/>
              <a:gd name="connsiteY2" fmla="*/ 783748 h 6955948"/>
              <a:gd name="connsiteX3" fmla="*/ 1730067 w 1730552"/>
              <a:gd name="connsiteY3" fmla="*/ 6955948 h 6955948"/>
              <a:gd name="connsiteX4" fmla="*/ 18306 w 1730552"/>
              <a:gd name="connsiteY4" fmla="*/ 6955948 h 6955948"/>
              <a:gd name="connsiteX0" fmla="*/ 0 w 1712290"/>
              <a:gd name="connsiteY0" fmla="*/ 7345883 h 7345883"/>
              <a:gd name="connsiteX1" fmla="*/ 0 w 1712290"/>
              <a:gd name="connsiteY1" fmla="*/ 465503 h 7345883"/>
              <a:gd name="connsiteX2" fmla="*/ 283028 w 1712290"/>
              <a:gd name="connsiteY2" fmla="*/ 520540 h 7345883"/>
              <a:gd name="connsiteX3" fmla="*/ 1711761 w 1712290"/>
              <a:gd name="connsiteY3" fmla="*/ 7345883 h 7345883"/>
              <a:gd name="connsiteX4" fmla="*/ 0 w 1712290"/>
              <a:gd name="connsiteY4" fmla="*/ 7345883 h 7345883"/>
              <a:gd name="connsiteX0" fmla="*/ 0 w 1712290"/>
              <a:gd name="connsiteY0" fmla="*/ 7709886 h 7709886"/>
              <a:gd name="connsiteX1" fmla="*/ 0 w 1712290"/>
              <a:gd name="connsiteY1" fmla="*/ 829506 h 7709886"/>
              <a:gd name="connsiteX2" fmla="*/ 283028 w 1712290"/>
              <a:gd name="connsiteY2" fmla="*/ 884543 h 7709886"/>
              <a:gd name="connsiteX3" fmla="*/ 1711761 w 1712290"/>
              <a:gd name="connsiteY3" fmla="*/ 7709886 h 7709886"/>
              <a:gd name="connsiteX4" fmla="*/ 0 w 1712290"/>
              <a:gd name="connsiteY4" fmla="*/ 7709886 h 7709886"/>
              <a:gd name="connsiteX0" fmla="*/ 0 w 1713534"/>
              <a:gd name="connsiteY0" fmla="*/ 7372868 h 7372868"/>
              <a:gd name="connsiteX1" fmla="*/ 0 w 1713534"/>
              <a:gd name="connsiteY1" fmla="*/ 492488 h 7372868"/>
              <a:gd name="connsiteX2" fmla="*/ 283028 w 1713534"/>
              <a:gd name="connsiteY2" fmla="*/ 547525 h 7372868"/>
              <a:gd name="connsiteX3" fmla="*/ 1711761 w 1713534"/>
              <a:gd name="connsiteY3" fmla="*/ 7372868 h 7372868"/>
              <a:gd name="connsiteX4" fmla="*/ 0 w 1713534"/>
              <a:gd name="connsiteY4" fmla="*/ 7372868 h 7372868"/>
              <a:gd name="connsiteX0" fmla="*/ 0 w 1712118"/>
              <a:gd name="connsiteY0" fmla="*/ 7374891 h 7374891"/>
              <a:gd name="connsiteX1" fmla="*/ 0 w 1712118"/>
              <a:gd name="connsiteY1" fmla="*/ 494511 h 7374891"/>
              <a:gd name="connsiteX2" fmla="*/ 283028 w 1712118"/>
              <a:gd name="connsiteY2" fmla="*/ 549548 h 7374891"/>
              <a:gd name="connsiteX3" fmla="*/ 1711761 w 1712118"/>
              <a:gd name="connsiteY3" fmla="*/ 7374891 h 7374891"/>
              <a:gd name="connsiteX4" fmla="*/ 0 w 1712118"/>
              <a:gd name="connsiteY4" fmla="*/ 7374891 h 7374891"/>
              <a:gd name="connsiteX0" fmla="*/ 0 w 1712118"/>
              <a:gd name="connsiteY0" fmla="*/ 6880380 h 6880380"/>
              <a:gd name="connsiteX1" fmla="*/ 0 w 1712118"/>
              <a:gd name="connsiteY1" fmla="*/ 0 h 6880380"/>
              <a:gd name="connsiteX2" fmla="*/ 283028 w 1712118"/>
              <a:gd name="connsiteY2" fmla="*/ 55037 h 6880380"/>
              <a:gd name="connsiteX3" fmla="*/ 1711761 w 1712118"/>
              <a:gd name="connsiteY3" fmla="*/ 6880380 h 6880380"/>
              <a:gd name="connsiteX4" fmla="*/ 0 w 1712118"/>
              <a:gd name="connsiteY4" fmla="*/ 6880380 h 6880380"/>
              <a:gd name="connsiteX0" fmla="*/ 0 w 1712290"/>
              <a:gd name="connsiteY0" fmla="*/ 7316864 h 7316864"/>
              <a:gd name="connsiteX1" fmla="*/ 0 w 1712290"/>
              <a:gd name="connsiteY1" fmla="*/ 523570 h 7316864"/>
              <a:gd name="connsiteX2" fmla="*/ 283028 w 1712290"/>
              <a:gd name="connsiteY2" fmla="*/ 491521 h 7316864"/>
              <a:gd name="connsiteX3" fmla="*/ 1711761 w 1712290"/>
              <a:gd name="connsiteY3" fmla="*/ 7316864 h 7316864"/>
              <a:gd name="connsiteX4" fmla="*/ 0 w 1712290"/>
              <a:gd name="connsiteY4" fmla="*/ 7316864 h 7316864"/>
              <a:gd name="connsiteX0" fmla="*/ 76200 w 1788496"/>
              <a:gd name="connsiteY0" fmla="*/ 7313374 h 7313374"/>
              <a:gd name="connsiteX1" fmla="*/ 0 w 1788496"/>
              <a:gd name="connsiteY1" fmla="*/ 530966 h 7313374"/>
              <a:gd name="connsiteX2" fmla="*/ 359228 w 1788496"/>
              <a:gd name="connsiteY2" fmla="*/ 488031 h 7313374"/>
              <a:gd name="connsiteX3" fmla="*/ 1787961 w 1788496"/>
              <a:gd name="connsiteY3" fmla="*/ 7313374 h 7313374"/>
              <a:gd name="connsiteX4" fmla="*/ 76200 w 1788496"/>
              <a:gd name="connsiteY4" fmla="*/ 7313374 h 7313374"/>
              <a:gd name="connsiteX0" fmla="*/ 76200 w 1789142"/>
              <a:gd name="connsiteY0" fmla="*/ 6835569 h 6835569"/>
              <a:gd name="connsiteX1" fmla="*/ 0 w 1789142"/>
              <a:gd name="connsiteY1" fmla="*/ 53161 h 6835569"/>
              <a:gd name="connsiteX2" fmla="*/ 359228 w 1789142"/>
              <a:gd name="connsiteY2" fmla="*/ 10226 h 6835569"/>
              <a:gd name="connsiteX3" fmla="*/ 1787961 w 1789142"/>
              <a:gd name="connsiteY3" fmla="*/ 6835569 h 6835569"/>
              <a:gd name="connsiteX4" fmla="*/ 76200 w 1789142"/>
              <a:gd name="connsiteY4" fmla="*/ 6835569 h 6835569"/>
              <a:gd name="connsiteX0" fmla="*/ 76200 w 1788332"/>
              <a:gd name="connsiteY0" fmla="*/ 6846791 h 6846791"/>
              <a:gd name="connsiteX1" fmla="*/ 0 w 1788332"/>
              <a:gd name="connsiteY1" fmla="*/ 64383 h 6846791"/>
              <a:gd name="connsiteX2" fmla="*/ 359228 w 1788332"/>
              <a:gd name="connsiteY2" fmla="*/ 21448 h 6846791"/>
              <a:gd name="connsiteX3" fmla="*/ 1787961 w 1788332"/>
              <a:gd name="connsiteY3" fmla="*/ 6846791 h 6846791"/>
              <a:gd name="connsiteX4" fmla="*/ 76200 w 1788332"/>
              <a:gd name="connsiteY4" fmla="*/ 6846791 h 6846791"/>
              <a:gd name="connsiteX0" fmla="*/ 76200 w 1813749"/>
              <a:gd name="connsiteY0" fmla="*/ 6846791 h 6846791"/>
              <a:gd name="connsiteX1" fmla="*/ 0 w 1813749"/>
              <a:gd name="connsiteY1" fmla="*/ 64383 h 6846791"/>
              <a:gd name="connsiteX2" fmla="*/ 359228 w 1813749"/>
              <a:gd name="connsiteY2" fmla="*/ 21448 h 6846791"/>
              <a:gd name="connsiteX3" fmla="*/ 1787961 w 1813749"/>
              <a:gd name="connsiteY3" fmla="*/ 6846791 h 6846791"/>
              <a:gd name="connsiteX4" fmla="*/ 76200 w 1813749"/>
              <a:gd name="connsiteY4" fmla="*/ 6846791 h 6846791"/>
              <a:gd name="connsiteX0" fmla="*/ 76200 w 1813749"/>
              <a:gd name="connsiteY0" fmla="*/ 6846880 h 6846880"/>
              <a:gd name="connsiteX1" fmla="*/ 0 w 1813749"/>
              <a:gd name="connsiteY1" fmla="*/ 64472 h 6846880"/>
              <a:gd name="connsiteX2" fmla="*/ 359228 w 1813749"/>
              <a:gd name="connsiteY2" fmla="*/ 21537 h 6846880"/>
              <a:gd name="connsiteX3" fmla="*/ 1787961 w 1813749"/>
              <a:gd name="connsiteY3" fmla="*/ 6846880 h 6846880"/>
              <a:gd name="connsiteX4" fmla="*/ 76200 w 1813749"/>
              <a:gd name="connsiteY4" fmla="*/ 6846880 h 68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749" h="6846880">
                <a:moveTo>
                  <a:pt x="76200" y="6846880"/>
                </a:moveTo>
                <a:lnTo>
                  <a:pt x="0" y="64472"/>
                </a:lnTo>
                <a:cubicBezTo>
                  <a:pt x="36286" y="80801"/>
                  <a:pt x="367141" y="-49949"/>
                  <a:pt x="359228" y="21537"/>
                </a:cubicBezTo>
                <a:cubicBezTo>
                  <a:pt x="134539" y="2051267"/>
                  <a:pt x="2056474" y="5861723"/>
                  <a:pt x="1787961" y="6846880"/>
                </a:cubicBezTo>
                <a:lnTo>
                  <a:pt x="76200" y="6846880"/>
                </a:lnTo>
                <a:close/>
              </a:path>
            </a:pathLst>
          </a:cu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051" name="Imagem 3" descr="modelo4.png">
            <a:extLst>
              <a:ext uri="{FF2B5EF4-FFF2-40B4-BE49-F238E27FC236}">
                <a16:creationId xmlns:a16="http://schemas.microsoft.com/office/drawing/2014/main" xmlns="" id="{557BFB78-4A45-4E6C-97B7-8688F852F8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23884">
            <a:off x="9520238" y="-379413"/>
            <a:ext cx="3073400" cy="85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2" name="Objeto 2">
            <a:extLst>
              <a:ext uri="{FF2B5EF4-FFF2-40B4-BE49-F238E27FC236}">
                <a16:creationId xmlns:a16="http://schemas.microsoft.com/office/drawing/2014/main" xmlns="" id="{FD3FD07F-751C-45B8-8DCA-A672DF2E0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0185400" y="161925"/>
          <a:ext cx="18240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CorelDRAW" r:id="rId9" imgW="4154424" imgH="1173480" progId="">
                  <p:embed/>
                </p:oleObj>
              </mc:Choice>
              <mc:Fallback>
                <p:oleObj name="CorelDRAW" r:id="rId9" imgW="4154424" imgH="1173480" progId="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5400" y="161925"/>
                        <a:ext cx="18240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171" r:id="rId1"/>
    <p:sldLayoutId id="2147485172" r:id="rId2"/>
    <p:sldLayoutId id="2147485224" r:id="rId3"/>
    <p:sldLayoutId id="2147485173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xmlns="" id="{D76255CC-A04B-43F1-9F4B-65893234EEE0}"/>
              </a:ext>
            </a:extLst>
          </p:cNvPr>
          <p:cNvSpPr/>
          <p:nvPr userDrawn="1"/>
        </p:nvSpPr>
        <p:spPr>
          <a:xfrm flipH="1" flipV="1">
            <a:off x="9875838" y="0"/>
            <a:ext cx="2417762" cy="6846888"/>
          </a:xfrm>
          <a:custGeom>
            <a:avLst/>
            <a:gdLst>
              <a:gd name="connsiteX0" fmla="*/ 0 w 1907704"/>
              <a:gd name="connsiteY0" fmla="*/ 6597352 h 6597352"/>
              <a:gd name="connsiteX1" fmla="*/ 0 w 1907704"/>
              <a:gd name="connsiteY1" fmla="*/ 0 h 6597352"/>
              <a:gd name="connsiteX2" fmla="*/ 1907704 w 1907704"/>
              <a:gd name="connsiteY2" fmla="*/ 6597352 h 6597352"/>
              <a:gd name="connsiteX3" fmla="*/ 0 w 1907704"/>
              <a:gd name="connsiteY3" fmla="*/ 6597352 h 6597352"/>
              <a:gd name="connsiteX0" fmla="*/ 0 w 1711761"/>
              <a:gd name="connsiteY0" fmla="*/ 6597352 h 6597352"/>
              <a:gd name="connsiteX1" fmla="*/ 0 w 1711761"/>
              <a:gd name="connsiteY1" fmla="*/ 0 h 6597352"/>
              <a:gd name="connsiteX2" fmla="*/ 1711761 w 1711761"/>
              <a:gd name="connsiteY2" fmla="*/ 6597352 h 6597352"/>
              <a:gd name="connsiteX3" fmla="*/ 0 w 1711761"/>
              <a:gd name="connsiteY3" fmla="*/ 6597352 h 6597352"/>
              <a:gd name="connsiteX0" fmla="*/ 0 w 1713982"/>
              <a:gd name="connsiteY0" fmla="*/ 6597352 h 6597352"/>
              <a:gd name="connsiteX1" fmla="*/ 0 w 1713982"/>
              <a:gd name="connsiteY1" fmla="*/ 0 h 6597352"/>
              <a:gd name="connsiteX2" fmla="*/ 1711761 w 1713982"/>
              <a:gd name="connsiteY2" fmla="*/ 6597352 h 6597352"/>
              <a:gd name="connsiteX3" fmla="*/ 0 w 1713982"/>
              <a:gd name="connsiteY3" fmla="*/ 6597352 h 6597352"/>
              <a:gd name="connsiteX0" fmla="*/ 0 w 1713982"/>
              <a:gd name="connsiteY0" fmla="*/ 6880380 h 6880380"/>
              <a:gd name="connsiteX1" fmla="*/ 0 w 1713982"/>
              <a:gd name="connsiteY1" fmla="*/ 0 h 6880380"/>
              <a:gd name="connsiteX2" fmla="*/ 1711761 w 1713982"/>
              <a:gd name="connsiteY2" fmla="*/ 6880380 h 6880380"/>
              <a:gd name="connsiteX3" fmla="*/ 0 w 1713982"/>
              <a:gd name="connsiteY3" fmla="*/ 6880380 h 6880380"/>
              <a:gd name="connsiteX0" fmla="*/ 16 w 1713300"/>
              <a:gd name="connsiteY0" fmla="*/ 6880380 h 6880380"/>
              <a:gd name="connsiteX1" fmla="*/ 16 w 1713300"/>
              <a:gd name="connsiteY1" fmla="*/ 0 h 6880380"/>
              <a:gd name="connsiteX2" fmla="*/ 1711777 w 1713300"/>
              <a:gd name="connsiteY2" fmla="*/ 6880380 h 6880380"/>
              <a:gd name="connsiteX3" fmla="*/ 16 w 1713300"/>
              <a:gd name="connsiteY3" fmla="*/ 6880380 h 6880380"/>
              <a:gd name="connsiteX0" fmla="*/ 9462 w 1721708"/>
              <a:gd name="connsiteY0" fmla="*/ 7411528 h 7411528"/>
              <a:gd name="connsiteX1" fmla="*/ 9462 w 1721708"/>
              <a:gd name="connsiteY1" fmla="*/ 531148 h 7411528"/>
              <a:gd name="connsiteX2" fmla="*/ 183633 w 1721708"/>
              <a:gd name="connsiteY2" fmla="*/ 1239328 h 7411528"/>
              <a:gd name="connsiteX3" fmla="*/ 1721223 w 1721708"/>
              <a:gd name="connsiteY3" fmla="*/ 7411528 h 7411528"/>
              <a:gd name="connsiteX4" fmla="*/ 9462 w 1721708"/>
              <a:gd name="connsiteY4" fmla="*/ 7411528 h 7411528"/>
              <a:gd name="connsiteX0" fmla="*/ 18306 w 1730552"/>
              <a:gd name="connsiteY0" fmla="*/ 6955948 h 6955948"/>
              <a:gd name="connsiteX1" fmla="*/ 18306 w 1730552"/>
              <a:gd name="connsiteY1" fmla="*/ 75568 h 6955948"/>
              <a:gd name="connsiteX2" fmla="*/ 192477 w 1730552"/>
              <a:gd name="connsiteY2" fmla="*/ 783748 h 6955948"/>
              <a:gd name="connsiteX3" fmla="*/ 1730067 w 1730552"/>
              <a:gd name="connsiteY3" fmla="*/ 6955948 h 6955948"/>
              <a:gd name="connsiteX4" fmla="*/ 18306 w 1730552"/>
              <a:gd name="connsiteY4" fmla="*/ 6955948 h 6955948"/>
              <a:gd name="connsiteX0" fmla="*/ 0 w 1712290"/>
              <a:gd name="connsiteY0" fmla="*/ 7345883 h 7345883"/>
              <a:gd name="connsiteX1" fmla="*/ 0 w 1712290"/>
              <a:gd name="connsiteY1" fmla="*/ 465503 h 7345883"/>
              <a:gd name="connsiteX2" fmla="*/ 283028 w 1712290"/>
              <a:gd name="connsiteY2" fmla="*/ 520540 h 7345883"/>
              <a:gd name="connsiteX3" fmla="*/ 1711761 w 1712290"/>
              <a:gd name="connsiteY3" fmla="*/ 7345883 h 7345883"/>
              <a:gd name="connsiteX4" fmla="*/ 0 w 1712290"/>
              <a:gd name="connsiteY4" fmla="*/ 7345883 h 7345883"/>
              <a:gd name="connsiteX0" fmla="*/ 0 w 1712290"/>
              <a:gd name="connsiteY0" fmla="*/ 7709886 h 7709886"/>
              <a:gd name="connsiteX1" fmla="*/ 0 w 1712290"/>
              <a:gd name="connsiteY1" fmla="*/ 829506 h 7709886"/>
              <a:gd name="connsiteX2" fmla="*/ 283028 w 1712290"/>
              <a:gd name="connsiteY2" fmla="*/ 884543 h 7709886"/>
              <a:gd name="connsiteX3" fmla="*/ 1711761 w 1712290"/>
              <a:gd name="connsiteY3" fmla="*/ 7709886 h 7709886"/>
              <a:gd name="connsiteX4" fmla="*/ 0 w 1712290"/>
              <a:gd name="connsiteY4" fmla="*/ 7709886 h 7709886"/>
              <a:gd name="connsiteX0" fmla="*/ 0 w 1713534"/>
              <a:gd name="connsiteY0" fmla="*/ 7372868 h 7372868"/>
              <a:gd name="connsiteX1" fmla="*/ 0 w 1713534"/>
              <a:gd name="connsiteY1" fmla="*/ 492488 h 7372868"/>
              <a:gd name="connsiteX2" fmla="*/ 283028 w 1713534"/>
              <a:gd name="connsiteY2" fmla="*/ 547525 h 7372868"/>
              <a:gd name="connsiteX3" fmla="*/ 1711761 w 1713534"/>
              <a:gd name="connsiteY3" fmla="*/ 7372868 h 7372868"/>
              <a:gd name="connsiteX4" fmla="*/ 0 w 1713534"/>
              <a:gd name="connsiteY4" fmla="*/ 7372868 h 7372868"/>
              <a:gd name="connsiteX0" fmla="*/ 0 w 1712118"/>
              <a:gd name="connsiteY0" fmla="*/ 7374891 h 7374891"/>
              <a:gd name="connsiteX1" fmla="*/ 0 w 1712118"/>
              <a:gd name="connsiteY1" fmla="*/ 494511 h 7374891"/>
              <a:gd name="connsiteX2" fmla="*/ 283028 w 1712118"/>
              <a:gd name="connsiteY2" fmla="*/ 549548 h 7374891"/>
              <a:gd name="connsiteX3" fmla="*/ 1711761 w 1712118"/>
              <a:gd name="connsiteY3" fmla="*/ 7374891 h 7374891"/>
              <a:gd name="connsiteX4" fmla="*/ 0 w 1712118"/>
              <a:gd name="connsiteY4" fmla="*/ 7374891 h 7374891"/>
              <a:gd name="connsiteX0" fmla="*/ 0 w 1712118"/>
              <a:gd name="connsiteY0" fmla="*/ 6880380 h 6880380"/>
              <a:gd name="connsiteX1" fmla="*/ 0 w 1712118"/>
              <a:gd name="connsiteY1" fmla="*/ 0 h 6880380"/>
              <a:gd name="connsiteX2" fmla="*/ 283028 w 1712118"/>
              <a:gd name="connsiteY2" fmla="*/ 55037 h 6880380"/>
              <a:gd name="connsiteX3" fmla="*/ 1711761 w 1712118"/>
              <a:gd name="connsiteY3" fmla="*/ 6880380 h 6880380"/>
              <a:gd name="connsiteX4" fmla="*/ 0 w 1712118"/>
              <a:gd name="connsiteY4" fmla="*/ 6880380 h 6880380"/>
              <a:gd name="connsiteX0" fmla="*/ 0 w 1712290"/>
              <a:gd name="connsiteY0" fmla="*/ 7316864 h 7316864"/>
              <a:gd name="connsiteX1" fmla="*/ 0 w 1712290"/>
              <a:gd name="connsiteY1" fmla="*/ 523570 h 7316864"/>
              <a:gd name="connsiteX2" fmla="*/ 283028 w 1712290"/>
              <a:gd name="connsiteY2" fmla="*/ 491521 h 7316864"/>
              <a:gd name="connsiteX3" fmla="*/ 1711761 w 1712290"/>
              <a:gd name="connsiteY3" fmla="*/ 7316864 h 7316864"/>
              <a:gd name="connsiteX4" fmla="*/ 0 w 1712290"/>
              <a:gd name="connsiteY4" fmla="*/ 7316864 h 7316864"/>
              <a:gd name="connsiteX0" fmla="*/ 76200 w 1788496"/>
              <a:gd name="connsiteY0" fmla="*/ 7313374 h 7313374"/>
              <a:gd name="connsiteX1" fmla="*/ 0 w 1788496"/>
              <a:gd name="connsiteY1" fmla="*/ 530966 h 7313374"/>
              <a:gd name="connsiteX2" fmla="*/ 359228 w 1788496"/>
              <a:gd name="connsiteY2" fmla="*/ 488031 h 7313374"/>
              <a:gd name="connsiteX3" fmla="*/ 1787961 w 1788496"/>
              <a:gd name="connsiteY3" fmla="*/ 7313374 h 7313374"/>
              <a:gd name="connsiteX4" fmla="*/ 76200 w 1788496"/>
              <a:gd name="connsiteY4" fmla="*/ 7313374 h 7313374"/>
              <a:gd name="connsiteX0" fmla="*/ 76200 w 1789142"/>
              <a:gd name="connsiteY0" fmla="*/ 6835569 h 6835569"/>
              <a:gd name="connsiteX1" fmla="*/ 0 w 1789142"/>
              <a:gd name="connsiteY1" fmla="*/ 53161 h 6835569"/>
              <a:gd name="connsiteX2" fmla="*/ 359228 w 1789142"/>
              <a:gd name="connsiteY2" fmla="*/ 10226 h 6835569"/>
              <a:gd name="connsiteX3" fmla="*/ 1787961 w 1789142"/>
              <a:gd name="connsiteY3" fmla="*/ 6835569 h 6835569"/>
              <a:gd name="connsiteX4" fmla="*/ 76200 w 1789142"/>
              <a:gd name="connsiteY4" fmla="*/ 6835569 h 6835569"/>
              <a:gd name="connsiteX0" fmla="*/ 76200 w 1788332"/>
              <a:gd name="connsiteY0" fmla="*/ 6846791 h 6846791"/>
              <a:gd name="connsiteX1" fmla="*/ 0 w 1788332"/>
              <a:gd name="connsiteY1" fmla="*/ 64383 h 6846791"/>
              <a:gd name="connsiteX2" fmla="*/ 359228 w 1788332"/>
              <a:gd name="connsiteY2" fmla="*/ 21448 h 6846791"/>
              <a:gd name="connsiteX3" fmla="*/ 1787961 w 1788332"/>
              <a:gd name="connsiteY3" fmla="*/ 6846791 h 6846791"/>
              <a:gd name="connsiteX4" fmla="*/ 76200 w 1788332"/>
              <a:gd name="connsiteY4" fmla="*/ 6846791 h 6846791"/>
              <a:gd name="connsiteX0" fmla="*/ 76200 w 1813749"/>
              <a:gd name="connsiteY0" fmla="*/ 6846791 h 6846791"/>
              <a:gd name="connsiteX1" fmla="*/ 0 w 1813749"/>
              <a:gd name="connsiteY1" fmla="*/ 64383 h 6846791"/>
              <a:gd name="connsiteX2" fmla="*/ 359228 w 1813749"/>
              <a:gd name="connsiteY2" fmla="*/ 21448 h 6846791"/>
              <a:gd name="connsiteX3" fmla="*/ 1787961 w 1813749"/>
              <a:gd name="connsiteY3" fmla="*/ 6846791 h 6846791"/>
              <a:gd name="connsiteX4" fmla="*/ 76200 w 1813749"/>
              <a:gd name="connsiteY4" fmla="*/ 6846791 h 6846791"/>
              <a:gd name="connsiteX0" fmla="*/ 76200 w 1813749"/>
              <a:gd name="connsiteY0" fmla="*/ 6846880 h 6846880"/>
              <a:gd name="connsiteX1" fmla="*/ 0 w 1813749"/>
              <a:gd name="connsiteY1" fmla="*/ 64472 h 6846880"/>
              <a:gd name="connsiteX2" fmla="*/ 359228 w 1813749"/>
              <a:gd name="connsiteY2" fmla="*/ 21537 h 6846880"/>
              <a:gd name="connsiteX3" fmla="*/ 1787961 w 1813749"/>
              <a:gd name="connsiteY3" fmla="*/ 6846880 h 6846880"/>
              <a:gd name="connsiteX4" fmla="*/ 76200 w 1813749"/>
              <a:gd name="connsiteY4" fmla="*/ 6846880 h 68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749" h="6846880">
                <a:moveTo>
                  <a:pt x="76200" y="6846880"/>
                </a:moveTo>
                <a:lnTo>
                  <a:pt x="0" y="64472"/>
                </a:lnTo>
                <a:cubicBezTo>
                  <a:pt x="36286" y="80801"/>
                  <a:pt x="367141" y="-49949"/>
                  <a:pt x="359228" y="21537"/>
                </a:cubicBezTo>
                <a:cubicBezTo>
                  <a:pt x="134539" y="2051267"/>
                  <a:pt x="2056474" y="5861723"/>
                  <a:pt x="1787961" y="6846880"/>
                </a:cubicBezTo>
                <a:lnTo>
                  <a:pt x="76200" y="6846880"/>
                </a:lnTo>
                <a:close/>
              </a:path>
            </a:pathLst>
          </a:cu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075" name="Imagem 3" descr="modelo4.png">
            <a:extLst>
              <a:ext uri="{FF2B5EF4-FFF2-40B4-BE49-F238E27FC236}">
                <a16:creationId xmlns:a16="http://schemas.microsoft.com/office/drawing/2014/main" xmlns="" id="{41179DF4-013E-4B06-8997-8EB3C3D0B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23884">
            <a:off x="9520238" y="-379413"/>
            <a:ext cx="3073400" cy="85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6" name="Objeto 2">
            <a:extLst>
              <a:ext uri="{FF2B5EF4-FFF2-40B4-BE49-F238E27FC236}">
                <a16:creationId xmlns:a16="http://schemas.microsoft.com/office/drawing/2014/main" xmlns="" id="{529FA5E3-1B14-45A8-8C2D-AF7498C2285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0185400" y="161925"/>
          <a:ext cx="18240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CorelDRAW" r:id="rId9" imgW="4154424" imgH="1173480" progId="">
                  <p:embed/>
                </p:oleObj>
              </mc:Choice>
              <mc:Fallback>
                <p:oleObj name="CorelDRAW" r:id="rId9" imgW="4154424" imgH="1173480" progId="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5400" y="161925"/>
                        <a:ext cx="18240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174" r:id="rId1"/>
    <p:sldLayoutId id="2147485175" r:id="rId2"/>
    <p:sldLayoutId id="2147485225" r:id="rId3"/>
    <p:sldLayoutId id="214748517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4" descr="Eletrobras_marca_p_cor_CMYK.jpg">
            <a:extLst>
              <a:ext uri="{FF2B5EF4-FFF2-40B4-BE49-F238E27FC236}">
                <a16:creationId xmlns:a16="http://schemas.microsoft.com/office/drawing/2014/main" xmlns="" id="{A6D62254-E4F8-46DD-8D8F-93DDFC9174F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238" y="188913"/>
            <a:ext cx="1382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48016A9-FB35-4D6E-B4C7-155F92AE6CD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85538" y="6084888"/>
            <a:ext cx="481012" cy="512762"/>
          </a:xfrm>
          <a:custGeom>
            <a:avLst/>
            <a:gdLst>
              <a:gd name="T0" fmla="*/ 2147483647 w 267"/>
              <a:gd name="T1" fmla="*/ 2147483647 h 332"/>
              <a:gd name="T2" fmla="*/ 2147483647 w 267"/>
              <a:gd name="T3" fmla="*/ 2147483647 h 332"/>
              <a:gd name="T4" fmla="*/ 2147483647 w 267"/>
              <a:gd name="T5" fmla="*/ 2147483647 h 332"/>
              <a:gd name="T6" fmla="*/ 2147483647 w 267"/>
              <a:gd name="T7" fmla="*/ 2147483647 h 332"/>
              <a:gd name="T8" fmla="*/ 2147483647 w 267"/>
              <a:gd name="T9" fmla="*/ 2147483647 h 332"/>
              <a:gd name="T10" fmla="*/ 2147483647 w 267"/>
              <a:gd name="T11" fmla="*/ 2147483647 h 332"/>
              <a:gd name="T12" fmla="*/ 2147483647 w 267"/>
              <a:gd name="T13" fmla="*/ 2147483647 h 332"/>
              <a:gd name="T14" fmla="*/ 2147483647 w 267"/>
              <a:gd name="T15" fmla="*/ 2147483647 h 332"/>
              <a:gd name="T16" fmla="*/ 2147483647 w 267"/>
              <a:gd name="T17" fmla="*/ 2147483647 h 332"/>
              <a:gd name="T18" fmla="*/ 2147483647 w 267"/>
              <a:gd name="T19" fmla="*/ 2147483647 h 332"/>
              <a:gd name="T20" fmla="*/ 2147483647 w 267"/>
              <a:gd name="T21" fmla="*/ 2147483647 h 332"/>
              <a:gd name="T22" fmla="*/ 2147483647 w 267"/>
              <a:gd name="T23" fmla="*/ 2147483647 h 332"/>
              <a:gd name="T24" fmla="*/ 0 w 267"/>
              <a:gd name="T25" fmla="*/ 2147483647 h 332"/>
              <a:gd name="T26" fmla="*/ 2147483647 w 267"/>
              <a:gd name="T27" fmla="*/ 2147483647 h 332"/>
              <a:gd name="T28" fmla="*/ 2147483647 w 267"/>
              <a:gd name="T29" fmla="*/ 2147483647 h 332"/>
              <a:gd name="T30" fmla="*/ 2147483647 w 267"/>
              <a:gd name="T31" fmla="*/ 2147483647 h 332"/>
              <a:gd name="T32" fmla="*/ 2147483647 w 267"/>
              <a:gd name="T33" fmla="*/ 2147483647 h 332"/>
              <a:gd name="T34" fmla="*/ 2147483647 w 267"/>
              <a:gd name="T35" fmla="*/ 2147483647 h 332"/>
              <a:gd name="T36" fmla="*/ 2147483647 w 267"/>
              <a:gd name="T37" fmla="*/ 2147483647 h 332"/>
              <a:gd name="T38" fmla="*/ 2147483647 w 267"/>
              <a:gd name="T39" fmla="*/ 2147483647 h 332"/>
              <a:gd name="T40" fmla="*/ 2147483647 w 267"/>
              <a:gd name="T41" fmla="*/ 2147483647 h 332"/>
              <a:gd name="T42" fmla="*/ 2147483647 w 267"/>
              <a:gd name="T43" fmla="*/ 2147483647 h 332"/>
              <a:gd name="T44" fmla="*/ 2147483647 w 267"/>
              <a:gd name="T45" fmla="*/ 2147483647 h 332"/>
              <a:gd name="T46" fmla="*/ 2147483647 w 267"/>
              <a:gd name="T47" fmla="*/ 2147483647 h 332"/>
              <a:gd name="T48" fmla="*/ 2147483647 w 267"/>
              <a:gd name="T49" fmla="*/ 2147483647 h 332"/>
              <a:gd name="T50" fmla="*/ 2147483647 w 267"/>
              <a:gd name="T51" fmla="*/ 2147483647 h 33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7"/>
              <a:gd name="T79" fmla="*/ 0 h 332"/>
              <a:gd name="T80" fmla="*/ 267 w 267"/>
              <a:gd name="T81" fmla="*/ 332 h 33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7" h="332">
                <a:moveTo>
                  <a:pt x="217" y="138"/>
                </a:moveTo>
                <a:cubicBezTo>
                  <a:pt x="217" y="138"/>
                  <a:pt x="217" y="138"/>
                  <a:pt x="217" y="138"/>
                </a:cubicBezTo>
                <a:cubicBezTo>
                  <a:pt x="204" y="181"/>
                  <a:pt x="179" y="211"/>
                  <a:pt x="145" y="228"/>
                </a:cubicBezTo>
                <a:cubicBezTo>
                  <a:pt x="145" y="228"/>
                  <a:pt x="145" y="228"/>
                  <a:pt x="145" y="228"/>
                </a:cubicBezTo>
                <a:cubicBezTo>
                  <a:pt x="164" y="255"/>
                  <a:pt x="192" y="278"/>
                  <a:pt x="232" y="297"/>
                </a:cubicBezTo>
                <a:cubicBezTo>
                  <a:pt x="253" y="281"/>
                  <a:pt x="267" y="252"/>
                  <a:pt x="267" y="225"/>
                </a:cubicBezTo>
                <a:cubicBezTo>
                  <a:pt x="266" y="189"/>
                  <a:pt x="244" y="169"/>
                  <a:pt x="217" y="138"/>
                </a:cubicBezTo>
                <a:close/>
                <a:moveTo>
                  <a:pt x="138" y="233"/>
                </a:moveTo>
                <a:lnTo>
                  <a:pt x="137" y="231"/>
                </a:lnTo>
                <a:cubicBezTo>
                  <a:pt x="100" y="247"/>
                  <a:pt x="55" y="249"/>
                  <a:pt x="5" y="236"/>
                </a:cubicBezTo>
                <a:cubicBezTo>
                  <a:pt x="1" y="235"/>
                  <a:pt x="0" y="238"/>
                  <a:pt x="0" y="242"/>
                </a:cubicBezTo>
                <a:cubicBezTo>
                  <a:pt x="6" y="259"/>
                  <a:pt x="10" y="267"/>
                  <a:pt x="21" y="279"/>
                </a:cubicBezTo>
                <a:cubicBezTo>
                  <a:pt x="103" y="327"/>
                  <a:pt x="174" y="332"/>
                  <a:pt x="224" y="302"/>
                </a:cubicBezTo>
                <a:cubicBezTo>
                  <a:pt x="185" y="283"/>
                  <a:pt x="157" y="259"/>
                  <a:pt x="138" y="233"/>
                </a:cubicBezTo>
                <a:close/>
                <a:moveTo>
                  <a:pt x="141" y="221"/>
                </a:moveTo>
                <a:cubicBezTo>
                  <a:pt x="141" y="221"/>
                  <a:pt x="141" y="221"/>
                  <a:pt x="141" y="221"/>
                </a:cubicBezTo>
                <a:cubicBezTo>
                  <a:pt x="173" y="205"/>
                  <a:pt x="196" y="178"/>
                  <a:pt x="209" y="136"/>
                </a:cubicBezTo>
                <a:lnTo>
                  <a:pt x="210" y="132"/>
                </a:lnTo>
                <a:cubicBezTo>
                  <a:pt x="210" y="131"/>
                  <a:pt x="210" y="131"/>
                  <a:pt x="210" y="131"/>
                </a:cubicBezTo>
                <a:cubicBezTo>
                  <a:pt x="189" y="104"/>
                  <a:pt x="172" y="71"/>
                  <a:pt x="183" y="5"/>
                </a:cubicBezTo>
                <a:cubicBezTo>
                  <a:pt x="183" y="3"/>
                  <a:pt x="181" y="0"/>
                  <a:pt x="176" y="2"/>
                </a:cubicBezTo>
                <a:cubicBezTo>
                  <a:pt x="158" y="10"/>
                  <a:pt x="143" y="23"/>
                  <a:pt x="131" y="40"/>
                </a:cubicBezTo>
                <a:cubicBezTo>
                  <a:pt x="108" y="102"/>
                  <a:pt x="105" y="167"/>
                  <a:pt x="140" y="221"/>
                </a:cubicBezTo>
                <a:cubicBezTo>
                  <a:pt x="140" y="221"/>
                  <a:pt x="141" y="221"/>
                  <a:pt x="141" y="22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>
              <a:solidFill>
                <a:srgbClr val="000000"/>
              </a:solidFill>
              <a:latin typeface="Verdana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100" name="Espaço Reservado para Número de Slide 2">
            <a:extLst>
              <a:ext uri="{FF2B5EF4-FFF2-40B4-BE49-F238E27FC236}">
                <a16:creationId xmlns:a16="http://schemas.microsoft.com/office/drawing/2014/main" xmlns="" id="{69C838CD-F52B-47BA-A759-D60A70CA9F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653838" y="6640513"/>
            <a:ext cx="5318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fld id="{4785295F-90C2-4D80-B217-2F0B59C8DBFD}" type="slidenum">
              <a:rPr lang="pt-BR" altLang="pt-BR" sz="1000">
                <a:solidFill>
                  <a:srgbClr val="74695E"/>
                </a:solidFill>
                <a:cs typeface="Arial" panose="020B0604020202020204" pitchFamily="34" charset="0"/>
                <a:sym typeface="+mn-lt"/>
              </a:rPr>
              <a:pPr algn="ctr" eaLnBrk="1" hangingPunct="1"/>
              <a:t>‹nº›</a:t>
            </a:fld>
            <a:endParaRPr lang="pt-BR" altLang="pt-BR" sz="1000">
              <a:solidFill>
                <a:srgbClr val="74695E"/>
              </a:solidFill>
              <a:cs typeface="Arial" panose="020B0604020202020204" pitchFamily="34" charset="0"/>
              <a:sym typeface="+mn-lt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xmlns="" id="{94F48CAF-3A1F-4252-A072-C66058A0C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77" r:id="rId1"/>
    <p:sldLayoutId id="2147485178" r:id="rId2"/>
    <p:sldLayoutId id="2147485179" r:id="rId3"/>
    <p:sldLayoutId id="2147485181" r:id="rId4"/>
    <p:sldLayoutId id="2147485226" r:id="rId5"/>
    <p:sldLayoutId id="2147485229" r:id="rId6"/>
    <p:sldLayoutId id="2147485230" r:id="rId7"/>
    <p:sldLayoutId id="2147485231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55E748C-DCAD-4B75-8712-894672CF97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BC9DB"/>
              </a:gs>
              <a:gs pos="2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aphicFrame>
        <p:nvGraphicFramePr>
          <p:cNvPr id="5123" name="Objeto 8">
            <a:extLst>
              <a:ext uri="{FF2B5EF4-FFF2-40B4-BE49-F238E27FC236}">
                <a16:creationId xmlns:a16="http://schemas.microsoft.com/office/drawing/2014/main" xmlns="" id="{7CBFC33E-09EF-4793-B20F-907C2CA05F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17175" y="6508750"/>
          <a:ext cx="14398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CorelDRAW" r:id="rId19" imgW="4154424" imgH="1173480" progId="">
                  <p:embed/>
                </p:oleObj>
              </mc:Choice>
              <mc:Fallback>
                <p:oleObj name="CorelDRAW" r:id="rId19" imgW="4154424" imgH="1173480" progId="">
                  <p:embed/>
                  <p:pic>
                    <p:nvPicPr>
                      <p:cNvPr id="0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7175" y="6508750"/>
                        <a:ext cx="1439863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  <p:sldLayoutId id="2147485184" r:id="rId2"/>
    <p:sldLayoutId id="2147485227" r:id="rId3"/>
    <p:sldLayoutId id="2147485185" r:id="rId4"/>
    <p:sldLayoutId id="2147485186" r:id="rId5"/>
    <p:sldLayoutId id="2147485187" r:id="rId6"/>
    <p:sldLayoutId id="2147485188" r:id="rId7"/>
    <p:sldLayoutId id="2147485189" r:id="rId8"/>
    <p:sldLayoutId id="2147485190" r:id="rId9"/>
    <p:sldLayoutId id="2147485191" r:id="rId10"/>
    <p:sldLayoutId id="2147485192" r:id="rId11"/>
    <p:sldLayoutId id="2147485193" r:id="rId12"/>
    <p:sldLayoutId id="2147485194" r:id="rId13"/>
    <p:sldLayoutId id="2147485195" r:id="rId14"/>
    <p:sldLayoutId id="2147485196" r:id="rId15"/>
    <p:sldLayoutId id="214748519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9" r:id="rId2"/>
    <p:sldLayoutId id="2147485200" r:id="rId3"/>
    <p:sldLayoutId id="2147485201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xmlns="" id="{75332254-245E-4BCF-90CA-2876D947E75A}"/>
              </a:ext>
            </a:extLst>
          </p:cNvPr>
          <p:cNvSpPr/>
          <p:nvPr userDrawn="1"/>
        </p:nvSpPr>
        <p:spPr>
          <a:xfrm flipH="1" flipV="1">
            <a:off x="9875838" y="0"/>
            <a:ext cx="2417762" cy="6846888"/>
          </a:xfrm>
          <a:custGeom>
            <a:avLst/>
            <a:gdLst>
              <a:gd name="connsiteX0" fmla="*/ 0 w 1907704"/>
              <a:gd name="connsiteY0" fmla="*/ 6597352 h 6597352"/>
              <a:gd name="connsiteX1" fmla="*/ 0 w 1907704"/>
              <a:gd name="connsiteY1" fmla="*/ 0 h 6597352"/>
              <a:gd name="connsiteX2" fmla="*/ 1907704 w 1907704"/>
              <a:gd name="connsiteY2" fmla="*/ 6597352 h 6597352"/>
              <a:gd name="connsiteX3" fmla="*/ 0 w 1907704"/>
              <a:gd name="connsiteY3" fmla="*/ 6597352 h 6597352"/>
              <a:gd name="connsiteX0" fmla="*/ 0 w 1711761"/>
              <a:gd name="connsiteY0" fmla="*/ 6597352 h 6597352"/>
              <a:gd name="connsiteX1" fmla="*/ 0 w 1711761"/>
              <a:gd name="connsiteY1" fmla="*/ 0 h 6597352"/>
              <a:gd name="connsiteX2" fmla="*/ 1711761 w 1711761"/>
              <a:gd name="connsiteY2" fmla="*/ 6597352 h 6597352"/>
              <a:gd name="connsiteX3" fmla="*/ 0 w 1711761"/>
              <a:gd name="connsiteY3" fmla="*/ 6597352 h 6597352"/>
              <a:gd name="connsiteX0" fmla="*/ 0 w 1713982"/>
              <a:gd name="connsiteY0" fmla="*/ 6597352 h 6597352"/>
              <a:gd name="connsiteX1" fmla="*/ 0 w 1713982"/>
              <a:gd name="connsiteY1" fmla="*/ 0 h 6597352"/>
              <a:gd name="connsiteX2" fmla="*/ 1711761 w 1713982"/>
              <a:gd name="connsiteY2" fmla="*/ 6597352 h 6597352"/>
              <a:gd name="connsiteX3" fmla="*/ 0 w 1713982"/>
              <a:gd name="connsiteY3" fmla="*/ 6597352 h 6597352"/>
              <a:gd name="connsiteX0" fmla="*/ 0 w 1713982"/>
              <a:gd name="connsiteY0" fmla="*/ 6880380 h 6880380"/>
              <a:gd name="connsiteX1" fmla="*/ 0 w 1713982"/>
              <a:gd name="connsiteY1" fmla="*/ 0 h 6880380"/>
              <a:gd name="connsiteX2" fmla="*/ 1711761 w 1713982"/>
              <a:gd name="connsiteY2" fmla="*/ 6880380 h 6880380"/>
              <a:gd name="connsiteX3" fmla="*/ 0 w 1713982"/>
              <a:gd name="connsiteY3" fmla="*/ 6880380 h 6880380"/>
              <a:gd name="connsiteX0" fmla="*/ 16 w 1713300"/>
              <a:gd name="connsiteY0" fmla="*/ 6880380 h 6880380"/>
              <a:gd name="connsiteX1" fmla="*/ 16 w 1713300"/>
              <a:gd name="connsiteY1" fmla="*/ 0 h 6880380"/>
              <a:gd name="connsiteX2" fmla="*/ 1711777 w 1713300"/>
              <a:gd name="connsiteY2" fmla="*/ 6880380 h 6880380"/>
              <a:gd name="connsiteX3" fmla="*/ 16 w 1713300"/>
              <a:gd name="connsiteY3" fmla="*/ 6880380 h 6880380"/>
              <a:gd name="connsiteX0" fmla="*/ 9462 w 1721708"/>
              <a:gd name="connsiteY0" fmla="*/ 7411528 h 7411528"/>
              <a:gd name="connsiteX1" fmla="*/ 9462 w 1721708"/>
              <a:gd name="connsiteY1" fmla="*/ 531148 h 7411528"/>
              <a:gd name="connsiteX2" fmla="*/ 183633 w 1721708"/>
              <a:gd name="connsiteY2" fmla="*/ 1239328 h 7411528"/>
              <a:gd name="connsiteX3" fmla="*/ 1721223 w 1721708"/>
              <a:gd name="connsiteY3" fmla="*/ 7411528 h 7411528"/>
              <a:gd name="connsiteX4" fmla="*/ 9462 w 1721708"/>
              <a:gd name="connsiteY4" fmla="*/ 7411528 h 7411528"/>
              <a:gd name="connsiteX0" fmla="*/ 18306 w 1730552"/>
              <a:gd name="connsiteY0" fmla="*/ 6955948 h 6955948"/>
              <a:gd name="connsiteX1" fmla="*/ 18306 w 1730552"/>
              <a:gd name="connsiteY1" fmla="*/ 75568 h 6955948"/>
              <a:gd name="connsiteX2" fmla="*/ 192477 w 1730552"/>
              <a:gd name="connsiteY2" fmla="*/ 783748 h 6955948"/>
              <a:gd name="connsiteX3" fmla="*/ 1730067 w 1730552"/>
              <a:gd name="connsiteY3" fmla="*/ 6955948 h 6955948"/>
              <a:gd name="connsiteX4" fmla="*/ 18306 w 1730552"/>
              <a:gd name="connsiteY4" fmla="*/ 6955948 h 6955948"/>
              <a:gd name="connsiteX0" fmla="*/ 0 w 1712290"/>
              <a:gd name="connsiteY0" fmla="*/ 7345883 h 7345883"/>
              <a:gd name="connsiteX1" fmla="*/ 0 w 1712290"/>
              <a:gd name="connsiteY1" fmla="*/ 465503 h 7345883"/>
              <a:gd name="connsiteX2" fmla="*/ 283028 w 1712290"/>
              <a:gd name="connsiteY2" fmla="*/ 520540 h 7345883"/>
              <a:gd name="connsiteX3" fmla="*/ 1711761 w 1712290"/>
              <a:gd name="connsiteY3" fmla="*/ 7345883 h 7345883"/>
              <a:gd name="connsiteX4" fmla="*/ 0 w 1712290"/>
              <a:gd name="connsiteY4" fmla="*/ 7345883 h 7345883"/>
              <a:gd name="connsiteX0" fmla="*/ 0 w 1712290"/>
              <a:gd name="connsiteY0" fmla="*/ 7709886 h 7709886"/>
              <a:gd name="connsiteX1" fmla="*/ 0 w 1712290"/>
              <a:gd name="connsiteY1" fmla="*/ 829506 h 7709886"/>
              <a:gd name="connsiteX2" fmla="*/ 283028 w 1712290"/>
              <a:gd name="connsiteY2" fmla="*/ 884543 h 7709886"/>
              <a:gd name="connsiteX3" fmla="*/ 1711761 w 1712290"/>
              <a:gd name="connsiteY3" fmla="*/ 7709886 h 7709886"/>
              <a:gd name="connsiteX4" fmla="*/ 0 w 1712290"/>
              <a:gd name="connsiteY4" fmla="*/ 7709886 h 7709886"/>
              <a:gd name="connsiteX0" fmla="*/ 0 w 1713534"/>
              <a:gd name="connsiteY0" fmla="*/ 7372868 h 7372868"/>
              <a:gd name="connsiteX1" fmla="*/ 0 w 1713534"/>
              <a:gd name="connsiteY1" fmla="*/ 492488 h 7372868"/>
              <a:gd name="connsiteX2" fmla="*/ 283028 w 1713534"/>
              <a:gd name="connsiteY2" fmla="*/ 547525 h 7372868"/>
              <a:gd name="connsiteX3" fmla="*/ 1711761 w 1713534"/>
              <a:gd name="connsiteY3" fmla="*/ 7372868 h 7372868"/>
              <a:gd name="connsiteX4" fmla="*/ 0 w 1713534"/>
              <a:gd name="connsiteY4" fmla="*/ 7372868 h 7372868"/>
              <a:gd name="connsiteX0" fmla="*/ 0 w 1712118"/>
              <a:gd name="connsiteY0" fmla="*/ 7374891 h 7374891"/>
              <a:gd name="connsiteX1" fmla="*/ 0 w 1712118"/>
              <a:gd name="connsiteY1" fmla="*/ 494511 h 7374891"/>
              <a:gd name="connsiteX2" fmla="*/ 283028 w 1712118"/>
              <a:gd name="connsiteY2" fmla="*/ 549548 h 7374891"/>
              <a:gd name="connsiteX3" fmla="*/ 1711761 w 1712118"/>
              <a:gd name="connsiteY3" fmla="*/ 7374891 h 7374891"/>
              <a:gd name="connsiteX4" fmla="*/ 0 w 1712118"/>
              <a:gd name="connsiteY4" fmla="*/ 7374891 h 7374891"/>
              <a:gd name="connsiteX0" fmla="*/ 0 w 1712118"/>
              <a:gd name="connsiteY0" fmla="*/ 6880380 h 6880380"/>
              <a:gd name="connsiteX1" fmla="*/ 0 w 1712118"/>
              <a:gd name="connsiteY1" fmla="*/ 0 h 6880380"/>
              <a:gd name="connsiteX2" fmla="*/ 283028 w 1712118"/>
              <a:gd name="connsiteY2" fmla="*/ 55037 h 6880380"/>
              <a:gd name="connsiteX3" fmla="*/ 1711761 w 1712118"/>
              <a:gd name="connsiteY3" fmla="*/ 6880380 h 6880380"/>
              <a:gd name="connsiteX4" fmla="*/ 0 w 1712118"/>
              <a:gd name="connsiteY4" fmla="*/ 6880380 h 6880380"/>
              <a:gd name="connsiteX0" fmla="*/ 0 w 1712290"/>
              <a:gd name="connsiteY0" fmla="*/ 7316864 h 7316864"/>
              <a:gd name="connsiteX1" fmla="*/ 0 w 1712290"/>
              <a:gd name="connsiteY1" fmla="*/ 523570 h 7316864"/>
              <a:gd name="connsiteX2" fmla="*/ 283028 w 1712290"/>
              <a:gd name="connsiteY2" fmla="*/ 491521 h 7316864"/>
              <a:gd name="connsiteX3" fmla="*/ 1711761 w 1712290"/>
              <a:gd name="connsiteY3" fmla="*/ 7316864 h 7316864"/>
              <a:gd name="connsiteX4" fmla="*/ 0 w 1712290"/>
              <a:gd name="connsiteY4" fmla="*/ 7316864 h 7316864"/>
              <a:gd name="connsiteX0" fmla="*/ 76200 w 1788496"/>
              <a:gd name="connsiteY0" fmla="*/ 7313374 h 7313374"/>
              <a:gd name="connsiteX1" fmla="*/ 0 w 1788496"/>
              <a:gd name="connsiteY1" fmla="*/ 530966 h 7313374"/>
              <a:gd name="connsiteX2" fmla="*/ 359228 w 1788496"/>
              <a:gd name="connsiteY2" fmla="*/ 488031 h 7313374"/>
              <a:gd name="connsiteX3" fmla="*/ 1787961 w 1788496"/>
              <a:gd name="connsiteY3" fmla="*/ 7313374 h 7313374"/>
              <a:gd name="connsiteX4" fmla="*/ 76200 w 1788496"/>
              <a:gd name="connsiteY4" fmla="*/ 7313374 h 7313374"/>
              <a:gd name="connsiteX0" fmla="*/ 76200 w 1789142"/>
              <a:gd name="connsiteY0" fmla="*/ 6835569 h 6835569"/>
              <a:gd name="connsiteX1" fmla="*/ 0 w 1789142"/>
              <a:gd name="connsiteY1" fmla="*/ 53161 h 6835569"/>
              <a:gd name="connsiteX2" fmla="*/ 359228 w 1789142"/>
              <a:gd name="connsiteY2" fmla="*/ 10226 h 6835569"/>
              <a:gd name="connsiteX3" fmla="*/ 1787961 w 1789142"/>
              <a:gd name="connsiteY3" fmla="*/ 6835569 h 6835569"/>
              <a:gd name="connsiteX4" fmla="*/ 76200 w 1789142"/>
              <a:gd name="connsiteY4" fmla="*/ 6835569 h 6835569"/>
              <a:gd name="connsiteX0" fmla="*/ 76200 w 1788332"/>
              <a:gd name="connsiteY0" fmla="*/ 6846791 h 6846791"/>
              <a:gd name="connsiteX1" fmla="*/ 0 w 1788332"/>
              <a:gd name="connsiteY1" fmla="*/ 64383 h 6846791"/>
              <a:gd name="connsiteX2" fmla="*/ 359228 w 1788332"/>
              <a:gd name="connsiteY2" fmla="*/ 21448 h 6846791"/>
              <a:gd name="connsiteX3" fmla="*/ 1787961 w 1788332"/>
              <a:gd name="connsiteY3" fmla="*/ 6846791 h 6846791"/>
              <a:gd name="connsiteX4" fmla="*/ 76200 w 1788332"/>
              <a:gd name="connsiteY4" fmla="*/ 6846791 h 6846791"/>
              <a:gd name="connsiteX0" fmla="*/ 76200 w 1813749"/>
              <a:gd name="connsiteY0" fmla="*/ 6846791 h 6846791"/>
              <a:gd name="connsiteX1" fmla="*/ 0 w 1813749"/>
              <a:gd name="connsiteY1" fmla="*/ 64383 h 6846791"/>
              <a:gd name="connsiteX2" fmla="*/ 359228 w 1813749"/>
              <a:gd name="connsiteY2" fmla="*/ 21448 h 6846791"/>
              <a:gd name="connsiteX3" fmla="*/ 1787961 w 1813749"/>
              <a:gd name="connsiteY3" fmla="*/ 6846791 h 6846791"/>
              <a:gd name="connsiteX4" fmla="*/ 76200 w 1813749"/>
              <a:gd name="connsiteY4" fmla="*/ 6846791 h 6846791"/>
              <a:gd name="connsiteX0" fmla="*/ 76200 w 1813749"/>
              <a:gd name="connsiteY0" fmla="*/ 6846880 h 6846880"/>
              <a:gd name="connsiteX1" fmla="*/ 0 w 1813749"/>
              <a:gd name="connsiteY1" fmla="*/ 64472 h 6846880"/>
              <a:gd name="connsiteX2" fmla="*/ 359228 w 1813749"/>
              <a:gd name="connsiteY2" fmla="*/ 21537 h 6846880"/>
              <a:gd name="connsiteX3" fmla="*/ 1787961 w 1813749"/>
              <a:gd name="connsiteY3" fmla="*/ 6846880 h 6846880"/>
              <a:gd name="connsiteX4" fmla="*/ 76200 w 1813749"/>
              <a:gd name="connsiteY4" fmla="*/ 6846880 h 68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749" h="6846880">
                <a:moveTo>
                  <a:pt x="76200" y="6846880"/>
                </a:moveTo>
                <a:lnTo>
                  <a:pt x="0" y="64472"/>
                </a:lnTo>
                <a:cubicBezTo>
                  <a:pt x="36286" y="80801"/>
                  <a:pt x="367141" y="-49949"/>
                  <a:pt x="359228" y="21537"/>
                </a:cubicBezTo>
                <a:cubicBezTo>
                  <a:pt x="134539" y="2051267"/>
                  <a:pt x="2056474" y="5861723"/>
                  <a:pt x="1787961" y="6846880"/>
                </a:cubicBezTo>
                <a:lnTo>
                  <a:pt x="76200" y="6846880"/>
                </a:lnTo>
                <a:close/>
              </a:path>
            </a:pathLst>
          </a:custGeom>
          <a:blipFill dpi="0" rotWithShape="0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6147" name="Imagem 3" descr="modelo4.png">
            <a:extLst>
              <a:ext uri="{FF2B5EF4-FFF2-40B4-BE49-F238E27FC236}">
                <a16:creationId xmlns:a16="http://schemas.microsoft.com/office/drawing/2014/main" xmlns="" id="{7505FB0D-1B4A-46C0-AE9C-E6FB905CFA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23884">
            <a:off x="9520238" y="-379413"/>
            <a:ext cx="3073400" cy="85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8" name="Objeto 2">
            <a:extLst>
              <a:ext uri="{FF2B5EF4-FFF2-40B4-BE49-F238E27FC236}">
                <a16:creationId xmlns:a16="http://schemas.microsoft.com/office/drawing/2014/main" xmlns="" id="{99713A83-C2CB-4B14-B9BE-B53E41CD7651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0185400" y="161925"/>
          <a:ext cx="18240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CorelDRAW" r:id="rId10" imgW="4154424" imgH="1173480" progId="">
                  <p:embed/>
                </p:oleObj>
              </mc:Choice>
              <mc:Fallback>
                <p:oleObj name="CorelDRAW" r:id="rId10" imgW="4154424" imgH="1173480" progId="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5400" y="161925"/>
                        <a:ext cx="18240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202" r:id="rId1"/>
    <p:sldLayoutId id="2147485203" r:id="rId2"/>
    <p:sldLayoutId id="2147485204" r:id="rId3"/>
    <p:sldLayoutId id="2147485228" r:id="rId4"/>
    <p:sldLayoutId id="214748520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4" descr="Eletrobras_marca_p_cor_CMYK.jpg">
            <a:extLst>
              <a:ext uri="{FF2B5EF4-FFF2-40B4-BE49-F238E27FC236}">
                <a16:creationId xmlns:a16="http://schemas.microsoft.com/office/drawing/2014/main" xmlns="" id="{92AFE416-E580-408F-872A-EC0FFE7EA9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238" y="188913"/>
            <a:ext cx="1382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15A9F88F-F56D-46DC-80D4-64AEFD84318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85538" y="6084888"/>
            <a:ext cx="481012" cy="512762"/>
          </a:xfrm>
          <a:custGeom>
            <a:avLst/>
            <a:gdLst>
              <a:gd name="T0" fmla="*/ 2147483647 w 267"/>
              <a:gd name="T1" fmla="*/ 2147483647 h 332"/>
              <a:gd name="T2" fmla="*/ 2147483647 w 267"/>
              <a:gd name="T3" fmla="*/ 2147483647 h 332"/>
              <a:gd name="T4" fmla="*/ 2147483647 w 267"/>
              <a:gd name="T5" fmla="*/ 2147483647 h 332"/>
              <a:gd name="T6" fmla="*/ 2147483647 w 267"/>
              <a:gd name="T7" fmla="*/ 2147483647 h 332"/>
              <a:gd name="T8" fmla="*/ 2147483647 w 267"/>
              <a:gd name="T9" fmla="*/ 2147483647 h 332"/>
              <a:gd name="T10" fmla="*/ 2147483647 w 267"/>
              <a:gd name="T11" fmla="*/ 2147483647 h 332"/>
              <a:gd name="T12" fmla="*/ 2147483647 w 267"/>
              <a:gd name="T13" fmla="*/ 2147483647 h 332"/>
              <a:gd name="T14" fmla="*/ 2147483647 w 267"/>
              <a:gd name="T15" fmla="*/ 2147483647 h 332"/>
              <a:gd name="T16" fmla="*/ 2147483647 w 267"/>
              <a:gd name="T17" fmla="*/ 2147483647 h 332"/>
              <a:gd name="T18" fmla="*/ 2147483647 w 267"/>
              <a:gd name="T19" fmla="*/ 2147483647 h 332"/>
              <a:gd name="T20" fmla="*/ 2147483647 w 267"/>
              <a:gd name="T21" fmla="*/ 2147483647 h 332"/>
              <a:gd name="T22" fmla="*/ 2147483647 w 267"/>
              <a:gd name="T23" fmla="*/ 2147483647 h 332"/>
              <a:gd name="T24" fmla="*/ 0 w 267"/>
              <a:gd name="T25" fmla="*/ 2147483647 h 332"/>
              <a:gd name="T26" fmla="*/ 2147483647 w 267"/>
              <a:gd name="T27" fmla="*/ 2147483647 h 332"/>
              <a:gd name="T28" fmla="*/ 2147483647 w 267"/>
              <a:gd name="T29" fmla="*/ 2147483647 h 332"/>
              <a:gd name="T30" fmla="*/ 2147483647 w 267"/>
              <a:gd name="T31" fmla="*/ 2147483647 h 332"/>
              <a:gd name="T32" fmla="*/ 2147483647 w 267"/>
              <a:gd name="T33" fmla="*/ 2147483647 h 332"/>
              <a:gd name="T34" fmla="*/ 2147483647 w 267"/>
              <a:gd name="T35" fmla="*/ 2147483647 h 332"/>
              <a:gd name="T36" fmla="*/ 2147483647 w 267"/>
              <a:gd name="T37" fmla="*/ 2147483647 h 332"/>
              <a:gd name="T38" fmla="*/ 2147483647 w 267"/>
              <a:gd name="T39" fmla="*/ 2147483647 h 332"/>
              <a:gd name="T40" fmla="*/ 2147483647 w 267"/>
              <a:gd name="T41" fmla="*/ 2147483647 h 332"/>
              <a:gd name="T42" fmla="*/ 2147483647 w 267"/>
              <a:gd name="T43" fmla="*/ 2147483647 h 332"/>
              <a:gd name="T44" fmla="*/ 2147483647 w 267"/>
              <a:gd name="T45" fmla="*/ 2147483647 h 332"/>
              <a:gd name="T46" fmla="*/ 2147483647 w 267"/>
              <a:gd name="T47" fmla="*/ 2147483647 h 332"/>
              <a:gd name="T48" fmla="*/ 2147483647 w 267"/>
              <a:gd name="T49" fmla="*/ 2147483647 h 332"/>
              <a:gd name="T50" fmla="*/ 2147483647 w 267"/>
              <a:gd name="T51" fmla="*/ 2147483647 h 33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7"/>
              <a:gd name="T79" fmla="*/ 0 h 332"/>
              <a:gd name="T80" fmla="*/ 267 w 267"/>
              <a:gd name="T81" fmla="*/ 332 h 33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7" h="332">
                <a:moveTo>
                  <a:pt x="217" y="138"/>
                </a:moveTo>
                <a:cubicBezTo>
                  <a:pt x="217" y="138"/>
                  <a:pt x="217" y="138"/>
                  <a:pt x="217" y="138"/>
                </a:cubicBezTo>
                <a:cubicBezTo>
                  <a:pt x="204" y="181"/>
                  <a:pt x="179" y="211"/>
                  <a:pt x="145" y="228"/>
                </a:cubicBezTo>
                <a:cubicBezTo>
                  <a:pt x="145" y="228"/>
                  <a:pt x="145" y="228"/>
                  <a:pt x="145" y="228"/>
                </a:cubicBezTo>
                <a:cubicBezTo>
                  <a:pt x="164" y="255"/>
                  <a:pt x="192" y="278"/>
                  <a:pt x="232" y="297"/>
                </a:cubicBezTo>
                <a:cubicBezTo>
                  <a:pt x="253" y="281"/>
                  <a:pt x="267" y="252"/>
                  <a:pt x="267" y="225"/>
                </a:cubicBezTo>
                <a:cubicBezTo>
                  <a:pt x="266" y="189"/>
                  <a:pt x="244" y="169"/>
                  <a:pt x="217" y="138"/>
                </a:cubicBezTo>
                <a:close/>
                <a:moveTo>
                  <a:pt x="138" y="233"/>
                </a:moveTo>
                <a:lnTo>
                  <a:pt x="137" y="231"/>
                </a:lnTo>
                <a:cubicBezTo>
                  <a:pt x="100" y="247"/>
                  <a:pt x="55" y="249"/>
                  <a:pt x="5" y="236"/>
                </a:cubicBezTo>
                <a:cubicBezTo>
                  <a:pt x="1" y="235"/>
                  <a:pt x="0" y="238"/>
                  <a:pt x="0" y="242"/>
                </a:cubicBezTo>
                <a:cubicBezTo>
                  <a:pt x="6" y="259"/>
                  <a:pt x="10" y="267"/>
                  <a:pt x="21" y="279"/>
                </a:cubicBezTo>
                <a:cubicBezTo>
                  <a:pt x="103" y="327"/>
                  <a:pt x="174" y="332"/>
                  <a:pt x="224" y="302"/>
                </a:cubicBezTo>
                <a:cubicBezTo>
                  <a:pt x="185" y="283"/>
                  <a:pt x="157" y="259"/>
                  <a:pt x="138" y="233"/>
                </a:cubicBezTo>
                <a:close/>
                <a:moveTo>
                  <a:pt x="141" y="221"/>
                </a:moveTo>
                <a:cubicBezTo>
                  <a:pt x="141" y="221"/>
                  <a:pt x="141" y="221"/>
                  <a:pt x="141" y="221"/>
                </a:cubicBezTo>
                <a:cubicBezTo>
                  <a:pt x="173" y="205"/>
                  <a:pt x="196" y="178"/>
                  <a:pt x="209" y="136"/>
                </a:cubicBezTo>
                <a:lnTo>
                  <a:pt x="210" y="132"/>
                </a:lnTo>
                <a:cubicBezTo>
                  <a:pt x="210" y="131"/>
                  <a:pt x="210" y="131"/>
                  <a:pt x="210" y="131"/>
                </a:cubicBezTo>
                <a:cubicBezTo>
                  <a:pt x="189" y="104"/>
                  <a:pt x="172" y="71"/>
                  <a:pt x="183" y="5"/>
                </a:cubicBezTo>
                <a:cubicBezTo>
                  <a:pt x="183" y="3"/>
                  <a:pt x="181" y="0"/>
                  <a:pt x="176" y="2"/>
                </a:cubicBezTo>
                <a:cubicBezTo>
                  <a:pt x="158" y="10"/>
                  <a:pt x="143" y="23"/>
                  <a:pt x="131" y="40"/>
                </a:cubicBezTo>
                <a:cubicBezTo>
                  <a:pt x="108" y="102"/>
                  <a:pt x="105" y="167"/>
                  <a:pt x="140" y="221"/>
                </a:cubicBezTo>
                <a:cubicBezTo>
                  <a:pt x="140" y="221"/>
                  <a:pt x="141" y="221"/>
                  <a:pt x="141" y="22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>
              <a:solidFill>
                <a:srgbClr val="000000"/>
              </a:solidFill>
              <a:latin typeface="Verdana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72" name="Espaço Reservado para Número de Slide 2">
            <a:extLst>
              <a:ext uri="{FF2B5EF4-FFF2-40B4-BE49-F238E27FC236}">
                <a16:creationId xmlns:a16="http://schemas.microsoft.com/office/drawing/2014/main" xmlns="" id="{CCF5F39A-30D7-4214-BB91-F519B2D7352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653838" y="6640513"/>
            <a:ext cx="5318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fld id="{04044B02-90AC-4582-BCC3-E11FA6C16615}" type="slidenum">
              <a:rPr lang="pt-BR" altLang="pt-BR" sz="1000">
                <a:solidFill>
                  <a:srgbClr val="74695E"/>
                </a:solidFill>
                <a:cs typeface="Arial" panose="020B0604020202020204" pitchFamily="34" charset="0"/>
                <a:sym typeface="+mn-lt"/>
              </a:rPr>
              <a:pPr algn="ctr" eaLnBrk="1" hangingPunct="1"/>
              <a:t>‹nº›</a:t>
            </a:fld>
            <a:endParaRPr lang="pt-BR" altLang="pt-BR" sz="1000">
              <a:solidFill>
                <a:srgbClr val="74695E"/>
              </a:solidFill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xmlns="" id="{D14B6C0E-5498-42D2-B509-B15E5CF85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06" r:id="rId1"/>
    <p:sldLayoutId id="2147485207" r:id="rId2"/>
    <p:sldLayoutId id="214748520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4" descr="Eletrobras_marca_p_cor_CMYK.jpg">
            <a:extLst>
              <a:ext uri="{FF2B5EF4-FFF2-40B4-BE49-F238E27FC236}">
                <a16:creationId xmlns:a16="http://schemas.microsoft.com/office/drawing/2014/main" xmlns="" id="{3B00C217-B888-4028-A4F5-830285CCA8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238" y="188913"/>
            <a:ext cx="1382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FD811055-6F5F-4652-98D2-EC346DB6274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85538" y="6084888"/>
            <a:ext cx="481012" cy="512762"/>
          </a:xfrm>
          <a:custGeom>
            <a:avLst/>
            <a:gdLst>
              <a:gd name="T0" fmla="*/ 2147483647 w 267"/>
              <a:gd name="T1" fmla="*/ 2147483647 h 332"/>
              <a:gd name="T2" fmla="*/ 2147483647 w 267"/>
              <a:gd name="T3" fmla="*/ 2147483647 h 332"/>
              <a:gd name="T4" fmla="*/ 2147483647 w 267"/>
              <a:gd name="T5" fmla="*/ 2147483647 h 332"/>
              <a:gd name="T6" fmla="*/ 2147483647 w 267"/>
              <a:gd name="T7" fmla="*/ 2147483647 h 332"/>
              <a:gd name="T8" fmla="*/ 2147483647 w 267"/>
              <a:gd name="T9" fmla="*/ 2147483647 h 332"/>
              <a:gd name="T10" fmla="*/ 2147483647 w 267"/>
              <a:gd name="T11" fmla="*/ 2147483647 h 332"/>
              <a:gd name="T12" fmla="*/ 2147483647 w 267"/>
              <a:gd name="T13" fmla="*/ 2147483647 h 332"/>
              <a:gd name="T14" fmla="*/ 2147483647 w 267"/>
              <a:gd name="T15" fmla="*/ 2147483647 h 332"/>
              <a:gd name="T16" fmla="*/ 2147483647 w 267"/>
              <a:gd name="T17" fmla="*/ 2147483647 h 332"/>
              <a:gd name="T18" fmla="*/ 2147483647 w 267"/>
              <a:gd name="T19" fmla="*/ 2147483647 h 332"/>
              <a:gd name="T20" fmla="*/ 2147483647 w 267"/>
              <a:gd name="T21" fmla="*/ 2147483647 h 332"/>
              <a:gd name="T22" fmla="*/ 2147483647 w 267"/>
              <a:gd name="T23" fmla="*/ 2147483647 h 332"/>
              <a:gd name="T24" fmla="*/ 0 w 267"/>
              <a:gd name="T25" fmla="*/ 2147483647 h 332"/>
              <a:gd name="T26" fmla="*/ 2147483647 w 267"/>
              <a:gd name="T27" fmla="*/ 2147483647 h 332"/>
              <a:gd name="T28" fmla="*/ 2147483647 w 267"/>
              <a:gd name="T29" fmla="*/ 2147483647 h 332"/>
              <a:gd name="T30" fmla="*/ 2147483647 w 267"/>
              <a:gd name="T31" fmla="*/ 2147483647 h 332"/>
              <a:gd name="T32" fmla="*/ 2147483647 w 267"/>
              <a:gd name="T33" fmla="*/ 2147483647 h 332"/>
              <a:gd name="T34" fmla="*/ 2147483647 w 267"/>
              <a:gd name="T35" fmla="*/ 2147483647 h 332"/>
              <a:gd name="T36" fmla="*/ 2147483647 w 267"/>
              <a:gd name="T37" fmla="*/ 2147483647 h 332"/>
              <a:gd name="T38" fmla="*/ 2147483647 w 267"/>
              <a:gd name="T39" fmla="*/ 2147483647 h 332"/>
              <a:gd name="T40" fmla="*/ 2147483647 w 267"/>
              <a:gd name="T41" fmla="*/ 2147483647 h 332"/>
              <a:gd name="T42" fmla="*/ 2147483647 w 267"/>
              <a:gd name="T43" fmla="*/ 2147483647 h 332"/>
              <a:gd name="T44" fmla="*/ 2147483647 w 267"/>
              <a:gd name="T45" fmla="*/ 2147483647 h 332"/>
              <a:gd name="T46" fmla="*/ 2147483647 w 267"/>
              <a:gd name="T47" fmla="*/ 2147483647 h 332"/>
              <a:gd name="T48" fmla="*/ 2147483647 w 267"/>
              <a:gd name="T49" fmla="*/ 2147483647 h 332"/>
              <a:gd name="T50" fmla="*/ 2147483647 w 267"/>
              <a:gd name="T51" fmla="*/ 2147483647 h 33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7"/>
              <a:gd name="T79" fmla="*/ 0 h 332"/>
              <a:gd name="T80" fmla="*/ 267 w 267"/>
              <a:gd name="T81" fmla="*/ 332 h 33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7" h="332">
                <a:moveTo>
                  <a:pt x="217" y="138"/>
                </a:moveTo>
                <a:cubicBezTo>
                  <a:pt x="217" y="138"/>
                  <a:pt x="217" y="138"/>
                  <a:pt x="217" y="138"/>
                </a:cubicBezTo>
                <a:cubicBezTo>
                  <a:pt x="204" y="181"/>
                  <a:pt x="179" y="211"/>
                  <a:pt x="145" y="228"/>
                </a:cubicBezTo>
                <a:cubicBezTo>
                  <a:pt x="145" y="228"/>
                  <a:pt x="145" y="228"/>
                  <a:pt x="145" y="228"/>
                </a:cubicBezTo>
                <a:cubicBezTo>
                  <a:pt x="164" y="255"/>
                  <a:pt x="192" y="278"/>
                  <a:pt x="232" y="297"/>
                </a:cubicBezTo>
                <a:cubicBezTo>
                  <a:pt x="253" y="281"/>
                  <a:pt x="267" y="252"/>
                  <a:pt x="267" y="225"/>
                </a:cubicBezTo>
                <a:cubicBezTo>
                  <a:pt x="266" y="189"/>
                  <a:pt x="244" y="169"/>
                  <a:pt x="217" y="138"/>
                </a:cubicBezTo>
                <a:close/>
                <a:moveTo>
                  <a:pt x="138" y="233"/>
                </a:moveTo>
                <a:lnTo>
                  <a:pt x="137" y="231"/>
                </a:lnTo>
                <a:cubicBezTo>
                  <a:pt x="100" y="247"/>
                  <a:pt x="55" y="249"/>
                  <a:pt x="5" y="236"/>
                </a:cubicBezTo>
                <a:cubicBezTo>
                  <a:pt x="1" y="235"/>
                  <a:pt x="0" y="238"/>
                  <a:pt x="0" y="242"/>
                </a:cubicBezTo>
                <a:cubicBezTo>
                  <a:pt x="6" y="259"/>
                  <a:pt x="10" y="267"/>
                  <a:pt x="21" y="279"/>
                </a:cubicBezTo>
                <a:cubicBezTo>
                  <a:pt x="103" y="327"/>
                  <a:pt x="174" y="332"/>
                  <a:pt x="224" y="302"/>
                </a:cubicBezTo>
                <a:cubicBezTo>
                  <a:pt x="185" y="283"/>
                  <a:pt x="157" y="259"/>
                  <a:pt x="138" y="233"/>
                </a:cubicBezTo>
                <a:close/>
                <a:moveTo>
                  <a:pt x="141" y="221"/>
                </a:moveTo>
                <a:cubicBezTo>
                  <a:pt x="141" y="221"/>
                  <a:pt x="141" y="221"/>
                  <a:pt x="141" y="221"/>
                </a:cubicBezTo>
                <a:cubicBezTo>
                  <a:pt x="173" y="205"/>
                  <a:pt x="196" y="178"/>
                  <a:pt x="209" y="136"/>
                </a:cubicBezTo>
                <a:lnTo>
                  <a:pt x="210" y="132"/>
                </a:lnTo>
                <a:cubicBezTo>
                  <a:pt x="210" y="131"/>
                  <a:pt x="210" y="131"/>
                  <a:pt x="210" y="131"/>
                </a:cubicBezTo>
                <a:cubicBezTo>
                  <a:pt x="189" y="104"/>
                  <a:pt x="172" y="71"/>
                  <a:pt x="183" y="5"/>
                </a:cubicBezTo>
                <a:cubicBezTo>
                  <a:pt x="183" y="3"/>
                  <a:pt x="181" y="0"/>
                  <a:pt x="176" y="2"/>
                </a:cubicBezTo>
                <a:cubicBezTo>
                  <a:pt x="158" y="10"/>
                  <a:pt x="143" y="23"/>
                  <a:pt x="131" y="40"/>
                </a:cubicBezTo>
                <a:cubicBezTo>
                  <a:pt x="108" y="102"/>
                  <a:pt x="105" y="167"/>
                  <a:pt x="140" y="221"/>
                </a:cubicBezTo>
                <a:cubicBezTo>
                  <a:pt x="140" y="221"/>
                  <a:pt x="141" y="221"/>
                  <a:pt x="141" y="22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>
              <a:solidFill>
                <a:srgbClr val="000000"/>
              </a:solidFill>
              <a:latin typeface="Verdana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196" name="Espaço Reservado para Número de Slide 2">
            <a:extLst>
              <a:ext uri="{FF2B5EF4-FFF2-40B4-BE49-F238E27FC236}">
                <a16:creationId xmlns:a16="http://schemas.microsoft.com/office/drawing/2014/main" xmlns="" id="{5A8BF301-E3A2-4816-8975-5BE29DC911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653838" y="6640513"/>
            <a:ext cx="5318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fld id="{D2483ABA-15A9-40C3-8B71-964EC400EAA0}" type="slidenum">
              <a:rPr lang="pt-BR" altLang="pt-BR" sz="1000">
                <a:solidFill>
                  <a:srgbClr val="74695E"/>
                </a:solidFill>
                <a:cs typeface="Arial" panose="020B0604020202020204" pitchFamily="34" charset="0"/>
                <a:sym typeface="+mn-lt"/>
              </a:rPr>
              <a:pPr algn="ctr" eaLnBrk="1" hangingPunct="1"/>
              <a:t>‹nº›</a:t>
            </a:fld>
            <a:endParaRPr lang="pt-BR" altLang="pt-BR" sz="1000">
              <a:solidFill>
                <a:srgbClr val="74695E"/>
              </a:solidFill>
              <a:cs typeface="Arial" panose="020B0604020202020204" pitchFamily="34" charset="0"/>
              <a:sym typeface="+mn-lt"/>
            </a:endParaRP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7D38BEE4-8112-484F-B0E7-59C0947806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  <p:sldLayoutId id="214748521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3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35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52.emf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8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iff"/><Relationship Id="rId13" Type="http://schemas.openxmlformats.org/officeDocument/2006/relationships/diagramLayout" Target="../diagrams/layout2.xml"/><Relationship Id="rId3" Type="http://schemas.openxmlformats.org/officeDocument/2006/relationships/image" Target="../media/image71.png"/><Relationship Id="rId7" Type="http://schemas.openxmlformats.org/officeDocument/2006/relationships/image" Target="../media/image75.tiff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6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diagramColors" Target="../diagrams/colors2.xml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png"/><Relationship Id="rId5" Type="http://schemas.openxmlformats.org/officeDocument/2006/relationships/image" Target="../media/image88.emf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undp.org/content/undp/en/home/sustainable-development-goal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nuclearinnovationalliance.org/esg-frameworks-and-advanced-nuclearenerg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7">
            <a:extLst>
              <a:ext uri="{FF2B5EF4-FFF2-40B4-BE49-F238E27FC236}">
                <a16:creationId xmlns:a16="http://schemas.microsoft.com/office/drawing/2014/main" xmlns="" id="{5B45128D-27CD-4044-92D8-8562C473A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7463"/>
            <a:ext cx="12192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m 10" descr="02.png">
            <a:extLst>
              <a:ext uri="{FF2B5EF4-FFF2-40B4-BE49-F238E27FC236}">
                <a16:creationId xmlns:a16="http://schemas.microsoft.com/office/drawing/2014/main" xmlns="" id="{66E9F3D1-D911-4267-A5E2-5ACC948D8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2388"/>
            <a:ext cx="12144375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m 11" descr="03.png">
            <a:extLst>
              <a:ext uri="{FF2B5EF4-FFF2-40B4-BE49-F238E27FC236}">
                <a16:creationId xmlns:a16="http://schemas.microsoft.com/office/drawing/2014/main" xmlns="" id="{FB7624D2-7FBA-429B-B33E-0C05D5F09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4575" y="1785938"/>
            <a:ext cx="6073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CaixaDeTexto 3">
            <a:extLst>
              <a:ext uri="{FF2B5EF4-FFF2-40B4-BE49-F238E27FC236}">
                <a16:creationId xmlns:a16="http://schemas.microsoft.com/office/drawing/2014/main" xmlns="" id="{273647F8-9B5B-4844-899E-5D467DEC7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5246090"/>
            <a:ext cx="105140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 b="1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Angra 3 – Audiência Pública</a:t>
            </a:r>
          </a:p>
          <a:p>
            <a:pPr eaLnBrk="1" hangingPunct="1"/>
            <a:r>
              <a:rPr lang="pt-BR" altLang="pt-BR" sz="2800" b="1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Congresso Nacional – Junho 2022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stra Diagonal 3"/>
          <p:cNvSpPr/>
          <p:nvPr/>
        </p:nvSpPr>
        <p:spPr>
          <a:xfrm>
            <a:off x="84112" y="41341"/>
            <a:ext cx="3312368" cy="2379547"/>
          </a:xfrm>
          <a:prstGeom prst="diagStripe">
            <a:avLst/>
          </a:prstGeom>
          <a:solidFill>
            <a:srgbClr val="4F81BD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 rot="19446502">
            <a:off x="23787" y="705032"/>
            <a:ext cx="2435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Benefícios sociais</a:t>
            </a:r>
            <a:br>
              <a:rPr lang="pt-BR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(FGV 2014)</a:t>
            </a:r>
          </a:p>
          <a:p>
            <a:endParaRPr lang="pt-BR" sz="24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7D6472B-AF69-E699-273E-C8C856F40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722" y="3968670"/>
            <a:ext cx="2592288" cy="26334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021F8D5-7A34-3A6A-2401-2457D93F2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4137808"/>
            <a:ext cx="7051328" cy="229516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3DD60BC-3B1E-C83B-D256-247699FE1392}"/>
              </a:ext>
            </a:extLst>
          </p:cNvPr>
          <p:cNvSpPr/>
          <p:nvPr/>
        </p:nvSpPr>
        <p:spPr>
          <a:xfrm>
            <a:off x="1487488" y="1173520"/>
            <a:ext cx="820891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</a:rPr>
              <a:t>Em 2014 a pedido da Eletronuclear a FGV calculou o impacto socioeconômico da conclusão de Angra 2 em níveis local (municípios circunvizinhos), estadual, regional e nacional</a:t>
            </a:r>
          </a:p>
          <a:p>
            <a:endParaRPr lang="pt-BR" dirty="0">
              <a:latin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</a:rPr>
              <a:t>A </a:t>
            </a:r>
            <a:r>
              <a:rPr lang="pt-BR" dirty="0">
                <a:latin typeface="Arial" panose="020B0604020202020204" pitchFamily="34" charset="0"/>
              </a:rPr>
              <a:t>tabela de multiplicadores demostra o relevante impacto agregado de cada unidade monetária investida / vagas criadas.</a:t>
            </a:r>
          </a:p>
          <a:p>
            <a:endParaRPr lang="pt-BR" dirty="0">
              <a:latin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</a:rPr>
              <a:t>À medida que aumenta o escopo geográfico considerado, aumenta o efeito multiplicador.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5337FE0F-4BF7-9974-C296-A6D9D533A930}"/>
              </a:ext>
            </a:extLst>
          </p:cNvPr>
          <p:cNvSpPr txBox="1">
            <a:spLocks/>
          </p:cNvSpPr>
          <p:nvPr/>
        </p:nvSpPr>
        <p:spPr>
          <a:xfrm>
            <a:off x="3287688" y="81728"/>
            <a:ext cx="878396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Angra 3</a:t>
            </a:r>
          </a:p>
          <a:p>
            <a:pPr algn="r"/>
            <a:r>
              <a:rPr lang="pt-BR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Benefícios Socioeconômicos</a:t>
            </a:r>
          </a:p>
        </p:txBody>
      </p:sp>
    </p:spTree>
    <p:extLst>
      <p:ext uri="{BB962C8B-B14F-4D97-AF65-F5344CB8AC3E}">
        <p14:creationId xmlns:p14="http://schemas.microsoft.com/office/powerpoint/2010/main" val="42138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6157D27-882E-62DA-0834-5F3AA9401B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1556792"/>
            <a:ext cx="7128639" cy="465032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8E098B5-C5A7-8D78-887F-58D97D8E37C4}"/>
              </a:ext>
            </a:extLst>
          </p:cNvPr>
          <p:cNvSpPr/>
          <p:nvPr/>
        </p:nvSpPr>
        <p:spPr>
          <a:xfrm>
            <a:off x="407368" y="1556792"/>
            <a:ext cx="302433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Durante as obas de conclusão e Angra 3, a geração de empregos diretos chegará a mais de 5.000 vagas.</a:t>
            </a:r>
          </a:p>
          <a:p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essas somam-se as </a:t>
            </a:r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cerca de 1.200 vagas </a:t>
            </a: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criadas no Plano de Aceleração do Caminho </a:t>
            </a:r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Crítico (2022-23), </a:t>
            </a: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que já se encontra em fase de mobilização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2DF07081-1F9F-0FDF-4F3B-64DDCEA4BF58}"/>
              </a:ext>
            </a:extLst>
          </p:cNvPr>
          <p:cNvSpPr txBox="1">
            <a:spLocks/>
          </p:cNvSpPr>
          <p:nvPr/>
        </p:nvSpPr>
        <p:spPr>
          <a:xfrm>
            <a:off x="3215680" y="21900"/>
            <a:ext cx="878396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Angra 3</a:t>
            </a:r>
          </a:p>
          <a:p>
            <a:pPr algn="r"/>
            <a:r>
              <a:rPr lang="pt-BR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Geração de empregos diretos</a:t>
            </a:r>
          </a:p>
        </p:txBody>
      </p:sp>
    </p:spTree>
    <p:extLst>
      <p:ext uri="{BB962C8B-B14F-4D97-AF65-F5344CB8AC3E}">
        <p14:creationId xmlns:p14="http://schemas.microsoft.com/office/powerpoint/2010/main" val="38706489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0"/>
            <a:ext cx="10200456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7368" y="2713419"/>
            <a:ext cx="1044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</a:pP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</a:t>
            </a: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– 2018 a 2022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Eletrobras-Eletronuclear-660x33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68973" cy="11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545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2018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xmlns="" id="{02E174C9-68F4-4CCA-AD4F-7390AC4CA21E}"/>
              </a:ext>
            </a:extLst>
          </p:cNvPr>
          <p:cNvSpPr>
            <a:spLocks noChangeAspect="1"/>
          </p:cNvSpPr>
          <p:nvPr/>
        </p:nvSpPr>
        <p:spPr>
          <a:xfrm>
            <a:off x="1056227" y="980728"/>
            <a:ext cx="478345" cy="457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xmlns="" id="{99460187-5C53-4605-BA71-D74266862733}"/>
              </a:ext>
            </a:extLst>
          </p:cNvPr>
          <p:cNvSpPr txBox="1"/>
          <p:nvPr/>
        </p:nvSpPr>
        <p:spPr>
          <a:xfrm>
            <a:off x="1621394" y="963814"/>
            <a:ext cx="232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just"/>
            <a:r>
              <a:rPr lang="pt-BR" sz="1600" b="1" dirty="0" err="1"/>
              <a:t>Jun</a:t>
            </a:r>
            <a:r>
              <a:rPr lang="pt-BR" sz="1600" b="1" dirty="0"/>
              <a:t>/18 CNPE solicitou estudo de medidas para viabilização de Angra 3</a:t>
            </a:r>
            <a:endParaRPr lang="en-US" sz="1600" b="1" dirty="0"/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xmlns="" id="{CC05CE46-C1FE-4D7F-A124-D67F1D6E7DAB}"/>
              </a:ext>
            </a:extLst>
          </p:cNvPr>
          <p:cNvGrpSpPr/>
          <p:nvPr/>
        </p:nvGrpSpPr>
        <p:grpSpPr>
          <a:xfrm>
            <a:off x="5855036" y="935772"/>
            <a:ext cx="3553332" cy="584775"/>
            <a:chOff x="590764" y="3607511"/>
            <a:chExt cx="3553332" cy="584775"/>
          </a:xfrm>
          <a:solidFill>
            <a:schemeClr val="tx2"/>
          </a:solidFill>
        </p:grpSpPr>
        <p:sp>
          <p:nvSpPr>
            <p:cNvPr id="10" name="Oval 16">
              <a:extLst>
                <a:ext uri="{FF2B5EF4-FFF2-40B4-BE49-F238E27FC236}">
                  <a16:creationId xmlns:a16="http://schemas.microsoft.com/office/drawing/2014/main" xmlns="" id="{EF4E6164-BD4F-4189-A3FA-0EE42EB6F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764" y="3640521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2</a:t>
              </a:r>
              <a:endParaRPr lang="en-US" sz="2000" b="1" dirty="0"/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xmlns="" id="{E1B62129-5888-4D5A-B3FC-920BE5A80E23}"/>
                </a:ext>
              </a:extLst>
            </p:cNvPr>
            <p:cNvSpPr txBox="1"/>
            <p:nvPr/>
          </p:nvSpPr>
          <p:spPr>
            <a:xfrm>
              <a:off x="1100986" y="3607511"/>
              <a:ext cx="304311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just"/>
              <a:r>
                <a:rPr lang="pt-BR" sz="1600" b="1" dirty="0"/>
                <a:t>Relatório do GT estabeleceu tarifa de R$ 480/MWh</a:t>
              </a:r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xmlns="" id="{5FA1F6BB-F50E-41F8-B5E7-18FD4FCAD811}"/>
              </a:ext>
            </a:extLst>
          </p:cNvPr>
          <p:cNvGrpSpPr/>
          <p:nvPr/>
        </p:nvGrpSpPr>
        <p:grpSpPr>
          <a:xfrm>
            <a:off x="5711036" y="3688892"/>
            <a:ext cx="3835227" cy="1077218"/>
            <a:chOff x="5422900" y="4695031"/>
            <a:chExt cx="3835227" cy="1077218"/>
          </a:xfrm>
        </p:grpSpPr>
        <p:sp>
          <p:nvSpPr>
            <p:cNvPr id="13" name="Oval 19">
              <a:extLst>
                <a:ext uri="{FF2B5EF4-FFF2-40B4-BE49-F238E27FC236}">
                  <a16:creationId xmlns:a16="http://schemas.microsoft.com/office/drawing/2014/main" xmlns="" id="{FEAE0103-698F-4786-96A4-86D65A9AF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2900" y="4835763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3</a:t>
              </a:r>
              <a:endParaRPr lang="en-US" sz="2000" b="1" dirty="0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xmlns="" id="{DCAE0F01-16F0-4CF5-8EE3-597057EAB2BA}"/>
                </a:ext>
              </a:extLst>
            </p:cNvPr>
            <p:cNvSpPr txBox="1"/>
            <p:nvPr/>
          </p:nvSpPr>
          <p:spPr>
            <a:xfrm>
              <a:off x="5948073" y="4695031"/>
              <a:ext cx="33100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just"/>
              <a:r>
                <a:rPr lang="pt-BR" sz="1600" b="1" dirty="0" err="1"/>
                <a:t>Nov</a:t>
              </a:r>
              <a:r>
                <a:rPr lang="pt-BR" sz="1600" b="1" dirty="0"/>
                <a:t>/18 CNPE aprovou a tarifa de referência e encaminhou para o PPI a definição do modelo de atração de parceiro</a:t>
              </a:r>
            </a:p>
          </p:txBody>
        </p:sp>
      </p:grpSp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207CC5DE-47FF-495A-85B6-5AE4230562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85" t="23385" r="32898" b="11976"/>
          <a:stretch/>
        </p:blipFill>
        <p:spPr>
          <a:xfrm>
            <a:off x="2197642" y="3170126"/>
            <a:ext cx="2589371" cy="2695059"/>
          </a:xfrm>
          <a:prstGeom prst="rect">
            <a:avLst/>
          </a:prstGeom>
        </p:spPr>
      </p:pic>
      <p:sp>
        <p:nvSpPr>
          <p:cNvPr id="16" name="Oval 25">
            <a:extLst>
              <a:ext uri="{FF2B5EF4-FFF2-40B4-BE49-F238E27FC236}">
                <a16:creationId xmlns:a16="http://schemas.microsoft.com/office/drawing/2014/main" xmlns="" id="{DC59A401-732C-4151-B2A7-411F398F2647}"/>
              </a:ext>
            </a:extLst>
          </p:cNvPr>
          <p:cNvSpPr>
            <a:spLocks noChangeAspect="1"/>
          </p:cNvSpPr>
          <p:nvPr/>
        </p:nvSpPr>
        <p:spPr>
          <a:xfrm>
            <a:off x="2297902" y="3217057"/>
            <a:ext cx="288000" cy="2752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</a:t>
            </a: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xmlns="" id="{EE2CA9FC-B57F-4EEC-BC69-6CCF471EF9E3}"/>
              </a:ext>
            </a:extLst>
          </p:cNvPr>
          <p:cNvSpPr/>
          <p:nvPr/>
        </p:nvSpPr>
        <p:spPr>
          <a:xfrm>
            <a:off x="2115341" y="2970319"/>
            <a:ext cx="2689148" cy="3167390"/>
          </a:xfrm>
          <a:prstGeom prst="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0">
            <a:noAutofit/>
          </a:bodyPr>
          <a:lstStyle/>
          <a:p>
            <a:pPr marL="1588" algn="ctr">
              <a:spcAft>
                <a:spcPts val="400"/>
              </a:spcAft>
            </a:pPr>
            <a:endParaRPr lang="en-US" sz="1000" dirty="0" err="1">
              <a:solidFill>
                <a:schemeClr val="bg1"/>
              </a:solidFill>
            </a:endParaRPr>
          </a:p>
        </p:txBody>
      </p:sp>
      <p:pic>
        <p:nvPicPr>
          <p:cNvPr id="18" name="Picture 29">
            <a:extLst>
              <a:ext uri="{FF2B5EF4-FFF2-40B4-BE49-F238E27FC236}">
                <a16:creationId xmlns:a16="http://schemas.microsoft.com/office/drawing/2014/main" xmlns="" id="{AFF2F056-2B7F-4ADE-9883-3B02E509F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2" t="61591" r="33122" b="30274"/>
          <a:stretch/>
        </p:blipFill>
        <p:spPr>
          <a:xfrm>
            <a:off x="6895405" y="1921969"/>
            <a:ext cx="5181600" cy="733382"/>
          </a:xfrm>
          <a:prstGeom prst="rect">
            <a:avLst/>
          </a:prstGeom>
        </p:spPr>
      </p:pic>
      <p:sp>
        <p:nvSpPr>
          <p:cNvPr id="20" name="Rectangle 28">
            <a:extLst>
              <a:ext uri="{FF2B5EF4-FFF2-40B4-BE49-F238E27FC236}">
                <a16:creationId xmlns:a16="http://schemas.microsoft.com/office/drawing/2014/main" xmlns="" id="{7B82BC1D-6D57-48F5-A423-EDF3D4657382}"/>
              </a:ext>
            </a:extLst>
          </p:cNvPr>
          <p:cNvSpPr/>
          <p:nvPr/>
        </p:nvSpPr>
        <p:spPr>
          <a:xfrm>
            <a:off x="6620781" y="1674913"/>
            <a:ext cx="5456224" cy="1322085"/>
          </a:xfrm>
          <a:prstGeom prst="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0">
            <a:noAutofit/>
          </a:bodyPr>
          <a:lstStyle/>
          <a:p>
            <a:pPr marL="1588" algn="ctr">
              <a:spcAft>
                <a:spcPts val="400"/>
              </a:spcAft>
            </a:pPr>
            <a:endParaRPr lang="en-US" sz="1000" dirty="0" err="1">
              <a:solidFill>
                <a:schemeClr val="bg1"/>
              </a:solidFill>
            </a:endParaRPr>
          </a:p>
        </p:txBody>
      </p:sp>
      <p:pic>
        <p:nvPicPr>
          <p:cNvPr id="21" name="Picture 34">
            <a:extLst>
              <a:ext uri="{FF2B5EF4-FFF2-40B4-BE49-F238E27FC236}">
                <a16:creationId xmlns:a16="http://schemas.microsoft.com/office/drawing/2014/main" xmlns="" id="{8ACBB741-2FD9-4574-817C-82E81886C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84" t="55070" r="19359" b="21062"/>
          <a:stretch/>
        </p:blipFill>
        <p:spPr>
          <a:xfrm>
            <a:off x="5556009" y="5034844"/>
            <a:ext cx="4800600" cy="1076215"/>
          </a:xfrm>
          <a:prstGeom prst="rect">
            <a:avLst/>
          </a:prstGeom>
        </p:spPr>
      </p:pic>
      <p:sp>
        <p:nvSpPr>
          <p:cNvPr id="22" name="Oval 35">
            <a:extLst>
              <a:ext uri="{FF2B5EF4-FFF2-40B4-BE49-F238E27FC236}">
                <a16:creationId xmlns:a16="http://schemas.microsoft.com/office/drawing/2014/main" xmlns="" id="{2C629088-AC3D-4419-9039-7D906AC5C033}"/>
              </a:ext>
            </a:extLst>
          </p:cNvPr>
          <p:cNvSpPr>
            <a:spLocks noChangeAspect="1"/>
          </p:cNvSpPr>
          <p:nvPr/>
        </p:nvSpPr>
        <p:spPr>
          <a:xfrm>
            <a:off x="5711036" y="4842297"/>
            <a:ext cx="288000" cy="2752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3</a:t>
            </a:r>
            <a:endParaRPr lang="en-US" sz="1400" b="1" dirty="0"/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xmlns="" id="{301BE6DC-9DA6-4620-BCA8-AC63735965F9}"/>
              </a:ext>
            </a:extLst>
          </p:cNvPr>
          <p:cNvSpPr/>
          <p:nvPr/>
        </p:nvSpPr>
        <p:spPr>
          <a:xfrm>
            <a:off x="5565081" y="4766110"/>
            <a:ext cx="4791529" cy="1322085"/>
          </a:xfrm>
          <a:prstGeom prst="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0">
            <a:noAutofit/>
          </a:bodyPr>
          <a:lstStyle/>
          <a:p>
            <a:pPr marL="1588" algn="ctr">
              <a:spcAft>
                <a:spcPts val="400"/>
              </a:spcAft>
            </a:pPr>
            <a:endParaRPr lang="en-US" sz="1000" dirty="0" err="1">
              <a:solidFill>
                <a:schemeClr val="bg1"/>
              </a:solidFill>
            </a:endParaRPr>
          </a:p>
        </p:txBody>
      </p:sp>
      <p:pic>
        <p:nvPicPr>
          <p:cNvPr id="24" name="Graphic 36" descr="Arrow: Rotate left">
            <a:extLst>
              <a:ext uri="{FF2B5EF4-FFF2-40B4-BE49-F238E27FC236}">
                <a16:creationId xmlns:a16="http://schemas.microsoft.com/office/drawing/2014/main" xmlns="" id="{C0D63D57-0737-4E88-8DAF-6E967C4BD3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085138">
            <a:off x="1466700" y="2116043"/>
            <a:ext cx="914400" cy="914400"/>
          </a:xfrm>
          <a:prstGeom prst="rect">
            <a:avLst/>
          </a:prstGeom>
        </p:spPr>
      </p:pic>
      <p:pic>
        <p:nvPicPr>
          <p:cNvPr id="25" name="Graphic 37" descr="Arrow: Rotate right">
            <a:extLst>
              <a:ext uri="{FF2B5EF4-FFF2-40B4-BE49-F238E27FC236}">
                <a16:creationId xmlns:a16="http://schemas.microsoft.com/office/drawing/2014/main" xmlns="" id="{C1BC8ED5-C1F6-491C-8932-97D106777F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69548">
            <a:off x="10164962" y="40223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50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EBCB986-F46D-4830-B76B-6EC0A3EB75C1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39" t="17130" r="35263" b="5657"/>
          <a:stretch/>
        </p:blipFill>
        <p:spPr>
          <a:xfrm>
            <a:off x="2246051" y="2851329"/>
            <a:ext cx="2465986" cy="2952470"/>
          </a:xfrm>
          <a:prstGeom prst="rect">
            <a:avLst/>
          </a:prstGeom>
        </p:spPr>
      </p:pic>
      <p:sp>
        <p:nvSpPr>
          <p:cNvPr id="9" name="Oval 13">
            <a:extLst>
              <a:ext uri="{FF2B5EF4-FFF2-40B4-BE49-F238E27FC236}">
                <a16:creationId xmlns:a16="http://schemas.microsoft.com/office/drawing/2014/main" xmlns="" id="{237686E9-5ECE-4F93-895B-A5B144B8183D}"/>
              </a:ext>
            </a:extLst>
          </p:cNvPr>
          <p:cNvSpPr>
            <a:spLocks noChangeAspect="1"/>
          </p:cNvSpPr>
          <p:nvPr/>
        </p:nvSpPr>
        <p:spPr>
          <a:xfrm>
            <a:off x="1056227" y="1128366"/>
            <a:ext cx="478345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4</a:t>
            </a:r>
            <a:endParaRPr lang="en-US" sz="2000" b="1" dirty="0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D97AE033-BB3B-48BD-93F5-2FEDEFA4EC14}"/>
              </a:ext>
            </a:extLst>
          </p:cNvPr>
          <p:cNvSpPr txBox="1"/>
          <p:nvPr/>
        </p:nvSpPr>
        <p:spPr>
          <a:xfrm>
            <a:off x="1679457" y="1083577"/>
            <a:ext cx="250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just"/>
            <a:r>
              <a:rPr lang="pt-BR" sz="1600" b="1" dirty="0" err="1"/>
              <a:t>Abr</a:t>
            </a:r>
            <a:r>
              <a:rPr lang="pt-BR" sz="1600" b="1" dirty="0"/>
              <a:t>/19 Realização do Market Sounding</a:t>
            </a:r>
            <a:endParaRPr lang="en-US" sz="1600" b="1" dirty="0"/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xmlns="" id="{72F2D1C1-688E-4B86-92C3-7E11FFA9C3EE}"/>
              </a:ext>
            </a:extLst>
          </p:cNvPr>
          <p:cNvGrpSpPr/>
          <p:nvPr/>
        </p:nvGrpSpPr>
        <p:grpSpPr>
          <a:xfrm>
            <a:off x="6314836" y="1282083"/>
            <a:ext cx="3397917" cy="584775"/>
            <a:chOff x="590764" y="3607511"/>
            <a:chExt cx="3397917" cy="584775"/>
          </a:xfrm>
        </p:grpSpPr>
        <p:sp>
          <p:nvSpPr>
            <p:cNvPr id="12" name="Oval 16">
              <a:extLst>
                <a:ext uri="{FF2B5EF4-FFF2-40B4-BE49-F238E27FC236}">
                  <a16:creationId xmlns:a16="http://schemas.microsoft.com/office/drawing/2014/main" xmlns="" id="{57E79C0C-A1B6-4B79-88BE-88E7AE283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764" y="3640521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5</a:t>
              </a:r>
              <a:endParaRPr lang="en-US" sz="2000" b="1" dirty="0"/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xmlns="" id="{819392F3-9B23-4B04-8F5E-F996107D7D1E}"/>
                </a:ext>
              </a:extLst>
            </p:cNvPr>
            <p:cNvSpPr txBox="1"/>
            <p:nvPr/>
          </p:nvSpPr>
          <p:spPr>
            <a:xfrm>
              <a:off x="1100986" y="3607511"/>
              <a:ext cx="2887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just"/>
              <a:r>
                <a:rPr lang="pt-BR" sz="1600" b="1" dirty="0" err="1"/>
                <a:t>Abr</a:t>
              </a:r>
              <a:r>
                <a:rPr lang="pt-BR" sz="1600" b="1" dirty="0"/>
                <a:t>/19 Enquadramento como Projeto Prioritário</a:t>
              </a:r>
            </a:p>
          </p:txBody>
        </p:sp>
      </p:grpSp>
      <p:grpSp>
        <p:nvGrpSpPr>
          <p:cNvPr id="14" name="Group 18">
            <a:extLst>
              <a:ext uri="{FF2B5EF4-FFF2-40B4-BE49-F238E27FC236}">
                <a16:creationId xmlns:a16="http://schemas.microsoft.com/office/drawing/2014/main" xmlns="" id="{938D61C4-CF2E-473C-A824-A52F4082C4BB}"/>
              </a:ext>
            </a:extLst>
          </p:cNvPr>
          <p:cNvGrpSpPr/>
          <p:nvPr/>
        </p:nvGrpSpPr>
        <p:grpSpPr>
          <a:xfrm>
            <a:off x="5673981" y="4996605"/>
            <a:ext cx="2047662" cy="1815882"/>
            <a:chOff x="5422900" y="4695031"/>
            <a:chExt cx="2047662" cy="1815882"/>
          </a:xfrm>
        </p:grpSpPr>
        <p:sp>
          <p:nvSpPr>
            <p:cNvPr id="15" name="Oval 19">
              <a:extLst>
                <a:ext uri="{FF2B5EF4-FFF2-40B4-BE49-F238E27FC236}">
                  <a16:creationId xmlns:a16="http://schemas.microsoft.com/office/drawing/2014/main" xmlns="" id="{338A40DB-50AB-4815-A09F-6DF5791F60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2900" y="4716899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6</a:t>
              </a:r>
              <a:endParaRPr lang="en-US" sz="2000" b="1" dirty="0"/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xmlns="" id="{38153B98-9A12-40FB-B414-DE1BA935973A}"/>
                </a:ext>
              </a:extLst>
            </p:cNvPr>
            <p:cNvSpPr txBox="1"/>
            <p:nvPr/>
          </p:nvSpPr>
          <p:spPr>
            <a:xfrm>
              <a:off x="5948074" y="4695031"/>
              <a:ext cx="1522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just"/>
              <a:r>
                <a:rPr lang="pt-BR" sz="1600" b="1" dirty="0"/>
                <a:t>Maio/19 Emissão de Debêntures pela Eletrobras e aporte de R$ 500 MM na Eletronuclear</a:t>
              </a:r>
            </a:p>
          </p:txBody>
        </p:sp>
      </p:grpSp>
      <p:sp>
        <p:nvSpPr>
          <p:cNvPr id="17" name="Oval 25">
            <a:extLst>
              <a:ext uri="{FF2B5EF4-FFF2-40B4-BE49-F238E27FC236}">
                <a16:creationId xmlns:a16="http://schemas.microsoft.com/office/drawing/2014/main" xmlns="" id="{BFD0359B-5589-42E8-BCD5-62AA91AB25EC}"/>
              </a:ext>
            </a:extLst>
          </p:cNvPr>
          <p:cNvSpPr>
            <a:spLocks noChangeAspect="1"/>
          </p:cNvSpPr>
          <p:nvPr/>
        </p:nvSpPr>
        <p:spPr>
          <a:xfrm>
            <a:off x="2297902" y="2973244"/>
            <a:ext cx="288000" cy="27526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4</a:t>
            </a:r>
            <a:endParaRPr lang="en-US" sz="1400" b="1" dirty="0"/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xmlns="" id="{8BE64E93-8CAE-487A-BD24-40A6CFE1AC73}"/>
              </a:ext>
            </a:extLst>
          </p:cNvPr>
          <p:cNvSpPr/>
          <p:nvPr/>
        </p:nvSpPr>
        <p:spPr>
          <a:xfrm>
            <a:off x="2115341" y="2726506"/>
            <a:ext cx="2689148" cy="3167390"/>
          </a:xfrm>
          <a:prstGeom prst="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0">
            <a:noAutofit/>
          </a:bodyPr>
          <a:lstStyle/>
          <a:p>
            <a:pPr marL="1588" algn="ctr">
              <a:spcAft>
                <a:spcPts val="400"/>
              </a:spcAft>
            </a:pPr>
            <a:endParaRPr lang="en-US" sz="1000" dirty="0" err="1">
              <a:solidFill>
                <a:schemeClr val="bg1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3EBB050F-21DA-406E-8824-A4EDEB73AD66}"/>
              </a:ext>
            </a:extLst>
          </p:cNvPr>
          <p:cNvGrpSpPr/>
          <p:nvPr/>
        </p:nvGrpSpPr>
        <p:grpSpPr>
          <a:xfrm>
            <a:off x="7966579" y="4318312"/>
            <a:ext cx="2016350" cy="1697847"/>
            <a:chOff x="7927555" y="4897608"/>
            <a:chExt cx="1903187" cy="1697847"/>
          </a:xfrm>
        </p:grpSpPr>
        <p:sp>
          <p:nvSpPr>
            <p:cNvPr id="22" name="Rectangle 33">
              <a:extLst>
                <a:ext uri="{FF2B5EF4-FFF2-40B4-BE49-F238E27FC236}">
                  <a16:creationId xmlns:a16="http://schemas.microsoft.com/office/drawing/2014/main" xmlns="" id="{3A7F6C42-7329-49C4-AC22-35A7177440A0}"/>
                </a:ext>
              </a:extLst>
            </p:cNvPr>
            <p:cNvSpPr/>
            <p:nvPr/>
          </p:nvSpPr>
          <p:spPr>
            <a:xfrm>
              <a:off x="7927555" y="4897608"/>
              <a:ext cx="1903187" cy="1697847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0">
              <a:noAutofit/>
            </a:bodyPr>
            <a:lstStyle/>
            <a:p>
              <a:pPr marL="1588" algn="ctr">
                <a:spcAft>
                  <a:spcPts val="400"/>
                </a:spcAft>
              </a:pPr>
              <a:endParaRPr lang="en-US" sz="1000" dirty="0" err="1">
                <a:solidFill>
                  <a:schemeClr val="bg1"/>
                </a:solidFill>
              </a:endParaRPr>
            </a:p>
          </p:txBody>
        </p:sp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xmlns="" id="{B94A445D-9681-401A-A0DC-B09D97D39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165" t="8661" r="34628" b="40000"/>
            <a:stretch/>
          </p:blipFill>
          <p:spPr>
            <a:xfrm>
              <a:off x="8030621" y="4955122"/>
              <a:ext cx="1697054" cy="1520895"/>
            </a:xfrm>
            <a:prstGeom prst="rect">
              <a:avLst/>
            </a:prstGeom>
          </p:spPr>
        </p:pic>
        <p:sp>
          <p:nvSpPr>
            <p:cNvPr id="24" name="Oval 35">
              <a:extLst>
                <a:ext uri="{FF2B5EF4-FFF2-40B4-BE49-F238E27FC236}">
                  <a16:creationId xmlns:a16="http://schemas.microsoft.com/office/drawing/2014/main" xmlns="" id="{2B46E95E-9460-475E-8FD5-5FAB81099B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8677" y="5031379"/>
              <a:ext cx="288000" cy="2752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/>
                <a:t>6</a:t>
              </a:r>
              <a:endParaRPr lang="en-US" sz="1400" b="1" dirty="0"/>
            </a:p>
          </p:txBody>
        </p:sp>
      </p:grpSp>
      <p:pic>
        <p:nvPicPr>
          <p:cNvPr id="25" name="Graphic 36" descr="Arrow: Rotate left">
            <a:extLst>
              <a:ext uri="{FF2B5EF4-FFF2-40B4-BE49-F238E27FC236}">
                <a16:creationId xmlns:a16="http://schemas.microsoft.com/office/drawing/2014/main" xmlns="" id="{66982289-49C3-4765-8F16-02245B13C4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085138">
            <a:off x="1466700" y="1872230"/>
            <a:ext cx="914400" cy="914400"/>
          </a:xfrm>
          <a:prstGeom prst="rect">
            <a:avLst/>
          </a:prstGeom>
        </p:spPr>
      </p:pic>
      <p:pic>
        <p:nvPicPr>
          <p:cNvPr id="26" name="Graphic 40" descr="Arrow: Rotate left">
            <a:extLst>
              <a:ext uri="{FF2B5EF4-FFF2-40B4-BE49-F238E27FC236}">
                <a16:creationId xmlns:a16="http://schemas.microsoft.com/office/drawing/2014/main" xmlns="" id="{61C2BCBB-C05C-4A59-99A6-A65E2B87CF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085138">
            <a:off x="5388813" y="1536222"/>
            <a:ext cx="914400" cy="914400"/>
          </a:xfrm>
          <a:prstGeom prst="rect">
            <a:avLst/>
          </a:prstGeom>
        </p:spPr>
      </p:pic>
      <p:pic>
        <p:nvPicPr>
          <p:cNvPr id="29" name="Graphic 39" descr="Arrow: Rotate left">
            <a:extLst>
              <a:ext uri="{FF2B5EF4-FFF2-40B4-BE49-F238E27FC236}">
                <a16:creationId xmlns:a16="http://schemas.microsoft.com/office/drawing/2014/main" xmlns="" id="{D718FA76-CDBD-426E-A408-160DB48430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180336" flipH="1" flipV="1">
            <a:off x="9669632" y="6016088"/>
            <a:ext cx="814056" cy="78191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77E818D6-500E-423C-9874-0EF02AF35E3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478" y="1754549"/>
            <a:ext cx="3249137" cy="2101649"/>
          </a:xfrm>
          <a:prstGeom prst="rect">
            <a:avLst/>
          </a:prstGeom>
        </p:spPr>
      </p:pic>
      <p:pic>
        <p:nvPicPr>
          <p:cNvPr id="31" name="Graphic 40" descr="Arrow: Rotate left">
            <a:extLst>
              <a:ext uri="{FF2B5EF4-FFF2-40B4-BE49-F238E27FC236}">
                <a16:creationId xmlns:a16="http://schemas.microsoft.com/office/drawing/2014/main" xmlns="" id="{4DB4D7E4-1A57-4238-9D6C-AB1D865D32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085138">
            <a:off x="6070192" y="3689774"/>
            <a:ext cx="914400" cy="914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2019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7">
            <a:extLst>
              <a:ext uri="{FF2B5EF4-FFF2-40B4-BE49-F238E27FC236}">
                <a16:creationId xmlns:a16="http://schemas.microsoft.com/office/drawing/2014/main" xmlns="" id="{315B886F-F399-4AA9-B07D-C46BBEAA9F60}"/>
              </a:ext>
            </a:extLst>
          </p:cNvPr>
          <p:cNvSpPr>
            <a:spLocks noChangeAspect="1"/>
          </p:cNvSpPr>
          <p:nvPr/>
        </p:nvSpPr>
        <p:spPr>
          <a:xfrm>
            <a:off x="861309" y="1267651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7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xmlns="" id="{24053F47-C912-4378-B6AB-A2A137208431}"/>
              </a:ext>
            </a:extLst>
          </p:cNvPr>
          <p:cNvSpPr txBox="1"/>
          <p:nvPr/>
        </p:nvSpPr>
        <p:spPr>
          <a:xfrm>
            <a:off x="1572898" y="1223755"/>
            <a:ext cx="240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Jul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/19 Angra 3 foi incluída no programa de parceria de investimentos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CB354A2B-FC2D-489C-821A-7555C7563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5" y="3356992"/>
            <a:ext cx="3882787" cy="2758372"/>
          </a:xfrm>
          <a:prstGeom prst="rect">
            <a:avLst/>
          </a:prstGeom>
          <a:ln w="28575">
            <a:solidFill>
              <a:schemeClr val="accent1">
                <a:lumMod val="90000"/>
                <a:lumOff val="10000"/>
              </a:schemeClr>
            </a:solidFill>
          </a:ln>
        </p:spPr>
      </p:pic>
      <p:sp>
        <p:nvSpPr>
          <p:cNvPr id="9" name="Oval 37">
            <a:extLst>
              <a:ext uri="{FF2B5EF4-FFF2-40B4-BE49-F238E27FC236}">
                <a16:creationId xmlns:a16="http://schemas.microsoft.com/office/drawing/2014/main" xmlns="" id="{A2B0F7B2-BE95-410D-A7AE-7127E89C039D}"/>
              </a:ext>
            </a:extLst>
          </p:cNvPr>
          <p:cNvSpPr>
            <a:spLocks noChangeAspect="1"/>
          </p:cNvSpPr>
          <p:nvPr/>
        </p:nvSpPr>
        <p:spPr>
          <a:xfrm>
            <a:off x="7476344" y="1700809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8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0" name="TextBox 38">
            <a:extLst>
              <a:ext uri="{FF2B5EF4-FFF2-40B4-BE49-F238E27FC236}">
                <a16:creationId xmlns:a16="http://schemas.microsoft.com/office/drawing/2014/main" xmlns="" id="{4FD30BD3-4895-42E9-9D79-B7C8CC457A13}"/>
              </a:ext>
            </a:extLst>
          </p:cNvPr>
          <p:cNvSpPr txBox="1"/>
          <p:nvPr/>
        </p:nvSpPr>
        <p:spPr>
          <a:xfrm>
            <a:off x="7931588" y="1890980"/>
            <a:ext cx="248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Ago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/19 O MME nomeou o Comitê Interministerial</a:t>
            </a:r>
          </a:p>
        </p:txBody>
      </p:sp>
      <p:pic>
        <p:nvPicPr>
          <p:cNvPr id="11" name="Graphic 39" descr="Arrow: Rotate left">
            <a:extLst>
              <a:ext uri="{FF2B5EF4-FFF2-40B4-BE49-F238E27FC236}">
                <a16:creationId xmlns:a16="http://schemas.microsoft.com/office/drawing/2014/main" xmlns="" id="{8E939D3A-1538-479E-A56D-BEFE1305FA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1508">
            <a:off x="7369190" y="2415711"/>
            <a:ext cx="781910" cy="78191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147" y="2705646"/>
            <a:ext cx="3712291" cy="2991297"/>
          </a:xfrm>
          <a:prstGeom prst="rect">
            <a:avLst/>
          </a:prstGeom>
        </p:spPr>
      </p:pic>
      <p:pic>
        <p:nvPicPr>
          <p:cNvPr id="13" name="Graphic 39" descr="Arrow: Rotate left">
            <a:extLst>
              <a:ext uri="{FF2B5EF4-FFF2-40B4-BE49-F238E27FC236}">
                <a16:creationId xmlns:a16="http://schemas.microsoft.com/office/drawing/2014/main" xmlns="" id="{1B510075-B0F4-42AF-B97F-5F0ED06BCF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37259" flipH="1">
            <a:off x="5548687" y="1955978"/>
            <a:ext cx="814056" cy="781910"/>
          </a:xfrm>
          <a:prstGeom prst="rect">
            <a:avLst/>
          </a:prstGeom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2019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87191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8">
            <a:extLst>
              <a:ext uri="{FF2B5EF4-FFF2-40B4-BE49-F238E27FC236}">
                <a16:creationId xmlns:a16="http://schemas.microsoft.com/office/drawing/2014/main" xmlns="" id="{4FD30BD3-4895-42E9-9D79-B7C8CC457A13}"/>
              </a:ext>
            </a:extLst>
          </p:cNvPr>
          <p:cNvSpPr txBox="1"/>
          <p:nvPr/>
        </p:nvSpPr>
        <p:spPr>
          <a:xfrm>
            <a:off x="2189163" y="644118"/>
            <a:ext cx="3527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Set/19 Foi emitido oficio para a contratação de Agente para assessorar no processo de Due Diligence Técnico, Econômico e Financeiro da transação</a:t>
            </a:r>
            <a:r>
              <a:rPr lang="pt-BR" sz="1112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41" name="Oval 37">
            <a:extLst>
              <a:ext uri="{FF2B5EF4-FFF2-40B4-BE49-F238E27FC236}">
                <a16:creationId xmlns:a16="http://schemas.microsoft.com/office/drawing/2014/main" xmlns="" id="{B86230B9-ADCE-4189-8A5E-8D41105516B7}"/>
              </a:ext>
            </a:extLst>
          </p:cNvPr>
          <p:cNvSpPr>
            <a:spLocks noChangeAspect="1"/>
          </p:cNvSpPr>
          <p:nvPr/>
        </p:nvSpPr>
        <p:spPr>
          <a:xfrm>
            <a:off x="1811525" y="974236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9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xmlns="" id="{85EDFF79-67DD-4119-BCCA-A6CB69410262}"/>
              </a:ext>
            </a:extLst>
          </p:cNvPr>
          <p:cNvSpPr txBox="1"/>
          <p:nvPr/>
        </p:nvSpPr>
        <p:spPr>
          <a:xfrm>
            <a:off x="6322336" y="5483128"/>
            <a:ext cx="294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Out/19 O agente selecionado foi o BNDES, tendo a celebração do contrato ocorrido em 23 de outubro</a:t>
            </a:r>
          </a:p>
        </p:txBody>
      </p:sp>
      <p:sp>
        <p:nvSpPr>
          <p:cNvPr id="43" name="Oval 37">
            <a:extLst>
              <a:ext uri="{FF2B5EF4-FFF2-40B4-BE49-F238E27FC236}">
                <a16:creationId xmlns:a16="http://schemas.microsoft.com/office/drawing/2014/main" xmlns="" id="{7C19C0DA-B70B-412D-8A13-95DF67E63B2E}"/>
              </a:ext>
            </a:extLst>
          </p:cNvPr>
          <p:cNvSpPr>
            <a:spLocks noChangeAspect="1"/>
          </p:cNvSpPr>
          <p:nvPr/>
        </p:nvSpPr>
        <p:spPr>
          <a:xfrm>
            <a:off x="5798014" y="5590523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10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4" name="Graphic 39" descr="Arrow: Rotate left">
            <a:extLst>
              <a:ext uri="{FF2B5EF4-FFF2-40B4-BE49-F238E27FC236}">
                <a16:creationId xmlns:a16="http://schemas.microsoft.com/office/drawing/2014/main" xmlns="" id="{687D287B-AB6C-4620-BC4C-2415F64E8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982974" flipH="1">
            <a:off x="5781941" y="1043741"/>
            <a:ext cx="814056" cy="781910"/>
          </a:xfrm>
          <a:prstGeom prst="rect">
            <a:avLst/>
          </a:prstGeom>
        </p:spPr>
      </p:pic>
      <p:pic>
        <p:nvPicPr>
          <p:cNvPr id="45" name="Graphic 39" descr="Arrow: Rotate left">
            <a:extLst>
              <a:ext uri="{FF2B5EF4-FFF2-40B4-BE49-F238E27FC236}">
                <a16:creationId xmlns:a16="http://schemas.microsoft.com/office/drawing/2014/main" xmlns="" id="{C8BFCF1F-1649-43E2-873A-2C3B26EDF4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212592">
            <a:off x="4502712" y="5271454"/>
            <a:ext cx="814056" cy="781910"/>
          </a:xfrm>
          <a:prstGeom prst="rect">
            <a:avLst/>
          </a:prstGeom>
        </p:spPr>
      </p:pic>
      <p:pic>
        <p:nvPicPr>
          <p:cNvPr id="46" name="Graphic 39" descr="Arrow: Rotate left">
            <a:extLst>
              <a:ext uri="{FF2B5EF4-FFF2-40B4-BE49-F238E27FC236}">
                <a16:creationId xmlns:a16="http://schemas.microsoft.com/office/drawing/2014/main" xmlns="" id="{1B652657-FB1F-46FE-B8A5-3E2AA33205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228048">
            <a:off x="9191728" y="5207431"/>
            <a:ext cx="814056" cy="781910"/>
          </a:xfrm>
          <a:prstGeom prst="rect">
            <a:avLst/>
          </a:prstGeom>
        </p:spPr>
      </p:pic>
      <p:sp>
        <p:nvSpPr>
          <p:cNvPr id="47" name="Oval 30">
            <a:extLst>
              <a:ext uri="{FF2B5EF4-FFF2-40B4-BE49-F238E27FC236}">
                <a16:creationId xmlns:a16="http://schemas.microsoft.com/office/drawing/2014/main" xmlns="" id="{8E300AEF-93E4-40AC-9C17-EF2CC7034AC3}"/>
              </a:ext>
            </a:extLst>
          </p:cNvPr>
          <p:cNvSpPr>
            <a:spLocks noChangeAspect="1"/>
          </p:cNvSpPr>
          <p:nvPr/>
        </p:nvSpPr>
        <p:spPr>
          <a:xfrm>
            <a:off x="2289574" y="2292338"/>
            <a:ext cx="288000" cy="27526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rgbClr val="FFFFFF"/>
                </a:solidFill>
              </a:rPr>
              <a:t>9</a:t>
            </a:r>
            <a:endParaRPr lang="en-US" sz="1400" b="1" dirty="0">
              <a:solidFill>
                <a:srgbClr val="FFFFFF"/>
              </a:solidFill>
            </a:endParaRPr>
          </a:p>
        </p:txBody>
      </p:sp>
      <p:grpSp>
        <p:nvGrpSpPr>
          <p:cNvPr id="48" name="Agrupar 8">
            <a:extLst>
              <a:ext uri="{FF2B5EF4-FFF2-40B4-BE49-F238E27FC236}">
                <a16:creationId xmlns:a16="http://schemas.microsoft.com/office/drawing/2014/main" xmlns="" id="{1DC07A06-F292-45E6-B83B-3819E2A0BFC5}"/>
              </a:ext>
            </a:extLst>
          </p:cNvPr>
          <p:cNvGrpSpPr/>
          <p:nvPr/>
        </p:nvGrpSpPr>
        <p:grpSpPr>
          <a:xfrm>
            <a:off x="8292244" y="2198371"/>
            <a:ext cx="2088232" cy="2880320"/>
            <a:chOff x="6143387" y="1886171"/>
            <a:chExt cx="2871675" cy="3186092"/>
          </a:xfrm>
        </p:grpSpPr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xmlns="" id="{9C70CA95-AAAB-45E3-A1D9-F596CCD2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387" y="1886171"/>
              <a:ext cx="2871675" cy="3186092"/>
            </a:xfrm>
            <a:prstGeom prst="rect">
              <a:avLst/>
            </a:prstGeom>
            <a:ln w="28575">
              <a:solidFill>
                <a:srgbClr val="A9A57C"/>
              </a:solidFill>
            </a:ln>
          </p:spPr>
        </p:pic>
        <p:sp>
          <p:nvSpPr>
            <p:cNvPr id="54" name="Oval 30">
              <a:extLst>
                <a:ext uri="{FF2B5EF4-FFF2-40B4-BE49-F238E27FC236}">
                  <a16:creationId xmlns:a16="http://schemas.microsoft.com/office/drawing/2014/main" xmlns="" id="{6E03448F-0917-4B83-A812-6F513FD15F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62232" y="1976010"/>
              <a:ext cx="288000" cy="2752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>
                  <a:solidFill>
                    <a:srgbClr val="FFFFFF"/>
                  </a:solidFill>
                </a:rPr>
                <a:t>10</a:t>
              </a:r>
              <a:endParaRPr lang="en-US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3683732" y="1912407"/>
            <a:ext cx="4536504" cy="3297251"/>
            <a:chOff x="545447" y="2729362"/>
            <a:chExt cx="5190006" cy="3882404"/>
          </a:xfrm>
        </p:grpSpPr>
        <p:pic>
          <p:nvPicPr>
            <p:cNvPr id="51" name="Imagem 5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447" y="2729362"/>
              <a:ext cx="5190006" cy="1782440"/>
            </a:xfrm>
            <a:prstGeom prst="rect">
              <a:avLst/>
            </a:prstGeom>
          </p:spPr>
        </p:pic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862" y="4437113"/>
              <a:ext cx="4995250" cy="2174653"/>
            </a:xfrm>
            <a:prstGeom prst="rect">
              <a:avLst/>
            </a:prstGeom>
          </p:spPr>
        </p:pic>
      </p:grpSp>
      <p:pic>
        <p:nvPicPr>
          <p:cNvPr id="50" name="Imagem 49">
            <a:extLst>
              <a:ext uri="{FF2B5EF4-FFF2-40B4-BE49-F238E27FC236}">
                <a16:creationId xmlns:a16="http://schemas.microsoft.com/office/drawing/2014/main" xmlns="" id="{C0EB4237-56C6-4D6A-8E0E-FE4B9067B7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468" y="2243217"/>
            <a:ext cx="2086996" cy="2864673"/>
          </a:xfrm>
          <a:prstGeom prst="rect">
            <a:avLst/>
          </a:prstGeom>
          <a:ln w="28575">
            <a:solidFill>
              <a:srgbClr val="A9A57C"/>
            </a:solidFill>
          </a:ln>
        </p:spPr>
      </p:pic>
      <p:sp>
        <p:nvSpPr>
          <p:cNvPr id="19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2019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6478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8">
            <a:extLst>
              <a:ext uri="{FF2B5EF4-FFF2-40B4-BE49-F238E27FC236}">
                <a16:creationId xmlns:a16="http://schemas.microsoft.com/office/drawing/2014/main" xmlns="" id="{4FD30BD3-4895-42E9-9D79-B7C8CC457A13}"/>
              </a:ext>
            </a:extLst>
          </p:cNvPr>
          <p:cNvSpPr txBox="1"/>
          <p:nvPr/>
        </p:nvSpPr>
        <p:spPr>
          <a:xfrm>
            <a:off x="1365351" y="1007246"/>
            <a:ext cx="3041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i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Fev</a:t>
            </a:r>
            <a:r>
              <a:rPr lang="pt-BR" sz="1600" i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/20 O BNDES apresenta o Relatório Conceitual, com segregação dos riscos Financeiro e de EPC.</a:t>
            </a:r>
          </a:p>
        </p:txBody>
      </p:sp>
      <p:sp>
        <p:nvSpPr>
          <p:cNvPr id="43" name="Oval 37">
            <a:extLst>
              <a:ext uri="{FF2B5EF4-FFF2-40B4-BE49-F238E27FC236}">
                <a16:creationId xmlns:a16="http://schemas.microsoft.com/office/drawing/2014/main" xmlns="" id="{7C19C0DA-B70B-412D-8A13-95DF67E63B2E}"/>
              </a:ext>
            </a:extLst>
          </p:cNvPr>
          <p:cNvSpPr>
            <a:spLocks noChangeAspect="1"/>
          </p:cNvSpPr>
          <p:nvPr/>
        </p:nvSpPr>
        <p:spPr>
          <a:xfrm>
            <a:off x="568822" y="937624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11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4" name="Graphic 39" descr="Arrow: Rotate left">
            <a:extLst>
              <a:ext uri="{FF2B5EF4-FFF2-40B4-BE49-F238E27FC236}">
                <a16:creationId xmlns:a16="http://schemas.microsoft.com/office/drawing/2014/main" xmlns="" id="{687D287B-AB6C-4620-BC4C-2415F64E8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982974" flipH="1">
            <a:off x="3981438" y="1811714"/>
            <a:ext cx="814056" cy="781910"/>
          </a:xfrm>
          <a:prstGeom prst="rect">
            <a:avLst/>
          </a:prstGeom>
        </p:spPr>
      </p:pic>
      <p:pic>
        <p:nvPicPr>
          <p:cNvPr id="45" name="Graphic 39" descr="Arrow: Rotate left">
            <a:extLst>
              <a:ext uri="{FF2B5EF4-FFF2-40B4-BE49-F238E27FC236}">
                <a16:creationId xmlns:a16="http://schemas.microsoft.com/office/drawing/2014/main" xmlns="" id="{C8BFCF1F-1649-43E2-873A-2C3B26EDF4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212592">
            <a:off x="5052556" y="3180296"/>
            <a:ext cx="814056" cy="78191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56" y="2074913"/>
            <a:ext cx="2011289" cy="313312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545" y="1673106"/>
            <a:ext cx="3211850" cy="5009391"/>
          </a:xfrm>
          <a:prstGeom prst="rect">
            <a:avLst/>
          </a:prstGeom>
        </p:spPr>
      </p:pic>
      <p:sp>
        <p:nvSpPr>
          <p:cNvPr id="20" name="Oval 37">
            <a:extLst>
              <a:ext uri="{FF2B5EF4-FFF2-40B4-BE49-F238E27FC236}">
                <a16:creationId xmlns:a16="http://schemas.microsoft.com/office/drawing/2014/main" xmlns="" id="{7C19C0DA-B70B-412D-8A13-95DF67E63B2E}"/>
              </a:ext>
            </a:extLst>
          </p:cNvPr>
          <p:cNvSpPr>
            <a:spLocks noChangeAspect="1"/>
          </p:cNvSpPr>
          <p:nvPr/>
        </p:nvSpPr>
        <p:spPr>
          <a:xfrm>
            <a:off x="6580160" y="920517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12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xmlns="" id="{85EDFF79-67DD-4119-BCCA-A6CB69410262}"/>
              </a:ext>
            </a:extLst>
          </p:cNvPr>
          <p:cNvSpPr txBox="1"/>
          <p:nvPr/>
        </p:nvSpPr>
        <p:spPr>
          <a:xfrm>
            <a:off x="6980068" y="1115995"/>
            <a:ext cx="25003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Jun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/20 O CPPI aprova as conclusões do Relatório do BNDES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2020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1413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8">
            <a:extLst>
              <a:ext uri="{FF2B5EF4-FFF2-40B4-BE49-F238E27FC236}">
                <a16:creationId xmlns:a16="http://schemas.microsoft.com/office/drawing/2014/main" xmlns="" id="{4FD30BD3-4895-42E9-9D79-B7C8CC457A13}"/>
              </a:ext>
            </a:extLst>
          </p:cNvPr>
          <p:cNvSpPr txBox="1"/>
          <p:nvPr/>
        </p:nvSpPr>
        <p:spPr>
          <a:xfrm>
            <a:off x="1355220" y="1083643"/>
            <a:ext cx="2652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Jul/20 O CA da Eletrobras aprova recursos para retomada das obras na linha critica.</a:t>
            </a:r>
          </a:p>
        </p:txBody>
      </p:sp>
      <p:sp>
        <p:nvSpPr>
          <p:cNvPr id="43" name="Oval 37">
            <a:extLst>
              <a:ext uri="{FF2B5EF4-FFF2-40B4-BE49-F238E27FC236}">
                <a16:creationId xmlns:a16="http://schemas.microsoft.com/office/drawing/2014/main" xmlns="" id="{7C19C0DA-B70B-412D-8A13-95DF67E63B2E}"/>
              </a:ext>
            </a:extLst>
          </p:cNvPr>
          <p:cNvSpPr>
            <a:spLocks noChangeAspect="1"/>
          </p:cNvSpPr>
          <p:nvPr/>
        </p:nvSpPr>
        <p:spPr>
          <a:xfrm>
            <a:off x="606988" y="959019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13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4" name="Graphic 39" descr="Arrow: Rotate left">
            <a:extLst>
              <a:ext uri="{FF2B5EF4-FFF2-40B4-BE49-F238E27FC236}">
                <a16:creationId xmlns:a16="http://schemas.microsoft.com/office/drawing/2014/main" xmlns="" id="{687D287B-AB6C-4620-BC4C-2415F64E8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982974" flipH="1">
            <a:off x="4308339" y="1414867"/>
            <a:ext cx="814056" cy="7819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077" y="2507282"/>
            <a:ext cx="3886200" cy="32670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2417114-A6D9-4E25-8C05-83E940EE13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03" y="2254652"/>
            <a:ext cx="3049110" cy="3772333"/>
          </a:xfrm>
          <a:prstGeom prst="rect">
            <a:avLst/>
          </a:prstGeom>
        </p:spPr>
      </p:pic>
      <p:pic>
        <p:nvPicPr>
          <p:cNvPr id="9" name="Graphic 39" descr="Arrow: Rotate left">
            <a:extLst>
              <a:ext uri="{FF2B5EF4-FFF2-40B4-BE49-F238E27FC236}">
                <a16:creationId xmlns:a16="http://schemas.microsoft.com/office/drawing/2014/main" xmlns="" id="{6A1BEB46-7376-4954-904D-5DA899BDA8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08311" flipH="1">
            <a:off x="6154775" y="1641671"/>
            <a:ext cx="840007" cy="465934"/>
          </a:xfrm>
          <a:prstGeom prst="rect">
            <a:avLst/>
          </a:prstGeom>
        </p:spPr>
      </p:pic>
      <p:sp>
        <p:nvSpPr>
          <p:cNvPr id="13" name="Oval 37">
            <a:extLst>
              <a:ext uri="{FF2B5EF4-FFF2-40B4-BE49-F238E27FC236}">
                <a16:creationId xmlns:a16="http://schemas.microsoft.com/office/drawing/2014/main" xmlns="" id="{98735986-C58C-4455-9101-C2C6DA7576B7}"/>
              </a:ext>
            </a:extLst>
          </p:cNvPr>
          <p:cNvSpPr>
            <a:spLocks noChangeAspect="1"/>
          </p:cNvSpPr>
          <p:nvPr/>
        </p:nvSpPr>
        <p:spPr>
          <a:xfrm>
            <a:off x="7407901" y="1097081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14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xmlns="" id="{5B745136-80FC-4075-8DE0-F79CDB744641}"/>
              </a:ext>
            </a:extLst>
          </p:cNvPr>
          <p:cNvSpPr txBox="1"/>
          <p:nvPr/>
        </p:nvSpPr>
        <p:spPr>
          <a:xfrm>
            <a:off x="7693297" y="1349974"/>
            <a:ext cx="2644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Set/20 Publicada a MP 998, trazendo segurança jurídica para Angra 3.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2020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13409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8">
            <a:extLst>
              <a:ext uri="{FF2B5EF4-FFF2-40B4-BE49-F238E27FC236}">
                <a16:creationId xmlns:a16="http://schemas.microsoft.com/office/drawing/2014/main" xmlns="" id="{4FD30BD3-4895-42E9-9D79-B7C8CC457A13}"/>
              </a:ext>
            </a:extLst>
          </p:cNvPr>
          <p:cNvSpPr txBox="1"/>
          <p:nvPr/>
        </p:nvSpPr>
        <p:spPr>
          <a:xfrm>
            <a:off x="7944744" y="1244010"/>
            <a:ext cx="240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Abril21 Emissão de debêntures</a:t>
            </a:r>
          </a:p>
        </p:txBody>
      </p:sp>
      <p:sp>
        <p:nvSpPr>
          <p:cNvPr id="43" name="Oval 37">
            <a:extLst>
              <a:ext uri="{FF2B5EF4-FFF2-40B4-BE49-F238E27FC236}">
                <a16:creationId xmlns:a16="http://schemas.microsoft.com/office/drawing/2014/main" xmlns="" id="{7C19C0DA-B70B-412D-8A13-95DF67E63B2E}"/>
              </a:ext>
            </a:extLst>
          </p:cNvPr>
          <p:cNvSpPr>
            <a:spLocks noChangeAspect="1"/>
          </p:cNvSpPr>
          <p:nvPr/>
        </p:nvSpPr>
        <p:spPr>
          <a:xfrm>
            <a:off x="697536" y="949757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15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4" name="Graphic 39" descr="Arrow: Rotate left">
            <a:extLst>
              <a:ext uri="{FF2B5EF4-FFF2-40B4-BE49-F238E27FC236}">
                <a16:creationId xmlns:a16="http://schemas.microsoft.com/office/drawing/2014/main" xmlns="" id="{687D287B-AB6C-4620-BC4C-2415F64E8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982974" flipH="1">
            <a:off x="4575022" y="1040835"/>
            <a:ext cx="814056" cy="781910"/>
          </a:xfrm>
          <a:prstGeom prst="rect">
            <a:avLst/>
          </a:prstGeom>
        </p:spPr>
      </p:pic>
      <p:pic>
        <p:nvPicPr>
          <p:cNvPr id="9" name="Graphic 39" descr="Arrow: Rotate left">
            <a:extLst>
              <a:ext uri="{FF2B5EF4-FFF2-40B4-BE49-F238E27FC236}">
                <a16:creationId xmlns:a16="http://schemas.microsoft.com/office/drawing/2014/main" xmlns="" id="{6A1BEB46-7376-4954-904D-5DA899BDA8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08311" flipH="1">
            <a:off x="6154775" y="1641671"/>
            <a:ext cx="840007" cy="465934"/>
          </a:xfrm>
          <a:prstGeom prst="rect">
            <a:avLst/>
          </a:prstGeom>
        </p:spPr>
      </p:pic>
      <p:sp>
        <p:nvSpPr>
          <p:cNvPr id="13" name="Oval 37">
            <a:extLst>
              <a:ext uri="{FF2B5EF4-FFF2-40B4-BE49-F238E27FC236}">
                <a16:creationId xmlns:a16="http://schemas.microsoft.com/office/drawing/2014/main" xmlns="" id="{98735986-C58C-4455-9101-C2C6DA7576B7}"/>
              </a:ext>
            </a:extLst>
          </p:cNvPr>
          <p:cNvSpPr>
            <a:spLocks noChangeAspect="1"/>
          </p:cNvSpPr>
          <p:nvPr/>
        </p:nvSpPr>
        <p:spPr>
          <a:xfrm>
            <a:off x="7407901" y="1097081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16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xmlns="" id="{5B745136-80FC-4075-8DE0-F79CDB744641}"/>
              </a:ext>
            </a:extLst>
          </p:cNvPr>
          <p:cNvSpPr txBox="1"/>
          <p:nvPr/>
        </p:nvSpPr>
        <p:spPr>
          <a:xfrm>
            <a:off x="1220257" y="1292558"/>
            <a:ext cx="3651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Março/21 Lei 14.120, conversão da MP 998, assegurando a viabilidade econômica do empreendimento.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48806BD-0806-4A64-9F2D-E5C58C4F86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26" y="2237809"/>
            <a:ext cx="4646103" cy="39571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42BCEAC-9AF6-43A7-98F9-F1F79221B8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396" y="2031222"/>
            <a:ext cx="4022640" cy="3372966"/>
          </a:xfrm>
          <a:prstGeom prst="rect">
            <a:avLst/>
          </a:prstGeom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2021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1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0"/>
            <a:ext cx="10200456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7368" y="2713419"/>
            <a:ext cx="10441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Angra 3 – Benefícios da </a:t>
            </a:r>
            <a:r>
              <a:rPr lang="pt-BR" sz="32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 </a:t>
            </a:r>
            <a:r>
              <a:rPr lang="pt-BR" sz="32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Eletrobras-Eletronuclear-660x33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68973" cy="11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807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37">
            <a:extLst>
              <a:ext uri="{FF2B5EF4-FFF2-40B4-BE49-F238E27FC236}">
                <a16:creationId xmlns:a16="http://schemas.microsoft.com/office/drawing/2014/main" xmlns="" id="{7C19C0DA-B70B-412D-8A13-95DF67E63B2E}"/>
              </a:ext>
            </a:extLst>
          </p:cNvPr>
          <p:cNvSpPr>
            <a:spLocks noChangeAspect="1"/>
          </p:cNvSpPr>
          <p:nvPr/>
        </p:nvSpPr>
        <p:spPr>
          <a:xfrm>
            <a:off x="1845301" y="1097081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19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4" name="Graphic 39" descr="Arrow: Rotate left">
            <a:extLst>
              <a:ext uri="{FF2B5EF4-FFF2-40B4-BE49-F238E27FC236}">
                <a16:creationId xmlns:a16="http://schemas.microsoft.com/office/drawing/2014/main" xmlns="" id="{687D287B-AB6C-4620-BC4C-2415F64E8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982974" flipH="1">
            <a:off x="4575022" y="1040835"/>
            <a:ext cx="814056" cy="781910"/>
          </a:xfrm>
          <a:prstGeom prst="rect">
            <a:avLst/>
          </a:prstGeom>
        </p:spPr>
      </p:pic>
      <p:pic>
        <p:nvPicPr>
          <p:cNvPr id="9" name="Graphic 39" descr="Arrow: Rotate left">
            <a:extLst>
              <a:ext uri="{FF2B5EF4-FFF2-40B4-BE49-F238E27FC236}">
                <a16:creationId xmlns:a16="http://schemas.microsoft.com/office/drawing/2014/main" xmlns="" id="{6A1BEB46-7376-4954-904D-5DA899BDA8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08311" flipH="1">
            <a:off x="6154775" y="1641671"/>
            <a:ext cx="840007" cy="465934"/>
          </a:xfrm>
          <a:prstGeom prst="rect">
            <a:avLst/>
          </a:prstGeom>
        </p:spPr>
      </p:pic>
      <p:sp>
        <p:nvSpPr>
          <p:cNvPr id="13" name="Oval 37">
            <a:extLst>
              <a:ext uri="{FF2B5EF4-FFF2-40B4-BE49-F238E27FC236}">
                <a16:creationId xmlns:a16="http://schemas.microsoft.com/office/drawing/2014/main" xmlns="" id="{98735986-C58C-4455-9101-C2C6DA7576B7}"/>
              </a:ext>
            </a:extLst>
          </p:cNvPr>
          <p:cNvSpPr>
            <a:spLocks noChangeAspect="1"/>
          </p:cNvSpPr>
          <p:nvPr/>
        </p:nvSpPr>
        <p:spPr>
          <a:xfrm>
            <a:off x="7407901" y="1097081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xmlns="" id="{5B745136-80FC-4075-8DE0-F79CDB744641}"/>
              </a:ext>
            </a:extLst>
          </p:cNvPr>
          <p:cNvSpPr txBox="1"/>
          <p:nvPr/>
        </p:nvSpPr>
        <p:spPr>
          <a:xfrm>
            <a:off x="2236256" y="1343787"/>
            <a:ext cx="2779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Julho/21 Início dos Trabalhos de </a:t>
            </a: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Due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 </a:t>
            </a: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Diligence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 Técnica</a:t>
            </a:r>
            <a:r>
              <a:rPr lang="pt-BR" sz="1400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xmlns="" id="{AB861422-5ECA-4A58-A32E-E884850B4737}"/>
              </a:ext>
            </a:extLst>
          </p:cNvPr>
          <p:cNvSpPr txBox="1"/>
          <p:nvPr/>
        </p:nvSpPr>
        <p:spPr>
          <a:xfrm>
            <a:off x="7727844" y="1259502"/>
            <a:ext cx="3768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Outubro/21 Resolução 23 do CNPE, estabelecendo os parâmetros para o cálculo da tarifa</a:t>
            </a:r>
            <a:r>
              <a:rPr lang="pt-BR" sz="1112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387ED305-E11D-4740-BDE1-6F39B3344A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4" y="3560190"/>
            <a:ext cx="3563888" cy="267291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CD3771A6-E7A5-44F3-B1DE-67366A9579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365" y="2153846"/>
            <a:ext cx="4811468" cy="4418114"/>
          </a:xfrm>
          <a:prstGeom prst="rect">
            <a:avLst/>
          </a:prstGeom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2021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9862999-0826-433E-84C8-B020F08282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2276872"/>
            <a:ext cx="3346235" cy="18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95883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95A3403-77C3-4CE4-8E03-1A43EC145E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89" y="2550027"/>
            <a:ext cx="3664138" cy="4191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Oval 37">
            <a:extLst>
              <a:ext uri="{FF2B5EF4-FFF2-40B4-BE49-F238E27FC236}">
                <a16:creationId xmlns:a16="http://schemas.microsoft.com/office/drawing/2014/main" xmlns="" id="{7C19C0DA-B70B-412D-8A13-95DF67E63B2E}"/>
              </a:ext>
            </a:extLst>
          </p:cNvPr>
          <p:cNvSpPr>
            <a:spLocks noChangeAspect="1"/>
          </p:cNvSpPr>
          <p:nvPr/>
        </p:nvSpPr>
        <p:spPr>
          <a:xfrm>
            <a:off x="767408" y="727522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21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4" name="Graphic 39" descr="Arrow: Rotate left">
            <a:extLst>
              <a:ext uri="{FF2B5EF4-FFF2-40B4-BE49-F238E27FC236}">
                <a16:creationId xmlns:a16="http://schemas.microsoft.com/office/drawing/2014/main" xmlns="" id="{687D287B-AB6C-4620-BC4C-2415F64E87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982974" flipH="1">
            <a:off x="4968892" y="1711923"/>
            <a:ext cx="814056" cy="781910"/>
          </a:xfrm>
          <a:prstGeom prst="rect">
            <a:avLst/>
          </a:prstGeom>
        </p:spPr>
      </p:pic>
      <p:pic>
        <p:nvPicPr>
          <p:cNvPr id="9" name="Graphic 39" descr="Arrow: Rotate left">
            <a:extLst>
              <a:ext uri="{FF2B5EF4-FFF2-40B4-BE49-F238E27FC236}">
                <a16:creationId xmlns:a16="http://schemas.microsoft.com/office/drawing/2014/main" xmlns="" id="{6A1BEB46-7376-4954-904D-5DA899BDA8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685351" flipH="1">
            <a:off x="10772753" y="1842470"/>
            <a:ext cx="840007" cy="465934"/>
          </a:xfrm>
          <a:prstGeom prst="rect">
            <a:avLst/>
          </a:prstGeom>
        </p:spPr>
      </p:pic>
      <p:sp>
        <p:nvSpPr>
          <p:cNvPr id="13" name="Oval 37">
            <a:extLst>
              <a:ext uri="{FF2B5EF4-FFF2-40B4-BE49-F238E27FC236}">
                <a16:creationId xmlns:a16="http://schemas.microsoft.com/office/drawing/2014/main" xmlns="" id="{98735986-C58C-4455-9101-C2C6DA7576B7}"/>
              </a:ext>
            </a:extLst>
          </p:cNvPr>
          <p:cNvSpPr>
            <a:spLocks noChangeAspect="1"/>
          </p:cNvSpPr>
          <p:nvPr/>
        </p:nvSpPr>
        <p:spPr>
          <a:xfrm>
            <a:off x="7407901" y="1097081"/>
            <a:ext cx="390955" cy="39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</a:rPr>
              <a:t>20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xmlns="" id="{5B745136-80FC-4075-8DE0-F79CDB744641}"/>
              </a:ext>
            </a:extLst>
          </p:cNvPr>
          <p:cNvSpPr txBox="1"/>
          <p:nvPr/>
        </p:nvSpPr>
        <p:spPr>
          <a:xfrm>
            <a:off x="1355220" y="904118"/>
            <a:ext cx="3948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Janeiro/22 Entrega dos relatórios iniciais da </a:t>
            </a: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Due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 </a:t>
            </a: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Diligence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 Técnica. E outras </a:t>
            </a: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Due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 </a:t>
            </a: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Diligence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 (Ambiental, Contábil, Jurídica, RH, </a:t>
            </a:r>
            <a:r>
              <a:rPr lang="pt-BR" sz="1600" b="1" dirty="0" err="1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etc</a:t>
            </a: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8D26F55-9FC2-453C-8C07-26A2CBE040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67" y="1998267"/>
            <a:ext cx="2755838" cy="3863185"/>
          </a:xfrm>
          <a:prstGeom prst="rect">
            <a:avLst/>
          </a:prstGeom>
        </p:spPr>
      </p:pic>
      <p:sp>
        <p:nvSpPr>
          <p:cNvPr id="16" name="TextBox 38">
            <a:extLst>
              <a:ext uri="{FF2B5EF4-FFF2-40B4-BE49-F238E27FC236}">
                <a16:creationId xmlns:a16="http://schemas.microsoft.com/office/drawing/2014/main" xmlns="" id="{484445AB-372F-46E4-9592-C7605342870D}"/>
              </a:ext>
            </a:extLst>
          </p:cNvPr>
          <p:cNvSpPr txBox="1"/>
          <p:nvPr/>
        </p:nvSpPr>
        <p:spPr>
          <a:xfrm>
            <a:off x="7971766" y="1183961"/>
            <a:ext cx="302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</a:rPr>
              <a:t>Fevereiro/22 Assinatura do contrato de obras civis do Plano de Aceleração da Linha Crítica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1A6CB43-E6B4-43F8-BFC8-6E030B51E3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2410401"/>
            <a:ext cx="3643824" cy="24313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9CFF1B19-1617-4829-9BA8-28D853B5FF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786" y="4145741"/>
            <a:ext cx="3305847" cy="2204864"/>
          </a:xfrm>
          <a:prstGeom prst="rect">
            <a:avLst/>
          </a:prstGeom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2022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68607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0"/>
            <a:ext cx="10200456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7368" y="2713419"/>
            <a:ext cx="1044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</a:pP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</a:t>
            </a: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Conclusão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Eletrobras-Eletronuclear-660x33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68973" cy="11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5237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9" name="Título 1">
            <a:extLst>
              <a:ext uri="{FF2B5EF4-FFF2-40B4-BE49-F238E27FC236}">
                <a16:creationId xmlns:a16="http://schemas.microsoft.com/office/drawing/2014/main" xmlns="" id="{C9A71516-36E9-406E-AABE-05A2FB72AB2F}"/>
              </a:ext>
            </a:extLst>
          </p:cNvPr>
          <p:cNvSpPr txBox="1">
            <a:spLocks/>
          </p:cNvSpPr>
          <p:nvPr/>
        </p:nvSpPr>
        <p:spPr bwMode="auto">
          <a:xfrm>
            <a:off x="-25400" y="22225"/>
            <a:ext cx="121443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pt-BR" altLang="pt-BR" sz="2800" b="1">
                <a:solidFill>
                  <a:srgbClr val="FFFFFF"/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Arial" panose="020B0604020202020204" pitchFamily="34" charset="0"/>
              </a:rPr>
              <a:t>Viabilização para Conclusão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24076E9A-0663-4865-9571-50224D6801FB}"/>
              </a:ext>
            </a:extLst>
          </p:cNvPr>
          <p:cNvGrpSpPr/>
          <p:nvPr/>
        </p:nvGrpSpPr>
        <p:grpSpPr>
          <a:xfrm>
            <a:off x="1415480" y="980728"/>
            <a:ext cx="9865096" cy="5400600"/>
            <a:chOff x="1991544" y="1412875"/>
            <a:chExt cx="8734425" cy="4440238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xmlns="" id="{31241473-67D4-497C-9638-40A95DE0D38C}"/>
                </a:ext>
              </a:extLst>
            </p:cNvPr>
            <p:cNvSpPr/>
            <p:nvPr/>
          </p:nvSpPr>
          <p:spPr>
            <a:xfrm>
              <a:off x="7312844" y="3922713"/>
              <a:ext cx="1370012" cy="917575"/>
            </a:xfrm>
            <a:prstGeom prst="rect">
              <a:avLst/>
            </a:prstGeom>
            <a:solidFill>
              <a:srgbClr val="FFFF00">
                <a:alpha val="3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176" tIns="46176" rIns="46176" bIns="46176" anchor="ctr"/>
            <a:lstStyle/>
            <a:p>
              <a:pPr marL="1358" algn="ctr" eaLnBrk="1" fontAlgn="auto" hangingPunct="1">
                <a:spcBef>
                  <a:spcPts val="0"/>
                </a:spcBef>
                <a:spcAft>
                  <a:spcPts val="342"/>
                </a:spcAft>
                <a:defRPr/>
              </a:pPr>
              <a:endParaRPr lang="pt-BR" sz="855" dirty="0">
                <a:solidFill>
                  <a:schemeClr val="bg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78ED6235-99B4-4117-8055-199265E0A0C3}"/>
                </a:ext>
              </a:extLst>
            </p:cNvPr>
            <p:cNvSpPr/>
            <p:nvPr/>
          </p:nvSpPr>
          <p:spPr>
            <a:xfrm>
              <a:off x="1991544" y="1412875"/>
              <a:ext cx="1881187" cy="44338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39" dirty="0"/>
            </a:p>
          </p:txBody>
        </p:sp>
        <p:grpSp>
          <p:nvGrpSpPr>
            <p:cNvPr id="34820" name="Group 7">
              <a:extLst>
                <a:ext uri="{FF2B5EF4-FFF2-40B4-BE49-F238E27FC236}">
                  <a16:creationId xmlns:a16="http://schemas.microsoft.com/office/drawing/2014/main" xmlns="" id="{523E077B-90C5-40F4-A43E-C34BD36DFC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7444" y="4129088"/>
              <a:ext cx="1477962" cy="430212"/>
              <a:chOff x="989742" y="4292891"/>
              <a:chExt cx="1512000" cy="41400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xmlns="" id="{0023FE2B-D956-41FA-BE08-3BB54ADAD6E4}"/>
                  </a:ext>
                </a:extLst>
              </p:cNvPr>
              <p:cNvSpPr/>
              <p:nvPr/>
            </p:nvSpPr>
            <p:spPr>
              <a:xfrm>
                <a:off x="989742" y="4292891"/>
                <a:ext cx="1512000" cy="41400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CCD6F785-9FF0-4383-92A5-58D603E6DC20}"/>
                  </a:ext>
                </a:extLst>
              </p:cNvPr>
              <p:cNvSpPr txBox="1"/>
              <p:nvPr/>
            </p:nvSpPr>
            <p:spPr>
              <a:xfrm>
                <a:off x="989742" y="4292891"/>
                <a:ext cx="1512000" cy="414000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7304" tIns="97304" rIns="97304" bIns="97304" spcCol="1270" anchor="ctr"/>
              <a:lstStyle/>
              <a:p>
                <a:pPr algn="ctr" defTabSz="608147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197" dirty="0">
                    <a:cs typeface="Calibri" panose="020F0502020204030204" pitchFamily="34" charset="0"/>
                  </a:rPr>
                  <a:t>CNPE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4B91696-BA21-495D-86C3-D3CAE91619D6}"/>
                </a:ext>
              </a:extLst>
            </p:cNvPr>
            <p:cNvGrpSpPr/>
            <p:nvPr/>
          </p:nvGrpSpPr>
          <p:grpSpPr>
            <a:xfrm>
              <a:off x="2207669" y="2787677"/>
              <a:ext cx="1477625" cy="430974"/>
              <a:chOff x="989742" y="2977055"/>
              <a:chExt cx="1512000" cy="414000"/>
            </a:xfrm>
            <a:solidFill>
              <a:srgbClr val="001625"/>
            </a:solidFill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AF34D98A-2E63-49CA-AFFB-A5A99CE1D5CE}"/>
                  </a:ext>
                </a:extLst>
              </p:cNvPr>
              <p:cNvSpPr/>
              <p:nvPr/>
            </p:nvSpPr>
            <p:spPr>
              <a:xfrm>
                <a:off x="989742" y="2977055"/>
                <a:ext cx="1512000" cy="414000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3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E4DC6FB7-F188-4029-B926-0DB762712B81}"/>
                  </a:ext>
                </a:extLst>
              </p:cNvPr>
              <p:cNvSpPr txBox="1"/>
              <p:nvPr/>
            </p:nvSpPr>
            <p:spPr>
              <a:xfrm>
                <a:off x="989742" y="2977055"/>
                <a:ext cx="1512000" cy="414000"/>
              </a:xfrm>
              <a:prstGeom prst="rect">
                <a:avLst/>
              </a:prstGeom>
              <a:grpFill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7304" tIns="97304" rIns="97304" bIns="97304" spcCol="1270" anchor="ctr"/>
              <a:lstStyle/>
              <a:p>
                <a:pPr algn="ctr" defTabSz="456110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197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Eletrobras e Eletronuclear</a:t>
                </a:r>
              </a:p>
            </p:txBody>
          </p:sp>
        </p:grpSp>
        <p:grpSp>
          <p:nvGrpSpPr>
            <p:cNvPr id="34822" name="Group 5">
              <a:extLst>
                <a:ext uri="{FF2B5EF4-FFF2-40B4-BE49-F238E27FC236}">
                  <a16:creationId xmlns:a16="http://schemas.microsoft.com/office/drawing/2014/main" xmlns="" id="{E742CFC4-FFB2-493E-A6AD-2201EA7A07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7444" y="4799013"/>
              <a:ext cx="1477962" cy="431800"/>
              <a:chOff x="989742" y="4950807"/>
              <a:chExt cx="1512000" cy="4140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xmlns="" id="{AADD7214-7A94-40A9-BEDB-EE97B57BA9EE}"/>
                  </a:ext>
                </a:extLst>
              </p:cNvPr>
              <p:cNvSpPr/>
              <p:nvPr/>
            </p:nvSpPr>
            <p:spPr>
              <a:xfrm>
                <a:off x="989742" y="4950807"/>
                <a:ext cx="1512000" cy="414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C51BA4A8-6ADE-4831-8F67-645BA0BE5181}"/>
                  </a:ext>
                </a:extLst>
              </p:cNvPr>
              <p:cNvSpPr txBox="1"/>
              <p:nvPr/>
            </p:nvSpPr>
            <p:spPr>
              <a:xfrm>
                <a:off x="989742" y="4950807"/>
                <a:ext cx="1512000" cy="414000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7304" tIns="97304" rIns="97304" bIns="97304" spcCol="1270" anchor="ctr"/>
              <a:lstStyle/>
              <a:p>
                <a:pPr algn="ctr" defTabSz="456110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197" dirty="0"/>
                  <a:t>CPPI</a:t>
                </a:r>
              </a:p>
            </p:txBody>
          </p:sp>
        </p:grpSp>
        <p:grpSp>
          <p:nvGrpSpPr>
            <p:cNvPr id="34823" name="Group 12">
              <a:extLst>
                <a:ext uri="{FF2B5EF4-FFF2-40B4-BE49-F238E27FC236}">
                  <a16:creationId xmlns:a16="http://schemas.microsoft.com/office/drawing/2014/main" xmlns="" id="{17E15839-A7AF-4247-8E98-98C38D871C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7444" y="2117725"/>
              <a:ext cx="1477962" cy="430213"/>
              <a:chOff x="989658" y="2318032"/>
              <a:chExt cx="1512168" cy="415105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7ECDB20F-7AA8-4365-BA13-48F09723634A}"/>
                  </a:ext>
                </a:extLst>
              </p:cNvPr>
              <p:cNvSpPr/>
              <p:nvPr/>
            </p:nvSpPr>
            <p:spPr>
              <a:xfrm>
                <a:off x="989658" y="2318032"/>
                <a:ext cx="1512168" cy="41510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DB9AB483-ECFB-4EAB-931A-9FEA12E7053C}"/>
                  </a:ext>
                </a:extLst>
              </p:cNvPr>
              <p:cNvSpPr txBox="1"/>
              <p:nvPr/>
            </p:nvSpPr>
            <p:spPr>
              <a:xfrm>
                <a:off x="989658" y="2318032"/>
                <a:ext cx="1512168" cy="415105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7304" tIns="97304" rIns="97304" bIns="97304" spcCol="1270" anchor="ctr"/>
              <a:lstStyle/>
              <a:p>
                <a:pPr algn="ctr" defTabSz="608147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026" b="1" dirty="0">
                    <a:cs typeface="Calibri" panose="020F0502020204030204" pitchFamily="34" charset="0"/>
                  </a:rPr>
                  <a:t>Conselho da Eletrobras  / MME</a:t>
                </a: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2D2C6346-AEB1-4453-A04A-5D0A46AB51CF}"/>
                </a:ext>
              </a:extLst>
            </p:cNvPr>
            <p:cNvSpPr txBox="1"/>
            <p:nvPr/>
          </p:nvSpPr>
          <p:spPr>
            <a:xfrm>
              <a:off x="2113781" y="1474788"/>
              <a:ext cx="1847850" cy="32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539" b="1" dirty="0">
                  <a:latin typeface="+mn-lt"/>
                </a:rPr>
                <a:t>Responsáveis</a:t>
              </a:r>
              <a:endParaRPr lang="en-US" sz="1539" b="1" dirty="0">
                <a:latin typeface="+mn-lt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AA680A26-3395-4757-AA70-6C14BDE35FED}"/>
                </a:ext>
              </a:extLst>
            </p:cNvPr>
            <p:cNvSpPr/>
            <p:nvPr/>
          </p:nvSpPr>
          <p:spPr>
            <a:xfrm>
              <a:off x="2207669" y="3458259"/>
              <a:ext cx="1477625" cy="43097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539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E62F9EB8-2E07-441F-B2E8-D9A8B0F6721B}"/>
                </a:ext>
              </a:extLst>
            </p:cNvPr>
            <p:cNvSpPr txBox="1"/>
            <p:nvPr/>
          </p:nvSpPr>
          <p:spPr>
            <a:xfrm>
              <a:off x="2207669" y="3458259"/>
              <a:ext cx="1477625" cy="43097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141" tIns="85141" rIns="85141" bIns="85141" spcCol="1270" anchor="ctr"/>
            <a:lstStyle/>
            <a:p>
              <a:pPr algn="ctr" defTabSz="45611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197" dirty="0">
                  <a:solidFill>
                    <a:schemeClr val="bg1"/>
                  </a:solidFill>
                  <a:cs typeface="Calibri" panose="020F0502020204030204" pitchFamily="34" charset="0"/>
                </a:rPr>
                <a:t>CONSULTOR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7FC4DB12-EF78-414E-BA98-5867D0518E05}"/>
                </a:ext>
              </a:extLst>
            </p:cNvPr>
            <p:cNvSpPr txBox="1"/>
            <p:nvPr/>
          </p:nvSpPr>
          <p:spPr>
            <a:xfrm>
              <a:off x="5993631" y="1470025"/>
              <a:ext cx="2636838" cy="3286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539" b="1" dirty="0">
                  <a:latin typeface="+mn-lt"/>
                </a:rPr>
                <a:t>Fluxo de Atividades</a:t>
              </a:r>
              <a:endParaRPr lang="en-US" sz="1539" b="1" dirty="0">
                <a:latin typeface="+mn-lt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51608BD8-3E4B-45A3-9051-A93D7D4FD886}"/>
                </a:ext>
              </a:extLst>
            </p:cNvPr>
            <p:cNvSpPr/>
            <p:nvPr/>
          </p:nvSpPr>
          <p:spPr>
            <a:xfrm>
              <a:off x="4137844" y="1420813"/>
              <a:ext cx="6227762" cy="44323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39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18F609FD-CFC6-4FC6-99B6-6FC986CEA70D}"/>
                </a:ext>
              </a:extLst>
            </p:cNvPr>
            <p:cNvSpPr/>
            <p:nvPr/>
          </p:nvSpPr>
          <p:spPr>
            <a:xfrm>
              <a:off x="4310881" y="1835150"/>
              <a:ext cx="5921375" cy="100806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176" tIns="46176" rIns="46176" bIns="46176" anchor="ctr"/>
            <a:lstStyle/>
            <a:p>
              <a:pPr marL="1358" algn="ctr" eaLnBrk="1" fontAlgn="auto" hangingPunct="1">
                <a:spcBef>
                  <a:spcPts val="0"/>
                </a:spcBef>
                <a:spcAft>
                  <a:spcPts val="342"/>
                </a:spcAft>
                <a:defRPr/>
              </a:pPr>
              <a:endParaRPr lang="en-US" sz="855" dirty="0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B9833369-336B-48DB-B373-5C1688E733B1}"/>
                </a:ext>
              </a:extLst>
            </p:cNvPr>
            <p:cNvSpPr txBox="1"/>
            <p:nvPr/>
          </p:nvSpPr>
          <p:spPr>
            <a:xfrm>
              <a:off x="8940031" y="1541463"/>
              <a:ext cx="1292225" cy="2508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26" b="1" dirty="0">
                  <a:solidFill>
                    <a:srgbClr val="FF0000"/>
                  </a:solidFill>
                  <a:latin typeface="+mn-lt"/>
                </a:rPr>
                <a:t>Etapas Realizadas</a:t>
              </a:r>
              <a:endParaRPr lang="en-US" sz="1026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BC1E6E9-6283-43DF-8A34-46C042E739AD}"/>
                </a:ext>
              </a:extLst>
            </p:cNvPr>
            <p:cNvSpPr/>
            <p:nvPr/>
          </p:nvSpPr>
          <p:spPr>
            <a:xfrm>
              <a:off x="4310881" y="2881313"/>
              <a:ext cx="5930900" cy="91757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176" tIns="46176" rIns="46176" bIns="46176" anchor="ctr"/>
            <a:lstStyle/>
            <a:p>
              <a:pPr marL="1358" algn="ctr" eaLnBrk="1" fontAlgn="auto" hangingPunct="1">
                <a:spcBef>
                  <a:spcPts val="0"/>
                </a:spcBef>
                <a:spcAft>
                  <a:spcPts val="342"/>
                </a:spcAft>
                <a:defRPr/>
              </a:pPr>
              <a:endParaRPr lang="en-US" sz="855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62" name="Diagrama 3">
              <a:extLst>
                <a:ext uri="{FF2B5EF4-FFF2-40B4-BE49-F238E27FC236}">
                  <a16:creationId xmlns:a16="http://schemas.microsoft.com/office/drawing/2014/main" xmlns="" id="{FCAD417C-E1E9-4DE1-B7F1-8A8C7A31E5E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08903929"/>
                </p:ext>
              </p:extLst>
            </p:nvPr>
          </p:nvGraphicFramePr>
          <p:xfrm>
            <a:off x="4036652" y="1898460"/>
            <a:ext cx="6650049" cy="38791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5" name="Conector: Curvo 4">
              <a:extLst>
                <a:ext uri="{FF2B5EF4-FFF2-40B4-BE49-F238E27FC236}">
                  <a16:creationId xmlns:a16="http://schemas.microsoft.com/office/drawing/2014/main" xmlns="" id="{A5302E59-26AD-4334-967E-7BD2846AC4AA}"/>
                </a:ext>
              </a:extLst>
            </p:cNvPr>
            <p:cNvCxnSpPr>
              <a:cxnSpLocks/>
            </p:cNvCxnSpPr>
            <p:nvPr/>
          </p:nvCxnSpPr>
          <p:spPr>
            <a:xfrm>
              <a:off x="7338244" y="4830763"/>
              <a:ext cx="2746375" cy="198437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1543AD79-855F-40A9-BC20-DF7A452DBA07}"/>
                </a:ext>
              </a:extLst>
            </p:cNvPr>
            <p:cNvSpPr txBox="1"/>
            <p:nvPr/>
          </p:nvSpPr>
          <p:spPr>
            <a:xfrm>
              <a:off x="10057631" y="4797425"/>
              <a:ext cx="668338" cy="47307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539" dirty="0">
                  <a:solidFill>
                    <a:srgbClr val="C00000"/>
                  </a:solidFill>
                  <a:latin typeface="+mn-lt"/>
                </a:rPr>
                <a:t>Onde</a:t>
              </a:r>
              <a:br>
                <a:rPr lang="pt-BR" sz="1539" dirty="0">
                  <a:solidFill>
                    <a:srgbClr val="C00000"/>
                  </a:solidFill>
                  <a:latin typeface="+mn-lt"/>
                </a:rPr>
              </a:br>
              <a:r>
                <a:rPr lang="pt-BR" sz="1539" dirty="0">
                  <a:solidFill>
                    <a:srgbClr val="C00000"/>
                  </a:solidFill>
                  <a:latin typeface="+mn-lt"/>
                </a:rPr>
                <a:t>estamos</a:t>
              </a:r>
            </a:p>
          </p:txBody>
        </p:sp>
        <p:sp>
          <p:nvSpPr>
            <p:cNvPr id="32" name="Rectangle 84">
              <a:extLst>
                <a:ext uri="{FF2B5EF4-FFF2-40B4-BE49-F238E27FC236}">
                  <a16:creationId xmlns:a16="http://schemas.microsoft.com/office/drawing/2014/main" xmlns="" id="{97BC278B-4B0C-4548-97E0-E8A4C0131424}"/>
                </a:ext>
              </a:extLst>
            </p:cNvPr>
            <p:cNvSpPr/>
            <p:nvPr/>
          </p:nvSpPr>
          <p:spPr>
            <a:xfrm>
              <a:off x="4320406" y="3892550"/>
              <a:ext cx="2876550" cy="100965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176" tIns="46176" rIns="46176" bIns="46176" anchor="ctr"/>
            <a:lstStyle/>
            <a:p>
              <a:pPr marL="1358" algn="ctr" eaLnBrk="1" fontAlgn="auto" hangingPunct="1">
                <a:spcBef>
                  <a:spcPts val="0"/>
                </a:spcBef>
                <a:spcAft>
                  <a:spcPts val="342"/>
                </a:spcAft>
                <a:defRPr/>
              </a:pPr>
              <a:endParaRPr lang="en-US" sz="855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8709" y="4831122"/>
            <a:ext cx="404801" cy="2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78067" y="5069850"/>
            <a:ext cx="615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Angra 1</a:t>
            </a:r>
          </a:p>
        </p:txBody>
      </p:sp>
      <p:pic>
        <p:nvPicPr>
          <p:cNvPr id="7" name="Imagem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2109" y="4831122"/>
            <a:ext cx="404801" cy="2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411467" y="5069850"/>
            <a:ext cx="615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Angra 2</a:t>
            </a:r>
          </a:p>
        </p:txBody>
      </p:sp>
      <p:pic>
        <p:nvPicPr>
          <p:cNvPr id="9" name="Imagem 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5509" y="4831122"/>
            <a:ext cx="404801" cy="2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944867" y="5069850"/>
            <a:ext cx="615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Angra 3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966114" y="4712711"/>
            <a:ext cx="697363" cy="60034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D:\Users\fbord\Downloads\engine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18" y="4720213"/>
            <a:ext cx="620027" cy="62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Users\fbord\Downloads\ban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615" y="3294085"/>
            <a:ext cx="569086" cy="5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143042" y="3869361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Credor</a:t>
            </a:r>
          </a:p>
        </p:txBody>
      </p:sp>
      <p:pic>
        <p:nvPicPr>
          <p:cNvPr id="16" name="Picture 2" descr="Resultado de imagem para setas&quot;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85200" y="4149080"/>
            <a:ext cx="2050190" cy="4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23" y="1558006"/>
            <a:ext cx="1165486" cy="736199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427392" y="2770828"/>
            <a:ext cx="827471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R$ 5,4 bi</a:t>
            </a:r>
          </a:p>
        </p:txBody>
      </p:sp>
      <p:cxnSp>
        <p:nvCxnSpPr>
          <p:cNvPr id="29" name="Conector reto 28"/>
          <p:cNvCxnSpPr/>
          <p:nvPr/>
        </p:nvCxnSpPr>
        <p:spPr>
          <a:xfrm>
            <a:off x="2644273" y="5070336"/>
            <a:ext cx="782606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>
            <a:off x="3213971" y="2996195"/>
            <a:ext cx="827471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R$ 3,5 bi</a:t>
            </a: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207" y="3869928"/>
            <a:ext cx="1061326" cy="793561"/>
          </a:xfrm>
          <a:prstGeom prst="rect">
            <a:avLst/>
          </a:prstGeom>
        </p:spPr>
      </p:pic>
      <p:pic>
        <p:nvPicPr>
          <p:cNvPr id="40" name="Picture 2" descr="Resultado de imagem para setas&quot;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094972" flipH="1">
            <a:off x="1077653" y="2948913"/>
            <a:ext cx="1412378" cy="62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m para setas&quot;">
            <a:extLst>
              <a:ext uri="{FF2B5EF4-FFF2-40B4-BE49-F238E27FC236}">
                <a16:creationId xmlns:a16="http://schemas.microsoft.com/office/drawing/2014/main" xmlns="" id="{FED639FE-8074-4D30-A172-6DAF6642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29719" flipH="1">
            <a:off x="2034006" y="3092749"/>
            <a:ext cx="1328819" cy="7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acionaliza atos e procedimentos administrativos dos Poderes da União, dos  Estados, do Distrito Federal e dos Municípios e institui o Selo de  Desburocratização e Simplificação. | Rota46 – O Rumo da Informação Aduaneira">
            <a:extLst>
              <a:ext uri="{FF2B5EF4-FFF2-40B4-BE49-F238E27FC236}">
                <a16:creationId xmlns:a16="http://schemas.microsoft.com/office/drawing/2014/main" xmlns="" id="{DF3D984D-8860-4F47-8571-60A68E25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2608" y="1992211"/>
            <a:ext cx="736852" cy="74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orma livre 46"/>
          <p:cNvSpPr/>
          <p:nvPr/>
        </p:nvSpPr>
        <p:spPr>
          <a:xfrm rot="356674">
            <a:off x="3410370" y="2436981"/>
            <a:ext cx="935868" cy="705094"/>
          </a:xfrm>
          <a:custGeom>
            <a:avLst/>
            <a:gdLst>
              <a:gd name="connsiteX0" fmla="*/ 0 w 3048000"/>
              <a:gd name="connsiteY0" fmla="*/ 14028 h 983846"/>
              <a:gd name="connsiteX1" fmla="*/ 2032000 w 3048000"/>
              <a:gd name="connsiteY1" fmla="*/ 134101 h 983846"/>
              <a:gd name="connsiteX2" fmla="*/ 3048000 w 3048000"/>
              <a:gd name="connsiteY2" fmla="*/ 983846 h 98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983846">
                <a:moveTo>
                  <a:pt x="0" y="14028"/>
                </a:moveTo>
                <a:cubicBezTo>
                  <a:pt x="762000" y="-6754"/>
                  <a:pt x="1524000" y="-27535"/>
                  <a:pt x="2032000" y="134101"/>
                </a:cubicBezTo>
                <a:cubicBezTo>
                  <a:pt x="2540000" y="295737"/>
                  <a:pt x="2794000" y="639791"/>
                  <a:pt x="3048000" y="983846"/>
                </a:cubicBezTo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3739107" y="1533276"/>
            <a:ext cx="812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6FB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Garantia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9048328" y="162005"/>
            <a:ext cx="2871610" cy="438576"/>
          </a:xfrm>
          <a:prstGeom prst="rect">
            <a:avLst/>
          </a:prstGeom>
          <a:effectLst/>
        </p:spPr>
        <p:txBody>
          <a:bodyPr wrap="none" lIns="68575" tIns="34287" rIns="68575" bIns="34287">
            <a:spAutoFit/>
          </a:bodyPr>
          <a:lstStyle/>
          <a:p>
            <a:pPr marL="0" marR="0" lvl="0" indent="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Modelo Conceitual</a:t>
            </a:r>
          </a:p>
        </p:txBody>
      </p:sp>
      <p:graphicFrame>
        <p:nvGraphicFramePr>
          <p:cNvPr id="3" name="Diagrama 2"/>
          <p:cNvGraphicFramePr/>
          <p:nvPr/>
        </p:nvGraphicFramePr>
        <p:xfrm>
          <a:off x="4950945" y="1219554"/>
          <a:ext cx="712867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8" name="CaixaDeTexto 77"/>
          <p:cNvSpPr txBox="1"/>
          <p:nvPr/>
        </p:nvSpPr>
        <p:spPr>
          <a:xfrm>
            <a:off x="5058898" y="4912153"/>
            <a:ext cx="69127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00000"/>
              <a:buFontTx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132E6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Medida Provisória 998 / 2020 – Convertida na Lei nº 14.120/2021</a:t>
            </a:r>
          </a:p>
          <a:p>
            <a:pPr marL="0" marR="0" lvl="0" indent="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00000"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132E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32E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Compete ao CNPE autorizar a outorga e o contrato de comercialização de energia de Angra 3</a:t>
            </a:r>
          </a:p>
          <a:p>
            <a:pPr marL="285750" marR="0" lvl="0" indent="-28575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132E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Outorga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32E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50 + 20 anos; 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132E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Contrato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32E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40 anos</a:t>
            </a:r>
          </a:p>
          <a:p>
            <a:pPr marL="285750" marR="0" lvl="0" indent="-28575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132E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preço da energia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32E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observará, dentre outros,  a viabilidade econômico-financeira do empreendimento e sua financiabilidade em condições de mercado</a:t>
            </a:r>
          </a:p>
        </p:txBody>
      </p:sp>
      <p:sp>
        <p:nvSpPr>
          <p:cNvPr id="34" name="Forma livre 33"/>
          <p:cNvSpPr/>
          <p:nvPr/>
        </p:nvSpPr>
        <p:spPr>
          <a:xfrm rot="356674">
            <a:off x="2841936" y="2083016"/>
            <a:ext cx="1511271" cy="1030136"/>
          </a:xfrm>
          <a:custGeom>
            <a:avLst/>
            <a:gdLst>
              <a:gd name="connsiteX0" fmla="*/ 0 w 3048000"/>
              <a:gd name="connsiteY0" fmla="*/ 14028 h 983846"/>
              <a:gd name="connsiteX1" fmla="*/ 2032000 w 3048000"/>
              <a:gd name="connsiteY1" fmla="*/ 134101 h 983846"/>
              <a:gd name="connsiteX2" fmla="*/ 3048000 w 3048000"/>
              <a:gd name="connsiteY2" fmla="*/ 983846 h 98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983846">
                <a:moveTo>
                  <a:pt x="0" y="14028"/>
                </a:moveTo>
                <a:cubicBezTo>
                  <a:pt x="762000" y="-6754"/>
                  <a:pt x="1524000" y="-27535"/>
                  <a:pt x="2032000" y="134101"/>
                </a:cubicBezTo>
                <a:cubicBezTo>
                  <a:pt x="2540000" y="295737"/>
                  <a:pt x="2794000" y="639791"/>
                  <a:pt x="3048000" y="983846"/>
                </a:cubicBezTo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4D7D622D-D2CB-03D6-C2E0-168B905E78EB}"/>
              </a:ext>
            </a:extLst>
          </p:cNvPr>
          <p:cNvSpPr/>
          <p:nvPr/>
        </p:nvSpPr>
        <p:spPr>
          <a:xfrm>
            <a:off x="3266405" y="3855737"/>
            <a:ext cx="827471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R$ 9,5 bi</a:t>
            </a:r>
          </a:p>
        </p:txBody>
      </p:sp>
    </p:spTree>
    <p:extLst>
      <p:ext uri="{BB962C8B-B14F-4D97-AF65-F5344CB8AC3E}">
        <p14:creationId xmlns:p14="http://schemas.microsoft.com/office/powerpoint/2010/main" val="2776515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Conector reto 45"/>
          <p:cNvCxnSpPr/>
          <p:nvPr/>
        </p:nvCxnSpPr>
        <p:spPr>
          <a:xfrm flipV="1">
            <a:off x="9287290" y="2735866"/>
            <a:ext cx="0" cy="3385915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8076976" y="206732"/>
            <a:ext cx="3676317" cy="377020"/>
          </a:xfrm>
          <a:prstGeom prst="rect">
            <a:avLst/>
          </a:prstGeom>
          <a:effectLst/>
        </p:spPr>
        <p:txBody>
          <a:bodyPr wrap="none" lIns="68575" tIns="34287" rIns="68575" bIns="34287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Escopo dos serviços BNDES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838989" y="1529435"/>
            <a:ext cx="4974244" cy="4147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Fase 1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6961556" y="1540963"/>
            <a:ext cx="4037836" cy="4147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Fase 2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842319" y="2095451"/>
            <a:ext cx="2880000" cy="288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Etapa 1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794319" y="2095451"/>
            <a:ext cx="2018914" cy="288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Etapa 2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838988" y="2838131"/>
            <a:ext cx="2880000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Avaliação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T.O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– P1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838988" y="3198178"/>
            <a:ext cx="2880000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Avaliação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T.O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– P2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790987" y="2843274"/>
            <a:ext cx="5728211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Relatórios de Acompanhamento da Obra (até 18x)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811323" y="3193021"/>
            <a:ext cx="1500701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Escopo EPC (Pre)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6982278" y="3198178"/>
            <a:ext cx="1095866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Escopo EPC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6952479" y="3564335"/>
            <a:ext cx="4043584" cy="25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Assessoria de Engenharia (contínuo)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6968045" y="2099630"/>
            <a:ext cx="4037836" cy="288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Etapa 3</a:t>
            </a:r>
          </a:p>
        </p:txBody>
      </p:sp>
      <p:sp>
        <p:nvSpPr>
          <p:cNvPr id="22" name="Elipse 21"/>
          <p:cNvSpPr/>
          <p:nvPr/>
        </p:nvSpPr>
        <p:spPr>
          <a:xfrm>
            <a:off x="6823697" y="1695480"/>
            <a:ext cx="128782" cy="12878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Conector angulado 23"/>
          <p:cNvCxnSpPr>
            <a:stCxn id="22" idx="0"/>
          </p:cNvCxnSpPr>
          <p:nvPr/>
        </p:nvCxnSpPr>
        <p:spPr>
          <a:xfrm rot="5400000" flipH="1" flipV="1">
            <a:off x="6961448" y="1186890"/>
            <a:ext cx="435231" cy="58195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7470039" y="1104565"/>
            <a:ext cx="1476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Aprovações / TCU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452126" y="2817350"/>
            <a:ext cx="1181804" cy="99898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Serv. A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462861" y="4000228"/>
            <a:ext cx="1181804" cy="364876"/>
          </a:xfrm>
          <a:prstGeom prst="roundRect">
            <a:avLst>
              <a:gd name="adj" fmla="val 2570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Serv. B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4042054" y="3980673"/>
            <a:ext cx="1333866" cy="2413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Estudos e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DDs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4785143" y="5173438"/>
            <a:ext cx="6210919" cy="1929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Assessoria Jurídica (contínuo)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436846" y="4514564"/>
            <a:ext cx="1181804" cy="1193557"/>
          </a:xfrm>
          <a:prstGeom prst="roundRect">
            <a:avLst>
              <a:gd name="adj" fmla="val 2829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Serv. C</a:t>
            </a: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4785144" y="4514564"/>
            <a:ext cx="1886920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Avaliação Financeira</a:t>
            </a:r>
          </a:p>
        </p:txBody>
      </p:sp>
      <p:sp>
        <p:nvSpPr>
          <p:cNvPr id="32" name="Retângulo de cantos arredondados 31"/>
          <p:cNvSpPr/>
          <p:nvPr/>
        </p:nvSpPr>
        <p:spPr>
          <a:xfrm>
            <a:off x="4794319" y="5456121"/>
            <a:ext cx="6201743" cy="25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Assessoria Financeira (contínuo)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4165036" y="3678761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2-3 meses</a:t>
            </a: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452126" y="5885126"/>
            <a:ext cx="1181804" cy="593764"/>
          </a:xfrm>
          <a:prstGeom prst="roundRect">
            <a:avLst>
              <a:gd name="adj" fmla="val 2829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ETN</a:t>
            </a: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9349371" y="5908885"/>
            <a:ext cx="1246910" cy="25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Contratos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EPC</a:t>
            </a: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9287290" y="6210758"/>
            <a:ext cx="1692562" cy="25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Contratos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1550143" y="2458867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Jun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21</a:t>
            </a:r>
          </a:p>
        </p:txBody>
      </p:sp>
      <p:cxnSp>
        <p:nvCxnSpPr>
          <p:cNvPr id="38" name="Conector reto 37"/>
          <p:cNvCxnSpPr/>
          <p:nvPr/>
        </p:nvCxnSpPr>
        <p:spPr>
          <a:xfrm flipH="1">
            <a:off x="1842319" y="2387074"/>
            <a:ext cx="0" cy="1316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4459281" y="2462983"/>
            <a:ext cx="606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Dez 21</a:t>
            </a:r>
          </a:p>
        </p:txBody>
      </p:sp>
      <p:cxnSp>
        <p:nvCxnSpPr>
          <p:cNvPr id="40" name="Conector reto 39"/>
          <p:cNvCxnSpPr/>
          <p:nvPr/>
        </p:nvCxnSpPr>
        <p:spPr>
          <a:xfrm flipH="1">
            <a:off x="4764753" y="2391190"/>
            <a:ext cx="0" cy="1316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6496244" y="2458934"/>
            <a:ext cx="941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Mai-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22</a:t>
            </a:r>
          </a:p>
        </p:txBody>
      </p:sp>
      <p:cxnSp>
        <p:nvCxnSpPr>
          <p:cNvPr id="44" name="Conector reto 43"/>
          <p:cNvCxnSpPr/>
          <p:nvPr/>
        </p:nvCxnSpPr>
        <p:spPr>
          <a:xfrm flipH="1">
            <a:off x="10996063" y="2360719"/>
            <a:ext cx="0" cy="1316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9021138" y="2431117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 24</a:t>
            </a:r>
          </a:p>
        </p:txBody>
      </p:sp>
      <p:sp>
        <p:nvSpPr>
          <p:cNvPr id="47" name="Retângulo de cantos arredondados 46"/>
          <p:cNvSpPr/>
          <p:nvPr/>
        </p:nvSpPr>
        <p:spPr>
          <a:xfrm>
            <a:off x="4785144" y="4839826"/>
            <a:ext cx="1886920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Proposta de Modelo</a:t>
            </a:r>
          </a:p>
        </p:txBody>
      </p:sp>
      <p:cxnSp>
        <p:nvCxnSpPr>
          <p:cNvPr id="50" name="Conector reto 49"/>
          <p:cNvCxnSpPr/>
          <p:nvPr/>
        </p:nvCxnSpPr>
        <p:spPr>
          <a:xfrm flipH="1">
            <a:off x="6888088" y="2360719"/>
            <a:ext cx="0" cy="1316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>
            <a:off x="5303912" y="4216169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4-5 meses</a:t>
            </a:r>
          </a:p>
        </p:txBody>
      </p:sp>
      <p:sp>
        <p:nvSpPr>
          <p:cNvPr id="42" name="CustomShape 6"/>
          <p:cNvSpPr/>
          <p:nvPr/>
        </p:nvSpPr>
        <p:spPr>
          <a:xfrm>
            <a:off x="47328" y="6592773"/>
            <a:ext cx="10967232" cy="21529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normAutofit fontScale="7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/>
                <a:cs typeface="Arial" panose="020B0604020202020204" pitchFamily="34" charset="0"/>
              </a:rPr>
              <a:t>Classificação: Controlado – </a:t>
            </a:r>
            <a:r>
              <a:rPr kumimoji="0" lang="pt-P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Documento controlado – Sigilo Empresarial </a:t>
            </a:r>
            <a:r>
              <a:rPr kumimoji="0" lang="pt-BR" sz="1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/>
                <a:cs typeface="Arial" panose="020B0604020202020204" pitchFamily="34" charset="0"/>
              </a:rPr>
              <a:t>|  </a:t>
            </a:r>
            <a:r>
              <a:rPr kumimoji="0" lang="pt-P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Restrição de Acesso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AED/DEPRO3, AED/SUP, AJ2/JUDEP, DIR 5,  AIC, Consórcio LM Angra 3 e bancos participantes do processo de </a:t>
            </a:r>
            <a:r>
              <a:rPr kumimoji="0" lang="pt-B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 </a:t>
            </a:r>
            <a:r>
              <a:rPr kumimoji="0" lang="pt-B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sounding</a:t>
            </a:r>
            <a:r>
              <a:rPr kumimoji="0" lang="pt-B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/>
                <a:cs typeface="Arial" panose="020B0604020202020204" pitchFamily="34" charset="0"/>
              </a:rPr>
              <a:t>| Unidade Gestora: AED/DEPRO3)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76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0"/>
            <a:ext cx="10200456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7368" y="2713419"/>
            <a:ext cx="10441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</a:pP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Situação atual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Eletrobras-Eletronuclear-660x33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68973" cy="11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4005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93E4832-DAD1-40CB-A250-F82D808C9A78}"/>
              </a:ext>
            </a:extLst>
          </p:cNvPr>
          <p:cNvSpPr txBox="1"/>
          <p:nvPr/>
        </p:nvSpPr>
        <p:spPr>
          <a:xfrm>
            <a:off x="1199456" y="1124744"/>
            <a:ext cx="892899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90C0"/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Plano de Aceleração do Caminho Crítico do Empreendimento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Solução que permita avançar com os trabalhos da linha crítica do empreendimento, até a contratação do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EPCista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, prevista para Jan-2024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E80A30E-26A3-486D-984E-B9E327326711}"/>
              </a:ext>
            </a:extLst>
          </p:cNvPr>
          <p:cNvSpPr/>
          <p:nvPr/>
        </p:nvSpPr>
        <p:spPr>
          <a:xfrm>
            <a:off x="5663952" y="2780928"/>
            <a:ext cx="583264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90C0"/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Premissa Principal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Deslocamento em cerca de 1,5 anos da data de entrada de um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EPCista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na obra, que estenderia em igual período a mobilização da empresa contratadas para finalizar Angra 3.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AA5E68BE-3E08-4EA7-9CC7-415CA528CF5E}"/>
              </a:ext>
            </a:extLst>
          </p:cNvPr>
          <p:cNvSpPr/>
          <p:nvPr/>
        </p:nvSpPr>
        <p:spPr>
          <a:xfrm>
            <a:off x="5663952" y="4653424"/>
            <a:ext cx="504056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90C0"/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Objetivos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Atender ao caminho crítico do Projeto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Concluir superestrutura dos edifícios nucleares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Aumentar frentes de trabalho para o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EPCista</a:t>
            </a:r>
            <a:endParaRPr lang="pt-BR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E6502162-2F51-47B6-A754-DADEED72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825" y="34529"/>
            <a:ext cx="737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830263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23825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46238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1813"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9CBEBD"/>
              </a:buClr>
              <a:buSzPct val="70000"/>
              <a:defRPr/>
            </a:pPr>
            <a:r>
              <a:rPr lang="en-US" altLang="pt-BR" sz="32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Angra 3 – 2022</a:t>
            </a:r>
            <a:endParaRPr lang="en-US" altLang="pt-BR" sz="3200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35360" y="3140968"/>
            <a:ext cx="5040560" cy="2880319"/>
            <a:chOff x="1520825" y="1844675"/>
            <a:chExt cx="9240838" cy="4896932"/>
          </a:xfrm>
        </p:grpSpPr>
        <p:pic>
          <p:nvPicPr>
            <p:cNvPr id="8" name="Imagem 3">
              <a:extLst>
                <a:ext uri="{FF2B5EF4-FFF2-40B4-BE49-F238E27FC236}">
                  <a16:creationId xmlns:a16="http://schemas.microsoft.com/office/drawing/2014/main" xmlns="" id="{1ECBDFF7-11D9-447B-9A85-2DE75909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825" y="1844675"/>
              <a:ext cx="4670425" cy="3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4">
              <a:extLst>
                <a:ext uri="{FF2B5EF4-FFF2-40B4-BE49-F238E27FC236}">
                  <a16:creationId xmlns:a16="http://schemas.microsoft.com/office/drawing/2014/main" xmlns="" id="{6286D430-9A85-433B-BA2E-A27CAFA26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0" y="1844675"/>
              <a:ext cx="4570413" cy="3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eta em curva para a esquerda 1">
              <a:extLst>
                <a:ext uri="{FF2B5EF4-FFF2-40B4-BE49-F238E27FC236}">
                  <a16:creationId xmlns:a16="http://schemas.microsoft.com/office/drawing/2014/main" xmlns="" id="{BD1D746E-3CCA-48CA-8AFD-8745E3DCE68A}"/>
                </a:ext>
              </a:extLst>
            </p:cNvPr>
            <p:cNvSpPr/>
            <p:nvPr/>
          </p:nvSpPr>
          <p:spPr>
            <a:xfrm rot="16200000" flipH="1">
              <a:off x="5787458" y="3747583"/>
              <a:ext cx="1163637" cy="4824412"/>
            </a:xfrm>
            <a:prstGeom prst="curvedLef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B2181A1F-060E-4BEE-B94B-1BF30490440D}"/>
                </a:ext>
              </a:extLst>
            </p:cNvPr>
            <p:cNvSpPr txBox="1"/>
            <p:nvPr/>
          </p:nvSpPr>
          <p:spPr>
            <a:xfrm>
              <a:off x="3503613" y="5054600"/>
              <a:ext cx="1196671" cy="5314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8FDBBA3F-A8A3-42C3-AE15-DCA09696B8F4}"/>
                </a:ext>
              </a:extLst>
            </p:cNvPr>
            <p:cNvSpPr txBox="1"/>
            <p:nvPr/>
          </p:nvSpPr>
          <p:spPr>
            <a:xfrm>
              <a:off x="7997825" y="5064125"/>
              <a:ext cx="1196671" cy="5314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  <p:pic>
          <p:nvPicPr>
            <p:cNvPr id="13" name="Imagem 9">
              <a:extLst>
                <a:ext uri="{FF2B5EF4-FFF2-40B4-BE49-F238E27FC236}">
                  <a16:creationId xmlns:a16="http://schemas.microsoft.com/office/drawing/2014/main" xmlns="" id="{6A1A5809-CCFE-4E20-B43F-61BAF0938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825" y="1860550"/>
              <a:ext cx="4697413" cy="315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049908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93E4832-DAD1-40CB-A250-F82D808C9A78}"/>
              </a:ext>
            </a:extLst>
          </p:cNvPr>
          <p:cNvSpPr txBox="1"/>
          <p:nvPr/>
        </p:nvSpPr>
        <p:spPr>
          <a:xfrm>
            <a:off x="1703388" y="692696"/>
            <a:ext cx="7416800" cy="7540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90C0"/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Principais Contratações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Principais contratações durante o Plano de Aceleração</a:t>
            </a:r>
          </a:p>
        </p:txBody>
      </p:sp>
      <p:sp>
        <p:nvSpPr>
          <p:cNvPr id="36867" name="Título 1">
            <a:extLst>
              <a:ext uri="{FF2B5EF4-FFF2-40B4-BE49-F238E27FC236}">
                <a16:creationId xmlns:a16="http://schemas.microsoft.com/office/drawing/2014/main" xmlns="" id="{FC8BECF4-9EA6-4133-816B-FAB7D16FD84F}"/>
              </a:ext>
            </a:extLst>
          </p:cNvPr>
          <p:cNvSpPr txBox="1">
            <a:spLocks/>
          </p:cNvSpPr>
          <p:nvPr/>
        </p:nvSpPr>
        <p:spPr bwMode="auto">
          <a:xfrm>
            <a:off x="-25400" y="44450"/>
            <a:ext cx="121443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pt-BR" altLang="pt-BR" sz="2800" b="1">
                <a:solidFill>
                  <a:srgbClr val="FFFFFF"/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Plano de Aceleração do Caminho Crítico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/>
          </p:nvPr>
        </p:nvGraphicFramePr>
        <p:xfrm>
          <a:off x="263352" y="1556786"/>
          <a:ext cx="11162455" cy="4684022"/>
        </p:xfrm>
        <a:graphic>
          <a:graphicData uri="http://schemas.openxmlformats.org/drawingml/2006/table">
            <a:tbl>
              <a:tblPr firstRow="1" firstCol="1" bandRow="1"/>
              <a:tblGrid>
                <a:gridCol w="399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746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879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Contratação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Escopo/objeto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Obras Civis (parcial)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Concretagens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Pacote de Montagens Eletromecânicas (Parcial)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Montagem da ponte polar</a:t>
                      </a:r>
                      <a:b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Montagem do Guindadaste Semi-pórtico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Projeto detalhado do Prédio do Simulador de Angra 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Projeto detalhado do Prédio do Simulador de Angra 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Obras civis do prédio do simulador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Construção do prédio do simulador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Aquisição do simulador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Fornecimento e Montagem de Itens do Simulador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Contratação dos Trocadores de calor (pacote M101)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Contratação dos Trocadores de calor (pacote M101)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Fiscalização de obras civis e montagem eletromecânica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Contratação de serviços de fiscalização de obras civis e montagem eletromecânica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Projeto Eletromecânico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Conclusão do Projeto Eletromecânico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Projeto Civil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Conclusão do Projeto Civil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Projeto Elétrico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Conclusão do Projeto Elétrico (40 mil desenhos)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Engenharia do proprietário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apoio ao projeto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Inspeção e ensaios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apoio ao projeto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de risco de engenharia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cobertura de risco de engenharia com adições de valores à obra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Montagem das piscinas para elementos combustíveis (fases 1 e 2)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Montagem das piscinas para elementos combustíveis (fases 1 e 2)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74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Montagem da esfera de contenção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Montagem das zonas 8 a 13 e penetrações mecânicas (zonas 2, 3 e 5).</a:t>
                      </a:r>
                      <a:b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Pintura eletrostática da esfera da contenção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Montagem dos condensadores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Montagem dos condensadores (Incluindo o MAG10, que será fornecido até dezembro de 2020)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Órgão de Supervisão Técnica Independente - OSTI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Supervisão Técnica Independente, por exigência da CNEN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Manutenção do guindaste manitowoc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Manutenção do Guindaste Manitowoc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Contratação de perito da Manitowoc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levantamento das condições do Guindaste Manitowoc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Avaliação Independente do Orçamento de Angra 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avaliação independente do Orçamento de Obras Civis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374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Programa de Compliance Independente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de avaliação independente e acompanhamento das condições de </a:t>
                      </a:r>
                      <a:r>
                        <a:rPr lang="pt-B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das principais contratações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6" marR="43656" marT="0" marB="0" anchor="ctr">
                    <a:lnL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48962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6B53489F-EAA1-4AAB-BB14-E44A63DD0B8E}"/>
              </a:ext>
            </a:extLst>
          </p:cNvPr>
          <p:cNvSpPr/>
          <p:nvPr/>
        </p:nvSpPr>
        <p:spPr>
          <a:xfrm>
            <a:off x="2713038" y="149225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2587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kern="0" dirty="0">
                <a:solidFill>
                  <a:schemeClr val="bg1"/>
                </a:solidFill>
                <a:latin typeface="Segoe UI SemiboldVerdana"/>
                <a:ea typeface="Verdana" panose="020B0604030504040204" pitchFamily="34" charset="0"/>
                <a:cs typeface="Verdana" panose="020B0604030504040204" pitchFamily="34" charset="0"/>
              </a:rPr>
              <a:t>Status da Obra</a:t>
            </a:r>
          </a:p>
        </p:txBody>
      </p:sp>
      <p:sp>
        <p:nvSpPr>
          <p:cNvPr id="194564" name="Rectangle 2">
            <a:extLst>
              <a:ext uri="{FF2B5EF4-FFF2-40B4-BE49-F238E27FC236}">
                <a16:creationId xmlns:a16="http://schemas.microsoft.com/office/drawing/2014/main" xmlns="" id="{BC2970C5-AA39-4502-8E2F-D7D7392E3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t-BR" altLang="pt-BR" sz="3600" kern="0" dirty="0">
              <a:solidFill>
                <a:schemeClr val="tx2"/>
              </a:solidFill>
              <a:latin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1748" name="Retângulo 1">
            <a:extLst>
              <a:ext uri="{FF2B5EF4-FFF2-40B4-BE49-F238E27FC236}">
                <a16:creationId xmlns:a16="http://schemas.microsoft.com/office/drawing/2014/main" xmlns="" id="{D59AD789-3925-4DBE-857F-4FA02B87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1060450"/>
            <a:ext cx="11445875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altLang="pt-BR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Angra 3 – Status da Obra</a:t>
            </a:r>
          </a:p>
          <a:p>
            <a:pPr algn="just" eaLnBrk="1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endParaRPr lang="pt-BR" altLang="pt-BR" sz="16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endParaRPr lang="pt-BR" altLang="pt-BR" sz="16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750" name="Retângulo 60">
            <a:extLst>
              <a:ext uri="{FF2B5EF4-FFF2-40B4-BE49-F238E27FC236}">
                <a16:creationId xmlns:a16="http://schemas.microsoft.com/office/drawing/2014/main" xmlns="" id="{4C05ED01-4D9B-40C1-BE1B-DE79BC06D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1628800"/>
            <a:ext cx="113411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Contrato com o consórcio liderado pela empresa Ferreira Guedes, assinado em Fevereiro-2022</a:t>
            </a:r>
          </a:p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Ferreira Guedes atualmente em processo de mobilização, com previsão de início de concretagem em Agosto-2022</a:t>
            </a:r>
          </a:p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Ordens de Execução 1 e 2 assinadas</a:t>
            </a:r>
          </a:p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altLang="pt-BR" sz="16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28" y="3623229"/>
            <a:ext cx="3265192" cy="18357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3616906"/>
            <a:ext cx="3287688" cy="1848425"/>
          </a:xfrm>
          <a:prstGeom prst="rect">
            <a:avLst/>
          </a:prstGeom>
        </p:spPr>
      </p:pic>
      <p:sp>
        <p:nvSpPr>
          <p:cNvPr id="23" name="Retângulo 60">
            <a:extLst>
              <a:ext uri="{FF2B5EF4-FFF2-40B4-BE49-F238E27FC236}">
                <a16:creationId xmlns:a16="http://schemas.microsoft.com/office/drawing/2014/main" xmlns="" id="{4C05ED01-4D9B-40C1-BE1B-DE79BC06D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497" y="5494675"/>
            <a:ext cx="3112791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11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Armação e forma na baia de agregados</a:t>
            </a:r>
          </a:p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altLang="pt-BR" sz="16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4369068"/>
            <a:ext cx="3508078" cy="1972334"/>
          </a:xfrm>
          <a:prstGeom prst="rect">
            <a:avLst/>
          </a:prstGeom>
        </p:spPr>
      </p:pic>
      <p:sp>
        <p:nvSpPr>
          <p:cNvPr id="25" name="Retângulo 60">
            <a:extLst>
              <a:ext uri="{FF2B5EF4-FFF2-40B4-BE49-F238E27FC236}">
                <a16:creationId xmlns:a16="http://schemas.microsoft.com/office/drawing/2014/main" xmlns="" id="{4C05ED01-4D9B-40C1-BE1B-DE79BC06D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419" y="4077072"/>
            <a:ext cx="3112791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11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Substituição das cercas no trecho 01</a:t>
            </a:r>
          </a:p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altLang="pt-BR" sz="16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tângulo 60">
            <a:extLst>
              <a:ext uri="{FF2B5EF4-FFF2-40B4-BE49-F238E27FC236}">
                <a16:creationId xmlns:a16="http://schemas.microsoft.com/office/drawing/2014/main" xmlns="" id="{4C05ED01-4D9B-40C1-BE1B-DE79BC06D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928" y="5489114"/>
            <a:ext cx="3112791" cy="91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11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Preparação/armação dos pilares na central de concreto</a:t>
            </a:r>
          </a:p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altLang="pt-BR" sz="16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69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/>
          <p:cNvSpPr/>
          <p:nvPr/>
        </p:nvSpPr>
        <p:spPr>
          <a:xfrm>
            <a:off x="4312355" y="121425"/>
            <a:ext cx="7472277" cy="377020"/>
          </a:xfrm>
          <a:prstGeom prst="rect">
            <a:avLst/>
          </a:prstGeom>
          <a:effectLst/>
        </p:spPr>
        <p:txBody>
          <a:bodyPr wrap="square" lIns="68575" tIns="34287" rIns="68575" bIns="34287">
            <a:spAutoFit/>
          </a:bodyPr>
          <a:lstStyle/>
          <a:p>
            <a:pPr hangingPunct="1"/>
            <a:r>
              <a:rPr lang="pt-BR" altLang="pt-BR" sz="2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Energia Nuclear é parte da Agenda ESG de Descarbonização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0048" y="1452649"/>
            <a:ext cx="739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hangingPunct="1">
              <a:spcAft>
                <a:spcPts val="300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Energia nuclear produz ~10% da eletricidade global e 28% da energia de baixo carbono (2ª maior fonte global depois da hidroelétrica)</a:t>
            </a:r>
            <a:endParaRPr lang="pt-BR" b="1" kern="1200" dirty="0">
              <a:solidFill>
                <a:srgbClr val="006FB9">
                  <a:lumMod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6">
            <a:extLst>
              <a:ext uri="{FF2B5EF4-FFF2-40B4-BE49-F238E27FC236}">
                <a16:creationId xmlns:a16="http://schemas.microsoft.com/office/drawing/2014/main" xmlns="" id="{EDDB3245-2A3F-4C41-983F-48FA651FE385}"/>
              </a:ext>
            </a:extLst>
          </p:cNvPr>
          <p:cNvSpPr txBox="1"/>
          <p:nvPr/>
        </p:nvSpPr>
        <p:spPr>
          <a:xfrm>
            <a:off x="1055440" y="2146402"/>
            <a:ext cx="61907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spcAft>
                <a:spcPts val="3000"/>
              </a:spcAft>
              <a:buSzPct val="100000"/>
            </a:pPr>
            <a:r>
              <a:rPr lang="pt-BR" sz="800" i="1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Fonte: World Nuclear Association e IEA, referente a produção de eletricidade em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4FD3C3-053B-4FAC-B68F-1343E8FC3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98" t="14901" r="37006" b="58431"/>
          <a:stretch/>
        </p:blipFill>
        <p:spPr>
          <a:xfrm>
            <a:off x="7203243" y="5204186"/>
            <a:ext cx="3688682" cy="1249150"/>
          </a:xfrm>
          <a:prstGeom prst="rect">
            <a:avLst/>
          </a:prstGeom>
        </p:spPr>
      </p:pic>
      <p:sp>
        <p:nvSpPr>
          <p:cNvPr id="13" name="CaixaDeTexto 6">
            <a:extLst>
              <a:ext uri="{FF2B5EF4-FFF2-40B4-BE49-F238E27FC236}">
                <a16:creationId xmlns:a16="http://schemas.microsoft.com/office/drawing/2014/main" xmlns="" id="{5E7C306A-5BE2-40B2-A4DA-24685A9805FA}"/>
              </a:ext>
            </a:extLst>
          </p:cNvPr>
          <p:cNvSpPr txBox="1"/>
          <p:nvPr/>
        </p:nvSpPr>
        <p:spPr>
          <a:xfrm>
            <a:off x="400049" y="5204186"/>
            <a:ext cx="670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hangingPunct="1">
              <a:spcAft>
                <a:spcPts val="300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Emissão do Primeiro </a:t>
            </a:r>
            <a:r>
              <a:rPr lang="pt-BR" i="1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Green Bond </a:t>
            </a:r>
            <a:r>
              <a:rPr lang="pt-BR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lastreado em projeto nuclear em Nov/2021, pela canadense Bruce Power (US$ 395mi)</a:t>
            </a:r>
          </a:p>
        </p:txBody>
      </p:sp>
      <p:sp>
        <p:nvSpPr>
          <p:cNvPr id="14" name="CaixaDeTexto 6">
            <a:extLst>
              <a:ext uri="{FF2B5EF4-FFF2-40B4-BE49-F238E27FC236}">
                <a16:creationId xmlns:a16="http://schemas.microsoft.com/office/drawing/2014/main" xmlns="" id="{5693628F-10F0-4670-B238-3112099B5B15}"/>
              </a:ext>
            </a:extLst>
          </p:cNvPr>
          <p:cNvSpPr txBox="1"/>
          <p:nvPr/>
        </p:nvSpPr>
        <p:spPr>
          <a:xfrm>
            <a:off x="400048" y="3576300"/>
            <a:ext cx="483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hangingPunct="1">
              <a:buSzPct val="100000"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União Européia propõe regra para reconhecer energia nuclear com selo verde  </a:t>
            </a:r>
          </a:p>
          <a:p>
            <a:pPr hangingPunct="1">
              <a:spcAft>
                <a:spcPts val="3000"/>
              </a:spcAft>
              <a:buSzPct val="100000"/>
              <a:tabLst>
                <a:tab pos="685800" algn="l"/>
              </a:tabLst>
            </a:pPr>
            <a:r>
              <a:rPr lang="pt-BR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	</a:t>
            </a:r>
            <a:r>
              <a:rPr lang="pt-BR" sz="1200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pt-BR" sz="1200" i="1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Reuters, 02/Fev/2022</a:t>
            </a:r>
            <a:r>
              <a:rPr lang="pt-BR" sz="1200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57C949-84A9-4F2B-8623-F8F18A3D48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07" y="1466387"/>
            <a:ext cx="609908" cy="522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577F6B-9246-4931-A040-2A5192CA0A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353" y="5204186"/>
            <a:ext cx="609908" cy="522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8E793C-DCE6-4D7A-BAFD-AEB47B84C1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353" y="3627974"/>
            <a:ext cx="609908" cy="522778"/>
          </a:xfrm>
          <a:prstGeom prst="rect">
            <a:avLst/>
          </a:prstGeom>
        </p:spPr>
      </p:pic>
      <p:pic>
        <p:nvPicPr>
          <p:cNvPr id="18" name="Picture 2" descr="Resultado de imagem para setas&quot;">
            <a:extLst>
              <a:ext uri="{FF2B5EF4-FFF2-40B4-BE49-F238E27FC236}">
                <a16:creationId xmlns:a16="http://schemas.microsoft.com/office/drawing/2014/main" xmlns="" id="{01AC655C-878D-4C95-AEA3-220B39253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05689" y="1851370"/>
            <a:ext cx="1589355" cy="5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A55EAAB-D054-460D-BCC2-305D3124DF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88" y="3607854"/>
            <a:ext cx="4426716" cy="1333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A268DBD-9092-41DA-AA91-5369DC1D40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3188" y="1115952"/>
            <a:ext cx="2749396" cy="1596724"/>
          </a:xfrm>
          <a:prstGeom prst="rect">
            <a:avLst/>
          </a:prstGeom>
        </p:spPr>
      </p:pic>
      <p:pic>
        <p:nvPicPr>
          <p:cNvPr id="28" name="Picture 5" descr="D:\Users\fbord\Downloads\circle-png-15279.png">
            <a:extLst>
              <a:ext uri="{FF2B5EF4-FFF2-40B4-BE49-F238E27FC236}">
                <a16:creationId xmlns:a16="http://schemas.microsoft.com/office/drawing/2014/main" xmlns="" id="{6837FC48-17EC-4357-8A20-1E43CC7E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04237">
            <a:off x="8558665" y="1342861"/>
            <a:ext cx="699777" cy="77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6">
            <a:extLst>
              <a:ext uri="{FF2B5EF4-FFF2-40B4-BE49-F238E27FC236}">
                <a16:creationId xmlns:a16="http://schemas.microsoft.com/office/drawing/2014/main" xmlns="" id="{D5015C74-8006-41FD-8027-25E330471347}"/>
              </a:ext>
            </a:extLst>
          </p:cNvPr>
          <p:cNvSpPr txBox="1"/>
          <p:nvPr/>
        </p:nvSpPr>
        <p:spPr>
          <a:xfrm>
            <a:off x="400048" y="2665462"/>
            <a:ext cx="850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hangingPunct="1">
              <a:spcAft>
                <a:spcPts val="300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srgbClr val="7B7B7B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EUA, Reino Unido, Espanha e Rússia geram ~25% de sua energia de fontes nucleares. Na França, nuclear responde por ~75% do consumo</a:t>
            </a:r>
            <a:endParaRPr lang="pt-BR" b="1" kern="1200" dirty="0">
              <a:solidFill>
                <a:srgbClr val="006FB9">
                  <a:lumMod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09CA2AC-0EF3-4B48-9D4E-2717C5DE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12" y="2708920"/>
            <a:ext cx="609908" cy="52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/>
          <p:cNvSpPr txBox="1"/>
          <p:nvPr/>
        </p:nvSpPr>
        <p:spPr>
          <a:xfrm>
            <a:off x="7570878" y="1520787"/>
            <a:ext cx="2713662" cy="4925161"/>
          </a:xfrm>
          <a:prstGeom prst="rect">
            <a:avLst/>
          </a:prstGeom>
          <a:gradFill flip="none" rotWithShape="1">
            <a:gsLst>
              <a:gs pos="66000">
                <a:srgbClr val="D4DFF2">
                  <a:alpha val="60000"/>
                </a:srgb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4720546" y="1456164"/>
            <a:ext cx="2713662" cy="4989784"/>
          </a:xfrm>
          <a:prstGeom prst="rect">
            <a:avLst/>
          </a:prstGeom>
          <a:gradFill flip="none" rotWithShape="1">
            <a:gsLst>
              <a:gs pos="66000">
                <a:srgbClr val="D4DFF2">
                  <a:alpha val="60000"/>
                </a:srgb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907460" y="1520788"/>
            <a:ext cx="2733971" cy="4860538"/>
          </a:xfrm>
          <a:prstGeom prst="rect">
            <a:avLst/>
          </a:prstGeom>
          <a:gradFill flip="none" rotWithShape="1">
            <a:gsLst>
              <a:gs pos="66000">
                <a:srgbClr val="D4DFF2">
                  <a:alpha val="60000"/>
                </a:srgb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03512" y="44625"/>
            <a:ext cx="878396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Angra 3  de 2010 até hoje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052" y="1787438"/>
            <a:ext cx="2476782" cy="1857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1AAD6B-C700-44A1-9BDD-442ADBF1F4C0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315" y="3721812"/>
            <a:ext cx="2470538" cy="181321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 cstate="email">
            <a:lum bright="4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517" y="1760842"/>
            <a:ext cx="2351392" cy="1763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184501-4B3B-47EA-BEBB-38C0F5D6DF81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551" y="3704138"/>
            <a:ext cx="2539548" cy="176315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838742" y="5427221"/>
            <a:ext cx="2539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tx2">
                    <a:lumMod val="50000"/>
                  </a:schemeClr>
                </a:solidFill>
              </a:rPr>
              <a:t>62% </a:t>
            </a:r>
          </a:p>
          <a:p>
            <a:pPr algn="ctr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Progresso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1972305" y="5457997"/>
            <a:ext cx="2539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tx2">
                    <a:lumMod val="50000"/>
                  </a:schemeClr>
                </a:solidFill>
              </a:rPr>
              <a:t>32%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Progresso</a:t>
            </a:r>
          </a:p>
        </p:txBody>
      </p:sp>
      <p:pic>
        <p:nvPicPr>
          <p:cNvPr id="23" name="Picture 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285" y="3084438"/>
            <a:ext cx="2560998" cy="17332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tângulo 23"/>
          <p:cNvSpPr/>
          <p:nvPr/>
        </p:nvSpPr>
        <p:spPr>
          <a:xfrm>
            <a:off x="7705180" y="5385989"/>
            <a:ext cx="2539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tx2">
                    <a:lumMod val="50000"/>
                  </a:schemeClr>
                </a:solidFill>
              </a:rPr>
              <a:t>100% </a:t>
            </a:r>
          </a:p>
          <a:p>
            <a:pPr algn="ctr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Progresso</a:t>
            </a:r>
          </a:p>
        </p:txBody>
      </p:sp>
      <p:sp>
        <p:nvSpPr>
          <p:cNvPr id="28" name="Rechteck 44"/>
          <p:cNvSpPr/>
          <p:nvPr/>
        </p:nvSpPr>
        <p:spPr bwMode="gray">
          <a:xfrm>
            <a:off x="1919536" y="1052736"/>
            <a:ext cx="2717146" cy="36116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marL="190500" indent="-190500" algn="ctr"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2000" noProof="1">
                <a:solidFill>
                  <a:schemeClr val="tx2"/>
                </a:solidFill>
                <a:cs typeface="Arial" charset="0"/>
              </a:rPr>
              <a:t>2010</a:t>
            </a:r>
          </a:p>
        </p:txBody>
      </p:sp>
      <p:sp>
        <p:nvSpPr>
          <p:cNvPr id="29" name="Rechteck 44"/>
          <p:cNvSpPr/>
          <p:nvPr/>
        </p:nvSpPr>
        <p:spPr bwMode="gray">
          <a:xfrm>
            <a:off x="4761551" y="1052736"/>
            <a:ext cx="2717146" cy="36116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marL="190500" indent="-190500" algn="ctr"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2000" noProof="1">
                <a:solidFill>
                  <a:schemeClr val="tx2"/>
                </a:solidFill>
                <a:cs typeface="Arial" charset="0"/>
              </a:rPr>
              <a:t>2022</a:t>
            </a:r>
          </a:p>
        </p:txBody>
      </p:sp>
      <p:sp>
        <p:nvSpPr>
          <p:cNvPr id="30" name="Rechteck 44"/>
          <p:cNvSpPr/>
          <p:nvPr/>
        </p:nvSpPr>
        <p:spPr bwMode="gray">
          <a:xfrm>
            <a:off x="7567394" y="1052736"/>
            <a:ext cx="2717146" cy="36116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marL="190500" indent="-190500" algn="ctr"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2000" noProof="1">
                <a:solidFill>
                  <a:schemeClr val="tx2"/>
                </a:solidFill>
                <a:cs typeface="Arial" charset="0"/>
              </a:rPr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3606180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19B60E59-D2E0-CA27-97F6-D65EB2A7D39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54319D9-D395-C378-14CF-958CEF9F3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659"/>
            <a:ext cx="8400256" cy="6269275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xmlns="" id="{31A944FE-5C4A-6BFD-BDBB-7E6D36761882}"/>
              </a:ext>
            </a:extLst>
          </p:cNvPr>
          <p:cNvSpPr/>
          <p:nvPr/>
        </p:nvSpPr>
        <p:spPr>
          <a:xfrm>
            <a:off x="8184232" y="176525"/>
            <a:ext cx="3674396" cy="377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6" tIns="34286" rIns="34286" bIns="34286">
            <a:spAutoFit/>
          </a:bodyPr>
          <a:lstStyle/>
          <a:p>
            <a:pPr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Atualizações de Cronograma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463DD68-38EF-A6DA-768D-32553DEBC4E2}"/>
              </a:ext>
            </a:extLst>
          </p:cNvPr>
          <p:cNvSpPr txBox="1"/>
          <p:nvPr/>
        </p:nvSpPr>
        <p:spPr>
          <a:xfrm>
            <a:off x="8456519" y="1556792"/>
            <a:ext cx="35448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Considerando a recente revisão do cronograma proposto pelo Consórcio contratado pelo BNDES, as equipes da Eletronuclear estão trabalhando na adoção de fevereiro de 2028 como a data de Início de Operação Comercial de Angra 3.</a:t>
            </a:r>
          </a:p>
        </p:txBody>
      </p:sp>
    </p:spTree>
    <p:extLst>
      <p:ext uri="{BB962C8B-B14F-4D97-AF65-F5344CB8AC3E}">
        <p14:creationId xmlns:p14="http://schemas.microsoft.com/office/powerpoint/2010/main" val="1632227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7">
            <a:extLst>
              <a:ext uri="{FF2B5EF4-FFF2-40B4-BE49-F238E27FC236}">
                <a16:creationId xmlns:a16="http://schemas.microsoft.com/office/drawing/2014/main" xmlns="" id="{B0263FD9-07BE-424D-AF0A-6FFB34806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7463"/>
            <a:ext cx="12192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10" descr="02.png">
            <a:extLst>
              <a:ext uri="{FF2B5EF4-FFF2-40B4-BE49-F238E27FC236}">
                <a16:creationId xmlns:a16="http://schemas.microsoft.com/office/drawing/2014/main" xmlns="" id="{AACCDA31-5566-4DED-8FF2-134BC2BA8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2388"/>
            <a:ext cx="12144375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11" descr="03.png">
            <a:extLst>
              <a:ext uri="{FF2B5EF4-FFF2-40B4-BE49-F238E27FC236}">
                <a16:creationId xmlns:a16="http://schemas.microsoft.com/office/drawing/2014/main" xmlns="" id="{320D735E-7648-4590-B141-E73EC333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4575" y="1785938"/>
            <a:ext cx="6073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CaixaDeTexto 3">
            <a:extLst>
              <a:ext uri="{FF2B5EF4-FFF2-40B4-BE49-F238E27FC236}">
                <a16:creationId xmlns:a16="http://schemas.microsoft.com/office/drawing/2014/main" xmlns="" id="{B7C8F0E6-D305-4793-9BAC-B770F2946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5084763"/>
            <a:ext cx="92884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 sz="1100" b="1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966" name="CaixaDeTexto 3">
            <a:extLst>
              <a:ext uri="{FF2B5EF4-FFF2-40B4-BE49-F238E27FC236}">
                <a16:creationId xmlns:a16="http://schemas.microsoft.com/office/drawing/2014/main" xmlns="" id="{85EA65C1-9FCD-4B47-AAAE-CF2B78DDE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4456113"/>
            <a:ext cx="10514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 b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Obrigado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7969754" cy="500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621104" y="6309320"/>
            <a:ext cx="8297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http://</a:t>
            </a:r>
            <a:r>
              <a:rPr lang="pt-BR" dirty="0" smtClean="0">
                <a:hlinkClick r:id="rId4"/>
              </a:rPr>
              <a:t>www.undp.org/content/undp/en/home/sustainable-development-goals.html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7896200" y="3068960"/>
            <a:ext cx="429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17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OBJETIVOS de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DESENVOLVIMENTO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SUSTENTÁVEL da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ONU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-Bold"/>
            </a:endParaRPr>
          </a:p>
        </p:txBody>
      </p:sp>
    </p:spTree>
    <p:extLst>
      <p:ext uri="{BB962C8B-B14F-4D97-AF65-F5344CB8AC3E}">
        <p14:creationId xmlns:p14="http://schemas.microsoft.com/office/powerpoint/2010/main" val="13615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" y="0"/>
            <a:ext cx="121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836712"/>
            <a:ext cx="5616624" cy="578538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133508" y="1503921"/>
            <a:ext cx="417550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Application of the United Nations Framework Classification for Resources and the United Nations Resource</a:t>
            </a:r>
          </a:p>
          <a:p>
            <a:r>
              <a:rPr lang="pt-BR" sz="1600" b="1" dirty="0">
                <a:solidFill>
                  <a:srgbClr val="0070C0"/>
                </a:solidFill>
              </a:rPr>
              <a:t>Management System: </a:t>
            </a:r>
            <a:r>
              <a:rPr lang="en-US" sz="1600" b="1" dirty="0">
                <a:solidFill>
                  <a:srgbClr val="0070C0"/>
                </a:solidFill>
              </a:rPr>
              <a:t>Use of Nuclear Fuel Resources for Sustainable Development – Entry Pathways</a:t>
            </a:r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rgbClr val="00B0F0"/>
                </a:solidFill>
              </a:rPr>
              <a:t>A report prepared by the Expert Group on Resource Management Nuclear Fuel Resources Working Group, Geneva, 2021 </a:t>
            </a:r>
          </a:p>
          <a:p>
            <a:pPr>
              <a:spcBef>
                <a:spcPts val="1800"/>
              </a:spcBef>
            </a:pPr>
            <a:r>
              <a:rPr lang="pt-BR" sz="1600" dirty="0">
                <a:hlinkClick r:id="rId4"/>
              </a:rPr>
              <a:t>https://nuclearinnovationalliance.org/esg-frameworks-and-advanced-nuclearenergy</a:t>
            </a:r>
            <a:r>
              <a:rPr lang="pt-BR" sz="1600" dirty="0"/>
              <a:t> </a:t>
            </a:r>
          </a:p>
        </p:txBody>
      </p:sp>
      <p:sp>
        <p:nvSpPr>
          <p:cNvPr id="2" name="Retângulo 1"/>
          <p:cNvSpPr/>
          <p:nvPr/>
        </p:nvSpPr>
        <p:spPr>
          <a:xfrm>
            <a:off x="6672064" y="4941168"/>
            <a:ext cx="5213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A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energia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 nuclear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satisfaz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os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</a:rPr>
              <a:t> 17 ODS da ONU </a:t>
            </a:r>
            <a:endParaRPr lang="pt-B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1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&quot;atoms for peace and developmen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30"/>
            <a:ext cx="12192000" cy="35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79376" y="3717032"/>
            <a:ext cx="11305256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Ciência, tecnologia e inovação </a:t>
            </a:r>
            <a:r>
              <a:rPr lang="pt-BR" altLang="pt-B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desempenha </a:t>
            </a: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um papel crucial para que os países cumpram os </a:t>
            </a:r>
            <a:r>
              <a:rPr lang="pt-BR" altLang="pt-B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17 ambiciosos </a:t>
            </a:r>
            <a:r>
              <a:rPr lang="pt-BR" altLang="pt-BR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Sustainable</a:t>
            </a:r>
            <a:r>
              <a:rPr lang="pt-BR" altLang="pt-BR" sz="24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Development</a:t>
            </a:r>
            <a:r>
              <a:rPr lang="pt-BR" altLang="pt-BR" sz="24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Goals</a:t>
            </a:r>
            <a:r>
              <a:rPr lang="pt-BR" altLang="pt-BR" sz="24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SDG </a:t>
            </a:r>
            <a:r>
              <a:rPr lang="pt-BR" altLang="pt-B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pt-BR" altLang="pt-BR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Objetivos </a:t>
            </a: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de Desenvolvimento Sustentável </a:t>
            </a:r>
            <a:r>
              <a:rPr lang="pt-BR" altLang="pt-B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ODS) </a:t>
            </a:r>
            <a:endParaRPr lang="pt-BR" altLang="pt-BR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altLang="pt-BR" sz="24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Desde </a:t>
            </a: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a descoberta da fissão nuclear na década de 1930, as </a:t>
            </a: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aplicações pacíficas da tecnologia nuclear</a:t>
            </a: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têm ajudado muitos países a melhorar a </a:t>
            </a: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produtividade agrícola</a:t>
            </a: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combater pragas</a:t>
            </a: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diagnosticar e tratar doenças</a:t>
            </a: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proteger o meio ambiente </a:t>
            </a:r>
            <a:r>
              <a:rPr lang="pt-BR" altLang="pt-B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e </a:t>
            </a: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garantir um fornecimento contínuo de </a:t>
            </a:r>
            <a:r>
              <a:rPr lang="pt-BR" altLang="pt-BR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eletricidade</a:t>
            </a:r>
            <a:r>
              <a:rPr lang="pt-BR" altLang="pt-B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pt-BR" altLang="pt-BR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5B147D1C-46C4-4307-AB18-4A066B7AA2D5}"/>
              </a:ext>
            </a:extLst>
          </p:cNvPr>
          <p:cNvGrpSpPr/>
          <p:nvPr/>
        </p:nvGrpSpPr>
        <p:grpSpPr>
          <a:xfrm>
            <a:off x="3776622" y="3212976"/>
            <a:ext cx="6549128" cy="864096"/>
            <a:chOff x="107504" y="6027454"/>
            <a:chExt cx="8279728" cy="792088"/>
          </a:xfrm>
        </p:grpSpPr>
        <p:pic>
          <p:nvPicPr>
            <p:cNvPr id="26" name="Picture 6" descr="Resultado de imagem para ons ordem de mÃ©rito">
              <a:extLst>
                <a:ext uri="{FF2B5EF4-FFF2-40B4-BE49-F238E27FC236}">
                  <a16:creationId xmlns:a16="http://schemas.microsoft.com/office/drawing/2014/main" xmlns="" id="{BAD23525-1DE2-4825-B8CC-A0D2E29E03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22650" b="1468"/>
            <a:stretch/>
          </p:blipFill>
          <p:spPr bwMode="auto">
            <a:xfrm flipH="1">
              <a:off x="6226036" y="6028198"/>
              <a:ext cx="2161196" cy="79059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xmlns="" id="{B85F5C0B-4F57-436A-904D-93F7EE212AEF}"/>
                </a:ext>
              </a:extLst>
            </p:cNvPr>
            <p:cNvSpPr/>
            <p:nvPr/>
          </p:nvSpPr>
          <p:spPr>
            <a:xfrm>
              <a:off x="107504" y="6027454"/>
              <a:ext cx="8270645" cy="792088"/>
            </a:xfrm>
            <a:prstGeom prst="roundRect">
              <a:avLst/>
            </a:prstGeom>
            <a:gradFill flip="none" rotWithShape="1">
              <a:gsLst>
                <a:gs pos="0">
                  <a:srgbClr val="0C80C3"/>
                </a:gs>
                <a:gs pos="80000">
                  <a:srgbClr val="0C80C3"/>
                </a:gs>
                <a:gs pos="89000">
                  <a:srgbClr val="0C80C3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/>
                <a:t>Produção Energética:</a:t>
              </a:r>
            </a:p>
            <a:p>
              <a:r>
                <a:rPr lang="pt-BR" sz="1200" dirty="0"/>
                <a:t>Produzindo 1.405 </a:t>
              </a:r>
              <a:r>
                <a:rPr lang="pt-BR" sz="1200" dirty="0" smtClean="0"/>
                <a:t>MW a </a:t>
              </a:r>
              <a:r>
                <a:rPr lang="pt-BR" sz="1200" dirty="0"/>
                <a:t>uma disponibilidade de aproximadamente 90%, </a:t>
              </a:r>
            </a:p>
            <a:p>
              <a:r>
                <a:rPr lang="pt-BR" sz="1200" dirty="0"/>
                <a:t>Angra 3 supre a necessidade de cerca de 5 milhões de residências, além de</a:t>
              </a:r>
            </a:p>
            <a:p>
              <a:r>
                <a:rPr lang="pt-BR" sz="1200" dirty="0"/>
                <a:t>acrescentar </a:t>
              </a:r>
              <a:r>
                <a:rPr lang="pt-BR" sz="1200" dirty="0">
                  <a:solidFill>
                    <a:srgbClr val="FFFF00"/>
                  </a:solidFill>
                </a:rPr>
                <a:t>7,2%</a:t>
              </a:r>
              <a:r>
                <a:rPr lang="pt-BR" sz="1200" dirty="0"/>
                <a:t> na energia armazenável máxima do sistema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C6B21B6F-07CD-4354-8D3D-9323141D9726}"/>
              </a:ext>
            </a:extLst>
          </p:cNvPr>
          <p:cNvGrpSpPr/>
          <p:nvPr/>
        </p:nvGrpSpPr>
        <p:grpSpPr>
          <a:xfrm>
            <a:off x="3774216" y="4221088"/>
            <a:ext cx="6541944" cy="864096"/>
            <a:chOff x="539042" y="1232757"/>
            <a:chExt cx="8270645" cy="792088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xmlns="" id="{8756C347-61FF-4409-9659-FE0F97BB5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34" r="10399" b="4294"/>
            <a:stretch/>
          </p:blipFill>
          <p:spPr>
            <a:xfrm>
              <a:off x="6876256" y="1232757"/>
              <a:ext cx="1933431" cy="792088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xmlns="" id="{609DADEC-5A12-4A8E-B2CC-C38E2D1E311E}"/>
                </a:ext>
              </a:extLst>
            </p:cNvPr>
            <p:cNvSpPr/>
            <p:nvPr/>
          </p:nvSpPr>
          <p:spPr>
            <a:xfrm>
              <a:off x="539042" y="1232757"/>
              <a:ext cx="8270645" cy="792088"/>
            </a:xfrm>
            <a:prstGeom prst="roundRect">
              <a:avLst/>
            </a:prstGeom>
            <a:gradFill flip="none" rotWithShape="1">
              <a:gsLst>
                <a:gs pos="0">
                  <a:srgbClr val="0C80C3"/>
                </a:gs>
                <a:gs pos="77000">
                  <a:srgbClr val="0C80C3"/>
                </a:gs>
                <a:gs pos="81000">
                  <a:srgbClr val="0C80C3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/>
                <a:t>Proximidade com centros de consumo:</a:t>
              </a:r>
            </a:p>
            <a:p>
              <a:r>
                <a:rPr lang="pt-BR" sz="1200" dirty="0"/>
                <a:t>Como esta usina disponibiliza a sua energia </a:t>
              </a:r>
              <a:r>
                <a:rPr lang="pt-BR" sz="1200" dirty="0">
                  <a:solidFill>
                    <a:srgbClr val="FFFF00"/>
                  </a:solidFill>
                </a:rPr>
                <a:t>diretamente</a:t>
              </a:r>
              <a:r>
                <a:rPr lang="pt-BR" sz="1200" dirty="0"/>
                <a:t> no subsistema</a:t>
              </a:r>
            </a:p>
            <a:p>
              <a:r>
                <a:rPr lang="pt-BR" sz="1200" dirty="0"/>
                <a:t>SE/CO, que possui a maior carga do país, ela contribuí para evitar</a:t>
              </a:r>
            </a:p>
            <a:p>
              <a:r>
                <a:rPr lang="pt-BR" sz="1200" dirty="0"/>
                <a:t>congestionamentos nas interligações entre subsistemas </a:t>
              </a:r>
            </a:p>
          </p:txBody>
        </p:sp>
      </p:grpSp>
      <p:sp>
        <p:nvSpPr>
          <p:cNvPr id="5" name="Título 1"/>
          <p:cNvSpPr txBox="1">
            <a:spLocks/>
          </p:cNvSpPr>
          <p:nvPr/>
        </p:nvSpPr>
        <p:spPr>
          <a:xfrm>
            <a:off x="1703512" y="44625"/>
            <a:ext cx="878396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Angra 3</a:t>
            </a:r>
          </a:p>
          <a:p>
            <a:pPr algn="r"/>
            <a:r>
              <a:rPr lang="pt-BR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Benefícios técnicos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30348592-568D-459C-8B66-E3EDAE7A070E}"/>
              </a:ext>
            </a:extLst>
          </p:cNvPr>
          <p:cNvGrpSpPr/>
          <p:nvPr/>
        </p:nvGrpSpPr>
        <p:grpSpPr>
          <a:xfrm>
            <a:off x="3765688" y="2204862"/>
            <a:ext cx="6550472" cy="864099"/>
            <a:chOff x="539043" y="2240866"/>
            <a:chExt cx="8281428" cy="792090"/>
          </a:xfrm>
        </p:grpSpPr>
        <p:pic>
          <p:nvPicPr>
            <p:cNvPr id="20" name="Picture 8" descr="Resultado de imagem para gerador angra 2">
              <a:extLst>
                <a:ext uri="{FF2B5EF4-FFF2-40B4-BE49-F238E27FC236}">
                  <a16:creationId xmlns:a16="http://schemas.microsoft.com/office/drawing/2014/main" xmlns="" id="{288E3E35-0604-4375-B747-BC221A947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162" y="2240868"/>
              <a:ext cx="1477309" cy="79208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xmlns="" id="{D36FFBF1-711B-4C6D-A810-D62B74E63A71}"/>
                </a:ext>
              </a:extLst>
            </p:cNvPr>
            <p:cNvSpPr/>
            <p:nvPr/>
          </p:nvSpPr>
          <p:spPr>
            <a:xfrm>
              <a:off x="539043" y="2240866"/>
              <a:ext cx="8270645" cy="792088"/>
            </a:xfrm>
            <a:prstGeom prst="roundRect">
              <a:avLst/>
            </a:prstGeom>
            <a:gradFill flip="none" rotWithShape="1">
              <a:gsLst>
                <a:gs pos="0">
                  <a:srgbClr val="0C80C3"/>
                </a:gs>
                <a:gs pos="84000">
                  <a:srgbClr val="0C80C3"/>
                </a:gs>
                <a:gs pos="90000">
                  <a:srgbClr val="0C80C3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/>
                <a:t>Alta disponibilidade e confiabilidade:</a:t>
              </a:r>
            </a:p>
            <a:p>
              <a:r>
                <a:rPr lang="pt-BR" sz="1200" dirty="0"/>
                <a:t>Por não depender de vazão de rios, ventos e sol, a Usina de Angra 3</a:t>
              </a:r>
            </a:p>
            <a:p>
              <a:r>
                <a:rPr lang="pt-BR" sz="1200" dirty="0"/>
                <a:t>se torna um dos </a:t>
              </a:r>
              <a:r>
                <a:rPr lang="pt-BR" sz="1200" dirty="0">
                  <a:solidFill>
                    <a:srgbClr val="FFFF00"/>
                  </a:solidFill>
                </a:rPr>
                <a:t>principais recursos</a:t>
              </a:r>
              <a:r>
                <a:rPr lang="pt-BR" sz="1200" dirty="0"/>
                <a:t> do subsistema SE/CO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D3336EC0-18E6-4D68-B498-48D196D1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465" y="2652718"/>
            <a:ext cx="1960158" cy="273349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82B0174A-2F73-4A8E-BCEA-C5DE474AD08F}"/>
              </a:ext>
            </a:extLst>
          </p:cNvPr>
          <p:cNvGrpSpPr/>
          <p:nvPr/>
        </p:nvGrpSpPr>
        <p:grpSpPr>
          <a:xfrm>
            <a:off x="3774217" y="5229200"/>
            <a:ext cx="6555179" cy="864096"/>
            <a:chOff x="539044" y="4942654"/>
            <a:chExt cx="8287378" cy="792088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xmlns="" id="{F8331AA9-8D41-47B7-858E-2DC46CC2C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2990" y="4942654"/>
              <a:ext cx="1933431" cy="792088"/>
            </a:xfrm>
            <a:prstGeom prst="roundRect">
              <a:avLst/>
            </a:prstGeom>
          </p:spPr>
        </p:pic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xmlns="" id="{77D0A514-4D8A-43DD-B85F-B8E5F190684A}"/>
                </a:ext>
              </a:extLst>
            </p:cNvPr>
            <p:cNvSpPr/>
            <p:nvPr/>
          </p:nvSpPr>
          <p:spPr>
            <a:xfrm>
              <a:off x="539044" y="4942654"/>
              <a:ext cx="8287378" cy="792088"/>
            </a:xfrm>
            <a:prstGeom prst="roundRect">
              <a:avLst/>
            </a:prstGeom>
            <a:gradFill flip="none" rotWithShape="1">
              <a:gsLst>
                <a:gs pos="0">
                  <a:srgbClr val="0C80C3"/>
                </a:gs>
                <a:gs pos="77000">
                  <a:srgbClr val="0C80C3"/>
                </a:gs>
                <a:gs pos="85000">
                  <a:srgbClr val="0C80C3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/>
                <a:t>Segurança Energética:</a:t>
              </a:r>
            </a:p>
            <a:p>
              <a:r>
                <a:rPr lang="pt-BR" sz="1200" dirty="0"/>
                <a:t>Sua alta capacidade de produção energética e disponibilidade aumentam</a:t>
              </a:r>
            </a:p>
            <a:p>
              <a:r>
                <a:rPr lang="pt-BR" sz="1200" dirty="0"/>
                <a:t>a segurança do Sistema Integrado Nacional, o que diminui as chances de queda,</a:t>
              </a:r>
            </a:p>
            <a:p>
              <a:r>
                <a:rPr lang="pt-BR" sz="1200" dirty="0"/>
                <a:t>como os </a:t>
              </a:r>
              <a:r>
                <a:rPr lang="pt-BR" sz="1200" dirty="0">
                  <a:solidFill>
                    <a:srgbClr val="FFFF00"/>
                  </a:solidFill>
                </a:rPr>
                <a:t>“apagões”.</a:t>
              </a:r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xmlns="" id="{930AE780-4DF3-4060-902C-C4E5910E2982}"/>
              </a:ext>
            </a:extLst>
          </p:cNvPr>
          <p:cNvSpPr/>
          <p:nvPr/>
        </p:nvSpPr>
        <p:spPr>
          <a:xfrm>
            <a:off x="1775520" y="1097034"/>
            <a:ext cx="770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solidFill>
                  <a:srgbClr val="009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2017 a ONS emitiu um relatório técnico onde elenca a importância de Angra 3 no Sistema Integrado Nacional.</a:t>
            </a:r>
          </a:p>
        </p:txBody>
      </p:sp>
    </p:spTree>
    <p:extLst>
      <p:ext uri="{BB962C8B-B14F-4D97-AF65-F5344CB8AC3E}">
        <p14:creationId xmlns:p14="http://schemas.microsoft.com/office/powerpoint/2010/main" val="7500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s MANCHETES DOS JORNAIS desta quarta-feira, 1º de Setembro 2021">
            <a:extLst>
              <a:ext uri="{FF2B5EF4-FFF2-40B4-BE49-F238E27FC236}">
                <a16:creationId xmlns:a16="http://schemas.microsoft.com/office/drawing/2014/main" xmlns="" id="{1E1DC6A4-54F0-0783-7759-6C3DE8C4E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5100" y="3964512"/>
            <a:ext cx="1264586" cy="23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999656" y="45996"/>
            <a:ext cx="878396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Angra 3</a:t>
            </a:r>
          </a:p>
          <a:p>
            <a:pPr algn="r"/>
            <a:r>
              <a:rPr lang="pt-BR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Benefícios Comerciais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xmlns="" id="{930AE780-4DF3-4060-902C-C4E5910E2982}"/>
              </a:ext>
            </a:extLst>
          </p:cNvPr>
          <p:cNvSpPr/>
          <p:nvPr/>
        </p:nvSpPr>
        <p:spPr>
          <a:xfrm>
            <a:off x="1356794" y="932001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009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Angra 3 estivesse no sistema em 2021, já com a tarifa revisada, reduziria substancialmente o custo ao consumidor durante a escassez hídrica, visto que evitaria despacho de fontes mais caras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xmlns="" id="{65E54B70-AF5D-4425-98CF-6CDEB9905564}"/>
              </a:ext>
            </a:extLst>
          </p:cNvPr>
          <p:cNvSpPr/>
          <p:nvPr/>
        </p:nvSpPr>
        <p:spPr>
          <a:xfrm>
            <a:off x="1764648" y="6050732"/>
            <a:ext cx="5483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9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 estivesse operando em 2021 Angra 3 teria reduzido o custo do sistema em cerca de R$ 6 Bilhões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39D409C-9F0C-4266-A65B-229B7474C004}"/>
              </a:ext>
            </a:extLst>
          </p:cNvPr>
          <p:cNvSpPr/>
          <p:nvPr/>
        </p:nvSpPr>
        <p:spPr>
          <a:xfrm>
            <a:off x="4943872" y="6318048"/>
            <a:ext cx="1304020" cy="3790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Arrow: Clockwise curve">
            <a:extLst>
              <a:ext uri="{FF2B5EF4-FFF2-40B4-BE49-F238E27FC236}">
                <a16:creationId xmlns:a16="http://schemas.microsoft.com/office/drawing/2014/main" xmlns="" id="{6AB0E4CC-8894-4380-AF25-7D7535F02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734052">
            <a:off x="-1794512" y="2714721"/>
            <a:ext cx="914400" cy="914400"/>
          </a:xfrm>
          <a:prstGeom prst="rect">
            <a:avLst/>
          </a:prstGeom>
        </p:spPr>
      </p:pic>
      <p:pic>
        <p:nvPicPr>
          <p:cNvPr id="28" name="Imagem 27" descr="Gráfico, Gráfico de barras&#10;&#10;Descrição gerada automaticamente">
            <a:extLst>
              <a:ext uri="{FF2B5EF4-FFF2-40B4-BE49-F238E27FC236}">
                <a16:creationId xmlns:a16="http://schemas.microsoft.com/office/drawing/2014/main" xmlns="" id="{FFDD3A3C-5BED-9E7A-E15F-148CA31AA8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1853813"/>
            <a:ext cx="6840855" cy="3959860"/>
          </a:xfrm>
          <a:prstGeom prst="rect">
            <a:avLst/>
          </a:prstGeom>
        </p:spPr>
      </p:pic>
      <p:pic>
        <p:nvPicPr>
          <p:cNvPr id="1028" name="Picture 4" descr="Manchete nos Jornais desta Quarta-feira, 01 de Setembro de 2021">
            <a:extLst>
              <a:ext uri="{FF2B5EF4-FFF2-40B4-BE49-F238E27FC236}">
                <a16:creationId xmlns:a16="http://schemas.microsoft.com/office/drawing/2014/main" xmlns="" id="{4FE238CC-937F-E0DA-70EA-98ED32E7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6149" y="3546934"/>
            <a:ext cx="1624517" cy="221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NNBrasil Business - Análise: Aneel mantém cobrança de bandeira de escassez  hídrica | Facebook">
            <a:extLst>
              <a:ext uri="{FF2B5EF4-FFF2-40B4-BE49-F238E27FC236}">
                <a16:creationId xmlns:a16="http://schemas.microsoft.com/office/drawing/2014/main" xmlns="" id="{77A74199-D762-23CF-25D5-37FC6BFDA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7674" y="5203883"/>
            <a:ext cx="1989580" cy="11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have Direita 3">
            <a:extLst>
              <a:ext uri="{FF2B5EF4-FFF2-40B4-BE49-F238E27FC236}">
                <a16:creationId xmlns:a16="http://schemas.microsoft.com/office/drawing/2014/main" xmlns="" id="{72C2CFC0-B4AB-5A08-9284-E030FD1A68E2}"/>
              </a:ext>
            </a:extLst>
          </p:cNvPr>
          <p:cNvSpPr/>
          <p:nvPr/>
        </p:nvSpPr>
        <p:spPr>
          <a:xfrm>
            <a:off x="3139980" y="2960127"/>
            <a:ext cx="288032" cy="1512168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61B7147-66B4-8346-C6F4-E6B111D4061E}"/>
              </a:ext>
            </a:extLst>
          </p:cNvPr>
          <p:cNvSpPr txBox="1"/>
          <p:nvPr/>
        </p:nvSpPr>
        <p:spPr>
          <a:xfrm>
            <a:off x="3393532" y="3429000"/>
            <a:ext cx="91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Custo evitado</a:t>
            </a:r>
          </a:p>
        </p:txBody>
      </p:sp>
    </p:spTree>
    <p:extLst>
      <p:ext uri="{BB962C8B-B14F-4D97-AF65-F5344CB8AC3E}">
        <p14:creationId xmlns:p14="http://schemas.microsoft.com/office/powerpoint/2010/main" val="29542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29760</TotalTime>
  <Words>2075</Words>
  <Application>Microsoft Office PowerPoint</Application>
  <PresentationFormat>Widescreen</PresentationFormat>
  <Paragraphs>326</Paragraphs>
  <Slides>32</Slides>
  <Notes>6</Notes>
  <HiddenSlides>0</HiddenSlides>
  <MMClips>0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10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56" baseType="lpstr">
      <vt:lpstr>ＭＳ Ｐゴシック</vt:lpstr>
      <vt:lpstr>Arial</vt:lpstr>
      <vt:lpstr>Calibri</vt:lpstr>
      <vt:lpstr>Calibri-Bold</vt:lpstr>
      <vt:lpstr>Courier New</vt:lpstr>
      <vt:lpstr>Segoe UI</vt:lpstr>
      <vt:lpstr>Segoe UI Semibold</vt:lpstr>
      <vt:lpstr>Segoe UI SemiboldVerdana</vt:lpstr>
      <vt:lpstr>Segoe UI Symbol</vt:lpstr>
      <vt:lpstr>Tahoma</vt:lpstr>
      <vt:lpstr>Times New Roman</vt:lpstr>
      <vt:lpstr>Trebuchet MS</vt:lpstr>
      <vt:lpstr>Verdana</vt:lpstr>
      <vt:lpstr>1_Personalizar design</vt:lpstr>
      <vt:lpstr>8_Personalizar design</vt:lpstr>
      <vt:lpstr>7_Personalizar design</vt:lpstr>
      <vt:lpstr>5_Personalizar design</vt:lpstr>
      <vt:lpstr>Personalizar design</vt:lpstr>
      <vt:lpstr>4_Personalizar design</vt:lpstr>
      <vt:lpstr>9_Personalizar design</vt:lpstr>
      <vt:lpstr>6_Personalizar design</vt:lpstr>
      <vt:lpstr>10_Personalizar design</vt:lpstr>
      <vt:lpstr>11_Personalizar design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Eletrobras - Centrais Eletricas Brasileiras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Eletrobras</dc:creator>
  <cp:lastModifiedBy>Leticia Silva Pires Pimentel</cp:lastModifiedBy>
  <cp:revision>2130</cp:revision>
  <cp:lastPrinted>2020-03-12T12:30:22Z</cp:lastPrinted>
  <dcterms:created xsi:type="dcterms:W3CDTF">2016-07-17T13:02:31Z</dcterms:created>
  <dcterms:modified xsi:type="dcterms:W3CDTF">2022-06-30T14:47:33Z</dcterms:modified>
</cp:coreProperties>
</file>