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Inter" panose="020B0604020202020204" charset="0"/>
      <p:regular r:id="rId16"/>
      <p:bold r:id="rId17"/>
    </p:embeddedFont>
    <p:embeddedFont>
      <p:font typeface="Fira Sans" panose="020B0604020202020204" charset="0"/>
      <p:regular r:id="rId18"/>
      <p:bold r:id="rId19"/>
      <p:italic r:id="rId20"/>
      <p:boldItalic r:id="rId21"/>
    </p:embeddedFont>
    <p:embeddedFont>
      <p:font typeface="Karla" panose="020B0604020202020204" charset="0"/>
      <p:regular r:id="rId22"/>
      <p:bold r:id="rId23"/>
      <p:italic r:id="rId24"/>
      <p:boldItalic r:id="rId25"/>
    </p:embeddedFont>
    <p:embeddedFont>
      <p:font typeface="Encode Sans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5975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845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a6ed3732d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a6ed3732d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979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0ee457646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0ee457646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714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ee2e0a2e8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ee2e0a2e8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151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0f03bfc0c5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0f03bfc0c5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84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ee2e0a2e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0ee2e0a2e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70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a6eaf06d3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a6eaf06d3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37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4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984d563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0984d563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62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71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943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a6ed3732d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a6ed3732d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332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6ed3732d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6ed3732d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28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l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039950"/>
            <a:ext cx="3305100" cy="21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426450"/>
            <a:ext cx="2453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49224" y="146529"/>
            <a:ext cx="417946" cy="196126"/>
            <a:chOff x="1970152" y="-62768"/>
            <a:chExt cx="1790687" cy="840300"/>
          </a:xfrm>
        </p:grpSpPr>
        <p:sp>
          <p:nvSpPr>
            <p:cNvPr id="12" name="Google Shape;12;p2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3217263" y="826450"/>
            <a:ext cx="44637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8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3217263" y="1835875"/>
            <a:ext cx="44637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7" name="Google Shape;77;p11"/>
          <p:cNvGrpSpPr/>
          <p:nvPr/>
        </p:nvGrpSpPr>
        <p:grpSpPr>
          <a:xfrm>
            <a:off x="120071" y="-199545"/>
            <a:ext cx="2004170" cy="431074"/>
            <a:chOff x="-145925" y="-62768"/>
            <a:chExt cx="3906764" cy="840300"/>
          </a:xfrm>
        </p:grpSpPr>
        <p:sp>
          <p:nvSpPr>
            <p:cNvPr id="78" name="Google Shape;78;p11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1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1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11"/>
          <p:cNvGrpSpPr/>
          <p:nvPr/>
        </p:nvGrpSpPr>
        <p:grpSpPr>
          <a:xfrm>
            <a:off x="7584862" y="4486034"/>
            <a:ext cx="1097801" cy="236124"/>
            <a:chOff x="-145925" y="-62768"/>
            <a:chExt cx="3906764" cy="840300"/>
          </a:xfrm>
        </p:grpSpPr>
        <p:sp>
          <p:nvSpPr>
            <p:cNvPr id="82" name="Google Shape;82;p11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1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2"/>
          </p:nvPr>
        </p:nvSpPr>
        <p:spPr>
          <a:xfrm>
            <a:off x="1680475" y="16923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680475" y="2098083"/>
            <a:ext cx="23055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3"/>
          </p:nvPr>
        </p:nvSpPr>
        <p:spPr>
          <a:xfrm>
            <a:off x="5473119" y="16923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4"/>
          </p:nvPr>
        </p:nvSpPr>
        <p:spPr>
          <a:xfrm>
            <a:off x="5473119" y="2098083"/>
            <a:ext cx="23055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5"/>
          </p:nvPr>
        </p:nvSpPr>
        <p:spPr>
          <a:xfrm>
            <a:off x="1696750" y="3142664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6"/>
          </p:nvPr>
        </p:nvSpPr>
        <p:spPr>
          <a:xfrm>
            <a:off x="1696750" y="3548447"/>
            <a:ext cx="23055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7"/>
          </p:nvPr>
        </p:nvSpPr>
        <p:spPr>
          <a:xfrm>
            <a:off x="5489394" y="3142664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8"/>
          </p:nvPr>
        </p:nvSpPr>
        <p:spPr>
          <a:xfrm>
            <a:off x="5489394" y="3548447"/>
            <a:ext cx="23055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9" hasCustomPrompt="1"/>
          </p:nvPr>
        </p:nvSpPr>
        <p:spPr>
          <a:xfrm>
            <a:off x="825388" y="1828758"/>
            <a:ext cx="748800" cy="3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3" hasCustomPrompt="1"/>
          </p:nvPr>
        </p:nvSpPr>
        <p:spPr>
          <a:xfrm>
            <a:off x="4641038" y="1828758"/>
            <a:ext cx="748800" cy="3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4" hasCustomPrompt="1"/>
          </p:nvPr>
        </p:nvSpPr>
        <p:spPr>
          <a:xfrm>
            <a:off x="841663" y="3277142"/>
            <a:ext cx="748800" cy="3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5" hasCustomPrompt="1"/>
          </p:nvPr>
        </p:nvSpPr>
        <p:spPr>
          <a:xfrm>
            <a:off x="4657312" y="3277142"/>
            <a:ext cx="748800" cy="3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00" name="Google Shape;100;p13"/>
          <p:cNvGrpSpPr/>
          <p:nvPr/>
        </p:nvGrpSpPr>
        <p:grpSpPr>
          <a:xfrm>
            <a:off x="-29175" y="4661950"/>
            <a:ext cx="7981500" cy="51000"/>
            <a:chOff x="-29175" y="3295200"/>
            <a:chExt cx="7981500" cy="51000"/>
          </a:xfrm>
        </p:grpSpPr>
        <p:cxnSp>
          <p:nvCxnSpPr>
            <p:cNvPr id="101" name="Google Shape;101;p13"/>
            <p:cNvCxnSpPr/>
            <p:nvPr/>
          </p:nvCxnSpPr>
          <p:spPr>
            <a:xfrm>
              <a:off x="-29175" y="3295200"/>
              <a:ext cx="7981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2" name="Google Shape;102;p13"/>
            <p:cNvSpPr/>
            <p:nvPr/>
          </p:nvSpPr>
          <p:spPr>
            <a:xfrm>
              <a:off x="845775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/>
          <p:nvPr/>
        </p:nvSpPr>
        <p:spPr>
          <a:xfrm>
            <a:off x="0" y="2441225"/>
            <a:ext cx="9144000" cy="27021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628650" dist="1905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803675" y="1077400"/>
            <a:ext cx="2720100" cy="12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1"/>
          </p:nvPr>
        </p:nvSpPr>
        <p:spPr>
          <a:xfrm>
            <a:off x="803675" y="2546750"/>
            <a:ext cx="27201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7" name="Google Shape;107;p14"/>
          <p:cNvGrpSpPr/>
          <p:nvPr/>
        </p:nvGrpSpPr>
        <p:grpSpPr>
          <a:xfrm>
            <a:off x="7506085" y="4478432"/>
            <a:ext cx="1168513" cy="251334"/>
            <a:chOff x="-145925" y="-62768"/>
            <a:chExt cx="3906764" cy="840300"/>
          </a:xfrm>
        </p:grpSpPr>
        <p:sp>
          <p:nvSpPr>
            <p:cNvPr id="108" name="Google Shape;108;p14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14"/>
          <p:cNvGrpSpPr/>
          <p:nvPr/>
        </p:nvGrpSpPr>
        <p:grpSpPr>
          <a:xfrm>
            <a:off x="224346" y="-193248"/>
            <a:ext cx="1874838" cy="909212"/>
            <a:chOff x="4044061" y="4359300"/>
            <a:chExt cx="504789" cy="244800"/>
          </a:xfrm>
        </p:grpSpPr>
        <p:sp>
          <p:nvSpPr>
            <p:cNvPr id="112" name="Google Shape;112;p14"/>
            <p:cNvSpPr/>
            <p:nvPr/>
          </p:nvSpPr>
          <p:spPr>
            <a:xfrm>
              <a:off x="4044061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15"/>
          <p:cNvGrpSpPr/>
          <p:nvPr/>
        </p:nvGrpSpPr>
        <p:grpSpPr>
          <a:xfrm>
            <a:off x="0" y="238125"/>
            <a:ext cx="1968000" cy="51000"/>
            <a:chOff x="0" y="238125"/>
            <a:chExt cx="1968000" cy="51000"/>
          </a:xfrm>
        </p:grpSpPr>
        <p:cxnSp>
          <p:nvCxnSpPr>
            <p:cNvPr id="117" name="Google Shape;117;p15"/>
            <p:cNvCxnSpPr/>
            <p:nvPr/>
          </p:nvCxnSpPr>
          <p:spPr>
            <a:xfrm>
              <a:off x="0" y="238125"/>
              <a:ext cx="1658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8" name="Google Shape;118;p15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20" name="Google Shape;120;p15"/>
          <p:cNvGrpSpPr/>
          <p:nvPr/>
        </p:nvGrpSpPr>
        <p:grpSpPr>
          <a:xfrm>
            <a:off x="6906338" y="4795586"/>
            <a:ext cx="2312804" cy="497458"/>
            <a:chOff x="-145925" y="-62768"/>
            <a:chExt cx="3906764" cy="840300"/>
          </a:xfrm>
        </p:grpSpPr>
        <p:sp>
          <p:nvSpPr>
            <p:cNvPr id="121" name="Google Shape;121;p15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5"/>
          <p:cNvSpPr/>
          <p:nvPr/>
        </p:nvSpPr>
        <p:spPr>
          <a:xfrm>
            <a:off x="-80759" y="4438650"/>
            <a:ext cx="603900" cy="547800"/>
          </a:xfrm>
          <a:prstGeom prst="parallelogram">
            <a:avLst>
              <a:gd name="adj" fmla="val 5662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15"/>
          <p:cNvGrpSpPr/>
          <p:nvPr/>
        </p:nvGrpSpPr>
        <p:grpSpPr>
          <a:xfrm>
            <a:off x="8129581" y="203700"/>
            <a:ext cx="1167203" cy="547667"/>
            <a:chOff x="4027125" y="4359300"/>
            <a:chExt cx="521725" cy="244800"/>
          </a:xfrm>
        </p:grpSpPr>
        <p:sp>
          <p:nvSpPr>
            <p:cNvPr id="126" name="Google Shape;126;p15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/>
          <p:nvPr/>
        </p:nvSpPr>
        <p:spPr>
          <a:xfrm>
            <a:off x="9055270" y="4438650"/>
            <a:ext cx="603900" cy="547800"/>
          </a:xfrm>
          <a:prstGeom prst="parallelogram">
            <a:avLst>
              <a:gd name="adj" fmla="val 5662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6"/>
          <p:cNvSpPr/>
          <p:nvPr/>
        </p:nvSpPr>
        <p:spPr>
          <a:xfrm>
            <a:off x="-439697" y="203700"/>
            <a:ext cx="604044" cy="547667"/>
          </a:xfrm>
          <a:prstGeom prst="parallelogram">
            <a:avLst>
              <a:gd name="adj" fmla="val 5662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-473465" y="4795586"/>
            <a:ext cx="548700" cy="497400"/>
          </a:xfrm>
          <a:prstGeom prst="parallelogram">
            <a:avLst>
              <a:gd name="adj" fmla="val 5662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16"/>
          <p:cNvGrpSpPr/>
          <p:nvPr/>
        </p:nvGrpSpPr>
        <p:grpSpPr>
          <a:xfrm>
            <a:off x="7908171" y="179767"/>
            <a:ext cx="1061077" cy="228225"/>
            <a:chOff x="-145925" y="-62768"/>
            <a:chExt cx="3906764" cy="840300"/>
          </a:xfrm>
        </p:grpSpPr>
        <p:sp>
          <p:nvSpPr>
            <p:cNvPr id="134" name="Google Shape;134;p16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16"/>
          <p:cNvGrpSpPr/>
          <p:nvPr/>
        </p:nvGrpSpPr>
        <p:grpSpPr>
          <a:xfrm>
            <a:off x="3323250" y="4873975"/>
            <a:ext cx="2497500" cy="51000"/>
            <a:chOff x="0" y="238125"/>
            <a:chExt cx="2497500" cy="51000"/>
          </a:xfrm>
        </p:grpSpPr>
        <p:cxnSp>
          <p:nvCxnSpPr>
            <p:cNvPr id="138" name="Google Shape;138;p16"/>
            <p:cNvCxnSpPr/>
            <p:nvPr/>
          </p:nvCxnSpPr>
          <p:spPr>
            <a:xfrm>
              <a:off x="0" y="238125"/>
              <a:ext cx="2497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9" name="Google Shape;139;p16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1901688" y="3321750"/>
            <a:ext cx="5340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1901688" y="1289850"/>
            <a:ext cx="53406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44" name="Google Shape;144;p17"/>
          <p:cNvGrpSpPr/>
          <p:nvPr/>
        </p:nvGrpSpPr>
        <p:grpSpPr>
          <a:xfrm flipH="1">
            <a:off x="-150" y="4693588"/>
            <a:ext cx="9151200" cy="51000"/>
            <a:chOff x="-1198700" y="3295200"/>
            <a:chExt cx="9151200" cy="51000"/>
          </a:xfrm>
        </p:grpSpPr>
        <p:cxnSp>
          <p:nvCxnSpPr>
            <p:cNvPr id="145" name="Google Shape;145;p17"/>
            <p:cNvCxnSpPr/>
            <p:nvPr/>
          </p:nvCxnSpPr>
          <p:spPr>
            <a:xfrm>
              <a:off x="-1198700" y="3295213"/>
              <a:ext cx="9151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" name="Google Shape;146;p17"/>
            <p:cNvSpPr/>
            <p:nvPr/>
          </p:nvSpPr>
          <p:spPr>
            <a:xfrm>
              <a:off x="2997250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/>
          <p:nvPr/>
        </p:nvSpPr>
        <p:spPr>
          <a:xfrm>
            <a:off x="8275050" y="0"/>
            <a:ext cx="869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title"/>
          </p:nvPr>
        </p:nvSpPr>
        <p:spPr>
          <a:xfrm>
            <a:off x="1139413" y="1028563"/>
            <a:ext cx="2476200" cy="17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"/>
          </p:nvPr>
        </p:nvSpPr>
        <p:spPr>
          <a:xfrm>
            <a:off x="1486338" y="3138177"/>
            <a:ext cx="29277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18"/>
          <p:cNvGrpSpPr/>
          <p:nvPr/>
        </p:nvGrpSpPr>
        <p:grpSpPr>
          <a:xfrm rot="5400000">
            <a:off x="8253681" y="2473687"/>
            <a:ext cx="911839" cy="196126"/>
            <a:chOff x="-145925" y="-62768"/>
            <a:chExt cx="3906764" cy="840300"/>
          </a:xfrm>
        </p:grpSpPr>
        <p:sp>
          <p:nvSpPr>
            <p:cNvPr id="152" name="Google Shape;152;p18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8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18"/>
          <p:cNvGrpSpPr/>
          <p:nvPr/>
        </p:nvGrpSpPr>
        <p:grpSpPr>
          <a:xfrm rot="5400000">
            <a:off x="-813679" y="395902"/>
            <a:ext cx="1874838" cy="909212"/>
            <a:chOff x="4044061" y="4359300"/>
            <a:chExt cx="504789" cy="244800"/>
          </a:xfrm>
        </p:grpSpPr>
        <p:sp>
          <p:nvSpPr>
            <p:cNvPr id="156" name="Google Shape;156;p18"/>
            <p:cNvSpPr/>
            <p:nvPr/>
          </p:nvSpPr>
          <p:spPr>
            <a:xfrm>
              <a:off x="4044061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0" y="2950950"/>
            <a:ext cx="9144000" cy="219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628650" dist="1905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title" idx="2"/>
          </p:nvPr>
        </p:nvSpPr>
        <p:spPr>
          <a:xfrm>
            <a:off x="1442125" y="2133400"/>
            <a:ext cx="25062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title" idx="3"/>
          </p:nvPr>
        </p:nvSpPr>
        <p:spPr>
          <a:xfrm>
            <a:off x="5195975" y="2133400"/>
            <a:ext cx="25056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ubTitle" idx="1"/>
          </p:nvPr>
        </p:nvSpPr>
        <p:spPr>
          <a:xfrm>
            <a:off x="5195975" y="2950961"/>
            <a:ext cx="25056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ubTitle" idx="4"/>
          </p:nvPr>
        </p:nvSpPr>
        <p:spPr>
          <a:xfrm>
            <a:off x="1442575" y="2950958"/>
            <a:ext cx="25056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65" name="Google Shape;165;p19"/>
          <p:cNvGrpSpPr/>
          <p:nvPr/>
        </p:nvGrpSpPr>
        <p:grpSpPr>
          <a:xfrm>
            <a:off x="197887" y="4706638"/>
            <a:ext cx="1097801" cy="236124"/>
            <a:chOff x="-145925" y="-62768"/>
            <a:chExt cx="3906764" cy="840300"/>
          </a:xfrm>
        </p:grpSpPr>
        <p:sp>
          <p:nvSpPr>
            <p:cNvPr id="166" name="Google Shape;166;p19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19"/>
          <p:cNvGrpSpPr/>
          <p:nvPr/>
        </p:nvGrpSpPr>
        <p:grpSpPr>
          <a:xfrm>
            <a:off x="7846112" y="176988"/>
            <a:ext cx="1097801" cy="236124"/>
            <a:chOff x="-145925" y="-62768"/>
            <a:chExt cx="3906764" cy="840300"/>
          </a:xfrm>
        </p:grpSpPr>
        <p:sp>
          <p:nvSpPr>
            <p:cNvPr id="170" name="Google Shape;170;p19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19"/>
          <p:cNvGrpSpPr/>
          <p:nvPr/>
        </p:nvGrpSpPr>
        <p:grpSpPr>
          <a:xfrm flipH="1">
            <a:off x="6646500" y="4840456"/>
            <a:ext cx="2497500" cy="51000"/>
            <a:chOff x="0" y="238125"/>
            <a:chExt cx="2497500" cy="51000"/>
          </a:xfrm>
        </p:grpSpPr>
        <p:cxnSp>
          <p:nvCxnSpPr>
            <p:cNvPr id="174" name="Google Shape;174;p19"/>
            <p:cNvCxnSpPr/>
            <p:nvPr/>
          </p:nvCxnSpPr>
          <p:spPr>
            <a:xfrm>
              <a:off x="0" y="238125"/>
              <a:ext cx="2497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5" name="Google Shape;175;p19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77" name="Google Shape;177;p19"/>
          <p:cNvGrpSpPr/>
          <p:nvPr/>
        </p:nvGrpSpPr>
        <p:grpSpPr>
          <a:xfrm>
            <a:off x="0" y="252044"/>
            <a:ext cx="2497500" cy="51000"/>
            <a:chOff x="0" y="238125"/>
            <a:chExt cx="2497500" cy="51000"/>
          </a:xfrm>
        </p:grpSpPr>
        <p:cxnSp>
          <p:nvCxnSpPr>
            <p:cNvPr id="178" name="Google Shape;178;p19"/>
            <p:cNvCxnSpPr/>
            <p:nvPr/>
          </p:nvCxnSpPr>
          <p:spPr>
            <a:xfrm>
              <a:off x="0" y="238125"/>
              <a:ext cx="2497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9" name="Google Shape;179;p19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/>
          <p:nvPr/>
        </p:nvSpPr>
        <p:spPr>
          <a:xfrm>
            <a:off x="0" y="2659950"/>
            <a:ext cx="9144000" cy="2483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628650" dist="1905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title" idx="2"/>
          </p:nvPr>
        </p:nvSpPr>
        <p:spPr>
          <a:xfrm>
            <a:off x="969475" y="1734888"/>
            <a:ext cx="198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subTitle" idx="1"/>
          </p:nvPr>
        </p:nvSpPr>
        <p:spPr>
          <a:xfrm>
            <a:off x="969475" y="2169987"/>
            <a:ext cx="1986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title" idx="3"/>
          </p:nvPr>
        </p:nvSpPr>
        <p:spPr>
          <a:xfrm>
            <a:off x="3578695" y="1734888"/>
            <a:ext cx="198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subTitle" idx="4"/>
          </p:nvPr>
        </p:nvSpPr>
        <p:spPr>
          <a:xfrm>
            <a:off x="3578700" y="2169974"/>
            <a:ext cx="1986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title" idx="5"/>
          </p:nvPr>
        </p:nvSpPr>
        <p:spPr>
          <a:xfrm>
            <a:off x="6187925" y="1734888"/>
            <a:ext cx="198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ubTitle" idx="6"/>
          </p:nvPr>
        </p:nvSpPr>
        <p:spPr>
          <a:xfrm>
            <a:off x="6187924" y="2169974"/>
            <a:ext cx="1986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20"/>
          <p:cNvGrpSpPr/>
          <p:nvPr/>
        </p:nvGrpSpPr>
        <p:grpSpPr>
          <a:xfrm>
            <a:off x="8341250" y="132063"/>
            <a:ext cx="645323" cy="312952"/>
            <a:chOff x="4044061" y="4359300"/>
            <a:chExt cx="504789" cy="244800"/>
          </a:xfrm>
        </p:grpSpPr>
        <p:sp>
          <p:nvSpPr>
            <p:cNvPr id="191" name="Google Shape;191;p20"/>
            <p:cNvSpPr/>
            <p:nvPr/>
          </p:nvSpPr>
          <p:spPr>
            <a:xfrm>
              <a:off x="4044061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279875" y="1340388"/>
            <a:ext cx="3401400" cy="17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794975" y="1492750"/>
            <a:ext cx="9660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279875" y="3027713"/>
            <a:ext cx="34014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title" idx="2"/>
          </p:nvPr>
        </p:nvSpPr>
        <p:spPr>
          <a:xfrm>
            <a:off x="879886" y="3305825"/>
            <a:ext cx="215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1"/>
          </p:nvPr>
        </p:nvSpPr>
        <p:spPr>
          <a:xfrm>
            <a:off x="879886" y="3740924"/>
            <a:ext cx="2151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title" idx="3"/>
          </p:nvPr>
        </p:nvSpPr>
        <p:spPr>
          <a:xfrm>
            <a:off x="3492088" y="3305825"/>
            <a:ext cx="215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subTitle" idx="4"/>
          </p:nvPr>
        </p:nvSpPr>
        <p:spPr>
          <a:xfrm>
            <a:off x="3492088" y="3740925"/>
            <a:ext cx="2151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title" idx="5"/>
          </p:nvPr>
        </p:nvSpPr>
        <p:spPr>
          <a:xfrm>
            <a:off x="6104290" y="3305825"/>
            <a:ext cx="215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subTitle" idx="6"/>
          </p:nvPr>
        </p:nvSpPr>
        <p:spPr>
          <a:xfrm>
            <a:off x="6104290" y="3740925"/>
            <a:ext cx="2151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1"/>
          <p:cNvSpPr/>
          <p:nvPr/>
        </p:nvSpPr>
        <p:spPr>
          <a:xfrm>
            <a:off x="0" y="4310950"/>
            <a:ext cx="9144000" cy="83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21"/>
          <p:cNvGrpSpPr/>
          <p:nvPr/>
        </p:nvGrpSpPr>
        <p:grpSpPr>
          <a:xfrm>
            <a:off x="7914562" y="141663"/>
            <a:ext cx="1097801" cy="236124"/>
            <a:chOff x="-145925" y="-62768"/>
            <a:chExt cx="3906764" cy="840300"/>
          </a:xfrm>
        </p:grpSpPr>
        <p:sp>
          <p:nvSpPr>
            <p:cNvPr id="203" name="Google Shape;203;p21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21"/>
          <p:cNvGrpSpPr/>
          <p:nvPr/>
        </p:nvGrpSpPr>
        <p:grpSpPr>
          <a:xfrm flipH="1">
            <a:off x="0" y="273132"/>
            <a:ext cx="2660100" cy="51000"/>
            <a:chOff x="5292375" y="3295200"/>
            <a:chExt cx="2660100" cy="51000"/>
          </a:xfrm>
        </p:grpSpPr>
        <p:cxnSp>
          <p:nvCxnSpPr>
            <p:cNvPr id="207" name="Google Shape;207;p21"/>
            <p:cNvCxnSpPr/>
            <p:nvPr/>
          </p:nvCxnSpPr>
          <p:spPr>
            <a:xfrm>
              <a:off x="5292375" y="3295213"/>
              <a:ext cx="2660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8" name="Google Shape;208;p21"/>
            <p:cNvSpPr/>
            <p:nvPr/>
          </p:nvSpPr>
          <p:spPr>
            <a:xfrm>
              <a:off x="5428000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209" name="Google Shape;209;p21"/>
          <p:cNvGrpSpPr/>
          <p:nvPr/>
        </p:nvGrpSpPr>
        <p:grpSpPr>
          <a:xfrm>
            <a:off x="2385493" y="4788003"/>
            <a:ext cx="820811" cy="176463"/>
            <a:chOff x="-145925" y="-62768"/>
            <a:chExt cx="3906764" cy="840300"/>
          </a:xfrm>
        </p:grpSpPr>
        <p:sp>
          <p:nvSpPr>
            <p:cNvPr id="210" name="Google Shape;210;p21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2"/>
          <p:cNvSpPr txBox="1">
            <a:spLocks noGrp="1"/>
          </p:cNvSpPr>
          <p:nvPr>
            <p:ph type="title" idx="2"/>
          </p:nvPr>
        </p:nvSpPr>
        <p:spPr>
          <a:xfrm>
            <a:off x="2259138" y="1585713"/>
            <a:ext cx="211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6" name="Google Shape;216;p22"/>
          <p:cNvSpPr txBox="1">
            <a:spLocks noGrp="1"/>
          </p:cNvSpPr>
          <p:nvPr>
            <p:ph type="subTitle" idx="1"/>
          </p:nvPr>
        </p:nvSpPr>
        <p:spPr>
          <a:xfrm>
            <a:off x="2259138" y="2012778"/>
            <a:ext cx="21147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title" idx="3"/>
          </p:nvPr>
        </p:nvSpPr>
        <p:spPr>
          <a:xfrm>
            <a:off x="5641302" y="1585713"/>
            <a:ext cx="211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4"/>
          </p:nvPr>
        </p:nvSpPr>
        <p:spPr>
          <a:xfrm>
            <a:off x="5641302" y="2012778"/>
            <a:ext cx="21147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title" idx="5"/>
          </p:nvPr>
        </p:nvSpPr>
        <p:spPr>
          <a:xfrm>
            <a:off x="2259138" y="3347923"/>
            <a:ext cx="211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subTitle" idx="6"/>
          </p:nvPr>
        </p:nvSpPr>
        <p:spPr>
          <a:xfrm>
            <a:off x="2259138" y="3774989"/>
            <a:ext cx="21147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title" idx="7"/>
          </p:nvPr>
        </p:nvSpPr>
        <p:spPr>
          <a:xfrm>
            <a:off x="5641302" y="3347923"/>
            <a:ext cx="211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ubTitle" idx="8"/>
          </p:nvPr>
        </p:nvSpPr>
        <p:spPr>
          <a:xfrm>
            <a:off x="5641302" y="3774989"/>
            <a:ext cx="21147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23" name="Google Shape;223;p22"/>
          <p:cNvGrpSpPr/>
          <p:nvPr/>
        </p:nvGrpSpPr>
        <p:grpSpPr>
          <a:xfrm rot="5400000">
            <a:off x="-35138" y="4166509"/>
            <a:ext cx="1097801" cy="236124"/>
            <a:chOff x="-145925" y="-62768"/>
            <a:chExt cx="3906764" cy="840300"/>
          </a:xfrm>
        </p:grpSpPr>
        <p:sp>
          <p:nvSpPr>
            <p:cNvPr id="224" name="Google Shape;224;p22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22"/>
          <p:cNvGrpSpPr/>
          <p:nvPr/>
        </p:nvGrpSpPr>
        <p:grpSpPr>
          <a:xfrm rot="5400000">
            <a:off x="8064637" y="1386634"/>
            <a:ext cx="1097801" cy="236124"/>
            <a:chOff x="-145925" y="-62768"/>
            <a:chExt cx="3906764" cy="840300"/>
          </a:xfrm>
        </p:grpSpPr>
        <p:sp>
          <p:nvSpPr>
            <p:cNvPr id="228" name="Google Shape;228;p22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2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2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22"/>
          <p:cNvGrpSpPr/>
          <p:nvPr/>
        </p:nvGrpSpPr>
        <p:grpSpPr>
          <a:xfrm>
            <a:off x="0" y="238125"/>
            <a:ext cx="1968000" cy="51000"/>
            <a:chOff x="0" y="238125"/>
            <a:chExt cx="1968000" cy="51000"/>
          </a:xfrm>
        </p:grpSpPr>
        <p:cxnSp>
          <p:nvCxnSpPr>
            <p:cNvPr id="232" name="Google Shape;232;p22"/>
            <p:cNvCxnSpPr/>
            <p:nvPr/>
          </p:nvCxnSpPr>
          <p:spPr>
            <a:xfrm>
              <a:off x="0" y="238125"/>
              <a:ext cx="1658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3" name="Google Shape;233;p22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4" name="Google Shape;234;p22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/>
          <p:nvPr/>
        </p:nvSpPr>
        <p:spPr>
          <a:xfrm>
            <a:off x="0" y="3344325"/>
            <a:ext cx="9144000" cy="17991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628650" dist="1905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/>
          </p:nvPr>
        </p:nvSpPr>
        <p:spPr>
          <a:xfrm>
            <a:off x="924125" y="1906750"/>
            <a:ext cx="208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1"/>
          </p:nvPr>
        </p:nvSpPr>
        <p:spPr>
          <a:xfrm>
            <a:off x="924125" y="2338055"/>
            <a:ext cx="20874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3"/>
          </p:nvPr>
        </p:nvSpPr>
        <p:spPr>
          <a:xfrm>
            <a:off x="3528297" y="1906750"/>
            <a:ext cx="208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4"/>
          </p:nvPr>
        </p:nvSpPr>
        <p:spPr>
          <a:xfrm>
            <a:off x="3528300" y="2338050"/>
            <a:ext cx="20874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title" idx="5"/>
          </p:nvPr>
        </p:nvSpPr>
        <p:spPr>
          <a:xfrm>
            <a:off x="924125" y="3557196"/>
            <a:ext cx="208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6"/>
          </p:nvPr>
        </p:nvSpPr>
        <p:spPr>
          <a:xfrm>
            <a:off x="924125" y="3988500"/>
            <a:ext cx="20874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title" idx="7"/>
          </p:nvPr>
        </p:nvSpPr>
        <p:spPr>
          <a:xfrm>
            <a:off x="3528297" y="3557196"/>
            <a:ext cx="208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8"/>
          </p:nvPr>
        </p:nvSpPr>
        <p:spPr>
          <a:xfrm>
            <a:off x="3528300" y="3988500"/>
            <a:ext cx="20874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title" idx="9"/>
          </p:nvPr>
        </p:nvSpPr>
        <p:spPr>
          <a:xfrm>
            <a:off x="6132475" y="1906750"/>
            <a:ext cx="208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13"/>
          </p:nvPr>
        </p:nvSpPr>
        <p:spPr>
          <a:xfrm>
            <a:off x="6132475" y="2338050"/>
            <a:ext cx="20874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title" idx="14"/>
          </p:nvPr>
        </p:nvSpPr>
        <p:spPr>
          <a:xfrm>
            <a:off x="6132475" y="3557196"/>
            <a:ext cx="208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15"/>
          </p:nvPr>
        </p:nvSpPr>
        <p:spPr>
          <a:xfrm>
            <a:off x="6132475" y="3988500"/>
            <a:ext cx="20874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50" name="Google Shape;250;p23"/>
          <p:cNvGrpSpPr/>
          <p:nvPr/>
        </p:nvGrpSpPr>
        <p:grpSpPr>
          <a:xfrm>
            <a:off x="-337094" y="4733775"/>
            <a:ext cx="1167203" cy="547667"/>
            <a:chOff x="4027125" y="4359300"/>
            <a:chExt cx="521725" cy="244800"/>
          </a:xfrm>
        </p:grpSpPr>
        <p:sp>
          <p:nvSpPr>
            <p:cNvPr id="251" name="Google Shape;251;p23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23"/>
          <p:cNvGrpSpPr/>
          <p:nvPr/>
        </p:nvGrpSpPr>
        <p:grpSpPr>
          <a:xfrm>
            <a:off x="8179350" y="3232546"/>
            <a:ext cx="1097801" cy="236124"/>
            <a:chOff x="-145925" y="-62768"/>
            <a:chExt cx="3906764" cy="840300"/>
          </a:xfrm>
        </p:grpSpPr>
        <p:sp>
          <p:nvSpPr>
            <p:cNvPr id="254" name="Google Shape;254;p23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 hasCustomPrompt="1"/>
          </p:nvPr>
        </p:nvSpPr>
        <p:spPr>
          <a:xfrm>
            <a:off x="1401500" y="2208625"/>
            <a:ext cx="109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9" name="Google Shape;259;p24"/>
          <p:cNvSpPr txBox="1">
            <a:spLocks noGrp="1"/>
          </p:cNvSpPr>
          <p:nvPr>
            <p:ph type="title" idx="2" hasCustomPrompt="1"/>
          </p:nvPr>
        </p:nvSpPr>
        <p:spPr>
          <a:xfrm>
            <a:off x="4022400" y="2208625"/>
            <a:ext cx="109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0" name="Google Shape;260;p24"/>
          <p:cNvSpPr txBox="1">
            <a:spLocks noGrp="1"/>
          </p:cNvSpPr>
          <p:nvPr>
            <p:ph type="title" idx="3" hasCustomPrompt="1"/>
          </p:nvPr>
        </p:nvSpPr>
        <p:spPr>
          <a:xfrm>
            <a:off x="6643300" y="2208625"/>
            <a:ext cx="1099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1" name="Google Shape;261;p24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title" idx="5"/>
          </p:nvPr>
        </p:nvSpPr>
        <p:spPr>
          <a:xfrm>
            <a:off x="917000" y="3409025"/>
            <a:ext cx="206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subTitle" idx="1"/>
          </p:nvPr>
        </p:nvSpPr>
        <p:spPr>
          <a:xfrm>
            <a:off x="917000" y="3840328"/>
            <a:ext cx="2068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title" idx="6"/>
          </p:nvPr>
        </p:nvSpPr>
        <p:spPr>
          <a:xfrm>
            <a:off x="3537900" y="3409025"/>
            <a:ext cx="206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5" name="Google Shape;265;p24"/>
          <p:cNvSpPr txBox="1">
            <a:spLocks noGrp="1"/>
          </p:cNvSpPr>
          <p:nvPr>
            <p:ph type="subTitle" idx="7"/>
          </p:nvPr>
        </p:nvSpPr>
        <p:spPr>
          <a:xfrm>
            <a:off x="3537900" y="3840325"/>
            <a:ext cx="2068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4"/>
          <p:cNvSpPr txBox="1">
            <a:spLocks noGrp="1"/>
          </p:cNvSpPr>
          <p:nvPr>
            <p:ph type="title" idx="8"/>
          </p:nvPr>
        </p:nvSpPr>
        <p:spPr>
          <a:xfrm>
            <a:off x="6158800" y="3409025"/>
            <a:ext cx="206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7" name="Google Shape;267;p24"/>
          <p:cNvSpPr txBox="1">
            <a:spLocks noGrp="1"/>
          </p:cNvSpPr>
          <p:nvPr>
            <p:ph type="subTitle" idx="9"/>
          </p:nvPr>
        </p:nvSpPr>
        <p:spPr>
          <a:xfrm>
            <a:off x="6158800" y="3840325"/>
            <a:ext cx="2068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68" name="Google Shape;268;p24"/>
          <p:cNvGrpSpPr/>
          <p:nvPr/>
        </p:nvGrpSpPr>
        <p:grpSpPr>
          <a:xfrm>
            <a:off x="0" y="238125"/>
            <a:ext cx="1968000" cy="51000"/>
            <a:chOff x="0" y="238125"/>
            <a:chExt cx="1968000" cy="51000"/>
          </a:xfrm>
        </p:grpSpPr>
        <p:cxnSp>
          <p:nvCxnSpPr>
            <p:cNvPr id="269" name="Google Shape;269;p24"/>
            <p:cNvCxnSpPr/>
            <p:nvPr/>
          </p:nvCxnSpPr>
          <p:spPr>
            <a:xfrm>
              <a:off x="0" y="238125"/>
              <a:ext cx="1658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0" name="Google Shape;270;p24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272" name="Google Shape;272;p24"/>
          <p:cNvGrpSpPr/>
          <p:nvPr/>
        </p:nvGrpSpPr>
        <p:grpSpPr>
          <a:xfrm>
            <a:off x="8129581" y="203700"/>
            <a:ext cx="1167203" cy="547667"/>
            <a:chOff x="4027125" y="4359300"/>
            <a:chExt cx="521725" cy="244800"/>
          </a:xfrm>
        </p:grpSpPr>
        <p:sp>
          <p:nvSpPr>
            <p:cNvPr id="273" name="Google Shape;273;p24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24"/>
          <p:cNvGrpSpPr/>
          <p:nvPr/>
        </p:nvGrpSpPr>
        <p:grpSpPr>
          <a:xfrm>
            <a:off x="4119388" y="4880261"/>
            <a:ext cx="2312804" cy="497458"/>
            <a:chOff x="-145925" y="-62768"/>
            <a:chExt cx="3906764" cy="840300"/>
          </a:xfrm>
        </p:grpSpPr>
        <p:sp>
          <p:nvSpPr>
            <p:cNvPr id="276" name="Google Shape;276;p24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"/>
          <p:cNvSpPr/>
          <p:nvPr/>
        </p:nvSpPr>
        <p:spPr>
          <a:xfrm>
            <a:off x="4868325" y="-75"/>
            <a:ext cx="3743100" cy="5143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628650" dist="1905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5"/>
          <p:cNvSpPr/>
          <p:nvPr/>
        </p:nvSpPr>
        <p:spPr>
          <a:xfrm>
            <a:off x="8611525" y="0"/>
            <a:ext cx="532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5"/>
          <p:cNvSpPr txBox="1">
            <a:spLocks noGrp="1"/>
          </p:cNvSpPr>
          <p:nvPr>
            <p:ph type="title"/>
          </p:nvPr>
        </p:nvSpPr>
        <p:spPr>
          <a:xfrm>
            <a:off x="1029000" y="1555800"/>
            <a:ext cx="2832900" cy="20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5"/>
          <p:cNvSpPr txBox="1">
            <a:spLocks noGrp="1"/>
          </p:cNvSpPr>
          <p:nvPr>
            <p:ph type="subTitle" idx="1"/>
          </p:nvPr>
        </p:nvSpPr>
        <p:spPr>
          <a:xfrm>
            <a:off x="5323425" y="539400"/>
            <a:ext cx="2832900" cy="20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84" name="Google Shape;284;p25"/>
          <p:cNvGrpSpPr/>
          <p:nvPr/>
        </p:nvGrpSpPr>
        <p:grpSpPr>
          <a:xfrm rot="5400000">
            <a:off x="8421856" y="2473687"/>
            <a:ext cx="911839" cy="196126"/>
            <a:chOff x="-145925" y="-62768"/>
            <a:chExt cx="3906764" cy="840300"/>
          </a:xfrm>
        </p:grpSpPr>
        <p:sp>
          <p:nvSpPr>
            <p:cNvPr id="285" name="Google Shape;285;p25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25"/>
          <p:cNvSpPr txBox="1"/>
          <p:nvPr/>
        </p:nvSpPr>
        <p:spPr>
          <a:xfrm>
            <a:off x="5323425" y="3246000"/>
            <a:ext cx="2832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and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89" name="Google Shape;289;p25"/>
          <p:cNvGrpSpPr/>
          <p:nvPr/>
        </p:nvGrpSpPr>
        <p:grpSpPr>
          <a:xfrm rot="5400000">
            <a:off x="-813679" y="395902"/>
            <a:ext cx="1874838" cy="909212"/>
            <a:chOff x="4044061" y="4359300"/>
            <a:chExt cx="504789" cy="244800"/>
          </a:xfrm>
        </p:grpSpPr>
        <p:sp>
          <p:nvSpPr>
            <p:cNvPr id="290" name="Google Shape;290;p25"/>
            <p:cNvSpPr/>
            <p:nvPr/>
          </p:nvSpPr>
          <p:spPr>
            <a:xfrm>
              <a:off x="4044061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6"/>
          <p:cNvGrpSpPr/>
          <p:nvPr/>
        </p:nvGrpSpPr>
        <p:grpSpPr>
          <a:xfrm>
            <a:off x="0" y="238125"/>
            <a:ext cx="1968000" cy="51000"/>
            <a:chOff x="0" y="238125"/>
            <a:chExt cx="1968000" cy="51000"/>
          </a:xfrm>
        </p:grpSpPr>
        <p:cxnSp>
          <p:nvCxnSpPr>
            <p:cNvPr id="294" name="Google Shape;294;p26"/>
            <p:cNvCxnSpPr/>
            <p:nvPr/>
          </p:nvCxnSpPr>
          <p:spPr>
            <a:xfrm>
              <a:off x="0" y="238125"/>
              <a:ext cx="1658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5" name="Google Shape;295;p26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96" name="Google Shape;296;p26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297" name="Google Shape;297;p26"/>
          <p:cNvGrpSpPr/>
          <p:nvPr/>
        </p:nvGrpSpPr>
        <p:grpSpPr>
          <a:xfrm>
            <a:off x="8129581" y="203700"/>
            <a:ext cx="1167203" cy="547667"/>
            <a:chOff x="4027125" y="4359300"/>
            <a:chExt cx="521725" cy="244800"/>
          </a:xfrm>
        </p:grpSpPr>
        <p:sp>
          <p:nvSpPr>
            <p:cNvPr id="298" name="Google Shape;298;p26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6"/>
          <p:cNvGrpSpPr/>
          <p:nvPr/>
        </p:nvGrpSpPr>
        <p:grpSpPr>
          <a:xfrm>
            <a:off x="4119388" y="4880261"/>
            <a:ext cx="2312804" cy="497458"/>
            <a:chOff x="-145925" y="-62768"/>
            <a:chExt cx="3906764" cy="840300"/>
          </a:xfrm>
        </p:grpSpPr>
        <p:sp>
          <p:nvSpPr>
            <p:cNvPr id="301" name="Google Shape;301;p26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6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6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7"/>
          <p:cNvGrpSpPr/>
          <p:nvPr/>
        </p:nvGrpSpPr>
        <p:grpSpPr>
          <a:xfrm rot="10800000" flipH="1">
            <a:off x="4778725" y="4827088"/>
            <a:ext cx="4365300" cy="51000"/>
            <a:chOff x="3587050" y="3295200"/>
            <a:chExt cx="4365300" cy="51000"/>
          </a:xfrm>
        </p:grpSpPr>
        <p:cxnSp>
          <p:nvCxnSpPr>
            <p:cNvPr id="306" name="Google Shape;306;p27"/>
            <p:cNvCxnSpPr/>
            <p:nvPr/>
          </p:nvCxnSpPr>
          <p:spPr>
            <a:xfrm>
              <a:off x="3587050" y="3295213"/>
              <a:ext cx="436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27"/>
            <p:cNvSpPr/>
            <p:nvPr/>
          </p:nvSpPr>
          <p:spPr>
            <a:xfrm>
              <a:off x="3625950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308" name="Google Shape;308;p27"/>
          <p:cNvGrpSpPr/>
          <p:nvPr/>
        </p:nvGrpSpPr>
        <p:grpSpPr>
          <a:xfrm>
            <a:off x="134048" y="122000"/>
            <a:ext cx="1297827" cy="279148"/>
            <a:chOff x="-145925" y="-62768"/>
            <a:chExt cx="3906764" cy="840300"/>
          </a:xfrm>
        </p:grpSpPr>
        <p:sp>
          <p:nvSpPr>
            <p:cNvPr id="309" name="Google Shape;309;p27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725"/>
            <a:ext cx="7704000" cy="3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257182" y="194167"/>
            <a:ext cx="911839" cy="196126"/>
            <a:chOff x="-145925" y="-62768"/>
            <a:chExt cx="3906764" cy="840300"/>
          </a:xfrm>
        </p:grpSpPr>
        <p:sp>
          <p:nvSpPr>
            <p:cNvPr id="22" name="Google Shape;22;p4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4"/>
          <p:cNvGrpSpPr/>
          <p:nvPr/>
        </p:nvGrpSpPr>
        <p:grpSpPr>
          <a:xfrm>
            <a:off x="7805206" y="4698425"/>
            <a:ext cx="1167203" cy="547667"/>
            <a:chOff x="4027125" y="4359300"/>
            <a:chExt cx="521725" cy="244800"/>
          </a:xfrm>
        </p:grpSpPr>
        <p:sp>
          <p:nvSpPr>
            <p:cNvPr id="26" name="Google Shape;26;p4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508075" y="2370476"/>
            <a:ext cx="2506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2"/>
          </p:nvPr>
        </p:nvSpPr>
        <p:spPr>
          <a:xfrm>
            <a:off x="5198125" y="2370489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198125" y="2815780"/>
            <a:ext cx="25056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508525" y="2815765"/>
            <a:ext cx="25056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34" name="Google Shape;34;p5"/>
          <p:cNvGrpSpPr/>
          <p:nvPr/>
        </p:nvGrpSpPr>
        <p:grpSpPr>
          <a:xfrm rot="10800000">
            <a:off x="2839800" y="4927500"/>
            <a:ext cx="3464400" cy="51000"/>
            <a:chOff x="1648150" y="3295200"/>
            <a:chExt cx="3464400" cy="51000"/>
          </a:xfrm>
        </p:grpSpPr>
        <p:cxnSp>
          <p:nvCxnSpPr>
            <p:cNvPr id="35" name="Google Shape;35;p5"/>
            <p:cNvCxnSpPr/>
            <p:nvPr/>
          </p:nvCxnSpPr>
          <p:spPr>
            <a:xfrm>
              <a:off x="1648150" y="3295213"/>
              <a:ext cx="3464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" name="Google Shape;36;p5"/>
            <p:cNvSpPr/>
            <p:nvPr/>
          </p:nvSpPr>
          <p:spPr>
            <a:xfrm>
              <a:off x="2997250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37" name="Google Shape;37;p5"/>
          <p:cNvGrpSpPr/>
          <p:nvPr/>
        </p:nvGrpSpPr>
        <p:grpSpPr>
          <a:xfrm flipH="1">
            <a:off x="2839800" y="165000"/>
            <a:ext cx="3464400" cy="51000"/>
            <a:chOff x="1648150" y="3295200"/>
            <a:chExt cx="3464400" cy="51000"/>
          </a:xfrm>
        </p:grpSpPr>
        <p:cxnSp>
          <p:nvCxnSpPr>
            <p:cNvPr id="38" name="Google Shape;38;p5"/>
            <p:cNvCxnSpPr/>
            <p:nvPr/>
          </p:nvCxnSpPr>
          <p:spPr>
            <a:xfrm>
              <a:off x="1648150" y="3295213"/>
              <a:ext cx="3464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" name="Google Shape;39;p5"/>
            <p:cNvSpPr/>
            <p:nvPr/>
          </p:nvSpPr>
          <p:spPr>
            <a:xfrm>
              <a:off x="2997250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 rot="10800000" flipH="1">
            <a:off x="4778725" y="4827088"/>
            <a:ext cx="4365300" cy="51000"/>
            <a:chOff x="3587050" y="3295200"/>
            <a:chExt cx="4365300" cy="51000"/>
          </a:xfrm>
        </p:grpSpPr>
        <p:cxnSp>
          <p:nvCxnSpPr>
            <p:cNvPr id="43" name="Google Shape;43;p6"/>
            <p:cNvCxnSpPr/>
            <p:nvPr/>
          </p:nvCxnSpPr>
          <p:spPr>
            <a:xfrm>
              <a:off x="3587050" y="3295213"/>
              <a:ext cx="436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" name="Google Shape;44;p6"/>
            <p:cNvSpPr/>
            <p:nvPr/>
          </p:nvSpPr>
          <p:spPr>
            <a:xfrm>
              <a:off x="3625950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45" name="Google Shape;45;p6"/>
          <p:cNvGrpSpPr/>
          <p:nvPr/>
        </p:nvGrpSpPr>
        <p:grpSpPr>
          <a:xfrm>
            <a:off x="134048" y="122000"/>
            <a:ext cx="1297827" cy="279148"/>
            <a:chOff x="-145925" y="-62768"/>
            <a:chExt cx="3906764" cy="840300"/>
          </a:xfrm>
        </p:grpSpPr>
        <p:sp>
          <p:nvSpPr>
            <p:cNvPr id="46" name="Google Shape;46;p6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2173300" y="1881600"/>
            <a:ext cx="5446500" cy="2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2173300" y="1158300"/>
            <a:ext cx="5446500" cy="7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1453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7"/>
          <p:cNvGrpSpPr/>
          <p:nvPr/>
        </p:nvGrpSpPr>
        <p:grpSpPr>
          <a:xfrm>
            <a:off x="6484050" y="273132"/>
            <a:ext cx="2660100" cy="51000"/>
            <a:chOff x="5292375" y="3295200"/>
            <a:chExt cx="2660100" cy="51000"/>
          </a:xfrm>
        </p:grpSpPr>
        <p:cxnSp>
          <p:nvCxnSpPr>
            <p:cNvPr id="54" name="Google Shape;54;p7"/>
            <p:cNvCxnSpPr/>
            <p:nvPr/>
          </p:nvCxnSpPr>
          <p:spPr>
            <a:xfrm>
              <a:off x="5292375" y="3295213"/>
              <a:ext cx="2660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5" name="Google Shape;55;p7"/>
            <p:cNvSpPr/>
            <p:nvPr/>
          </p:nvSpPr>
          <p:spPr>
            <a:xfrm>
              <a:off x="5428000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1714650" y="1371150"/>
            <a:ext cx="57147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8" name="Google Shape;58;p8"/>
          <p:cNvGrpSpPr/>
          <p:nvPr/>
        </p:nvGrpSpPr>
        <p:grpSpPr>
          <a:xfrm>
            <a:off x="0" y="4842538"/>
            <a:ext cx="2497500" cy="51000"/>
            <a:chOff x="0" y="238125"/>
            <a:chExt cx="2497500" cy="51000"/>
          </a:xfrm>
        </p:grpSpPr>
        <p:cxnSp>
          <p:nvCxnSpPr>
            <p:cNvPr id="59" name="Google Shape;59;p8"/>
            <p:cNvCxnSpPr/>
            <p:nvPr/>
          </p:nvCxnSpPr>
          <p:spPr>
            <a:xfrm>
              <a:off x="0" y="238125"/>
              <a:ext cx="2497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0" name="Google Shape;60;p8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62" name="Google Shape;62;p8"/>
          <p:cNvGrpSpPr/>
          <p:nvPr/>
        </p:nvGrpSpPr>
        <p:grpSpPr>
          <a:xfrm>
            <a:off x="6646500" y="249963"/>
            <a:ext cx="2497500" cy="51000"/>
            <a:chOff x="0" y="238125"/>
            <a:chExt cx="2497500" cy="51000"/>
          </a:xfrm>
        </p:grpSpPr>
        <p:cxnSp>
          <p:nvCxnSpPr>
            <p:cNvPr id="63" name="Google Shape;63;p8"/>
            <p:cNvCxnSpPr/>
            <p:nvPr/>
          </p:nvCxnSpPr>
          <p:spPr>
            <a:xfrm>
              <a:off x="0" y="238125"/>
              <a:ext cx="2497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4" name="Google Shape;64;p8"/>
            <p:cNvSpPr/>
            <p:nvPr/>
          </p:nvSpPr>
          <p:spPr>
            <a:xfrm>
              <a:off x="891900" y="238125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1785000" y="238125"/>
              <a:ext cx="1830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66" name="Google Shape;66;p8"/>
          <p:cNvGrpSpPr/>
          <p:nvPr/>
        </p:nvGrpSpPr>
        <p:grpSpPr>
          <a:xfrm>
            <a:off x="7429346" y="4368177"/>
            <a:ext cx="1874838" cy="909212"/>
            <a:chOff x="4044061" y="4359300"/>
            <a:chExt cx="504789" cy="244800"/>
          </a:xfrm>
        </p:grpSpPr>
        <p:sp>
          <p:nvSpPr>
            <p:cNvPr id="67" name="Google Shape;67;p8"/>
            <p:cNvSpPr/>
            <p:nvPr/>
          </p:nvSpPr>
          <p:spPr>
            <a:xfrm>
              <a:off x="4044061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4730825" y="1319688"/>
            <a:ext cx="369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4730825" y="2161488"/>
            <a:ext cx="36999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846775" y="3664025"/>
            <a:ext cx="28854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"/>
              <a:buNone/>
              <a:defRPr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●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○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■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●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○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■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●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○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rla"/>
              <a:buChar char="■"/>
              <a:defRPr sz="1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400" y="788717"/>
            <a:ext cx="4782313" cy="272858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 txBox="1">
            <a:spLocks noGrp="1"/>
          </p:cNvSpPr>
          <p:nvPr>
            <p:ph type="ctrTitle"/>
          </p:nvPr>
        </p:nvSpPr>
        <p:spPr>
          <a:xfrm>
            <a:off x="139550" y="1286400"/>
            <a:ext cx="4563600" cy="141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</a:rPr>
              <a:t>Termelétricas</a:t>
            </a:r>
            <a:endParaRPr sz="4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¨Energia Cara e Suja¨</a:t>
            </a:r>
            <a:endParaRPr sz="4000">
              <a:solidFill>
                <a:schemeClr val="accent1"/>
              </a:solidFill>
            </a:endParaRPr>
          </a:p>
        </p:txBody>
      </p:sp>
      <p:sp>
        <p:nvSpPr>
          <p:cNvPr id="318" name="Google Shape;318;p28"/>
          <p:cNvSpPr txBox="1">
            <a:spLocks noGrp="1"/>
          </p:cNvSpPr>
          <p:nvPr>
            <p:ph type="subTitle" idx="1"/>
          </p:nvPr>
        </p:nvSpPr>
        <p:spPr>
          <a:xfrm>
            <a:off x="152400" y="3578850"/>
            <a:ext cx="4186200" cy="15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Eng. Dr. Juliano Bueno de Araujo</a:t>
            </a:r>
            <a:endParaRPr b="1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b="1"/>
              <a:t>ARAYARA.ORG</a:t>
            </a:r>
            <a:endParaRPr b="1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b="1"/>
              <a:t>OPG</a:t>
            </a:r>
            <a:r>
              <a:rPr lang="en"/>
              <a:t> Observatório do Petróleo e Gás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Coalizão Energia Limpa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b="1"/>
              <a:t>COESUS</a:t>
            </a:r>
            <a:r>
              <a:rPr lang="en"/>
              <a:t> Nao Fracking Brasil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8"/>
          <p:cNvGrpSpPr/>
          <p:nvPr/>
        </p:nvGrpSpPr>
        <p:grpSpPr>
          <a:xfrm>
            <a:off x="-29175" y="3295200"/>
            <a:ext cx="4056300" cy="51000"/>
            <a:chOff x="-29175" y="3295200"/>
            <a:chExt cx="4056300" cy="51000"/>
          </a:xfrm>
        </p:grpSpPr>
        <p:cxnSp>
          <p:nvCxnSpPr>
            <p:cNvPr id="320" name="Google Shape;320;p28"/>
            <p:cNvCxnSpPr/>
            <p:nvPr/>
          </p:nvCxnSpPr>
          <p:spPr>
            <a:xfrm>
              <a:off x="-29175" y="3295200"/>
              <a:ext cx="4056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1" name="Google Shape;321;p28"/>
            <p:cNvSpPr/>
            <p:nvPr/>
          </p:nvSpPr>
          <p:spPr>
            <a:xfrm>
              <a:off x="845775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322" name="Google Shape;32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112" y="-256037"/>
            <a:ext cx="1314038" cy="159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28"/>
          <p:cNvGrpSpPr/>
          <p:nvPr/>
        </p:nvGrpSpPr>
        <p:grpSpPr>
          <a:xfrm>
            <a:off x="4565906" y="4056425"/>
            <a:ext cx="1167203" cy="547667"/>
            <a:chOff x="4027125" y="4359300"/>
            <a:chExt cx="521725" cy="244800"/>
          </a:xfrm>
        </p:grpSpPr>
        <p:sp>
          <p:nvSpPr>
            <p:cNvPr id="324" name="Google Shape;324;p28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28"/>
          <p:cNvGrpSpPr/>
          <p:nvPr/>
        </p:nvGrpSpPr>
        <p:grpSpPr>
          <a:xfrm>
            <a:off x="7479156" y="-116750"/>
            <a:ext cx="1167203" cy="547667"/>
            <a:chOff x="4027125" y="4359300"/>
            <a:chExt cx="521725" cy="244800"/>
          </a:xfrm>
        </p:grpSpPr>
        <p:sp>
          <p:nvSpPr>
            <p:cNvPr id="327" name="Google Shape;327;p28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28"/>
          <p:cNvSpPr/>
          <p:nvPr/>
        </p:nvSpPr>
        <p:spPr>
          <a:xfrm>
            <a:off x="3926800" y="868500"/>
            <a:ext cx="417900" cy="4179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30" name="Google Shape;33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854" y="675393"/>
            <a:ext cx="2212848" cy="1590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3360" y="3223105"/>
            <a:ext cx="1453895" cy="129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4331" y="3955207"/>
            <a:ext cx="1453895" cy="12931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28"/>
          <p:cNvGrpSpPr/>
          <p:nvPr/>
        </p:nvGrpSpPr>
        <p:grpSpPr>
          <a:xfrm>
            <a:off x="6906338" y="4795586"/>
            <a:ext cx="2312804" cy="497458"/>
            <a:chOff x="-145925" y="-62768"/>
            <a:chExt cx="3906764" cy="840300"/>
          </a:xfrm>
        </p:grpSpPr>
        <p:sp>
          <p:nvSpPr>
            <p:cNvPr id="334" name="Google Shape;334;p28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4" name="Google Shape;544;p37"/>
          <p:cNvCxnSpPr/>
          <p:nvPr/>
        </p:nvCxnSpPr>
        <p:spPr>
          <a:xfrm>
            <a:off x="4847175" y="2773475"/>
            <a:ext cx="215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5" name="Google Shape;545;p37"/>
          <p:cNvSpPr/>
          <p:nvPr/>
        </p:nvSpPr>
        <p:spPr>
          <a:xfrm>
            <a:off x="6382775" y="2384325"/>
            <a:ext cx="2045400" cy="179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7"/>
          <p:cNvSpPr/>
          <p:nvPr/>
        </p:nvSpPr>
        <p:spPr>
          <a:xfrm>
            <a:off x="6747900" y="1349975"/>
            <a:ext cx="1423500" cy="14235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7" name="Google Shape;547;p37"/>
          <p:cNvSpPr txBox="1">
            <a:spLocks noGrp="1"/>
          </p:cNvSpPr>
          <p:nvPr>
            <p:ph type="title"/>
          </p:nvPr>
        </p:nvSpPr>
        <p:spPr>
          <a:xfrm>
            <a:off x="720000" y="191025"/>
            <a:ext cx="511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#XôTermelétricas</a:t>
            </a:r>
            <a:endParaRPr/>
          </a:p>
        </p:txBody>
      </p:sp>
      <p:cxnSp>
        <p:nvCxnSpPr>
          <p:cNvPr id="548" name="Google Shape;548;p37"/>
          <p:cNvCxnSpPr/>
          <p:nvPr/>
        </p:nvCxnSpPr>
        <p:spPr>
          <a:xfrm>
            <a:off x="0" y="2773475"/>
            <a:ext cx="1785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9" name="Google Shape;549;p37"/>
          <p:cNvCxnSpPr/>
          <p:nvPr/>
        </p:nvCxnSpPr>
        <p:spPr>
          <a:xfrm>
            <a:off x="2194275" y="2773475"/>
            <a:ext cx="215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0" name="Google Shape;550;p37"/>
          <p:cNvGrpSpPr/>
          <p:nvPr/>
        </p:nvGrpSpPr>
        <p:grpSpPr>
          <a:xfrm>
            <a:off x="3034325" y="2540375"/>
            <a:ext cx="466200" cy="466200"/>
            <a:chOff x="3118550" y="2525900"/>
            <a:chExt cx="466200" cy="466200"/>
          </a:xfrm>
        </p:grpSpPr>
        <p:sp>
          <p:nvSpPr>
            <p:cNvPr id="551" name="Google Shape;551;p37"/>
            <p:cNvSpPr/>
            <p:nvPr/>
          </p:nvSpPr>
          <p:spPr>
            <a:xfrm>
              <a:off x="3118550" y="2525900"/>
              <a:ext cx="466200" cy="466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2" name="Google Shape;552;p37"/>
            <p:cNvGrpSpPr/>
            <p:nvPr/>
          </p:nvGrpSpPr>
          <p:grpSpPr>
            <a:xfrm flipH="1">
              <a:off x="3295845" y="2681128"/>
              <a:ext cx="111611" cy="155744"/>
              <a:chOff x="3333474" y="2248417"/>
              <a:chExt cx="216300" cy="392400"/>
            </a:xfrm>
          </p:grpSpPr>
          <p:sp>
            <p:nvSpPr>
              <p:cNvPr id="553" name="Google Shape;553;p37"/>
              <p:cNvSpPr/>
              <p:nvPr/>
            </p:nvSpPr>
            <p:spPr>
              <a:xfrm>
                <a:off x="3333474" y="22484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7"/>
              <p:cNvSpPr/>
              <p:nvPr/>
            </p:nvSpPr>
            <p:spPr>
              <a:xfrm rot="10800000" flipH="1">
                <a:off x="3333474" y="24446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555;p37"/>
          <p:cNvGrpSpPr/>
          <p:nvPr/>
        </p:nvGrpSpPr>
        <p:grpSpPr>
          <a:xfrm>
            <a:off x="5515725" y="2540375"/>
            <a:ext cx="466200" cy="466200"/>
            <a:chOff x="3118550" y="2525900"/>
            <a:chExt cx="466200" cy="466200"/>
          </a:xfrm>
        </p:grpSpPr>
        <p:sp>
          <p:nvSpPr>
            <p:cNvPr id="556" name="Google Shape;556;p37"/>
            <p:cNvSpPr/>
            <p:nvPr/>
          </p:nvSpPr>
          <p:spPr>
            <a:xfrm>
              <a:off x="3118550" y="2525900"/>
              <a:ext cx="466200" cy="466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37"/>
            <p:cNvGrpSpPr/>
            <p:nvPr/>
          </p:nvGrpSpPr>
          <p:grpSpPr>
            <a:xfrm flipH="1">
              <a:off x="3295845" y="2681128"/>
              <a:ext cx="111611" cy="155744"/>
              <a:chOff x="3333474" y="2248417"/>
              <a:chExt cx="216300" cy="392400"/>
            </a:xfrm>
          </p:grpSpPr>
          <p:sp>
            <p:nvSpPr>
              <p:cNvPr id="558" name="Google Shape;558;p37"/>
              <p:cNvSpPr/>
              <p:nvPr/>
            </p:nvSpPr>
            <p:spPr>
              <a:xfrm>
                <a:off x="3333474" y="22484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7"/>
              <p:cNvSpPr/>
              <p:nvPr/>
            </p:nvSpPr>
            <p:spPr>
              <a:xfrm rot="10800000" flipH="1">
                <a:off x="3333474" y="24446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0" name="Google Shape;560;p37"/>
          <p:cNvSpPr/>
          <p:nvPr/>
        </p:nvSpPr>
        <p:spPr>
          <a:xfrm>
            <a:off x="6491100" y="4103475"/>
            <a:ext cx="1937100" cy="7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1" name="Google Shape;5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5488" y="1617725"/>
            <a:ext cx="1548325" cy="9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7"/>
          <p:cNvSpPr txBox="1"/>
          <p:nvPr/>
        </p:nvSpPr>
        <p:spPr>
          <a:xfrm flipH="1">
            <a:off x="6161203" y="2942925"/>
            <a:ext cx="2380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02124"/>
                </a:solidFill>
                <a:latin typeface="Inter"/>
                <a:ea typeface="Inter"/>
                <a:cs typeface="Inter"/>
                <a:sym typeface="Inter"/>
              </a:rPr>
              <a:t>Energia </a:t>
            </a:r>
            <a:endParaRPr sz="2400" b="1">
              <a:solidFill>
                <a:srgbClr val="202124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02124"/>
                </a:solidFill>
                <a:latin typeface="Inter"/>
                <a:ea typeface="Inter"/>
                <a:cs typeface="Inter"/>
                <a:sym typeface="Inter"/>
              </a:rPr>
              <a:t>Cara e Suja</a:t>
            </a:r>
            <a:endParaRPr sz="2400" b="1">
              <a:solidFill>
                <a:srgbClr val="20212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63" name="Google Shape;56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825" y="819350"/>
            <a:ext cx="5399900" cy="422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37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565" name="Google Shape;565;p37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6" name="Google Shape;566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38"/>
          <p:cNvGrpSpPr/>
          <p:nvPr/>
        </p:nvGrpSpPr>
        <p:grpSpPr>
          <a:xfrm>
            <a:off x="-654026" y="539375"/>
            <a:ext cx="7156671" cy="4889256"/>
            <a:chOff x="-519976" y="408850"/>
            <a:chExt cx="7156671" cy="4889256"/>
          </a:xfrm>
        </p:grpSpPr>
        <p:pic>
          <p:nvPicPr>
            <p:cNvPr id="572" name="Google Shape;572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02125" y="2093700"/>
              <a:ext cx="889225" cy="65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38"/>
            <p:cNvPicPr preferRelativeResize="0"/>
            <p:nvPr/>
          </p:nvPicPr>
          <p:blipFill rotWithShape="1">
            <a:blip r:embed="rId4">
              <a:alphaModFix/>
            </a:blip>
            <a:srcRect r="59620" b="3762"/>
            <a:stretch/>
          </p:blipFill>
          <p:spPr>
            <a:xfrm flipH="1">
              <a:off x="0" y="1835875"/>
              <a:ext cx="1234725" cy="168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05700" y="3092525"/>
              <a:ext cx="1374775" cy="1040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7613" y="2093700"/>
              <a:ext cx="4463575" cy="2843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952995" y="3802980"/>
              <a:ext cx="1683700" cy="1495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884623" y="4328700"/>
              <a:ext cx="1068375" cy="681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13250" y="3704175"/>
              <a:ext cx="1374775" cy="1040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612699" y="4571725"/>
              <a:ext cx="1010243" cy="72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16275" y="2939375"/>
              <a:ext cx="889225" cy="65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3700" y="408850"/>
              <a:ext cx="1638800" cy="145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519976" y="1297950"/>
              <a:ext cx="1010243" cy="72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426551" y="648850"/>
              <a:ext cx="1010243" cy="726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4" name="Google Shape;584;p38"/>
          <p:cNvGrpSpPr/>
          <p:nvPr/>
        </p:nvGrpSpPr>
        <p:grpSpPr>
          <a:xfrm>
            <a:off x="2467572" y="539350"/>
            <a:ext cx="5963092" cy="2014718"/>
            <a:chOff x="722275" y="1619641"/>
            <a:chExt cx="3044102" cy="1218309"/>
          </a:xfrm>
        </p:grpSpPr>
        <p:sp>
          <p:nvSpPr>
            <p:cNvPr id="585" name="Google Shape;585;p38"/>
            <p:cNvSpPr/>
            <p:nvPr/>
          </p:nvSpPr>
          <p:spPr>
            <a:xfrm>
              <a:off x="722277" y="1619641"/>
              <a:ext cx="3044100" cy="1218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8"/>
            <p:cNvSpPr/>
            <p:nvPr/>
          </p:nvSpPr>
          <p:spPr>
            <a:xfrm>
              <a:off x="722275" y="1619650"/>
              <a:ext cx="65700" cy="121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38"/>
          <p:cNvSpPr txBox="1">
            <a:spLocks noGrp="1"/>
          </p:cNvSpPr>
          <p:nvPr>
            <p:ph type="title"/>
          </p:nvPr>
        </p:nvSpPr>
        <p:spPr>
          <a:xfrm>
            <a:off x="3217275" y="826450"/>
            <a:ext cx="46383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Queremos Energia Cara? Queremos Falta de Água? Queremos doenças para nossas Famílias ?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Queremos Mudanças Climáticas ?  </a:t>
            </a:r>
            <a:endParaRPr sz="2000"/>
          </a:p>
        </p:txBody>
      </p:sp>
      <p:grpSp>
        <p:nvGrpSpPr>
          <p:cNvPr id="588" name="Google Shape;588;p38"/>
          <p:cNvGrpSpPr/>
          <p:nvPr/>
        </p:nvGrpSpPr>
        <p:grpSpPr>
          <a:xfrm>
            <a:off x="6971029" y="2328900"/>
            <a:ext cx="3086037" cy="1537393"/>
            <a:chOff x="4027125" y="4359300"/>
            <a:chExt cx="491392" cy="244800"/>
          </a:xfrm>
        </p:grpSpPr>
        <p:sp>
          <p:nvSpPr>
            <p:cNvPr id="589" name="Google Shape;589;p38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4248517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Google Shape;591;p38"/>
          <p:cNvGrpSpPr/>
          <p:nvPr/>
        </p:nvGrpSpPr>
        <p:grpSpPr>
          <a:xfrm>
            <a:off x="2802548" y="129802"/>
            <a:ext cx="1197865" cy="596749"/>
            <a:chOff x="4027125" y="4359300"/>
            <a:chExt cx="491392" cy="244800"/>
          </a:xfrm>
        </p:grpSpPr>
        <p:sp>
          <p:nvSpPr>
            <p:cNvPr id="592" name="Google Shape;592;p38"/>
            <p:cNvSpPr/>
            <p:nvPr/>
          </p:nvSpPr>
          <p:spPr>
            <a:xfrm>
              <a:off x="4027125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4248517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38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595" name="Google Shape;595;p38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96" name="Google Shape;596;p3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39"/>
          <p:cNvGrpSpPr/>
          <p:nvPr/>
        </p:nvGrpSpPr>
        <p:grpSpPr>
          <a:xfrm>
            <a:off x="1163790" y="606251"/>
            <a:ext cx="6816412" cy="3540144"/>
            <a:chOff x="722275" y="1619647"/>
            <a:chExt cx="3764102" cy="1218303"/>
          </a:xfrm>
        </p:grpSpPr>
        <p:sp>
          <p:nvSpPr>
            <p:cNvPr id="602" name="Google Shape;602;p39"/>
            <p:cNvSpPr/>
            <p:nvPr/>
          </p:nvSpPr>
          <p:spPr>
            <a:xfrm>
              <a:off x="722277" y="1619647"/>
              <a:ext cx="3764100" cy="1218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722275" y="1619650"/>
              <a:ext cx="65700" cy="121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39"/>
          <p:cNvSpPr txBox="1">
            <a:spLocks noGrp="1"/>
          </p:cNvSpPr>
          <p:nvPr>
            <p:ph type="title"/>
          </p:nvPr>
        </p:nvSpPr>
        <p:spPr>
          <a:xfrm>
            <a:off x="1901688" y="3321750"/>
            <a:ext cx="5340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  Juliano Bueno de Araújo</a:t>
            </a:r>
            <a:endParaRPr/>
          </a:p>
        </p:txBody>
      </p:sp>
      <p:sp>
        <p:nvSpPr>
          <p:cNvPr id="605" name="Google Shape;605;p39"/>
          <p:cNvSpPr txBox="1">
            <a:spLocks noGrp="1"/>
          </p:cNvSpPr>
          <p:nvPr>
            <p:ph type="subTitle" idx="1"/>
          </p:nvPr>
        </p:nvSpPr>
        <p:spPr>
          <a:xfrm>
            <a:off x="2031200" y="1240700"/>
            <a:ext cx="53634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/>
              <a:t>“A Transição Energética Justa, é o único caminho para a transformação do Brasil em uma potência energética, ambiental e climática verdadeira.”</a:t>
            </a:r>
            <a:endParaRPr sz="2400" i="1"/>
          </a:p>
        </p:txBody>
      </p:sp>
      <p:grpSp>
        <p:nvGrpSpPr>
          <p:cNvPr id="606" name="Google Shape;606;p39"/>
          <p:cNvGrpSpPr/>
          <p:nvPr/>
        </p:nvGrpSpPr>
        <p:grpSpPr>
          <a:xfrm>
            <a:off x="6074826" y="3979325"/>
            <a:ext cx="1668188" cy="358808"/>
            <a:chOff x="-145925" y="-62768"/>
            <a:chExt cx="3906764" cy="840300"/>
          </a:xfrm>
        </p:grpSpPr>
        <p:sp>
          <p:nvSpPr>
            <p:cNvPr id="607" name="Google Shape;607;p39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" name="Google Shape;610;p39"/>
          <p:cNvSpPr/>
          <p:nvPr/>
        </p:nvSpPr>
        <p:spPr>
          <a:xfrm rot="376">
            <a:off x="246929" y="279248"/>
            <a:ext cx="1404723" cy="1010519"/>
          </a:xfrm>
          <a:custGeom>
            <a:avLst/>
            <a:gdLst/>
            <a:ahLst/>
            <a:cxnLst/>
            <a:rect l="l" t="t" r="r" b="b"/>
            <a:pathLst>
              <a:path w="15353" h="11040" extrusionOk="0">
                <a:moveTo>
                  <a:pt x="4069" y="1"/>
                </a:moveTo>
                <a:lnTo>
                  <a:pt x="976" y="4693"/>
                </a:lnTo>
                <a:cubicBezTo>
                  <a:pt x="380" y="5561"/>
                  <a:pt x="0" y="6483"/>
                  <a:pt x="0" y="7568"/>
                </a:cubicBezTo>
                <a:cubicBezTo>
                  <a:pt x="0" y="9738"/>
                  <a:pt x="1600" y="11013"/>
                  <a:pt x="3336" y="11013"/>
                </a:cubicBezTo>
                <a:cubicBezTo>
                  <a:pt x="5262" y="11013"/>
                  <a:pt x="6673" y="9575"/>
                  <a:pt x="6673" y="7568"/>
                </a:cubicBezTo>
                <a:cubicBezTo>
                  <a:pt x="6673" y="6456"/>
                  <a:pt x="6211" y="5398"/>
                  <a:pt x="5235" y="4747"/>
                </a:cubicBezTo>
                <a:lnTo>
                  <a:pt x="7296" y="28"/>
                </a:lnTo>
                <a:lnTo>
                  <a:pt x="7296" y="1"/>
                </a:lnTo>
                <a:close/>
                <a:moveTo>
                  <a:pt x="12179" y="1"/>
                </a:moveTo>
                <a:lnTo>
                  <a:pt x="9087" y="4693"/>
                </a:lnTo>
                <a:cubicBezTo>
                  <a:pt x="8490" y="5561"/>
                  <a:pt x="8110" y="6483"/>
                  <a:pt x="8110" y="7568"/>
                </a:cubicBezTo>
                <a:cubicBezTo>
                  <a:pt x="8110" y="9738"/>
                  <a:pt x="9710" y="11040"/>
                  <a:pt x="11419" y="11040"/>
                </a:cubicBezTo>
                <a:cubicBezTo>
                  <a:pt x="13372" y="11040"/>
                  <a:pt x="14783" y="9575"/>
                  <a:pt x="14783" y="7568"/>
                </a:cubicBezTo>
                <a:cubicBezTo>
                  <a:pt x="14783" y="6456"/>
                  <a:pt x="14321" y="5398"/>
                  <a:pt x="13291" y="4720"/>
                </a:cubicBezTo>
                <a:lnTo>
                  <a:pt x="15352" y="1"/>
                </a:lnTo>
                <a:close/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39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612" name="Google Shape;612;p39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3" name="Google Shape;613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0"/>
          <p:cNvSpPr/>
          <p:nvPr/>
        </p:nvSpPr>
        <p:spPr>
          <a:xfrm>
            <a:off x="713100" y="839400"/>
            <a:ext cx="3464700" cy="34647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9" name="Google Shape;619;p40"/>
          <p:cNvSpPr txBox="1">
            <a:spLocks noGrp="1"/>
          </p:cNvSpPr>
          <p:nvPr>
            <p:ph type="subTitle" idx="1"/>
          </p:nvPr>
        </p:nvSpPr>
        <p:spPr>
          <a:xfrm>
            <a:off x="5323425" y="539400"/>
            <a:ext cx="2832900" cy="20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Obrigado!</a:t>
            </a:r>
            <a:endParaRPr sz="24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Eng. Dr. Juliano Bueno de Araújo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juliano@arayara.org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+55 (41) 99845-3000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www.arayara.org</a:t>
            </a:r>
            <a:endParaRPr/>
          </a:p>
        </p:txBody>
      </p:sp>
      <p:sp>
        <p:nvSpPr>
          <p:cNvPr id="620" name="Google Shape;620;p40"/>
          <p:cNvSpPr txBox="1"/>
          <p:nvPr/>
        </p:nvSpPr>
        <p:spPr>
          <a:xfrm>
            <a:off x="5323425" y="4169400"/>
            <a:ext cx="28329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Please keep this slide for attribution</a:t>
            </a:r>
            <a:endParaRPr sz="1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21" name="Google Shape;621;p40"/>
          <p:cNvSpPr/>
          <p:nvPr/>
        </p:nvSpPr>
        <p:spPr>
          <a:xfrm rot="5400000">
            <a:off x="4131008" y="4286089"/>
            <a:ext cx="1002900" cy="909300"/>
          </a:xfrm>
          <a:prstGeom prst="parallelogram">
            <a:avLst>
              <a:gd name="adj" fmla="val 5662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2" name="Google Shape;6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275" y="1066800"/>
            <a:ext cx="2961950" cy="29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0"/>
          <p:cNvSpPr/>
          <p:nvPr/>
        </p:nvSpPr>
        <p:spPr>
          <a:xfrm>
            <a:off x="5360475" y="3318375"/>
            <a:ext cx="2832900" cy="1442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0"/>
          <p:cNvSpPr txBox="1"/>
          <p:nvPr/>
        </p:nvSpPr>
        <p:spPr>
          <a:xfrm>
            <a:off x="5461050" y="3815450"/>
            <a:ext cx="159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@arayaraoficial</a:t>
            </a:r>
            <a:endParaRPr b="1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625" name="Google Shape;625;p40"/>
          <p:cNvGrpSpPr/>
          <p:nvPr/>
        </p:nvGrpSpPr>
        <p:grpSpPr>
          <a:xfrm>
            <a:off x="6027451" y="3204971"/>
            <a:ext cx="428523" cy="428118"/>
            <a:chOff x="3763184" y="3817357"/>
            <a:chExt cx="356865" cy="356498"/>
          </a:xfrm>
        </p:grpSpPr>
        <p:sp>
          <p:nvSpPr>
            <p:cNvPr id="626" name="Google Shape;626;p40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0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40"/>
          <p:cNvGrpSpPr/>
          <p:nvPr/>
        </p:nvGrpSpPr>
        <p:grpSpPr>
          <a:xfrm>
            <a:off x="6628357" y="3204971"/>
            <a:ext cx="428083" cy="428118"/>
            <a:chOff x="4211985" y="3817357"/>
            <a:chExt cx="356498" cy="356498"/>
          </a:xfrm>
        </p:grpSpPr>
        <p:sp>
          <p:nvSpPr>
            <p:cNvPr id="631" name="Google Shape;631;p40"/>
            <p:cNvSpPr/>
            <p:nvPr/>
          </p:nvSpPr>
          <p:spPr>
            <a:xfrm>
              <a:off x="4211985" y="3817357"/>
              <a:ext cx="356498" cy="356498"/>
            </a:xfrm>
            <a:custGeom>
              <a:avLst/>
              <a:gdLst/>
              <a:ahLst/>
              <a:cxnLst/>
              <a:rect l="l" t="t" r="r" b="b"/>
              <a:pathLst>
                <a:path w="13599" h="13599" extrusionOk="0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53" y="13598"/>
                    <a:pt x="13599" y="10552"/>
                    <a:pt x="13599" y="6799"/>
                  </a:cubicBezTo>
                  <a:cubicBezTo>
                    <a:pt x="13599" y="3046"/>
                    <a:pt x="10553" y="0"/>
                    <a:pt x="6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0"/>
            <p:cNvSpPr/>
            <p:nvPr/>
          </p:nvSpPr>
          <p:spPr>
            <a:xfrm>
              <a:off x="4288061" y="3909555"/>
              <a:ext cx="227756" cy="187463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" name="Google Shape;633;p40"/>
          <p:cNvGrpSpPr/>
          <p:nvPr/>
        </p:nvGrpSpPr>
        <p:grpSpPr>
          <a:xfrm>
            <a:off x="5426562" y="3204971"/>
            <a:ext cx="428523" cy="428559"/>
            <a:chOff x="2866317" y="3817357"/>
            <a:chExt cx="356865" cy="356865"/>
          </a:xfrm>
        </p:grpSpPr>
        <p:sp>
          <p:nvSpPr>
            <p:cNvPr id="634" name="Google Shape;634;p40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0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40"/>
          <p:cNvGrpSpPr/>
          <p:nvPr/>
        </p:nvGrpSpPr>
        <p:grpSpPr>
          <a:xfrm>
            <a:off x="7228992" y="3199941"/>
            <a:ext cx="436251" cy="437293"/>
            <a:chOff x="1190200" y="238125"/>
            <a:chExt cx="5212075" cy="5212075"/>
          </a:xfrm>
        </p:grpSpPr>
        <p:sp>
          <p:nvSpPr>
            <p:cNvPr id="637" name="Google Shape;637;p40"/>
            <p:cNvSpPr/>
            <p:nvPr/>
          </p:nvSpPr>
          <p:spPr>
            <a:xfrm>
              <a:off x="1190200" y="238125"/>
              <a:ext cx="5212075" cy="5212075"/>
            </a:xfrm>
            <a:custGeom>
              <a:avLst/>
              <a:gdLst/>
              <a:ahLst/>
              <a:cxnLst/>
              <a:rect l="l" t="t" r="r" b="b"/>
              <a:pathLst>
                <a:path w="208483" h="208483" extrusionOk="0">
                  <a:moveTo>
                    <a:pt x="104241" y="0"/>
                  </a:moveTo>
                  <a:cubicBezTo>
                    <a:pt x="46667" y="0"/>
                    <a:pt x="0" y="46667"/>
                    <a:pt x="0" y="104241"/>
                  </a:cubicBezTo>
                  <a:cubicBezTo>
                    <a:pt x="0" y="161816"/>
                    <a:pt x="46667" y="208483"/>
                    <a:pt x="104241" y="208483"/>
                  </a:cubicBezTo>
                  <a:cubicBezTo>
                    <a:pt x="161816" y="208483"/>
                    <a:pt x="208482" y="161816"/>
                    <a:pt x="208482" y="104241"/>
                  </a:cubicBezTo>
                  <a:cubicBezTo>
                    <a:pt x="208482" y="46667"/>
                    <a:pt x="161816" y="0"/>
                    <a:pt x="10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0"/>
            <p:cNvSpPr/>
            <p:nvPr/>
          </p:nvSpPr>
          <p:spPr>
            <a:xfrm>
              <a:off x="2368338" y="1220419"/>
              <a:ext cx="2856522" cy="3247339"/>
            </a:xfrm>
            <a:custGeom>
              <a:avLst/>
              <a:gdLst/>
              <a:ahLst/>
              <a:cxnLst/>
              <a:rect l="l" t="t" r="r" b="b"/>
              <a:pathLst>
                <a:path w="130928" h="148841" extrusionOk="0">
                  <a:moveTo>
                    <a:pt x="70184" y="0"/>
                  </a:moveTo>
                  <a:cubicBezTo>
                    <a:pt x="67749" y="0"/>
                    <a:pt x="65781" y="1968"/>
                    <a:pt x="65781" y="4370"/>
                  </a:cubicBezTo>
                  <a:lnTo>
                    <a:pt x="65781" y="100105"/>
                  </a:lnTo>
                  <a:cubicBezTo>
                    <a:pt x="65781" y="106844"/>
                    <a:pt x="61744" y="112915"/>
                    <a:pt x="55507" y="115483"/>
                  </a:cubicBezTo>
                  <a:cubicBezTo>
                    <a:pt x="53445" y="116348"/>
                    <a:pt x="51279" y="116767"/>
                    <a:pt x="49132" y="116767"/>
                  </a:cubicBezTo>
                  <a:cubicBezTo>
                    <a:pt x="44819" y="116767"/>
                    <a:pt x="40578" y="115076"/>
                    <a:pt x="37394" y="111914"/>
                  </a:cubicBezTo>
                  <a:cubicBezTo>
                    <a:pt x="32624" y="107177"/>
                    <a:pt x="31156" y="100039"/>
                    <a:pt x="33691" y="93801"/>
                  </a:cubicBezTo>
                  <a:cubicBezTo>
                    <a:pt x="36260" y="87563"/>
                    <a:pt x="42297" y="83493"/>
                    <a:pt x="49035" y="83460"/>
                  </a:cubicBezTo>
                  <a:cubicBezTo>
                    <a:pt x="51437" y="83460"/>
                    <a:pt x="53405" y="81492"/>
                    <a:pt x="53405" y="79090"/>
                  </a:cubicBezTo>
                  <a:lnTo>
                    <a:pt x="53405" y="55740"/>
                  </a:lnTo>
                  <a:cubicBezTo>
                    <a:pt x="53405" y="53305"/>
                    <a:pt x="51437" y="51370"/>
                    <a:pt x="49035" y="51370"/>
                  </a:cubicBezTo>
                  <a:cubicBezTo>
                    <a:pt x="21983" y="51370"/>
                    <a:pt x="0" y="73253"/>
                    <a:pt x="0" y="100105"/>
                  </a:cubicBezTo>
                  <a:cubicBezTo>
                    <a:pt x="0" y="126991"/>
                    <a:pt x="21949" y="148840"/>
                    <a:pt x="49002" y="148840"/>
                  </a:cubicBezTo>
                  <a:cubicBezTo>
                    <a:pt x="76021" y="148840"/>
                    <a:pt x="98037" y="126991"/>
                    <a:pt x="98037" y="100105"/>
                  </a:cubicBezTo>
                  <a:lnTo>
                    <a:pt x="98037" y="57742"/>
                  </a:lnTo>
                  <a:cubicBezTo>
                    <a:pt x="106751" y="62347"/>
                    <a:pt x="116484" y="64780"/>
                    <a:pt x="126356" y="64780"/>
                  </a:cubicBezTo>
                  <a:cubicBezTo>
                    <a:pt x="126423" y="64780"/>
                    <a:pt x="126490" y="64780"/>
                    <a:pt x="126557" y="64780"/>
                  </a:cubicBezTo>
                  <a:cubicBezTo>
                    <a:pt x="128959" y="64780"/>
                    <a:pt x="130927" y="62812"/>
                    <a:pt x="130927" y="60410"/>
                  </a:cubicBezTo>
                  <a:lnTo>
                    <a:pt x="130927" y="37094"/>
                  </a:lnTo>
                  <a:cubicBezTo>
                    <a:pt x="130927" y="34658"/>
                    <a:pt x="128959" y="32724"/>
                    <a:pt x="126557" y="32724"/>
                  </a:cubicBezTo>
                  <a:cubicBezTo>
                    <a:pt x="110813" y="32724"/>
                    <a:pt x="98037" y="19981"/>
                    <a:pt x="98037" y="4370"/>
                  </a:cubicBezTo>
                  <a:cubicBezTo>
                    <a:pt x="98037" y="1968"/>
                    <a:pt x="96069" y="0"/>
                    <a:pt x="9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9"/>
          <p:cNvPicPr preferRelativeResize="0"/>
          <p:nvPr/>
        </p:nvPicPr>
        <p:blipFill rotWithShape="1">
          <a:blip r:embed="rId3">
            <a:alphaModFix/>
          </a:blip>
          <a:srcRect l="9578" r="31291"/>
          <a:stretch/>
        </p:blipFill>
        <p:spPr>
          <a:xfrm>
            <a:off x="3761925" y="75"/>
            <a:ext cx="4798900" cy="514334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9"/>
          <p:cNvSpPr txBox="1">
            <a:spLocks noGrp="1"/>
          </p:cNvSpPr>
          <p:nvPr>
            <p:ph type="title"/>
          </p:nvPr>
        </p:nvSpPr>
        <p:spPr>
          <a:xfrm>
            <a:off x="588250" y="1770600"/>
            <a:ext cx="3409500" cy="17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ARAYARA.org</a:t>
            </a:r>
            <a:endParaRPr/>
          </a:p>
        </p:txBody>
      </p:sp>
      <p:grpSp>
        <p:nvGrpSpPr>
          <p:cNvPr id="343" name="Google Shape;343;p29"/>
          <p:cNvGrpSpPr/>
          <p:nvPr/>
        </p:nvGrpSpPr>
        <p:grpSpPr>
          <a:xfrm>
            <a:off x="1139427" y="2957205"/>
            <a:ext cx="3521580" cy="1754722"/>
            <a:chOff x="722273" y="1619647"/>
            <a:chExt cx="2532600" cy="1218303"/>
          </a:xfrm>
        </p:grpSpPr>
        <p:sp>
          <p:nvSpPr>
            <p:cNvPr id="344" name="Google Shape;344;p29"/>
            <p:cNvSpPr/>
            <p:nvPr/>
          </p:nvSpPr>
          <p:spPr>
            <a:xfrm>
              <a:off x="722273" y="1619647"/>
              <a:ext cx="2532600" cy="1218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722275" y="1619650"/>
              <a:ext cx="65700" cy="121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29"/>
          <p:cNvSpPr txBox="1">
            <a:spLocks noGrp="1"/>
          </p:cNvSpPr>
          <p:nvPr>
            <p:ph type="subTitle" idx="1"/>
          </p:nvPr>
        </p:nvSpPr>
        <p:spPr>
          <a:xfrm>
            <a:off x="1486338" y="2985777"/>
            <a:ext cx="29277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Uma organização brasileira, que atua há 30 anos em todo território nacional. Especializada em Energia, Transição Energética, Meio Ambiente, Clima e Direitos 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9"/>
          <p:cNvSpPr/>
          <p:nvPr/>
        </p:nvSpPr>
        <p:spPr>
          <a:xfrm>
            <a:off x="3544938" y="715963"/>
            <a:ext cx="869100" cy="8691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1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8" name="Google Shape;348;p29"/>
          <p:cNvSpPr/>
          <p:nvPr/>
        </p:nvSpPr>
        <p:spPr>
          <a:xfrm rot="5400000">
            <a:off x="324158" y="4293164"/>
            <a:ext cx="1002900" cy="909300"/>
          </a:xfrm>
          <a:prstGeom prst="parallelogram">
            <a:avLst>
              <a:gd name="adj" fmla="val 5662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689" y="724089"/>
            <a:ext cx="795025" cy="7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9"/>
          <p:cNvPicPr preferRelativeResize="0"/>
          <p:nvPr/>
        </p:nvPicPr>
        <p:blipFill rotWithShape="1">
          <a:blip r:embed="rId3">
            <a:alphaModFix/>
          </a:blip>
          <a:srcRect l="86121" t="94542" r="-1375"/>
          <a:stretch/>
        </p:blipFill>
        <p:spPr>
          <a:xfrm rot="-5400000">
            <a:off x="7973000" y="4556254"/>
            <a:ext cx="909300" cy="206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0"/>
          <p:cNvPicPr preferRelativeResize="0"/>
          <p:nvPr/>
        </p:nvPicPr>
        <p:blipFill rotWithShape="1">
          <a:blip r:embed="rId3">
            <a:alphaModFix/>
          </a:blip>
          <a:srcRect l="20992" t="18249" r="22269" b="8280"/>
          <a:stretch/>
        </p:blipFill>
        <p:spPr>
          <a:xfrm>
            <a:off x="7195022" y="1390826"/>
            <a:ext cx="1720378" cy="1484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p30"/>
          <p:cNvGrpSpPr/>
          <p:nvPr/>
        </p:nvGrpSpPr>
        <p:grpSpPr>
          <a:xfrm>
            <a:off x="5481687" y="3122888"/>
            <a:ext cx="1551195" cy="1532825"/>
            <a:chOff x="1033800" y="1531575"/>
            <a:chExt cx="3777875" cy="3105399"/>
          </a:xfrm>
        </p:grpSpPr>
        <p:pic>
          <p:nvPicPr>
            <p:cNvPr id="357" name="Google Shape;357;p30"/>
            <p:cNvPicPr preferRelativeResize="0"/>
            <p:nvPr/>
          </p:nvPicPr>
          <p:blipFill rotWithShape="1">
            <a:blip r:embed="rId4">
              <a:alphaModFix/>
            </a:blip>
            <a:srcRect l="24129" t="21232" r="24889" b="11126"/>
            <a:stretch/>
          </p:blipFill>
          <p:spPr>
            <a:xfrm>
              <a:off x="1033800" y="1531575"/>
              <a:ext cx="3777875" cy="3105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30"/>
            <p:cNvSpPr txBox="1"/>
            <p:nvPr/>
          </p:nvSpPr>
          <p:spPr>
            <a:xfrm>
              <a:off x="1438603" y="2693016"/>
              <a:ext cx="1292700" cy="71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Encode Sans"/>
                  <a:ea typeface="Encode Sans"/>
                  <a:cs typeface="Encode Sans"/>
                  <a:sym typeface="Encode Sans"/>
                </a:rPr>
                <a:t>2021</a:t>
              </a:r>
              <a:endParaRPr sz="1100" b="1"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</p:grpSp>
      <p:sp>
        <p:nvSpPr>
          <p:cNvPr id="359" name="Google Shape;359;p30"/>
          <p:cNvSpPr txBox="1">
            <a:spLocks noGrp="1"/>
          </p:cNvSpPr>
          <p:nvPr>
            <p:ph type="title"/>
          </p:nvPr>
        </p:nvSpPr>
        <p:spPr>
          <a:xfrm>
            <a:off x="152400" y="462150"/>
            <a:ext cx="66336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expansao da Matriz Energética Fóssil gera empobrecimento </a:t>
            </a:r>
            <a:endParaRPr sz="2400"/>
          </a:p>
        </p:txBody>
      </p:sp>
      <p:grpSp>
        <p:nvGrpSpPr>
          <p:cNvPr id="360" name="Google Shape;360;p30"/>
          <p:cNvGrpSpPr/>
          <p:nvPr/>
        </p:nvGrpSpPr>
        <p:grpSpPr>
          <a:xfrm>
            <a:off x="5490241" y="1416480"/>
            <a:ext cx="1551321" cy="1484240"/>
            <a:chOff x="5003157" y="1781518"/>
            <a:chExt cx="2616498" cy="2156699"/>
          </a:xfrm>
        </p:grpSpPr>
        <p:pic>
          <p:nvPicPr>
            <p:cNvPr id="361" name="Google Shape;361;p30"/>
            <p:cNvPicPr preferRelativeResize="0"/>
            <p:nvPr/>
          </p:nvPicPr>
          <p:blipFill rotWithShape="1">
            <a:blip r:embed="rId5">
              <a:alphaModFix/>
            </a:blip>
            <a:srcRect l="23743" t="20014" r="18429" b="12344"/>
            <a:stretch/>
          </p:blipFill>
          <p:spPr>
            <a:xfrm>
              <a:off x="5003157" y="1781518"/>
              <a:ext cx="2616498" cy="2156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30"/>
            <p:cNvSpPr txBox="1"/>
            <p:nvPr/>
          </p:nvSpPr>
          <p:spPr>
            <a:xfrm>
              <a:off x="5444632" y="2654683"/>
              <a:ext cx="994500" cy="51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Encode Sans"/>
                  <a:ea typeface="Encode Sans"/>
                  <a:cs typeface="Encode Sans"/>
                  <a:sym typeface="Encode Sans"/>
                </a:rPr>
                <a:t>2000</a:t>
              </a:r>
              <a:endParaRPr sz="1100" b="1"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</p:grpSp>
      <p:pic>
        <p:nvPicPr>
          <p:cNvPr id="363" name="Google Shape;363;p30"/>
          <p:cNvPicPr preferRelativeResize="0"/>
          <p:nvPr/>
        </p:nvPicPr>
        <p:blipFill rotWithShape="1">
          <a:blip r:embed="rId6">
            <a:alphaModFix/>
          </a:blip>
          <a:srcRect t="9763"/>
          <a:stretch/>
        </p:blipFill>
        <p:spPr>
          <a:xfrm>
            <a:off x="-41700" y="1416474"/>
            <a:ext cx="5289952" cy="2950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30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365" name="Google Shape;365;p30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6" name="Google Shape;366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" name="Google Shape;367;p30"/>
          <p:cNvGrpSpPr/>
          <p:nvPr/>
        </p:nvGrpSpPr>
        <p:grpSpPr>
          <a:xfrm>
            <a:off x="7266300" y="3076301"/>
            <a:ext cx="1608542" cy="1532825"/>
            <a:chOff x="4696800" y="718775"/>
            <a:chExt cx="4020350" cy="3105399"/>
          </a:xfrm>
        </p:grpSpPr>
        <p:pic>
          <p:nvPicPr>
            <p:cNvPr id="368" name="Google Shape;368;p30"/>
            <p:cNvPicPr preferRelativeResize="0"/>
            <p:nvPr/>
          </p:nvPicPr>
          <p:blipFill rotWithShape="1">
            <a:blip r:embed="rId8">
              <a:alphaModFix/>
            </a:blip>
            <a:srcRect l="22747" t="22340" r="23002" b="10023"/>
            <a:stretch/>
          </p:blipFill>
          <p:spPr>
            <a:xfrm>
              <a:off x="4696800" y="718775"/>
              <a:ext cx="4020350" cy="3105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30"/>
            <p:cNvSpPr txBox="1"/>
            <p:nvPr/>
          </p:nvSpPr>
          <p:spPr>
            <a:xfrm>
              <a:off x="5387184" y="1825145"/>
              <a:ext cx="1464900" cy="71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Encode Sans"/>
                  <a:ea typeface="Encode Sans"/>
                  <a:cs typeface="Encode Sans"/>
                  <a:sym typeface="Encode Sans"/>
                </a:rPr>
                <a:t>2031</a:t>
              </a:r>
              <a:endParaRPr sz="1100" b="1"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</p:grpSp>
      <p:sp>
        <p:nvSpPr>
          <p:cNvPr id="370" name="Google Shape;370;p30"/>
          <p:cNvSpPr txBox="1"/>
          <p:nvPr/>
        </p:nvSpPr>
        <p:spPr>
          <a:xfrm>
            <a:off x="7581250" y="2066472"/>
            <a:ext cx="625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Encode Sans"/>
                <a:ea typeface="Encode Sans"/>
                <a:cs typeface="Encode Sans"/>
                <a:sym typeface="Encode Sans"/>
              </a:rPr>
              <a:t>2010</a:t>
            </a:r>
            <a:endParaRPr sz="11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371" name="Google Shape;371;p30"/>
          <p:cNvSpPr txBox="1"/>
          <p:nvPr/>
        </p:nvSpPr>
        <p:spPr>
          <a:xfrm>
            <a:off x="106197" y="4527900"/>
            <a:ext cx="893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ER crescerá 2,91% enquanto as fósseis 41,97%. Na matriz, fósseis serão 26,5% (20,74% em 2021) e RE 71,34% (77,02% in 2021) - (Monitor Fóssil e Monitor Energia ). </a:t>
            </a:r>
            <a:endParaRPr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372" name="Google Shape;372;p30"/>
          <p:cNvSpPr txBox="1"/>
          <p:nvPr/>
        </p:nvSpPr>
        <p:spPr>
          <a:xfrm>
            <a:off x="8335225" y="46215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/>
          <p:nvPr/>
        </p:nvSpPr>
        <p:spPr>
          <a:xfrm>
            <a:off x="713226" y="539361"/>
            <a:ext cx="7717500" cy="406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1"/>
          <p:cNvSpPr txBox="1"/>
          <p:nvPr/>
        </p:nvSpPr>
        <p:spPr>
          <a:xfrm>
            <a:off x="653450" y="688050"/>
            <a:ext cx="38679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Forte Expansão Fóssil no Brasil</a:t>
            </a:r>
            <a:endParaRPr sz="2800" b="1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379" name="Google Shape;379;p31"/>
          <p:cNvPicPr preferRelativeResize="0"/>
          <p:nvPr/>
        </p:nvPicPr>
        <p:blipFill rotWithShape="1">
          <a:blip r:embed="rId3">
            <a:alphaModFix/>
          </a:blip>
          <a:srcRect t="4374" b="18070"/>
          <a:stretch/>
        </p:blipFill>
        <p:spPr>
          <a:xfrm>
            <a:off x="4521350" y="455225"/>
            <a:ext cx="4117077" cy="451615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1"/>
          <p:cNvSpPr/>
          <p:nvPr/>
        </p:nvSpPr>
        <p:spPr>
          <a:xfrm>
            <a:off x="2710850" y="4175325"/>
            <a:ext cx="1749000" cy="5934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1"/>
          <p:cNvSpPr/>
          <p:nvPr/>
        </p:nvSpPr>
        <p:spPr>
          <a:xfrm>
            <a:off x="2706175" y="3260650"/>
            <a:ext cx="1749000" cy="5934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1"/>
          <p:cNvSpPr/>
          <p:nvPr/>
        </p:nvSpPr>
        <p:spPr>
          <a:xfrm>
            <a:off x="2706175" y="2369100"/>
            <a:ext cx="1749000" cy="5934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/>
          <p:nvPr/>
        </p:nvSpPr>
        <p:spPr>
          <a:xfrm>
            <a:off x="2709250" y="1454025"/>
            <a:ext cx="1749000" cy="5934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1"/>
          <p:cNvSpPr/>
          <p:nvPr/>
        </p:nvSpPr>
        <p:spPr>
          <a:xfrm>
            <a:off x="2389176" y="1477550"/>
            <a:ext cx="20652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74 novas termel</a:t>
            </a: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étricas gás</a:t>
            </a:r>
            <a:endParaRPr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385" name="Google Shape;385;p31"/>
          <p:cNvCxnSpPr/>
          <p:nvPr/>
        </p:nvCxnSpPr>
        <p:spPr>
          <a:xfrm rot="10800000" flipH="1">
            <a:off x="1306075" y="1897775"/>
            <a:ext cx="487200" cy="1091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Google Shape;386;p31"/>
          <p:cNvSpPr/>
          <p:nvPr/>
        </p:nvSpPr>
        <p:spPr>
          <a:xfrm>
            <a:off x="1793275" y="1428025"/>
            <a:ext cx="692400" cy="6924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Ge</a:t>
            </a:r>
            <a:r>
              <a:rPr lang="en" sz="2000" b="1">
                <a:latin typeface="Fira Sans"/>
                <a:ea typeface="Fira Sans"/>
                <a:cs typeface="Fira Sans"/>
                <a:sym typeface="Fira Sans"/>
              </a:rPr>
              <a:t>r</a:t>
            </a:r>
            <a:endParaRPr sz="2000" b="1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7" name="Google Shape;387;p31"/>
          <p:cNvSpPr/>
          <p:nvPr/>
        </p:nvSpPr>
        <p:spPr>
          <a:xfrm>
            <a:off x="2354150" y="2460750"/>
            <a:ext cx="21786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19 novos terminais de GNL</a:t>
            </a:r>
            <a:endParaRPr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388" name="Google Shape;388;p31"/>
          <p:cNvCxnSpPr>
            <a:endCxn id="389" idx="2"/>
          </p:cNvCxnSpPr>
          <p:nvPr/>
        </p:nvCxnSpPr>
        <p:spPr>
          <a:xfrm rot="10800000" flipH="1">
            <a:off x="1328875" y="2665788"/>
            <a:ext cx="464400" cy="3243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9" name="Google Shape;389;p31"/>
          <p:cNvSpPr/>
          <p:nvPr/>
        </p:nvSpPr>
        <p:spPr>
          <a:xfrm>
            <a:off x="1793275" y="2319588"/>
            <a:ext cx="692400" cy="6924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Fira Sans"/>
                <a:ea typeface="Fira Sans"/>
                <a:cs typeface="Fira Sans"/>
                <a:sym typeface="Fira Sans"/>
              </a:rPr>
              <a:t>GNL</a:t>
            </a:r>
            <a:endParaRPr sz="2000" b="1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0" name="Google Shape;390;p31"/>
          <p:cNvSpPr/>
          <p:nvPr/>
        </p:nvSpPr>
        <p:spPr>
          <a:xfrm>
            <a:off x="2338750" y="3352300"/>
            <a:ext cx="24111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2.040 novos blocos de petr</a:t>
            </a: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óleo e gás</a:t>
            </a:r>
            <a:endParaRPr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391" name="Google Shape;391;p31"/>
          <p:cNvCxnSpPr>
            <a:endCxn id="392" idx="2"/>
          </p:cNvCxnSpPr>
          <p:nvPr/>
        </p:nvCxnSpPr>
        <p:spPr>
          <a:xfrm>
            <a:off x="1306075" y="2969338"/>
            <a:ext cx="487200" cy="58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31"/>
          <p:cNvSpPr/>
          <p:nvPr/>
        </p:nvSpPr>
        <p:spPr>
          <a:xfrm>
            <a:off x="1793275" y="3211138"/>
            <a:ext cx="692400" cy="6924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EXP</a:t>
            </a:r>
            <a:endParaRPr sz="2000" b="1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3" name="Google Shape;393;p31"/>
          <p:cNvSpPr/>
          <p:nvPr/>
        </p:nvSpPr>
        <p:spPr>
          <a:xfrm>
            <a:off x="2364175" y="4261725"/>
            <a:ext cx="1862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62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9.286 KM </a:t>
            </a: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de gasodutos</a:t>
            </a:r>
            <a:endParaRPr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394" name="Google Shape;394;p31"/>
          <p:cNvCxnSpPr>
            <a:endCxn id="395" idx="2"/>
          </p:cNvCxnSpPr>
          <p:nvPr/>
        </p:nvCxnSpPr>
        <p:spPr>
          <a:xfrm>
            <a:off x="1301275" y="2960925"/>
            <a:ext cx="492000" cy="1511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31"/>
          <p:cNvSpPr/>
          <p:nvPr/>
        </p:nvSpPr>
        <p:spPr>
          <a:xfrm>
            <a:off x="1793275" y="4125825"/>
            <a:ext cx="692400" cy="6924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Infr</a:t>
            </a:r>
            <a:endParaRPr sz="2000" b="1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6" name="Google Shape;396;p31"/>
          <p:cNvSpPr txBox="1"/>
          <p:nvPr/>
        </p:nvSpPr>
        <p:spPr>
          <a:xfrm>
            <a:off x="156750" y="4818225"/>
            <a:ext cx="883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Encode Sans"/>
                <a:ea typeface="Encode Sans"/>
                <a:cs typeface="Encode Sans"/>
                <a:sym typeface="Encode Sans"/>
              </a:rPr>
              <a:t>4o país em crescimento de produção de petróleo e gás nos próximos 3 anos</a:t>
            </a:r>
            <a:endParaRPr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397" name="Google Shape;3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00" y="2301540"/>
            <a:ext cx="1121208" cy="105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2"/>
          <p:cNvSpPr/>
          <p:nvPr/>
        </p:nvSpPr>
        <p:spPr>
          <a:xfrm>
            <a:off x="820525" y="1424075"/>
            <a:ext cx="2284500" cy="22845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3" name="Google Shape;403;p32"/>
          <p:cNvSpPr/>
          <p:nvPr/>
        </p:nvSpPr>
        <p:spPr>
          <a:xfrm>
            <a:off x="3429750" y="1424075"/>
            <a:ext cx="2284500" cy="22845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4" name="Google Shape;404;p32"/>
          <p:cNvSpPr/>
          <p:nvPr/>
        </p:nvSpPr>
        <p:spPr>
          <a:xfrm>
            <a:off x="6038975" y="1424075"/>
            <a:ext cx="2284500" cy="22845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5" name="Google Shape;405;p32"/>
          <p:cNvSpPr txBox="1">
            <a:spLocks noGrp="1"/>
          </p:cNvSpPr>
          <p:nvPr>
            <p:ph type="title"/>
          </p:nvPr>
        </p:nvSpPr>
        <p:spPr>
          <a:xfrm>
            <a:off x="720000" y="1172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GÁS Natural !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Energia Fóssil não renovável</a:t>
            </a:r>
            <a:endParaRPr sz="3300"/>
          </a:p>
        </p:txBody>
      </p:sp>
      <p:sp>
        <p:nvSpPr>
          <p:cNvPr id="406" name="Google Shape;406;p32"/>
          <p:cNvSpPr txBox="1">
            <a:spLocks noGrp="1"/>
          </p:cNvSpPr>
          <p:nvPr>
            <p:ph type="title" idx="2"/>
          </p:nvPr>
        </p:nvSpPr>
        <p:spPr>
          <a:xfrm>
            <a:off x="969475" y="1734888"/>
            <a:ext cx="198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GNL / LNG</a:t>
            </a:r>
            <a:endParaRPr/>
          </a:p>
        </p:txBody>
      </p:sp>
      <p:sp>
        <p:nvSpPr>
          <p:cNvPr id="407" name="Google Shape;407;p32"/>
          <p:cNvSpPr txBox="1">
            <a:spLocks noGrp="1"/>
          </p:cNvSpPr>
          <p:nvPr>
            <p:ph type="subTitle" idx="1"/>
          </p:nvPr>
        </p:nvSpPr>
        <p:spPr>
          <a:xfrm>
            <a:off x="969475" y="2169987"/>
            <a:ext cx="1986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Commodity Precificada em US$</a:t>
            </a:r>
            <a:endParaRPr/>
          </a:p>
        </p:txBody>
      </p:sp>
      <p:sp>
        <p:nvSpPr>
          <p:cNvPr id="408" name="Google Shape;408;p32"/>
          <p:cNvSpPr txBox="1">
            <a:spLocks noGrp="1"/>
          </p:cNvSpPr>
          <p:nvPr>
            <p:ph type="title" idx="3"/>
          </p:nvPr>
        </p:nvSpPr>
        <p:spPr>
          <a:xfrm>
            <a:off x="3578695" y="1734888"/>
            <a:ext cx="198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Nacional</a:t>
            </a:r>
            <a:endParaRPr/>
          </a:p>
        </p:txBody>
      </p:sp>
      <p:sp>
        <p:nvSpPr>
          <p:cNvPr id="409" name="Google Shape;409;p32"/>
          <p:cNvSpPr txBox="1">
            <a:spLocks noGrp="1"/>
          </p:cNvSpPr>
          <p:nvPr>
            <p:ph type="subTitle" idx="4"/>
          </p:nvPr>
        </p:nvSpPr>
        <p:spPr>
          <a:xfrm>
            <a:off x="3578700" y="2169974"/>
            <a:ext cx="1986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Custos ao Consumidor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Custos ao Meio Ambiente</a:t>
            </a:r>
            <a:endParaRPr/>
          </a:p>
        </p:txBody>
      </p:sp>
      <p:sp>
        <p:nvSpPr>
          <p:cNvPr id="410" name="Google Shape;410;p32"/>
          <p:cNvSpPr txBox="1">
            <a:spLocks noGrp="1"/>
          </p:cNvSpPr>
          <p:nvPr>
            <p:ph type="title" idx="5"/>
          </p:nvPr>
        </p:nvSpPr>
        <p:spPr>
          <a:xfrm>
            <a:off x="6187925" y="1734888"/>
            <a:ext cx="198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Importado</a:t>
            </a:r>
            <a:endParaRPr/>
          </a:p>
        </p:txBody>
      </p:sp>
      <p:sp>
        <p:nvSpPr>
          <p:cNvPr id="411" name="Google Shape;411;p32"/>
          <p:cNvSpPr txBox="1">
            <a:spLocks noGrp="1"/>
          </p:cNvSpPr>
          <p:nvPr>
            <p:ph type="subTitle" idx="6"/>
          </p:nvPr>
        </p:nvSpPr>
        <p:spPr>
          <a:xfrm>
            <a:off x="6187924" y="2169974"/>
            <a:ext cx="1986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Custos ao Clima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Custos a Saúde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Custos a Vida</a:t>
            </a:r>
            <a:endParaRPr/>
          </a:p>
        </p:txBody>
      </p:sp>
      <p:pic>
        <p:nvPicPr>
          <p:cNvPr id="412" name="Google Shape;4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900" y="3421825"/>
            <a:ext cx="1477750" cy="131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927" y="3326020"/>
            <a:ext cx="1986600" cy="150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0911" y="3326020"/>
            <a:ext cx="1242184" cy="15038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32"/>
          <p:cNvGrpSpPr/>
          <p:nvPr/>
        </p:nvGrpSpPr>
        <p:grpSpPr>
          <a:xfrm>
            <a:off x="8074732" y="4799017"/>
            <a:ext cx="911839" cy="196126"/>
            <a:chOff x="-145925" y="-62768"/>
            <a:chExt cx="3906764" cy="840300"/>
          </a:xfrm>
        </p:grpSpPr>
        <p:sp>
          <p:nvSpPr>
            <p:cNvPr id="416" name="Google Shape;416;p32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32"/>
          <p:cNvGrpSpPr/>
          <p:nvPr/>
        </p:nvGrpSpPr>
        <p:grpSpPr>
          <a:xfrm>
            <a:off x="390450" y="3669438"/>
            <a:ext cx="645323" cy="312952"/>
            <a:chOff x="4044061" y="4359300"/>
            <a:chExt cx="504789" cy="244800"/>
          </a:xfrm>
        </p:grpSpPr>
        <p:sp>
          <p:nvSpPr>
            <p:cNvPr id="420" name="Google Shape;420;p32"/>
            <p:cNvSpPr/>
            <p:nvPr/>
          </p:nvSpPr>
          <p:spPr>
            <a:xfrm>
              <a:off x="4044061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4278850" y="4359300"/>
              <a:ext cx="270000" cy="244800"/>
            </a:xfrm>
            <a:prstGeom prst="parallelogram">
              <a:avLst>
                <a:gd name="adj" fmla="val 5662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32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423" name="Google Shape;423;p32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4" name="Google Shape;424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5" name="Google Shape;425;p32"/>
          <p:cNvGrpSpPr/>
          <p:nvPr/>
        </p:nvGrpSpPr>
        <p:grpSpPr>
          <a:xfrm>
            <a:off x="6606857" y="1114367"/>
            <a:ext cx="911839" cy="196126"/>
            <a:chOff x="-145925" y="-62768"/>
            <a:chExt cx="3906764" cy="840300"/>
          </a:xfrm>
        </p:grpSpPr>
        <p:sp>
          <p:nvSpPr>
            <p:cNvPr id="426" name="Google Shape;426;p32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2"/>
          <p:cNvGrpSpPr/>
          <p:nvPr/>
        </p:nvGrpSpPr>
        <p:grpSpPr>
          <a:xfrm>
            <a:off x="57632" y="131929"/>
            <a:ext cx="911839" cy="196126"/>
            <a:chOff x="-145925" y="-62768"/>
            <a:chExt cx="3906764" cy="840300"/>
          </a:xfrm>
        </p:grpSpPr>
        <p:sp>
          <p:nvSpPr>
            <p:cNvPr id="430" name="Google Shape;430;p32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"/>
          <p:cNvSpPr txBox="1">
            <a:spLocks noGrp="1"/>
          </p:cNvSpPr>
          <p:nvPr>
            <p:ph type="title"/>
          </p:nvPr>
        </p:nvSpPr>
        <p:spPr>
          <a:xfrm>
            <a:off x="207075" y="453600"/>
            <a:ext cx="65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Riscos e Danos ao Meio Ambiente, Saúde,  Clima e Segurança Hídrica</a:t>
            </a:r>
            <a:endParaRPr sz="2600"/>
          </a:p>
        </p:txBody>
      </p:sp>
      <p:pic>
        <p:nvPicPr>
          <p:cNvPr id="438" name="Google Shape;4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25" y="1376900"/>
            <a:ext cx="5813675" cy="376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" name="Google Shape;439;p33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440" name="Google Shape;440;p33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1" name="Google Shape;441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34"/>
          <p:cNvGrpSpPr/>
          <p:nvPr/>
        </p:nvGrpSpPr>
        <p:grpSpPr>
          <a:xfrm>
            <a:off x="4537925" y="3064241"/>
            <a:ext cx="3421800" cy="1312231"/>
            <a:chOff x="722275" y="1619650"/>
            <a:chExt cx="3421800" cy="1218300"/>
          </a:xfrm>
        </p:grpSpPr>
        <p:sp>
          <p:nvSpPr>
            <p:cNvPr id="447" name="Google Shape;447;p34"/>
            <p:cNvSpPr/>
            <p:nvPr/>
          </p:nvSpPr>
          <p:spPr>
            <a:xfrm>
              <a:off x="722275" y="1619650"/>
              <a:ext cx="3421800" cy="1218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722275" y="1619650"/>
              <a:ext cx="65700" cy="121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34"/>
          <p:cNvGrpSpPr/>
          <p:nvPr/>
        </p:nvGrpSpPr>
        <p:grpSpPr>
          <a:xfrm>
            <a:off x="4537937" y="1619650"/>
            <a:ext cx="3421800" cy="1218300"/>
            <a:chOff x="722275" y="1619650"/>
            <a:chExt cx="3421800" cy="1218300"/>
          </a:xfrm>
        </p:grpSpPr>
        <p:sp>
          <p:nvSpPr>
            <p:cNvPr id="450" name="Google Shape;450;p34"/>
            <p:cNvSpPr/>
            <p:nvPr/>
          </p:nvSpPr>
          <p:spPr>
            <a:xfrm>
              <a:off x="722275" y="1619650"/>
              <a:ext cx="3421800" cy="1218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722275" y="1619650"/>
              <a:ext cx="65700" cy="121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52" name="Google Shape;452;p34"/>
          <p:cNvCxnSpPr/>
          <p:nvPr/>
        </p:nvCxnSpPr>
        <p:spPr>
          <a:xfrm>
            <a:off x="5428012" y="1798300"/>
            <a:ext cx="0" cy="861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34"/>
          <p:cNvCxnSpPr/>
          <p:nvPr/>
        </p:nvCxnSpPr>
        <p:spPr>
          <a:xfrm>
            <a:off x="5428012" y="3242850"/>
            <a:ext cx="0" cy="861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54" name="Google Shape;454;p34"/>
          <p:cNvGrpSpPr/>
          <p:nvPr/>
        </p:nvGrpSpPr>
        <p:grpSpPr>
          <a:xfrm>
            <a:off x="722275" y="3064208"/>
            <a:ext cx="3421800" cy="1312231"/>
            <a:chOff x="722275" y="1619650"/>
            <a:chExt cx="3421800" cy="1218300"/>
          </a:xfrm>
        </p:grpSpPr>
        <p:sp>
          <p:nvSpPr>
            <p:cNvPr id="455" name="Google Shape;455;p34"/>
            <p:cNvSpPr/>
            <p:nvPr/>
          </p:nvSpPr>
          <p:spPr>
            <a:xfrm>
              <a:off x="722275" y="1619650"/>
              <a:ext cx="3421800" cy="1218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722275" y="1619650"/>
              <a:ext cx="65700" cy="121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4"/>
          <p:cNvGrpSpPr/>
          <p:nvPr/>
        </p:nvGrpSpPr>
        <p:grpSpPr>
          <a:xfrm>
            <a:off x="722275" y="1619650"/>
            <a:ext cx="3421800" cy="1218300"/>
            <a:chOff x="722275" y="1619650"/>
            <a:chExt cx="3421800" cy="1218300"/>
          </a:xfrm>
        </p:grpSpPr>
        <p:sp>
          <p:nvSpPr>
            <p:cNvPr id="458" name="Google Shape;458;p34"/>
            <p:cNvSpPr/>
            <p:nvPr/>
          </p:nvSpPr>
          <p:spPr>
            <a:xfrm>
              <a:off x="722275" y="1619650"/>
              <a:ext cx="3421800" cy="1218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722275" y="1619650"/>
              <a:ext cx="65700" cy="121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4"/>
          <p:cNvSpPr txBox="1">
            <a:spLocks noGrp="1"/>
          </p:cNvSpPr>
          <p:nvPr>
            <p:ph type="title"/>
          </p:nvPr>
        </p:nvSpPr>
        <p:spPr>
          <a:xfrm>
            <a:off x="1179375" y="140225"/>
            <a:ext cx="46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Problemas e Riscos ! Novas Escolhas</a:t>
            </a:r>
            <a:endParaRPr/>
          </a:p>
        </p:txBody>
      </p:sp>
      <p:sp>
        <p:nvSpPr>
          <p:cNvPr id="461" name="Google Shape;461;p34"/>
          <p:cNvSpPr txBox="1">
            <a:spLocks noGrp="1"/>
          </p:cNvSpPr>
          <p:nvPr>
            <p:ph type="title" idx="2"/>
          </p:nvPr>
        </p:nvSpPr>
        <p:spPr>
          <a:xfrm>
            <a:off x="1680475" y="16923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Saúde</a:t>
            </a:r>
            <a:endParaRPr/>
          </a:p>
        </p:txBody>
      </p:sp>
      <p:sp>
        <p:nvSpPr>
          <p:cNvPr id="462" name="Google Shape;462;p34"/>
          <p:cNvSpPr txBox="1">
            <a:spLocks noGrp="1"/>
          </p:cNvSpPr>
          <p:nvPr>
            <p:ph type="subTitle" idx="1"/>
          </p:nvPr>
        </p:nvSpPr>
        <p:spPr>
          <a:xfrm>
            <a:off x="1392900" y="2098075"/>
            <a:ext cx="292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Poluiçao Atmosférica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Poluiçao Hídrica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Metais Pesados/Doenças</a:t>
            </a:r>
            <a:endParaRPr/>
          </a:p>
        </p:txBody>
      </p:sp>
      <p:sp>
        <p:nvSpPr>
          <p:cNvPr id="463" name="Google Shape;463;p34"/>
          <p:cNvSpPr txBox="1">
            <a:spLocks noGrp="1"/>
          </p:cNvSpPr>
          <p:nvPr>
            <p:ph type="title" idx="3"/>
          </p:nvPr>
        </p:nvSpPr>
        <p:spPr>
          <a:xfrm>
            <a:off x="5473119" y="16923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</a:t>
            </a:r>
            <a:endParaRPr/>
          </a:p>
        </p:txBody>
      </p:sp>
      <p:sp>
        <p:nvSpPr>
          <p:cNvPr id="464" name="Google Shape;464;p34"/>
          <p:cNvSpPr txBox="1">
            <a:spLocks noGrp="1"/>
          </p:cNvSpPr>
          <p:nvPr>
            <p:ph type="subTitle" idx="4"/>
          </p:nvPr>
        </p:nvSpPr>
        <p:spPr>
          <a:xfrm>
            <a:off x="5268450" y="2135350"/>
            <a:ext cx="2592000" cy="7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Compromissos Climáticos NDCs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Mudanças Climáticas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4"/>
          <p:cNvSpPr txBox="1">
            <a:spLocks noGrp="1"/>
          </p:cNvSpPr>
          <p:nvPr>
            <p:ph type="title" idx="5"/>
          </p:nvPr>
        </p:nvSpPr>
        <p:spPr>
          <a:xfrm>
            <a:off x="1696750" y="3142664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Economia</a:t>
            </a:r>
            <a:endParaRPr/>
          </a:p>
        </p:txBody>
      </p:sp>
      <p:sp>
        <p:nvSpPr>
          <p:cNvPr id="466" name="Google Shape;466;p34"/>
          <p:cNvSpPr txBox="1">
            <a:spLocks noGrp="1"/>
          </p:cNvSpPr>
          <p:nvPr>
            <p:ph type="subTitle" idx="6"/>
          </p:nvPr>
        </p:nvSpPr>
        <p:spPr>
          <a:xfrm>
            <a:off x="1410250" y="3548450"/>
            <a:ext cx="2592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Tarifas Energéticas Caras para Todxs</a:t>
            </a:r>
            <a:endParaRPr/>
          </a:p>
        </p:txBody>
      </p:sp>
      <p:sp>
        <p:nvSpPr>
          <p:cNvPr id="467" name="Google Shape;467;p34"/>
          <p:cNvSpPr txBox="1">
            <a:spLocks noGrp="1"/>
          </p:cNvSpPr>
          <p:nvPr>
            <p:ph type="title" idx="7"/>
          </p:nvPr>
        </p:nvSpPr>
        <p:spPr>
          <a:xfrm>
            <a:off x="5489394" y="3142664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Transição Energética</a:t>
            </a:r>
            <a:endParaRPr/>
          </a:p>
        </p:txBody>
      </p:sp>
      <p:sp>
        <p:nvSpPr>
          <p:cNvPr id="468" name="Google Shape;468;p34"/>
          <p:cNvSpPr txBox="1">
            <a:spLocks noGrp="1"/>
          </p:cNvSpPr>
          <p:nvPr>
            <p:ph type="subTitle" idx="8"/>
          </p:nvPr>
        </p:nvSpPr>
        <p:spPr>
          <a:xfrm>
            <a:off x="5235676" y="3729900"/>
            <a:ext cx="25431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Escolhas e Caminhos para energia Limpa e Barata</a:t>
            </a:r>
            <a:endParaRPr/>
          </a:p>
        </p:txBody>
      </p:sp>
      <p:sp>
        <p:nvSpPr>
          <p:cNvPr id="469" name="Google Shape;469;p34"/>
          <p:cNvSpPr txBox="1">
            <a:spLocks noGrp="1"/>
          </p:cNvSpPr>
          <p:nvPr>
            <p:ph type="title" idx="9"/>
          </p:nvPr>
        </p:nvSpPr>
        <p:spPr>
          <a:xfrm>
            <a:off x="825388" y="1828758"/>
            <a:ext cx="748800" cy="3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0" name="Google Shape;470;p34"/>
          <p:cNvSpPr txBox="1">
            <a:spLocks noGrp="1"/>
          </p:cNvSpPr>
          <p:nvPr>
            <p:ph type="title" idx="13"/>
          </p:nvPr>
        </p:nvSpPr>
        <p:spPr>
          <a:xfrm>
            <a:off x="4641038" y="1828758"/>
            <a:ext cx="748800" cy="3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71" name="Google Shape;471;p34"/>
          <p:cNvSpPr txBox="1">
            <a:spLocks noGrp="1"/>
          </p:cNvSpPr>
          <p:nvPr>
            <p:ph type="title" idx="14"/>
          </p:nvPr>
        </p:nvSpPr>
        <p:spPr>
          <a:xfrm>
            <a:off x="841663" y="3277142"/>
            <a:ext cx="748800" cy="3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2" name="Google Shape;472;p34"/>
          <p:cNvSpPr txBox="1">
            <a:spLocks noGrp="1"/>
          </p:cNvSpPr>
          <p:nvPr>
            <p:ph type="title" idx="15"/>
          </p:nvPr>
        </p:nvSpPr>
        <p:spPr>
          <a:xfrm>
            <a:off x="4657312" y="3277142"/>
            <a:ext cx="748800" cy="3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473" name="Google Shape;473;p34"/>
          <p:cNvCxnSpPr/>
          <p:nvPr/>
        </p:nvCxnSpPr>
        <p:spPr>
          <a:xfrm>
            <a:off x="1612349" y="1798300"/>
            <a:ext cx="0" cy="861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" name="Google Shape;474;p34"/>
          <p:cNvCxnSpPr/>
          <p:nvPr/>
        </p:nvCxnSpPr>
        <p:spPr>
          <a:xfrm>
            <a:off x="1612349" y="3242850"/>
            <a:ext cx="0" cy="861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5" name="Google Shape;475;p34"/>
          <p:cNvGrpSpPr/>
          <p:nvPr/>
        </p:nvGrpSpPr>
        <p:grpSpPr>
          <a:xfrm>
            <a:off x="4537950" y="1234088"/>
            <a:ext cx="4606200" cy="51000"/>
            <a:chOff x="3346275" y="3295200"/>
            <a:chExt cx="4606200" cy="51000"/>
          </a:xfrm>
        </p:grpSpPr>
        <p:cxnSp>
          <p:nvCxnSpPr>
            <p:cNvPr id="476" name="Google Shape;476;p34"/>
            <p:cNvCxnSpPr/>
            <p:nvPr/>
          </p:nvCxnSpPr>
          <p:spPr>
            <a:xfrm>
              <a:off x="3346275" y="3295213"/>
              <a:ext cx="4606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7" name="Google Shape;477;p34"/>
            <p:cNvSpPr/>
            <p:nvPr/>
          </p:nvSpPr>
          <p:spPr>
            <a:xfrm>
              <a:off x="5428000" y="3295200"/>
              <a:ext cx="766200" cy="5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478" name="Google Shape;478;p34"/>
          <p:cNvSpPr/>
          <p:nvPr/>
        </p:nvSpPr>
        <p:spPr>
          <a:xfrm>
            <a:off x="8367675" y="330425"/>
            <a:ext cx="417900" cy="4179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479" name="Google Shape;479;p34"/>
          <p:cNvGrpSpPr/>
          <p:nvPr/>
        </p:nvGrpSpPr>
        <p:grpSpPr>
          <a:xfrm>
            <a:off x="8067482" y="4812367"/>
            <a:ext cx="911839" cy="196126"/>
            <a:chOff x="-145925" y="-62768"/>
            <a:chExt cx="3906764" cy="840300"/>
          </a:xfrm>
        </p:grpSpPr>
        <p:sp>
          <p:nvSpPr>
            <p:cNvPr id="480" name="Google Shape;480;p34"/>
            <p:cNvSpPr/>
            <p:nvPr/>
          </p:nvSpPr>
          <p:spPr>
            <a:xfrm>
              <a:off x="-145925" y="-62768"/>
              <a:ext cx="21789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1970152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2834139" y="-62768"/>
              <a:ext cx="926700" cy="840300"/>
            </a:xfrm>
            <a:prstGeom prst="parallelogram">
              <a:avLst>
                <a:gd name="adj" fmla="val 5662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4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484" name="Google Shape;484;p34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5" name="Google Shape;485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0" name="Google Shape;490;p35"/>
          <p:cNvCxnSpPr/>
          <p:nvPr/>
        </p:nvCxnSpPr>
        <p:spPr>
          <a:xfrm>
            <a:off x="4847175" y="2773475"/>
            <a:ext cx="215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1" name="Google Shape;491;p35"/>
          <p:cNvSpPr/>
          <p:nvPr/>
        </p:nvSpPr>
        <p:spPr>
          <a:xfrm>
            <a:off x="6192975" y="2167150"/>
            <a:ext cx="2235300" cy="200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5"/>
          <p:cNvSpPr/>
          <p:nvPr/>
        </p:nvSpPr>
        <p:spPr>
          <a:xfrm>
            <a:off x="6747900" y="1349975"/>
            <a:ext cx="1423500" cy="14235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3" name="Google Shape;493;p35"/>
          <p:cNvSpPr txBox="1">
            <a:spLocks noGrp="1"/>
          </p:cNvSpPr>
          <p:nvPr>
            <p:ph type="title"/>
          </p:nvPr>
        </p:nvSpPr>
        <p:spPr>
          <a:xfrm>
            <a:off x="720000" y="191025"/>
            <a:ext cx="50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#XôTermelétricas</a:t>
            </a:r>
            <a:endParaRPr/>
          </a:p>
        </p:txBody>
      </p:sp>
      <p:cxnSp>
        <p:nvCxnSpPr>
          <p:cNvPr id="494" name="Google Shape;494;p35"/>
          <p:cNvCxnSpPr/>
          <p:nvPr/>
        </p:nvCxnSpPr>
        <p:spPr>
          <a:xfrm>
            <a:off x="0" y="2773475"/>
            <a:ext cx="1785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5" name="Google Shape;495;p35"/>
          <p:cNvCxnSpPr/>
          <p:nvPr/>
        </p:nvCxnSpPr>
        <p:spPr>
          <a:xfrm>
            <a:off x="2194275" y="2773475"/>
            <a:ext cx="215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96" name="Google Shape;496;p35"/>
          <p:cNvGrpSpPr/>
          <p:nvPr/>
        </p:nvGrpSpPr>
        <p:grpSpPr>
          <a:xfrm>
            <a:off x="3034325" y="2540375"/>
            <a:ext cx="466200" cy="466200"/>
            <a:chOff x="3118550" y="2525900"/>
            <a:chExt cx="466200" cy="466200"/>
          </a:xfrm>
        </p:grpSpPr>
        <p:sp>
          <p:nvSpPr>
            <p:cNvPr id="497" name="Google Shape;497;p35"/>
            <p:cNvSpPr/>
            <p:nvPr/>
          </p:nvSpPr>
          <p:spPr>
            <a:xfrm>
              <a:off x="3118550" y="2525900"/>
              <a:ext cx="466200" cy="466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35"/>
            <p:cNvGrpSpPr/>
            <p:nvPr/>
          </p:nvGrpSpPr>
          <p:grpSpPr>
            <a:xfrm flipH="1">
              <a:off x="3295845" y="2681128"/>
              <a:ext cx="111611" cy="155744"/>
              <a:chOff x="3333474" y="2248417"/>
              <a:chExt cx="216300" cy="392400"/>
            </a:xfrm>
          </p:grpSpPr>
          <p:sp>
            <p:nvSpPr>
              <p:cNvPr id="499" name="Google Shape;499;p35"/>
              <p:cNvSpPr/>
              <p:nvPr/>
            </p:nvSpPr>
            <p:spPr>
              <a:xfrm>
                <a:off x="3333474" y="22484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 rot="10800000" flipH="1">
                <a:off x="3333474" y="24446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1" name="Google Shape;501;p35"/>
          <p:cNvGrpSpPr/>
          <p:nvPr/>
        </p:nvGrpSpPr>
        <p:grpSpPr>
          <a:xfrm>
            <a:off x="5515725" y="2540375"/>
            <a:ext cx="466200" cy="466200"/>
            <a:chOff x="3118550" y="2525900"/>
            <a:chExt cx="466200" cy="466200"/>
          </a:xfrm>
        </p:grpSpPr>
        <p:sp>
          <p:nvSpPr>
            <p:cNvPr id="502" name="Google Shape;502;p35"/>
            <p:cNvSpPr/>
            <p:nvPr/>
          </p:nvSpPr>
          <p:spPr>
            <a:xfrm>
              <a:off x="3118550" y="2525900"/>
              <a:ext cx="466200" cy="466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3" name="Google Shape;503;p35"/>
            <p:cNvGrpSpPr/>
            <p:nvPr/>
          </p:nvGrpSpPr>
          <p:grpSpPr>
            <a:xfrm flipH="1">
              <a:off x="3295845" y="2681128"/>
              <a:ext cx="111611" cy="155744"/>
              <a:chOff x="3333474" y="2248417"/>
              <a:chExt cx="216300" cy="392400"/>
            </a:xfrm>
          </p:grpSpPr>
          <p:sp>
            <p:nvSpPr>
              <p:cNvPr id="504" name="Google Shape;504;p35"/>
              <p:cNvSpPr/>
              <p:nvPr/>
            </p:nvSpPr>
            <p:spPr>
              <a:xfrm>
                <a:off x="3333474" y="22484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 rot="10800000" flipH="1">
                <a:off x="3333474" y="24446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6" name="Google Shape;506;p35"/>
          <p:cNvSpPr/>
          <p:nvPr/>
        </p:nvSpPr>
        <p:spPr>
          <a:xfrm>
            <a:off x="6491100" y="4103475"/>
            <a:ext cx="1937100" cy="7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7" name="Google Shape;5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5500" y="1568575"/>
            <a:ext cx="1548325" cy="9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5"/>
          <p:cNvSpPr txBox="1"/>
          <p:nvPr/>
        </p:nvSpPr>
        <p:spPr>
          <a:xfrm flipH="1">
            <a:off x="6120228" y="2810475"/>
            <a:ext cx="2380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02124"/>
                </a:solidFill>
                <a:latin typeface="Inter"/>
                <a:ea typeface="Inter"/>
                <a:cs typeface="Inter"/>
                <a:sym typeface="Inter"/>
              </a:rPr>
              <a:t>Racismo Ambiental</a:t>
            </a:r>
            <a:endParaRPr sz="2400" b="1">
              <a:solidFill>
                <a:srgbClr val="20212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09" name="Google Shape;5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60325"/>
            <a:ext cx="5363323" cy="4101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0" name="Google Shape;510;p35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511" name="Google Shape;511;p35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12" name="Google Shape;512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7" name="Google Shape;517;p36"/>
          <p:cNvCxnSpPr/>
          <p:nvPr/>
        </p:nvCxnSpPr>
        <p:spPr>
          <a:xfrm>
            <a:off x="4847175" y="2773475"/>
            <a:ext cx="215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8" name="Google Shape;518;p36"/>
          <p:cNvSpPr/>
          <p:nvPr/>
        </p:nvSpPr>
        <p:spPr>
          <a:xfrm>
            <a:off x="6096000" y="2167150"/>
            <a:ext cx="2332200" cy="200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/>
          <p:nvPr/>
        </p:nvSpPr>
        <p:spPr>
          <a:xfrm>
            <a:off x="6747900" y="1349975"/>
            <a:ext cx="1423500" cy="14235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679025" y="182850"/>
            <a:ext cx="530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#XôTermelétricas</a:t>
            </a:r>
            <a:endParaRPr/>
          </a:p>
        </p:txBody>
      </p:sp>
      <p:cxnSp>
        <p:nvCxnSpPr>
          <p:cNvPr id="521" name="Google Shape;521;p36"/>
          <p:cNvCxnSpPr/>
          <p:nvPr/>
        </p:nvCxnSpPr>
        <p:spPr>
          <a:xfrm>
            <a:off x="0" y="2773475"/>
            <a:ext cx="1785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36"/>
          <p:cNvCxnSpPr/>
          <p:nvPr/>
        </p:nvCxnSpPr>
        <p:spPr>
          <a:xfrm>
            <a:off x="2194275" y="2773475"/>
            <a:ext cx="215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3" name="Google Shape;523;p36"/>
          <p:cNvGrpSpPr/>
          <p:nvPr/>
        </p:nvGrpSpPr>
        <p:grpSpPr>
          <a:xfrm>
            <a:off x="3034325" y="2540375"/>
            <a:ext cx="466200" cy="466200"/>
            <a:chOff x="3118550" y="2525900"/>
            <a:chExt cx="466200" cy="466200"/>
          </a:xfrm>
        </p:grpSpPr>
        <p:sp>
          <p:nvSpPr>
            <p:cNvPr id="524" name="Google Shape;524;p36"/>
            <p:cNvSpPr/>
            <p:nvPr/>
          </p:nvSpPr>
          <p:spPr>
            <a:xfrm>
              <a:off x="3118550" y="2525900"/>
              <a:ext cx="466200" cy="466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5" name="Google Shape;525;p36"/>
            <p:cNvGrpSpPr/>
            <p:nvPr/>
          </p:nvGrpSpPr>
          <p:grpSpPr>
            <a:xfrm flipH="1">
              <a:off x="3295845" y="2681128"/>
              <a:ext cx="111611" cy="155744"/>
              <a:chOff x="3333474" y="2248417"/>
              <a:chExt cx="216300" cy="392400"/>
            </a:xfrm>
          </p:grpSpPr>
          <p:sp>
            <p:nvSpPr>
              <p:cNvPr id="526" name="Google Shape;526;p36"/>
              <p:cNvSpPr/>
              <p:nvPr/>
            </p:nvSpPr>
            <p:spPr>
              <a:xfrm>
                <a:off x="3333474" y="22484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6"/>
              <p:cNvSpPr/>
              <p:nvPr/>
            </p:nvSpPr>
            <p:spPr>
              <a:xfrm rot="10800000" flipH="1">
                <a:off x="3333474" y="24446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36"/>
          <p:cNvGrpSpPr/>
          <p:nvPr/>
        </p:nvGrpSpPr>
        <p:grpSpPr>
          <a:xfrm>
            <a:off x="5515725" y="2540375"/>
            <a:ext cx="466200" cy="466200"/>
            <a:chOff x="3118550" y="2525900"/>
            <a:chExt cx="466200" cy="466200"/>
          </a:xfrm>
        </p:grpSpPr>
        <p:sp>
          <p:nvSpPr>
            <p:cNvPr id="529" name="Google Shape;529;p36"/>
            <p:cNvSpPr/>
            <p:nvPr/>
          </p:nvSpPr>
          <p:spPr>
            <a:xfrm>
              <a:off x="3118550" y="2525900"/>
              <a:ext cx="466200" cy="466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36"/>
            <p:cNvGrpSpPr/>
            <p:nvPr/>
          </p:nvGrpSpPr>
          <p:grpSpPr>
            <a:xfrm flipH="1">
              <a:off x="3295845" y="2681128"/>
              <a:ext cx="111611" cy="155744"/>
              <a:chOff x="3333474" y="2248417"/>
              <a:chExt cx="216300" cy="392400"/>
            </a:xfrm>
          </p:grpSpPr>
          <p:sp>
            <p:nvSpPr>
              <p:cNvPr id="531" name="Google Shape;531;p36"/>
              <p:cNvSpPr/>
              <p:nvPr/>
            </p:nvSpPr>
            <p:spPr>
              <a:xfrm>
                <a:off x="3333474" y="22484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 rot="10800000" flipH="1">
                <a:off x="3333474" y="2444617"/>
                <a:ext cx="216300" cy="196200"/>
              </a:xfrm>
              <a:prstGeom prst="parallelogram">
                <a:avLst>
                  <a:gd name="adj" fmla="val 7386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3" name="Google Shape;533;p36"/>
          <p:cNvSpPr/>
          <p:nvPr/>
        </p:nvSpPr>
        <p:spPr>
          <a:xfrm>
            <a:off x="6491100" y="4103475"/>
            <a:ext cx="1937100" cy="7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4" name="Google Shape;5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5500" y="1568575"/>
            <a:ext cx="1548325" cy="9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6"/>
          <p:cNvSpPr txBox="1"/>
          <p:nvPr/>
        </p:nvSpPr>
        <p:spPr>
          <a:xfrm flipH="1">
            <a:off x="6021775" y="2810475"/>
            <a:ext cx="2507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02124"/>
                </a:solidFill>
                <a:latin typeface="Inter"/>
                <a:ea typeface="Inter"/>
                <a:cs typeface="Inter"/>
                <a:sym typeface="Inter"/>
              </a:rPr>
              <a:t>Abastecimento</a:t>
            </a:r>
            <a:endParaRPr sz="2400" b="1">
              <a:solidFill>
                <a:srgbClr val="202124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02124"/>
                </a:solidFill>
                <a:latin typeface="Inter"/>
                <a:ea typeface="Inter"/>
                <a:cs typeface="Inter"/>
                <a:sym typeface="Inter"/>
              </a:rPr>
              <a:t>Em Risco</a:t>
            </a:r>
            <a:endParaRPr sz="2400" b="1">
              <a:solidFill>
                <a:srgbClr val="202124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02124"/>
                </a:solidFill>
                <a:latin typeface="Inter"/>
                <a:ea typeface="Inter"/>
                <a:cs typeface="Inter"/>
                <a:sym typeface="Inter"/>
              </a:rPr>
              <a:t>¨Água¨</a:t>
            </a:r>
            <a:endParaRPr sz="2400" b="1">
              <a:solidFill>
                <a:srgbClr val="20212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36" name="Google Shape;5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52126"/>
            <a:ext cx="5363323" cy="4110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36"/>
          <p:cNvGrpSpPr/>
          <p:nvPr/>
        </p:nvGrpSpPr>
        <p:grpSpPr>
          <a:xfrm>
            <a:off x="6876050" y="0"/>
            <a:ext cx="2195700" cy="895500"/>
            <a:chOff x="6876050" y="0"/>
            <a:chExt cx="2195700" cy="895500"/>
          </a:xfrm>
        </p:grpSpPr>
        <p:sp>
          <p:nvSpPr>
            <p:cNvPr id="538" name="Google Shape;538;p36"/>
            <p:cNvSpPr/>
            <p:nvPr/>
          </p:nvSpPr>
          <p:spPr>
            <a:xfrm>
              <a:off x="6876050" y="0"/>
              <a:ext cx="2195700" cy="895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9" name="Google Shape;539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969675" y="88050"/>
              <a:ext cx="1957652" cy="652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Petroleum Products Company Profile by Slidesgo">
  <a:themeElements>
    <a:clrScheme name="Simple Light">
      <a:dk1>
        <a:srgbClr val="202124"/>
      </a:dk1>
      <a:lt1>
        <a:srgbClr val="36383C"/>
      </a:lt1>
      <a:dk2>
        <a:srgbClr val="94979C"/>
      </a:dk2>
      <a:lt2>
        <a:srgbClr val="F3F3F3"/>
      </a:lt2>
      <a:accent1>
        <a:srgbClr val="E63613"/>
      </a:accent1>
      <a:accent2>
        <a:srgbClr val="C22C0E"/>
      </a:accent2>
      <a:accent3>
        <a:srgbClr val="F06C52"/>
      </a:accent3>
      <a:accent4>
        <a:srgbClr val="E2E2E2"/>
      </a:accent4>
      <a:accent5>
        <a:srgbClr val="FFFFFF"/>
      </a:accent5>
      <a:accent6>
        <a:srgbClr val="FFFFFF"/>
      </a:accent6>
      <a:hlink>
        <a:srgbClr val="3638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Office PowerPoint</Application>
  <PresentationFormat>Apresentação na tela (16:9)</PresentationFormat>
  <Paragraphs>75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0" baseType="lpstr">
      <vt:lpstr>Inter</vt:lpstr>
      <vt:lpstr>Fira Sans</vt:lpstr>
      <vt:lpstr>Karla</vt:lpstr>
      <vt:lpstr>Encode Sans</vt:lpstr>
      <vt:lpstr>Arial</vt:lpstr>
      <vt:lpstr>Roboto Condensed Light</vt:lpstr>
      <vt:lpstr>Petroleum Products Company Profile by Slidesgo</vt:lpstr>
      <vt:lpstr>Termelétricas ¨Energia Cara e Suja¨</vt:lpstr>
      <vt:lpstr>ARAYARA.org</vt:lpstr>
      <vt:lpstr>A expansao da Matriz Energética Fóssil gera empobrecimento </vt:lpstr>
      <vt:lpstr>Apresentação do PowerPoint</vt:lpstr>
      <vt:lpstr>   GÁS Natural ! Energia Fóssil não renovável</vt:lpstr>
      <vt:lpstr>Riscos e Danos ao Meio Ambiente, Saúde,  Clima e Segurança Hídrica</vt:lpstr>
      <vt:lpstr>Problemas e Riscos ! Novas Escolhas</vt:lpstr>
      <vt:lpstr>#XôTermelétricas</vt:lpstr>
      <vt:lpstr>#XôTermelétricas</vt:lpstr>
      <vt:lpstr>#XôTermelétricas</vt:lpstr>
      <vt:lpstr>Queremos Energia Cara? Queremos Falta de Água? Queremos doenças para nossas Famílias ?  Queremos Mudanças Climáticas ?  </vt:lpstr>
      <vt:lpstr>—  Juliano Bueno de Araújo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Termelétricas ¨Energia Cara e Suja¨</dc:title>
  <dc:creator>Ziziane César de França e Silva</dc:creator>
  <cp:lastModifiedBy>Ziziane César de França e Silva</cp:lastModifiedBy>
  <cp:revision>1</cp:revision>
  <dcterms:modified xsi:type="dcterms:W3CDTF">2022-11-29T16:25:08Z</dcterms:modified>
</cp:coreProperties>
</file>