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0" r:id="rId5"/>
    <p:sldMasterId id="2147483663" r:id="rId6"/>
    <p:sldMasterId id="2147483665" r:id="rId7"/>
    <p:sldMasterId id="2147483667" r:id="rId8"/>
  </p:sldMasterIdLst>
  <p:notesMasterIdLst>
    <p:notesMasterId r:id="rId25"/>
  </p:notesMasterIdLst>
  <p:sldIdLst>
    <p:sldId id="264" r:id="rId9"/>
    <p:sldId id="295" r:id="rId10"/>
    <p:sldId id="289" r:id="rId11"/>
    <p:sldId id="294" r:id="rId12"/>
    <p:sldId id="285" r:id="rId13"/>
    <p:sldId id="270" r:id="rId14"/>
    <p:sldId id="292" r:id="rId15"/>
    <p:sldId id="280" r:id="rId16"/>
    <p:sldId id="278" r:id="rId17"/>
    <p:sldId id="290" r:id="rId18"/>
    <p:sldId id="274" r:id="rId19"/>
    <p:sldId id="284" r:id="rId20"/>
    <p:sldId id="287" r:id="rId21"/>
    <p:sldId id="293" r:id="rId22"/>
    <p:sldId id="267" r:id="rId23"/>
    <p:sldId id="26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4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425E"/>
    <a:srgbClr val="27618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44A91-B652-4042-A2E4-13C8B783C1D1}" v="4" dt="2022-05-30T19:38:07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>
        <p:guide pos="574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D'Afonseca Cantarino (SRG)" userId="7fdfbfff-df85-4222-b775-1e9bf00f2935" providerId="ADAL" clId="{A6944A91-B652-4042-A2E4-13C8B783C1D1}"/>
    <pc:docChg chg="undo custSel addSld delSld modSld sldOrd">
      <pc:chgData name="Alessandro D'Afonseca Cantarino (SRG)" userId="7fdfbfff-df85-4222-b775-1e9bf00f2935" providerId="ADAL" clId="{A6944A91-B652-4042-A2E4-13C8B783C1D1}" dt="2022-05-31T12:02:57.923" v="449" actId="20577"/>
      <pc:docMkLst>
        <pc:docMk/>
      </pc:docMkLst>
      <pc:sldChg chg="del">
        <pc:chgData name="Alessandro D'Afonseca Cantarino (SRG)" userId="7fdfbfff-df85-4222-b775-1e9bf00f2935" providerId="ADAL" clId="{A6944A91-B652-4042-A2E4-13C8B783C1D1}" dt="2022-05-30T19:25:53.333" v="1" actId="47"/>
        <pc:sldMkLst>
          <pc:docMk/>
          <pc:sldMk cId="1753345613" sldId="265"/>
        </pc:sldMkLst>
      </pc:sldChg>
      <pc:sldChg chg="modSp mod">
        <pc:chgData name="Alessandro D'Afonseca Cantarino (SRG)" userId="7fdfbfff-df85-4222-b775-1e9bf00f2935" providerId="ADAL" clId="{A6944A91-B652-4042-A2E4-13C8B783C1D1}" dt="2022-05-30T19:34:43.025" v="61" actId="114"/>
        <pc:sldMkLst>
          <pc:docMk/>
          <pc:sldMk cId="728657643" sldId="267"/>
        </pc:sldMkLst>
        <pc:spChg chg="mod">
          <ac:chgData name="Alessandro D'Afonseca Cantarino (SRG)" userId="7fdfbfff-df85-4222-b775-1e9bf00f2935" providerId="ADAL" clId="{A6944A91-B652-4042-A2E4-13C8B783C1D1}" dt="2022-05-30T19:34:43.025" v="61" actId="114"/>
          <ac:spMkLst>
            <pc:docMk/>
            <pc:sldMk cId="728657643" sldId="267"/>
            <ac:spMk id="3" creationId="{A7CF8C93-6575-4420-B996-6B4B68C1E15B}"/>
          </ac:spMkLst>
        </pc:spChg>
      </pc:sldChg>
      <pc:sldChg chg="modSp mod">
        <pc:chgData name="Alessandro D'Afonseca Cantarino (SRG)" userId="7fdfbfff-df85-4222-b775-1e9bf00f2935" providerId="ADAL" clId="{A6944A91-B652-4042-A2E4-13C8B783C1D1}" dt="2022-05-30T19:30:35.443" v="12" actId="20577"/>
        <pc:sldMkLst>
          <pc:docMk/>
          <pc:sldMk cId="2520181960" sldId="270"/>
        </pc:sldMkLst>
        <pc:spChg chg="mod">
          <ac:chgData name="Alessandro D'Afonseca Cantarino (SRG)" userId="7fdfbfff-df85-4222-b775-1e9bf00f2935" providerId="ADAL" clId="{A6944A91-B652-4042-A2E4-13C8B783C1D1}" dt="2022-05-30T19:30:35.443" v="12" actId="20577"/>
          <ac:spMkLst>
            <pc:docMk/>
            <pc:sldMk cId="2520181960" sldId="270"/>
            <ac:spMk id="6" creationId="{ABD45048-8267-1A49-0EE6-1DDE34DB717B}"/>
          </ac:spMkLst>
        </pc:spChg>
      </pc:sldChg>
      <pc:sldChg chg="modSp mod">
        <pc:chgData name="Alessandro D'Afonseca Cantarino (SRG)" userId="7fdfbfff-df85-4222-b775-1e9bf00f2935" providerId="ADAL" clId="{A6944A91-B652-4042-A2E4-13C8B783C1D1}" dt="2022-05-30T19:33:38.995" v="60" actId="207"/>
        <pc:sldMkLst>
          <pc:docMk/>
          <pc:sldMk cId="3984194428" sldId="287"/>
        </pc:sldMkLst>
        <pc:spChg chg="mod">
          <ac:chgData name="Alessandro D'Afonseca Cantarino (SRG)" userId="7fdfbfff-df85-4222-b775-1e9bf00f2935" providerId="ADAL" clId="{A6944A91-B652-4042-A2E4-13C8B783C1D1}" dt="2022-05-30T19:32:56.055" v="34" actId="20577"/>
          <ac:spMkLst>
            <pc:docMk/>
            <pc:sldMk cId="3984194428" sldId="287"/>
            <ac:spMk id="6" creationId="{2D83E8FF-D36C-4D14-A737-AD2FC566E5C6}"/>
          </ac:spMkLst>
        </pc:spChg>
        <pc:spChg chg="mod">
          <ac:chgData name="Alessandro D'Afonseca Cantarino (SRG)" userId="7fdfbfff-df85-4222-b775-1e9bf00f2935" providerId="ADAL" clId="{A6944A91-B652-4042-A2E4-13C8B783C1D1}" dt="2022-05-30T19:33:38.995" v="60" actId="207"/>
          <ac:spMkLst>
            <pc:docMk/>
            <pc:sldMk cId="3984194428" sldId="287"/>
            <ac:spMk id="8" creationId="{7FA98A9B-2506-414E-96F5-63218D14C1E6}"/>
          </ac:spMkLst>
        </pc:spChg>
      </pc:sldChg>
      <pc:sldChg chg="add">
        <pc:chgData name="Alessandro D'Afonseca Cantarino (SRG)" userId="7fdfbfff-df85-4222-b775-1e9bf00f2935" providerId="ADAL" clId="{A6944A91-B652-4042-A2E4-13C8B783C1D1}" dt="2022-05-30T19:25:36.203" v="0"/>
        <pc:sldMkLst>
          <pc:docMk/>
          <pc:sldMk cId="2762495775" sldId="294"/>
        </pc:sldMkLst>
      </pc:sldChg>
      <pc:sldChg chg="delSp modSp add mod ord">
        <pc:chgData name="Alessandro D'Afonseca Cantarino (SRG)" userId="7fdfbfff-df85-4222-b775-1e9bf00f2935" providerId="ADAL" clId="{A6944A91-B652-4042-A2E4-13C8B783C1D1}" dt="2022-05-31T12:02:57.923" v="449" actId="20577"/>
        <pc:sldMkLst>
          <pc:docMk/>
          <pc:sldMk cId="380300244" sldId="295"/>
        </pc:sldMkLst>
        <pc:spChg chg="mod">
          <ac:chgData name="Alessandro D'Afonseca Cantarino (SRG)" userId="7fdfbfff-df85-4222-b775-1e9bf00f2935" providerId="ADAL" clId="{A6944A91-B652-4042-A2E4-13C8B783C1D1}" dt="2022-05-30T19:38:27.277" v="93" actId="20577"/>
          <ac:spMkLst>
            <pc:docMk/>
            <pc:sldMk cId="380300244" sldId="295"/>
            <ac:spMk id="2" creationId="{8D0DA466-4D20-4A59-93C1-2E670136C393}"/>
          </ac:spMkLst>
        </pc:spChg>
        <pc:spChg chg="mod">
          <ac:chgData name="Alessandro D'Afonseca Cantarino (SRG)" userId="7fdfbfff-df85-4222-b775-1e9bf00f2935" providerId="ADAL" clId="{A6944A91-B652-4042-A2E4-13C8B783C1D1}" dt="2022-05-31T12:02:57.923" v="449" actId="20577"/>
          <ac:spMkLst>
            <pc:docMk/>
            <pc:sldMk cId="380300244" sldId="295"/>
            <ac:spMk id="18" creationId="{8F3C810F-E513-4E5C-9368-8054A07FB139}"/>
          </ac:spMkLst>
        </pc:spChg>
        <pc:grpChg chg="del">
          <ac:chgData name="Alessandro D'Afonseca Cantarino (SRG)" userId="7fdfbfff-df85-4222-b775-1e9bf00f2935" providerId="ADAL" clId="{A6944A91-B652-4042-A2E4-13C8B783C1D1}" dt="2022-05-30T19:38:29.415" v="94" actId="478"/>
          <ac:grpSpMkLst>
            <pc:docMk/>
            <pc:sldMk cId="380300244" sldId="295"/>
            <ac:grpSpMk id="4" creationId="{29A59FCB-9A28-B8CE-EEA8-C0C9313F745A}"/>
          </ac:grpSpMkLst>
        </pc:grpChg>
      </pc:sldChg>
      <pc:sldChg chg="add del">
        <pc:chgData name="Alessandro D'Afonseca Cantarino (SRG)" userId="7fdfbfff-df85-4222-b775-1e9bf00f2935" providerId="ADAL" clId="{A6944A91-B652-4042-A2E4-13C8B783C1D1}" dt="2022-05-30T19:37:48.874" v="63"/>
        <pc:sldMkLst>
          <pc:docMk/>
          <pc:sldMk cId="2901762456" sldId="295"/>
        </pc:sldMkLst>
      </pc:sldChg>
    </pc:docChg>
  </pc:docChgLst>
  <pc:docChgLst>
    <pc:chgData name="Alessandro D'Afonseca Cantarino (SRG)" userId="7fdfbfff-df85-4222-b775-1e9bf00f2935" providerId="ADAL" clId="{6D145EDB-FDE1-4211-A46E-1EF3A19A56C7}"/>
    <pc:docChg chg="undo custSel addSld delSld modSld sldOrd">
      <pc:chgData name="Alessandro D'Afonseca Cantarino (SRG)" userId="7fdfbfff-df85-4222-b775-1e9bf00f2935" providerId="ADAL" clId="{6D145EDB-FDE1-4211-A46E-1EF3A19A56C7}" dt="2022-05-31T02:19:04.452" v="1325" actId="1035"/>
      <pc:docMkLst>
        <pc:docMk/>
      </pc:docMkLst>
      <pc:sldChg chg="addSp delSp modSp mod">
        <pc:chgData name="Alessandro D'Afonseca Cantarino (SRG)" userId="7fdfbfff-df85-4222-b775-1e9bf00f2935" providerId="ADAL" clId="{6D145EDB-FDE1-4211-A46E-1EF3A19A56C7}" dt="2022-05-28T19:16:38.198" v="97" actId="1076"/>
        <pc:sldMkLst>
          <pc:docMk/>
          <pc:sldMk cId="3985841538" sldId="264"/>
        </pc:sldMkLst>
        <pc:spChg chg="del">
          <ac:chgData name="Alessandro D'Afonseca Cantarino (SRG)" userId="7fdfbfff-df85-4222-b775-1e9bf00f2935" providerId="ADAL" clId="{6D145EDB-FDE1-4211-A46E-1EF3A19A56C7}" dt="2022-05-28T19:13:50.150" v="0" actId="478"/>
          <ac:spMkLst>
            <pc:docMk/>
            <pc:sldMk cId="3985841538" sldId="264"/>
            <ac:spMk id="2" creationId="{26B4472A-F09C-48A7-86AA-4E710B5A24EC}"/>
          </ac:spMkLst>
        </pc:spChg>
        <pc:spChg chg="del">
          <ac:chgData name="Alessandro D'Afonseca Cantarino (SRG)" userId="7fdfbfff-df85-4222-b775-1e9bf00f2935" providerId="ADAL" clId="{6D145EDB-FDE1-4211-A46E-1EF3A19A56C7}" dt="2022-05-28T19:13:53.844" v="1" actId="478"/>
          <ac:spMkLst>
            <pc:docMk/>
            <pc:sldMk cId="3985841538" sldId="264"/>
            <ac:spMk id="3" creationId="{DCD63F4C-ACBD-43BA-8EE9-263707CD6620}"/>
          </ac:spMkLst>
        </pc:spChg>
        <pc:spChg chg="del">
          <ac:chgData name="Alessandro D'Afonseca Cantarino (SRG)" userId="7fdfbfff-df85-4222-b775-1e9bf00f2935" providerId="ADAL" clId="{6D145EDB-FDE1-4211-A46E-1EF3A19A56C7}" dt="2022-05-28T19:13:53.844" v="1" actId="478"/>
          <ac:spMkLst>
            <pc:docMk/>
            <pc:sldMk cId="3985841538" sldId="264"/>
            <ac:spMk id="4" creationId="{51F2CA79-96E1-4E82-BD47-94D98F8DEEA3}"/>
          </ac:spMkLst>
        </pc:spChg>
        <pc:spChg chg="add mod">
          <ac:chgData name="Alessandro D'Afonseca Cantarino (SRG)" userId="7fdfbfff-df85-4222-b775-1e9bf00f2935" providerId="ADAL" clId="{6D145EDB-FDE1-4211-A46E-1EF3A19A56C7}" dt="2022-05-28T19:16:38.198" v="97" actId="1076"/>
          <ac:spMkLst>
            <pc:docMk/>
            <pc:sldMk cId="3985841538" sldId="264"/>
            <ac:spMk id="6" creationId="{A9CC20B7-5FB9-3F88-F2CF-8EC7D61BD35F}"/>
          </ac:spMkLst>
        </pc:spChg>
        <pc:spChg chg="add mod">
          <ac:chgData name="Alessandro D'Afonseca Cantarino (SRG)" userId="7fdfbfff-df85-4222-b775-1e9bf00f2935" providerId="ADAL" clId="{6D145EDB-FDE1-4211-A46E-1EF3A19A56C7}" dt="2022-05-28T19:16:11.587" v="89" actId="1076"/>
          <ac:spMkLst>
            <pc:docMk/>
            <pc:sldMk cId="3985841538" sldId="264"/>
            <ac:spMk id="7" creationId="{67E0909F-5138-9407-E907-8692B1B75351}"/>
          </ac:spMkLst>
        </pc:spChg>
        <pc:spChg chg="add mod">
          <ac:chgData name="Alessandro D'Afonseca Cantarino (SRG)" userId="7fdfbfff-df85-4222-b775-1e9bf00f2935" providerId="ADAL" clId="{6D145EDB-FDE1-4211-A46E-1EF3A19A56C7}" dt="2022-05-28T19:16:11.587" v="89" actId="1076"/>
          <ac:spMkLst>
            <pc:docMk/>
            <pc:sldMk cId="3985841538" sldId="264"/>
            <ac:spMk id="9" creationId="{E087FAA0-E7DD-343F-8CC5-DA029022C76F}"/>
          </ac:spMkLst>
        </pc:spChg>
        <pc:spChg chg="add del mod">
          <ac:chgData name="Alessandro D'Afonseca Cantarino (SRG)" userId="7fdfbfff-df85-4222-b775-1e9bf00f2935" providerId="ADAL" clId="{6D145EDB-FDE1-4211-A46E-1EF3A19A56C7}" dt="2022-05-28T19:14:54.978" v="38" actId="478"/>
          <ac:spMkLst>
            <pc:docMk/>
            <pc:sldMk cId="3985841538" sldId="264"/>
            <ac:spMk id="10" creationId="{D448D4D1-0FBB-889F-866B-636167C47F05}"/>
          </ac:spMkLst>
        </pc:spChg>
        <pc:spChg chg="add mod">
          <ac:chgData name="Alessandro D'Afonseca Cantarino (SRG)" userId="7fdfbfff-df85-4222-b775-1e9bf00f2935" providerId="ADAL" clId="{6D145EDB-FDE1-4211-A46E-1EF3A19A56C7}" dt="2022-05-28T19:16:11.587" v="89" actId="1076"/>
          <ac:spMkLst>
            <pc:docMk/>
            <pc:sldMk cId="3985841538" sldId="264"/>
            <ac:spMk id="11" creationId="{65B971AE-06A1-8B5F-E211-693B5D3EF0EC}"/>
          </ac:spMkLst>
        </pc:spChg>
        <pc:spChg chg="add mod">
          <ac:chgData name="Alessandro D'Afonseca Cantarino (SRG)" userId="7fdfbfff-df85-4222-b775-1e9bf00f2935" providerId="ADAL" clId="{6D145EDB-FDE1-4211-A46E-1EF3A19A56C7}" dt="2022-05-28T19:16:27.879" v="94" actId="1038"/>
          <ac:spMkLst>
            <pc:docMk/>
            <pc:sldMk cId="3985841538" sldId="264"/>
            <ac:spMk id="12" creationId="{69A0F5E7-F1F3-240C-43A0-AFDBA9DA9E52}"/>
          </ac:spMkLst>
        </pc:spChg>
      </pc:sldChg>
      <pc:sldChg chg="modSp mod">
        <pc:chgData name="Alessandro D'Afonseca Cantarino (SRG)" userId="7fdfbfff-df85-4222-b775-1e9bf00f2935" providerId="ADAL" clId="{6D145EDB-FDE1-4211-A46E-1EF3A19A56C7}" dt="2022-05-28T19:30:28.654" v="286" actId="207"/>
        <pc:sldMkLst>
          <pc:docMk/>
          <pc:sldMk cId="1753345613" sldId="265"/>
        </pc:sldMkLst>
        <pc:spChg chg="mod">
          <ac:chgData name="Alessandro D'Afonseca Cantarino (SRG)" userId="7fdfbfff-df85-4222-b775-1e9bf00f2935" providerId="ADAL" clId="{6D145EDB-FDE1-4211-A46E-1EF3A19A56C7}" dt="2022-05-28T19:18:06.567" v="100" actId="1076"/>
          <ac:spMkLst>
            <pc:docMk/>
            <pc:sldMk cId="1753345613" sldId="265"/>
            <ac:spMk id="2" creationId="{3FB2CEC8-A18C-9939-5B69-C13F400CF0C7}"/>
          </ac:spMkLst>
        </pc:spChg>
        <pc:spChg chg="mod">
          <ac:chgData name="Alessandro D'Afonseca Cantarino (SRG)" userId="7fdfbfff-df85-4222-b775-1e9bf00f2935" providerId="ADAL" clId="{6D145EDB-FDE1-4211-A46E-1EF3A19A56C7}" dt="2022-05-28T19:30:28.654" v="286" actId="207"/>
          <ac:spMkLst>
            <pc:docMk/>
            <pc:sldMk cId="1753345613" sldId="265"/>
            <ac:spMk id="9" creationId="{84860A97-AA5C-498E-8A19-C571E978A4A9}"/>
          </ac:spMkLst>
        </pc:spChg>
      </pc:sldChg>
      <pc:sldChg chg="addSp delSp modSp mod ord">
        <pc:chgData name="Alessandro D'Afonseca Cantarino (SRG)" userId="7fdfbfff-df85-4222-b775-1e9bf00f2935" providerId="ADAL" clId="{6D145EDB-FDE1-4211-A46E-1EF3A19A56C7}" dt="2022-05-28T19:53:39.599" v="1279" actId="948"/>
        <pc:sldMkLst>
          <pc:docMk/>
          <pc:sldMk cId="728657643" sldId="267"/>
        </pc:sldMkLst>
        <pc:spChg chg="mod">
          <ac:chgData name="Alessandro D'Afonseca Cantarino (SRG)" userId="7fdfbfff-df85-4222-b775-1e9bf00f2935" providerId="ADAL" clId="{6D145EDB-FDE1-4211-A46E-1EF3A19A56C7}" dt="2022-05-28T19:45:56.568" v="723" actId="20577"/>
          <ac:spMkLst>
            <pc:docMk/>
            <pc:sldMk cId="728657643" sldId="267"/>
            <ac:spMk id="2" creationId="{8D0DA466-4D20-4A59-93C1-2E670136C393}"/>
          </ac:spMkLst>
        </pc:spChg>
        <pc:spChg chg="mod">
          <ac:chgData name="Alessandro D'Afonseca Cantarino (SRG)" userId="7fdfbfff-df85-4222-b775-1e9bf00f2935" providerId="ADAL" clId="{6D145EDB-FDE1-4211-A46E-1EF3A19A56C7}" dt="2022-05-28T19:53:39.599" v="1279" actId="948"/>
          <ac:spMkLst>
            <pc:docMk/>
            <pc:sldMk cId="728657643" sldId="267"/>
            <ac:spMk id="3" creationId="{A7CF8C93-6575-4420-B996-6B4B68C1E15B}"/>
          </ac:spMkLst>
        </pc:spChg>
        <pc:spChg chg="add del mod">
          <ac:chgData name="Alessandro D'Afonseca Cantarino (SRG)" userId="7fdfbfff-df85-4222-b775-1e9bf00f2935" providerId="ADAL" clId="{6D145EDB-FDE1-4211-A46E-1EF3A19A56C7}" dt="2022-05-28T19:24:05.318" v="149"/>
          <ac:spMkLst>
            <pc:docMk/>
            <pc:sldMk cId="728657643" sldId="267"/>
            <ac:spMk id="4" creationId="{74C17A8E-BBAE-1DE0-9A85-BF77A07E449B}"/>
          </ac:spMkLst>
        </pc:spChg>
      </pc:sldChg>
      <pc:sldChg chg="modSp mod">
        <pc:chgData name="Alessandro D'Afonseca Cantarino (SRG)" userId="7fdfbfff-df85-4222-b775-1e9bf00f2935" providerId="ADAL" clId="{6D145EDB-FDE1-4211-A46E-1EF3A19A56C7}" dt="2022-05-28T19:54:16.793" v="1280" actId="207"/>
        <pc:sldMkLst>
          <pc:docMk/>
          <pc:sldMk cId="3167519264" sldId="268"/>
        </pc:sldMkLst>
        <pc:spChg chg="mod">
          <ac:chgData name="Alessandro D'Afonseca Cantarino (SRG)" userId="7fdfbfff-df85-4222-b775-1e9bf00f2935" providerId="ADAL" clId="{6D145EDB-FDE1-4211-A46E-1EF3A19A56C7}" dt="2022-05-28T19:54:16.793" v="1280" actId="207"/>
          <ac:spMkLst>
            <pc:docMk/>
            <pc:sldMk cId="3167519264" sldId="268"/>
            <ac:spMk id="2" creationId="{E37DB571-2A17-4871-89DF-AB8F03950E30}"/>
          </ac:spMkLst>
        </pc:spChg>
      </pc:sldChg>
      <pc:sldChg chg="modSp mod">
        <pc:chgData name="Alessandro D'Afonseca Cantarino (SRG)" userId="7fdfbfff-df85-4222-b775-1e9bf00f2935" providerId="ADAL" clId="{6D145EDB-FDE1-4211-A46E-1EF3A19A56C7}" dt="2022-05-28T19:30:34.352" v="288" actId="207"/>
        <pc:sldMkLst>
          <pc:docMk/>
          <pc:sldMk cId="2520181960" sldId="270"/>
        </pc:sldMkLst>
        <pc:spChg chg="mod">
          <ac:chgData name="Alessandro D'Afonseca Cantarino (SRG)" userId="7fdfbfff-df85-4222-b775-1e9bf00f2935" providerId="ADAL" clId="{6D145EDB-FDE1-4211-A46E-1EF3A19A56C7}" dt="2022-05-28T19:30:34.352" v="288" actId="207"/>
          <ac:spMkLst>
            <pc:docMk/>
            <pc:sldMk cId="2520181960" sldId="270"/>
            <ac:spMk id="2" creationId="{8D0DA466-4D20-4A59-93C1-2E670136C393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5" creationId="{D8FCA3DA-3C9C-3216-0BDE-416F94273E11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6" creationId="{ABD45048-8267-1A49-0EE6-1DDE34DB717B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7" creationId="{FD153966-56DB-92A3-3091-20718A62F7E2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8" creationId="{B2EB76A6-C97A-1C41-D583-F0570148DF84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9" creationId="{6A9F349F-61D5-CEE5-6C89-4779EFC8CEA6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10" creationId="{B01F33F8-48F5-4196-453E-AC98C57266D0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11" creationId="{C0B8A69E-3252-9B6F-3BA3-632F5B27E298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12" creationId="{AF718305-2378-457A-0F54-4D61B428C34D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13" creationId="{FFA6C0E8-A727-8A2F-8B1B-4DF4C8B27510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14" creationId="{99D47042-EFCC-7FAE-8497-0F52DBAD2AAB}"/>
          </ac:spMkLst>
        </pc:spChg>
        <pc:spChg chg="mod">
          <ac:chgData name="Alessandro D'Afonseca Cantarino (SRG)" userId="7fdfbfff-df85-4222-b775-1e9bf00f2935" providerId="ADAL" clId="{6D145EDB-FDE1-4211-A46E-1EF3A19A56C7}" dt="2022-05-28T19:23:46.981" v="147" actId="1076"/>
          <ac:spMkLst>
            <pc:docMk/>
            <pc:sldMk cId="2520181960" sldId="270"/>
            <ac:spMk id="15" creationId="{4ECAC1F8-36A8-8AAB-074D-BD86224EC040}"/>
          </ac:spMkLst>
        </pc:spChg>
        <pc:spChg chg="mod">
          <ac:chgData name="Alessandro D'Afonseca Cantarino (SRG)" userId="7fdfbfff-df85-4222-b775-1e9bf00f2935" providerId="ADAL" clId="{6D145EDB-FDE1-4211-A46E-1EF3A19A56C7}" dt="2022-05-28T19:25:37.204" v="235" actId="114"/>
          <ac:spMkLst>
            <pc:docMk/>
            <pc:sldMk cId="2520181960" sldId="270"/>
            <ac:spMk id="16" creationId="{5D9CE78B-026C-983C-11B5-4661241BE856}"/>
          </ac:spMkLst>
        </pc:spChg>
        <pc:spChg chg="mod">
          <ac:chgData name="Alessandro D'Afonseca Cantarino (SRG)" userId="7fdfbfff-df85-4222-b775-1e9bf00f2935" providerId="ADAL" clId="{6D145EDB-FDE1-4211-A46E-1EF3A19A56C7}" dt="2022-05-28T19:25:11.384" v="206" actId="20577"/>
          <ac:spMkLst>
            <pc:docMk/>
            <pc:sldMk cId="2520181960" sldId="270"/>
            <ac:spMk id="17" creationId="{0E473243-9B47-6042-322D-A929205EEDBB}"/>
          </ac:spMkLst>
        </pc:spChg>
        <pc:cxnChg chg="mod">
          <ac:chgData name="Alessandro D'Afonseca Cantarino (SRG)" userId="7fdfbfff-df85-4222-b775-1e9bf00f2935" providerId="ADAL" clId="{6D145EDB-FDE1-4211-A46E-1EF3A19A56C7}" dt="2022-05-28T19:23:46.981" v="147" actId="1076"/>
          <ac:cxnSpMkLst>
            <pc:docMk/>
            <pc:sldMk cId="2520181960" sldId="270"/>
            <ac:cxnSpMk id="4" creationId="{D26BD8CC-B83D-6442-E3EB-E3EC0845E01C}"/>
          </ac:cxnSpMkLst>
        </pc:cxnChg>
      </pc:sldChg>
      <pc:sldChg chg="modSp mod">
        <pc:chgData name="Alessandro D'Afonseca Cantarino (SRG)" userId="7fdfbfff-df85-4222-b775-1e9bf00f2935" providerId="ADAL" clId="{6D145EDB-FDE1-4211-A46E-1EF3A19A56C7}" dt="2022-05-28T19:42:16.872" v="565" actId="207"/>
        <pc:sldMkLst>
          <pc:docMk/>
          <pc:sldMk cId="1543737602" sldId="274"/>
        </pc:sldMkLst>
        <pc:spChg chg="mod">
          <ac:chgData name="Alessandro D'Afonseca Cantarino (SRG)" userId="7fdfbfff-df85-4222-b775-1e9bf00f2935" providerId="ADAL" clId="{6D145EDB-FDE1-4211-A46E-1EF3A19A56C7}" dt="2022-05-28T19:42:16.872" v="565" actId="207"/>
          <ac:spMkLst>
            <pc:docMk/>
            <pc:sldMk cId="1543737602" sldId="274"/>
            <ac:spMk id="7" creationId="{1FB6EB6C-678E-C576-009B-C3AA6E7C0FB0}"/>
          </ac:spMkLst>
        </pc:spChg>
        <pc:spChg chg="mod">
          <ac:chgData name="Alessandro D'Afonseca Cantarino (SRG)" userId="7fdfbfff-df85-4222-b775-1e9bf00f2935" providerId="ADAL" clId="{6D145EDB-FDE1-4211-A46E-1EF3A19A56C7}" dt="2022-05-28T19:42:16.872" v="565" actId="207"/>
          <ac:spMkLst>
            <pc:docMk/>
            <pc:sldMk cId="1543737602" sldId="274"/>
            <ac:spMk id="8" creationId="{DD383606-093D-227B-1FA8-12CE9EF4F4AE}"/>
          </ac:spMkLst>
        </pc:spChg>
        <pc:spChg chg="mod">
          <ac:chgData name="Alessandro D'Afonseca Cantarino (SRG)" userId="7fdfbfff-df85-4222-b775-1e9bf00f2935" providerId="ADAL" clId="{6D145EDB-FDE1-4211-A46E-1EF3A19A56C7}" dt="2022-05-28T19:36:35.069" v="349" actId="115"/>
          <ac:spMkLst>
            <pc:docMk/>
            <pc:sldMk cId="1543737602" sldId="274"/>
            <ac:spMk id="9" creationId="{A35094E3-DB0F-29B5-5BE4-B9D5A524B414}"/>
          </ac:spMkLst>
        </pc:spChg>
      </pc:sldChg>
      <pc:sldChg chg="del">
        <pc:chgData name="Alessandro D'Afonseca Cantarino (SRG)" userId="7fdfbfff-df85-4222-b775-1e9bf00f2935" providerId="ADAL" clId="{6D145EDB-FDE1-4211-A46E-1EF3A19A56C7}" dt="2022-05-28T19:35:46.769" v="327" actId="47"/>
        <pc:sldMkLst>
          <pc:docMk/>
          <pc:sldMk cId="4044514007" sldId="276"/>
        </pc:sldMkLst>
      </pc:sldChg>
      <pc:sldChg chg="modSp mod">
        <pc:chgData name="Alessandro D'Afonseca Cantarino (SRG)" userId="7fdfbfff-df85-4222-b775-1e9bf00f2935" providerId="ADAL" clId="{6D145EDB-FDE1-4211-A46E-1EF3A19A56C7}" dt="2022-05-28T19:34:43.746" v="324" actId="1076"/>
        <pc:sldMkLst>
          <pc:docMk/>
          <pc:sldMk cId="1337468033" sldId="278"/>
        </pc:sldMkLst>
        <pc:spChg chg="mod">
          <ac:chgData name="Alessandro D'Afonseca Cantarino (SRG)" userId="7fdfbfff-df85-4222-b775-1e9bf00f2935" providerId="ADAL" clId="{6D145EDB-FDE1-4211-A46E-1EF3A19A56C7}" dt="2022-05-28T19:34:15.583" v="316" actId="120"/>
          <ac:spMkLst>
            <pc:docMk/>
            <pc:sldMk cId="1337468033" sldId="278"/>
            <ac:spMk id="2" creationId="{F7C101CB-5FBB-4BE2-8160-42E882E217FF}"/>
          </ac:spMkLst>
        </pc:spChg>
        <pc:spChg chg="mod">
          <ac:chgData name="Alessandro D'Afonseca Cantarino (SRG)" userId="7fdfbfff-df85-4222-b775-1e9bf00f2935" providerId="ADAL" clId="{6D145EDB-FDE1-4211-A46E-1EF3A19A56C7}" dt="2022-05-28T19:34:43.746" v="324" actId="1076"/>
          <ac:spMkLst>
            <pc:docMk/>
            <pc:sldMk cId="1337468033" sldId="278"/>
            <ac:spMk id="4" creationId="{632F6978-42F8-4705-8419-688FE0FC9429}"/>
          </ac:spMkLst>
        </pc:spChg>
      </pc:sldChg>
      <pc:sldChg chg="del">
        <pc:chgData name="Alessandro D'Afonseca Cantarino (SRG)" userId="7fdfbfff-df85-4222-b775-1e9bf00f2935" providerId="ADAL" clId="{6D145EDB-FDE1-4211-A46E-1EF3A19A56C7}" dt="2022-05-28T19:35:35.274" v="325" actId="47"/>
        <pc:sldMkLst>
          <pc:docMk/>
          <pc:sldMk cId="3577677519" sldId="279"/>
        </pc:sldMkLst>
      </pc:sldChg>
      <pc:sldChg chg="addSp delSp modSp mod">
        <pc:chgData name="Alessandro D'Afonseca Cantarino (SRG)" userId="7fdfbfff-df85-4222-b775-1e9bf00f2935" providerId="ADAL" clId="{6D145EDB-FDE1-4211-A46E-1EF3A19A56C7}" dt="2022-05-28T19:33:35.948" v="313" actId="207"/>
        <pc:sldMkLst>
          <pc:docMk/>
          <pc:sldMk cId="1828549470" sldId="280"/>
        </pc:sldMkLst>
        <pc:spChg chg="mod">
          <ac:chgData name="Alessandro D'Afonseca Cantarino (SRG)" userId="7fdfbfff-df85-4222-b775-1e9bf00f2935" providerId="ADAL" clId="{6D145EDB-FDE1-4211-A46E-1EF3A19A56C7}" dt="2022-05-28T19:33:35.948" v="313" actId="207"/>
          <ac:spMkLst>
            <pc:docMk/>
            <pc:sldMk cId="1828549470" sldId="280"/>
            <ac:spMk id="2" creationId="{8D0DA466-4D20-4A59-93C1-2E670136C393}"/>
          </ac:spMkLst>
        </pc:spChg>
        <pc:spChg chg="mod ord">
          <ac:chgData name="Alessandro D'Afonseca Cantarino (SRG)" userId="7fdfbfff-df85-4222-b775-1e9bf00f2935" providerId="ADAL" clId="{6D145EDB-FDE1-4211-A46E-1EF3A19A56C7}" dt="2022-05-28T19:33:00.741" v="311" actId="1076"/>
          <ac:spMkLst>
            <pc:docMk/>
            <pc:sldMk cId="1828549470" sldId="280"/>
            <ac:spMk id="18" creationId="{8F3C810F-E513-4E5C-9368-8054A07FB139}"/>
          </ac:spMkLst>
        </pc:spChg>
        <pc:spChg chg="del">
          <ac:chgData name="Alessandro D'Afonseca Cantarino (SRG)" userId="7fdfbfff-df85-4222-b775-1e9bf00f2935" providerId="ADAL" clId="{6D145EDB-FDE1-4211-A46E-1EF3A19A56C7}" dt="2022-05-28T19:28:51.351" v="263" actId="478"/>
          <ac:spMkLst>
            <pc:docMk/>
            <pc:sldMk cId="1828549470" sldId="280"/>
            <ac:spMk id="19" creationId="{2D15FE6B-C94D-4A2D-A9F6-E0A988F1C244}"/>
          </ac:spMkLst>
        </pc:spChg>
        <pc:spChg chg="mod">
          <ac:chgData name="Alessandro D'Afonseca Cantarino (SRG)" userId="7fdfbfff-df85-4222-b775-1e9bf00f2935" providerId="ADAL" clId="{6D145EDB-FDE1-4211-A46E-1EF3A19A56C7}" dt="2022-05-28T19:32:33.646" v="308" actId="164"/>
          <ac:spMkLst>
            <pc:docMk/>
            <pc:sldMk cId="1828549470" sldId="280"/>
            <ac:spMk id="22" creationId="{7272EDB1-7950-4654-8A90-FE6E8E6B4DCA}"/>
          </ac:spMkLst>
        </pc:spChg>
        <pc:grpChg chg="add mod">
          <ac:chgData name="Alessandro D'Afonseca Cantarino (SRG)" userId="7fdfbfff-df85-4222-b775-1e9bf00f2935" providerId="ADAL" clId="{6D145EDB-FDE1-4211-A46E-1EF3A19A56C7}" dt="2022-05-28T19:32:36.921" v="309" actId="1076"/>
          <ac:grpSpMkLst>
            <pc:docMk/>
            <pc:sldMk cId="1828549470" sldId="280"/>
            <ac:grpSpMk id="4" creationId="{29A59FCB-9A28-B8CE-EEA8-C0C9313F745A}"/>
          </ac:grpSpMkLst>
        </pc:grpChg>
        <pc:picChg chg="add del">
          <ac:chgData name="Alessandro D'Afonseca Cantarino (SRG)" userId="7fdfbfff-df85-4222-b775-1e9bf00f2935" providerId="ADAL" clId="{6D145EDB-FDE1-4211-A46E-1EF3A19A56C7}" dt="2022-05-28T19:28:43.071" v="261" actId="478"/>
          <ac:picMkLst>
            <pc:docMk/>
            <pc:sldMk cId="1828549470" sldId="280"/>
            <ac:picMk id="3" creationId="{C64981DC-2F8A-AC33-33E0-77B26F5C34E2}"/>
          </ac:picMkLst>
        </pc:picChg>
        <pc:picChg chg="add del mod">
          <ac:chgData name="Alessandro D'Afonseca Cantarino (SRG)" userId="7fdfbfff-df85-4222-b775-1e9bf00f2935" providerId="ADAL" clId="{6D145EDB-FDE1-4211-A46E-1EF3A19A56C7}" dt="2022-05-28T19:29:43.173" v="277" actId="478"/>
          <ac:picMkLst>
            <pc:docMk/>
            <pc:sldMk cId="1828549470" sldId="280"/>
            <ac:picMk id="8" creationId="{94FA5574-A71D-6D6D-6F94-C7C9962AA645}"/>
          </ac:picMkLst>
        </pc:picChg>
        <pc:picChg chg="add mod modCrop">
          <ac:chgData name="Alessandro D'Afonseca Cantarino (SRG)" userId="7fdfbfff-df85-4222-b775-1e9bf00f2935" providerId="ADAL" clId="{6D145EDB-FDE1-4211-A46E-1EF3A19A56C7}" dt="2022-05-28T19:32:33.646" v="308" actId="164"/>
          <ac:picMkLst>
            <pc:docMk/>
            <pc:sldMk cId="1828549470" sldId="280"/>
            <ac:picMk id="9" creationId="{A3130969-1F26-2806-0B36-CC2815328AC4}"/>
          </ac:picMkLst>
        </pc:picChg>
        <pc:picChg chg="mod modCrop">
          <ac:chgData name="Alessandro D'Afonseca Cantarino (SRG)" userId="7fdfbfff-df85-4222-b775-1e9bf00f2935" providerId="ADAL" clId="{6D145EDB-FDE1-4211-A46E-1EF3A19A56C7}" dt="2022-05-28T19:32:33.646" v="308" actId="164"/>
          <ac:picMkLst>
            <pc:docMk/>
            <pc:sldMk cId="1828549470" sldId="280"/>
            <ac:picMk id="21" creationId="{05772357-62BE-4D01-ACAF-EAC31BC67FA0}"/>
          </ac:picMkLst>
        </pc:picChg>
      </pc:sldChg>
      <pc:sldChg chg="del">
        <pc:chgData name="Alessandro D'Afonseca Cantarino (SRG)" userId="7fdfbfff-df85-4222-b775-1e9bf00f2935" providerId="ADAL" clId="{6D145EDB-FDE1-4211-A46E-1EF3A19A56C7}" dt="2022-05-28T19:35:36.830" v="326" actId="47"/>
        <pc:sldMkLst>
          <pc:docMk/>
          <pc:sldMk cId="483160991" sldId="283"/>
        </pc:sldMkLst>
      </pc:sldChg>
      <pc:sldChg chg="modSp add del mod">
        <pc:chgData name="Alessandro D'Afonseca Cantarino (SRG)" userId="7fdfbfff-df85-4222-b775-1e9bf00f2935" providerId="ADAL" clId="{6D145EDB-FDE1-4211-A46E-1EF3A19A56C7}" dt="2022-05-31T02:19:04.452" v="1325" actId="1035"/>
        <pc:sldMkLst>
          <pc:docMk/>
          <pc:sldMk cId="3737423538" sldId="284"/>
        </pc:sldMkLst>
        <pc:spChg chg="mod">
          <ac:chgData name="Alessandro D'Afonseca Cantarino (SRG)" userId="7fdfbfff-df85-4222-b775-1e9bf00f2935" providerId="ADAL" clId="{6D145EDB-FDE1-4211-A46E-1EF3A19A56C7}" dt="2022-05-31T02:19:04.452" v="1325" actId="1035"/>
          <ac:spMkLst>
            <pc:docMk/>
            <pc:sldMk cId="3737423538" sldId="284"/>
            <ac:spMk id="6" creationId="{3D9D5069-D001-4892-BEF9-A71972C30DC0}"/>
          </ac:spMkLst>
        </pc:spChg>
        <pc:spChg chg="mod">
          <ac:chgData name="Alessandro D'Afonseca Cantarino (SRG)" userId="7fdfbfff-df85-4222-b775-1e9bf00f2935" providerId="ADAL" clId="{6D145EDB-FDE1-4211-A46E-1EF3A19A56C7}" dt="2022-05-28T19:42:28.417" v="568" actId="207"/>
          <ac:spMkLst>
            <pc:docMk/>
            <pc:sldMk cId="3737423538" sldId="284"/>
            <ac:spMk id="7" creationId="{1FB6EB6C-678E-C576-009B-C3AA6E7C0FB0}"/>
          </ac:spMkLst>
        </pc:spChg>
      </pc:sldChg>
      <pc:sldChg chg="modSp add del mod">
        <pc:chgData name="Alessandro D'Afonseca Cantarino (SRG)" userId="7fdfbfff-df85-4222-b775-1e9bf00f2935" providerId="ADAL" clId="{6D145EDB-FDE1-4211-A46E-1EF3A19A56C7}" dt="2022-05-31T01:15:54.521" v="1314" actId="47"/>
        <pc:sldMkLst>
          <pc:docMk/>
          <pc:sldMk cId="610147067" sldId="285"/>
        </pc:sldMkLst>
        <pc:spChg chg="mod">
          <ac:chgData name="Alessandro D'Afonseca Cantarino (SRG)" userId="7fdfbfff-df85-4222-b775-1e9bf00f2935" providerId="ADAL" clId="{6D145EDB-FDE1-4211-A46E-1EF3A19A56C7}" dt="2022-05-28T19:18:48.186" v="105" actId="1076"/>
          <ac:spMkLst>
            <pc:docMk/>
            <pc:sldMk cId="610147067" sldId="285"/>
            <ac:spMk id="40" creationId="{21C61943-9B27-498E-992C-8B763227238F}"/>
          </ac:spMkLst>
        </pc:spChg>
        <pc:spChg chg="mod">
          <ac:chgData name="Alessandro D'Afonseca Cantarino (SRG)" userId="7fdfbfff-df85-4222-b775-1e9bf00f2935" providerId="ADAL" clId="{6D145EDB-FDE1-4211-A46E-1EF3A19A56C7}" dt="2022-05-28T19:30:31.678" v="287" actId="207"/>
          <ac:spMkLst>
            <pc:docMk/>
            <pc:sldMk cId="610147067" sldId="285"/>
            <ac:spMk id="41" creationId="{EA35DFE4-AC2C-451E-8340-DA87E80328C4}"/>
          </ac:spMkLst>
        </pc:spChg>
        <pc:picChg chg="mod">
          <ac:chgData name="Alessandro D'Afonseca Cantarino (SRG)" userId="7fdfbfff-df85-4222-b775-1e9bf00f2935" providerId="ADAL" clId="{6D145EDB-FDE1-4211-A46E-1EF3A19A56C7}" dt="2022-05-28T19:19:06.208" v="106" actId="1076"/>
          <ac:picMkLst>
            <pc:docMk/>
            <pc:sldMk cId="610147067" sldId="285"/>
            <ac:picMk id="38" creationId="{B284168F-7E6C-4101-A505-A992D0AF0C5E}"/>
          </ac:picMkLst>
        </pc:picChg>
        <pc:picChg chg="mod">
          <ac:chgData name="Alessandro D'Afonseca Cantarino (SRG)" userId="7fdfbfff-df85-4222-b775-1e9bf00f2935" providerId="ADAL" clId="{6D145EDB-FDE1-4211-A46E-1EF3A19A56C7}" dt="2022-05-28T19:18:31.538" v="103" actId="1076"/>
          <ac:picMkLst>
            <pc:docMk/>
            <pc:sldMk cId="610147067" sldId="285"/>
            <ac:picMk id="39" creationId="{F9AD8BCD-A12F-472D-AFA2-EFEA5C5E7992}"/>
          </ac:picMkLst>
        </pc:picChg>
      </pc:sldChg>
      <pc:sldChg chg="modSp del mod">
        <pc:chgData name="Alessandro D'Afonseca Cantarino (SRG)" userId="7fdfbfff-df85-4222-b775-1e9bf00f2935" providerId="ADAL" clId="{6D145EDB-FDE1-4211-A46E-1EF3A19A56C7}" dt="2022-05-28T19:22:21.649" v="109" actId="47"/>
        <pc:sldMkLst>
          <pc:docMk/>
          <pc:sldMk cId="4237151367" sldId="286"/>
        </pc:sldMkLst>
        <pc:picChg chg="mod">
          <ac:chgData name="Alessandro D'Afonseca Cantarino (SRG)" userId="7fdfbfff-df85-4222-b775-1e9bf00f2935" providerId="ADAL" clId="{6D145EDB-FDE1-4211-A46E-1EF3A19A56C7}" dt="2022-05-28T19:19:38.572" v="108" actId="1076"/>
          <ac:picMkLst>
            <pc:docMk/>
            <pc:sldMk cId="4237151367" sldId="286"/>
            <ac:picMk id="3" creationId="{5BF9E849-D107-4D78-A732-7ABC32C7040B}"/>
          </ac:picMkLst>
        </pc:picChg>
      </pc:sldChg>
      <pc:sldChg chg="modSp mod">
        <pc:chgData name="Alessandro D'Afonseca Cantarino (SRG)" userId="7fdfbfff-df85-4222-b775-1e9bf00f2935" providerId="ADAL" clId="{6D145EDB-FDE1-4211-A46E-1EF3A19A56C7}" dt="2022-05-29T14:02:24.677" v="1312" actId="6549"/>
        <pc:sldMkLst>
          <pc:docMk/>
          <pc:sldMk cId="3984194428" sldId="287"/>
        </pc:sldMkLst>
        <pc:spChg chg="mod">
          <ac:chgData name="Alessandro D'Afonseca Cantarino (SRG)" userId="7fdfbfff-df85-4222-b775-1e9bf00f2935" providerId="ADAL" clId="{6D145EDB-FDE1-4211-A46E-1EF3A19A56C7}" dt="2022-05-28T19:42:42.911" v="582" actId="20577"/>
          <ac:spMkLst>
            <pc:docMk/>
            <pc:sldMk cId="3984194428" sldId="287"/>
            <ac:spMk id="6" creationId="{2D83E8FF-D36C-4D14-A737-AD2FC566E5C6}"/>
          </ac:spMkLst>
        </pc:spChg>
        <pc:spChg chg="mod">
          <ac:chgData name="Alessandro D'Afonseca Cantarino (SRG)" userId="7fdfbfff-df85-4222-b775-1e9bf00f2935" providerId="ADAL" clId="{6D145EDB-FDE1-4211-A46E-1EF3A19A56C7}" dt="2022-05-29T14:02:24.677" v="1312" actId="6549"/>
          <ac:spMkLst>
            <pc:docMk/>
            <pc:sldMk cId="3984194428" sldId="287"/>
            <ac:spMk id="11" creationId="{43B6C6FD-734B-4C3E-8F7C-D12F87299D0A}"/>
          </ac:spMkLst>
        </pc:spChg>
      </pc:sldChg>
      <pc:sldChg chg="del">
        <pc:chgData name="Alessandro D'Afonseca Cantarino (SRG)" userId="7fdfbfff-df85-4222-b775-1e9bf00f2935" providerId="ADAL" clId="{6D145EDB-FDE1-4211-A46E-1EF3A19A56C7}" dt="2022-05-28T19:16:50.659" v="98" actId="47"/>
        <pc:sldMkLst>
          <pc:docMk/>
          <pc:sldMk cId="1385176600" sldId="288"/>
        </pc:sldMkLst>
      </pc:sldChg>
      <pc:sldChg chg="modSp mod ord">
        <pc:chgData name="Alessandro D'Afonseca Cantarino (SRG)" userId="7fdfbfff-df85-4222-b775-1e9bf00f2935" providerId="ADAL" clId="{6D145EDB-FDE1-4211-A46E-1EF3A19A56C7}" dt="2022-05-28T19:30:24.925" v="285" actId="207"/>
        <pc:sldMkLst>
          <pc:docMk/>
          <pc:sldMk cId="1158773631" sldId="289"/>
        </pc:sldMkLst>
        <pc:spChg chg="mod">
          <ac:chgData name="Alessandro D'Afonseca Cantarino (SRG)" userId="7fdfbfff-df85-4222-b775-1e9bf00f2935" providerId="ADAL" clId="{6D145EDB-FDE1-4211-A46E-1EF3A19A56C7}" dt="2022-05-28T19:30:24.925" v="285" actId="207"/>
          <ac:spMkLst>
            <pc:docMk/>
            <pc:sldMk cId="1158773631" sldId="289"/>
            <ac:spMk id="2" creationId="{51F93F34-DBE4-4457-B16D-3A013A69A7A8}"/>
          </ac:spMkLst>
        </pc:spChg>
      </pc:sldChg>
      <pc:sldChg chg="modSp mod">
        <pc:chgData name="Alessandro D'Afonseca Cantarino (SRG)" userId="7fdfbfff-df85-4222-b775-1e9bf00f2935" providerId="ADAL" clId="{6D145EDB-FDE1-4211-A46E-1EF3A19A56C7}" dt="2022-05-28T19:35:57.952" v="328" actId="108"/>
        <pc:sldMkLst>
          <pc:docMk/>
          <pc:sldMk cId="2571330560" sldId="290"/>
        </pc:sldMkLst>
        <pc:spChg chg="mod">
          <ac:chgData name="Alessandro D'Afonseca Cantarino (SRG)" userId="7fdfbfff-df85-4222-b775-1e9bf00f2935" providerId="ADAL" clId="{6D145EDB-FDE1-4211-A46E-1EF3A19A56C7}" dt="2022-05-28T19:35:57.952" v="328" actId="108"/>
          <ac:spMkLst>
            <pc:docMk/>
            <pc:sldMk cId="2571330560" sldId="290"/>
            <ac:spMk id="2" creationId="{51F93F34-DBE4-4457-B16D-3A013A69A7A8}"/>
          </ac:spMkLst>
        </pc:spChg>
      </pc:sldChg>
      <pc:sldChg chg="del">
        <pc:chgData name="Alessandro D'Afonseca Cantarino (SRG)" userId="7fdfbfff-df85-4222-b775-1e9bf00f2935" providerId="ADAL" clId="{6D145EDB-FDE1-4211-A46E-1EF3A19A56C7}" dt="2022-05-28T19:40:54.833" v="562" actId="47"/>
        <pc:sldMkLst>
          <pc:docMk/>
          <pc:sldMk cId="1125088545" sldId="291"/>
        </pc:sldMkLst>
      </pc:sldChg>
      <pc:sldChg chg="modSp add mod">
        <pc:chgData name="Alessandro D'Afonseca Cantarino (SRG)" userId="7fdfbfff-df85-4222-b775-1e9bf00f2935" providerId="ADAL" clId="{6D145EDB-FDE1-4211-A46E-1EF3A19A56C7}" dt="2022-05-28T19:30:39.372" v="289" actId="207"/>
        <pc:sldMkLst>
          <pc:docMk/>
          <pc:sldMk cId="1515708642" sldId="292"/>
        </pc:sldMkLst>
        <pc:spChg chg="mod">
          <ac:chgData name="Alessandro D'Afonseca Cantarino (SRG)" userId="7fdfbfff-df85-4222-b775-1e9bf00f2935" providerId="ADAL" clId="{6D145EDB-FDE1-4211-A46E-1EF3A19A56C7}" dt="2022-05-28T19:30:39.372" v="289" actId="207"/>
          <ac:spMkLst>
            <pc:docMk/>
            <pc:sldMk cId="1515708642" sldId="292"/>
            <ac:spMk id="2" creationId="{51F93F34-DBE4-4457-B16D-3A013A69A7A8}"/>
          </ac:spMkLst>
        </pc:spChg>
      </pc:sldChg>
      <pc:sldChg chg="add del">
        <pc:chgData name="Alessandro D'Afonseca Cantarino (SRG)" userId="7fdfbfff-df85-4222-b775-1e9bf00f2935" providerId="ADAL" clId="{6D145EDB-FDE1-4211-A46E-1EF3A19A56C7}" dt="2022-05-28T19:26:08.857" v="239"/>
        <pc:sldMkLst>
          <pc:docMk/>
          <pc:sldMk cId="3443658996" sldId="292"/>
        </pc:sldMkLst>
      </pc:sldChg>
      <pc:sldChg chg="add del">
        <pc:chgData name="Alessandro D'Afonseca Cantarino (SRG)" userId="7fdfbfff-df85-4222-b775-1e9bf00f2935" providerId="ADAL" clId="{6D145EDB-FDE1-4211-A46E-1EF3A19A56C7}" dt="2022-05-28T19:26:00.679" v="237"/>
        <pc:sldMkLst>
          <pc:docMk/>
          <pc:sldMk cId="3453643326" sldId="292"/>
        </pc:sldMkLst>
      </pc:sldChg>
      <pc:sldChg chg="modSp add mod">
        <pc:chgData name="Alessandro D'Afonseca Cantarino (SRG)" userId="7fdfbfff-df85-4222-b775-1e9bf00f2935" providerId="ADAL" clId="{6D145EDB-FDE1-4211-A46E-1EF3A19A56C7}" dt="2022-05-28T19:44:22.421" v="608" actId="20577"/>
        <pc:sldMkLst>
          <pc:docMk/>
          <pc:sldMk cId="4024520455" sldId="293"/>
        </pc:sldMkLst>
        <pc:spChg chg="mod">
          <ac:chgData name="Alessandro D'Afonseca Cantarino (SRG)" userId="7fdfbfff-df85-4222-b775-1e9bf00f2935" providerId="ADAL" clId="{6D145EDB-FDE1-4211-A46E-1EF3A19A56C7}" dt="2022-05-28T19:44:22.421" v="608" actId="20577"/>
          <ac:spMkLst>
            <pc:docMk/>
            <pc:sldMk cId="4024520455" sldId="293"/>
            <ac:spMk id="2" creationId="{51F93F34-DBE4-4457-B16D-3A013A69A7A8}"/>
          </ac:spMkLst>
        </pc:spChg>
      </pc:sldChg>
      <pc:sldChg chg="modSp mod">
        <pc:chgData name="Alessandro D'Afonseca Cantarino (SRG)" userId="7fdfbfff-df85-4222-b775-1e9bf00f2935" providerId="ADAL" clId="{6D145EDB-FDE1-4211-A46E-1EF3A19A56C7}" dt="2022-05-31T02:18:21.240" v="1319" actId="6549"/>
        <pc:sldMkLst>
          <pc:docMk/>
          <pc:sldMk cId="380300244" sldId="295"/>
        </pc:sldMkLst>
        <pc:spChg chg="mod">
          <ac:chgData name="Alessandro D'Afonseca Cantarino (SRG)" userId="7fdfbfff-df85-4222-b775-1e9bf00f2935" providerId="ADAL" clId="{6D145EDB-FDE1-4211-A46E-1EF3A19A56C7}" dt="2022-05-31T02:18:21.240" v="1319" actId="6549"/>
          <ac:spMkLst>
            <pc:docMk/>
            <pc:sldMk cId="380300244" sldId="295"/>
            <ac:spMk id="18" creationId="{8F3C810F-E513-4E5C-9368-8054A07FB13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neelbr-my.sharepoint.com/personal/felipecalabria_aneel_gov_br/Documents/0.%20Depois%20-%20Adjunto/b.%20ano%202022/67.%20Apresenta&#231;&#227;o%20Dr.%20Efrain%20sobre%20g&#225;s%20natural/N&#250;meros%20do%20BIG%20gera&#231;&#227;o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neelbr-my.sharepoint.com/personal/felipecalabria_aneel_gov_br/Documents/0.%20Depois%20-%20Adjunto/b.%20ano%202022/67.%20Apresenta&#231;&#227;o%20Dr.%20Efrain%20sobre%20g&#225;s%20natural/N&#250;meros%20do%20BIG%20gera&#231;&#227;o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construção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(MW)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Planilha1!$B$17:$B$20</c:f>
              <c:strCache>
                <c:ptCount val="4"/>
                <c:pt idx="0">
                  <c:v>Hídricas</c:v>
                </c:pt>
                <c:pt idx="1">
                  <c:v>Térmicas</c:v>
                </c:pt>
                <c:pt idx="2">
                  <c:v>Eólicas</c:v>
                </c:pt>
                <c:pt idx="3">
                  <c:v>Solares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31-4411-A9F3-30402BF82E0F}"/>
              </c:ext>
            </c:extLst>
          </c:dPt>
          <c:dPt>
            <c:idx val="1"/>
            <c:bubble3D val="0"/>
            <c:spPr>
              <a:solidFill>
                <a:srgbClr val="F199E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31-4411-A9F3-30402BF82E0F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31-4411-A9F3-30402BF82E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131-4411-A9F3-30402BF82E0F}"/>
              </c:ext>
            </c:extLst>
          </c:dPt>
          <c:dLbls>
            <c:dLbl>
              <c:idx val="0"/>
              <c:layout>
                <c:manualLayout>
                  <c:x val="-3.1344963042321171E-2"/>
                  <c:y val="0.108795140149848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182212368259696E-2"/>
                      <c:h val="0.130273097964144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31-4411-A9F3-30402BF82E0F}"/>
                </c:ext>
              </c:extLst>
            </c:dLbl>
            <c:dLbl>
              <c:idx val="1"/>
              <c:layout>
                <c:manualLayout>
                  <c:x val="-0.18692191601049868"/>
                  <c:y val="3.2201443569553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1-4411-A9F3-30402BF82E0F}"/>
                </c:ext>
              </c:extLst>
            </c:dLbl>
            <c:dLbl>
              <c:idx val="2"/>
              <c:layout>
                <c:manualLayout>
                  <c:x val="0.15099912510936128"/>
                  <c:y val="-0.25697142023913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31-4411-A9F3-30402BF82E0F}"/>
                </c:ext>
              </c:extLst>
            </c:dLbl>
            <c:dLbl>
              <c:idx val="3"/>
              <c:layout>
                <c:manualLayout>
                  <c:x val="0.12661143919510062"/>
                  <c:y val="7.789406532516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31-4411-A9F3-30402BF82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Planilha1!$F$17:$F$20</c:f>
              <c:strCache>
                <c:ptCount val="4"/>
                <c:pt idx="0">
                  <c:v>Hídricas</c:v>
                </c:pt>
                <c:pt idx="1">
                  <c:v>Térmicas</c:v>
                </c:pt>
                <c:pt idx="2">
                  <c:v>Eólicas</c:v>
                </c:pt>
                <c:pt idx="3">
                  <c:v>Solares</c:v>
                </c:pt>
              </c:strCache>
            </c:strRef>
          </c:cat>
          <c:val>
            <c:numRef>
              <c:f>Planilha1!$H$17:$H$20</c:f>
              <c:numCache>
                <c:formatCode>0%</c:formatCode>
                <c:ptCount val="4"/>
                <c:pt idx="0">
                  <c:v>3.4385629585850903E-2</c:v>
                </c:pt>
                <c:pt idx="1">
                  <c:v>0.35485919433633661</c:v>
                </c:pt>
                <c:pt idx="2">
                  <c:v>0.36347289200183591</c:v>
                </c:pt>
                <c:pt idx="3">
                  <c:v>0.2472822840759766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31-4411-A9F3-30402BF82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operação</a:t>
            </a:r>
            <a:r>
              <a:rPr lang="en-US" sz="2000" dirty="0"/>
              <a:t> (MW)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Planilha1!$B$17:$B$20</c:f>
              <c:strCache>
                <c:ptCount val="4"/>
                <c:pt idx="0">
                  <c:v>Hídricas</c:v>
                </c:pt>
                <c:pt idx="1">
                  <c:v>Térmicas</c:v>
                </c:pt>
                <c:pt idx="2">
                  <c:v>Eólicas</c:v>
                </c:pt>
                <c:pt idx="3">
                  <c:v>Solares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FD-464A-95FE-1A07E10256EE}"/>
              </c:ext>
            </c:extLst>
          </c:dPt>
          <c:dPt>
            <c:idx val="1"/>
            <c:bubble3D val="0"/>
            <c:spPr>
              <a:solidFill>
                <a:srgbClr val="F199E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FD-464A-95FE-1A07E10256EE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FD-464A-95FE-1A07E10256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7FD-464A-95FE-1A07E10256EE}"/>
              </c:ext>
            </c:extLst>
          </c:dPt>
          <c:dLbls>
            <c:dLbl>
              <c:idx val="0"/>
              <c:layout>
                <c:manualLayout>
                  <c:x val="-0.20120722624114065"/>
                  <c:y val="-0.10779161103073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D-464A-95FE-1A07E10256EE}"/>
                </c:ext>
              </c:extLst>
            </c:dLbl>
            <c:dLbl>
              <c:idx val="1"/>
              <c:layout>
                <c:manualLayout>
                  <c:x val="0.1498693014195451"/>
                  <c:y val="-9.0435477716528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D-464A-95FE-1A07E10256EE}"/>
                </c:ext>
              </c:extLst>
            </c:dLbl>
            <c:dLbl>
              <c:idx val="2"/>
              <c:layout>
                <c:manualLayout>
                  <c:x val="6.844108633245391E-2"/>
                  <c:y val="7.595400686869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FD-464A-95FE-1A07E10256EE}"/>
                </c:ext>
              </c:extLst>
            </c:dLbl>
            <c:dLbl>
              <c:idx val="3"/>
              <c:layout>
                <c:manualLayout>
                  <c:x val="2.3464925579295613E-2"/>
                  <c:y val="7.203084282078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FD-464A-95FE-1A07E10256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Planilha1!$B$17:$B$20</c:f>
              <c:strCache>
                <c:ptCount val="4"/>
                <c:pt idx="0">
                  <c:v>Hídricas</c:v>
                </c:pt>
                <c:pt idx="1">
                  <c:v>Térmicas</c:v>
                </c:pt>
                <c:pt idx="2">
                  <c:v>Eólicas</c:v>
                </c:pt>
                <c:pt idx="3">
                  <c:v>Solares</c:v>
                </c:pt>
              </c:strCache>
            </c:strRef>
          </c:cat>
          <c:val>
            <c:numRef>
              <c:f>Planilha1!$D$17:$D$20</c:f>
              <c:numCache>
                <c:formatCode>0%</c:formatCode>
                <c:ptCount val="4"/>
                <c:pt idx="0">
                  <c:v>0.59291415012942195</c:v>
                </c:pt>
                <c:pt idx="1">
                  <c:v>0.26141069887834339</c:v>
                </c:pt>
                <c:pt idx="2">
                  <c:v>0.11769305435720449</c:v>
                </c:pt>
                <c:pt idx="3">
                  <c:v>2.79820966350302E-2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FD-464A-95FE-1A07E1025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045EF-BBA8-42A2-8B49-8F665E6C520E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9FA74-CB5A-497D-B795-0C194C18F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0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07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17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22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01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E20674-B869-470B-8486-272446DF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7" b="21413"/>
          <a:stretch/>
        </p:blipFill>
        <p:spPr>
          <a:xfrm>
            <a:off x="0" y="318807"/>
            <a:ext cx="12192000" cy="47207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EAB7786-5CC0-4636-9D41-53385154DE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3" y="563091"/>
            <a:ext cx="2835948" cy="7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00425E"/>
          </a:solidFill>
          <a:latin typeface="Arial Narrow Italic" panose="02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7F7F7F"/>
          </a:solidFill>
          <a:latin typeface="Arial Narrow Bold Italic" panose="02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29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142B60D-0C8A-47C9-A4ED-D767126D4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8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4507B10-9312-4C6B-8265-B6BA3424F1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E75B6"/>
          </a:solidFill>
          <a:latin typeface="Arial Narrow Italic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DD10D40-5944-410B-95D2-54B8D03ED4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"/>
            <a:ext cx="12192000" cy="7974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BF0B879-5FEB-445B-9157-820B287A67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8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77331FD-D578-405F-A65E-72A23A69A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0025" r="-100" b="5179"/>
          <a:stretch/>
        </p:blipFill>
        <p:spPr>
          <a:xfrm>
            <a:off x="0" y="-1"/>
            <a:ext cx="12192000" cy="9800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615BD0-EC58-494B-8DDC-249F62FE72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84BB002-9C3C-434C-AC4D-01885E18B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9" b="26527"/>
          <a:stretch/>
        </p:blipFill>
        <p:spPr>
          <a:xfrm>
            <a:off x="0" y="617070"/>
            <a:ext cx="12192000" cy="40592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019CA25-913C-4CC3-B8A4-5279399946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87" y="729233"/>
            <a:ext cx="3549826" cy="9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8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e.gov.br/sites-pt/publicacoes-dados-abertos/publicacoes/Paginas/Plano-Indicativo-de-Processamento-e-Escoamento-de-Gas-Natural-PIPE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sango 7">
            <a:extLst>
              <a:ext uri="{FF2B5EF4-FFF2-40B4-BE49-F238E27FC236}">
                <a16:creationId xmlns:a16="http://schemas.microsoft.com/office/drawing/2014/main" id="{8D3EC5B1-32A4-4404-8782-26AADC9B9AD0}"/>
              </a:ext>
            </a:extLst>
          </p:cNvPr>
          <p:cNvSpPr/>
          <p:nvPr/>
        </p:nvSpPr>
        <p:spPr>
          <a:xfrm>
            <a:off x="7692237" y="1368424"/>
            <a:ext cx="2835419" cy="2844000"/>
          </a:xfrm>
          <a:prstGeom prst="diamon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effectLst>
            <a:outerShdw blurRad="292100" dist="292100" dir="4800000" algn="tl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A9CC20B7-5FB9-3F88-F2CF-8EC7D61BD35F}"/>
              </a:ext>
            </a:extLst>
          </p:cNvPr>
          <p:cNvSpPr txBox="1"/>
          <p:nvPr/>
        </p:nvSpPr>
        <p:spPr>
          <a:xfrm>
            <a:off x="8825449" y="6260520"/>
            <a:ext cx="30427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chemeClr val="accent4">
                    <a:lumOff val="25000"/>
                  </a:scheme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algn="r"/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31 de maio de 2022</a:t>
            </a:r>
            <a:endParaRPr sz="1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67E0909F-5138-9407-E907-8692B1B75351}"/>
              </a:ext>
            </a:extLst>
          </p:cNvPr>
          <p:cNvSpPr txBox="1"/>
          <p:nvPr/>
        </p:nvSpPr>
        <p:spPr>
          <a:xfrm>
            <a:off x="647747" y="4564915"/>
            <a:ext cx="1075367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800100" algn="l"/>
              </a:tabLst>
              <a:defRPr sz="2600">
                <a:solidFill>
                  <a:schemeClr val="accent4">
                    <a:lumOff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100" algn="l"/>
              </a:tabLst>
              <a:defRPr/>
            </a:pPr>
            <a:r>
              <a:rPr lang="pt-B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Audiência Pública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100" algn="l"/>
              </a:tabLst>
              <a:defRPr/>
            </a:pPr>
            <a:r>
              <a:rPr kumimoji="0" lang="pt-BR" sz="24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 Bold"/>
              </a:rPr>
              <a:t>Comissão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Fiscalização Financeira e Controle </a:t>
            </a:r>
            <a:endParaRPr kumimoji="0" lang="pt-BR" sz="240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 Bold"/>
            </a:endParaRP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id="{E087FAA0-E7DD-343F-8CC5-DA029022C76F}"/>
              </a:ext>
            </a:extLst>
          </p:cNvPr>
          <p:cNvSpPr txBox="1"/>
          <p:nvPr/>
        </p:nvSpPr>
        <p:spPr>
          <a:xfrm>
            <a:off x="674389" y="5976123"/>
            <a:ext cx="777888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800100" algn="l"/>
              </a:tabLst>
              <a:defRPr sz="2000">
                <a:solidFill>
                  <a:schemeClr val="accent4">
                    <a:lumOff val="25000"/>
                  </a:schemeClr>
                </a:solidFill>
              </a:defRPr>
            </a:lvl1pPr>
          </a:lstStyle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ALESSANDRO CANTARINO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4 CuadroTexto">
            <a:extLst>
              <a:ext uri="{FF2B5EF4-FFF2-40B4-BE49-F238E27FC236}">
                <a16:creationId xmlns:a16="http://schemas.microsoft.com/office/drawing/2014/main" id="{65B971AE-06A1-8B5F-E211-693B5D3EF0EC}"/>
              </a:ext>
            </a:extLst>
          </p:cNvPr>
          <p:cNvSpPr txBox="1"/>
          <p:nvPr/>
        </p:nvSpPr>
        <p:spPr>
          <a:xfrm>
            <a:off x="647747" y="5369997"/>
            <a:ext cx="9509577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800100" algn="l"/>
              </a:tabLst>
              <a:defRPr sz="2000">
                <a:solidFill>
                  <a:schemeClr val="accent4">
                    <a:lumOff val="25000"/>
                  </a:schemeClr>
                </a:solidFill>
              </a:defRPr>
            </a:lvl1pPr>
          </a:lstStyle>
          <a:p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Termoelétricas a gás natural</a:t>
            </a:r>
            <a:endParaRPr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A0F5E7-F1F3-240C-43A0-AFDBA9DA9E52}"/>
              </a:ext>
            </a:extLst>
          </p:cNvPr>
          <p:cNvSpPr txBox="1"/>
          <p:nvPr/>
        </p:nvSpPr>
        <p:spPr>
          <a:xfrm>
            <a:off x="581299" y="6263985"/>
            <a:ext cx="51527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SUPERINTENDENTE – SRG/ANEEL</a:t>
            </a:r>
          </a:p>
        </p:txBody>
      </p:sp>
    </p:spTree>
    <p:extLst>
      <p:ext uri="{BB962C8B-B14F-4D97-AF65-F5344CB8AC3E}">
        <p14:creationId xmlns:p14="http://schemas.microsoft.com/office/powerpoint/2010/main" val="398584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F93F34-DBE4-4457-B16D-3A013A69A7A8}"/>
              </a:ext>
            </a:extLst>
          </p:cNvPr>
          <p:cNvSpPr txBox="1"/>
          <p:nvPr/>
        </p:nvSpPr>
        <p:spPr>
          <a:xfrm>
            <a:off x="0" y="31366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/>
              <a:t>A integração entre o Setor de Gás Natural e o Setor Elétrico</a:t>
            </a:r>
          </a:p>
        </p:txBody>
      </p:sp>
    </p:spTree>
    <p:extLst>
      <p:ext uri="{BB962C8B-B14F-4D97-AF65-F5344CB8AC3E}">
        <p14:creationId xmlns:p14="http://schemas.microsoft.com/office/powerpoint/2010/main" val="257133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4EDBE0A-3947-FE57-1612-C6CB355D88E5}"/>
              </a:ext>
            </a:extLst>
          </p:cNvPr>
          <p:cNvSpPr/>
          <p:nvPr/>
        </p:nvSpPr>
        <p:spPr>
          <a:xfrm>
            <a:off x="380391" y="2574559"/>
            <a:ext cx="5520856" cy="39395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2000" dirty="0">
              <a:solidFill>
                <a:srgbClr val="555555"/>
              </a:solidFill>
            </a:endParaRPr>
          </a:p>
          <a:p>
            <a:pPr algn="just"/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Objetivos:</a:t>
            </a:r>
          </a:p>
          <a:p>
            <a:pPr algn="just"/>
            <a:endParaRPr lang="pt-BR" sz="2000" dirty="0"/>
          </a:p>
          <a:p>
            <a:pPr marL="363538" indent="-188913">
              <a:buFont typeface="Arial" panose="020B0604020202020204" pitchFamily="34" charset="0"/>
              <a:buChar char="•"/>
            </a:pPr>
            <a:r>
              <a:rPr lang="pt-BR" sz="2000" u="sng" dirty="0">
                <a:solidFill>
                  <a:schemeClr val="bg2">
                    <a:lumMod val="25000"/>
                  </a:schemeClr>
                </a:solidFill>
              </a:rPr>
              <a:t>Revisar o relacionamento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entre a indústria do gás natural e o setor elétrico </a:t>
            </a:r>
          </a:p>
          <a:p>
            <a:pPr marL="174625"/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63538" indent="-188913">
              <a:buFont typeface="Arial" panose="020B0604020202020204" pitchFamily="34" charset="0"/>
              <a:buChar char="•"/>
            </a:pPr>
            <a:r>
              <a:rPr lang="pt-BR" sz="2000" u="sng" dirty="0">
                <a:solidFill>
                  <a:schemeClr val="bg2">
                    <a:lumMod val="25000"/>
                  </a:schemeClr>
                </a:solidFill>
              </a:rPr>
              <a:t>Reduzir barreiras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à entrada de projetos de térmicas a gás</a:t>
            </a:r>
          </a:p>
          <a:p>
            <a:pPr marL="363538" indent="-188913"/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63538" indent="-188913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Alcançar uma </a:t>
            </a:r>
            <a:r>
              <a:rPr lang="pt-BR" sz="2000" u="sng" dirty="0">
                <a:solidFill>
                  <a:schemeClr val="bg2">
                    <a:lumMod val="25000"/>
                  </a:schemeClr>
                </a:solidFill>
              </a:rPr>
              <a:t>harmonização legal-regulatória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entre os setores de energia elétrica e de gás natural</a:t>
            </a:r>
          </a:p>
          <a:p>
            <a:pPr marL="363538" indent="-188913">
              <a:buFont typeface="Arial" panose="020B0604020202020204" pitchFamily="34" charset="0"/>
              <a:buChar char="•"/>
            </a:pPr>
            <a:endParaRPr lang="pt-BR" sz="1000" dirty="0">
              <a:solidFill>
                <a:srgbClr val="555555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B6EB6C-678E-C576-009B-C3AA6E7C0FB0}"/>
              </a:ext>
            </a:extLst>
          </p:cNvPr>
          <p:cNvSpPr txBox="1"/>
          <p:nvPr/>
        </p:nvSpPr>
        <p:spPr>
          <a:xfrm>
            <a:off x="0" y="1051024"/>
            <a:ext cx="6212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Programa MME “Gás para Crescer” </a:t>
            </a:r>
          </a:p>
          <a:p>
            <a:pPr algn="ctr"/>
            <a:r>
              <a:rPr lang="pt-BR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(2016)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383606-093D-227B-1FA8-12CE9EF4F4AE}"/>
              </a:ext>
            </a:extLst>
          </p:cNvPr>
          <p:cNvSpPr txBox="1"/>
          <p:nvPr/>
        </p:nvSpPr>
        <p:spPr>
          <a:xfrm>
            <a:off x="5689600" y="1051024"/>
            <a:ext cx="650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Programa MME “Novo Mercado de Gás”</a:t>
            </a:r>
          </a:p>
          <a:p>
            <a:pPr algn="ctr"/>
            <a:r>
              <a:rPr lang="pt-BR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(2019)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35094E3-DB0F-29B5-5BE4-B9D5A524B414}"/>
              </a:ext>
            </a:extLst>
          </p:cNvPr>
          <p:cNvSpPr/>
          <p:nvPr/>
        </p:nvSpPr>
        <p:spPr>
          <a:xfrm>
            <a:off x="6212113" y="2568299"/>
            <a:ext cx="5599496" cy="27084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2000" dirty="0">
              <a:solidFill>
                <a:srgbClr val="555555"/>
              </a:solidFill>
            </a:endParaRPr>
          </a:p>
          <a:p>
            <a:pPr algn="just"/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Objetivos:</a:t>
            </a:r>
          </a:p>
          <a:p>
            <a:pPr algn="just"/>
            <a:endParaRPr lang="pt-BR" sz="2000" dirty="0"/>
          </a:p>
          <a:p>
            <a:pPr marL="449263" indent="-263525">
              <a:buFont typeface="Arial" panose="020B0604020202020204" pitchFamily="34" charset="0"/>
              <a:buChar char="•"/>
            </a:pPr>
            <a:r>
              <a:rPr lang="pt-BR" sz="2000" u="sng" dirty="0">
                <a:solidFill>
                  <a:schemeClr val="bg2">
                    <a:lumMod val="25000"/>
                  </a:schemeClr>
                </a:solidFill>
              </a:rPr>
              <a:t>Formação de um mercado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de gás natural aberto, dinâmico e competitivo</a:t>
            </a:r>
          </a:p>
          <a:p>
            <a:pPr marL="449263" indent="-263525"/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49263" indent="-263525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Promover </a:t>
            </a:r>
            <a:r>
              <a:rPr lang="pt-BR" sz="2000" u="sng" dirty="0">
                <a:solidFill>
                  <a:schemeClr val="bg2">
                    <a:lumMod val="25000"/>
                  </a:schemeClr>
                </a:solidFill>
              </a:rPr>
              <a:t>condições para redução do preço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 do gás natural</a:t>
            </a:r>
          </a:p>
          <a:p>
            <a:pPr marL="185738"/>
            <a:endParaRPr lang="pt-BR" sz="1000" u="sng" dirty="0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3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FB6EB6C-678E-C576-009B-C3AA6E7C0FB0}"/>
              </a:ext>
            </a:extLst>
          </p:cNvPr>
          <p:cNvSpPr txBox="1"/>
          <p:nvPr/>
        </p:nvSpPr>
        <p:spPr>
          <a:xfrm>
            <a:off x="0" y="9235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Lei nº 14.134/2021: Nova Lei do Gás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9D5069-D001-4892-BEF9-A71972C30DC0}"/>
              </a:ext>
            </a:extLst>
          </p:cNvPr>
          <p:cNvSpPr txBox="1"/>
          <p:nvPr/>
        </p:nvSpPr>
        <p:spPr>
          <a:xfrm>
            <a:off x="493532" y="1715128"/>
            <a:ext cx="11281559" cy="50629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pt-BR" sz="1500" dirty="0">
              <a:solidFill>
                <a:srgbClr val="2E75B6"/>
              </a:solidFill>
            </a:endParaRPr>
          </a:p>
          <a:p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Objetivos:</a:t>
            </a:r>
          </a:p>
          <a:p>
            <a:endParaRPr lang="pt-BR" sz="2200" dirty="0">
              <a:solidFill>
                <a:schemeClr val="bg2">
                  <a:lumMod val="50000"/>
                </a:schemeClr>
              </a:solidFill>
            </a:endParaRPr>
          </a:p>
          <a:p>
            <a:pPr marL="449263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</a:rPr>
              <a:t>Possibilidade de </a:t>
            </a:r>
            <a:r>
              <a:rPr lang="pt-BR" sz="2200" u="sng" dirty="0">
                <a:solidFill>
                  <a:schemeClr val="bg2">
                    <a:lumMod val="25000"/>
                  </a:schemeClr>
                </a:solidFill>
              </a:rPr>
              <a:t>acesso de terceiros a estruturas essenciais,</a:t>
            </a:r>
            <a:r>
              <a:rPr lang="pt-BR" sz="2200" dirty="0">
                <a:solidFill>
                  <a:schemeClr val="bg2">
                    <a:lumMod val="25000"/>
                  </a:schemeClr>
                </a:solidFill>
              </a:rPr>
              <a:t> como terminais de GNL e </a:t>
            </a:r>
            <a:r>
              <a:rPr lang="pt-BR" sz="2200" dirty="0" err="1">
                <a:solidFill>
                  <a:schemeClr val="bg2">
                    <a:lumMod val="25000"/>
                  </a:schemeClr>
                </a:solidFill>
              </a:rPr>
              <a:t>UPGNs</a:t>
            </a:r>
            <a:r>
              <a:rPr lang="pt-BR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449263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</a:rPr>
              <a:t>Possibilidade da criação de um “Operador Central” (responsáveis por operar a malha de gasodutos). </a:t>
            </a:r>
          </a:p>
          <a:p>
            <a:pPr marL="449263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</a:rPr>
              <a:t>Mudança no regime de outorga de gasodutos de transporte: de Concessão para </a:t>
            </a:r>
            <a:r>
              <a:rPr lang="pt-BR" sz="2200" u="sng" dirty="0">
                <a:solidFill>
                  <a:schemeClr val="bg2">
                    <a:lumMod val="25000"/>
                  </a:schemeClr>
                </a:solidFill>
              </a:rPr>
              <a:t>Autorização</a:t>
            </a:r>
            <a:r>
              <a:rPr lang="pt-BR" sz="2200" dirty="0">
                <a:solidFill>
                  <a:schemeClr val="bg2">
                    <a:lumMod val="25000"/>
                  </a:schemeClr>
                </a:solidFill>
              </a:rPr>
              <a:t> (para promover maior expansão da malha)</a:t>
            </a:r>
          </a:p>
          <a:p>
            <a:pPr marL="449263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</a:rPr>
              <a:t>Favorecer a </a:t>
            </a:r>
            <a:r>
              <a:rPr lang="pt-BR" sz="2200" u="sng" dirty="0">
                <a:solidFill>
                  <a:schemeClr val="bg2">
                    <a:lumMod val="25000"/>
                  </a:schemeClr>
                </a:solidFill>
              </a:rPr>
              <a:t>criação de hubs nacionais</a:t>
            </a:r>
            <a:r>
              <a:rPr lang="pt-BR" sz="2200" dirty="0">
                <a:solidFill>
                  <a:schemeClr val="bg2">
                    <a:lumMod val="25000"/>
                  </a:schemeClr>
                </a:solidFill>
              </a:rPr>
              <a:t> de gás natural, o que traria uma maior liquidez e a consolidação de preços nacionais de gás.</a:t>
            </a:r>
          </a:p>
          <a:p>
            <a:pPr>
              <a:spcAft>
                <a:spcPts val="1200"/>
              </a:spcAft>
            </a:pPr>
            <a:endParaRPr lang="pt-BR" sz="500" dirty="0">
              <a:solidFill>
                <a:schemeClr val="bg2">
                  <a:lumMod val="25000"/>
                </a:schemeClr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Marco legal pode auxiliar em soluções de fornecimento e disponibilidade de contratos para </a:t>
            </a:r>
            <a:r>
              <a:rPr lang="pt-BR" sz="2000" u="sng" dirty="0">
                <a:solidFill>
                  <a:schemeClr val="bg2">
                    <a:lumMod val="25000"/>
                  </a:schemeClr>
                </a:solidFill>
              </a:rPr>
              <a:t>termelétricas a gás natural,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 atualmente sendo viabilizadas a estruturas de GNL.</a:t>
            </a:r>
            <a:endParaRPr lang="pt-BR" sz="1000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endParaRPr lang="pt-BR" sz="5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2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D83E8FF-D36C-4D14-A737-AD2FC566E5C6}"/>
              </a:ext>
            </a:extLst>
          </p:cNvPr>
          <p:cNvSpPr txBox="1"/>
          <p:nvPr/>
        </p:nvSpPr>
        <p:spPr>
          <a:xfrm>
            <a:off x="0" y="884465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Lei nº 14.182/2021: Desestatização da Eletrobras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A98A9B-2506-414E-96F5-63218D14C1E6}"/>
              </a:ext>
            </a:extLst>
          </p:cNvPr>
          <p:cNvSpPr txBox="1"/>
          <p:nvPr/>
        </p:nvSpPr>
        <p:spPr>
          <a:xfrm>
            <a:off x="377124" y="1613897"/>
            <a:ext cx="11437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100" b="0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Art. 1º</a:t>
            </a:r>
          </a:p>
          <a:p>
            <a:endParaRPr lang="pt-BR" sz="2100" dirty="0">
              <a:solidFill>
                <a:srgbClr val="162937"/>
              </a:solidFill>
              <a:latin typeface="rawline"/>
            </a:endParaRPr>
          </a:p>
          <a:p>
            <a:r>
              <a:rPr lang="pt-BR" sz="2100" b="0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§ 1º A desestatização da Eletrobras será executada (...) e será realizada a </a:t>
            </a:r>
            <a:r>
              <a:rPr lang="pt-BR" sz="2100" b="0" i="0" u="sng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contratação de termelétrica a gás natural </a:t>
            </a:r>
            <a:r>
              <a:rPr lang="pt-BR" sz="2100" b="0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(...)  </a:t>
            </a:r>
            <a:r>
              <a:rPr lang="pt-BR" sz="2100" i="0" dirty="0">
                <a:solidFill>
                  <a:srgbClr val="0070C0"/>
                </a:solidFill>
                <a:effectLst/>
                <a:latin typeface="rawline"/>
                <a:sym typeface="Wingdings" panose="05000000000000000000" pitchFamily="2" charset="2"/>
              </a:rPr>
              <a:t></a:t>
            </a:r>
            <a:r>
              <a:rPr lang="pt-BR" sz="2100" b="0" i="0" dirty="0">
                <a:solidFill>
                  <a:srgbClr val="0070C0"/>
                </a:solidFill>
                <a:effectLst/>
                <a:latin typeface="rawline"/>
                <a:sym typeface="Wingdings" panose="05000000000000000000" pitchFamily="2" charset="2"/>
              </a:rPr>
              <a:t>  </a:t>
            </a:r>
            <a:r>
              <a:rPr lang="pt-BR" sz="2100" b="1" i="0" dirty="0">
                <a:solidFill>
                  <a:srgbClr val="0070C0"/>
                </a:solidFill>
                <a:effectLst/>
                <a:latin typeface="rawline"/>
                <a:sym typeface="Wingdings" panose="05000000000000000000" pitchFamily="2" charset="2"/>
              </a:rPr>
              <a:t>8.000 MW</a:t>
            </a:r>
            <a:endParaRPr lang="pt-BR" sz="2100" b="1" dirty="0">
              <a:solidFill>
                <a:srgbClr val="0070C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B6C6FD-734B-4C3E-8F7C-D12F87299D0A}"/>
              </a:ext>
            </a:extLst>
          </p:cNvPr>
          <p:cNvSpPr txBox="1"/>
          <p:nvPr/>
        </p:nvSpPr>
        <p:spPr>
          <a:xfrm>
            <a:off x="223462" y="4121556"/>
            <a:ext cx="7705354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1.000 MW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no Nordeste</a:t>
            </a:r>
          </a:p>
          <a:p>
            <a:pPr marL="1746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2.500 MW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no Norte</a:t>
            </a:r>
          </a:p>
          <a:p>
            <a:pPr marL="1746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2.500 MW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no Centro-Oeste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25000"/>
                </a:schemeClr>
              </a:solidFill>
              <a:latin typeface="rawline"/>
            </a:endParaRPr>
          </a:p>
          <a:p>
            <a:pPr marL="174625" lvl="1" indent="-174625"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25000"/>
                </a:schemeClr>
              </a:solidFill>
              <a:latin typeface="rawline"/>
            </a:endParaRP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2.000 MW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no Sudeste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000" dirty="0">
              <a:solidFill>
                <a:srgbClr val="162937"/>
              </a:solidFill>
              <a:latin typeface="rawline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92F963-C5DD-4BF7-954A-B9E71D399F24}"/>
              </a:ext>
            </a:extLst>
          </p:cNvPr>
          <p:cNvSpPr txBox="1"/>
          <p:nvPr/>
        </p:nvSpPr>
        <p:spPr>
          <a:xfrm>
            <a:off x="8880529" y="4106942"/>
            <a:ext cx="3199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2" indent="-174625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com inflexibilidade de no mínimo </a:t>
            </a:r>
            <a:r>
              <a:rPr lang="pt-BR" b="1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70%</a:t>
            </a:r>
          </a:p>
          <a:p>
            <a:pPr marL="174625" lvl="2" indent="-174625"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25000"/>
                </a:schemeClr>
              </a:solidFill>
              <a:latin typeface="rawline"/>
            </a:endParaRPr>
          </a:p>
          <a:p>
            <a:pPr marL="174625" lvl="2" indent="-17462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com período de suprimento de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15 anos</a:t>
            </a:r>
          </a:p>
          <a:p>
            <a:pPr marL="174625" lvl="2" indent="-174625"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25000"/>
                </a:schemeClr>
              </a:solidFill>
              <a:latin typeface="rawline"/>
            </a:endParaRPr>
          </a:p>
          <a:p>
            <a:pPr marL="174625" lvl="2" indent="-174625"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ao </a:t>
            </a:r>
            <a:r>
              <a:rPr lang="pt-BR" sz="1800" b="1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preço máximo </a:t>
            </a:r>
            <a:r>
              <a:rPr lang="pt-BR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equivalente ao preço-teto para UTE gás natural do Leilão A-6 de 2019</a:t>
            </a:r>
            <a:endParaRPr lang="pt-BR" dirty="0">
              <a:solidFill>
                <a:schemeClr val="bg2">
                  <a:lumMod val="25000"/>
                </a:schemeClr>
              </a:solidFill>
              <a:latin typeface="rawline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34D957-450E-47E8-A207-BFAFCF44542A}"/>
              </a:ext>
            </a:extLst>
          </p:cNvPr>
          <p:cNvSpPr txBox="1"/>
          <p:nvPr/>
        </p:nvSpPr>
        <p:spPr>
          <a:xfrm>
            <a:off x="4947699" y="4121556"/>
            <a:ext cx="3226494" cy="107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lvl="3">
              <a:lnSpc>
                <a:spcPts val="2600"/>
              </a:lnSpc>
            </a:pPr>
            <a:r>
              <a:rPr lang="pt-BR" b="0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para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entrega</a:t>
            </a:r>
            <a:r>
              <a:rPr lang="pt-BR" b="0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 de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1.000 MW em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2026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, 2.000 MW em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2027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, e 3.000 MW em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rawline"/>
              </a:rPr>
              <a:t>2028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E2C6B6E-9471-4070-934B-FD5C58810525}"/>
              </a:ext>
            </a:extLst>
          </p:cNvPr>
          <p:cNvSpPr txBox="1"/>
          <p:nvPr/>
        </p:nvSpPr>
        <p:spPr>
          <a:xfrm>
            <a:off x="5028096" y="5726643"/>
            <a:ext cx="3035874" cy="73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pt-BR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para entrega de 1.000 MW em </a:t>
            </a:r>
            <a:r>
              <a:rPr lang="pt-BR" sz="1800" b="1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2029</a:t>
            </a:r>
            <a:r>
              <a:rPr lang="pt-BR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, 1.000 MW em </a:t>
            </a:r>
            <a:r>
              <a:rPr lang="pt-BR" sz="1800" b="1" i="0" dirty="0">
                <a:solidFill>
                  <a:schemeClr val="bg2">
                    <a:lumMod val="25000"/>
                  </a:schemeClr>
                </a:solidFill>
                <a:effectLst/>
                <a:latin typeface="rawline"/>
              </a:rPr>
              <a:t>2030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2DCA9A98-3DE2-42FC-9AAC-B4FACB2D0921}"/>
              </a:ext>
            </a:extLst>
          </p:cNvPr>
          <p:cNvSpPr/>
          <p:nvPr/>
        </p:nvSpPr>
        <p:spPr>
          <a:xfrm>
            <a:off x="4081997" y="4470936"/>
            <a:ext cx="726510" cy="441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80138F5A-3423-4B36-B31E-337C9200D7CA}"/>
              </a:ext>
            </a:extLst>
          </p:cNvPr>
          <p:cNvSpPr/>
          <p:nvPr/>
        </p:nvSpPr>
        <p:spPr>
          <a:xfrm>
            <a:off x="4081997" y="5906528"/>
            <a:ext cx="726510" cy="441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28151BB2-F45F-4397-BD98-CB7E81159B71}"/>
              </a:ext>
            </a:extLst>
          </p:cNvPr>
          <p:cNvSpPr/>
          <p:nvPr/>
        </p:nvSpPr>
        <p:spPr>
          <a:xfrm>
            <a:off x="7944332" y="3996719"/>
            <a:ext cx="621901" cy="2678545"/>
          </a:xfrm>
          <a:prstGeom prst="righ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E2D60D-ABBB-47DB-910B-FE402FD2E9CD}"/>
              </a:ext>
            </a:extLst>
          </p:cNvPr>
          <p:cNvSpPr txBox="1"/>
          <p:nvPr/>
        </p:nvSpPr>
        <p:spPr>
          <a:xfrm>
            <a:off x="1041747" y="3360169"/>
            <a:ext cx="1363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rgbClr val="2E75B6"/>
                </a:solidFill>
                <a:latin typeface="Arial Narrow" panose="020B0606020202030204" pitchFamily="34" charset="0"/>
              </a:rPr>
              <a:t>Onde?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3A61EE-F115-4DC2-83CA-9F1E8068ABA3}"/>
              </a:ext>
            </a:extLst>
          </p:cNvPr>
          <p:cNvSpPr txBox="1"/>
          <p:nvPr/>
        </p:nvSpPr>
        <p:spPr>
          <a:xfrm>
            <a:off x="5716043" y="3386579"/>
            <a:ext cx="1363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rgbClr val="2E75B6"/>
                </a:solidFill>
                <a:latin typeface="Arial Narrow" panose="020B0606020202030204" pitchFamily="34" charset="0"/>
              </a:rPr>
              <a:t>Quando?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CC17D45-0BA7-4583-813F-9E1E6287CB6D}"/>
              </a:ext>
            </a:extLst>
          </p:cNvPr>
          <p:cNvSpPr txBox="1"/>
          <p:nvPr/>
        </p:nvSpPr>
        <p:spPr>
          <a:xfrm>
            <a:off x="9646084" y="3362851"/>
            <a:ext cx="1363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rgbClr val="2E75B6"/>
                </a:solidFill>
                <a:latin typeface="Arial Narrow" panose="020B0606020202030204" pitchFamily="34" charset="0"/>
              </a:rPr>
              <a:t>Parâmetros:</a:t>
            </a:r>
          </a:p>
        </p:txBody>
      </p:sp>
    </p:spTree>
    <p:extLst>
      <p:ext uri="{BB962C8B-B14F-4D97-AF65-F5344CB8AC3E}">
        <p14:creationId xmlns:p14="http://schemas.microsoft.com/office/powerpoint/2010/main" val="3984194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F93F34-DBE4-4457-B16D-3A013A69A7A8}"/>
              </a:ext>
            </a:extLst>
          </p:cNvPr>
          <p:cNvSpPr txBox="1"/>
          <p:nvPr/>
        </p:nvSpPr>
        <p:spPr>
          <a:xfrm>
            <a:off x="0" y="313661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/>
              <a:t>A integração entre o Setor de Gás Natural e o Setor Elétrico</a:t>
            </a:r>
          </a:p>
          <a:p>
            <a:r>
              <a:rPr lang="pt-BR" dirty="0"/>
              <a:t>-  Ações Regulatórias - </a:t>
            </a:r>
          </a:p>
        </p:txBody>
      </p:sp>
    </p:spTree>
    <p:extLst>
      <p:ext uri="{BB962C8B-B14F-4D97-AF65-F5344CB8AC3E}">
        <p14:creationId xmlns:p14="http://schemas.microsoft.com/office/powerpoint/2010/main" val="402452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561976" y="980003"/>
            <a:ext cx="809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Ações regulatórias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CF8C93-6575-4420-B996-6B4B68C1E15B}"/>
              </a:ext>
            </a:extLst>
          </p:cNvPr>
          <p:cNvSpPr txBox="1"/>
          <p:nvPr/>
        </p:nvSpPr>
        <p:spPr>
          <a:xfrm>
            <a:off x="806849" y="1853682"/>
            <a:ext cx="1073677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Promover as atividades de licitação após diretrizes do Poder Concedente para contratação das térmicas previstas na Lei 14.182/2021</a:t>
            </a:r>
          </a:p>
          <a:p>
            <a:endParaRPr lang="pt-BR" sz="1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Considerar expansão do parque gerador com (i) fontes renováveis intermitentes, EOL e UFV; (ii) redução da regularização dos reservatórios das hidrelétricas e (iii) expansão termelétrica a gás natural </a:t>
            </a:r>
          </a:p>
          <a:p>
            <a:endParaRPr lang="pt-BR" sz="1000" dirty="0">
              <a:solidFill>
                <a:schemeClr val="bg2">
                  <a:lumMod val="25000"/>
                </a:schemeClr>
              </a:solidFill>
            </a:endParaRPr>
          </a:p>
          <a:p>
            <a:pPr marL="1160463" indent="-347663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Modelos de negócios e desenho de mercado (recursos flexíveis)</a:t>
            </a:r>
          </a:p>
          <a:p>
            <a:pPr marL="812800"/>
            <a:endParaRPr lang="pt-BR" sz="1000" dirty="0">
              <a:solidFill>
                <a:schemeClr val="bg2">
                  <a:lumMod val="25000"/>
                </a:schemeClr>
              </a:solidFill>
            </a:endParaRPr>
          </a:p>
          <a:p>
            <a:pPr marL="1160463" indent="-347663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Agenda Regulatória compatível:</a:t>
            </a:r>
          </a:p>
          <a:p>
            <a:pPr marL="2060575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Redução ou limitação da geração (</a:t>
            </a:r>
            <a:r>
              <a:rPr lang="pt-BR" sz="2000" i="1" dirty="0" err="1">
                <a:solidFill>
                  <a:schemeClr val="bg2">
                    <a:lumMod val="25000"/>
                  </a:schemeClr>
                </a:solidFill>
              </a:rPr>
              <a:t>curtailment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2060575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bg2">
                    <a:lumMod val="25000"/>
                  </a:schemeClr>
                </a:solidFill>
              </a:rPr>
              <a:t>Constrained-off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 de EOL, de UFV e de hidrelétricas</a:t>
            </a:r>
          </a:p>
          <a:p>
            <a:pPr marL="2060575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Serviços ancilares para balancear a operação do sistema elétrico</a:t>
            </a:r>
          </a:p>
          <a:p>
            <a:pPr marL="2060575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Armazenamento</a:t>
            </a:r>
          </a:p>
        </p:txBody>
      </p:sp>
    </p:spTree>
    <p:extLst>
      <p:ext uri="{BB962C8B-B14F-4D97-AF65-F5344CB8AC3E}">
        <p14:creationId xmlns:p14="http://schemas.microsoft.com/office/powerpoint/2010/main" val="72865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E37DB571-2A17-4871-89DF-AB8F03950E30}"/>
              </a:ext>
            </a:extLst>
          </p:cNvPr>
          <p:cNvSpPr txBox="1">
            <a:spLocks/>
          </p:cNvSpPr>
          <p:nvPr/>
        </p:nvSpPr>
        <p:spPr>
          <a:xfrm>
            <a:off x="0" y="4600134"/>
            <a:ext cx="12192000" cy="721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Obrigado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!</a:t>
            </a:r>
            <a:endParaRPr lang="pt-BR" sz="1700" i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4798A3-D097-4F11-A7E4-2C29DF84775D}"/>
              </a:ext>
            </a:extLst>
          </p:cNvPr>
          <p:cNvSpPr/>
          <p:nvPr/>
        </p:nvSpPr>
        <p:spPr>
          <a:xfrm>
            <a:off x="0" y="5648627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i="1" dirty="0">
                <a:solidFill>
                  <a:srgbClr val="00425E"/>
                </a:solidFill>
                <a:latin typeface="Arial Narrow" panose="020B0606020202030204" pitchFamily="34" charset="0"/>
              </a:rPr>
              <a:t>ENDEREÇO: SGAN 603 Módulos I e J - Brasília/DF</a:t>
            </a:r>
          </a:p>
          <a:p>
            <a:pPr algn="ctr"/>
            <a:r>
              <a:rPr lang="pt-BR" sz="1400" i="1" dirty="0">
                <a:solidFill>
                  <a:srgbClr val="00425E"/>
                </a:solidFill>
                <a:latin typeface="Arial Narrow" panose="020B0606020202030204" pitchFamily="34" charset="0"/>
              </a:rPr>
              <a:t>CEP: 70830-110</a:t>
            </a:r>
          </a:p>
          <a:p>
            <a:pPr algn="ctr"/>
            <a:r>
              <a:rPr lang="pt-BR" sz="1400" i="1" dirty="0">
                <a:solidFill>
                  <a:srgbClr val="00425E"/>
                </a:solidFill>
                <a:latin typeface="Arial Narrow" panose="020B0606020202030204" pitchFamily="34" charset="0"/>
              </a:rPr>
              <a:t>TELEFONE GERAL: 061 2192 8020</a:t>
            </a:r>
          </a:p>
          <a:p>
            <a:pPr algn="ctr"/>
            <a:r>
              <a:rPr lang="pt-BR" sz="1400" i="1" dirty="0">
                <a:solidFill>
                  <a:srgbClr val="00425E"/>
                </a:solidFill>
                <a:latin typeface="Arial Narrow" panose="020B0606020202030204" pitchFamily="34" charset="0"/>
              </a:rPr>
              <a:t>OUVIDORIA SETORIAL:167</a:t>
            </a:r>
          </a:p>
        </p:txBody>
      </p:sp>
    </p:spTree>
    <p:extLst>
      <p:ext uri="{BB962C8B-B14F-4D97-AF65-F5344CB8AC3E}">
        <p14:creationId xmlns:p14="http://schemas.microsoft.com/office/powerpoint/2010/main" val="316751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245094" y="986060"/>
            <a:ext cx="5597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Roteiro a ser percorrido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F3C810F-E513-4E5C-9368-8054A07FB139}"/>
              </a:ext>
            </a:extLst>
          </p:cNvPr>
          <p:cNvSpPr txBox="1"/>
          <p:nvPr/>
        </p:nvSpPr>
        <p:spPr>
          <a:xfrm>
            <a:off x="1483822" y="2215593"/>
            <a:ext cx="837255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rPr>
              <a:t>Aspectos do Setor Elétrico e a geração termelétrica</a:t>
            </a:r>
          </a:p>
          <a:p>
            <a:pPr>
              <a:spcAft>
                <a:spcPts val="600"/>
              </a:spcAft>
            </a:pPr>
            <a:endParaRPr lang="pt-BR" sz="2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lbany AMT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rPr>
              <a:t>Informações do Setor Gás Natural</a:t>
            </a:r>
          </a:p>
          <a:p>
            <a:pPr>
              <a:spcAft>
                <a:spcPts val="600"/>
              </a:spcAft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rPr>
              <a:t>Interação dos debates entre Setor Gás Natural e o Setor Elétrico</a:t>
            </a:r>
          </a:p>
          <a:p>
            <a:pPr>
              <a:spcAft>
                <a:spcPts val="600"/>
              </a:spcAft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rPr>
              <a:t>Pontos de regulamentação da geração de energia elétrica decorrentes da integração dos setores</a:t>
            </a:r>
          </a:p>
        </p:txBody>
      </p:sp>
    </p:spTree>
    <p:extLst>
      <p:ext uri="{BB962C8B-B14F-4D97-AF65-F5344CB8AC3E}">
        <p14:creationId xmlns:p14="http://schemas.microsoft.com/office/powerpoint/2010/main" val="38030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F93F34-DBE4-4457-B16D-3A013A69A7A8}"/>
              </a:ext>
            </a:extLst>
          </p:cNvPr>
          <p:cNvSpPr txBox="1"/>
          <p:nvPr/>
        </p:nvSpPr>
        <p:spPr>
          <a:xfrm>
            <a:off x="0" y="31366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O Setor Elétrico</a:t>
            </a:r>
          </a:p>
        </p:txBody>
      </p:sp>
    </p:spTree>
    <p:extLst>
      <p:ext uri="{BB962C8B-B14F-4D97-AF65-F5344CB8AC3E}">
        <p14:creationId xmlns:p14="http://schemas.microsoft.com/office/powerpoint/2010/main" val="115877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4860A97-AA5C-498E-8A19-C571E978A4A9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solidFill>
                  <a:srgbClr val="2E75B6"/>
                </a:solidFill>
                <a:latin typeface="Arial Narrow" panose="020B0606020202030204" pitchFamily="34" charset="0"/>
              </a:rPr>
              <a:t>A Matriz elétrica hoje e amanhã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557AC17-E0E4-47A8-8BAF-A2FC2545FCDA}"/>
              </a:ext>
            </a:extLst>
          </p:cNvPr>
          <p:cNvGraphicFramePr>
            <a:graphicFrameLocks/>
          </p:cNvGraphicFramePr>
          <p:nvPr/>
        </p:nvGraphicFramePr>
        <p:xfrm>
          <a:off x="6342756" y="2114551"/>
          <a:ext cx="5639694" cy="325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3FB2CEC8-A18C-9939-5B69-C13F400CF0C7}"/>
              </a:ext>
            </a:extLst>
          </p:cNvPr>
          <p:cNvSpPr txBox="1"/>
          <p:nvPr/>
        </p:nvSpPr>
        <p:spPr>
          <a:xfrm>
            <a:off x="9801957" y="6409105"/>
            <a:ext cx="231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E75B6"/>
                </a:solidFill>
              </a:rPr>
              <a:t>Fonte: ANEEL (em 30/05/22)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6190BCF-90A4-BC80-C071-900E63946F25}"/>
              </a:ext>
            </a:extLst>
          </p:cNvPr>
          <p:cNvGraphicFramePr>
            <a:graphicFrameLocks/>
          </p:cNvGraphicFramePr>
          <p:nvPr/>
        </p:nvGraphicFramePr>
        <p:xfrm>
          <a:off x="209550" y="2114551"/>
          <a:ext cx="5639694" cy="325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49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B284168F-7E6C-4101-A505-A992D0AF0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002" y="1810838"/>
            <a:ext cx="7555625" cy="4707957"/>
          </a:xfrm>
          <a:prstGeom prst="rect">
            <a:avLst/>
          </a:prstGeom>
        </p:spPr>
      </p:pic>
      <p:pic>
        <p:nvPicPr>
          <p:cNvPr id="39" name="Imagem 38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F9AD8BCD-A12F-472D-AFA2-EFEA5C5E7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12664" r="26780" b="4827"/>
          <a:stretch/>
        </p:blipFill>
        <p:spPr>
          <a:xfrm>
            <a:off x="361951" y="2132389"/>
            <a:ext cx="3544582" cy="4235605"/>
          </a:xfrm>
          <a:prstGeom prst="rect">
            <a:avLst/>
          </a:prstGeom>
        </p:spPr>
      </p:pic>
      <p:sp>
        <p:nvSpPr>
          <p:cNvPr id="40" name="Elipse 39">
            <a:extLst>
              <a:ext uri="{FF2B5EF4-FFF2-40B4-BE49-F238E27FC236}">
                <a16:creationId xmlns:a16="http://schemas.microsoft.com/office/drawing/2014/main" id="{21C61943-9B27-498E-992C-8B763227238F}"/>
              </a:ext>
            </a:extLst>
          </p:cNvPr>
          <p:cNvSpPr/>
          <p:nvPr/>
        </p:nvSpPr>
        <p:spPr>
          <a:xfrm>
            <a:off x="2841315" y="2819400"/>
            <a:ext cx="940109" cy="1024939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A35DFE4-AC2C-451E-8340-DA87E80328C4}"/>
              </a:ext>
            </a:extLst>
          </p:cNvPr>
          <p:cNvSpPr txBox="1"/>
          <p:nvPr/>
        </p:nvSpPr>
        <p:spPr>
          <a:xfrm>
            <a:off x="0" y="75453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O caso da região Nordeste: evolução da matriz</a:t>
            </a:r>
          </a:p>
        </p:txBody>
      </p:sp>
    </p:spTree>
    <p:extLst>
      <p:ext uri="{BB962C8B-B14F-4D97-AF65-F5344CB8AC3E}">
        <p14:creationId xmlns:p14="http://schemas.microsoft.com/office/powerpoint/2010/main" val="6101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589657" y="980003"/>
            <a:ext cx="11012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O papel das termelétricas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26BD8CC-B83D-6442-E3EB-E3EC0845E01C}"/>
              </a:ext>
            </a:extLst>
          </p:cNvPr>
          <p:cNvCxnSpPr>
            <a:cxnSpLocks/>
          </p:cNvCxnSpPr>
          <p:nvPr/>
        </p:nvCxnSpPr>
        <p:spPr>
          <a:xfrm flipV="1">
            <a:off x="1903656" y="2855782"/>
            <a:ext cx="8305381" cy="13686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FCA3DA-3C9C-3216-0BDE-416F94273E11}"/>
              </a:ext>
            </a:extLst>
          </p:cNvPr>
          <p:cNvSpPr txBox="1"/>
          <p:nvPr/>
        </p:nvSpPr>
        <p:spPr>
          <a:xfrm>
            <a:off x="1903656" y="2056922"/>
            <a:ext cx="2255737" cy="646331"/>
          </a:xfrm>
          <a:prstGeom prst="rect">
            <a:avLst/>
          </a:prstGeom>
          <a:solidFill>
            <a:srgbClr val="FFC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Termelétricas a Gás na BASE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BD45048-8267-1A49-0EE6-1DDE34DB717B}"/>
              </a:ext>
            </a:extLst>
          </p:cNvPr>
          <p:cNvSpPr txBox="1"/>
          <p:nvPr/>
        </p:nvSpPr>
        <p:spPr>
          <a:xfrm>
            <a:off x="1419349" y="3868214"/>
            <a:ext cx="326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Maior inflexibilidade termelétrica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153966-56DB-92A3-3091-20718A62F7E2}"/>
              </a:ext>
            </a:extLst>
          </p:cNvPr>
          <p:cNvSpPr txBox="1"/>
          <p:nvPr/>
        </p:nvSpPr>
        <p:spPr>
          <a:xfrm>
            <a:off x="1626294" y="3119471"/>
            <a:ext cx="29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Suprimento de Energia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EB76A6-C97A-1C41-D583-F0570148DF84}"/>
              </a:ext>
            </a:extLst>
          </p:cNvPr>
          <p:cNvSpPr txBox="1"/>
          <p:nvPr/>
        </p:nvSpPr>
        <p:spPr>
          <a:xfrm>
            <a:off x="7734125" y="3153951"/>
            <a:ext cx="264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Confiabilidade Elétrica</a:t>
            </a:r>
          </a:p>
        </p:txBody>
      </p:sp>
      <p:sp>
        <p:nvSpPr>
          <p:cNvPr id="9" name="CaixaDeTexto 14">
            <a:extLst>
              <a:ext uri="{FF2B5EF4-FFF2-40B4-BE49-F238E27FC236}">
                <a16:creationId xmlns:a16="http://schemas.microsoft.com/office/drawing/2014/main" id="{6A9F349F-61D5-CEE5-6C89-4779EFC8CEA6}"/>
              </a:ext>
            </a:extLst>
          </p:cNvPr>
          <p:cNvSpPr txBox="1"/>
          <p:nvPr/>
        </p:nvSpPr>
        <p:spPr>
          <a:xfrm>
            <a:off x="7953301" y="2051849"/>
            <a:ext cx="2255736" cy="646331"/>
          </a:xfrm>
          <a:prstGeom prst="rect">
            <a:avLst/>
          </a:prstGeom>
          <a:solidFill>
            <a:srgbClr val="FFC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Termelétricas a Gás na PONTA</a:t>
            </a:r>
          </a:p>
        </p:txBody>
      </p:sp>
      <p:sp>
        <p:nvSpPr>
          <p:cNvPr id="10" name="Isosceles Triangle 11">
            <a:extLst>
              <a:ext uri="{FF2B5EF4-FFF2-40B4-BE49-F238E27FC236}">
                <a16:creationId xmlns:a16="http://schemas.microsoft.com/office/drawing/2014/main" id="{B01F33F8-48F5-4196-453E-AC98C57266D0}"/>
              </a:ext>
            </a:extLst>
          </p:cNvPr>
          <p:cNvSpPr/>
          <p:nvPr/>
        </p:nvSpPr>
        <p:spPr>
          <a:xfrm>
            <a:off x="5717059" y="2914448"/>
            <a:ext cx="831125" cy="7145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ow: Down 12">
            <a:extLst>
              <a:ext uri="{FF2B5EF4-FFF2-40B4-BE49-F238E27FC236}">
                <a16:creationId xmlns:a16="http://schemas.microsoft.com/office/drawing/2014/main" id="{C0B8A69E-3252-9B6F-3BA3-632F5B27E298}"/>
              </a:ext>
            </a:extLst>
          </p:cNvPr>
          <p:cNvSpPr/>
          <p:nvPr/>
        </p:nvSpPr>
        <p:spPr>
          <a:xfrm>
            <a:off x="2864711" y="3542470"/>
            <a:ext cx="333632" cy="290079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AF718305-2378-457A-0F54-4D61B428C34D}"/>
              </a:ext>
            </a:extLst>
          </p:cNvPr>
          <p:cNvSpPr txBox="1"/>
          <p:nvPr/>
        </p:nvSpPr>
        <p:spPr>
          <a:xfrm>
            <a:off x="7750097" y="3896594"/>
            <a:ext cx="264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Maior flexibilidade termelétrica</a:t>
            </a:r>
          </a:p>
        </p:txBody>
      </p:sp>
      <p:sp>
        <p:nvSpPr>
          <p:cNvPr id="13" name="Arrow: Down 34">
            <a:extLst>
              <a:ext uri="{FF2B5EF4-FFF2-40B4-BE49-F238E27FC236}">
                <a16:creationId xmlns:a16="http://schemas.microsoft.com/office/drawing/2014/main" id="{FFA6C0E8-A727-8A2F-8B1B-4DF4C8B27510}"/>
              </a:ext>
            </a:extLst>
          </p:cNvPr>
          <p:cNvSpPr/>
          <p:nvPr/>
        </p:nvSpPr>
        <p:spPr>
          <a:xfrm>
            <a:off x="8921583" y="3559681"/>
            <a:ext cx="333632" cy="290079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Arrow: Down 12">
            <a:extLst>
              <a:ext uri="{FF2B5EF4-FFF2-40B4-BE49-F238E27FC236}">
                <a16:creationId xmlns:a16="http://schemas.microsoft.com/office/drawing/2014/main" id="{99D47042-EFCC-7FAE-8497-0F52DBAD2AAB}"/>
              </a:ext>
            </a:extLst>
          </p:cNvPr>
          <p:cNvSpPr/>
          <p:nvPr/>
        </p:nvSpPr>
        <p:spPr>
          <a:xfrm>
            <a:off x="2864711" y="4547419"/>
            <a:ext cx="354211" cy="6463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Arrow: Down 12">
            <a:extLst>
              <a:ext uri="{FF2B5EF4-FFF2-40B4-BE49-F238E27FC236}">
                <a16:creationId xmlns:a16="http://schemas.microsoft.com/office/drawing/2014/main" id="{4ECAC1F8-36A8-8AAB-074D-BD86224EC040}"/>
              </a:ext>
            </a:extLst>
          </p:cNvPr>
          <p:cNvSpPr/>
          <p:nvPr/>
        </p:nvSpPr>
        <p:spPr>
          <a:xfrm>
            <a:off x="8901004" y="4596347"/>
            <a:ext cx="354211" cy="64633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6">
            <a:extLst>
              <a:ext uri="{FF2B5EF4-FFF2-40B4-BE49-F238E27FC236}">
                <a16:creationId xmlns:a16="http://schemas.microsoft.com/office/drawing/2014/main" id="{5D9CE78B-026C-983C-11B5-4661241BE856}"/>
              </a:ext>
            </a:extLst>
          </p:cNvPr>
          <p:cNvSpPr txBox="1"/>
          <p:nvPr/>
        </p:nvSpPr>
        <p:spPr>
          <a:xfrm>
            <a:off x="7734125" y="5384929"/>
            <a:ext cx="2676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Compatível para mercados com alta penetração de recursos intermitentes 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</a:rPr>
              <a:t>(geração eólica e solar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E473243-9B47-6042-322D-A929205EEDBB}"/>
              </a:ext>
            </a:extLst>
          </p:cNvPr>
          <p:cNvSpPr txBox="1"/>
          <p:nvPr/>
        </p:nvSpPr>
        <p:spPr>
          <a:xfrm>
            <a:off x="1456363" y="5382868"/>
            <a:ext cx="3150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Compatível com contratos de gás com cláusulas de compras compulsórias                       (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</a:rPr>
              <a:t>take-</a:t>
            </a:r>
            <a:r>
              <a:rPr lang="pt-BR" b="1" i="1" dirty="0" err="1">
                <a:solidFill>
                  <a:schemeClr val="bg2">
                    <a:lumMod val="25000"/>
                  </a:schemeClr>
                </a:solidFill>
              </a:rPr>
              <a:t>or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pt-BR" b="1" i="1" dirty="0" err="1">
                <a:solidFill>
                  <a:schemeClr val="bg2">
                    <a:lumMod val="25000"/>
                  </a:schemeClr>
                </a:solidFill>
              </a:rPr>
              <a:t>pay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pt-BR" b="1" i="1" dirty="0" err="1">
                <a:solidFill>
                  <a:schemeClr val="bg2">
                    <a:lumMod val="25000"/>
                  </a:schemeClr>
                </a:solidFill>
              </a:rPr>
              <a:t>ship-or-pay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018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F93F34-DBE4-4457-B16D-3A013A69A7A8}"/>
              </a:ext>
            </a:extLst>
          </p:cNvPr>
          <p:cNvSpPr txBox="1"/>
          <p:nvPr/>
        </p:nvSpPr>
        <p:spPr>
          <a:xfrm>
            <a:off x="0" y="31366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O Setor de Gás Natural</a:t>
            </a:r>
          </a:p>
        </p:txBody>
      </p:sp>
    </p:spTree>
    <p:extLst>
      <p:ext uri="{BB962C8B-B14F-4D97-AF65-F5344CB8AC3E}">
        <p14:creationId xmlns:p14="http://schemas.microsoft.com/office/powerpoint/2010/main" val="151570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0DA466-4D20-4A59-93C1-2E670136C393}"/>
              </a:ext>
            </a:extLst>
          </p:cNvPr>
          <p:cNvSpPr txBox="1"/>
          <p:nvPr/>
        </p:nvSpPr>
        <p:spPr>
          <a:xfrm>
            <a:off x="245094" y="986060"/>
            <a:ext cx="5597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Atividades na área de Gás Natural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F3C810F-E513-4E5C-9368-8054A07FB139}"/>
              </a:ext>
            </a:extLst>
          </p:cNvPr>
          <p:cNvSpPr txBox="1"/>
          <p:nvPr/>
        </p:nvSpPr>
        <p:spPr>
          <a:xfrm>
            <a:off x="1334967" y="1928514"/>
            <a:ext cx="499931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rPr>
              <a:t>A maior parte da produção de GN no Brasil é associada e marítima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rPr>
              <a:t>Expectativa da produção de gás natural dobrar até 2030.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rPr>
              <a:t>Outras fontes de suprimento do mercado incluem importação da Bolívia e de GNL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rPr>
              <a:t>Em 2021 houve um aumento expressivo do consumo de GN devido à seca (geração termelétrica)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9A59FCB-9A28-B8CE-EEA8-C0C9313F745A}"/>
              </a:ext>
            </a:extLst>
          </p:cNvPr>
          <p:cNvGrpSpPr/>
          <p:nvPr/>
        </p:nvGrpSpPr>
        <p:grpSpPr>
          <a:xfrm>
            <a:off x="7457919" y="1928514"/>
            <a:ext cx="3562344" cy="4796877"/>
            <a:chOff x="6533994" y="2039094"/>
            <a:chExt cx="3562344" cy="4796877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05772357-62BE-4D01-ACAF-EAC31BC67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081"/>
            <a:stretch/>
          </p:blipFill>
          <p:spPr>
            <a:xfrm>
              <a:off x="6533994" y="2039094"/>
              <a:ext cx="2028981" cy="2143871"/>
            </a:xfrm>
            <a:prstGeom prst="rect">
              <a:avLst/>
            </a:prstGeom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7272EDB1-7950-4654-8A90-FE6E8E6B4DCA}"/>
                </a:ext>
              </a:extLst>
            </p:cNvPr>
            <p:cNvSpPr txBox="1"/>
            <p:nvPr/>
          </p:nvSpPr>
          <p:spPr>
            <a:xfrm>
              <a:off x="6621184" y="6528194"/>
              <a:ext cx="1182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2E75B6"/>
                  </a:solidFill>
                </a:rPr>
                <a:t>Fonte: ANP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A3130969-1F26-2806-0B36-CC2815328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447"/>
            <a:stretch/>
          </p:blipFill>
          <p:spPr>
            <a:xfrm>
              <a:off x="6533994" y="4294658"/>
              <a:ext cx="3562344" cy="214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54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32F6978-42F8-4705-8419-688FE0FC9429}"/>
              </a:ext>
            </a:extLst>
          </p:cNvPr>
          <p:cNvSpPr txBox="1"/>
          <p:nvPr/>
        </p:nvSpPr>
        <p:spPr>
          <a:xfrm>
            <a:off x="448845" y="2310270"/>
            <a:ext cx="4148207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lbany AMT" panose="020B0604020202020204" pitchFamily="34" charset="0"/>
              </a:defRPr>
            </a:lvl1pPr>
          </a:lstStyle>
          <a:p>
            <a:r>
              <a:rPr lang="pt-BR" dirty="0"/>
              <a:t>9.409 km de extensão de gasodutos de transporte</a:t>
            </a:r>
          </a:p>
          <a:p>
            <a:r>
              <a:rPr lang="pt-BR" dirty="0"/>
              <a:t>6.329 km de extensão de gasodutos de escoamento e transferência</a:t>
            </a:r>
          </a:p>
          <a:p>
            <a:r>
              <a:rPr lang="pt-BR" dirty="0"/>
              <a:t>16 unidades de processamento (capacidade &gt; 108 milhões m3/dia)</a:t>
            </a:r>
          </a:p>
          <a:p>
            <a:r>
              <a:rPr lang="pt-BR" dirty="0"/>
              <a:t>5 terminais de GNL em operação</a:t>
            </a:r>
            <a:r>
              <a:rPr lang="en-US" dirty="0"/>
              <a:t> (</a:t>
            </a:r>
            <a:r>
              <a:rPr lang="en-US" dirty="0" err="1"/>
              <a:t>capacidade</a:t>
            </a:r>
            <a:r>
              <a:rPr lang="en-US" dirty="0"/>
              <a:t>: 99 </a:t>
            </a:r>
            <a:r>
              <a:rPr lang="en-US" dirty="0" err="1"/>
              <a:t>milhões</a:t>
            </a:r>
            <a:r>
              <a:rPr lang="en-US" dirty="0"/>
              <a:t> m3/</a:t>
            </a:r>
            <a:r>
              <a:rPr lang="en-US" dirty="0" err="1"/>
              <a:t>dia</a:t>
            </a:r>
            <a:r>
              <a:rPr lang="en-US" dirty="0"/>
              <a:t>)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01E4CE-BF56-4E2E-86AD-49372C4B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68" y="640389"/>
            <a:ext cx="6906453" cy="6094945"/>
          </a:xfrm>
          <a:prstGeom prst="rect">
            <a:avLst/>
          </a:prstGeom>
          <a:effectLst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7C101CB-5FBB-4BE2-8160-42E882E217FF}"/>
              </a:ext>
            </a:extLst>
          </p:cNvPr>
          <p:cNvSpPr txBox="1"/>
          <p:nvPr/>
        </p:nvSpPr>
        <p:spPr>
          <a:xfrm>
            <a:off x="448845" y="1070517"/>
            <a:ext cx="4536514" cy="103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0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en-US" dirty="0"/>
              <a:t>Infraestrutura de Gás Natural no Brasil</a:t>
            </a:r>
          </a:p>
          <a:p>
            <a:pPr algn="l"/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2FD9A8-75D1-4B4B-B43F-B9EE4C82B306}"/>
              </a:ext>
            </a:extLst>
          </p:cNvPr>
          <p:cNvSpPr txBox="1"/>
          <p:nvPr/>
        </p:nvSpPr>
        <p:spPr>
          <a:xfrm>
            <a:off x="9667040" y="6388309"/>
            <a:ext cx="22870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rgbClr val="2E75B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Fonte: EPE</a:t>
            </a:r>
            <a:endParaRPr lang="pt-BR" sz="1400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68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rial Narrow Italic"/>
        <a:ea typeface=""/>
        <a:cs typeface=""/>
      </a:majorFont>
      <a:minorFont>
        <a:latin typeface="Arial Narrow Bold Italic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7ff91d9-5daf-4dcd-bbc1-24a015f46c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124E2C4FE6041A270E28699AADEDA" ma:contentTypeVersion="5" ma:contentTypeDescription="Crie um novo documento." ma:contentTypeScope="" ma:versionID="ebdf6e4e4e29a106a2776244637fb75d">
  <xsd:schema xmlns:xsd="http://www.w3.org/2001/XMLSchema" xmlns:xs="http://www.w3.org/2001/XMLSchema" xmlns:p="http://schemas.microsoft.com/office/2006/metadata/properties" xmlns:ns2="e7ff91d9-5daf-4dcd-bbc1-24a015f46cd7" xmlns:ns3="8f16dd01-4419-4442-8bc6-84fad75e4ba8" targetNamespace="http://schemas.microsoft.com/office/2006/metadata/properties" ma:root="true" ma:fieldsID="bf84e7009e0a9d579ee93924801c14f5" ns2:_="" ns3:_="">
    <xsd:import namespace="e7ff91d9-5daf-4dcd-bbc1-24a015f46cd7"/>
    <xsd:import namespace="8f16dd01-4419-4442-8bc6-84fad75e4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f91d9-5daf-4dcd-bbc1-24a015f46c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tatus de liberação" ma:internalName="_x0024_Resources_x003a_core_x002c_Signoff_Status_x003b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6dd01-4419-4442-8bc6-84fad75e4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12980F-F9C9-46D5-AC8B-E605B19FFAD7}">
  <ds:schemaRefs>
    <ds:schemaRef ds:uri="e7ff91d9-5daf-4dcd-bbc1-24a015f46cd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8f16dd01-4419-4442-8bc6-84fad75e4ba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BDCC26-6F10-423C-B376-B9941C48ED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ff91d9-5daf-4dcd-bbc1-24a015f46cd7"/>
    <ds:schemaRef ds:uri="8f16dd01-4419-4442-8bc6-84fad75e4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6FEA8A-070B-4334-9E78-7FAAA1EE13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745</Words>
  <Application>Microsoft Office PowerPoint</Application>
  <PresentationFormat>Widescreen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Arial Narrow Bold Italic</vt:lpstr>
      <vt:lpstr>Arial Narrow Italic</vt:lpstr>
      <vt:lpstr>Calibri</vt:lpstr>
      <vt:lpstr>rawline</vt:lpstr>
      <vt:lpstr>Wingdings</vt:lpstr>
      <vt:lpstr>Tema do Office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Vavallo (SCR)</dc:creator>
  <cp:lastModifiedBy>Alessandro D'Afonseca Cantarino (SRG)</cp:lastModifiedBy>
  <cp:revision>71</cp:revision>
  <dcterms:created xsi:type="dcterms:W3CDTF">2018-09-21T19:05:09Z</dcterms:created>
  <dcterms:modified xsi:type="dcterms:W3CDTF">2022-05-31T12:03:06Z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0x0101005CE124E2C4FE6041A270E28699AADEDA</vt:lpwstr>
  </property>
</Properties>
</file>