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1"/>
  </p:sldMasterIdLst>
  <p:sldIdLst>
    <p:sldId id="323" r:id="rId2"/>
    <p:sldId id="324" r:id="rId3"/>
    <p:sldId id="326" r:id="rId4"/>
    <p:sldId id="327" r:id="rId5"/>
    <p:sldId id="328" r:id="rId6"/>
    <p:sldId id="329" r:id="rId7"/>
    <p:sldId id="298" r:id="rId8"/>
    <p:sldId id="33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zequiel" initials="E" lastIdx="1" clrIdx="0">
    <p:extLst>
      <p:ext uri="{19B8F6BF-5375-455C-9EA6-DF929625EA0E}">
        <p15:presenceInfo xmlns:p15="http://schemas.microsoft.com/office/powerpoint/2012/main" userId="Ezequi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6D9F"/>
    <a:srgbClr val="6998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500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34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6513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954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4372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67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490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94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9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22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2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1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5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29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304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61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3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B5F7C-5BDD-474A-8C69-952C85B38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76" y="725557"/>
            <a:ext cx="7766936" cy="1536236"/>
          </a:xfrm>
        </p:spPr>
        <p:txBody>
          <a:bodyPr/>
          <a:lstStyle/>
          <a:p>
            <a:r>
              <a:rPr lang="pt-BR" sz="3600" b="1" dirty="0">
                <a:solidFill>
                  <a:schemeClr val="tx1"/>
                </a:solidFill>
              </a:rPr>
              <a:t>AUDIÊNCIA PÚBLICA</a:t>
            </a:r>
            <a:br>
              <a:rPr lang="pt-BR" sz="4400" b="1" dirty="0">
                <a:solidFill>
                  <a:schemeClr val="tx1"/>
                </a:solidFill>
              </a:rPr>
            </a:br>
            <a:r>
              <a:rPr lang="pt-BR" sz="1800" b="1" i="0" cap="all" dirty="0">
                <a:solidFill>
                  <a:schemeClr val="accent1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COMISSÃO DE FISCALIZAÇÃO FINANCEIRA E CONTROLE</a:t>
            </a:r>
            <a:br>
              <a:rPr lang="pt-BR" sz="1800" b="1" i="0" cap="all" dirty="0">
                <a:solidFill>
                  <a:schemeClr val="accent1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</a:br>
            <a:r>
              <a:rPr lang="pt-BR" sz="1800" b="1" i="0" cap="all" dirty="0">
                <a:solidFill>
                  <a:schemeClr val="accent1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06-12-2023</a:t>
            </a: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79A5D9-61CD-4DA1-9E04-FD3C80A56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043" y="5730546"/>
            <a:ext cx="3655081" cy="401897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Ezequiel Silveira – OAB-DF 73.589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E8AD169-9761-43FF-A9D9-6A269E494C08}"/>
              </a:ext>
            </a:extLst>
          </p:cNvPr>
          <p:cNvSpPr txBox="1"/>
          <p:nvPr/>
        </p:nvSpPr>
        <p:spPr>
          <a:xfrm>
            <a:off x="1292086" y="3149658"/>
            <a:ext cx="960782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chemeClr val="tx1"/>
                </a:solidFill>
              </a:rPr>
              <a:t>VIOLAÇÕES DE DIREITOS APÓS OS ATOS DE </a:t>
            </a:r>
            <a:r>
              <a:rPr lang="pt-BR" sz="4400" b="1" dirty="0">
                <a:solidFill>
                  <a:schemeClr val="accent1">
                    <a:lumMod val="75000"/>
                  </a:schemeClr>
                </a:solidFill>
              </a:rPr>
              <a:t>08 DE JANEIRO</a:t>
            </a:r>
            <a:endParaRPr lang="pt-BR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1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95AEFB21-A9F5-4290-881C-C270E5904C8B}"/>
              </a:ext>
            </a:extLst>
          </p:cNvPr>
          <p:cNvGrpSpPr/>
          <p:nvPr/>
        </p:nvGrpSpPr>
        <p:grpSpPr>
          <a:xfrm>
            <a:off x="2133600" y="366654"/>
            <a:ext cx="6634088" cy="6124692"/>
            <a:chOff x="2336800" y="111125"/>
            <a:chExt cx="6634088" cy="6124692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8DE7226C-8492-49C9-AF39-4F987458D2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354" t="37216" r="35521" b="39254"/>
            <a:stretch/>
          </p:blipFill>
          <p:spPr>
            <a:xfrm>
              <a:off x="2336800" y="111125"/>
              <a:ext cx="6606600" cy="18161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C6238D84-2EA8-4024-AFFE-D9E5754EC9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146" t="36036" r="35208" b="52038"/>
            <a:stretch/>
          </p:blipFill>
          <p:spPr>
            <a:xfrm>
              <a:off x="2336800" y="1949450"/>
              <a:ext cx="6634088" cy="9144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223E6E39-F134-4E4B-90D8-D3639952E5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250" t="29064" r="35636" b="38050"/>
            <a:stretch/>
          </p:blipFill>
          <p:spPr>
            <a:xfrm>
              <a:off x="2336800" y="2895600"/>
              <a:ext cx="6568380" cy="2524125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8986E7E8-94D8-4052-B54B-C2625B185A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6250" t="39994" r="35313" b="49302"/>
            <a:stretch/>
          </p:blipFill>
          <p:spPr>
            <a:xfrm>
              <a:off x="2336800" y="5419725"/>
              <a:ext cx="6568380" cy="816092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079744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DE1BF38-5599-4021-9856-E2C28695FE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50" t="54117" r="35313" b="23136"/>
          <a:stretch/>
        </p:blipFill>
        <p:spPr>
          <a:xfrm>
            <a:off x="1653153" y="482600"/>
            <a:ext cx="7359618" cy="19431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A957B45-2626-4CD1-8D0F-557394395F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543"/>
          <a:stretch/>
        </p:blipFill>
        <p:spPr>
          <a:xfrm>
            <a:off x="2995125" y="2738682"/>
            <a:ext cx="4675675" cy="373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20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9D5DEB51-4FA5-452A-BF2F-0EC1BD7845F9}"/>
              </a:ext>
            </a:extLst>
          </p:cNvPr>
          <p:cNvGrpSpPr/>
          <p:nvPr/>
        </p:nvGrpSpPr>
        <p:grpSpPr>
          <a:xfrm>
            <a:off x="749299" y="546100"/>
            <a:ext cx="9127457" cy="1511300"/>
            <a:chOff x="2019300" y="1422400"/>
            <a:chExt cx="5829300" cy="965200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5C07DDD6-874C-44E9-878F-641A293B0A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458" t="29064" r="35729" b="63896"/>
            <a:stretch/>
          </p:blipFill>
          <p:spPr>
            <a:xfrm>
              <a:off x="2019300" y="1422400"/>
              <a:ext cx="5829300" cy="4826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D998A736-57EB-447F-9A55-9DBEDEC70A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458" t="78718" r="35729" b="14242"/>
            <a:stretch/>
          </p:blipFill>
          <p:spPr>
            <a:xfrm>
              <a:off x="2019300" y="1905000"/>
              <a:ext cx="5829300" cy="4826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99F2AFAF-30CB-48AE-8255-F45FB9F4D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426" y="2341562"/>
            <a:ext cx="7569202" cy="425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25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F9F41B6-75D8-4133-A4E3-2F49CBA0B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852" y="292100"/>
            <a:ext cx="5646602" cy="59944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879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atsApp Video 2023-12-05 at 11.20.52">
            <a:hlinkClick r:id="" action="ppaction://media"/>
            <a:extLst>
              <a:ext uri="{FF2B5EF4-FFF2-40B4-BE49-F238E27FC236}">
                <a16:creationId xmlns:a16="http://schemas.microsoft.com/office/drawing/2014/main" id="{0B824D29-93F7-4262-B156-8B0E836FA63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5750" y="1"/>
            <a:ext cx="9080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3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8436164B-0C2F-4CC8-A815-E9AE14B3F49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140" y="1613246"/>
            <a:ext cx="5244754" cy="524475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01BB6FF1-9497-4DCF-ADD2-AC2EF7938E28}"/>
              </a:ext>
            </a:extLst>
          </p:cNvPr>
          <p:cNvSpPr txBox="1">
            <a:spLocks/>
          </p:cNvSpPr>
          <p:nvPr/>
        </p:nvSpPr>
        <p:spPr>
          <a:xfrm>
            <a:off x="1356795" y="550402"/>
            <a:ext cx="7275443" cy="631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000" b="1" spc="10" dirty="0">
                <a:solidFill>
                  <a:srgbClr val="000000"/>
                </a:solidFill>
                <a:effectLst/>
                <a:latin typeface="Adobe Garamond Pro" panose="02020502060506020403" pitchFamily="18" charset="0"/>
                <a:ea typeface="Times New Roman" panose="02020603050405020304" pitchFamily="18" charset="0"/>
                <a:cs typeface="DokChampa" panose="020B0604020202020204" pitchFamily="34" charset="-34"/>
              </a:rPr>
              <a:t>Acesse o Relatório Detalhado de Violações</a:t>
            </a:r>
            <a:endParaRPr lang="pt-BR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000" b="1" spc="10" dirty="0">
                <a:solidFill>
                  <a:srgbClr val="000000"/>
                </a:solidFill>
                <a:effectLst/>
                <a:latin typeface="Adobe Garamond Pro" panose="02020502060506020403" pitchFamily="18" charset="0"/>
                <a:ea typeface="Times New Roman" panose="02020603050405020304" pitchFamily="18" charset="0"/>
                <a:cs typeface="DokChampa" panose="020B0604020202020204" pitchFamily="34" charset="-34"/>
              </a:rPr>
              <a:t>e os anexos através deste QR Code:</a:t>
            </a:r>
            <a:endParaRPr lang="pt-BR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332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E6E9C04-949A-4B7A-9F1F-59002EE3A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136" y="0"/>
            <a:ext cx="6849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2871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1045</TotalTime>
  <Words>40</Words>
  <Application>Microsoft Office PowerPoint</Application>
  <PresentationFormat>Widescreen</PresentationFormat>
  <Paragraphs>5</Paragraphs>
  <Slides>8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Adobe Garamond Pro</vt:lpstr>
      <vt:lpstr>Arial</vt:lpstr>
      <vt:lpstr>Calibri</vt:lpstr>
      <vt:lpstr>Open Sans</vt:lpstr>
      <vt:lpstr>Trebuchet MS</vt:lpstr>
      <vt:lpstr>Wingdings 3</vt:lpstr>
      <vt:lpstr>Facetado</vt:lpstr>
      <vt:lpstr>AUDIÊNCIA PÚBLICA COMISSÃO DE FISCALIZAÇÃO FINANCEIRA E CONTROLE 06-12-2023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Ezequiel</dc:creator>
  <cp:lastModifiedBy>Ezequiel Silveira</cp:lastModifiedBy>
  <cp:revision>14</cp:revision>
  <dcterms:created xsi:type="dcterms:W3CDTF">2023-06-21T20:09:03Z</dcterms:created>
  <dcterms:modified xsi:type="dcterms:W3CDTF">2023-12-05T22:14:11Z</dcterms:modified>
</cp:coreProperties>
</file>