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13"/>
  </p:notesMasterIdLst>
  <p:sldIdLst>
    <p:sldId id="265" r:id="rId4"/>
    <p:sldId id="266" r:id="rId5"/>
    <p:sldId id="892" r:id="rId6"/>
    <p:sldId id="267" r:id="rId7"/>
    <p:sldId id="260" r:id="rId8"/>
    <p:sldId id="877" r:id="rId9"/>
    <p:sldId id="934" r:id="rId10"/>
    <p:sldId id="932" r:id="rId11"/>
    <p:sldId id="261" r:id="rId12"/>
  </p:sldIdLst>
  <p:sldSz cx="9144000" cy="5143500" type="screen16x9"/>
  <p:notesSz cx="6797675" cy="9928225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ill Sans" panose="020B0604020202020204" charset="0"/>
      <p:regular r:id="rId18"/>
      <p:bold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Playfair Display" panose="00000500000000000000" pitchFamily="2" charset="0"/>
      <p:regular r:id="rId24"/>
      <p:bold r:id="rId25"/>
      <p:italic r:id="rId26"/>
      <p:boldItalic r:id="rId27"/>
    </p:embeddedFont>
    <p:embeddedFont>
      <p:font typeface="Raleway" pitchFamily="2" charset="0"/>
      <p:regular r:id="rId28"/>
      <p:bold r:id="rId29"/>
      <p:italic r:id="rId30"/>
      <p:boldItalic r:id="rId31"/>
    </p:embeddedFont>
    <p:embeddedFont>
      <p:font typeface="Raleway Black" pitchFamily="2" charset="0"/>
      <p:bold r:id="rId32"/>
      <p:italic r:id="rId33"/>
      <p:boldItalic r:id="rId34"/>
    </p:embeddedFont>
    <p:embeddedFont>
      <p:font typeface="Raleway Medium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21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presProps" Target="presProps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Ungari Dal Fabbro (CGTI/SEB)" userId="f4c495dc-c6fc-4d45-abc8-a9206bcef4e6" providerId="ADAL" clId="{828759EE-4485-4D2C-BF62-DA78F6568E8D}"/>
    <pc:docChg chg="delSld">
      <pc:chgData name="Ana Ungari Dal Fabbro (CGTI/SEB)" userId="f4c495dc-c6fc-4d45-abc8-a9206bcef4e6" providerId="ADAL" clId="{828759EE-4485-4D2C-BF62-DA78F6568E8D}" dt="2023-12-06T19:06:32.529" v="0" actId="47"/>
      <pc:docMkLst>
        <pc:docMk/>
      </pc:docMkLst>
      <pc:sldChg chg="del">
        <pc:chgData name="Ana Ungari Dal Fabbro (CGTI/SEB)" userId="f4c495dc-c6fc-4d45-abc8-a9206bcef4e6" providerId="ADAL" clId="{828759EE-4485-4D2C-BF62-DA78F6568E8D}" dt="2023-12-06T19:06:32.529" v="0" actId="47"/>
        <pc:sldMkLst>
          <pc:docMk/>
          <pc:sldMk cId="17735096" sldId="887"/>
        </pc:sldMkLst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d.docs.live.net/a3cf168122d2490d/Thaisa/Documentos/ENEC_base_ajuste_relat&#243;rio_status_simec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d.docs.live.net/a3cf168122d2490d/Thaisa/Documentos/ENEC_base_ajuste_relat&#243;rio_status_simec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mapa_brasil!$BG$6:$BG$32</cx:f>
        <cx:nf>mapa_brasil!$BG$5</cx:nf>
        <cx:lvl ptCount="27" name="48%">
          <cx:pt idx="0">100</cx:pt>
          <cx:pt idx="1">100</cx:pt>
          <cx:pt idx="2">0</cx:pt>
          <cx:pt idx="3">100</cx:pt>
          <cx:pt idx="4">100</cx:pt>
          <cx:pt idx="5">100</cx:pt>
          <cx:pt idx="6">0</cx:pt>
          <cx:pt idx="7">0</cx:pt>
          <cx:pt idx="8">0</cx:pt>
          <cx:pt idx="9">0</cx:pt>
          <cx:pt idx="10">0</cx:pt>
          <cx:pt idx="11">100</cx:pt>
          <cx:pt idx="12">0</cx:pt>
          <cx:pt idx="13">0</cx:pt>
          <cx:pt idx="14">100</cx:pt>
          <cx:pt idx="15">100</cx:pt>
          <cx:pt idx="16">100</cx:pt>
          <cx:pt idx="17">100</cx:pt>
          <cx:pt idx="18">100</cx:pt>
          <cx:pt idx="19">100</cx:pt>
          <cx:pt idx="20">0</cx:pt>
          <cx:pt idx="21">0</cx:pt>
          <cx:pt idx="22">0</cx:pt>
          <cx:pt idx="23">0</cx:pt>
          <cx:pt idx="24">0</cx:pt>
          <cx:pt idx="25">0</cx:pt>
          <cx:pt idx="26">100</cx:pt>
        </cx:lvl>
      </cx:strDim>
      <cx:strDim type="cat">
        <cx:f>mapa_brasil!$BF$6:$BF$32</cx:f>
        <cx:nf>mapa_brasil!$BF$5</cx:nf>
        <cx:lvl ptCount="27" name="Brasil">
          <cx:pt idx="0">Acre</cx:pt>
          <cx:pt idx="1">Alagoas</cx:pt>
          <cx:pt idx="2">Amazonas</cx:pt>
          <cx:pt idx="3">Amapá</cx:pt>
          <cx:pt idx="4">Bahia</cx:pt>
          <cx:pt idx="5">Ceará</cx:pt>
          <cx:pt idx="6">Distrito Federal</cx:pt>
          <cx:pt idx="7">Espírito Santo</cx:pt>
          <cx:pt idx="8">Goiás</cx:pt>
          <cx:pt idx="9">Maranhão</cx:pt>
          <cx:pt idx="10">Minas Gerais</cx:pt>
          <cx:pt idx="11">Mato Grosso do Sul</cx:pt>
          <cx:pt idx="12">Mato Grosso</cx:pt>
          <cx:pt idx="13">Pará</cx:pt>
          <cx:pt idx="14">Paraíba</cx:pt>
          <cx:pt idx="15">Pernambuco</cx:pt>
          <cx:pt idx="16">Piauí</cx:pt>
          <cx:pt idx="17">Paraná</cx:pt>
          <cx:pt idx="18">Rio de Janeiro</cx:pt>
          <cx:pt idx="19">Rio Grande do Norte</cx:pt>
          <cx:pt idx="20">Rondônia</cx:pt>
          <cx:pt idx="21">Roraima</cx:pt>
          <cx:pt idx="22">Rio Grande do Sul</cx:pt>
          <cx:pt idx="23">Santa Catarina</cx:pt>
          <cx:pt idx="24">Sergipe</cx:pt>
          <cx:pt idx="25">São Paulo</cx:pt>
          <cx:pt idx="26">Tocantins</cx:pt>
        </cx:lvl>
      </cx:strDim>
    </cx:data>
  </cx:chartData>
  <cx:chart>
    <cx:plotArea>
      <cx:plotAreaRegion>
        <cx:series layoutId="regionMap" uniqueId="{9CB2E8CF-6A0A-4C1B-B875-78D48F4C3238}">
          <cx:dataLabels>
            <cx:visibility seriesName="0" categoryName="1" value="0"/>
            <cx:separator>, </cx:separator>
          </cx:dataLabels>
          <cx:dataId val="0"/>
          <cx:layoutPr>
            <cx:geography cultureLanguage="pt-BR" cultureRegion="BR" attribution="Da plataforma Bing">
              <cx:geoCache provider="{E9337A44-BEBE-4D9F-B70C-5C5E7DAFC167}">
                <cx:binary>7HzZctw4l+arOHw9VGEH2dH1RxTIXLVv5eWGIcsq7iBIgOvbdPT1fzdvUC82Jy3JZaXlsitGMdGO
mLwol5IEcYAPZ/vOYf7n7fgft+XdTftqrEpt/+N2/PV16pz5j19+sbfpXXVjD6rstq1t/Yc7uK2r
X+o//shu73752N4MmU5+IQizX27Tm9bdja//9Z/wtOSuPqpvb1xW6/Purp0u7mxXOvs315699Orm
Y5XpKLOuzW4d/vX1RVa/WrU3+uPdq4/1q5MaZnz96k67zE1Xk7n79fWTAa9f/bL/2K9EeFWClK77
CGM9fuAjHsBqcHD/ka9flbVOHq9TfkAw4gxJiT598OPkJzcVPOAfSvdJtpuPH9s7a2Gln/79xkOe
LAvuOXn96rbutNvtbAKb/Otr1d7YrHz9KrN1eH8lrHeLUhefduGXp6D86z/3voB92fvmC9z2N/F7
l76C7bfb9iVxCg4C6XMfsQcY0B5OQh74GPtUEHaPE3+K0/fEeR6Y+1F7SPwW/lxI3OuSq18t7z7e
tTdwYF5MezA/kAHBGDH2VG0YwBFIyZHPn1WbfyLT89B8/YQ9mKLlzwXTb+VNUt/YF0QnOBCCIBpI
cY8B8p+CBLZNUo4F8sm97YPr90fj3rb9gETPY/N54B4kvx39ZJBUN3OtXxQTeoAJ2W03fsCEPMVE
oAPwrIJgSe9vgOtPMPkBkb4ByueR+6gc/1yohBC1/Plfj9vyAjEAPZA+pRAAPNgqBD7+SQzgH3Df
DxDme2B8X5LnoXgctwdEuPi5gPitujEvCQQcfSoYegjEPv2zZ7E4PkAMrBUiz7uV70v0PCCP4/YA
+e3s5wJE3aTZzQsqBiYQdcFugw/5WiMQJuBa5ANaj7Pee47vCvI8DA/D9lBQv/1cKCys+fPfbQYB
1+WNdvXjzryAoSLogCIBmcjOWO0+e+rBPl0nxBcQjn3pNf6BSM8j89UD9jBaXP5cGK3q7M//eslY
C4sDESAqEX8Itvb8OgsOCPepj8CRPEL3JULfF+h5YB7H7eGxOv258Di+gQw//fO/X1RbDjhmDDb7
IdLad+uMgTaBOvlkdxN8IKX8EpIfkul5VL4YugfM8U9mzI4ziH9frSBvzF5UXSCfx2CmINa9R2cv
5GL0IKBcwD0PYTDdw+YHxfoGPE9G7yO0+tlUBzzNCpg6W+8IssvuJRN88DgMtChADzDt6xBnBwIL
IM/Asn36AI5PdeifCPcNtG6+fsY+Zj+Z+zn+a0mP+/UC4QGwMQKwwoEQT8M1Lg5QQAn9THLuJfo/
KM534Xn9lAX89fXx1c+lS2cvnFniA0YDChEBefBB+2bOP2BAz/g+eYgKIM7+Un2+K8/zkDwM21OS
s5/M9cAqbv7894ebxy15AQ2RB5hCAhk8epV9c0bZgS+AeQn4A82853Z+RKRvQvKwmH1U1P9sFflG
zeH+lN5D8uSWf1qAwZCzfPqgvYiZ04N7rXmkL/fIl8fqx7cleR6Jx3FPpP4fXkw5u2v1TfWhu33J
+Ng/AHYei0A+Bsh7xgmUIQAqksJNz8bHPybU8yB8OXZfIX4yFuwsu+n+/PcLGil+AAVHLP/CZU8x
GIGaJQ6Yzx/yln2n8V2BvoHJw7h9PDb/sw3UE3GhXnx51yaZecnaI5gooOs5JIj7GiIP4OudO9kL
qH5Ahucx+DzwyapgUT+bUuzy+Zfkhj3CIZaC8i+kIvfWaI+S3BEsPuQqGLLG+8+jSt5TkjvX/R2J
nofk88A9SM4ufi692HUqQA/F9kbfZe1L+hECLDHQWggI4c87/2X5BHJ5SEkkhS6L+89eUPXjgj0P
0P74PZwutj8ZTrX++Of/1i9K5PsHUuBdivGNCpcAugXBHX7wwF6CofsyD7n4EZm+gc5fQ/eB+ck4
yosaSLDqBdMR8OOE7cjHxyLKHp0PtWDBJYP+iodi8VeofFegb2HyMHAfkZ/QpP3VGvayzBfdVSMD
TvZrLFCCJBA0U7h4b8320pKnDWHfkekb8DzpePv0iH2gfjK+a1cIu3kV3ribFqjXR9vyAgk9kQcQ
l/nAI8M/nz5PmS8GpXuGfYL48zzyjwv2PFT74/dwugx/Lt9zCRWYV2c3Xfmi8QE94JQGItjFCLsP
mLEn8QGUzojvC/+x8r8fTP+QUN/A54ux+9j8ZMX9K2iuha5XbV9QfSCzIT6C0OyLOv4TaHwokXH6
qfvlEbov44Ifkul5ZL4YugfM1f/ruODbXbCfW4cjMF2LTz3HXzTC/v3VT8uGpui9oQ9x1bO2735r
Nx9/fQ2kMSUSAuXP3cy7xzyJyR6biJ4ZdHdjHfQ2Uwk1Z8KEj1EAvKfPIWUa7j5dYsBME0qgpxZs
I6ilBJ3T0FqdwjAC7VAMci1EgASF7uhdNcHW3adr0NbJJWS8MA5xsKxB8Ln5+6wup6TWnzfl4e9X
uqvO6kw7++trDE8y97ftFilYQGAaSQVnvk+hnwQqsOb25gIazHd3/6+e1UM6ySJR5VEfNcXGXdFI
X2bXZi3TEJeKZWq66q+9CIMyf96qZ2bmGNz0l1MLQqjAhHFY6ScqZSfaF1OnQTD5U5LXKk89r1RF
GpPLqvLstd/meNUx+66bG/sxyQb7B++TbGFFYxZMVONVIfPgJDElWg/jWF7Ysh+W2ml/YWkHtxBR
3FQsTg/9htDjqRnzTvFa87emEvqs4JVejS0jbzWJvUQ1uImPxgqbyyxPxrdp4uNNw7i7pK7KVp2H
63Wfc3ZisiEolJv8OQ1zb54SlWAZF2ps+2lhiSPXwubT0u9QE3VZS45cIn20gAPSXxlX42vG5BxW
U9acVGT2l7yZulXctKTePYIsJR3zdeLN6RujMxcWE6oWYmq6ZddU/aD03PEr6o3lEuX5vOiTZDzu
XI/rMJsGVKs0q8lJ3cvm1MnCU1Mb1HZBRJMdtzprM9WwvF+xRMjzyUPlJo1ZcpuMCbFKGx0rrVu3
tDixiyFr8WLsanIF0/oX3VjMcUgDbw79uq8OJ92VC+kqT4cVGcZrU83lRz2lplZd24xhPGu+wp3N
zr1sGCOLyDSroMNAr7JSjoucwMnqKkdXMuBFFmWyD1DI/XkWimbIqDid4kiTtIrmobWLchRUQRSv
Q9MNWDXD+CZwbFqheWjO8yCftqZuxLaP23zRsiY7apyMN5bh+C0p4+BsLKl9T5oGJWpo8+6ktZYd
IhKTI6tzvvJiPm87a+0Z91ga9Yn2mOrjGoVTHONaBY0217aY6TpgVaJDFAzljWT5sGCDRKXSGRmP
Uc5oFPSiOqQjdmvmWnGMcdd0kZ9oi0M7tOkYeXwYsjAjXb/uibE0Ykw0VVgFZuSqqlq/ivIBJfDM
3LB3IAjflJomU2g4RzbCDE/biuTeotOsOU8xR0e2RuMlbZLpQ2eFvhLSZI2iVTG+GYUbbEgg57RR
K0l5OSRZOyjo8I+LdVlXTa44N817vxTkiDrZxMuEMxmDfEl7RWnKj8SEmVYSdVkQiiCb7RIXosbp
YqAsWzneiUy1eTyQyOU1xUvXC1DhbvYGpAjckilObfxuHBDRy9Q3uLmbikrKiFZZc9F7cF7b4W7I
JI2mogyOqRsHEeoRe917KeYiUzMeSrLURtg3KRqc3bh2zk2q4LRVcj3O0sxhL7oiD+sy19MZ2Mya
H1Ve0S4yiqeQzkW/JJSaJWvH5MjEaT+qIG7rIfTiJO6jvJceX8L/a7FMRjnyFeNGvnNzqePI0QYf
prjxgojGYxksuR7YNiVSW7BZfXLHde8ly2n2ymNMLH2PJRL12RzPYlakGKd39WhYrhhNBk81jrgT
nA0yHHSSjmHWucaGoIDyY4lTm6xK1HGmpqHI84jFcffHHKPxlhVBuh5qjN9q2wbD0pKUrMcyHdgm
aH3/cM4Tu03q1mtVgblXhbGd5uFMBFNfqzjW/kk6JuWJrhC/GOuGvA2yrHw7zLyNQ1v06e/92LqV
SJpyWfodrxeDnYpJYdt4qSrBMueh39WsV0Wf+SeDX9XKBjE6lAjX/opNRVad5kVlPuTWp2/buqC+
8qyUdwb73VJz1JzznBUX1C/q92lRmjWIOlJV+H1BF14fBxHrpV3bgZH4ZGoRIFFPcbUDuaVZmBPW
3pixaCpV1zF+V7Ywh5r9sciVJJaHYuqzIczbtqpCVlS+Mwo5XYZ9nrkTiTk+mghPQsvSbBUUqIri
tvNXcztOlaq8rjp0Y9nZcBgIrlSKW3qUsT4/Au4fjneaj/iskHV7hdK+WNLA0CirR/IuAVcKpqrv
LQqrFLVFSOHgbp2I21mhxGrVl3q+9tMguxqaSq5I2nRb6uPMRSYn+riqEKhqUrR4WARZXN4ORtbv
Rtj8VNmxqMOuRN5RJkV9WbZNEZXIBHYBgCbnFaVOKE9wH76V6Bp5mVvxmNE0KqZunsJKz9U1zcoy
X7h5Lo/bZpindZCZIli4lomolpm/7WuTZqoYGzMvsg6bdAEJt3fYESLOu3LKjzRm3WooShZ12vfM
yqWIovPcOFuEdqrnO6mn4A6NBr8BM9wcF40EPxMLEmxqX/eNagLJz4IGNCyIRX8iaTM3kTe2ycYD
17LSXVJuYlSlS08H5jYho/9RTMhwVbJ+vJNdml32IPSJ5ShZFoXDa66rOFF5nyerAsXzRjYBukq6
JDvWtWcuRJIUHzKvb94Mo98EygSSbi32vO2sk/Gq76RzUSqEFioTfn6YZE266bEtooFKTsMxb/Lr
xBfZ21oP8aKiejiJ44q/b/qKnrMxCbYtzesVjTH5OI1J+tH3y7ZUuCLjW1kZfGizJKjCocXu9yzp
UhdZj7p1UTH0e46TXCqcJl6tUCXRh2rozKmpDKuUbXzMV+AKh+siDdy7njTttZ6hq+G8hFDwijeO
j2HhoTxTnT9OZGF0os8956wIST17lTIxsteebHmjCovJRcVSWkYdHcgYzbLC7IRaSOK3VT/m74ei
6U/aOKk2A8vEuLDIL68Ik+YqrYtxVH7dzHWIyeAdxhNvQl8m9Vs4rF6o63460fk0TSeu5cXaKwZZ
LerMCRzVDlUf22nsLk3ak/K464RXh8JCQgr6jWWuBqnNNocwadoAVG0CJlUn/LCtgKFb1WbQqZpN
J97oMs3gmE7eTFXPSlyEmumujqpceB+SkYy3Y2WlDRuQGUejF8wuBGncpiUTu/Y6W14Utp9x6HUx
7lWc2eTW+M18YYcBL9wAQbGajK156I1m/DAnblhOcZPeCj2UEBIGkz4a+hHmnbuOtKHPJlKozlRu
DhkAWylvHHmlkjbxjgNZu+jvo2PoFn4aG1MpfSzBNTFoTgFa/2lsPMRThbMAwvK2uJbstHTXf//8
r4NvtmtFwowEhEtB5E6AL4LvBvbeTc7BBNEY+aWia7d2ag55qdwq2HTqO/Px/QUxeOvGF/fpBg/w
Xp6R2gnlNu0S1S+nReDWetmvGcznThBR/ao97k6zZQ5kzt/lGBh4jafbuDcr5FhfrtJMHUOTgFXm
m+qCH9YhuAg1ROaCrHNoQvy7uchX6czeXHuQ9VTHBgcwF1jpFQMbAe4T9jbIVOA2eO1HNhoXLjnN
F/EtDcu1K5TMwmL5PUEw+vtFk931L6DNct57nIMgbNVu+Lpf0xUOk/D7S8ZfndLdkgMqAxZwToSA
bPnLmSDrlbmLAdTdknVUr4JqYyN75C6KKInqxfw2Z99RjGchpRjyY+jCJzD93urGyYtFoPvd6qqT
ZpsseuWUr5ort5Kbv4cUP3do6c6C+BKDAdpfXw1+fZzSIVHifFigBVtkC/BVYb9FSxRVUXXqRd9T
lL18HDSREwTvp0kCLVCQ/+9tKRrz2eY2zhSdvags+wgvqmVa3O/iA43ykH3f8wC3tZnaLEkf3gP/
/Oe/jh9fLv/0DvJf3+/eJP/rr1Nzpy9de3fnjm/M/p27+T7fCtM9zL8jSp788RVv8w1m5v6F9W9c
/DHaBhiNL0D+irL58iXkBwIEyLx7skYACwo2kWGJwS5ysL+fyRoJ1TnoWAOyAjoQBJwEmOSRrIGO
NqB2duS35BwYnl0nwiNZg/EBZsCuwJdgx7kg/J+QNULuqTbl8IIDp77PORe7YuLe4YcMxRXBkKDI
5n1T3kBkM21MMQjIf4JaeKqex2Trd71bS2mGi7RC1VFTjO16ytP2Kpk72iqvzuRpmjTyzVBVplLa
iilqBLi9sB7GVKu6GNwWSVMsei1cFrYJbZcN9eJ03egi6xTDxi5sUsdHaYPxKohHeVSTtshCFuQ2
DEzAjxFPJyBVchkWpCERGrvxyJ8Ev5v9KTgrk8a7HXNd/W7QNGyBHcmXOZ7oQletXDg5lBs7zvis
6gO7SV1vQ9f4laIyoRDYt34TxROmTjnm0MKbRLWtGaz6CBU9ORryrj3PIZd5N5qivOG97rOwYXFw
KtqmWpOkImeQy5OLfPLYpvSaZMPxcA0BPbKQq1XxG2L8+KjtRLLNq56f2tlDyx64jVTJsfAuy1om
J8j07XbkiXemS8u3sDPtsXBNuTKeyzeSzfN2KkdyCtmCO2kyXC1HRJPfLddxFgZgwaKpzopDavL4
aGpdLBXxRrJwCMWhbCuyIaSqLjlycoHiNNnSsexPEshnKsjIDQkbARxImpAs6mEty6xLp2Mj9LyQ
fp2HzdTPm04nwYLBOV7EcyfDJqneI8+cQfRoV1g7HM5MuKiJK62GeOAK6qD5igScRgZ1slKQF42R
LBkBcgJivKA08xI1fQlb0xYXpJlRlI5NAwJM08I5r4009ZOlnSEmLWSZb0sgRW/nbBy2QEaZXAGt
OYSV13uqFKb5ffbjai0aGp8WbQbJamCPfZZhZauiiIiYum1NIF/LS43D1A11OLFAXHQBI+vKTCJ0
PWrCWpv+rHFGR5UuJ4Woh84KkyVnMKVb6s4jy1h7dDHyCb3p+Ty487SwpjnFeMgdhQwir7P3FXeB
ZQuPzHEr31VBIppmwSGrzvqF53mBaSARxWnvRWxu0hofG0gqylGNRNNWOJXqErTmYsr6ac4ORQGk
GT4zwSjXfcJ0lHOUbgrH6ytPI71gScGW8ZTj69KT5rxLanzlFyOoSQGBMaQf7o0e58qogaPgrOdx
FRbtRG/55PC7Jk3twk8L4BFw6m9Km5tl7cdtoqZCt4d9S+VRDKwr0HE69X6vhrbfzoVtF7Zk8wkf
AnIGzW/FO3jlwK0yU3sQlfcGhVYwegaE6wxkHImLFZ8a/0SPxRArbgrIFHGJ2tPcK7xma4bZQlI4
M6NqV3AZOn+i7/uy6M9i0xXbuZzZppM5sMhloD04RGJYjkWfb/N+Emsrk+m87UpzTGCFK8ua8qgu
rNYqy/X8MW1KsqGOtpuCePXl0AL5BZGcVIOZyPumRf019+Kc7vL/4rjQvN6URJCVn8WQKbnZnAYJ
r05kh+pFluX0rPPb4I3pUQ4shvDa34c2oMkaF5nUqizTQKvJ080dEdS71hB4n0MeqKuQo6L94FIv
ezdkuCtVUltzKTPCInC4Y6Lmoso/QijSwLHrZjSp0XBtFB1lv0Jl3kVpG6NCMc77TiUEUpdFjTx7
kso0PStlWZwH/gSZPWllo5jg9XHR6/KcDA3wIwT7aa3mtBBVNIxDvXTUFR+obuONQQUEIp5OD2OU
ldc1S/pDIArZOk3GObS6FEIluWNXo/HF1vK4OSFkGvJlQLz2EkFCd4lnHq+GSfKbWFZoO6cB3U5x
ad6XdG5oSHmX9sDt2XoBZyjY0KwQawKuKQf3AfqWcKqXme6CkybJ7e9UpvWqbRwTqsuLYDWkfLit
PY43wzS3UZ81yVGrc2/djCZewi/BVKdz4aVRbaxcZ76Jb4HBbVdlPTnVZoBgCOILpdMuq/LINCjb
ZqhlUeUhsshlPq0okBSt4nlXbzDC8xKyZ7amQ5NVCt6VYarpymzR+ciu6ynzVDFJH9I0y+7SvGMK
hjSnKEtMr0wfTycoEN5hw6fpPEmG4KbrUXzd1ZUBMgzys5NhmlLwZUXQh63r0Mc6bob1aNPpHUaj
Ps2p9HBohsTfnUV97CY9LB3YoDy0bcYO86CiV2Xs3HXlBSRRWdWN2yG15Zuy6jVQLwXVavZIt8oI
6S9z5oazZmLtkpEGH3OLvHUJJMGx5Y1ZpgEHClrn1osc6fPgVtdE8A1c6991VapDncboxCTYo2rU
plxMns+W1HpNpgyRQGp6lt10Ne1WVZmbaPCHEswn8w5Fi4Cu5r6AtQhmE6WJiK/l7LGV8FuPhxOy
KSyp53xJBxxORS4d2GCCrrgtzTXkflmvKiwFjVCS5IeeV9nlWEu+4EUyfkATCn7PgXIIWdXNpTKQ
mq9cUYjrrGxcRPKGrfuC4w/C4SKCkkQ3hqIBl1wTPJxASSSOgqbvosybWdihLD62LdVrXFoTIe6m
rVekepVQnGwmbWQYs74qVZ4MaOVPpVSe8bN1g6rkMPORBzav7t7w2skQJ4VeJrARhyJ15rDMK3so
Zm9cpvngr9HceBtDxKBKiINWeVHLUEK54Hgo8HRalBVZFS2a1xktCXD+OVr3otQRmYsy4kEJnrZI
86UXCLDCOE8XyMEBRKZtTqAvPDuZ26pfwRkkRgERl1QqH8o4MlAohDguaZAqKanqhTAiPpxaYi5c
M/KPyOIdR5wBS5pZ0566UY96STxZT0bJ2kODd8RiVuDjCs7DGLUNyaD0VN6VDQSVihZAFipeyv6y
riVJokK6ozxphmBRz6kArRgo/oCHLtnMNkNhbhO5wV0LLmUwBIjmuSoUjtGbum7jaIBIIILiov9u
sM0N5uAJZEkGlWt/WhbeVN4gMO4hUFjBsk0FWQB/Bfar96eodY07LrJMq7SrxiNJCnQUJ3kXQnRX
vYkpGm5FP8pFb2UB5FyPdhUI/3LCfn/mjByPA13l594AtRQDNF00+xDnKgNBkxp96520xQzEYUaT
MzHDwRMxwrFKUxJcGO3YxpSmWPNBtFGWiHErR5FGpBAiEm2XjipvS31ckqb4IL3EjzLNkm1ZDZBS
+1oqCcXds7QZ6wU4cnHUJgGUMTDqw9qMZtFYQVesyudD5xc2akCBwQVQ/Q7P07jMeJ4fkrLtosoU
/DjXzi17WMAy9Qhbzn7gorLB3QYFvlll6ZzBhjT1usE9eDmTZGsoitXRLAq65dTrVsZY9G5ycX0H
79VwYBysh9ej9Cbg/2YgAbs4WXRVHkAUZP6osrzfxvVUrqin5RKKDMHGTyk+ciIHJrDF2ZKlUCeV
fY02bVI6VU1Vt5jHoVsM4NTDJPaTMB88GdWCzWHZ2HgL5CyQGgnw8TE0mihfFkKlJQT4xVwOK/he
L4aqSBZcB7UCdm9eeeDljuups+ukLM12tp68YmRkarRZAOVajJVf+s0l3BJsMARPa9P6edhpcLQe
ruYwxjSOEhErn9lVVgRUQbm3uBJ1DbaxY/oQRtcLSoEbdRzOAQPOfz2I7DKeU3+RCH9YZrOOIOC2
hyM46W071yjq29mpIW2CZR8wsak9CRSDn7FFa4ca7NsI9TQgmPG5ByWWSxb75J51+P+5+WuodO9+
AOkzq/ZVdr7/ctcuQ38Y9NhQwXY/d+VDIQLIkYB8SsQfGirorsWWw8sA0FMB3CZUQ//K0eHtSwK5
8+5FdCE4jAfy7jFH3zXYQFITMEhvKLx7hv9vGyrg/U94Z2fX6CvheXtdDWPblohAXwNwYmaTf0wO
0/Rket+EXpiFaOkTqHapAK/RWv5jZgzCFOgJATZ3RxPA6xJP2bhynCbYMZiZn7YbrIpt/4lhrc9+
gPnbIyLgR60CCREpEwE0p8D7kzvi9QuOEYqweWHmBnKObfKJy8Urb5WrdPE9NhOIlacMLkbwy0BA
dkCDjIDQbY8PI4UZiknzP9jKbaqtWw/LdE3W32P64I3pr+aBJkZoNvW5wNyHHxx8uqAinmWmywaC
/LaXd8Q5/HsfNOaUdQOk5kHhPCBxkYx/r2nB3+N6aJbp4HkrqMdLIOtM7A4TM9Z/SKjLbGfj0l3o
k2YnQECPbz1P91x5HdTeFDS9+Ms4jmemRJJBEKsb0i3adMDroRz0SYcnd2G6ZLyoysAg1TV1snR+
Wa3bzgUnLUQFq4bL/q6bU71J+xhv+Zg6XwlLsw+eod5xCiHBmpceRrCarqwiBKWNd1Bp7K64P5hD
7MV2VC5J2SaRFopqcKKrQzKmOALWprls8ZwrXJTFAqK7ISydQyddTPQJKnuonHbGgPUc9bboKh31
LocqSZ01eRW1RbfbQdo1BhLWPj1HwvorVKHgCMkR/kPhOyjRs2tMIV9WfdVyE9Xw2sJ5YZu0US6z
01FgRR8Kl4tVMyB7Q22K1qSlvfIkrGjEcbqdnF9tJpORBWXw25orP4/dB0itgyL0pi6N5JiR91Dn
71cFdkBa9ILnYcGLfkXrOF6ZqodTC6/dLTvcNitZyOqPpmvd/yHvS7Yjx5Flv4j3cCawJTgEI0IK
zSlpw6OUMjnPM7/+GVRdN0MUO/iqe3kXXaers6o9AAIOd3Nz89fEp/EDHQi4LfIo1TtiTMpNDixn
Z0iN9Dj7evcK+G2ysrp7VCq/ceq87vJrMrTVfUPzQbLSrNbfKcnoj5ZKkyfnaWeK/YRax0wUa87G
6aELlGjfADn5CANahqxQguZaBx/hJM+GfJB65GosqLpWsYoqI3sgfkPAOhxdlY1K3I5mVlbxYCJI
l71hTrpb2irywcjH6b6YU/ENmE3xlE0JkHllUKbbJi2qk2o0sWQiMVZGc1bFWcFPJUPPEr0bEcIU
1UHPpX6ftkKKqC2PEpNqlTGgepHxWCMeEQPSGWkGgrboVCmh0bFAyTOVxbTMrsOwE3urlorR8hui
7QZDEd6QqIL5EKG+fmymoVBNX6EZNYeEpjMTBbWgPHNOUf8UCoQURp5bRpiDXCAr/SlTGwB3DTBP
zax7Qdl3cix1wETq3EV9EpylUg/6UxWqHVLBIqMywz515ElDcnjb0bZ3glmJX9QiEZ660ih/iG0w
BazNc58h2NZ3ozCoCSuzoX1VJa3tPDkYspdW08sjsmLpdojnzJkkve2YIcTjI0RBCTUrWeoka8jb
STI1qc+pA02tIrUC8CJe5z5ORNvPtVBFKgumCUvHrvlRKkn8IY2aH5vEp/7PcsonpzMq2cv8Qn7U
xlkLzBA765C+KNw0LkbEymkU7LoU9dGyzeefDS7OTholCYWlKMnhew2Z3JNpHq9TgNkPQzvhVZGT
+dRRvzzUYWi0bhwoimgnuRGINlGi6rdUiAhFpWBCyjsVBPy3UorgnVoljmovVPpKc7WajJWF6K3f
VX6gX5XqkIum3pPsNdIAFbhyB2KD1WRpFzI1SMH6EsFWiE3UdFPkmQadjlKjtndCmIbIyFtUec2+
adqrWIv8Z4Pk0+8SuIIG2gagRZv6voLAMQMiYlR1+UuSQcAye4MM+7wwuv0op0LI6rTrEzMpxm5g
JMzqq3kulOeGkNat/bgbzGxIgkNcEfohpELdmpMGZ2wmQyNmpj/L9EnJ+yY1B1CD7gaInFVmTWh6
lNVe8PoBJX6TRGnBBGBiOxAAm9DM9XpWmFREdFdLZN7NedTvW11WDnkj+7tEB4PRHDO5cjq/V7xW
MpCxyVoV/UQp0LiJiwYkJlR86trsqNgVplqqwl0Y+vNJDJGqJQXNf4SVWjkR8Yu92ES5WxTqgJC7
MKbULEIDRIdET1QTBvxdJ2TI44awTRxaiNJHjWIB/GBA9p0iFUegFcHdGMXkPgWELZtqLtGTEmdA
FuZA/ZAHSfTyEc4np00L4tRc3UVa07x3oRw/B0pra6U/s4pGVWFGYSe44jgPP2RandICLMgB9Xhr
CJGJKlVV3iMuEMy6KLurIJrm26rWiyPpqGwNfYyKQ6DKN0Yoto4cySBTxeE8uLEx6Q/9FGl7LUzG
j1SQKy+Ze1AtlVpwq0kZSlPwZXodUqGpTR0nZx+VoDr5+IVAiCMi/I4IgK8g79MSyJooPFajFDyo
SV3adJamj1zHS9pOVXkU9X7uWW8EAbKdAh+mgIvaIxMABbQ1ZtPwtfYXbcLWVnLwS6S5AXWyLKXb
ZtKDG4IQB4TBWoDLBNxTxUq4Uzk9keb+BPqIJhGR5ZTGkSUbqQLsBrTGbI5BplCMIb8DuSUPgLBX
oyVyMmRWBJqbGenIjBlX3Cw4bRJp8vjY0NkvmR7nki2NhrzvAR0xH39fcCBG+pWWgSCbWlAr5iwm
rRODc2cGYis1ZsBJnDppUk/hxE6QzXpXEEdgPTTzezBM46pwkDsLZs6JoelMpevwky3ql4oIjhEn
kYohnWwUH1JnDiLtIcEj3plCm/lumkzSroBE0FsZC6CTDVoKckSjawEAVzBYu0GoHxqNIKesqv4h
8mextVOp1zn2Wlkap8OKeiA/AoOebLWrwJYFfIMQtZRSsGhb4hNwueZOve7qrgBvEoRb+BftRhd7
4SCDXfYR0CH/oGrqm6CH0ENU4sslo2SYZVlo1b6VSHNIe61gSNw1Z4zr4AoIRrmLsrQH/arWgDca
KGbI2USsifZjwvpIoZ4xlcDtJ5oIP9SpoXcgoqnXU+kL1wJ4dTYOoXQ3wo3/AI+wdX1d7Z79Nhbv
p7xPbmMZJbFU7tNbTa3agOk6gCsmgER5CEd1PuYp0X5MGW3vCdzIrdoKChhTaeuJxNd/FnkOjlNd
tFprKlKo70iRJM9CIXS6I+FIwVeEuTMEqrAPepqdwDsdHhFWUECiZSgRc6hm/Yh/O3ACUqgTC1Cz
tBrS5W8C0N2HIFf7W2MKjDeggvntEAXtXg2k7nrqa6A3aT2V72lkyI8R8nymZ2rV7aKi6e7GMNOJ
Reoqteak6D6aVMoSq1eMioViNcNtGNGz3GqDYSIcnA5l08gRG5oWVE/faOQDEP7SykmdP/QpagwO
Hu/u3RCTbK+m8eylCKJy1glqEALtGrVD18xTZRJsjTOM2Xgfl3m6Ays7sMqh7cxCLztEokZX2VlS
V17cDP4j/mUwg6I8R5ojGH3tEX8OBlNCxcXR5JHmLqoZsWbGKCXg1SkVmWVtSmyk/wBSJZQEgizZ
DwDPDqAQJb8JxL2vajEVnHj2gxMtiHw7zG15p43jmFmFr0qBKesouswRXIlCIwlPc0VfwlhqX+Qg
nPE+FahO+BWATbuNRMPq4Pm9rJD8wwgy7iGfleBeko3WqWjdN2ZSy9VPzSj8J0kf1acGDNu3WisU
V2/C6kZoG/pUC6pynGZRuSO4gDGjcajeT1EieFknJ8dYa9Qr1BzDX6BKoDSBQE0r/uLs/N8BIt7P
xdr/7tnhmAJP//89CvG3PMmftg7+z/8LgJDJ//BSPjAsA70TuqEB0PgXAHGBJAAJe2TkaPIhEoWW
h6gijf0bf1AgfoumeR0yn2AKKDJoB38zIL4QOdDI8q+/v9DQgeyVqoqhiuAaoKmEy7t9TWQ7vytR
gkTsygZ7AAbHKtYeOLNLdZqj6ohmyUDM++uo/CVfv2KV86jOukg4I0HXsRvI0BW0pyicKHQGB/hU
KQO/LRuUHH/L4mPQvEltY5K5BgP5Vlchf/y/n2PF2idZ7Is5Lj8LgAc97dBGBbfiq7khyIgAbA/V
+quJ5ShUeSrTds0v4RpVOQWx7NP0kO+jk3KjPVw2zWlqXy2DC4Tl6njesbmcInK+0AkA/5imsCzk
J0nxfAmlQ1lhqiEwLSi3EJ0FKKGiPUYhskokzqTCsVmAHwZBrbGvsa3+lfbcPiDwF58KYElha44M
ZLLbtGYiMXN3C0uSF/gOLIPngjRJAyMUrUufZLezDxrnNUCXULqNj51tWANrj8EOXS8WGMdWdqXf
RB7dDycFtLLI8e3Le7xgXX3aJkBidDT4QoOFN0ad7zGePSUUBuxx2s6VGWvoDeqlYJ9kc79xbJdU
OW4KFxOsAbDVJVw93PNzUxTgNHyo8QxOWcbmWRRZItUdWB4UrPcEJJRSfJoALFcz3jaytdAllw36
MRpOE5rLFXQ5KwAgv5o3klwKARo1ZmsNdvmSAbETroS9/1OwNqmQi7OECRs4TNhV/IVDd0su2yCD
sxui1AEeQ43moV++YDg6ihxdQlEyVdGvIJt+mqD7xsBjO3oqsuy8Seys2pX5r06ZNvae39Gzm/Sv
3wMAV9OgGQLS1de1z9ncGmpIayYBjzCKj7pHU+I/8RLfLCzO0Yi2OCSMPq6IW8pmWpjZE95Iw0mt
5Ep77Rpbfc8eiJM43WFrtxeo5TfT/M/Prk8tSxWo0Ficrht2OKOppabXSRuiEIfKQ0jMRKbO0Lcb
N2eJYi7tfl7rM7tFknblzJcs3Sdv9J0ncyw9GdfyfU3YFPFuPpTHWODgH7m82wvH+GmZ6jjCOlVF
9HsvNlsQDb3SwrphIYeP0Gs1KqDFq89tDHJEVm1YW96cb+YWG5zQTAP8h/6ZRm4OQ1G+AD+UzHAw
hQEJljgyrQyOupBdg7oVmprQ7f6r5S6JeDkpG3RmYLkyGeyazGYjhmzWejP2fykB9FAunuS1uwJ4
miPgBv6qLd6BNFEaLat0bK5Xp+BPRwdpJ9jkOA6W/y5bpbv9om+Z5H9+dpL0acAjKMJkjdMrqa+A
AzYcwNL58m8Imj24rnhmQM+RFybmIInTaSINE6e+tFqV9PtaE1MUOFX0PKIv9W3qG81sgA+AHZPa
AMnE28s7u3hq/voJEC5AUQi6Rkigvq5ykDpDVlsVbVihfC8GuB4y0m5zkuq3y4ZWthN6FejIgWI7
L0Mt4oZyEEo10duGRdS/k+r+MESj89+ZWDwmYdxIzSTDBOop0X6cAslLpnbcunkrFx0iUOjYwKQf
YGTawm9THaWRSG/w1fY9GituwcUA/G5WLrHoFer9N8VNZpUsIuZWKWh1D1UF1DWF19X4KIjzIxmG
Qic0DVq1GuT/ZpXWT4Jce//BJp7ZWNy0Qle0IpDANy1DBD7za1gaG8d+9cidWVic+kQaFTHsYIEq
sSPO4PjNhhWBWnp5IWsekgsHoBoo60A41IUdA2miJnVTw1AhcoxKPTU9qvTTCP/fAz/yA/HBl+iP
pijtoadOAgj/8i9Y/VyGCDYm2lcgYLA48nmvl+OUzzgo5Y0gPGfG6+X/f4k/KYsIAtg1ASsbHH3U
PhcnsZnbWR99+A/ymgMfK0zJqlwVvBN1F7mZB8rn03wFqBCE0h/+XbpxEda+oyJByRSUfQBIy9ic
gKET00TDSdE+fD2w+lkw407Y+IzrVnBj4R6ha28s1kgSmuB/xRqDQHeE8IUiYtPUztrYSv4tvm0l
bvTfZhav96xIpZakMKOZgy0gaSweAze+zu1pp24ci5U4VIFsASJuNP5z0vzXW9xLaKVKsrBhnQLC
TWNG0ZMANhHIeBtbt8wSP537uaXFooBVaX0ZBnDu7/lD2dm5DBSF6Zb43L6NbtGy8JU4pVvutxuP
1j4bD2tFnicShasWnrsqlKyHShpyPNhqdS3ktQ1Szgk9xvbl77ZM0/5aIgAF3g6DXI3y33H2Sitq
LtSdVDRMdYOdsiM3o6UyWLWMu9LOf6AX/ghWDlroWXgF1HW43bC/dm7Qi6BC5V9FHrW8475S0CbL
sE7Em0+9JZiZDYJVbiXoy5FfOOqQuQEqGmZ4Jx91UMVEcytVXT1PZz9B/roFkz4qqGnjJ6jBVRBO
JipBXoiOYcnfiMK2DC2eBqkh4tRxQ8p8PYT3nfIjqk/NGG0c23/zTf/s6cJxy0WppSW3E3tkL+/V
O94x110ntnAdsdaOT7FotrYMj40CMAs2M8X1H4Bng0B4Ft71syvq7FDF85CNtEAjh+zOTuvJNm7Q
Lj9kj5SNrHyT0SBYAnGokbNuMzFWbw6mDmBSh6IhK1/scqs3pQSiNuJO9YnE103yqHY3l0/tqgmw
hBB6giWDl+Pricn7MGv8EclZ26s2KSdrFnzWFm+XrSybxz7vJtfy42QSmFqmCKmmxSRK4H60+/Ah
/hDAEtnx8q/VvYAP6PWBE9vdLvmxYXbtVURgTjWkYQaEURf3ASwPWRBn+NeBiWx4kiyQT1lyiOzk
Ubd6O7lR7ASQjS7+R/GZLn2qsvHhadrC6dFURyIEARFmjOKjPKE+F1TN1qPPv//ypdLRZUXgcgBL
LFOhGe9gKQKy//R4E5PZdDXu5muwAc3gWdyRDQ+7dlbOzS0uYxMWE6U9jmNYJQeAoC+trLtxN20g
mqtmwGvjKl3QAPh2Vgp094sqzBSgUxQNOAbpYzw9Xz4a8treQagNh1IGgC1+ogdnFzur01Qb/LFm
jV0fjRM18Va46ou2m2xgew6xsqNka/uAJdbk1W7lDLt6I0lZc6LnP2Hx+gd63SLLmmoGtpUZGQ+V
aCug1Ufjxh2XtwwtHv9oSEJtVrHW1BNd/ipCNKJg4De7ujWyydLYeNfag8Wfx+nQsdHhnrQ8Um8L
C/rMY5dHlvBkFxk88gdlcS9y9PSQdjZqZO+C0z9Hd9Ud0D6rPOqNoz5Gt62XWgUz7OKoK2xqdgJh
UJ6Qd/SGsMsnYC0kpxgWgv9gGAWY+F8931i2qEbRuQY6ItvoYmBavxUWy/wLLld7bmPxhUlQ6lpU
izUuaHxjeP2zukcBzk5DkzzhfDPyIrmRq92iPyn7SO3Q9m3FC+3RTu3I2goOVrOg81+zOAY5GiL7
CpW/T2/YXKe86/xUX4tmZBWHy5v7/cRxkiIErQw0j2rKMh0ZU20Ua3CFWI6KhKHtdf9am16zbsPB
y98d/CcZEhRXBRRz+NuvH7FqY1+PkIaz2iHueNTfrrpdZYsVk6zElu1oTyz1HkGX598ToH01NIDQ
umWKjsZql26HC99jQA7hSqiHYI4pVzT7+ntQbwoLxQ96fPDa637nD9Kxc9GXh4bwZFc6ke1b0IGZ
oY9io4lJR8SyiSR93/ovP0FZkDfDSgxVwn9C3qHqpbLwmd/41PI9Hu2nYGA4iPbtYutTfHeoX+0u
bnYhVbgaUQi24q3hGaf0IWSJre/JY+7NlvxY4bRb9HWwWtZkbJzQamvid+wNDGn9h/jg19+xePOJ
mNbxRLB+WTPnwrwKdo2LTh8z1BzdVJ3MoZa0AZSsbznoxrw0hXO/uOYZQV46ozuSJXQ8jXj6bWqU
FvRJSqYU/Saa8d1z8RX+Mbe4xxmCC1Bdkh73mLjRTvsx7ijLPMnmQgO9u32mtta3ONWxWtdDTmLw
h9rBM4bQUZXETanikXbjqeI79dVhgkNNKYcwNNQzl0WgPgwz9CJV2Mmg9woaWyGSORC+QLlzB+0f
BxoUHVw8/ebKgt8qisNQot43KT1D5L2Lah9SZ3oLPmEmPV4+k98jGlDqeTlbgcIS6PCLqzEMCeQw
IoKOuUQ8TV3zXrRBDZkbYdzIl1bSfFgC2R6IAhdaVPiXPItqZJJEVZJoPWstAsG838YutUJL93pU
vXVTfq7fpvvmPnK23paVPOmr4cUVgMabCsoNDEOTZ7prFWa803fRzq3QSZjm6vdVyppn+Tn7kPHc
pGwrsFjd4rOFL+5E0pZK1khqz6p8MusJviX7XWbvl7/jUuMDaczXVS4uwojEBso9sIIiMLRinpM3
31V2oRUxWXCSh+b/Q3dj7bKffVF14c71pk7UqYXJMA93ZZO8xUq6kcyvVMr4srgwAxQfVIwt+Hpq
mhHNypAEgA3kZe+1hx5qNoom7h0azW5B5RP2sin+AP95jDdO7Pp3+2N6cWB7LSppOuFq+E1k6nXG
5PlpaoZ/HOthgdCbw2ArPh5DWSxQmqnuRzOY9FprgCeGbkVL6lrr8ulYXcqZkcVShrie0COMK6BI
qCzWjZUqwaPYb2GGq2YILy6i+AVC0/IMUl/Ls6bFWsL8BxF1V4hrYrYk3AjhNuws07BpSoHpoTrD
1KnMUQ2P7DQYXtHnvLu8bSsuH0mYJmJBKMijT+jr4evVkdRT1cBOi3wEopIq/YjBQBAkACw4kJet
ySsRGiIzDdUnSNkASOb37cxDDlHfJ7ICczk1JwYdyufODeyEDY5+FBi6827RrRm4jTVXTPmlCWZz
qLcO/QocgskGZz9ieR5FVKU0DT+iKVnuqXZ11Yqm/9HvZaghFVa491lwqjY2mh+MxdsKo6i4AZ/U
eGvU15WHejvF8ogmBxmEynIybnvSWe0Q2Ub9S8aNEIXZFbeevpXCBJaqosuMKLwWvozQR/AOIa+J
F31gvRXMpkbNHlqYDnjJh/BH8y7tZUd1iEOfipO2EU18AmTflqzzhilJM8ABW7wKgZwYYV3CeGMX
OUKlFPBPZTUdQ3cJouDyausdXHuAUYMQFRnkL+gcc7n+8+M1FUZYVQJuZ+z1x4FFFYPmVbKH9IiZ
ooJgpebkoGPG2k7vVh6KL5aXfiGdkHURWJb0xFTQ/NJW/9zB8aqLRKHR/Vl//7o2v4rEIK9yBBeV
sIun8mc/iWjs2sJ/VhcCx4XzglI4tvGrGcgjD2hmSHtW+l6gAyQs7y/7gBXPpqNU9r8GFhlCrGpx
OKKfgzWzD7Zomf/Wiukpg37qhrPZMsRTpjNfA71VXzEKbFiq06ehgKyADOG8YfQ37KywB3DJACUh
jpXBO+Hztr8YAuAC9dISTu1I9sXe93gH4nyVM3/jIV2LgL5YWngu2kRdRsYC7/UVEG87QUIrNKYC
czyfVjzB2jK5+j6crW3htnow1fpogsWmJCXUV1RHUwPbj4xjNJHXVBQ3vTP//t+8BjE0Dg6iPZVr
WJ3vZlMUWSpTfLbwWHo6A1Lt9WZn9U/qLt8MXNcdJCfDYiIRxqzpiwBPGsHLm9HRx6bajB8qu7PR
54SMNT8IcBroP5pMhclWYgnWFgS2AoLC3pntxVWLQB6thwq20yO+pktPMvlETnxLuZ6vpdvIy3oz
8CAObudXhPXPH6UbbmRha9cdY2KBBXLe37fSuDDUUWVAu5sVRfzeQfgjj6WNl2/LxOLCo5ENqrAd
f/O7yhT6VyHcMLB20c/XsLjoMXQewpDCQN+0v7NRVtF+lV/haG7Q+NbuwidDB2A/BPSXnca+Gmth
mcKOYfyE+JaJc2qiQuVCvtfOgGtd9pOr24ZSqgIgHmj8sod6DsS61+MOb1lXOclc24Q6ly2s7hv0
BMEeR08hhgN8vWkBLFA56+FNoGU8IPUOniHN+t/ZWHgsiCqpZC5hAx1ep2SCKNSoW35IHy6bWYuu
UKuA6B2KhChcLNxUScWii9GUx3KEnqwvBsHKIOtjT62cHsChqi1oGkm3pNXbO7RACbeXza/tJKwq
oBaCgQFdi687ORUltPdwe1idK78aRXrK9XJfqluFPL6KpWtEEKfCOwKiwTf7aqZN1SpG80rHkuK6
qq/LLDIHil64rYx0bTmgwYKei1EMwOgXdhJ0xJXqBDvibW/JDBnoT65XGrGZ1dfDUQZvc6vtfe0D
nptcfEC5SZN2QGPQZzGtcRO3tsNd5jQbrmI1Qjy3s8h39DA3RkPD0jhNoT2VohXt24OBlY02OUAB
y40sEY1Dmy/N2nU+N7x41pQW3RjzIHaMoqJCOAW43Ppsay/nuYlFDFqTRq9HvjbjfnZ4jI+meq+z
oA/qbAe8q9H9H2tIHReHcYLmEbReOkQ9yOPM7ldovaPR+El3EmyfsXHB13yvrhqASXAsUZRfrG1U
aFANHHU1YtHGqAVTDdGCAHUbX5igDf/78n1eDQvOzH0CbmexY4uWM0mLOchbQ/70WgV5ObCp3bxC
WNZu7exGTR14fBk6A+Z/wtkBDfTPYj+z6DPrCY3Hpp+A+GLyxIAxHwOSYbX4yecKWBsLXUvIz00t
HmcRhCG56ACei/vsrnQylyOVGFeBK75199a8yrmpxTOdQJcuThuYorVPHEWu9ioP8xKCFryNVfHL
tHSUmJZHDMiwIGNSF5dNb2QlBROxY5UtOeRNgKiZM6MmFTo12i8fA1sAfUV2xsqBjJZ72fjqMs9s
L05q3UJIG5g3hKPG2Qx0ajbp4xw/XTayGjuerVBb3r5hGAqwVjrk1pKjs8huneyNF88lMz6NJlSa
HIrzCbTXYBrHD81tes6aS+NtVgC6OXtFXfhsYTIGoKMCXJpcMWPCfI423/iSq5t5ZmLhrg3SBlUE
UUGW9Ymddjoa6XUb+q2Xd3MNgtXPV7I4L4qYanmICQysfU69YLbzD95hpHuRp+wJVAN/KyyzQnsr
A1hFos7tLs4KHTAAox5gV4Wqs2yDsrYLHd0agMnULgcqthO6jR1dHpwaYlmCDP4yAycICm+O2lbm
TDc2lP/ub/fvz2db8m9agYQQcYCR1INCH/TcMYbHhuLmxlVbfYPO9m/Jwy5bI9Qj/t2Mk+RAosQ1
7NnVTYnxGquxyZ/YOPBLxk8uF0MxSzCXdKCN9DLGHW1s3PrXQd2ew3ZoyFr4yLKIod04+x0DRGn6
hWDO/Vu7CcNuWeHrPHtfSkDWdEphRUW7NIsVud5lRm9c41GqNy7wasAFrJynmEjnpeVUrzgttFgY
+MN9X5ivKkv2HLcgLxQeuPG0x3h/H1jaxrPGPc+38wfykkyxlcCxFvcKbak1ynuohmu1go90NTWa
1Ve/jaD7TxAZlPr+trSs92PYUAuIE5Zir/V0l5rpC4r9mN0EyAJztH7Vj1uHfvXjnVlcogYQc+gh
uAQcMH+JBhVM77vNUtuWjUVUULXIGLUMT/WYQPBIu86b0lGyf95/gDDnbCWLw66GuSrVAudKhANw
rBBljtxst/Zr9dKeWVkcdhRxcNxz7JfeJKYex+BaPlx+PlarGucL4dt5dp/kevAbicJE6MkTOigl
J7ObR3WP+XUn4mEK3LNoDaf292jLZmIheN16SLa+1+Ilxsi2sWsl7GRr9LaYY2zXUNgjKMiXF7oc
1cErsPhiYBSBMI/a13JUx9i3YqHU3HG4xvNw5XupOe97uwYPN7/agh5XH5EzY4tdbfJ2prUEY6k3
HnlKOO4FV96RDYRi/RE+s7PYPB1CzyOG7/EyBQaHRfbnPJDcqREgxgcoX2fO7/QK0/M29nLdR/3Z
y0Vo0+ilFBQad/X39J3z0pSfOWhCkqu++wjcKq9l4qH6ednqulHOuEQvDJrjF2GjWkOPBJytnkHn
202Ej0nAPLXG64Xfl+2scO/4SfljaOGlMOskNAoNhoR7yQlZifdZtNOT+kI+jMfoUT1FrMNAieA5
v6qvDI/TZac9nLRDrrcqb6uo+flvWXgzigGLkIbjBBoHUvdv6OZGnvOORoSdth+vgk3M/PN5+f78
/Fn8wrH1It6eDtKmOFEiE0zqCKdoF+ifdTfVxUgWNEaMh2QfWqIHBd7ILBwI7jxmN+F1edecht3W
VVr1DxQkc0x35fMaFl+DJ85d1cNBleJNNtzGxsGQNgrW6zH0mY3FLqcqtIigpMPJd9k1ZhZCIvGA
uXf6abDQF3rL4zHJE7wtAHs9wDizu9jsdAaFYQ5ht7HHAsqGZnDXNGZ5H1sjxNwUBmIthABfAlad
ImuTQbHqpM6sL16XXGzrniSwnki31H8pyodu9MIco8ZuxuGgRFtv5gqbmEsEyGjpwegZkDwXbiPJ
0VYNJXukl3vfFW/H58GG0h9Yu4n7+d8c8MMsxQ1uomN4p2GoD54chxNat87UavANdACeE9IQqBws
foks1VqaywCAYi+9uXrA1ANXPKV33J7PNgMt7pmWd+rc2iJFixNMeJs0WFPd9AbNqzYX4Cwe4v3m
gVrzkQANDDQlEgiYcvHW89dcDf2pFQWlY+RK3RuYOLGrXN+jjaldGa7uNKf0Nn/sDuFGMsO369sC
wVGDsigqX2DgfzXbl0Rp2xDvQRLVbii40HNGQIRT3L1P/j9v5sMpOjO2CJB1CJX10O4CYB0rz1WS
v0Dp61Ex+o10Zu12nJlZRscouAYRJGI5Rqg4KKt5nQP4eLdFYllzb7xgiBZIDcXxJdyTFx3BaDsU
KTGuwlX47U8y2+/UrWCfu7BvnwjQO7IZGUTCz5k4Z3FeW9dj3EJ5FCce8ybtcRccP7s9WATq51ZM
txa3cpz/b2OLY9g0EYJvBcYCEerbQbo3oubl8iu9Gs+d21j47BDCbaIuc06BJaKBJbcwZBR0uslR
7PR2C//7xGgvbd/CU/szHYaAV/7B34PiJ1Oc0kFMHlvQ4bc69D+IDyXQTlN2Cidytnk/W59v4asD
YsQj4YSAAc1shlO59W6+zTzuJA1vUzFn9fthUAluMm8PWo7PCseyyucSia9/lT6Q/fSreEyYcTVY
EKR8S0BBSX5e/ppbBhfLq4wgCSsZUUeofUwpwL95C1fdsrCMyKUOQ4ggZseE5FUWvFndqGCsuguA
BeAJYvoVpLO/usCmz6Zp7HnQ2MfPbQLgaAJZNqogs1eAZa1TSOKLTi1vFZDXH9Uzw4t7UMhN2OQy
DMu30jM/lrUX3IG27/SH8j55lH70h4gpbuUNHnQ/4113RGeS49/Fr81WGLW6xwRYCQFxSkKj9dc9
qLRyHnofReb6GfOCfwNUYPOPetfjWhSgIsQ2xvZt+LXVl+fM5GLbk0CiU1mBA5BXsdCafawQA2Ts
on5p5iL/0PQ2171BoNlWPrnitw0U1IHPoDEZIPLiFVJLpQ16DGHCGI6ZSfHEtBFyjm1q/eOLgbl5
SHkQ+UKiS18c26JTU4zJxGReGomPqMLZZNbvL5tYXcmZCR5TnL0Moeb7g56FoJx16k6IMNezm1kO
PdnLZlaaiHAtzuwsYi4KlcBRFWFHRb9NiRai5Fh5HJre5nSvNIt9tbUISJSgVaAuDFu908pIYnov
R95U7jJXu0rvqR394tpfmIe1w5hOiz7QAn67ZFv4zVqpg489RL2GC8lBIWWxt1k3FIaKzxcf9X1u
YS4rRr/uaIYiR2dhBoS/6200FLHuJ9QWHP0Oyp7FgbcFb+z9inf68jsWe5/ESiIgq4OaHfNvgx3y
m5+pFd0N7mzqEH3MTDSeuP0dhg0390Jsb2Ga/+bb/9mHxfdI9HzEABLsQ43HuriTDtEVh9Wb03Zl
Z+046xChNzDYEiiPxp3U2XGmyN71Opix5RqGVJd3Q/MyEtW8vKFbRvifnxkpB10NBBVGsg5ysjrm
d4Wubzj/nZHF4RF7o2nxaKBXJwvvZnF8lRqMmQym/8AMZOrAc0U/MFCyRWhTz2hgEQptYMGYHQtB
8KCuewt4ZOMMrh3BczOL74IZVEEoKDDD2QscEvurUrR15da+DMJ2PosCkxUwm/frl6FBjjpEDzOG
Bg3nB7Hx4q1GsXUT/4+071qOHFe2/SJG0JtXmrLyrtX9wpDUanrv8fV3QfvMiAXhFnZrz8TEPCii
kgkkEok0a5n4eTBxIEhiNp/YQz1KAFn2tBYZtvaxWu5D4+X83tO9ZeJN2O+nDGbv0X0+gsEaMkC7
6HXRj1IBkvecA/dXcGmLlGE8AymAfUtqCAoB+dXHR6Uw7kHrJkhUiqQw539QlkZBWQ13TLqTqj1m
AdwsV75xKNdrxlzJmV2keStDSGHOODPA/dZLDxCIAjHUUP//WwMMp1ML61MVjBQV1WV+tbvQA37J
9hubj9FXJDmBzglW4FMJaaSQDPW1yQPN4HidyEoeFGCx8hIwxHmy3nb78/K4u7OSxxhb1IGCIYx1
aJTtqujeHMCXBRaz/00IY2gKKeRULSBELqsgb2ffDIFRJgt6QumvfNmclSqMoXWZgXhYwdIRAOiB
jeSHMQ29WxNjk5khBR1JXs+rxUvBY6M+N4uxumR2ilKdoFdUBNkV6qpHwBxs+p2quCZoFtDCNG6X
XSM4tuf1RMh9aiJdBRb2nkAqyFAuDRCN6GGMclp6cLRNpAuaR3kWD9pmgLsh5MXgEGMfGWaCO0dB
kB2TY7yk4FoR5XR46qwlMMax1BVoL4DnBX56oESPKKXpv0gNqtIw8TVh6oBn7xjqosi3CMswKnC6
eJOsVdWyUH32lYux5kvKK9Sj6mk+t17tiae7P14DJ2aJ3JiK1kfHRF4OoCnMiQ4JhorimuCVgM6W
xXio0HabdFdIp3kpaDnzZACBbOUaY78fqkDvio003gCBxLXTfNd0j4MVb7SGbBpdu+7VerdQfiJy
XYfv8wxq4fa1NpZjZSpuMTzY089mMu9jlN7RGuI77XU8ZO5S3pTZj6UdvKG7J/3b+VPwxUKgHwax
kHABVQKdMD5d0TgDhbACfguPEqDNen/RqqJo6GtfG2Rg7eD4YIIYWGB2LezRg1UWJsKhy/ZC95S9
iUi2OtDnrf5GAjR/XTtbw/svomeedmvJjHWCXkImfYiYwrws9/IT2pR8yQMR3UO1jxC8/xf5aeqm
WHvBG9qUDQXYgF+Qr4wZfEXLDF2nA2ae1IAO4hvor7E87dBiGAg9IldgegmmnSh19/Xp9LHMn6LV
061E039WKwNERy/KM2ZyZz+/qffthk4XdFsQh6JFAGyPsde9AWgjuUl3+jFGjl70sv/qWJkPYeJS
qWiwLiM+JN6jKP2S7RQMq3d+e0Th1jM87RFlmb+9oyASYRfGPfUPkHFG99lAd1GSOng79M1lmT2O
0/Iw5YIr6qO4wG4uEkUAFYQHQos8c1i0OtF7I4GULoikQO1fi8TLMGHmBPUOXWIoGgMxcfbVi9aT
fFUQidFTwgp3gC9hKGjlQx6Y8URgF+27rJxnr2veSLgHGWFfxe64CNJhnCOD5nw0rAPNFgjUMv37
6oGkx5JRJnKIvIXVHPXO2KmyCDuBK8KAFkjDIJ/NTntZSJaHOolmr7S1X1M4Xi+aaDzqy7UEV4Op
bIyu6bjhwaF3qgVYnio7biAi6jEHr9zMSu+GPUC8ssydzU5gfVxpNprjKc89BieYNauJKcV2mc1e
4ci+3odBQgbQJL3HsgOusmZz3mV/fZNDOdAf44kM1EdgXTGW0KUo2DhmgfULyaMRzb9Ha7lb+vp2
UMef8qxuCFE3kUM2tWYdlFo0WvPlEmbEM+7cipMYWO8QD3ZyPye9T6beVUSlXZEUxnUvvTmZkQ7k
vrkFoP18rO2NUjieYCmpK2IO1clSMlFnPhjtBIoRSFHc4Q/xS3/egXsbQP7PmBYFroZoZkSkFhN0
2slY6LldgjAKmdVRup6I4qmW4Ax/LbHQLVJhIwAnoQ9d5i0NDNfBxmMX3Qb7eq/50QG80sgTgbkW
NSMR/AxXJUCQYs4eLfKAQzw9a2iVdIAgB6TdbLCPQLT3Knu4aUwSnN+rryk5qtRKDmN3VbosuhKD
FTm/AHmvq2wUf0A3EEapPbB4mb6xRQHpKrzHgoKIMd9GvSueqBApy5hlG1ZlLJtQNgc9npyAkqAp
yh+p3ggid5EcxjDjbhgnUErMXtNdKNadlN7bRPAS4VwoJ+vJmGIC7uC4ABMiIMuBMN1r1q7qi8cu
zretVG7Pbx7v6oQw9HKhyRR96g4jjOhVXwOMavYGnGZfaREWAVt/+1bo/nIze+Of6WK6TgPnJzj7
BKL5ev4jGhSop/Y5qaAmbiaIbgLr2t4CznuXXIJRfRu/KF7qAoXw2G5FJRX+/n0KZU5gnprhhOLC
DLIypDWW50l/n6edQDNOsLlaVAA6nmpmayPglyakf3JMw1AwO+XVBozHj/zYXChevpsvl6N1k0ee
OFHPu8M/9/MLkE5WmqoeJXRR+0jCOEoyqfeKLrUCu+HvHUbrZEcD0jDljVlHI/MyOyBzxDGYahDN
ZT+l6k227pT4XbCSfHU+5TA3eFZExSybWMnlsPxZAnBD+lnjYhb3VrptHujsvibC5/3gEPly99Cx
wf/TjZrQKtKyABzSWBSvv7xoOrfF2MSOHon8GkPA19VDl7rZ1qVQmZUPpIi7tHHxrv5G4Ewxlyj4
O40r2YFPM7OmTjXhBFKAv/fDMQEABhFsIvcsrGQwjruQ0klOshYBgw3UTeBiYljFjWdDcJlzbUUH
+SAquaggsOnwwe7jKhrBxdgS6yUqmoui9MreBre63gg04h68lSjGXGq9MNIygyi7nc13IBdkPhAO
tQu9qBLNBW3mspdmWQH2ODCQzpsqfzE/+hwpHTCLa5M57bSYC27B3kJnsfxLMw5DJn9HCHq9MA4A
dhiAmJ+aJoiNuz7UoB8oD92hf2qHFy1qBI6Zq8mnkA+Eg5X9k3gqirGHWRTSFFjFbYGcSlvdf2O5
AP2ClhYZvZFfMmD1OIWkp2Gk/m4Zl5n1ln7nxUSBXf4RYZ0ulqW3ztIqiP5L0rhTTZlqvxViAbwC
HGkguf0CahL3rY2+DoSpY3pBnLfBSF0LXDXnl4puKuOPwGdAWbgQOYIOgrmy4tCw81myZi8BqIiU
BIo6AxjYpIz1v3Oz1uTLqJbC0l+MapyRyJql2C/iuvqGXaAZA8BUKAYCup+Fj6lq8G3Psg276JGc
AD3NZPlFuvl7ZQH3DrQHhKeoPTDKWlYpt7VeL/8WtbQtHX8StR9xfBJFlf9XDHNDW7mhapIGMel0
TODRDe2XrD+1kyAzwbm+6EFFkZ5G4aAMPzVBU60lM1GqBYUtpwQYVfWURbYgIv06cKABIX8lhHEK
y6T2INKGLuMmvel+aPv/lKQ7L7tNGhfMYxJSedU+3SW1K+/+iJOxX3u5Tr+A9RhhpFqhQ6Cms0v3
RbcB5vsxQ2OA/jAG5R0QsWTXQXkeoGm3qB0Yv8+bDHeRwV2noIkdpZ2PEHflr0AYaVmRlAN0GeN6
1aM2iei4RAKYXczNmIRFVSwe0hoBwF0CTXTEeRIAVQqEEzQ24Bgx5lhJRkKqhsAbkmYvz8vlMDuC
tyfHq9trEdqpKcKAVKS0EfiqdXrf6sR1muKXYs+CG1ikCf37ajOWyolVHQ8KL0X0GcV3dnF7frd5
J3etB9VzJcBInaodI+hhLl2EntjuqUTq31YSz8pjQWqPv2aYZdXwgsabndn4oi+bKi8QTBfG6Nbx
lYPcQNgLFOK5d0pU8I8Q5vgOtVwAhhlCrGZvEQznthQH+ZCkr3mbAHA79cpOOOkt0Iw9sfrcOZWT
Q2iGou5Le7NcYgy6QwdPflUfAZnyUIKbG3kQwVX2dfoCngI4AXhn4rlp6mxOggyY/isKGfm/J+na
2CyX1WN/zI/zwdlqT8jO/hThznMiQhuQZyo6gQFuAgyLU3PB1a90En2oaJTwO36X9GxnTASgC43b
Oy+qVu/P2yeNKtjbei2QsU9VXmo7pgKHTnMzmbjV+NDbkz/ERzP6+b/JomdldRbK3GyGMKEx54jZ
iugBs4Curb5o8uD2huAscA82GOopeCPYO9lhod7q5D4HsJnX5+NmkBF6VoLglpcdA+AlAB2AN0sB
FZm7P7VHcxhUGGUXLEF0bA7Aw7sLd3jpbdQfjuidxz0CK2mMz40sJQfZPT0CoA0uh/d2eCWxEMCK
KwXJYBk5Fjwp2Zx6W5Vt3Mp4x/XPC/giHyjUuINSF+Z8kr28iTBKjpmj4O/tAp00yOkh8kAvPKMa
Kl2FUpk6XlxtlW/iXrqsyFVSyQUQLCZ924PfbHdeIk9NYAYBhUbBMAr6804tcej0rs4HDYGwrm5T
FXmcGNlAXRbEOlwxADFHEAqweLiSUzFpave61ks4XNWNvOjukhZeL8SK+yhXs2cY4Ty9kBHZgwfz
VIytLCC/rBFRTV7tq9tyb923F7Y3oGoYe9px3jfotsoutMN8aPbSLxIUYLAA/MdWRPPAO3R4wIAt
A2MgqGEwT5gILbGOQ5rFw4p7fXpP7Ofz+8YXAJcMzDOdZqZPNQ1ntMFP6rx40pAGetv4jSHwh7wt
owif/0hgbFEBLTnGZyBhSFSwt++sCtwH6e/zanydN8O9gnoSegJonxraIk/1iIpE7sD+tsB1lPvi
Tn0BGe3mLaaFzemiAmJbeIW+fv+8VK5qloEmPxxvTJbTv6/cr5poJRCoIDTEUavnX1H+UpSC5eNu
EHhF0OqKFC0uMEYGcB3B64vQegKASN2gsVUTSKC/8MXYHcTIQEhRUV5ktJhMhWBoATZGR/VoF/Gw
SW76rQjTibdYqCkCKs0CWBWwEU8VafpFadIMbd0hWN6UHLTIknrTRPrm/J58HUSDJazlMEdGKqew
nu148foNciTmYdhWnrk3LtPcdbbVJtqI1k+kGBMkOpFsDGGV4AIus8IdcPW7ZR1eVqN2d141nikg
5QPzthBCWWztNIxzzDvJ2YK8TPpo5fXj4OS350XwygFYvU8ZzCuhhSNHTgO7NG6mQNuUGwyb9ftu
Gz2i0hcQT/bnyAPXm/NTxBnG1Q55M1SeMejwJbtQjKj4WQ7MsCWZt8jvg2jyl7tPwLN3NKQWkN5i
7Dwyci0E0jSeiQMIv9LKderfsui4fgVfp+a3ksKYOYnLPETqll4dU5Dsys3wQgmpZBTDqu1YuMWz
eh3faV6zqYD9PqfB+Q0UKclYf50Uqlpb1A9Wv+N6X1qYoRoElzAvpAZkK+1PwmQi3rynJ7nvJ7tv
+2HxFvBGJGPtVdbiJmhxTJQbQy+3qYhcSSSQOWH6VGN40cbOhZLWACa52rUKWiwyuT2Ei3Zda+pb
137n0b/WknG8Y90NJbEgVAJtSgEc3wQ8xX+/WSsRbI9Xnndmh5Tx4iXYptr8Hc9vOho8zgvhnau1
EOZmlHNlaPoKQtAbuwm78m5yvlFTo2SCyOOib/MrwdYC1vtSKamI+kGdfyr1k6Y8n9eCawIYm0N+
HRNCICg/tTncXY4SLdiNOH4Zjc515j8OAJ2TBUTs8602PZwXxztGiLb+Fcec4lztjSWaIa5qrkz9
Zk4u1fbvq7z2WgRziiRVLRsbRKgesV5L+V2ZQRHTBp0g60M/lL3c11KYo2PPZSvlIfxB4Uo5UNya
2rWcC8GtIVot5qiEVptlk4zVagCAZ2HuvX+WS0EmVSCDhcDPHeAOhwaVoT4MyPAp86NtCfTgLZZj
oyESYSSoknRGj8iJqqUHdYCXlb8zs3IboN9XkZs1gk3hHcmVHBZ1K9T1yLQlyKm1PwWowAdRLYor
AJlQnVIVYnSDeY01vfZ/AuzivoZT6YRATtylWklgvAqR6oJMEbaDXnOK34Jcc0N+2MBUB/nN7eKn
O1DcBvJ3WhiRO/rUjHlNOKgHj4YOewYOm5/WQNJQdpn3Vj+1ZaCB0d2nzaOiOJ8TFakKeu8AUw5s
J/R10fVeBfroZ0usJE6IF1sWsjrWYiaha0ZSqroa2H8w91Yo4FzHQBjYFKe4NXNvSrMl9WI1W4Cz
H6pLgjGDQsuOeaXaESb6h+wZdMv1ciFZjYSxtcaMBOHiV5dJPxq9b+AZw/uBjXcKMBBXrRSD6pRi
2NmzPxW7foxch3RB4dRbGxXY816TJ5E2ZAPzFj2KNvseCg0zzsEgQjx1TjaS/tgq6SZffjdxdJnH
vdcbov6+r0+Xj3cxCCUBBoEEC2OFFRJSitE7xNPz9E0eKy9CF22Tvo0YJHfm3MvCdqeI0Gy+Hi4I
BQKzZhh4zuB/p8agSUsxSmkse1b0ok8Pafnj/Cp+9XT4fQMEp6As0yzU+05/HyPpk5SYKvFGoL6B
gPtGtqNrVReN2349wRCDyQM0oaET07SZ+ydajDHSO0I8p4q8HumouEuCUdsa4Nz4hkIof+kWIJnR
0cBIqkrd7C3JIp6JO64JDb/rbntJ8s9L4W7LSgpz00l5VimLY+OMIts1PZj9/fnf524LAntcC1Dh
S2ONWYcgrUk15BN0w9lKcVH8TEpp8kpcGqLUJCcTCppbNKorIGNRsUGMDZhlnYWzhvaB7AmoIxsC
HxfurC0BU50YBFIkjU3tylJZAmYX0lC8A/fiptvaPtmqb+UVbf4XJSc5begnyrGQKhFJ1Cx3Uhk+
PH2Ida+4MwEJFd/3h8Ff/Bq4E09iIFZOlZRKRSMwwOpghyzqUQoKWEtqcioVyeWXLPHyn9YRuJ4p
Roeb1ge6/vxUbejwdOaqh/ld3JvFMaGTT2AuLyIRbVp0fIK0GD4pnvup9sER9tcB/6mizBN+Lhst
qqntjEiOzkOBrh5B6CrSg7kOBz0pOq2FHk39Vg+7So3dxRbESNQpnAau0ELX8C/IlShLDuMF85ZE
PSh1PbO9W6zRzYYFLh1pKdSUq0LgoT6y8OekUWe5uuAr3B/S7DTUOFo6wBR783+40TQQE4XbcU8R
YKWg8SffOShH8FxoF9EhP07P1QP5VXvSPgK/phAmnFMuwyogM+dgKBKgSl/oL+JYj0lhwul4iD6W
D6JS0IlXLmYwW9cGU3N6WQh2l3OpnshkfM8wIVVYJpA5d5h+yhvQ8RYxysVZcSOl+Y+ELn9pW4GO
eOK8i+VcSWvJrB8aQiLHxgAXHjrFRm1f9DTZ2vqfvIgEdwUnXXyyrqwLWlSz6tL0Y12nALxSwPOW
AltyJYLeQsWrr3ogv48Y2384ryF3beF7ZMSRaOdhORUVqxwAk46rkCI2dFsp0LbdXt2JRrZV7gld
yWF8gNrYC9C4oF/1p78AYqIfGm54CbDkoLhCBQN5vXFnAzJ9E++qdt8iTY6bxQFqkRi+nHMvo+/v
U2XGWeSanBROg02VjPRyTrpjKQQY5nSgYztXMlhnUStdGc5YVufe3oLtCYDlvxWXUovL9wkGrnZW
kGNwtAwAx6B+4J91u/pR9EzgLbojo8qMA4t6gMEseiPp01CD4MKLmqcq3pMQQNVGIvDunDOiYaBF
RTkI8AIAWzv1VPkkj22ZmrIXFvC6oGibZvBaVX9CQwQu99EDwDjFE1HMzsVRhwwFgHy9pO1v1Sq/
tCazcydAUbltTJBVL5LbtNVQVAyLjRaVP8+fFc5rgjY6AqYFMSNoy5iwsRgXAGxh1sszkiUAkes2
GtPSnbvKHys5w6y4hIY+W3BAOXt4IpSJIpO0yWdMZMreUKfuMt0Z8Y/G+msyF8o+ir5HKGXA4dlM
HGAmSavlFoR0k+6rIWYkik5gJpxTp330Q4GP3kYyg9k7C0Padms62Lsm+jHn1c/FVILz+8OzREUF
KB6ywHhfsu2AYQ0ilaSBeeSK4vd24hI78uSudhNDtGDcXVmJYrRZQBHWWzNENZbhKfPbqPzUhHi2
XCEYycYLn+ZN2ALVnIeyMlU4WVHeZb4ca/ed1vx0JPnvbznKcY6BHFTL8TJnHq1kmhe1DLE1ulxd
ToV8hVfaszZOv7L27xNNeESuRDGGphRVJmPsDQHnEG5TIDbplS0InXhWsBbB+KNCKbpIHaANvJKf
VaqrKkgthKkbTm9/b2+wAUSDwFRBmYg5mlqaRXiE4dTYvYXW8dld5tuUpNt6FGHRcPoZabP6pygm
BLLqIs/HGKKmQ3GFJixM7NZuB+LwapuhjzE6mH7+hMsTyZT3/lG7Oa8ozxBX0tkwKNYrUG9S6WP/
bBav0/CcZIISDs89YBk19BQDWB4z5qe3CP7QhD3aAb2sJ0GmZvvUiQUieM88DQ9YEDajVcOy2c6X
IiFdmNsmJvTvs6vpisJm4gQj6tDAAZ+CXUfyjb1dBX+/eAYyuLTKhylMtkOkHrVY1xsZvZrhj6p9
lAYgvOjfOMFrGczqgba3qKUcMmrwxLXE8Kcw9xr48FlU+eLtEwZykXKkEHDoEjzdJ3mwGrDqKCBH
rdPbDE8heyoFDy2+CDQJyegyQQs7c80unaSQOVlQ52ra1ygsfiyWCMyUnkw2kDAwGP2PCObkDprT
IUkHEUrTPpZmdpwzkDnZ5LbP+p9Dr+5RlvoftWJOcDEQJUGggsbrwnadnrhk+c4Vu9KKbaFUsiyq
Jw1ahd1r2l3ptcDKOOPEyGmC2kujDXGoVzPeG9SHeBqX6OwzXBBvASQhwmxcdRHv8l+i5gxO18Sp
LMaNJ40yJVkDWV0AEJnGLTI39in7z+KDpRyRJiC5zx9U3sWx1o4xbateHGlaIFGRfmnStZY84Bqc
RPPmXOvWQfFAy/5oTWPWMIpl1OJjwITMYE8Oe7yCRDO9Gi2mfLHulQhm6RxUJOo+h4i2C4bGIz55
sAFpauGF7pON3QDeGwgPvwFdg4ctMKkvATZxVwIPW9uWV+UdaueUUdLxRZ6QlzyA/Xzqzq5wo4wY
t4ebMtx8LwEvche940my7/bLvvVKJPZEuMz8Pf2UyDpGWxoNtaGrHduuOT9iR9zRslEkETSj0h86
t+b0Q1b5Gh2JIatoIWjJfgAAtAQMYCjC6OHLADAKKIuBHcCWnBs1LOPKmtC4plbbqL4sFM3XUkFQ
IxLCKCLZkzKH1E+h3WIv9eX1qKB1vlUE7pCX4kW9AkUZ9F8B9OVj5nG1YABunDNiq9gZothbI45T
DMDOyb5sCsWr2kHZOpIZHyOal5dJJl+nmtI8jKOpX44pWJbOn31e/gUZZfQ10o4BTI8z7tkZUSqQ
DeyffWldT4H+ssmC6OB41i+MaAGRxfDk3Zj6Aqn0JH6xmk+pHyd5tQhdq4OZo6CLsGmeVG+5HI9G
YLrxnb75mCQVxHHc04AIRAXtDDoS2Z7EiuhZQyooiQYMtw1Lt5laVwkvQkvwUubkSrGan4IYJxc6
lVWlNm4ipwCai018pX839MUPgbciCUu/XGnAvgT/tAo8apMJGFK9To1Bwirq2+ROAoX4RYcEWn4d
+45X/smvFJpFP8o7UZfJB+b5l+1bCWbDiEGZ2t6C4Oil3lcBTVeNG/0w+4AEnh4pVLUC7CLT1+8N
0GW1FJM30A4aqtF4l+5E5BkcWB9cmavPYWy4wu4qYM/C0b2MH/LfOtB8rE11oK3B02ZbHfodxnkC
/SLdtV5zU2z622QjukT5QTZaAWlfDE43mw5S9VZOMdBKux31rXkgvrVLwCRhXGlb4g17e1MImdx5
V6qp0XYfNKQ6MlufBHSZGkWJjftO/93ad8kgAkziBj4rCWxflOH0SkEcCxfXNXjqd6U/vjqP1hbE
x++iTCnP/wKzB+M3lA/jC7YpSpNkzCc8hGQS/m5k5aKe601UiBweVwzcANqB8R883+l9pRZl76QJ
xBSk3cDnH3JF9jFmLnLz1ObYIwJWxX/l0O9YebjeKuRh6CCnC6Tcsw/9NcYoMHFACrc/Zh4F6I00
nzIP1R4AR4TtGVzbAB0ycrEg4HUM5ojOSj4XsaHRthDlWdkYF2QX+8DFPyy+4c2PyUaEg8td2JVA
5hAO9VDVSwGBcuNcFxgCU1v1glh/Py6qaniD/aMXi8MdVpNc5TnEIBvm9mO4rWR1U06gS4s6QUKF
g8p2KovJD7WSZBaYWceDbGcC2DU5Tk/ZkSKkZZfhjnj1S363XJi7ONBFZTDBYrJTiEpTTNaU0MUk
RHNnvd0WnWS7iVxuBDcxX5KOCgg6SB1gZ53aaTcp5pIS2OnkoTaR4/6gBIt1ED0oHp7U3uICVUFk
nXzj/BTKxFp61MSaulChdeg2yuwapuDGF6nFXI21oUd2M5pwXEnUuoOWX6RF+rOURE9D7jE3PjVh
jlndyMiGZZAzlL976601Ayt7TseDosm+Nb72iSDc5nvklUDmmE22TWKSQCCeOE+UGJaAU0YFRMs3
0KaRHAcSjYWRKSTgEKqemkY4KOh+COlRA/hNOpgYaJuBpyBCmOJuFbJSQJDEnBTaYE7FzLFs1HDU
OGVEfek0ZReqo+aG2bccFHizMTcPalRkQE7ldMpcFiVtI67HeBPmT4qC/gYy+ecPFAezBKv2KYZN
RoQ2MtdpDTFdEN9Q1Bn5CRUo0NySPVzHxsZbHhD0V9ZjeC3rHmopm2+drtUXMG5LHoyp1OoR7fUO
ovf81a5rT6Ak76W9VpIxjQVv3ajuoaS61Q/Inz9lL+MeGIqo3kbbzsezIXfDjQXIyvC1/AbkO7XM
lYaMyZhDqumkgnh9O17UeNtnxC391HeAoSht0yvg0oJfqnWb/6ZHh+u8VsLp31c3+7g4wOVoITy8
xJVjXLQPlFnS9Du/CN34GB7F403cR6PpoIsQA05ouWSHw2xkBKeGDhMANJvCGHnV++g2YLJEJPYo
ShLymixppgv/0G5uDO2fahjPeW2FaJAB7cb0J74Zgdr4QbxLgWRHNDs8t8dpE5d+//ckzXRjV5IZ
d2pUYWKTEaYr6ZXfaCCo0y6dUsB+xHM4aMZFHROlJQCdM+cjVDSpMKoWJ7QAqFD6UIb3bbQ/f0J4
L861DOaAdIsS50MDGSaYC8f+0tIGVE4fQlHvukgX5iTIWVS2g4FZHc14L+sflXqVz4JQlmfvGEQC
XBAKPqggsHsiO6UylrD3KVc2paICzff2/GJxRnUQ8q9EMK4ZBB2NlIww72YJ6osUALh+Esxu5nUK
DpZ5rW6kFraHJoobddcowbITdQycVxKF1FOTN5KmsgFdSidp7m3td1venVeR91T/1BCAoKe/v2Td
0ja0oT0fFTfPGz8DNtEQoSM52pix4Z6XxtUG87I0s2MrgPI/laalejxGNrXwcLoNl+aXbUmiGXGu
hQNlGlPNeF0gdXQqI4ykbsgaOImxl3zSZsfGcg55qwTh34/1wTpWkhgDnAGUOzfygBRV8a4nz0OG
1G31en7FuOdoJYOxwKYnC2IgOB5LAmG6XPS3fe8A1KJKns4L4tv6p6SPv6+uD12b4rqpICneW3pA
YvTsoz3msj6q19Wb6UpLoKuuvsu9wXXuU7QBiUxdoCp7l3RlXWAUBR8QRddEP5LkMhZFqVz7w7QD
qvcm8iEWY+2KjraKYkK+rar/KHinmW0siEBEEhgLH7JQMSSAqHhFCpbbLkfjxrNgo0QiGNfalIa0
mCpEtL55sK6HF/K2/DGeiY8nUuzaPqAd2shNn9DWD7y2xzmo/AQjrZi6E+jKLR8AxfDf5aRfujKZ
ybCLHukthDu3iLaCbgsi64Nx1fim6xyKjXVDBK8nztg9jtxKIrWhlUSlasMlA7EjqiejX2IBas++
le71g+41XrhvC7d+ne/KJwpKTsOd4aJB14lHCXIpadv5neDmqHFVowEfDx+0YTObXdXRVNQLUvMA
AbiY0NW103yaS3GA3lA/2W/kaQYNgbQ5L5br4HDrwX9SSl42Cqr12U4cOlwZ58nBDguvUO4ns96W
+t9jl9HV/pTEOLh4WApzkHD5YKhlW09k63TFvpLn4LxC3DtoJYbxcWVs9+Zs45bFA8XDmLuvOk9Z
8yBPzqYoBENi9LfY9NdKJTbBDwS+Jfp4BS2HERgNESiRtEDeiUJVwR6xnQ0yenLHhMbFTqy7Sfo8
qDHQXm4TkTpcn/m5dBpjgbqzSKFN5+rkFmBKc5duNA1MDpbSC4yOKwi46QjygaqBYZrTg2crktqE
MQQVYNAadc03sxFYDd/pGAPZwL9iGH2qGrQaGEjEW9iBNWdDv0sb+0qLGyyfMf85b3fcTcJkC+C4
kblD2vVUpzRXs0idECnU2B30NXiqQfxlBHT69rwgrsdeCaIfsvJaYS2HdqrhZqsrgPuPee/pmfLw
v8lgwp4p7efJosOiQ45WgAWZ3OXv553hDnS4OfTco9jJxqJxZjRprcIGFr1yF/JgdqL6G9fKVhIY
K5PssasjOoCvDJOrJrELulHAbRPBxSUSw1hZ16KwmNOXspSP7qT+alBhtwdRGYwrBdAwOopggKP5
ElqjUkpsDU+gKmzcuPoFzGa3MEQYyTyHhkkwwDrgGYQ5IGbfEyvWu3JESOMMFCC/mu+mUodWKdk3
RrjRDPXP3Kq1G4bS3d9b3FoyczvUBrgnQQYA/Zxw06fdpZrNoqwi3QnWXa9lMFfDQJIGM9iQMR3s
reYnhxD44UF4bW5QursSwQRyL3QkMkANDACSr4N1uaGE9jJq9EJHf6/pVodwn6AfQvISj3iapwXF
9fAqiqN49x/tIdAxxwWoGLZNdqhAQIDxDryVxw5PCDLv60F6XYrlymjra1sWXRo8v7eWx4RtNSYi
zXmBPKJb120R3hp2tplnKTC7NviOjXyqRs/IyvMZqdrjIoQoC8NThv5M5t15Adzy5loZxrf2hUEq
vVZpys3ZNU/zQ35f73TXdq3Avu5uKJ2HLbBKnjtfi2SO3DSWdWnYMMq+u8zT57oWxV3cwHotgTla
ixyDHrSCUl1QvUxPdLzP8aaN+fYfivbIF1Uf+V7kc5+Yc2bYVaTOVCCgv4Dl8s/UiSgsEqwcm4Mu
uoaYjYJaNHpHQHyGW0SUsuFKwKQvsPyoNh8l+ZXBJbPlAOgUIbmT1zs7k4+gWNieNzm+CMxa6agJ
YMqC/n0lojF6Epk0bDAX01cazH8ZvXteBNcjKJ8imGOj2l2D0V+IyFXFhyauZdz2SQvKGM3teoE5
c90Bpo1QvKTJLhasJbaHJl4kLFnXWm4rXSPy8ibntawF6U2RHMaok9mYQEcJXxB3dIwOzMwGmNg9
2Ul38pQJkoN8v7DSirXoNjKtgvbcgcvoIUP+IvcS8P1QHqX0SbV2y0UOognRZBzvzrcBSayqoJW3
cIuc2kY/DI1dZygg1sqNmvZu3L7P48N54+DLQDIa3GZosTEY9xNKnSxnMS6pcAx9u34hneV2bSmI
kbi7BSPDTDZqsOhQOtUEvMFDAeYmZGNI4rhDnO2LMD/ENcbEBnJ/XiP6W19ueTTQmSa6z4DZx5g7
mLcmczHoBZjL2KgEk4SCiUWeBJQogIqFvCBGo5hbAoUD0x5LZwFvUQaetNHVnT44rwTXaa9lMPsS
5Sn6Y6UQyeKPITo1yP3xB0GTTfSTsprQZiSBRJ4lrCUyJ6oEZv4yRxLW7XoetqqnBgqaKTCeeEgu
7GuMjPwXU9Lckg94kii8GObPv/QJpn3Rp/0UYeBUCSM/CkfDldrF8PIp34H7DjBW0ryNjeLQSNbl
LCUHzPfFrjrMAnfyYYGM1WDmVUGHFca1Mf7LWE2CuRJFI2ACjy+GIGxdLQ7Gm9zHAuwB7Yder/Rp
QTiFx4RXBrSZJQbtNHkfdqFgHzjGhQ/BDBWGIrAk7Lso78e5STWsCBltNEWH1U3YygLr4mw1IFXR
l4l+csrUw7gze1HqpSIpUlmk9vvyNlHroFl+nzcoThQAIZjIANIjMPg0quj6ZosiAhwTCEn3Pci7
x10bWAcxzh8vzD6Rw+wckE1UpaqpnAtl8PQ/JbJmoR9ulmd0mvrkkAFc8DtkR+glgXMB/hTS3Bo7
xlAX+mhIyUw8y24f6iF+qmb7wjTap/OLyN+pTzHMoQThahNbDcR0I3HH/0fady25jXPdPhGrmMMt
mCR1cmfZNyy7PWbOmU9/FjTnn6YgjjD2d91VvQRwY2Njh7UkMAUoeE2UvBn+Df98thrGIDrk68uq
AZNKV8Z7oxlvEim6T7QQqmUJ56RtmgW4bUA2IYlUxe7cLNDF2Ood9HHBKth5VnivmR2xAn9sIqfQ
X+LRcpqUE2NtBECquIJkXuhzWStKGorYxOC9MyKygI08NikJvydBdPX6F9s8vysw5Xx9Sa9KZd1g
fZaKNFOHseDfZySH6WGQE8TIOFcWKwC4VLOlFxnyGKIwYiRXtzPQuSUCRGsTLp3w5mowDYK5V1De
KSxFlYD7GmaBres88xGk5AUq4kSws1+9o9jam7xrRfIHpRus7x9Mlq6qHAUrx9wx1jdkRBj+WvJn
K+R9pk2LR5MMWooxroqp2PPP1IHUyVLmmp7f7kbsEoLWcSeVa08VeR12m2eYcp0ipaIrKBSdQy1S
ifGtHldLPb4u00ccfxeNl+tGt2nhKwjGTcitpg5BmC22lLa22n3T+5c4SWyjsEBgl3r/GxjjLJqs
RjKqxHpkMxKI1BtfKtF6Eyv9pZbCxDei3yd7pn17KoZ/wcwBMnDmSLVjK6KtvQKhjygQNZNtYSp9
ceZ2CW7axAqHubHQooU+CqWkbAmJ7JTfrSPtExRccP/3tgzSL9FJ3Njj3fg8WOYCM5NFbMUAsEtp
2tqkk0B8M2PwL8e847xlJmCXBimuLkHchU3vWUNdl0rTwejzOiX5mAwEucDvtVXcIZyOSdgLHG+/
ZftrRMYwiyJLW2TzIPcaRbsoS5+NSXHbkCemveWmaG4UgRvoZCH9dH7EjD6fwkyGhYyKkXmgf+rs
vG0er9s9D4QxjxF5fyOABrQtpLkdQyarFDm7xUNgLEHrtFa3RjiloE1+DF3+VBXz/n9bBDXGVVQm
NgmaJnJAKNXXVLpp++fr/38roodcxuenYLxd1wwgfKOOtbjtbhVn2VU76UC7bFMHI2D2dbStowPa
AcoNq+BpyfKqVNAcl4UM5lUW/qy85+aNkN+05R88X+F9PmGYAAIKiXKeJQ0eB0N/GJIOwbLgKNNj
J/E0j7befRA9AFcD4nPEl2ytLwqzLAob0H4ptBVEkN1QDvdVElEGYTuLGr9ZDmb+pQoQcIo3GaZM
IchAyp43yEgPJvMegiQRGB11zNyAPoZx8mZgzbNuSvQZor3oQ0pGUOGqfezPxWtrYNww4MWgG64C
iBgPlxHWgLWbOcNTW/SJNmkIDC2M0Mp7q0MFYuSc4VM9+3JdnyjMIY60QraaBCiTN8VEfUIF4EF4
mI7x5EgQ+8t98bl3jAPUKL3Ag64bwSzPMc/t0Ib9clX3Ng481mzCISO8QhMJY1hzCn2SSsDXzq2B
iNO7onGO40a0fQbAbGrTFaKC6BcHJNB3YK91ZevWWgoiR4c8RStpY3poavrtQ3mGyWzxNIS1DM4L
RMB54oCTEcTJkBmXLEj+/biOxNs+xl8qegQyzBlImt7192GVmi7CfG5cQL/Cpc18fiXGZ8691hZq
B5juqBy7PVTMXeVR/VCgpYERK45L462J8Z9KofSVNeKLdWJD8uFdHzgZ2s1zpqLbA08HzHqzxfcO
AcAUxiBiVHOowo/HNB08A2MX1z/NhmfG4BGOMmWeglYW4z8kc4TUA+Ro7DLMHUl7lY3F06R9IvAC
+Y2YZg3EdppFhqB1UQpHlWkBMboRjPgCSadDPka3FncakbMstq0sLixLkDosyxgssBLdh0XrdNKu
NDh+aosSBK8SiPCht0zC2B+zf9PYQH7dHGAGYHM3MANkWxBVs/EC25kPYM9CYgMyIN6Mx7Nj7XlF
xM1lmkjMGeDrxDwp4zakPsIVZSAfkOtHBQIDUSSDaOV+WEKOtZ+KNBdna4XEOAvFzONgodZYLZ1d
TZpTSKk9SO913txEwpdUz4i5QA9Y+HndPjdPwQqXcR1TWGhzhLkjcLaip1ioSQmOxKk1veswvI2k
f1+FW+WkypXZI39Tluh1FPr9XHVoeqrcKeJpum2uCLNNpoLgHq9a5pvpi7Jo4UJTRYa4LxSRSGUK
6irOgrZR4DXQDgvLZNmEtEQTa4E+IUT1qzS+aSWay+OP65t2Of4D34RELCSi0UOMJTHGn03zjE7t
OcTd3GCeJD0MKMJiD9EXzRvIvEwfnmOxPVxTA2JJ2QRW61b75Gd4E0X38zdIiaNKL3qm7KD/wZJ2
IrcZ+9L0GWQmE7YkVZJWkFgl8wFDp0iQSj7GOpDc563x5APPDhlFAp0jAjbsKdhdzq1QHlRDCyyQ
FlBnYslOZOoYCRjd7MXwWrLsBDfYDa5kW2/Fkt3J0Djy/wO55MU1il8BkU2QGeP5iYFNxkAlI+gG
c4KQQutKXhDfCbmdHgS3cWWvi4//4dPSDWSXvQZkfIs66ZluiCfAwM8Up/eH3YAZ6aR0O67C56XR
otqEcJlyZ1LZ1Iu6kyS3VT0aR9VPn5SdvgcDoKd68u4PRp8YJMapqI3edl1vHEupSCHfF7+jGYjT
2XhZ8TzHYFV6IiupQr3LOnys0QWbuI5CUGvnuIAoaS5Y11SRzBGJHd6T7iJiZYCZxZWqIRR5A+Ag
UVJnLvJ+H6uLhWztaOo2Sn7dTopD6SFQluCuKoSB4+AuH7D0B6gGXl+0h+ZCn0gMIcXdzGl3OizB
ASkgL/azG+1QHUKvfP9dV8egMcs1okVDqhNo0S0CJE/amS/pXrEp7zLvUueujAktg7Gtq3oCFiXR
D82bypt28e3spYEfHmNUtK6vjf70s+NHlwY3DqInHb6c1eEOiiXQZ8M4akqzM4X7QTTcYIycRVY4
QcTFncQAMeccunqS0rbWMa1/QTyj0F7MlBOO8ZbCONDC6scFsyZHE9VxOd5BlJiI+pMS8vrveDiM
NWhaPRXJYhwLqXQmo7SbDpWsqCSRwEO6umfoV2WQglbt58DIQRSyfLF0GLshkrDjWDcPhDE4WsaI
Mgkg8dzbqYKagdG6qhk71w3t8g5fGwAWw2QZl7ZEp4QMnMnr3woUQwIPwwvqHrrlznBvmHb6FZka
DKGMJOQskdrWvxo5oJlQRbWEJR8GQKvd25RBnyjmjTltu2KUpVHwUXCFK8y9qbXQCWkikFXh1MqY
iuxVVGAoV1ZA0ELopM+By3UVm154hckcKWG2tGxKzWNyqx4iO0OUMOwlT3JaP/dje3Cjm3rfvyx3
0JLkHObNDf1EVhmbmYYZJFIKNlSQGrIUM1mGrxxzuQhEqLmsIBhzGUPM+A2Yfjr5QTpnuvzQv9QY
7yi9+UbmsRywbhfaYpgcw1MKtwlVobWYoxZlSS2MWXDMbkWwdeVu6Fr31jcEPShL8+4TJm13gcXs
niKIphSKwRGiqaQKPDPW3EJ86QyN1PGL1rxydpL5WBdwzE5iqF6qyzw4iof2vnyM3bFzql+jE4BS
YdyVXuH3PCVhHiJz3hRBT5JGDo5aqpJJ/ypwX/iMz2KWBFaA81i5FIy2FIrgGIH8Nwx26gNXGI45
WxcITNzftkFoDVpwTPaILsDeo/jRjh/9bq0DZWhFoe1Wos5WiZWpVPR0Eo6C2bl9fyeCSjmdf13/
/tRyV87vtJI1BmPZXZnpZdQLx1SpbKPbZ1VDVBPj4RGn/257LUgMU+ocA1ys598kl4qlGcXwa1QX
yeBNsmQ+4aGDrqC20gdODYalJjwtCkSepgZBGbxW2Men1CtC0UbSY3AnefmuRsyLINhJnqCUTfj0
E1v2jCQP2JcRIUG2lDmwvVULbR5bx2rRiGi9ivnIScSdfi/7kZDpQ7cPrZCg6ne+eYLcR5aI9dSu
6ctu+11DV5dxD5nKO+sJdALeQEDSdyf5GljQutfJzx9yqFYuX0HN7vNfvRufEuTaaKjFPC26g9hP
iYZdsNzBQVnxk6U+lNm3jKeltrGjZwj076uUy7hAArldgiPmTtsB+ukLr4p64WOVk9iQotNORqqz
fA5QYwBHVmI09Ffx4AWLr2g/ElUh5qwfRrOxB51jkacvdPYFT4CQeUSjHOqbbE1IR7BWLWWrk94u
QZ3vgZf60L7+6KAT6Eb4fvLD8AsDotkbnc7MHmmaJLqbG87FzKYkkVWi6/78GfRaXW1sa5QoII/4
GXL5XCMIyfphX2Yx5BgbUqayHSYmKfTML8zhsIwD5vssLzZFkirgxK3Ufd6+G9P3pKpIXhc89t+L
r05/HCTewYSvKxqmZM5/nFyafRHnnU7UuzAjYmTn95aHHh+1IqPkICm2l50ManH73/SADCxzuMLF
NMYxgi1kYBUa4q+WoTql/GMJDc4x3jS61foYq27gkhpZwfqSdh+AUlHP6EQbSoStYItdS+SU5zgu
nDu6fWgljso2gYxDY5y71Zq10Fm9QRKoGKARiJRS447LTWa9Xd9D6uIY88ZLG9+Mahkg5cfsYZ0s
7TSU2LGkUsKnAfoN0NRKHE0KY2JkWfKcTDqnBrJhLeC41U+NiahPnHI5K1OOhXkoY+QTSJshbEnu
u0nnLOrye6H4IWMSELzQIFJm66dIt4WGpOQ6yROIJhSJtusHKBXqy6HVh9dYNndDmu6ub+TlqoBJ
k3x4caO0c8H9Y0C+ZRoz+Il8tBcrt02VY+6Xn+oMgR25GKiEXBhhVa0mvyY1Jsaj+C4RxENs1vei
mf68vqCLy0KB9AF6rBVQwuAiZjunDHRpGXpda7AM80430K5iQpul6IXMuQ60sXNo4UQ/IsZRaWWD
uYXDSTMLTPJqpA3kVzAt7hWFx2HCg6AGszK5VB8aGixrBP5rJKm+eH2UfVxfxuWRhc4wHRcASyLE
PtmmtizIi6ySM42YUSg6sRI4ECm/hZodUtgLJvl/Ew2UqTpqVJCHRlMbTtH5ikJRN8c+6WWi1+M9
JKkjSK6UvjCMtSt0isBBO00fn7kJlCxlmDbIBqmwm0iNZbWB8agoZQ3JHqTLdb/aq7ayQxsOwrPY
LbziS+Glj9Z9eVh25q3yaOJx3DzOnmLLRL4pXuX70IkFEFHxcusXn5X5VYyXhCR2JFuRKJK+R09B
/ZabCmfhF4dAQxsIRjNUEy1bIChjttmohr4fG0kk5bKQNM2epPwnXnnfr3/My3WgJI/hfAMBItQO
WL3TPM0FS8+AoDcfZZ0TWZ8467jwiBpYWiDbgVFfOF4MZpx/v9qYalPNy4YgXfhl6lsvCfsKooP6
AXyyLzjUN20tT5yg5XLzUD+FCqAF/WgEBWy3sdCmihWbMeZ/l29T8FUHC1888HJpF8cOFFKo0YJH
CgNP9Lo8X9ncm0IV6eiOHcNsp0QjKcFobrQ/+oknQMnmgiAkDqUQhM1g5oIsMTIK51CiiqnmalYA
ZQeP5mHax4fhvdtVGE+ktBTNXTIRHhnlxh6uMdkKWV03VqpSzFja4wja4XzTxzPnQ50q5+fHGyvD
5APt1LYw4cwc77CJorBKipGgjR+DFh/y9xwDKOVdeqf/NL7dKof+dr6d98Or/J75I7aaY5505y7x
UdKUMdaDMI01z1ChHKMUfx/vtJtul+51T77h+YvLU4CMOCaTaAIK/RFsMqgQlEIaabfPUhXxXR+E
xhtk5qI7Pe3mL40qJD46JtUvptrwGAhZzr6T7eAJiDAZQjw0ODm3HVWYkR4SYKaz37sa1eQSyYD+
MYXE3yxwyp3GJdz+Vjh0j+IuuYOUnxY7znU/c/m8hgVD9gEDZ3jMQwuEOSyRXPZo29EHot8tHp0x
GohhNy4diM4h0cHNZDIkfn+veoXHfNd8VNI81YGnEbA44byEfo63QOXzyh1sFvqEhKEG6B+hAqhe
BBFKGGSIyrG/nWP65QKS0dTNX1tPtJAVJppvHExvvKk+cl7KdMv/rIGZJU6ZoQ9GDeBG/Xu4ITKh
WCO+QESY8/W2XAFmyjUEmPDiF6RyodZq2M0Q7nSYl29WEBhQchFaRwyGkhNqXqZNYSjID+C+R4BB
eULOzbWdlVbqMQhA6nnsb009NDpilkEL+m1de5KDEgTnmTm4SivWHurKkmvgDXgfF5VpL2bM/T2X
NyRkhkUo11Luawy3Mq5XMaJyqUdcJRjLmj4mR/N6PzwYbjLj24Zfkl10KHecw8LBZJmpCzXNJVUC
JpXksEqiI1kdgLcWcowy5ZD30PrjX8fc8oM6Wrbx4DtVs5nX2NDJXZ4EuMRM2TwEWeEERvoi5Lkv
JcYvU+geNVCCTBhK4vjfzaWucOnfV+Fd09dZZbb0prbAHwDlnjnitdbxlsZcMeoi9EteY2lFq4KG
v58OE25aMgnVbdtXVLinPDZqCALTjPc0o16NvV3Wu8r43kwaRzUJAa1oM8m0v4ZAJdpwtKaEiB2P
J2HTxyLe0dAXDXFsNFyc72Vbd4IUKwluSZSMaMkBUww2LYdZfuYKe95ressrrOGYTzf3edS2Oj6d
NRWumYAmVMOyisi9bpnbFvK5KubzFblotVWCVU1herNE3TcZ/VscK2T7r09OfL0W5kOpUPIZOg0g
g1fs4yew7LtSYGuuWKITGFUN5IJ3POo/3sKYK7GOISQz5MBMlvdUeWqlH9c3jmsPzAWhxHOeKmj4
IZ03uoqXOdNNfAdFVVLvc6945Q19cDeRcZW11SftbMAgGsd8nBzFCd3uprqpnRI3L9i2dxKHyo2H
aDBVm6A0cZR0rBCFrgz6aaodHzSQ0JOMSHb7It8Izp+ExThedAAPTDlIaZ8fsqHMEqOosEhhTrw5
fmxl3dWKZ86n27rbdegEYAQUs2p4+56jJINg5EuBB3zjac/mI9qLwE0XeYYLfR+UW9DF64Fd2Zm+
cnCpi7hwWCtcxoVI6VyWArgi/78LycA7bDpAJdSFhB7PZDZdyAqOcSGGXi2imAMuFb8J2kM7vYsq
T9Vx20hWIIwDkeeygb4ZQIpbKMMrnrIzncJA+EmDT/AoF+Q/sDhTM7i2kYxD6adyjiT6AXu08kqe
ass1sTB5gKRF6Zv70ZsRIPqUgii7G3mR4eZ7cW0+jGsx1NTq69NnxADOfQBtd/ol0b/uZ7Vd44XT
YIx95oQQXFTmaIxBjSYqutHz4+AszuiLYNd3KJfz9Es5QFAM3LY8uqXNG5ZKNWKGn8qtMz5HHPI4
LnKEpkmgh44ZZK7VjL6GMSdon0YkqzRe5/mm2/5EZDvPq0ZPDasXBiIJOjrbewyAWzFSGddP4vbJ
+Gddp3fzKi7K63IxtQbrUqpHIxTBe1QSUfr4AxAMbaAOiZZzSWc+WDgG47TEAUqBmA1DYScf7GFQ
dbc2p9G9DrUZhK2gmO8UNHmimy2gKg2VJHS/Rl1EdP3DVGEj44+yehYqXu5wcw8/MdnbIVVbTUpr
YJYK7jywO4TIAy3cmeJNg9Ap2zYSTRjiYvxLolUpmqNNmL0ye0ub3lp99XZ99zZXsoJgvIm+NEPV
LoBoJ+NeS8xDiqbIWJft6zDbrnKFw/iNWgyzqO2Bk902XnivHzD47ek/B1tHzCDe8uvC/4KI6jt2
DpRpKrN5Q1xnRYrSIRpOm734uuxKO/bDW5Qa9s0j1avreRkfLiSzmf3SVlOTniBxGTigO/Goj+pc
WuyvbKSZHjnbuv35PhfJbKsoj2gVK0/bKh1lxCa5bYGOS8c0Rw9qWXTV3w4+9Gzd/xGXOd+DNFRq
kwO3/iWDW7fwkEa33B7aBe1egRQ73d96dx10Y62mivcT3nS09VxhDjoEk41ZqSVKhhj5ui7sqkzd
lWr46zrMxqEDyR1mHuDzaXmAsZsEwyNTbFYzKYxckl3VqpbKVcNwtjgt0dQamIsc0h0Q58NYJHLY
bHFlyfV8MuR0JhUEc+ovtaXNkj8uSqfezUKYhB9SnMc65yBubCIyH5jBRE8LqogsPa8QC9qohx00
G9vMbqSPTGxsJeG9+TdR0OsM/jGwDyP7fx5kBukSyOCVnInRz6YNclbNVedKcA1LXrzrn2vjmkYr
igrmFBOx84WaF9UGNpAom1Gir1MAiOKxXKLeN9EpCiXvoN1N8qD710G3Pt3JCKFahxw920ARGxNk
UCroUYvT7C+1Yk9hvg9FlCLE43WkrayVtYZi4nUNKTjLAqk0MQQMjMrRX1qfHoK2ecUr7xAn/V1c
J+8D2rCJaAxuKkUF+BqamrPgrUOx/hVM9F6pomCKdJf1KTmkuuHkk8R5KW9C4FMioQw6AZG1zLmM
+zTTcO6S+a8BTSFSx2MJ3kYwNZAxoc6IV9a5VSpxKJTTBAQVUUKIFKqAl/j1z7Vl+JhRBP8UCvW0
IekcIs6yqRQlfK06eE/KOyOUSVfz6qQ8EMYk0j4QzFmA9WE+ixjyq1CGEBj6cX0lW+eKlsnBIWiB
GoblERTlui+MSplIBoIWSbrPDJD7CT+NBTKwi+VeB9taEUrzOMdI4V/KaWV9VS/iCPOCZCmYdCww
0/2Mxz9w7GsQeqhXgW+LiqhiUpAlyJ3ezJ2x+t22QjBf4WJCXRBCSSimMaekLxUjERUgTFFra2g3
7tR+LyNtcH23tuwYaWyFTl6pqCwxRgbd80UZU9RTpTg4SGbnFSKvf2Hrg0Avx0ShGGcFM0jnewUO
ySYRG0wlKFH6YMbzoQyg2gNiSd25vpZLIHAEAsTQwPWLQ8kAZVDQjgYVWyaP2kMh9q9JDtrSRnn+
Axia/wcXAvzYSZpz9e3NJQxaTCfMpIuygzRPu9rECznPOJ11m6tZwTCrMWJdMGoLME3d/DRVRERm
/6gnBqc5jUZX55EDNg1JItzk6DpS2Z7HSIRGm0ivn7aLjrGRvOlK9DPsa09L04IoFuIw9bfbTbRz
TGqUqx2cw2iYIBONaKWe0RQXZQsJU51zgC7vVYDoMGtKFEEJZc5BzKhp5yRD3BB0iF3ROH2YmtZr
pOkJ+kc8Oa7Nj4V5ZLTpQO9FYS+cAuk9LU/gq3UNOftMcwLIigQ9J5N4eVixJAvkG3RQkmb3zpdU
xWKq9wtqOhPywA9W1eU3CxglOffzRkYWmWYarWqWal66HjwOu0GYlBGvHRD/aF58sKCWqX/0t8hE
gWWYVwbdWBbw4IMQQ6KLhI2S5XAJhRr89ERuMlLMvUc7Va+f2Y36J13TJwbjsM0wbK2iAoaCYlV3
KzmYxIndwMFwkTtlBFHXfWOHHu+dsWGEgEWfIq4ilFhYDdB5GgdLUNSRiPO3wvwr7ky/kh6i2Npf
X98mjgySSjTjoFWbDSK1fl6kGp6cpO1kaxZE0ernsApsqwg5TnbzY62QmIBhkAst7BIgBXF421MN
m4lXCrsMF/CtVCwCETGaEdiZInGKLXHWwonIc+fLk/aU5Zpbx43XSrVjFDzKMHY4FmDneHTJK3cE
bsHGbMJoIjPIptD90I8x5M3jbIjMu6qcoM2jD8triG4qourtm5V2SUaMYBhVJ82EwuR8y42n//nv
oc5m9XsyYzaKWsH6WxfahS5UjB9Tn2pvSXZwI99Ye14X1ylPx1wCZzvOnA45BT9xIgNx+hA+hJhI
EZmKuym1R42WRwjma23rkOyKyTW7nRwRTKyJN/W7wGFn2TSu1ZenlrFaeVGHhR7TlatmSZQewBrn
obzhqLFS8Alj5IC6amZvazQjBNUMBD2oSFbXtgHmJKvihdXb/maFw+xoDGMRpR44Sg+HA8Ugu34t
J0JnvOvb7nuCAaTmLvO5Rfnts/O5PmYHp0oAOy9dH7UdgVSebroROJh83emdxZ330x263rPQrvia
kPToX1iRgRZVRK14s7DjIm2s6so8o8mLSiRO+xSVXUzRQ1QA3e2PPSeDQ++6CzA0mqFpCJBoVjo3
FRk0YQGeTSNRoQtMJ5XoQDu/hXL7MH7isA1mw9zmVdMC50RPcEy+Nl9jV7B7b3AFX4TEPD8htrmP
K0gmJi+CaQrQDkkhhxPxU/fDwAWMpgoMXktfr98cmwfCtNA0gmkBdJgxYO0kaIGcUDDzQ1s+hj6F
k/t2HWPbw65AmEtDVIMyN7PTx4p3813kwLN40a54/A9MDvQHXxrG54KYuG9SQ1y6ZUB3T7Srn5S7
AgWlp+aRPw66aRyYwoOahYyLCgOU50ZYFMOQjKWJfpS77AVsMAv6jW2qYNC5qbWXXJFgUIkXymx9
sTUoc8Q7sxANZIb/bqDQUMX+BfanwkEK3DEf9OYRemBO8sr1aFtWiZE99FJDtxOd/MyBywdMR1WN
QWFFW7YjrFPA1WD4siPutD3HYrYCmhUaWxVRsy7L1RZowZ3pgzo2+iq7yq70gxcdpAASriE8WCDN
x0u6bDruNTBzHsKswqBODWDlATosHrI7CYi2ob78tjSEisXT0TO+4uuW36bTfehyxij1RZtuCiqe
oo7AmWstX4TpIwM/r1gUfmkeQLpNOJtLjwB7RNZg9E24umbLRhoCdFuOJNpryNxCBiNwpHv5QcOc
XWeLN7xuhK1rfY3HmE4md6kSSziSlQmiaOu9kv6g95j2E/2zfxf2IgizGgSAmIZnHaOEqRvslZws
T/UHmhEwYjw7aElzfpMO+BQ6rmEZa1HMFIwgEt3JKLC7EO2VsU6GkUeftOlA1ziMA9VyQ8ghgoAn
mUaqfe6WvvQUvQ0YqfsPUseXXanne8l40Equs6Yf4a2T/bDPnnP7Q0MPQPXK27yNfPQ5EBN4xyCB
QgYAq5pVr9pXXuimdjfvJrtE4Sf2Cl6plWOHBhP8WWa1LEkCvFAJ3arHdGBWuJyztZFPOTNE5kqY
xP/bvM5xJif5iv625wSqlDmaXskskQkcPwpaDEJQYltvPPe1eTesjgFzN6hL1aeYUUZUlFcvelV+
D/vlsahj3ouBa5CMC9FmQx2nFIbfHxbP8Go/uI3u6Wi9wCVd2LwKVmtivEc0CXVSZ/hqjYjyu+SM
eev0gemCKfB3J+9OTYngcKZtiRqi1XO/WKtT2WcxHoKydtSlmBQqB2Cj+YRaPPS2wDBlUGm5cwSp
meVBom4Kw7l+etM8SDfDLsSUvejJjn4j78Z3i5NH3N6+T0jGIIMZkzNJghdBI+RkKEvSgihvzHI7
4ilubx+vTyTG+JQoF9Uuom+rOfCqsnMhheVwjtf2PfmJwdhd2I69WBmwu0qx9UNLMAKv28JT+Be4
dWYyHwMikuigJM6Ca9v/H8EZS5xTuc9GC+DSA9LZRejG97RnKfxm4HR3pD5C1KxAQtOjkQnXW3I+
JDsFhYFXrZxjbO/gLejXAtVn/Br6EMNsncEV8RAJPW1f3PFcyr946X+2nGXViwUVo7Z0y0ebsqzE
ro4G2v3gLm5yqN9LTgpgM/u4OiIWc9UVepIHEc3+0P5g8Xs5gAbAdFo8XksFjbuE72C2Y77PU8nm
wK0INrXIWKH5LUah9562MaL/7cWyP+ojWuC8wk2fuSHu1kNlvVDm9qt6IxyiBaj0mi28xAmcD/pW
Lh948df2AmURJW3axI5k5Lnb0fW8WRT6ZKjdbN+g1eiphXgv2q7J/CF+RPcywgjR4IWZm3HECpU5
LiEcTV1HuIyi/YBchLIT7hX/JJe85xzMzWvvE4kdRRAnS6gMuj765qPy0HFKsgfBBjEpSAtfIUdZ
cKOXTW+3wmRCP6u0jEiLgClYqDhJgp2GFWcHeRDMUSgHK09TuoHj+BQmP6yBV7bYfsCuFsHceMtQ
h3mRYxENZXKNwdlAKZR6Z7xNdgluc6qBzvlW9KtfPD5WkIzZgxvUQg87XRTOtyXeF7Kj3C671K5c
MbkN0tvJj53Mlv3xLej+A6nJ5g2ywmeu4AFEEWHaAR99DgkKXOFHmbXIaOa6L7TDTqt4FzB3k5kb
uDP0UJWodYoH2dZtUDTf64XXepNLn+pRjZuZZEfONm++8VbLZC7jJpaXKUuoebaHwEceEKQFT/pt
GZPxtvtWR/Cj3MzE5g21wmTcTFZNbY7JbzzCwD+MGkv0EYMDxLIVv21d6kXnm/ZHu+vt62vlWRTj
ZybBFKxsAOzg0bfssBs9wf8PqUB63K5YLnsBF5UE8RcBOKo/yQSDA6iL5Rj+DO3pjp+JYFW//n5b
yiokiEVIEGsW8wWlKhCSKj4tS/Hax2nXurMrtvCjwSl/1r0pv6gBUd4f2e9Bvdzvmzsu2eb2qj9/
BvNRO7kdy7agH9VTvMgunkM3t9Vn2Su99rf1dS4WzXzLbs4Vq6IZtUC/qUGOF7dfk/jndXv5lwP5
f0u6oNGahLYThb+vi9Etvho32enpOXqaaYtOiklPUHVzMK9vI8q351dwumTFWNKvOdqQo3Vaknm5
3+wMiLKnD9xIdTO2+Md20AHFoDXDNGK2fCTZPtw1zxNBBffQ75ODtefFh9uH3jDQDofWdsxEnkNJ
wpAp5UyD4khxTJwK8DUZbpXypp+2cEyDykBiihWcUQyOUDetoJYZeqOVluTqI+orXjCEtvGbas8n
E6RtgGijRMkWXFDnC+rVpDPkGGWMwtgp+eI0Kq/AuXWvrxB0diAoG7ROH1MgtJWPLl8n6rk5vq3t
WmMw9hYmkxrHMzBoIUiC7FxkElkgS+9lN+gvRCEfV+CAoBMZOV6eZSs7AO0qyPhgKBXNOKcYf5Vg
bKy4UcdSpJ6y2w/wGIiO9qoXvP+HHDz1P4xXBhYlg9dAJIYuo/PPtRSJUSvGTKerelBQRrYaHeJH
M8GNTqIfkk9pjk2DCB0UtCBqzY2tNw72GT4Tz2i9odRVv9CjFu9i+lrRHbwDJZB7jAK0GK2X655k
48OilRj8vyDPw6QvS1URq4mZIIMMvCH80MzAnYUnsFf/LAeeevbWswFQ6F1G2y062jRmaWWiV32j
oGliGGqnEY0nqwC9hzhIRFTSfSFjRsnKvjZS9hVcjjuQH75kaXZsod0hoGu2N9X7UR3+ur78jbMj
0zcMjAqTztBHO//cUR9ITd1j+dU8eeMYfAuq+uM6xNYTFB0OyMWjjQxNXqy27RTVotDH+KT0xpVu
JRQ6DBGPJVTgXflGDGzekOXWjQREfFMIOoMOhKWrWcTIUgaz/XuWerkNQrv2TUd7jF+WNxnUn4U/
/cHjAuNIsgl2HCCL7Juw16IlrxZAijJUl8dXGS3/nH3c/FYrCMaTJkkfxcYMiNEu9s2++xIjdKjc
HBzSkgvJlz9Jx4OABP2SoOvCoWSrAJJVK5GlNfhww/d0NN6bsnKagKvEvvGEAJMK0oSAQocxO84F
Xgw05nUDvha0O2EikFuGlhR8HMhnZ2fs0VOE5Ig7/uDlgDbeuWtgdqrLSlNhmScAV3X5MFhtTfQK
w+7BoMScmJqHxFwfophFhtEDKanah0wEyW4i/8ws2btuIludJ2crYo7zNFSmNHc9NZHmVriVQZ5E
J8KN+xSjXh0Bdwx6sxobMz2H0hl30p6nzrbpTj+/JdsmqMddViU6FtprojOMaF0oUtCAHyNeWLHt
VVZIjDcVlzBXwxpIVGIgslsfN8UX3Zls45B7kUq4z7Gtm2llpjLz0oW0ei/XqOTgFkbkLpHIM39W
MFC8VzDm6Vg8j3JJwohW+DUg3evVtQ86IytfKqxwOCJ15/YUFgxYqU/nOvWX0VMOsyOTVnb5df9N
X7PaXea1lEhZ0EUjFjstX4xaBnECb6Ry20mvIJiXUKTUQQ7GK2qrtALe2tmzicqw6BF9B8oWTqfS
9oJA5UGF6nHZsydDkUAyAoOEXlBVQS9Ff6qb5uX68fsXm/x/pH3Xktw4sOwXMYLevNK2He80L4zR
SEPvPb/+JnrP2WGjeRor3Y3YJ0VMNcBCoVCVlQleLRBRCRhjoI65Nvi8GhOfDLeE4R8M2hYErmXw
dxMwjQ+SHZbF9dj5bZFaFj9oc+ljXXisS262C/bDeyeb5SbzekiaZD+mw/hS2NNmChmhZq2ODe/8
tkwlio0cDdDmhOXG8b3chly3AIq2zhac2oNoHKvQdYocdGK6tEc+8OI0SF3lJ0MPe/MtyISsLADg
tN9w0L7Zj4CIgCvmUJqKFe+6vfS7PioWFOHZNRmyqmu/ggoCst6HfjbjV9SY+DG7G1SfLNDCErF2
YF7ZZYv1i+N7l6kY0E383Cjkipr53EraX3obeeAtZPjtqhcBmwwaP0I8QPN/8t0YFSEnATIMljZM
cYdvZWh290AqO4CI3ks7wWnvpQBtGNa4IssyFWf0AiQf+QTLQcHfpGXlNoV42/m5YtdT6yZc4V1f
6moYwLtXBjAalGqnC3ThRV0WgTOYgKNzzM8EqmAWOYvebD2wYRhSQX8A5IV0Tl3OMVdo/Om5Jrl5
hVymfSUng7el32BtItOmzDbP2rogoASmLUJahJm789OhTs00BTqebeQ2zGorRzmEZNgNhmy3wE3Z
0ysre6JFjcjLHuJ+3zapfFQedWWsFdjkdwpiT4GEjfCbZ7esmcXVHV1YohM1IWtkrYhPL4h3wnKT
AkMUmMpNYxOKivQ3665fzaOWBqlAnkixFEF1hoRV4RNMKnveE3fRhmCXgsO89+3pNpHtGphFABYz
M34XGLMJq1cJHi9gAiFq7Tia5x805qDYyw+nD0oKDoRBIsMbJjWVXe9Fj6zrcTWcA4mmg4ASOnQY
2Dy3NxgFOhccuR9Ts3wiFY7ofQyAryAkDn1hsdiUVx0WcqOEIvLERHluTw5luZ9TrK/KxWabZBFS
RYzHMMZxVrcROtx43mJqBdRwlI/qXNfWeQvihmFWGhd6oBN4jUPVC2U+cDMjzBy1D/y7qhgbM9Y7
1cZLte3MfOj8TVfUuWWoDVNkci2oL34UXbCKU3U2/AA/iiBSiweQVxeWWpmBg/wHCWUjoNRhhw7r
wK6bNQwZslUaZHoop5aMQq2NKUSUD544IbEL4Ct7pvD02odFLeFfK1RGokDnNAkKWJG5Euek1Zpj
H+XBw/U4vgb9EJdmqPQjD0OoM4Ywox6rl2AzHDvVih9HYDJA8aJY42/t9/RT+3Xd6uraoMxCGHrA
6ki3LCS/V/SiC3D7j/leF8MQ/Ogpi3N+3Wch7QdqTGBhUQc+PxpSy4dT0GS4Ez+4zyAAuWDg1Pve
ys1i2/T/gdh27dEGZdp/DVJJRqG3IMrsYbCPUaAx3vvmpU0hKFgyPtqqA2I9hDQDVNk0+Dvt4kSv
wngwtcDTVPDPVk+4Qc3r32jdCMrNqGrJCn/a3cUN3yggHIFUBTp1nG5zQ70RRo0zm04SGYZWnQFH
6X8NkX9fGBKaQZgzQgGblKE3t9yhUYvH62tZd4WFDcoVkAiVktrDRuNANxAtMu1BB0/G5HbbcKds
a5bvrXrCwh7lCdnQqg2iIjZPDEyxHbfVuEvxsk39jgFMWbOEoV6kK2CvxmgxdX67OuNiWRtR9Okk
O5F5O438g9b9rMqa8Z3WHAJ5EfQUCMckJtjPv9PU9QokWHCXq0NmlqVqBUnh+pXqMr7VWiqLq0zC
cLko6Zi+O7cjq3kR1ImC4PCWvUCTB4i3BogqSOWo9vBZ1Tah/XgxXhJIbrDyvzVfhIAm5kQwdQzp
D+r2LjtIcOgVBuMyMduCuf0IbSXGA3q1C7G0Qe1j6tddMiawQZAGMiDyhF9V8XQ3vGfdVKzlUFuZ
alVjhGQqLmxUS2peBIh7/M3X+t4xhcqvcl1Ry7GCCVIpm/iN4JtlC/Ur39bQhY4/JjveqI3X3rRH
1qwNayfpMkEQqBniK3ZSQo9lcqDWs5PvCCgYnM6M984p8acfrIuvRpPKzQIHjVgFDx75PgFzw5u6
A3TIrjDho9rtjrtPH5Kn9CF1co9VCmR8RIU64VOYp0IiklXmlVn1+1hghJC1g71cGhWAq66NytjA
0oKp2qhjs4kAd+lljWFmNTVe2qGCMC6yuRNGLCS4kb8Ih0+EcRuIUf2DFlDs657J2jYqBPdyFLRF
DGtyGZhznZhFzEiKWftGBYsqispczeD6GLM2fRkKlHB3FhHlmhHMkoEUCBH3crgaT9F8ChvEd7WR
zJwTLTniLT9hUZOsmsHUGl70iHsXzEO6knC1pOLZMg7VMY8rT+KqtyIQnesfZbV3pwFsjDk85C4S
zQhUJNHYzAb6ZLJXbw1X2XeVqdsluKxzzEKM3rTHeD+73rT6EF3apYJunZVywnMnu9mNhPm/zMyg
e9BvNIjpEg6p/CZAOX/YJHZ3p+7/rge0/AFUKFbHMDPQosQplqptLmu2yvVOkLD6vmter2F3wRSO
NiQKtOeXZwg/mosMZkAo/qxK5aOolKwLmvwNOhSC0xktSDJ2BX6Gcxt9l5VCNiJe4ImbfBAdZnUb
bUPM/4NZU94Pm4wVOdZX9W2ROsuiCs4ZIYNF5db3sofuAbgBMDK2Tkb0HAk1IuvmXA1Wy0XSh1vP
VEXKYbIH/6u/U/ahiz4aZp3bh/+A4WItkHLPqa5bKRJhjdv49+GPEpMLZIHDD9SBrbkBdjx7ZZxE
8ievfUXKIfux78SOUA9wG1IHTvZ9bmajFd/muenbESCqygsiJ8bZcByPesNIHE6PlP/bvkiLBspC
VvbycNrg9Cl69K3Sxr2wGw/jgRTdSkeLLXUL9rzPxh7BOqpZBQ4p0foOXPh3jGaN/MDYE/HqnqBw
de7ZXKTNvFzhNxHucALYVaCpCS073gXjW85UwloNuv8eJMgLnJvjfaCDR3KQFCmAGAoSWhVAdmRQ
15dFXPXaTlMxoRMNP+UIXsJoq8RTsjw2oyIFv1za2dnp1SD+um5xtaT5fXpQCz9fGWgn2iHrYRIq
lxClwJz3odj29xyztb5a0lxaooLR5OfNkIMk0BQ9/+gD19M9NF6Ap8K8az+y0mQPorG+GhWM2gy8
Gj0JRpySuooS3/Rtvw1agTEgwzJDBaBcyROJJwGoDX7OItKXTMcUJrM5ej2YA51w/qVyRAHMGOBA
EVDJ8N6Sw99CsFx09X2N0j57UJhlkQo8SdcmFc4CUo03cUfULOr97IHXFIPysYN6nXfdF8nnuPB+
ckvpmCQHORLl/XIDrc+M3Ijz8NqBFVAwXhXOk8XKum5n/cZYGKJ8XkgzQyoKGBJupc9623mhC03l
1MRAufN3RUhtYY3y+z7jx5ofYE3G8Mk43AEKa88yKy1cvZcWVihf1yHAxsUhrASBYQYxBAyZRLMs
E5Sfl3ncdTkEXsy0Lk0R2HpZ2jC+zKrHLVZB+fgM/RzRIF+G3OXlHV7cTnZEb3c7bOWfufcX0FMI
fH17HOXgVRCIShvA3ChidEGEJq4Ifd8k3AQ8i4919RL/NkVXAtGHTCplQotMinhvyu5qoTULfdvH
gZnnjalmBuMu+T+8HMg7WcK4PepOVLwoY27sJPQbapcgrxMH43v1vnMNr3CHn6xppNUgCOK0/7VG
OYehyG1cy3j95FUmm3Ix1k9lpOlmrktM+naWLcpLRB7qQryIlfVue2ghDQWkiLAZQY2i3xpf/U11
C4UfRnBac36dcIHpwIoaEKk6300/zjugBkvsJkCZaleaBbMnveb8OsAaCnpEIGChOcDmJNOTgoDP
ZLT8BDu95TlTCMzsDQVCzavcYaMPjKtrrTCjQYQQIFsVXF0XwlDdwGUzHpqgpjeJ/rpgNs8EUw4h
g2dW43vFIaFvjPo0YLZgfOVVKoniwkRsihr8SJhdvdfceQ810cMANBEBzLMampffC8aAOYUkOSB2
F3wIml4PTSbCWMvFx4DDY0T7YwFHCKNB4klCLRfYF1DnnruEKs6xbPQqTOiffvmel/tUrhin+DJs
wIaGMifaojBCz/uOxlDG8ozvk8+CLQ+RAwURV59BsnebCIdB3TICMPnN53fwuT0qaETD2E1jA3vQ
IdyVrr8NMKhJoMhI5m3WEDg5M9eMUTGjaoYq8GsYizFkIG0IBQ/4sJkqhpfh4nxNVLgoxlLparKm
pNVu/LpywCAbggiBpR+16nIQPsMRBpMymNTO/aHvYi4BzBx18CB66QX+F+cLz9e/z7oJtDIhGwWe
pNNxXnRgpAHZqzqhHec3v0K9tIrk7f/PAOXTIF4P1VmDgVxUbA4JS5l/Xrew+jXAnQ23xmsD23W+
S1wkljxE4hHl2siafbeuofMcl/Z1KxcbBVQtmgIqms5ARPOnKtNio6DD1qZjpMRWrCReMsZWKCvO
dRMXC6FMUAuJjPZ/TEz8MYi+pPKXL31cN0EOwNkBISYQLmVQmp0U+s73Sq+brJ0nI7Ymo7E0PjJb
7b4cVTtPfg0tA3+xuhwDewWgEGhJ6ey7y9qEDwIBo2D9bLZGZPPo6Exlzki+L5J8sqSFGfLhFh8m
T1XQCk4wo86j1Q+QspZvjATEDzyLx5dliSx4YWlIMjHVC1jqFfDspy9tq1lGDWEZiUHKsOpriyVR
MbPi5HFGMy62Er+5T8TsPgxZ9JOsj0NFyr6tdEkw+NhqmsgeDG2PAvB2zBX3ur+trUTGVYZ6igAt
ZLqTHHFcV8UaVpKhniTG763C2KrL6i4+/9IC9fkFiU9GoZBii/casNorThja/FdopXbmBWhMfUV3
xld8Q6bNojsejBaRzerSrO0l6JAhYYHEgMyzn/sFD05Xg8+xyKqObCEXzKnQraoRGI5+qUiJpeLY
ohMAYi+ojVPXQexLuhz5UWwNVvYRH8a7+Vb2eCjzZCAXCnb1pt1Bn6dLLf9RBjObDnjnLWutl/kd
9SOotHUAz9cchjEiyC6+kx2CG1VvIVRlJrb6cN15LjsG57ZOpabFgQv9fo4SDgvOD9xGsRtn+Ch2
wW8DQw3DgXufndbKmcKUa18TYxQS0jyQfSIZO/+aVR0mmLRpEbbUtzZ/k0fVmiLJZiyNxHI6EC+t
UG47cZGCjj2sgLjD09ziGHhgJ/HIFNxfpK4Yt4T+JPihBUCWDLq1HXVKNGlFlVid3Dh4afD6yFrP
Smw8M0H55lDqHCiw68SavNbOn2SreBdjcw5RNSdrIlN2GDPd+w5jH8nXoPbxzC7ljhiZmpQibsDp
CK47N9lXxx7coPEHeQW0GNtnNgfIh7likG56B0ag6q2AhcKgLngEoZ542vv4BS0SyL2UDy0Gn68v
csUj0WUn/OE8xgnRKz33yH7m5iDtwH3Kq0C21b+B5TR7X2GEl3UrhJ2auAqEhc+tiIlWFJo/ge9K
/JX1rVmHrZ2mrAz9EnRGfBEJCEBZQHkgclNmRl/ihhmLKb4wHJmRQVCP0GKAs7dzAbbdnmRtGW/t
tbVhWSJOM2YKoGpxbhTDNCA9VrLUMsbhVSnbfRvwH5EkM7bw8kGKxeHxBgwoEkXAJamLGxn2OEy1
mFj+UYR42LxRnHn3zwnILVatae3qA7IVTOmobYIiivaLVupKXmhV+AVwtdkNAZwSalztXtsHO/lp
tDhvPkKrZltstDs2rn7tyMvgjTop+GJajwphUTlXQoypdaufRC9UXnLxo/T7nRH8vu7+q3ZAN4Bt
RaIHzYbzj6eLhcCLKexkrW6LgWBlcWpB6Gs3qwHjA675CWGCh5CCBupRGsTf5dBk7zsOUTmS3ubM
35Ti5BVNxoqWLDuUP0KRrUw51Y+t8S1+4p1kH7Yn8krZHGy+N7PP8TmymeUSslF06FqujorRuh5H
44TqhRVvw6doM++hKoYWOAmVhfsfaEEvXuM4DVCvxpgAHgBAKVOnYUrCFI+RlBx1Q7Db7XAsLBA1
PNUoizrFgOZa7/hvYBuAKkZi5e9/jI+m7FO73GSIZtoI+2HwEkiHyri/7phr+cnZAqkNzbo6nkcJ
BmTfAT0mSg57fau9+xwhN7CmwhwR35z8PnBlVg/1EtZIFge1KNRwBAxX0wAoVRmleghCzAvcyjuM
m1jNM/cgm/otDv3zsGfde2vXHk4gyog4gFCYoXLcpjaMVEziBLIFkaeA2KyLWONJq4fCgA4v/j+N
U5+fc2WMAIOp0frlyh+j/kMU72qNUZ1cXcXCBHX5SLHSR5jCja224+w5kq1x3P6NTyxMUNEqVoc6
76FagZy13go2uneEnFlGI8CUdtxO36OSbNUuCydBfPnibC/MUsE4EDglyn01ttLowWjsWBdN3r9N
kvckZfYN122BnplM4hPii/MPJYHNeOokFBHkEjBGZECIXclOAQlMZLUbEsOUFzlH+5XFUrEWUPAk
QIn0dJfT5MYq8gZMkOrk7UGgJ+Ap3HJe6zUMzMlJL4XeTFWGXA+0bkQVaKXzBcYlSiKCWoAAygYF
017cxZ5kqp58j3xldEe7ejD2yY5z/E3+4T+2RIwuEk0CSLHAywb6Gxagbe20SwoKgJIBQNgldkqs
M2C/JAWoOTz9JkyzgGYw+l19dnbcQtmcs5kgjZWjcmaRim01BkmUKFTBSNq8hOq+6xkP95XTfvb3
KSeao6kNYwUr0psXgBzNAVjfumcBblc8BrV6Qk2BbbvsgIQJGlZzOMPKc4f5X0Kj58dmDxoOw7d4
DDveEHeVLHSfZVtp7YLVNTgN/VC+9I/aHtQjkMGo1MGcmlrsgpaPrDy1Ti89D+1v8ckUc9x/s4Ve
k1ncRnYZMxsWl+OemAwGWYyETBTEA8hMz904gdA4V/BaZPVusDH2hPt+dAnxf/7IWfohO9Z77TkF
TDezM84Kj5CMzB5Zaucr2RtahUi6DRnhG/nb+Y+YlboIhoyLLGDKNlxaOqGiOUIDebLokxF611wK
zyOiUIaTy/OUS0lBH4AkB+vVbnEbQxC5sQiF4XwjbkXDJFSwo/wfyBrXTsrCLF2lKFVRhjiNHlkT
35lVeSxrxq3FWBddXxLUQR4DHgYq/VECsqC6i8EFdH3z1j/Tv3tHP8v0LEjVNIGNVAbLbDxZI/8j
Dp9aqDxfN8RaDOWUeMaqSSTBEOR1rVgAHqmBmCbgzdfNiKyvQp27vJ4ToW1gRxNM/iHLgOlSNuFT
fQcak21+S+QnJE96GUQz/WkccWWBMk04sjUoWOsl/76oYc1lJUi1iN8Ra3i18745+JOpzKw4w1ou
lWvLAwYSjQ5m1Fg1uyA3jeCRsaMkOaIj2dLPqXQamb4uT+TLSbfGoXU7sDiplpJY6CSEbr7hFDN7
Gr0cgkk3Gcblm418Hz+zHr3r6yTjuTI46CDOdL6dpYRCyRzjWuJzyYS/ohv7cH2dLAuUg3Lp6Gf8
jIspK34mwl1dPl//+2tFAqKJ9O8SKM9Up1wQohRLUO8NU7a01gTeE6Wj0ZmP+X3DKB6xlkP5ny4p
ZVWRDRvLH3k0WXUd2NcXtO7h3+uhXE+c277GPYRrJj5IfmQXBkgsB9a0yeo6NHxe0rgmmuXnH14q
61ESahnneRbMoONNMB+71xeyGgMXJqj7QzfGQhlAUmYJvWBJ0Nluu0+u/RHwrBGxdRf4tkRPr/aV
og+iBktEKqa8nfcoIT6XeImr7rRHke/6utZj4cIcdQcHupr2NXoHIGUst/wue5Adwi/IOYozeBUY
NiKrRk8+u0MSG5qVW0J3jB0JV54NAP3/+wVptEbWG7HfR/CTESmY5B8wIWrlxVegpVbbsHhkV51y
YYw6xYMwofxgYMlde2jSmxRSXe3r9W1dyy2X6yEeu4jsU9OUCg8ODyRV/+j9KGB2q5n9iNUMUge7
IJQQifDmqQqxsBMVWqF07clZBPeI/qaj7YG8CrxxR/LHfBfdqg+Zy6o6nxgBLuL9wi4V71tDyJTS
R+RonPYg2fltfeAd/rnwEku4jx/8WzB8W2h43XWP/6FYtX4Yv1dNnfexndoWQCK8KD8JcqTzuJt8
r7xPP+oTb2vpZQXjmJC/eG291PGfWrk2OHIolTDZFwV/aIxqI7WxXYaQU69EfGimSvb6x8VTGs5+
gtRRR1OVYz6oO6THndU5upd96DuStZKKOF6VIL6wwDKO4hzrKb16PlA3glCQQTQOKbthVk9BFeIy
b6LMG5rODHrZEXLRun5GVtcHVWrMK2OskzQx6EOSj1Jewk77NuwIzSi/mxwMJO45Z7oDJHd8Caz+
yCZfWnOfpV3KebsSip49R94+uu4UMZoyc2WN+QCAyNf1Ja7t5NIS5ahSl2RzQjKvRoGCQfOEqTAr
Mxh6VatGUG7BHhogl6Fne8CpJkE5HZxqWnpoYozGHsb57fo6Vi8lVJBgAY1P9GaoTwUwfTrr5KVK
Olve4AXvBuEiSvFC/U88QGvx0wBoBxPmMubMeeoTzRAoFXoFaxohtVIfoofuZniYUdfhHBl+r3yR
EW3RngAZOrJq4WvZxNI29dGavJ2VnnDUTcV+nn+q8ydjM0m3jA4mSwNUMPEHuez9EMFk2rVbaaNu
k61ukjEzVn63WhpaWKKfn2DVLusqJ2HrtkeYnjHWRmwRWrN/mJivr2zdE//9avRjFDLpfB9z2Dm5
CM16+l3KhVliAOwvrEBn3MCIDOjG6AQpFTjfx/RyZIWTgkH6W0XsMGb5N4dKxpNGBw4X4DHqG/Vl
wwHVRRKSerL64F2NetNIIsZS1s/VtxkaqA2a5bQsUEzDa5ezREO3/KrCtd0Oz0WlmnM+P8xTHJpa
PN2HquImEEA2VXVkhKlVj1/8CirgK02rxbWAX1E2xUHh4i0wqIxqG8sE9TYLxXwwfFKkjJNnTbpN
q794mQFT/L/fi0ZmRFCz+ueh0cSRGfCPZcwo/K76tgIksawRnhu6TSyWnQquMFz0jTofgIv1ulB8
5HzOue7cq/ukoHAO6jfo8KrUp8i5cZAikjgGRvfhR/xL2un3102sXn8LE9SnkBohB+gc5ycov7IR
3IDxC5/goAYTY8vWw8/CEpVod3FbB8mAxfi59JL4k9Ny8y6QUZ3vQlB0hgWIePo91GMfDFwvZiTF
N1ntW3UYtIxtXf9639tKtn2RJxfVJHQTdtYq1S9sgKWmQLtzLEUmlhXy7wsrftOpHKRLkFiIqOOk
lalMH8OU2Ne/H7n7Lq6Pxa5SdzEeopUa87CiTKE5BCgdA02jpsdYPvSgs/kLYzowrTo0jsHJQ23c
IFaVohU+gq2K5FqRbQEv3lp8ilPxti3/os2H+eRva9QGZqpUCnMLa2ly4AtkNKpsavnP60u6nEJE
7XtphdrA2SjaGVLI5MlLtCYyb/aqbQziOFaTedUfFsuhshhwibTjqGA5YhkAXaWpQ+5bGhgsI9PP
p6jfMha26hkQLsVL0ADVGN1UTwSwXs0AxVn6cXohtEa5q28JidsM5ji8PwEf41yD2UxYWabMg9yM
AFwEAdWrc7fPBi3ptRz5ND+rBGn9oneQmeIlnuGLa7clsCwIriD/E1Xg3s8NNbMEyKiKeDLsoHaJ
dKbcE4gCasWYF2D11dZaJGfWqBRAEEqjjUJcWf8QsjRWrR6hSxI55WMwOkViAlYJRI3TuVC6NlPN
gi5Lnpj+GKG9ahlPjI9LguX5sQeRuEAENwHQBnCCCqZlrvtTJYc5ntxVBZ17Ao2SzezA3YcbovPJ
6uqvoLHODVJHfxqwA6kIg5j+eGi7/fA7ORqW8V6A7e2Q2UNj9aoF+bk/Hn5CUw6tVfDWgZ8P3PGU
O/VVMmG6C9xwmlSbWZCZVfN4fS/JL6e3ElMawEeRp+clqwVCdBfrQWbxE28O/A2XZwxXXbEgywA1
qjzeSrjKqZMfdL2QTI1SWdCyUp3e73xXr0BpeH0dlwcPmE2UO5EsQM0X2Ivz86AFcaQ3pVpZgp5v
+SaHjkV33xYSE1By+WKBIbwvsRYkxBfEbGoyQqtRkOB2ob5N0mEXi5Htj5OrxCAO16pfAz/sAgw/
lFHAyFbImaa+1ZlpKiHqlUKL0IaHch43OdxwYzRfJSZFoGRs+v5zbrDorFYKooCZIPGSoA+Ca+Li
07U+UOOhXuHYC2/+V+dVhZUDOPpSWU8+yi3eiNNe/ZpsDeqziT0IFj5z4QaPxq/rX3fNh5Y/hIp2
SdNFVRbghxjqz8owzH5sGV66UsY7XysV4oqkqgg9Pda6i0Dt8KjviE5QffszOyJpe+x3VgwVAUv5
iO/TY/R6fX3kHNNfFuMmmGvTFY0QY557b9v3UZcY8F5/6EBO2ZpZ2licdlfET9cNrUUyNJglFYyG
mgwOXvHcUjyN5awYXAUwpPGmfkzHCFSQhL51OHRP/VHd/I1KH/hbEWFOEQxzgSoVAeaoAR/9WNQI
15OjAQmsbwPP3xKrhNUUVUNrYHPGXkYEvFBEpGo6uMoA/aROy5SWfStMfYoHP3wWSmXQgwa029XQ
QwI5fR78B+KDlWuZGAXaB+khKtEatb0BeNnyIuehzQw9u3YbTMfUBUkJdK9reR/vWFWNy3MBc6qE
VQK6QBR2zr9mOisaeTRD7I0rzRlE1VP047rDrO7iwgJ1A5XyDGjEiF1E8HXHcC9yxSbiWN3uS44K
qPYQ4IcC4DbyNXrfRp8zClmPDHCk5VtNAfgC9eTXvjbzFygM77rcjI8c601G7x4QEDCLCId7A+gl
elB7modOmxNolGdfzQeH1sB96up3ZW0Kkxn9UF7m97oymQPpdGZKrKJFASwiwQeCv+/8myVA9WlG
g5mypOtux1oHzMUQrXHIH1NhvhXayfuzLwjcv8FDeAkIF5x7lHDO7XXg6JPGOcrMVG3cXNPeMT93
J9fB5rqZi08IuDpiCmDdkF/ChKROuX7mG6Dc9Edw+r51X8MH0Q/QQXqUvg6utoveSo811HD5+WAN
MEh0OdEXgN9QCyt6ZcLoSwpStmI2+X56r8due31VtPuTReEkk68lQJWLpuABp5wUlylsyBhjHcLH
skM7nd3ovPSJczNUrIpLqR7rGWaaXWvHd71oVjfh23ADpDoQ6vFk6o/5ja+bMtAZfzh+SK+Q+mx1
yrViQExHTa/+Grog2BpCChnODGUX6/purn+x792krrlJVHoxlGGrlQ5a9Sqor9f/PutrEfuLooM+
TE3lR/j7MwAJ0lYKj0n6h8U7eruoiFv5pRAOFUxoRDc+FE1tZpxX1iZR51XpUVWTamJBQ2uLU7vb
qokYbs3yN/Lvi42q0qIbG/IhuPxHH4sHaczNTm4tPgPmPPzTJhq9Z1TEwxhcMKU8rClS7MrlQQFD
KZ41DOe64J+kzVDxAG3smee5CXQyB3HHO6BDBWA/MUczgmBubxH8ov4TjzT9ZwCZ0uuex/hodHfB
L3ioePWwLZezkyS6GQJ3c90E2aVljkgtj+4o9EWl90qAXVRHH3aC4LUIQREw969133qjFCjmlNeM
E3WB3aetUuGhxPRdNstY2ABYZtSYUK8GptYIMD3W2Sn4U1BKiXeB/f/pM6d66sJDWz+ri3DCavm2
OQplYiZGZicF40W1GjCgLQAgJLg4DDoD6MdO41INVgQBMutDb49KboLi4fqXW7di4GUKfK1xIQgj
+SKwCQ0BWob3/XgoktjyZVZspZ8Qpw+lfBuhYqtfzWGHYSscsj5ub8ap9tq42GBWv9kKjbC7vqJV
XwQni4CBKghIytSJHtRUbIIRKxJQk4AWdm/yHfp2Ym3KUe7wRnSsE1Yec3LwiwOwMEqd76o2irTu
iVEjNrZh1/KlNbZ66ihlqZjCDEzpkIuqU6p8sAVbBGjpRD7a6vzYb64v/9T2v/JT6OnGvB8Kmevw
U3gPM8zldj4YLqBCKAC5wzMHJZPyI3iKdbwXCZw2ssNhy/0h2vX0vb93g37eBFAaQP0R3xsaMfso
9spMtlDnYQSdi/cibYY6/yEu1LaqsdLeDe+GL+OzeJAgTiHe6Y/xDc7/9FT/8SAnsQmiGpSMQObB
A49+fju1IQdOhBSZZC9V+z4C6VWTqJvaSFiwi7WDiUYItEKBuAJQkrpqK76LocuA4BZ3uaP7mQWa
LS+tWa3NtaO5NEPdtpqAVqUqYT08FOakOHT6NDAr/zlFx+m6Y65dQ0tL1LnEC0roOhGWCl19nzjx
TtDTvwhmSxPUKZQG3VfQQ0K+WNagkxYkt6x7xWzy1Lm+lgtMzMkNvr8OLYGQA144+gUstXbYm+kd
rDkYIhP2mWU405uhuMVd7Bh2Upviw3XbjH2k0fiakGpDn5Bbz9BeI1A+hGP8/KcmcBvohog5ZQiT
XDzLimyWUKFIAV4KS/4Bokj3TauHP64bWbm+YcVABU8XwdYO9uLzo1QYvhBIKqzUtstbM+f/kEE1
CS7NEflQPIkPI/eoWKHD4VnDCB2Xe3humvLFvo26ovLJAo1+dvi+Kp22VDWXsULyNDoPxUD66Dpo
C3VJRLigzLSiWogdp6DfcNB3gBcJoDPqQc0q9laKgSSGNRLurlmjvB/s95VWGbAGDRl7PMxg7oK9
kxZRYEPr0GbYW10dsGcYIONVGSRe59+vz5IqwPrDf+SgBdwv/yPc0pm1x6omrdyw+FsLa9QzVPHz
QA81WIuhiDue1H8bsOv2DyKT1u0yJmLQhSjTYIBMhSAuFeMTNdPRuwUdVKRxPqb1C8OUhKrctPjP
y7u4ZBV76Lo92KEwqoYkT4TCEejQiLsuEspI7/jZqGAQPK/3xQiAZNEKdqmFh4KD5idwH7hJfacX
og2edYxX40osg0wfCjuyjNkRJJuU36hzVsTjCKy06DXJRptvgACANjwojD8h2PAkF7clEFZOZgMi
yrgTWLZpbVVOq0ZfaGG7cfgQXPLKg+DfVv6jgpSFUH9loOmp+soMw2OfYv5HZoOvLi9asnwU9wAX
wS7QKrk1YOlDGIyAituDo4/PmQP8FehJxpesAYYtv4EmEuYgGTfIaQCROq1nZqnkpZ5Fbe6Ngax8
xGktDN7s5fGDtEtlm3fzTH7FGE8Ggetii47RTeYmd/NLLmyiyH5mE1RcgEDgg/g9ECeH26NERnMZ
FoPs62rfhyZwVDaZMIPK1yMh4tBADcm/sgY0L6rRlD0aHjZPCboaHey1drnNf3XQ9UIL1y7xjPPY
WFLW8mjAjiw3uRgLMKcelTfM0xLttN4s3vRP8SBvIpdJskNur8vv++9+XkDl647X6gAG4dlf7SHa
aJtol4ET29/MVnoTb6rH7JGzWdCMtTi5/I40o4RuzEIKYBqJytkDGbD9nK3ypveCP8YT0F+Qilo9
Nw+6XMFSEY65xeXxnR8Ix7TGMNH1m4ZckxdbCeop6CVB0k+jCxjgG27DrMAJnfHmcH0/eQId/yeX
hdvGz1GuSWqoT6b6HxcfcSAWVqkLpxPFIo+h3mAOY4xamiFC2MicIPVgBX3CAgtJK5fpmTUqHDRh
lyh9hjWinenOswsGU0FBRQrsTOQQph+SAw6sjeiO40exBWv+Aw/SVlk09c1wiH6gELet3KjE4fmb
mxc/DekgGjmge6ERDamRT3UGHVzcvDV0lPtNZUP7wCJIHGYOs74N37YonwJPStTnYReaSbwloJ/Q
Baxe93i3sNnQiVOP+NKxvq1RF/0wgzix0LCyykkqS05ehc6Sih9NeWeA8FSykhujKs1KNaHF7ZIJ
r9YE0zWAi2jaFaEzYeI3KXtrsltogjLzq5V8DrAH7DgvoYuGPgKVFRgpeK+FirjE4HSjncEXSse/
RdIz40ZitSxWsp4zc1QaoCfhVKVaTfy9fht7wTFAD9BIH0rKGlRdD8bfK6N5irR8aIwhgSnZy/BQ
t0t33BDW8nG2irvCZs8tnQgkL770wiJ1mKW67Qp5gsXWxgQ3dzsC0a1/6tlrgAfprD1oWgjMIdqu
GR5yhARhcsubdNOLRw4Njo0KyZHIRi3u/5F2pj1yG8nW/kUEuC9fSdbSrdba6palL4RkW9z3nb/+
Ptkz97qLxbdo6cV44AGEUVRmBiMjI06cMz9Ow49qcckJBtO10CBT+eeDMvnGz/gPqaVf92H4qOvc
Kf/iEtu8U16tYhUk6GG1fZSwCiFv2ozyJ/1Z/FogTQ+d/tXKzrmpHwcFkJyg6/q9q+WV+VUZL+mD
blY1HFI/ZR/yQ3DXH2HGFtNLu3fLRm2H6CsehoLLisLkytY8gu6PpxfnX44V44iRRgHvkJ9Ealbl
XxTtY5q4mXLudqlht1OTV7ZXQag1lmJwmhfbytGUHv/XPVse99r9v4iw4i+88s5XBldxKF7MKMsX
DIoUVNKfK2ROiXt+2Praz+6TZvKg2g21m7fqK6MiHrx6dBS8d1FYwig36MOke/msuVkrHezvgCAQ
ESjc7FOV3ZnSU6lOp/b9fgKxe8irCkDjJHMbio1WT+NzhlBC0r9pW7dgsNGBfacxmRI1HqL53+S7
m9+S0MMTnI9o4az2vJSz3gxsBiCGY/muwJ0RDHY86xzc1f7oF4Vf8i/pp777utx+87yyvNr4Je8n
jVxCnPbgU70cxRlkD7LJwicuV/koV4OrLo9iaGe/HfT/cO9/Vr7adbmuu6KQsJ/c9ah7iNBrusbP
5GXWZK/S8pKcXfv2P9ZWtxjEmqUVRtV/Yn1FPtofi3fgsPbDkzixK0uOpoKXUJEoWVdMpVDoUpRY
mo7B6dvcPItykukzgrSIfwSwdn8Ib+vWxBxEM3RomPxYxYqmQ4rcor/h9nZUf7EnpfGXejLue6fW
D/bSJofbufBmfq8xUwmOF+6oK0YQw0x0LQjiyNWyz9Wk+Eb+uVTQnB/6x7BkvHK0PphF5+nas2Ht
8fRufTOvba8Wu4xKBrs5trPkYbGVwyi9V8qHRP44L85Ozi+yjYvDZFJOE9g+BCs14J8rt1HTakzn
wvipn7q7/L47j0fgs+c95PdLjfHSDAcHrz4PX9zGXvtMMNVtrQwUGMyhOZpF/b5U7Uc5U+/BxzC2
Vpz1WP1azPq7uP8c5rJbG3e1DLFi+MHUc1cfLT8AEFEUjwoEcE5y6JrANfKHKP2UWWeVzLFUmMBz
vuWjDKl1BP3HKZAVMg7DE9K2g4TsXKQD23iMrekkR9LB0d53LVRrreaZ0QcbFO+U236OTrszf8xU
w93xp6ssE8goUDTKXHiwDhLn8hoI0wZuMruvX+oQJsCYOXlDonsQk8F56k3WngOLm3u15a8Nrh/+
kj0EdmxhcDpmn4EViq/U4rKjEPufgLfHN3Edgi6XuH77z0XQ2qlYIpTyLUlEeTIOwBeUt4Bjd9z2
KhysTK0ytCAv1bZO8SdU070ul+5s6XmOhoesk/2dg9vbR/Hnr+5vDabmcTb+e3CJ5nfGQeQNum9S
rlw8W/f2YU3XmftqfasIUGQgWCoHo51PagQVU1QfhFKoUANIHxW4enY29LqdiUV6EQYQW8YW0AG6
XGalalWaGwOMt/fjwoj17OWfMh+l8OQAaZ8gKgPdOxU8SMl5mbEe/PrL7Z1+wZ2uPfb1T1h9IvU0
RLIZ8BNGT3o/liAZvcnXvRYGS1fcLw4wL92TDq1vzAjazWcFbNS/EKi+uuAut2L95QD6BsIejVBe
jY8q4T8xnlRH/3l7tZtH/Gq1669Fb7N6mqWX1U5+LBnUIJazWGa+OEehy8EMx92OzauLRYXQldsZ
dlxYSCmBXx5yK+tg5eYUqbbT+LN/o30Y78fD9NBy0vlbFgyKNPpkPf+6ggsDDEB/qXnjYwqFz5U/
z8ZcGuGEYVBGXlBKbjLuwW+u8y0wktwvjgztIoaslQdLcz3YSI79HL0mO1Yf2lPRubwkYbMg4FXe
Xr3mykuQdaR5AdPqf9RbViFoiJLcnlL752DErhk4rjF9Swpr57O8bt5pAlsBnBjBUUAqzmrjBr0c
o9lKQzd74ItL77rP0Es8xk/VmZc0A+fUrufPw5MEt8RtXxF/8cXHiGGOimEKRAcZEFstD+qlXIkd
DDdMqOrvs+7p9t9/fVw6ZHPMZsGSiayPtQYv1GkTCuIKDPiTb2eudu7IkBlmp9l7cu5+/VX98gQx
gIEzuWFD7n3p+9Xc6/JsYi+hYGu8eeFXJaxV/6KxdX0TrmytNi+GPFMyULd60W810E/VToLaeL+F
dv20W1la3U5RO8sJRU0UKHlYOd0L1aMA1XfvZNUdTs3b/v0+Xe11pF5ZXXulVoCBdFjfdFSOOs1k
UlVO0YkRT7wTHaXBU49d+D45BH9qXnbuUpd5uPS4+7i+8lLxQ/js4SBmCJu4dnmoJO5W0gX/Xb5Q
UHRyJvwo03wS8bM8LH8ke1NG1y8DbGqKSZGWNA648yrOELQD0ykGcbj5u/o+PCBC5Npu/bk77eXN
m8erqRq0iNzOgsnzcn1lJDfTHI2ha34cBSnjIT5ER5CM9zxeBRfh+/3OxlVqxafIsDVDKHBNKLQC
Lk0mARINSRvEvIzDQ5YN0PLSE5N2AtvVwSFXBqia3oZ4Xl3p9Wh6nxjJBIqapoZrcvVou3OtwvUv
Ipglohdfu+DJFYd1uZB2GlK5SCNgg7z9nwmbfvWY45kQgRa+qKrv0QBdn9alxXWn3mydubELLDqP
0HTcqQfN79+KfttwwGTjxv6/KFZe3UMro6u4lqRjHtSwGyMUaaMWrZKdFu9FPf+/RiMkYPco9HZX
ugpwizWqnYT8g5s+jwdB3lsdFbR/hVHGpxpPFFT2IvgLq8qNAzVWsa5NlSVu7DB1mxIBg+YufEM1
6UxN00/ulqNfvjNIlbU349J7wcfgFJ/HtwrcocUdnEjvjLORVy//2zhqfsUOWZ5MkytHVhtVPr96
mwXSSQgJCzIQSf6GQBoF3uXpSX2oAPT+5820t6briYnV6a2+ttmMAiUb2cjkzqTa6xzT++kstnEx
XeGj+2cn3P5qF1Fno9hrwwy4hgMlrWbWkckuCkK1/tRxN0mn/bGk6zApVvbKzipMyolpL7mGndGz
3OUh8xO/OZcP0bk67c0vXM0mqytbq0/dmsGOhDW2oocFhjHlPCx0995U5/rBPMrn8Nh7oJtyyKEs
vztOzOo2pxGFDfPwq0nN5Q9ZRwBJn2fGM18WDdrgTnS/xViycq8dqtOe6MvVbOZq2esUSnECxttK
rIkKp4IQc0IxOfDHtwu5VHC2oc816SEK20AyaFaI22L0YuMUP+610cRxXrgVZCMIUIKqQY1JJI6X
0ZYRnbJH5q90O7OxPKtWi6Mml9JBs7O/M1sOPoVlLR3KaNmbUL26STBMKskEEOT5juOsr0hdWxq7
ywkJAfxHUlF+7gNjT7Rlz8hqdeM0hqEhjFBKC8+znZVepSR7TKxXz7OXpTCQKVJ+k2/ncg/zunIk
3SlKF87DwnTzrp9+LE6LXFJSStWPPKiix25MocS57bbbq/vH7uoKkfSsjbuoLF3dlvWzrsiQHcqT
/vW2lS0PAVfwf6tb3xljSZ9pwkrcDdJB1XTZG6b5T/biRzgqgTfDzz11mX/b6ubamEeD0dqEEdxY
uYc1cymXMTfG4CD12maB6UqV1J5uW9lc2ysrK//QW4p7urBiIcHU1n83ueOrJbo6yc8hyqHE27F3
dekLT4GQFGoA5up5Ql16ilE28thGYlUAR8suOFpl+rxo4c4j8Pohgx1DkfmsQKzBMbHySD5jp1fm
tnRDY8jSgzVkDC1WuZF8ryIrGt0xTxh0NYpOTV2esNn3JSujz23Wmt1OwrjxU8S4JA83MabBYa7c
J1y0bqDUXrk8Jx3Nn6tsyk+FE+Tj/aCES3S0M93s7+sutqsDZEJL+cGw6pkxFS0Ijb167vUBwJhg
wKvrEHngqF3nIuqiJwVsVbSnR2rLSvUBXQHdM5Heve1Zm4ZAimmCxoScfGXILicjy2aJuAoipdOj
pzk1a7ewmh1w5IYd0V4RIjWk/2i0XXpUlozTNMjAMNqFrFxt++JLyzTnAyNV/W+YcpCbMpE6tIwr
osMh0LIuzsRJNpX9p1JNvWvqXflUdfNeG2djVXQ1KDrRB0QadN19tMZCs+dST90qy/8uoqX0h7kZ
vFDS956i13GG8U3aU7Q5ZI0n1CqG1os0ppPqpO5Q5NX7WtbGj306O3sTYNcLQmxQYXZfB9AtuAcv
j6me5JZ7Y8hdesrNvVyZee4aRcPwK8DCX2WG5RWICBSJIn0LQygDrIwli9TbUpu76G3OntzA77JI
w2MYJMn5V70c3XlBRS9abXCcrKK0bOTLVCdR7k5TQLtmid9Yi8SDqU327gPxN13mKVgSmnWCFYhi
4WoD47GIg1kXlixilJbXT1GmfurM8bGPqhGoCUi022vbsfgS2F41EKpAHeOwYvg6Lv9aFl68RegF
zTk0ToW6l0FsuQeLossmZETJyC5PLDCNqDCGMscbsjc2c/vfSnt03iDvszdqee3vNlVWkaiAZHXo
Vl5aGjCeKxKW0PkMf+RyiBYT+cqn23u3tR7mu20KPFC6kOJdWukNbbTmMsldR0mO5XS26tiXGDW7
bWXrhF5bWd3euZEXBApOaArARCFXmsbmlxmMUhsob6za/nHb3FWFhc/KBnEGm6wBJGItCmNVZaHG
E5/VaLfK1zABXYO8ov2olkP0I5ABYP+GPUYjKLXyn6tSbjfXSRwPLzEjZBhWazRTdrsKKXc/yc38
E2gmLfJu27w6OFGGxz2IUS8zPKsttYMxiUdVzd0ltt8HgcSsXnUXKcrT/5+ZlRcWaV9AOoCZztA9
9HvuC208hJF6um3mykEuV7MeQ5IzvTTKQMldO22dt00T3yfJWPwZD1b6ts5n/VvqGM0e19zVF4aq
uYwYLHRJjGRc3V3l2Fl8z1ruNkX2SOfmnSLZe/WHjWPCBhkVlTIgAOvsYlHGWE5k9k9vjMPU/0zC
2kvC+Hh7+7at8HaAEQX62jX0HyakSlcztm+yfgQlyLK4ehPlhX/bytZ+wUepgiWmqki7ZBUryrQb
mFrDF+jXHosmCO6cMhj++B0r7BZ8a1yKhnppJagcOwt6rFQ20+X59GcZzjtZ9+ZCDMHc/5JPrKUR
U6mTUrN0MLHUKNFERuuZ+vDl9jq2zuSFb4WIgOjNmtXCatRmQlyBF7Msp4av1oa+uMEcNyA3SfiX
nXiwtSaSSssh4QP+sL4uKljshj5PC5csrfjYD4n5roIkYsfKxndK6kpfjr0DzbtOI4oKRWBbgsBA
LdPqGahH4HeFCZlL3ieftdjsczefa/vpN7ZSE89ineSP19KlS7RNV3VJgJDIEjqfUgbkh8G+76BL
vm1mc3H/mFnnEVMdalpZRwVTl/2ntp/uylR3p3DxW6c6pP2y8zltOgiZLPIhUFLRWL1cVW/bqRbM
rGrMtFAmeQmju6ybHB59jC3uGNte2z/GxJ+/ypEoKTWhzvStC1sbpQHpVPapayTVXWVPd064M7q+
aQ0yF5jkEaF21t+wocZS2vR8YKO+KNAzS0H8lRngVIHwZKhs12lLM/IWXmR71HGbm0rD46UrwZ2+
uhbbee6Didlm3LD6W63iAVmHHL4xOd7Lz66SDG4P3gikZmTxtHJWO9rFcgxXKQVBU3GkL3laZZ9j
UB8tlABN900fLMX8jSjPeKKgNbLhEnyRint1hkw1KPKs4DCJDbGHUdvpm6HNwP4YTr3jLpvb6FDA
5giAMjjiz1+ZqvM2YsiugqikVMOjFo/VoeZt7JtZlvzGqsjSbBUmL66vdUYtz5Ix1VVRuDPsUGo0
PbVZ8Q7Y8sfbH/d1eYPzQvdTUCTqMBlpq/NSojKnRU3o6m2n+TrIg+6rjPf7gzw1h6BBKn0qlPZO
EvenNU9PSRqPO5/FVox+/RNWzkn7auokh5+QjeHbeJI6N8g6cydEbxvh5QXHF7F6/U7uVS1tKAxj
pOyi9wy96p+apFGfbm/nlvcbZAH/a2V1SydBHEoNg0WQepheTmPHGqWjkqd/p/qOpS1XfG1Ju3TF
Rm0TRxKWwkHp3c4u31PlZHQkC3co2LeClqFoCt8zlZMrBr1uVCAll3DEdGkeu0ky3SiVc69uiuBQ
j82fRt0Hj7d38bqHg1MSISnTcFq0a9ffWUxlxbQrAmWTA47va2Aajh7ed1rot0VyzCUpdnHIoCqm
o61PQLLk0Dzf/hVbO0yXnbFRwdRGDnG5w5NT12USN7k7z+HHLkvvZnV6TOe9uZwtx3xtZuX9RR+n
UbNgxm6C0Y9NXpnmZPyilKMqNhTItEDCUvBYv2fDdMqpkHbUAqp6Oo+lsvi9SUsktc14b95Y+PhF
pQNb3G7IljAULzgXL/dNDdspzSPeD2FeK4art3p5lKRhdIkjqqvX1nJorUZy81xqi/MsLXLxx5SU
0HTrZXcchjbfq+FunSQvQvIJLl2ywNUvsuKhHkLT4FFY9ooH/1R67Gv0zYOpz37DaXjqAnN7gWet
tSQDbRxNTQI7nFWx6vU8c/9OdMU5R1Xwq5qD4kyR9BaibirIs3VJrm2DPE37KXcDjcpi5JwVqFiK
RP2NO88SrHoQRWg8cVafgbZMSllpvOKVeFDObe88S6WVnSyt3GGVucaciQUhb6LziBIKquJLeXW7
0o+203KWKbo4DZySSiA3hzmqHGaWa0l+GxqLxbC8Y3yIJnk0XLOOO0CiTqAeImlO/hLT79K9ZXX6
cxtn9ZuGYab3oPfjPbqjrS+WsKAgwkLKTzJ3+Ts7KEw1KZ3Z+P67Ob6deV3cjjx7BlYbUS1FkZYm
J6tHE9OhcXwMo/aXOwm0VsTIrQ0ikz7CunHaZKYzZIpJ3Jm/zRG6nz/z4OvtdVxj7VY2Vi+UbtGA
EM7YUJ1ked83ev08Z4V1HPICQHM+yG9iPZqPcmMkXxYKbm8X+e2kEuw5+tPOb9kIAiCZGDiTweZc
89yqs1y0SkiqPxKMnmQ5q86m1qHqpuT2CQ3U0XPUJPR5nnZ3hTFSu5/MOfSKOjOhxtVNbyiH4MB9
QeI3ds7h9s/b+nWM54sPDf13QtWlT8W1U5vKQBKrOYPmjbmi3Y1ZrR6abgh+PbOk0AYECuISimXr
eV9oFuWwUG3Im6v4OYwDxS309Nmp2r3ZoA03BkDGHaAbaAdpaxCZZSdJUfLsdlN0rHw7Ln9GZvXz
9r6J0L26bGhKwA/NeIMGJHa1b3k+IZ7YOSzGit3JmA6RzpSXINKwh519u8bM4M3IO4FPpS2BUXGG
r+KTM5lSWxVDAXJ09uZD4fdPpEViPlOIvFX3ZrsrXSAu//XyeEahogkMD99dmcyczqwDtaWwYKJc
G40C/ZcM95oVPESWrPplmX/pUipcv76rgo5FdJUIm+umXF6FwRgIUIUcIhgayBF0k/3nRp2e+b/s
FU+2XJ+aFuI+ZChwuq06WEPQZB3fK27SP0n6g9JCEZH8dXtBG65IwwDifi5Lh3Ljah/Hqnb63JB4
I8b2w6AqB2ppO564cVT4oGpSjkG35aozW9txJmUjb8M+UJzedYzJjP1a74bSzep2+jZFPWQnUFhV
X0awg3t3hgilK0/h4qToLaqQSIOtQm2SGqkD5QYBxHa6gxFnDDCYQXPS+hxe47aH8mPKk7PcmLaX
GVL26fYGb6XslFkN6NOgEifOrnY4N9VgSLWGuh66NuTty7u6Bz9K1ulVOWNU9vwOzOwxDGj1yoP5
Jez3Es8NP+IX2DyKYBvmbl5dy6GUUA1L+AX1DEmlVnVvmjaAxblddhKVrZOmlAhGlT4D75N1zOFT
LQOUEdxczJfKRn02h/Q7upnnTC57r87lr1mKxNztHd5y4ddWxa96FX3miOlzK+CA22j06Fi50lDu
mNjaQarl4smFtgWFzEsTqjaUbaWNfCVz18DJozKEKD8m7c7HuGGGh50JZTjpHjVTsdJXK3EsLrZS
BUQSjtWC4NbINTz8URC5DdXvbbnJ9/KQLYvAtFGx4wVL7Xx1YmpVx1JlAnAS2EOBiy+05KE56Mfu
o+CcDyOUHWUvSKNfr2wQvellY5jO25qrso7SxW6KCWCVkxmw/EQy5dNAb0dzZ4WbC3xlaPX1R3Mh
2VKDodCU/SS0PXWYvTIrDrd98Hp4iKIX9T3YvEGi852tPERpHDlER52L4T75q7izvydHeWImjenH
ya+P4bGQzrdNbrj9hcWVs4AHA2lYJKUrwczSlX9aY3a6bWErSxUvD/Et08KmXXnpj9IY6PXSsKgO
4nz5kPm65DIZiUBAdwK+uQtiFhfaKlRf2Ft9yRRjI6s1sNcwZBc8M2Tny3fl3fh5Pms7LZ2tsHxh
a+UYSllEIUwLwvOlP/tTeMi94Fzf/cfvd/ZRHP7VuiBDh9IBOhNwIpf72EaFozcWl6yZ+c1dIchd
oCcC93bKj3buSsn+Vm74vcN9+38mV96RZ/Kc4/mFW86H4JTDH1F8ESLNjWu+V49i5H0fyLxpE0yA
gHLwIRjiz1+FrxR0c9PKYen2zXOd/DmFH3XSstt7uZHWcoP9Y0P8+SsbUofCuW5jw9GJj2N4ksq/
NZQIpPTHbUMbd9mFoZXv63BJSXHABg5VWLsMY7ZunowjoLr6WAbVW1gH38nx9Mdtq1sfNYNlNnPf
EPAB9LtcXrZUFq8xIJlN3MsdUiMamiODMsvyzrctfv7aJZlfAyrClcb0zCq3RPKkHEqgra7cLn/p
iTW71L9+VqkJbDCu/EpqDO/20q69g16wDTuxCekE4pgrj+zCojCNSicPS0bw/oUSHYwyqk7FqBZ3
v2GKegkwZB1tYnu1OM3uR0QRYI3WKRwyPPPRqKNTqXU7EXhzRa/MqJeHpRtlPMwOK4rj7kOfLvcz
RMdqkPyyT7Bxr8ysoseklpqeapgZgpyixxB8HWV9J3PbW8rqcFQ76RFVZsc0DcBN0/rWZH/R251i
67V3KxRARcsZnTC+4ZUVqcKtBqcjPxwlcHmV/s6I61/OLLAB5B0dYBAHVxC5NjB1qbKwsQw17Bfa
BzXJdwq5198OJhxLpj8EfIF89/Lch6AC2Tphop+SkxTZb5dI9topOS6B6mttvUPuex3yULoGV8I/
VKTktdRraYywvi05fd/ENr1Ft85KkdzRt5zdyC5+vR10YW2t+OoUQZoNFtaMQj43tvwQ5fWvO7Qo
TAjBRtoYDAhf7p/UaVIWB5hQxj72tEX6bJr9jqttndErG2uctArxSqenVCEQczw7g+LGxSfJDt7N
OlPslrRzK204tiaEV1UaCXTI1sWWgfgZtAk9p6ClXT5B7XFHdaLYidkbH+mFFfty3+y6jDR1EJ2t
svG1pfP1HPUE8stfjp4XZlbHoy+OGTURZqbGcNWwc7uwcZvgr9tWNryabMgGM2tC2HD1LB8gFqic
BSugxn05/pD1lmvKM+CGdOfi2TocMCCMb1DZE73cy21DNmUqa3zBtUbjgYL5HYzcOyY2vA0lwH9M
rLKS0e7MbiwyFtMMi99p5XPvMHdgtMOjEmUf9chIdjxu0yLNRyo3SMCB5L9cVKpWWSJLoAm6RfEK
fab6Vfgxjass7yj3OTvmtlwP4DEE/QLQBUPZpbk+jQso0DAHp8pdgUJuno9/qUa2V18TvnWZloiG
KjEO0ksqsPLKTlpJlKNaQkM1dIyHRnQ7Yjk1Y7djbe+aUXLuydrMQ7To2inO8ZfbXrnhK3TByLtw
FfKGNSoqNmU9S3MOsrJDw6vnJryD2cQ43LZyPa3JdS7kwTWK2jQC16q1Jm8q8B8R9YR+UWu/D81K
h08dCWA/yYwFbOaE6FAot7M3UnL8MiF39HaI+nLx08LpPyWaOiVuzXDbfd/n+ccgoNa749ObW0HZ
nWonaoM0nS+PXItUc1RMCu+dUR+HbvjcJFb569tNpZ3mGRMzZGrr7qs2lVGsqaBvwnr8A0r077FB
G/32Zm8Emgsbq6hJPzPJqhobrZkJlG36kA2B4VLGPZtTOO5Y2/hQALpZVMAMHJmC0eWuNUNqKknL
vVM4UX+XNmN/CJwx+Jj3ebiThmwcEHUbKoq8t6iDrwuLQ9gOdqrzrUiL9V1pB38O5Z3UYyPKYEIo
9dGpQLBM/IRXr63ARpqwy1mNLtfKH11UWc+jklfdoZsbq3KnjNqKB0cqTcfbh7YRBy4Mr2I22osQ
cpbcDopmaYc8SdMj5ELDOZ1T6rX1mJ8kKWLWRzNRNsn7ZSd72Nxa4DAUc0j1QIddrjvVjMgcbLCY
SVJFUHI3QRIeFa1d9j4A4XyreCfKspTGZULLlR5iuoxdM1bibpqt4qfa6QwYO2n0nLB2L1OMwosV
uTkbRWL4t3d467MgzIEmFINk8MtfLrGZFjCYDktsaW/ZafiQjm+UcPKbYI+waWuNAlcvdFn5INaw
h6EyIS+IsBR0wWxC+ZXJ52Ues2M8qcpJjuHFUBhX8yXLSHb8d2uRr02vvkZJGpVU6jEtV6nhBa35
t5Xox1aFWTNPiuPtHd369F+IfMBois9xFTCnPHbMRcJYrxrHyGYiLm3+Uq3wcNvM5naCA2AjQe1C
dXN5cEOItm07cxXHth49Z1U4nZcECtRB6havlcbkc2VOUKqMc/npNyzbvKoBDIvJqlVxom/ibpxo
kbqSFViAMhPGq7x8UdVvSjBP39TIKX7GtlJ/rFWDUcTfMM6rEaAKJB/AKC+XjfR6GqomV6ZWG+Zx
YQSlQ1DFyCCv7KrMK+UQke0+zo+tXH++bXorChpcUjQ44cW4+lRaflVZLaLXaOWWZ0eTfkyKoB9j
l8qTXT51fThVHq3l0toJ8RsVWN7JdFTBjcI4RJ3mctXJlHdtX1HfSqVB9nJQuW8NPeo/ZEkNzDiX
/gDVA2doO9OrXmSmyZUWxio7UY9FbY9fb+/DVlQEJwteSqffAqT78sfQ3AucXCJYmYpVenRLxkPi
jNndbStb3yyQdIvMiDrR1XwlI4FZ27yExOTJjP+Woi+L9Dinexnt1qGaAkXKdU0Gsu7klqTrSj3j
T2QE04PaUSedQPR9TLVy9jTJQSnWnuSdb3crRIAoESL0EHVyqpc7mKlVFEqR+HYL6wkBiHNpZF/h
4toJe5tm6HSBTFTF8N4q5eGaMcYsxEySl0cuOEDpnTfvjTxvuQM4H9p9Jv+9wj+ZEfSb5GvgRqze
fEPjKvxUMUh+vu0OW+GOgRu0VhgjoN6ycjoa1E1sVnSPk6DtD0Njx6dxsGD3Gtv0TVGHCM3LsfFp
Mobq6bblDVgDdwe6GIKeiiGWdbwbyySpY1UU6KORQUtNUs5q0P2wDYhA6WXbByWbvjWx+ibQx1PV
6kxvpUlzzrQp9iID7iVeM/7t33S95/wkVGdoNhkotcjiz18lZJDZjGZiMOzCkMgQeQyOmcbBSpws
+uWv8NLQatuHYWZ/S9au1oHvZP2baMw/Z9D/l5P51+01XX+JtB6RcxXof/rTa7yVLSeFPVR8iZPW
A63Osgih0z6sZngredXaLlz1OfLi7VztYZ82TRNfmbgC7UXF8HI7DUuKnLphlRF6S+a32WrcUct9
3f5RDMNOiXWj48Q6me0BLUj4vJJ9irKu017eluMsQ7EPScC3YoiiTyjFJ2Y6HNogCb4wXwsBW86k
olvJPAqVKfzld93lz1gFh0JbSsnWCA5aFeTfI3Chpm9kadLuuOp1HMeOcFNZpdp7NfqzZBnopoFj
jaJIc+MUeFBIRuT1YXk3N9NOxv7ysLrMpPlEVZBiIHPw+vV0TOFUZZwURCN1iM+LWTP6PyQPqaZ+
jjSUyqxsSLzBSWQ3kqNzO5R/BXb/h5rDMlQgb5HZyo+qbf4sc/WZslTBYzyRqOvPnef0sG9oZWC5
au7MDH7ZzBMtiuLPkql68zy8z6M9HcHroCcWwzgbSCPUINeC8AVkBkWvsZg0m1XYagwtfBfUUfyo
2ct0oNpkoqbrlkG4p+e4ujl46pC4yrzEeY+glb4W7qqkSHT2xICWfXKM94CmXVXeG3+FTexlBOvV
ca0NvSQ+rwKZw+h6FcGccrDythlGL7Fas+jfM9Q5QG5hT6Elj14/a3nVH4eGgcXea9Net09Fps49
wqMtiXbi2FU5HAKCcRu9Cwoz14p39Vx3efvURMFiW5z7rOTRO0hvliTyCiNsleaeHA/krjc0RVGL
c9QLLTr1YxOoHwpTbxmcrvKmgnJ1sVNE7kJdhtBOrZe28+yhq4NPcTY6nxcBvXPN2eimg2w0ynyX
2Jlc+IY8DpKvF0Zau8oUKV9jnQHVLyUCWqNvjYiuMZitldZByyRmVFWjk0W1PVQROB9LJ/bVWcoW
tC6SIvfkjOz2rhqHrgNunw7fR0QTM28ug+SUlr39TZt7ZLpkrZ3/drI0/gZEbZYPRaYZy6Gy4T54
q+t9/ac8KoV2H6raIn9UorT+jjDuHPpBUVjy2ZyHSZG9pC31sHcLO1dY9aQBFqqhgLb8Ysm6L04w
D+XZrGYbDicpj59n06odt2zD6nMVhHbzlDCs00Klny1ARpys7o59VTXRSUI+WXtUSrOsv8iUr8xz
NJaW4YN4yq2DjjpR9VDPZgsxe7Mkeu7l9qCGhxFqsdFNjVmHsGrMVPU460vLzR+hSu/bTmJV7/Wo
Kyx/Mo3CcNNUG1QgK6pieIqkxKVXtjAI3OlTNv10cqOmCaAvYe+PnbxAUVYEinYv1cMI/1wVaYzv
oTEm+VNULoE3FP0EHsxJG5KaSvkiWTxW3aqt28hDazEtD1EZRYpfMy2cHusAJLofBYPRu2pUwGMA
6RKAkwYeiNINpLZ+mnu5kBhg0DvdWxqny+C8UCPrEFZaZr8HoMl0e9yS/R76pQ1/lOUsMSTT9Yvj
50bn8OSYFin7KE26VN+xrnhKD/DLdPIbPZCa/smc+kaeDqMTVj/6Jp+lAwBnKVN5rAHKG/xQjcPm
nTYZ3cMM/LRm0ry1YFbTowyMis0A/F3SR7D91GPWJJ6K+M/wd4zy+BL6VlfxPqJSEMndcWYqMIH+
eLE0dzYImG45tUv1yJvNcH4MOuHWSzItUT1DHavGm8e+jN2obCQG+3gvmUw6pLV2MMyx/8IX7sA/
lA7ps9r1XeNHBUgxdDhT6W/6q9HPYKb2c8rygtoPWHsyAAh4RgQSerXOlC9zoYQzY7I23DdPS6u8
79LCuIeUII3eOlKYmpWooqTp5KZRpUWFz8DY4DxUjZwyKKMppVqFXkYpNnujZZrcfXdkiTfoU2RK
CZ+CkRVZU7uylA/Zl7rIZf1/OLqu7VhxJfpFrEUWvBI6t93O4UXLx2MLiSCBJBB8/d2+zzPj6aZF
qWrXDl8QcGxO7+J4M2Y8sgRxyD9uJMOIMWWj8qaEN5HnLZ9S/IfQaJrOK5I1b+c3QvoIvu6hSRAx
alrvL94420y2niC5yNqH1nhhfsJEFefFBIhy2K2kd/ZiJ6+DHx32GCNEZ2bLuZdVqu3GaC4spoDu
I1DYHf6wGHDYP+kx4v7bPAHkoYhkvmJOTjG2o4+CHEJzVuPucvFX5/JEXWe9TXSsgsRpJYo1M952
4zLu81OQjgvMJJJcOvXmt8iIoQUGmhA7YhPnE+OQ5SxCIiVoiHNHqpRJ2n+0oHAJVnCEpdgfj/ST
QWhQ42v/v0mOJEY+i+/wkQpFuBk/bDcO9gFSapcfYQATT28UlTw/doSF9JdEplnvUenc+h4lsY5O
IpXUlEgFZAgbwFlKDggkmtJypQrhcDZtB/9V5vm8ntO44bKGiDYzhV51PO1EMq1jHfkLkR+JHkNY
LJPZqXo1DhN0j7cTA75LCTvAOymI7/Q4TlG1jPBQqrm2NDphomZkH7LV+1hDmX1osNYVLxIf8fa1
CDfduMpvYKoCX3AW5L1/zLCKHjM8LznoZU+Vl3XIwuz81v7iK49pPYw9aQ5J2/i/1rd2/plc7gle
bjObp49+2oIcG39H/D6D9cVm+Ivn23lFaVQKP4evVPqe5bRzE1gbfAN9yTg/lugnky16lpFs/tNZ
6MazG2L3iEJgo/2qUiPu83QKwQqSdFAhrPgib1pLlYVBT4qBrwHuIoRJz9gnAQZQumKSUfkBs+oV
khMFWZ0HK7vRk0shlUKDAPKYZJWDpiTAS87IeqaSheSJtWHSI0ly9n/gj7OaR2hPQr43Yx6NpwUV
u/9dIW1BjNlfXkY5ppgnaaHJrF1B4HzK78QYzl6pmEWobUy0gGveHMKqP1tVMOLhWOmN/1SfDXwn
/WxiZ29MpqQCvjmFv+MsiasiYJrJa878Dea3UztfCWRly4z2bolAjkdqO5X7deM8rsapn4fHBOs1
2VQj75T3kyVNlr2mvnOsKZiX0PyfNGrzn9gyb/Su8WfbXDql2uYQMGFhsLfxcK3s1s3ma8M/9d7J
ILYBb/AGSnfpWb/HBZXl6/hLdZK3T2h5Nn7IUsBIaCgx+0F7TGE3P7CKL51v73WXQPwjemKi53bp
p+STOeKSPaUmIpcMYNz8nMg1VXXTGhvDqHISo/oM+ELKZWCNK7k1oy4dfpL/uqDRbI8/m8TFurRC
VDEF53ujvvuO27z5E8EF74Oe8gVIaRMeXNcs8TGfsuy8CaZPcGAHe5izEdnMQm9uuXVUgmFJ6ZDd
NY51dyiUmMjlGL7nnHfvC0QkFO3b3LzObjL7lI3drstsIutFr+1aBHr0YFjceJ4oM+RVzUU78+xu
yeDvp3Pqn7EolNk+Xlve34u2V/+EzqL3SbZRVniakB8VZIhXwav4kIi4fYygl/psYD9ymED+RIxu
Bgp27c00ryC01gej/JjeBW5e9REy+oVWq83ck/Jh91fKLKPI0M6560rbDA6BCQ1GmXLgTH+HsPtb
QCWXLi/TnkY7jKxhCQcjfTeOlud7r+2yh9SoeXs23SQx3TXDD7BYbiozxyIBbCs3XS0rmo/e6eY+
s0jfaAJvqj1K39GAfUSjeFVEj6XWUQudjWIQoqCPCJblwja9D1L7Cn8m2DIlFlEAaa5rNJRZCR7/
m+96W6YsfeM5sZdpWPsdC9HEypncOsAsxSDdcGKp+ULfPex8uZEXmpjpO1p7hh+yW2qeyq+F5Pfe
gK7Xy5ftRohszu0qtj3uweGS0Gj6pA1ehywfT7SLg1IL5VWJoLR087gVm5AgFNMgeB3NpA+TWryb
wD0AFqnwl+6OtDS4qlRGOxPb6Wwi5d/cPB9JHHQPyczIP4i7l9dxXPvxMfLbuF4SinyvzOCFKiM3
9tc+oj0rehxFjK9uzB+RrI2MqtRGtgxSAKcwMAaPqWGRfuMD8BslzQ83Mq02rbJqnTe7xyf/nQfl
7USeb0WaSVHCZwBNwtDq3aCGEFkliXd0qUZlyKZLkyXHtJ8ggBqjbu8FZM9W255iMw343+kxwqRG
vVKqrC/NOud1QOO3ZJqmmgxRcgXkCeAIN+hNgV4Bdvf4Go4efGyJ3M5TSNmjGTd+9BWK/hBGV9OF
Zz/vcpjLRSHEAlFfuiaNwdTLH7ZgvKCfQYIKJSheudterc2WCkUWtFka7KSd0Lg5ggw9LJMKGsNd
Afd+WtqwuW0bR788w6In76f7eGqTQqZ/guJtmrDVi7Jd2/Vp2RIyQl2YJZWyJDzPNrmhB/nyOrRG
LF8JTmS/latl0FW0aPWAj8/nGSMt8mw3A7vRAE9VoGeLlnSfKYF0rWFgp3GOTkABsiLV7VBOfl7S
uUP6bNbsBd5pzJ4tqfLB909ObukuURNkRLN1uHAcVAQ5Mqom3Brlgjf0DjIucoAVYlP2uHt05D+4
HHl1asR767V/hT3Z5qNveLtL4dVWAEM/S44eNdxgcelFPcYkpDNUWPe958YExYg+tM6yQZZdM34v
gfpSA3EXr42fY010BaTkFRLhqNQ+UCOM567Gfq89OiLGCpeMqVqmzJ63a3L26ODtM39eXkj8B2F6
Jq59R85qhpbADQIDVovy2WhVTriJSzUuaKej8Aj1t9zbKTmMzVTlTib1Jvr2xhp+MtzYijOEN5pZ
4Hf25gjexMHnpDFMAmRDZvCAB4wd1Va2cdcdRQesIJZtXwYM3Ujfdvs1Ro4A5fMFeOtWaIsmvgmn
S0yxC2zaJDriVHll16MzahvxFsL9oIj/bmm2PTeuVUjvMmfZe08k5DB+JO8i6sPSLOkBypqkyElz
Uwl9sfE2ltuiHqmM3xu07TuMYRjR4nF+gPusqvD455vIxbLr4ENQ+VNQUdcjBj0f3lBno1py1Gbe
QiKQD0KVazJ4pc8MO7I1HGrw4BQscpgqOW8R5GaTqeglQDxEavzYwE+rFpS6cgZSXjWGfNPQ3gd8
/YC51LtS48dkp/twyu54Y+9VTnYD+uDCwEwqHTzvlbPgvifwKF2yAcHQOjs5374GE31sJj/akS24
D+a1gXmSdr9ygVgySrgC+6b3Bf4MGhReLG3n12i7xTGeQr6zYbqVntf1RwcCjSxkItiVxC1whcXH
sciQem1NlOxWI/zawDhnL43mj0Pa6gq3TXcWDO5GtFvnR19J+jrkenuZ4nh+BFQa7eZ8Hq4KOqc9
VLLi4ua/CVMOcnVl5/VJVg+LGNcHX2m8lKB3cEQEIPzpkCjyEiQ8hm3+CkVq4U2pkRXdhsAvWtU3
vBx9fdVJtGeR74Na2dI6CGJz17rRezV+uu4y7usKD/Kb+QlAADKRel225jhj3ipss2wn448r0iQJ
LaScTS0xA1RpYiEGT3Bo05UjP+Mv45GaTBUb1MuHPGdnR+U75M9tyfPAvfVTbuulW8cj0rhUbf10
Ord9H1Zt24D+JLFUtv0tjqa7NnFxlZht2hEbrTe4zcU19YJlJ5Q5sE2tOxaYI6ew3GZuhUXKAGEP
xoj9CkSkGKLeHLwlDTEA9V9Bum131jLUNaXLTm5z6W9ZfgSRMD/5fcuuusVjwVMNkMzbIJbH18kL
mwDiDgKWEGHY3DetvRtUvFRgbeG9m6cIGsLmId7csM8ZIB06jviD6WX2qSgHP8tKN8LJdMb+uhTK
wS4fP9dPZ3W/Bwj4tOWRBaeZTFg6xDB87xpWKePXZLUp7E85hSk7YlrXub1D972LzYKpK8nXgi7q
kDi4l1BzbH0kqsJU9FOb+VvptS8n9Mp7AV+zKmvYj+HNlY/iqDrY53fTLvKG9hJjfNh60hXJCC0d
QakvfJnlBclnzDq+YzW4cKiey3yXbAvs7fIci4r2MYRtEGp0ZZvwW2j11s0I0ez0drPgYZUqsej/
R/lBehXvWpn8BI639Uri76HBEdrs6JeNQ4FG9NMx7CIQQlJRzOF4EXR5ZrTJa0w6UCcDilv+QOe3
xISQMP258RRq6F5VEjwFWf8ABXN+D2rVeiFz+9Yu+tCHGMUB0Hwvfltnspt3eTqy15SiQPcewp0S
liP5ySA3w3Vn6KK9kz+jMDSedH/GjtMlg+t/BZbWA67Ys2HLWg6tuYAeA/87NLjDCsuOfOqAIWt6
QpZUhX3XJ050OZPuGq5Qzbrs3hf0NViXm+3cIYw3BMk0wVfUrVh0L62FVXLDdzCZaSqiMliLCyS4
xo2A7cgy4XPKAWBkYkXZzQ1O/sC8igczgs2WSBR+2hCAycaWCTHkxREWjAVyIOMTWuqlgI03Vi7T
eB1boNukkRw8sxZ3QUguPQn2cEji1aQiD/M7Pknbtq96ySY4/2osxvotLppZ5VUKCL7ccG8HosfE
tJ3DRKtiDdZ718y/PNxwj8s0QMZxN5eAf5oLVes9RbsKvCl4QJQ1YKEOoJpKcXwRCj+xDuCcBmSW
BvaH5orcwwYBGlI6f62D+Wz7ECEuifRKAGFdMY3hQzdHD6yb9g3F6sFf8if46QHGSLIfrA1FaQmQ
N55C+mntIvCbGrQtXL87TJEwN/0vbeKoAoY4HMeJOlyN4bjzcmA4VofgInZjPROV7Ja8P7WpNafM
Aw8qosFW++Foz4AKsb7p4l8oG5D8mIUvSsYRvt1Y+s3wiyj2fSCSq2ozuL7rbKsoaw52bU4YQe+V
Y/eaoRHS0VQIsnxmDX2cMCnW28j/G9ChF+s8HKdt/gi3jhbbmPcocXC5CSYGZDD9D4KfOz2TC2x+
fh38BYrOel/LmB1RB0+cJ/EOrNGra9q8dglF+BxcSCdoMNg4/WMZfRxmhU5wi6ZHssX7Ncu/o4ZD
XTY5cIRk/Ab/qlvUtVeXz+wMi/IPzh2DK0XwDjJqX2qOGT6V24cE5Iunkh2oWPsH7BLdzoIBV/oZ
aI09vywYIx5EOkXXDJPv7C9JGabubOSwVjjHVc/sWeSsK5CYtdsc308WDmcoTXguQ/SfH8oaNCJv
3zDsoMo0XeNz5/z/sET4YNvg1biznjfW3GS0vvtDUlrfn6q48aDuwr9X+pbvRdgdiRNnsw1nGBXq
MvRS/8b6/Dh4BrhoyHkxzOg51JLDUHtOWOED8KrnkWKeVOIkFnOMZRBWXQ/+CUyAHxsqcfuH2Q9t
l6dGkj1K4z0NPFd5sfuFV48pIMOMDjoxXxO+T7r0rsBdVUft/INr+G4wOa/zDr3hwvK7KMiqLvYe
UxbYqpPDA1QNpuzGeBdpOAzN9JP8OetZHEh0llATJ8sxmOlv6o3iAP0LtAKNPGxs8gua9Fk5epAn
9Jv5aUbOsFgcP4231NiUvTa8f+RTeO9R+4o+50rG9J8VCqPwAqB78lJS/KHXl2GBS0QMLY2hPdkL
hV18hu9Bx9kWc9YMNR+Nvi4amHVjxLX1o1PCwipvl+/ARe9swLxMNaXnFJ+lCDHtM+Cs2KV7YTlh
IEfhBHY1S1MRIECwyXHI+14BIaqwfRZN/DDT4CGkkGKpmIYIQcbxJWtST9BJFQ0aMzA8y35I+LER
mdlnGtUn7jH2MfPaQDfhWYCcjHVHOFu85J48e1N8IMa7tFN4TCit2j5D69skexBQoJHrM1wNsgoh
wz9kW/qxzuw9X/Ue21K8ks1xhQ1zgZSFudDeBjdcDJeTyZ+yVDRI5qMM+D/6DX85cBmGJWypzgyt
QCkjzxbg3u3NlFywu6gcgAhAh+JbygDwuCeOw9RPhQ//76NRw761y1LiihHXrAMuniIm3rP6GWgO
wiRhHUS99Kyh3JrHCLsz6R0jHdXdcsErUENUUk/pP9qoh9CoKjfuu4vGs5cZvHLhnQ77xxmYbm7m
vQq3d55j8RKR2g3bViR6fRqsV0UdqpoI7WcS0ga7GH5aYlvlfezvMVA/wMBxD0BqD1eoesppqbC8
8doQjImtXkZWcjj4jSmBjSVKa8RP3f9XVbrAdITeKHDPMnPvAV0M4geSJ5PYvfaxe+GgHW9vVq9X
acY7+HmTAqYZezH2dUjcLyhTM6JBwYJgYnsZxPq2ZuFToqCITXRyhreQt1/k8LjiFJWWewfpj4Ab
GCvnNLlPOXnwmv6K7RUHpas5SBN/ZgP5l5jkHTqutExiHJYxMXUepwdQ4xususYReLHfHwzvj1MP
DNxM0y5U6S+WjHil9alfUKFi/zBspBin+SXrhoNY4jOw9CsHjtNM/R3Ph6o36V7D9LDQLD2NDQIk
gsA7NFijlTBjuAU2HmrK7FLkfLnPV3o2wXAUNLlEo5yBtK3YFabTZ0KXss/n08CA7nfuDsicRgam
3gmcWM/YqBga+TgM0yuMim40QEDY0renbaPw51vAAbCR2PfW3ZiVaFuyF0Sk1Sq8I9t86DIY0Mqu
xmUNQB9LpzTil8mfj5STM37yazORh8iIiudebR27oXHu8Sizh0bZvReqkmVM4HJASiSGAOiUh+TV
cx0rE87+hN95KXt353K3Wx3dAbvtUMsQ0bBFuIJR+O9b5h21n/eAPsQ30ThUnSvCUJS5dntYs0Bt
012XITizdv5Ptf4nbGkuUdy/ev78mGxureeMIIgPhAPkIz1Fid3pPxZd3L977VgByK/XyKFHh4cH
dkGYqIMoOvRmLieFELF0rtc0rihAnMLP6C0asYPdFD+0fXo30+Vry5dnwLiYiPuzCvsT9jqnyUCW
uma/PqY4BHbFcaGRjGvX+c7A3KkcegK3B78Gtwdlk316YfzrZvOUSoUoE7g/AKhMysjnvxtHiZyy
ACHz4dpVLEMi3zDOtdQR7Bt6NDsJOUXg5td9FB9HF+4UaXfrlrytqi0lxWny3R2w1A+W0CM3/NSg
yPQjsMKEALUGapGtf34U7stX0Sl0tMT52HFv+w16XWHSvwToKKY2rBYe3bMQ88OSzruZzyfhr78e
mEcFnGyuYHxi38MKxf4tXBS6l3rHjTkiB+JxDZ/gAPkW+z7a6qxKG3OYU6y8pX9L9IYo4IV+qtHH
nmo5M7g5hUiGQB3Vz9CRPgCnswUX9hRvXd30wHMWB1CKMpWVWICQchrXpVR0dphprK4gjzwC/von
aFtPE/xCcyme4hAGNJ5edoRuN+jAXpemg+Hapg7Mef8FYnAYw4bH3KeXDPHHlRnZS9JiAuzXbgfC
e5Uiox6iy/SardvXmia3vAVIAoBi1+MMlFiHg163bAb2HgHAiCE+kWA+thicEzvsQ0ReRo5iTIFU
BlwzuG6kCiA5dNnLWKE1fNxWUTXdWsx8QTFPrs0WfikW/GMShP7c7JhD4iyTe552sH+ZNmDSfrxv
sY/SCKLOXL7vErzvvbzvUvA28HJeCOmyumO6MmL+blSPPJLkTij0r3YZjy6klZCk0k6/yrA/bo2d
8II2fpnaEV7Nxh2cHf9NMh4hy4gOk4U5ufBZ7UJ959vhko38EpnHWRuggFt4bNL1nIvkAZyAz2VN
6zHHelRk9wl7d/1UGarOvcnq6O+LpvEO3hZn3ccHOWZVQLwnOLKcPOUOMHm6Orc0EMlPkP/Ej+Ba
V038ZzOYeUe0w3BlXXIEfOseL2rvtzsdiZ3ZXg32oEFPzxlW6fXSd7+8zZ5TP4irIe7Tisxi3YUZ
lSXGgqGUEohYon7ASEdMkwqx5hnQv6XYtwC9nUongB6GdAXlFDNKJ9qaD7D1heAz+ltL/2Qqu9ty
rEo28hAb1JiuDR4WmiMfQf1YIj6ioT35wYB3ECvXKGtwK7/5Fmzwcb6N9jpjGlkVe1mQry2sxtZi
Fth9zD0ctIYQq1qNRSGM2zAr5hgHVjx7b3vyAn3Tgaw8DyZgzNJff2kOnRsRODGCaw4YJ0te8OLX
ffOmmL/vwuzAY5ymDNMUX/ZAJMuR5HW3dUFBhQFghkG2F/9g7XuwKqx0lFXMSxfsJCCOQWrzULEl
NlU0LM2dRmz3bnTAZ+0QpNhXYmAL4hmHNqDufm5CDRgJMczTQOR1ZBzED7B0zuNqon2War0b5SAe
tEKCcNDM37AcVJW2SF0IRgCEne8PX6TnzZ71Jqi6KRSVnwh79cOpqz0f6BOV2PY0bCiDntV+3P92
njyh0TugONdk+efUAiJmup+H7WcSQUmAZrB+j0XxccLKB9FNtqNAXkFdNqjfAVFoNRYI+sPTKmGF
MGLfDSQPmPkVFAi8nAx0IxceZkWOCg5/bYsGaOg0OulJ75NO7fLA3K0cGeUzpuQAwdqzrBOy4sD6
twGEMYr3nYJd9kfOSSNSWbTa0KXf/P+Pn/PVNMBdY/DM2qFqPXUeWgd3rkVXnuiODgiagBC7Y+ZL
+RSEV/XTJS0CtSCdDuEb0fHnYcE4aBpxSYR+z4f0ipdjhzU1vPfeQyILBfoB0t5OzPAzQxBJhoHL
+54XKJUXZDaz4IqHdeF9eFBxVqYYDUQkDplLTjyL3noWf+fBeB3EWAP7QJufSsTFRW37PSyw8sHG
WcDZRNdtmO/EHB5iN+H3CiqoMHcYbMtu6k9jyC8OO5gwbh8GdsOn2g0O+4t1iX89ERxJH5fG2Gvs
o3AyfDAPnh8M2zTAPUS31aIeusTt2w74EcCfPKWvwktvQ/cil2e5fOdiECUBTqi7WwtgCGsheIq7
9zZFpuTwozl5ZmN6sJLcB868pIizotvyw8y8i2ZSJDOvZ6ti3D7Np6Mce9h55wFmmFHfev6YymFv
g/4QmQ502w6TZ9CiqcMhVvaDs+vg873FzaKd/U6luSYAQMEVg+8RRuEpkUm5DT58bv0r6LnFlmGg
yMkJe5Kjbe1+zl7wvSvZro9zhI1SA7jHflmy1gYHebT8nE3qjsj+LBkmtJ4/DRu75tadzBKdYddy
kdt6TdpTHjVoFQF1A8U07XqOiX/pmcTPuUQndHz3PuO1y7LKR2iiatxT0qZlt4qTQjQrtgf3Tbye
W4ASoN8EELCSq4sBdXvbGQS6fx1LCwZHotzjBy9HlJbzn3UTnGnw62/dMdzSs0VfrQACtiuYcyNx
QE0USiCZP/ES/OSJhyZU7NAg3Xfr0aY3rDGfmrC/0lFfBRROalhvazRhuXxCqLfMNtha/u0Wabjn
2BGsOVC4RUVY1Hr7iehbNEUvSE6CJg1AabaQf4Ph36qjCYD+dAAaMBz7JLi0tv/XZeoZhalynd0h
kBB8Jb0DoR0+X1mtuf/1tyO1tDsHonla+doVHSDbdOneU9m9hTA0Ka3gyKHkKAveU87hlMrxw6zQ
D1ncYPAd2v3tVaS1ukBHAl4fO3O3VcmW3mGNitlD7gOsStpWniXiDxLVVpm2AOuwR2rwNAd+wc9z
w/G5dG797dIuxpbLBxDqvw7gBpNg+mUgQEDjp+tINZ8hGh3e2acF+Dycew6GjdBMk+2ZJri3mlCt
yL5+G//gvEQ/w9YRaz5bt6M+8BDkg9iGe5VANttzcHKBx4Mi82i19xCN7gYldi3i4IHkn3O81YOU
pW+S15RnqHM5aDAtpoYoQXXNgPcBD8GTzTH1m8VUWqyyQALaK4aZY58tu356pLb9UoKWRD0sfoR3
ozsFQFA0zEj9aa08OtVqDap+lchUGKqULrtUNecoEiebnawIML6M9M6NIGfN+kCi4aUV0WkliKbj
uFRyu/OUBFVC3XvpVkTYB0/Jy0iXe5jtKHATTAbPDB9RbPsx8P4bUBYAi0Axz39cHN+cWC7++DYj
3oW1DD8iv/m6Oy0T9gNiu/P87bDN/d28qo98jUDuhIEauBUYOsCUwYIHQ0PegcjN0PwKAMGzBuzc
dt8z1EKAxcejxQ7BRvobbd6pj9FfjKo9Ex6/RQGCoENzaifvwQ+3IzIEXlPjiqjdMCjfx95QO9Ca
wpE8kMkdmmEB++to6S1BpWSoJzP8L7ffrevBEkXwKgioakj3zYZmtjtL94qL4oRL4pcurA6VV2T+
C8/yA5/7y7Rihpj0Lh/zlwwXFwbnSuSrqVMRvrZu3jdDcBCROaa23Xm6LQOHWwL77AzdRzA/g6xz
bXhStXP2EAP+cDBU6KcvobaK0xwnOruifzkmmhaMznXc8y/0YjA79soIIp7Y5IUCaDaiE2wHrxpA
Y0xUsGuCfO93ogpWjHnKwcHaz1+M5/+AFAL6HxrkFJZoBRzoz2GX7xoG6HxcbiC0XQzE9bAuwSzt
YfCO4hqFr5o4uL9unoBmehcY3bwZmV9tI9+BsPznJLvEyGcAPH0UCKgstMABCBGHuSWntsWecfLr
Jr95S/wecXG2md1HUVdw4u1ICEpjP5WS5XD4QqR14AEl/sFUgPt72Ac6+p0tPU+APD3vJRsS0AnU
cov79QQzrUICahtCJNQHQtwtZL6YVD1MIq4b016EBONCRv/9rUIgjrwtcfDmguEAr5x9KKP9pi2W
9eCxgzedOn0EC7lu+6EWJKy2hJ0C3p80/aKuvcMFhzUfGJdqQNOYPORBsPsTy+Jrv0UxfwRo+QGt
4FQwkEA7R1GPhrjuMP6Prt8RpmHt+rL2uJiSaEY9AwNjEf8c9tdyVecQqU8aS2NN5xgNx8RArJMl
/HCKFiw6tsVYClvYEnxm2IT2WMdwEb26ngIAXQDEdjh29EMNcdmB8g1q09QYmOfgFU6fQ/BqccbD
MlWkzgEUhLCuSqZ9jo7UAmuDYeI1xFZAm2u0Xtv2a9S//jiUUfYbEVP/OU5FVH6F0CaDXRRUWyBO
0bZ8Nkt+hLku9l9iue919C6hNB86MBpgQAeTgfUiRVaS9Nz/j6Lz2G5cSYLoF9U58GZLAPSUKMpQ
0gZHruG9LXx9X+xm5vW8lkigKjPyRqTQtmZ3HTRaDeU3l/ZDlxvBKO1/LIZ4sDJ7m8BF1tnilW1/
noxvg7WjeMiCdMk2Mgw3evxvqGUg1J5Z6D96uI3TtD9JGm9laJ8t4rVF1/tF1yCAxZecYtxxL6x8
8WLC93wlN1Fw+jNWxD0aL6ZDjrw+644h7ZVjt7ssPZA76gM0cIDzYpnaSXbvfVv4os2TTa4NL4z1
DD9L5ocx17+tlmt5GaoHyuCPiOQ7yVHAiVAvZFlRwVrN8JWb7dUQEH1147FE2M/U8NsqwdTMuKEs
sipvGAfPNQH9cj5qJS68aEiDSR2e5j57LXAnD+2qVmdbQ4C7qEl0lF18b/irTVN7lEV9jvhAWUDl
K0O6Ai1IGhxmre34bXeLwu86+eBi8ox1gGc6zPwN8CbOloE9fvz4cmcW8fqhyvucqJ8xyjs2RPfP
bBRoWXtkNmNp+ziimurrr1KRd6xx18ZsPhLV+TSHN2RrJdBkuAtTZVuY8R3R7TOGvC6zf72Ur2Wx
67jXs/bF1ZMPI5q3Go1QnTwnw/ChTOXZVTs/rNSvPnF/u7DmFDuVnANtHv4JRd+XVvJt2q22U/qI
wyoCSHEjN/erMeNmK/7CKjtHIdVYKeRD2MXJzZll+Nmuj2S6FE4gVbvbRlZ6G8xw2DlscXvqa1H4
DDSkb0o1hs7RlKAGfTuZtWMctLrPfKhZ5q2ZfgJoCjXegpg3F5PYvsR5sKas1rTOtPVS0XJf0bEk
ZHa/0EE00UmS0Llxy77xZlVvPNg3CazrfE2z9bXIjOmNW3/aGt9boa5itlbdiqbKtqEtvyZTTcG/
mAGKWUdQmW1jk8jodWgs/psYxnUye1lma9g1BuJnl/YFxNN8igcxHExcpB7iAvn3Njd33xAxgGB3
nVQm3vaQA8eXjCYsasnRTLYwA/xrCmZYUI+Po3RuzpjYCKiFThHWBKEGmx8PakI+Z6ntnHg5W2iG
nLHNyKEx7sbO+sqWoaPWJFTNjkihNwDmOjtCFSy/2YjpD5nKb2DgJ67rfcGoiegb9apl7tNoIlub
1j6rmW7heY43vcVA3RmenXLY1wp/BXIqqfZby2l9cqEOkxV9OUgkNkpI2oVXIRiayra5Qaed3XZY
R1biJaeUXBrbZ/LdoQ3135CLjI9Gj/2HCDqsPjTKB/7VoOt8plGoJ5uhNtuD7JfvbOZdaZd4DpaC
rnZSR8OLnYI538yml1C5Gppz4Ov51bXK2iWpOJRW/jSl9W605RMKWRm0dpz6ulkxOo4TdNWs3ppa
frYrJDEGmi8TSKOZzfekQ2qY+wQ+WPQAcs5wKJLFZQZbUwq61jeRN9a1KCoUr7Ct2FNgr2t2M3/h
JEqc7MAi6pOjUK92cfdLkEK1iemeCbLKX9Q++0uW+ZLmPPpmfxs05Vlxql9jkesFhCJGkAqWirH+
YXkAuHwZHzAI+HVrfIaOFXqGKY4GTpDNkDQGZHDxpyaWCiE42ZuuoiaoSsRkA4qwbK2v0MC5YLnL
QYsl6ADLkw5z0jzWVnyBZP9dDFU70pB+87n+EHOheEtu7/gfrxByn6usVa0FCWs2UJ5aLBAdNLdh
JZ60VWxiTDmwrIS4kphuT/EUe3E6far9cu+K5DIvy1dmLBoi0rBtWG7ju2H4UFXZheVH04b+JdmM
RZJvh2HJQCmjbRc2PfiBS3elEi6mpZ0E1I8bz+DV2qR99dWH2vPCy13yYvMtLonXa7yMMbEWh0FH
Bp7g9JkCgr2VRjiAtyt/bOqZA9mVYJRhtYabr3m5jI3CtNq6tLpBryFaZ6TtqNLF5O/iAikBbJrJ
bjzRJ4+q3eT+WIBWEFWz74r5j95/2redJoj2G5/YnLFnxk1jlB0EXKIX15PfreqmkQtkeYiQohFH
Rl5fueEENf9hk05AK9NM4WkIRhS5vMR2oWxsVQcRISqKiUfMU66pZxOnjr+U48ShoA17lZ7ZTjlr
9Uxsmets41HhYs7NU2pG/S6U9Us151+OyxaNolZ3q5tqk86UlmP0oDf0bsQJbKaBjy5SC7q9bNxa
Yfi6SOuxL62fcnC5nyo/z8vr2NafTQ/1WAkGkKSi+ElKd6NpzzUwme/yqPlTZ+Iej0MBtV+dmiJ8
gLk/t7N2Slt1rxuDjaj8sQY/bnNpPbOh5XV0VkMh+9hLOfxkQ/woB3L2U/uSpog7BYw7FcveiNVr
m6CCaFq+Y9/YY68an10R3ZdpfFMb7Y6iTwWq6CdmpFulF6jL7q8mR/0QT93sSw2BN0nVYb84APD5
stNj5Y9h1iY1l51bmofWynllSHKRVdT4eki+3dxFV9h1ShoOy9AYDl1N8D+k4Af9l+4L0+4Qt5qv
OmPspKSck8zDHuapuKXpWhgugKeKpqy+Lh6O1Gwfy8wpti6zx0QrFT+zuXEEbIHipA8ZTdjGLkhY
0HpWtkl2u623wHsMNb3RZfuhRU7MoeLczJ5VnayziDjAR3sbtU2BIU5vgjaeDjynhsds/rnRHJAH
ZFQTk1CQjTyAVSh5pXsMPS2ggIyuHETHLtW+nS47zxn8fwe/CyfjYipsynAb19DOCgZ6TZtPCVsz
VKf+tyjI8tKmRB0F9VOmOdEBJ+al45+PHROPTj+EtSX3YmSvjI35jYes2ch1jrakKRpSiqIuyv4k
c7f2E7N7nKz+qEfzYeGNB8PZERmUMHscT4VuFQFBv1h00jX/ioG4KZxbWmm/xNGwX2twub1TQQUa
rqoTU4J9b3FHVyPnrMx6DieMiB6SaxIMpn2LY86ZZon2qcsz2THsCWF9oKUoC+cxiDv3oxPm3VZz
RgnhBcvS3k6UJ7dIjkQz0U6JnEEum2IIa1NvBLucpg7+YJT0qDXxtnlfPdmFhpjToAPhKoKPSj4b
yIuFXltE0bcyJok3a5xYCNsgmNqBApwZ7Dwkz71Dukhul+9lgR4qIzcY+NWLFc+Vw4hMQ4LT2him
lhSbWI6ELJMA6cVR1+87N8YXqVXtOcJieRhqmJzRBhEziXq6goXb+zaszywVe2KpgLpVS+vVTR3l
MCu19Jfe6jaDhomlSlTex7JR/L4wUrhv2npbWeodw9V/7qAFCmW5B2ibbXEurq4OWLuqQf6AuuEy
56SZWsFJ1t/aeqJvjt5SBJw6tT7rGanfIMGIEK8tBlHCD/PiUubZGwgVX80a9BMT6iiOg0pjpEMI
xJz5EOCL7Pe9LV4WR7uOtvHGGraNuWa1Lsq77FAWq6QJas2+KJIci77cTi32wHHwZWEgeqcruL6u
LdAzfqOqfu304li3KrPYWPnsMUmy5OygN/Z7M8kPssmVjWUMzOOF8VpkCV1Gqqn7hFQOQJSIQq6Q
TENUfQycSZu81q3PI05rK7KbDZ7HD8YMDyOy8CZiwheMo/KcxRSItWW+LlX33FEVGCW70+zkAsC6
X9vOtEpeRCwexjJ6jWPrErqCzr4/4Sc8a+2jLdGeaHA2WgvfX1cnlQBqfTR3eZsvmxq91uuMZKt0
7dZo54tVYpVjGehXVD27afuK1X3PDPc45MutrDqaHBU2l2VulkDrRYgrehRLyqwhtl95plpvAkLV
8JuhdIXXxZTvTldOWAXNf2bT4LCg/VKQW5lI9D7fLc294fFoRyfwxmbls1/ZOPYos/AUMyEcFABD
STMUwbYM2ivBNb+ZjLehUjz0KAj98JX18mKkuHAz544Y9NjnLsAq05a+2w/DF7NfdlQRvmfRKBrL
Ocyr0RudHqeoGH2hiUckOkjZ9A7x4eUlYQZZ0Ev11WTinijTuWr6Y2tj56mYsZUDHAdUNZawc9Up
36ECIeNwCRt6/zJU1hkSIRh7myEQBanb/UN/bkfzAFu5CV1zq9mdXy2QZ3NunwSHaS2BIaryIRrz
k5ySc+GWO7zkXlt1FsetoVJTFm9hPdx1YR1zyJp4FHdDaj6xEI8TBQtKrsO76lAeFAO0UtmlPjbx
2A8N/NHTIM1db9LJlv0u1tEC2vQeAjiQtXaM3d5HK0GCrT3BxuhlcjbO9MmSrRuusr3WyM9wpY0g
5A/sCX60hbl3xfxiAPcZ5ZeCjqbW8MOwOZ26LAFhQ/gbAJiLaJ+THTrJiD8/+QYcucAPay7lu11d
XW7cKIp8wzApx34qDKmUwDUM+5Lcx974QptBE577b6qGZ8yjLAYFrrXMW2c7QWXb1ya3f/Fd7GUr
j/Uo/ihbgyFEUFOd25TOu3Hot4Xl8oVjKw9nr+AY7phkB9ZiHCyUQ7pK6iYopyj7p2UVFs4ErBQF
Y8mmo80iqLUZfG3oo7jLt6o17lQnPYYGRi1bXA2Y4VwwDs5GcE3leSz1VQzmhNBI3SBnapsiRbBI
zyTfJJzOvUGxWUnn0jPMHyvlaWkzrKxGxsR4Oduc9IzNM79JeeL5IXZj3lCB60PO+VW/LN302TfW
zhALlaJY3jGDINJqe9GKM8usniYYiAjbGHNYGfuVw4c/jSdpk12TtvdohhtTCpqP8Z9OPeBZM+RA
0xTrCrGLCkeGMexUudWpdRUswUVPG66aNiOLIfX7bECcKtguYmv23iR6x9EJGGFfWb9plN5T29zD
W42jtm+Ppd3yNJdYSmtNBNFYnmZbMMeS/TvRq/c4HzhyZioc0y53IudatIrhHGvpoaEyr6sBeVP3
Eodr2daB3FUkxjIesgBZ/a0g0HJj2aY3uXO8LzKpBXmsaSe61hdyUhZPAz3j5sHLlBFKAv3tLnDz
1fhplNV1WpO6sTkMjvYAodpttLJMgrhpn+rE/ZSFO3tjGr4kln0Ma1oBN77UAzY6Yxj3HN+v6NF+
aJsb1ZbHbjRulA0074JjVWzcYnqo1DWa5JNQHL4KonbEdDLAxejV/YpR2VSLoLK+TR0/VTFyV83F
QnVXQfRlPckBz0rxmuFDTVMnEGZ7KluafSaXCnBXnN3x3WhISMlBaE4ZWBXdUqFU+3HpTo7VP7uA
cBuha8jYsr2i6qRs8I3p2HLPZZUhVPrOcrlt3aK6oXWylwD6U8bpqYwlCCZfEYoBjsDavIdiyjG9
dedetc9tE79SrHpqrweEqX+o1LpAl5xsuotpZ2yEPEAd7hIY901hxZhkzAmHf+8+RZhLrEzc67S4
qZLdJbLSnsjk24vY+pFqchhbRm12GHnMuCdKMcCPeLLyneO0wVAPnG8oEvWs7qYMA3xh/1nMsXGH
LoHBbVpn2XFgNUSqfTKWDLqW9dLdr1qoPheMF+bKeW7KoBoqnp2WAVpuX0IzRbluxePSyI4Y/BGS
KJ4rX9GGu2nrj8sAmBPaxtWtXRpxS1CdpeHRZLY8QOr6veps3anh/F3oCq1nRYufWTjPVLMlgYEo
0DMBEjUV2mx8WzM3MziyH4W8LJheqYSNNqFWrG4sjADGVn9aBHrdmQKsqAxGcSzNGM7bBld2ZjzU
5PfsROjccllGAaXoNc6dnTJAXTEx+I0anGdJ2L60InM8gOCMNMk42mCneJzG5Ck0zQf4+10aJ1QP
IGAIa93OyKhphp6+LakJv+1HhJFCvlaa+1fLil4A0akDM6pihreRyU9WBYYLo25GWIhboqrMJwvF
1qsytBPbGCAu4hcsYj9xnm/btA762njWCvvVpcnYaHr8phvt3hqNR3ud1dJicjrnH65QX6Stfw+K
8yDFTGkZnhYMZagieNsn/BlWPV+1EEG7N7vWSzVCWqdxuiaD+cKEj7lBjFGgsP6s+QHPRYZFAMtG
bcfoy8TIs+3yqan0S5ikB9yWfmkBGDIiMsYJYp+fQVHvY6Lucw7qqF/nGR250CEfjkaxHHYceKYI
csfYKpNFmAFp0VIunEtAKKW/FOpLveA0sMNuhxOf+j70Y5N2YrD4P7QfQCAzj9aHaoSe0zl7Rp7G
TtMQjMYoOseLyoUYoWYzh7mXXIWJGh+nRh7zsEC41262UfEAKTQ9LbXL7CyXuKqPs2U9dkZ/Hhog
KzdcdhXD8HyY/1re5XJJQapUhdtTuXcs18ZhkJbo8IrqZfmyiv8MDYpOYiSOPTGN/sQVlgIEh/F4
cRL9bEzuHuTBV41202j2NTQE77HFQZwxJkdfH0cUGjjCBJk7QQWgjVD3IXBZXA1bR7/FkP3R2Hvo
nlSuoa2/Ybl9RBRLz9jGqpPbub/mrO9xzB8x+2EyDDO8EaB21o/eyN0cWiT1p2ypa1IKgOzK8pw/
CA8udRG+jwZIJN6TxeuT9j6E3W0J35uEQUY636N8uqktuZQ29vMta9OvaTcHWgRQl+lUyYy7J0U5
We1coJ5lF4UD1DPYhacVIOmYBvxQlosvFyxSivvULmWAIyaYDZtvakqCQo7P7IxL/LpsGRwZxCLp
XfFPt4ZbF6nhrgln6gaoVzxXBWw0/D2iVgNevFhUqNYtkgTJJJz9qHL05G5skQmCbKiX58jpviMN
dMx1Kq+L7IKmg9+fGbc79h/NoOZH/OABbfqedWTkl4Ey1kXxideL0rCheuR5fELrvvFJeKygOA5r
raEzIHP6va26pxW3nUpta1hgKa4ZaG75KeBglX44TF1zdvvkC43skFQt+gdTLaJPY18X00529UOk
RQcSmZEIzBucpeopOH0ZtQtli9Lw18BckIpVUa/Wu0FX9wagZG/WD6NlfDlTVxEZ0n0N86HU8Keo
C29oFM1BNJ0JnjtYZnXP5RpUuMDMS6KFMgb7KMRwKCqPm91um8bZK/XWiLDRaj9qCBfIL2TuUYAc
T7TmSbE0xkcsRa5cct0G43meYML74oGNc3sGdS9M9GDo7I2Cg1YN86dxlk+Lbj5D1O6EnR3sCFkf
ZnrgUXFzeZYkBW3MRP/DtgsYPD0OId0nx/o25UlVWgjAtZxLzcH1NMkVyxeOU8IUFaVpHCjlwskf
w5O3pBkpacoPlPZoZ5qFg9HBSL40X+QCFp6ISwf5vOM2q0s+OIbRGqXsuhnVZUDKCMDetAVnd1J2
fyaHMDMH7UNTCcHowpvbRywLVPf9Yj4usX4RuJI2eS64zqmrBJ4cTy3H93btQiFr7lYJ6YOd6iMZ
0VTU/Lkmrn5jVcxq7HEDLEZh8kfe/LZLI3OXRDicZuGFBbYjXdj3SubMLbLmu6v6YEomPw9DLtox
KYJJVFjbwXTUmdHh7Ab1iKs3bsCw4u9CAydMxYa3GicYF69qK15kqxR4dWDraWAmzDzk0jOGhu4z
ezfahy3TroybVanT8xRhCKpTec5lHixGSAvGddtmfMmTdiG1gVj67EmLib9PsgE9tslOvYAIlAZ1
oE7WNyKY89XgBhqM8QRKVEOJDA2+gZXoLku2ICb11pnM52J0b2rNmRvFoL9uW4mr66YuRUF7li2/
JD6/amqPA5k+odJA2PwiXHtCQc7O1E+6cvgrgV0nduvbrPU/ZVu1mIdJkzAj8e7M1nNRT9Q5nRnI
Md/i7AWRKwHVU2vnUmFu8JfTNY32L07fV+KU3gq1+2H5XLRBTjlqw0+ro/oaWbxbmMSHeCE10s1h
a6zIC7XpX1l+iAUDguM8l7QbRCLvisU86dNzYXMpsfgK1y39L0tzz/yBW9hTsIOnXC1l+hxy5w1/
J+QQ+SI7M5l5DhPlPc3Ux3G2L043/osniscxdaqjGZovtVP/zArG83qddel8ulFImkIcn4oJQ6Xl
7h06iyHFn9gyiKl6fRuX2luu1H+4aY+Z/mBi5y/dE5lA7yUigtbbv2EiHko+5Haej1Zq3OeaQ7vN
DqHGF8ACinpJMB8oV5uMq0EUl2RisErNujidr0cjDyBqVtL6yvJqMUBXVH1n9Gj14iTjx4bfjpVj
fkrBRLo4EPSedKP1xMPvaHs6yCV7o/nRH/KofJSMGCvg0wL6dcn32HKwjs3bDlv9FI8H1r76UUdL
Br88qhxZSxMQ+vbirjAMh5xKm7bggMtRkNlNJDeMfD297UnyM54U9PoyTwO4rCn6GleDVvWqUYu0
IOrIyrdmzI69RprhpLwpc3pcVmBQFLvMgrfX5+g8JF9mygSY16pZcEjPp6EWe3suuPCcXWWWF2Mx
Lo7xi+mCbz7d5JhYpU67YrNw1H5LGRRYJnhc9OssrmdmrAvLrS9G7k6Ur8x8nMKHW/uxs7d9i5vc
6dHftG+mzX4697sMSUOJvsuBQ8yd/LhgnN2/jEhNkguwEvY+S0xUmYw+JNxlOs97SRGlaF8Wl8yQ
n/jRYpyFTC2QkN7IqbiUZb2V8Zfsqq1p29tZJwwDnBugnXSBIugQ+QqDsaXtHiAvNjPCN4lnnjZg
4W2Ko2AakbftoWGcX6H4ci4jJonDSFhdi542OOcUOl2F4+tdpBGFv5yhOgM7yBQaAUqjuvwudTiG
CNcl6lAUbqHuMJ1Gu1YMR035MEtAgEXfVEQjJToMZPch9DPBvnz9eP3HF4nhZeQwxChOrXmo5OCv
TtCBgT3YEso7gfpqt2vYYdy68mGo3tha7uVs8fTj+Ny1BgSt/ttIrj2ulbpAfRd010xt5bM2nPPp
uZz2Cv41d9ovwyGdG98UhFWUIdIN1w6btNMxC6rox0GMyEgWMZeb4MFWBE0C2G9mHYkZeXBYRmEB
Jbhx9Oko0VmW+j+DzcTSrakQ1dIbtMGPhmjf5+qLWVRIxq0b07JBNg3jLzmLmwjuSBnzgCRGzvVe
bosGlX7WcOC2Xbqn44xwAdZHcknOuuNczULSLRFlqVW/bSsfu/kiCNMxx/CkWSKYE+FpxIolDGxn
2e467l5jeqY5SPVvZ46ZY+1nhLh6MijC1GCy6g0NNXEylLNTg+0SRbvgxWZyu6yiT0d0eT0c0B6Z
dZA6Cw+pLfVZgUUwCMiL2M4iVN/BVlQtBWWFvV/6r95F5TTdwzQ9Jf2bCbqRZJjQqZcQ05dmq/IW
OV1x7rCCGg9R3G460jr59e0njNW+Xj/2zXFUXjTeRTVh89+WAwdJ/iuN2r1Q7211EHFFQNHTRHkR
XefutcweekMLDHsdUvwAKm1qZj+OGkTrhMAxArUHZDPfUkYxOB/NOd9rEzN5wl2JhfGTwdjM9tph
FruYhfddZARLxu8KLV7AwSskmUVMK8gf4nX5MUaCwjIcyei/bSzZ56rcjJI1wPZZsbe0RNnC+oD4
e2nvNd1PtKDLUULOMZ9uyjAbg5oAqWoODheEDqs/6dtV7FSLTyC6vDnX8qsEl66xci3RP+czrHF0
Jg8lrSi6L5ttNiqXIMkAxAN5JhkUVmDPn4lyGsJHRinWvGUUjUyGYW43tTsj3EfNxSZsdI38Skkk
Y1GqRUdo1tvCeenyF6v1RzhjqxOrzZs24WxGfwb+Pp0dL93ijwLUxX1wtCXoo/nIYoGNMPDCZ+Wx
4qboC9eXXYvAOAetW5xa3eWcwK2D9zDSsfIweUW9DJqYu576s3bJOeDN1gI3/LXM2FuyB83Vd7Mj
vALBwmFYLc2V5h25rYqz4R5451CZMfk3qH54ADTr7sbGSdGyPTTvsUvYp2hlf1Uq2EjZ/g3CvESa
wsB/bnpYPXziRaHeVoG60vFIjsTfksewTN9GlGf7irjNjbLgFY6G45Knr64GaGTa6ZXhPdEBpNUQ
l5Fg96hmex/WrV+gDVD2+XpC6+Zsc3cfy6c+nA6V/mLU0HcYDsidXbTnvITJU9KgsVLM/XZAmXmM
O91T2v5qU0kycrhXJkUBA9AyTg6F8ugom0h96c1rNF6QoDYaPbBYiDVcPmfGT4MhLln1Mao4HkAA
MV8VZnLvJGd7TRybVZ/M8VmkIiBzlbk9wktiHy3QRRLJ6Jr8yXxXMAxAnRBXtCno0RBWjGpfWO8u
gZchpuPWL5E1y+qjF/cOOERNusAWC+QMNkG79qPmqVLWt4z7Inqu4zdTeVesUxs+jGwYxuYl1eHY
486rGXn5KcF8qjxSr1o2wzqkYOOHfNnDOs+oVI7z+aWoJROA7NCN7lbLeHdLFF3srWZvAHe9DMvO
cG9V56IyQILgq9Mwao/Gj9rMeFwfDHIj7Z3M4dSXjwnjKrxRQDaYn1h8XvTfqJul+SAhGpNX2znk
6rNTveuc/Kz0mchxtJx9Gj5bPIBmeljULWwOmgMEh6O+kweLUAFMwhD1uGKGK8s7RftxfjToEKfX
xH2wmJ5jWnGH3J+HLRqbmW51uF2d+WaCZ7e/helKpGFLzM9xczGygNjZHU/ohE02nOwtNqNzzYVK
NMR6V29yUhXqvEGgM7dqKm9uNQjPzQgSs3QuLydy3lERJl+HQVjQHsMEhzL4LQZa93XRxyelKgJ1
RJET/XFos+O6u6SvH6uiom1/Zix/zK3lWpBVE1eKNyeLR2YPekK9IZhzo2buZwF4aVMBE+yIWm/7
hrww9Rv0gzqdiKhgqmFtknZr9vUGpUBv3xpyqbpD11FwiutknKPmZeoeZ1yPOfG55dbR8p8k5kEV
fXWaBdYrwvwY43o6jGWY67sQL6WcrCAZHGubKdmuhKO3wePdESgxVc99kf1zcEN05vREYXcUCngY
LnWueUZP6r5kKDYhhUf5ua2n49iNUKiocGuYuiF7Fpo32KJmj3/PoVd+CedmBZhF8hVFUC1/F125
jeX4tjjJRe2WnSVQz8aGU7fSvyMbxy95XkthbgyhtutMHSvK4A0h54vdLccpXGDRUg273F8k6usg
AxWVov+YGexa7ibRsPv3AHVGJA95g2fkNaypl6Tfy+ZRn2ei3p7WZpmcmj0BpEElyPNjzUYxfaWC
4h8JKerKQNjjMSuZAfXF3VFY1aRu3WyfdiPH67Rpy+HapQUVeeNcyPRDNisUZD7F76A6mY6+FwKu
Xzd3g0LuqfE31qeFKtsuLsui7Sw0HUeehVoHY/MYkQ0zCT9b8DAwqB5TBWS1e8gxMdWwCtrRTY4i
3FY0hZnUzxCr+6l+xA7PiULSWg8JtcACJOb0DDHuj/ESND26W6ZcVWvaEWr8SpzZ2QT5UhE+JvsV
H2Se5t5Ei6uBW5i6eKpd8WYMTLAoyEIt3mfEfpXTFQPKryHca1XPlIgF+SOJVxFbrtuEdUkeViJa
qJgIEYFYC32K4xtDU+z/a/JPvNNZN2q0xgHBPuioZars34ACGXfvChXEjJUJMMyNj4Z4LxnUtOJn
msuDpvxaukvITOoJFImWKNP6rbKJ4zQp843wOCXWWWMqjIV2J6f2MCOvjw5nJmJlMnmuzYoMhQyG
Mg9K/li8pCRhyG1jQLYN/b6YcVa38SGP2pfUIPG5vwz1stWiX04gSG+sFRPM30JXxe56Xg11FGfT
MA4FMTnD+NRzSSjPZWsfePcV50ehGCz69659q0y+u5zVUK9x1qGJDGw2wLHTRC8hlG8Oa7tuxM7M
CUZ8+FeuEQhTTAnVYAQ6S+imXFLw5QZ5p4FLX85yBMRVAptry290HFXTB0bNWDu2kcpVJIg1vsw1
KilMt1HfZfy2RMSHR/QiMX1hca2xoWdkbTV8zURqPg496MECPe8cOzqYBPdaoq/bbG744/h68iDE
JzmOfFLTHD7qonpR3dts+jJ97bXDWEoa9SdR0Z6qYkeQaQA4ZYv+UsQwuwWtu6nfQz7qdUtW+e3Y
Tw6ZfQ3AQlk9zswA3fytaz7Y0uN3Fk/2/D6lxw58qp6xELcM13X5By2Of8DkBLH3653rpO2e7PC1
56JqUbm7u7n15QTCPE0bk2g05q+e4pIshesqkd22JlK4l4z2MIpmeowTb2Ghr7Yv6LpCUW1TaHJa
fVop8gac6pQ59a5urR2LXzaEpF+gHl+4JUiJEwyFJZBXcpgGPciy0BsIxg7j1iuxXa1zKrwjPn0o
8O7FHsynpKaTBfVxzHlf8IJXnEALgXaL0IJsNo7jULOzMjpDEx6UkLKrzt7wGT0nRYcLTvXmZfQb
6RL7gu5LIFZcYJBu+/8cncdy41YURL8IVchhSxJgTmJQ2KCkEYXwkDPw9T7wzmXPeDQk8ELf7tOL
zrHdKCF0wdtWqLULNswl+b3Mu1+Z4y6bC2ai2t+Cgl41OH3iiQyBUDbQibdd6lxl58uIo3M4+eeg
lzaFYW5nesikgSdghx/1lLunDDVWXqWECLU4giDlkzocV2Vg32KLtTGCvgKbnGT4gRDq1iRUvbTw
Wp0nn9GvkmFh4dhlRvFHZ1pIHBa3hRIK9EyRCRaNnUAhTMSrBC2btfAMu+go1OEx4aISVrYkuH9W
yVSmbbLWW+1bom3dzJ6VMd2T5FVlAc6s/n3oVfYj7RSQAi+1eC+Hwbnv621jOH/B4LyHDGSrQuY7
mbePC9g0NxBvdcpyaci/DEtejdKtbFNxqeRbQ2/aKUzgZ3c8Jxpm/s8sx0vozOqozaGtnmSUiGld
idbFbrGy9XTfde0pb8pnNVbITgehAy7GH+BAxqK/qIz3ktQBZ8l2NrpSmI+3ECVN05W1ZcnXNob5
w8G1ljt0X+2N9Mwa1BoK9keRXjqTGb+zY8HG3DQq7kho3ux7Vx+6HevJj4j4GVl4IcS9YBacRUjm
kgy9rvGkoz3E/Bw2R5SkyzatrR+FMqcHj0rvdKSZVM7I8Oykn5D0E++V9TlhXW/Ub05AiWltrPR3
xF2bxNIqHJJHw2ISKvEnIE4WQbIjcmAtIhhyJv/LWH3HG4TA8WoM5sNWwkUy4i5mmLt2esLN+//C
Mw5kDBVxCn0Xc+8r4KPvW3lpsImRYocTwtmabrB1RZ4qB5eSZ8oyTv91yX3QuTKZpaeSXOt9E39i
sVV0xle2eRzG/FzlySouTSKDBGvzajfVc7OxDo8ycJOheXbExDLZP/VT4SpoqexJB7DCK6tCXyvC
i4qkYafSCynzaYhH7PxG5SOWAJj6xi5mSQ+UnrNuvdKn81gY5NUayESA53T5G667WwuM6YZCSoC3
fQLnaSAfZDgxrLFa5VbmlVa8aZx4ww6y6qfe60R3iCJ1JxoSdP0V58JWDx8Gemc2lny0Eecz4eI+
OkcJ7vE2g1/4EcmQA9rhmYcNeIZZ/AkOUtS6pXAw7ajXQJQbFWl+xg35HTejESoFWWBV2vX2XJ+g
7ai0CRD44Fk53Kg5oelR/abRZdtw6QfeaygcmzLbM9nppHFYa7X4o2mUl6ygsIV+TsQSEuI70eJn
N30cJIFrBIRh4KEd28QgES9cp9DAbAYe7pi6NYBboNkaxnJIryhfb8JvCAdYdzOZFyEGnPyJJW61
2tgZ6Hp0ZK2VSf6U/RkmY0AsgMUiNdzyY4x7/1eEShiX01a5ykayk9v2JaYajFH3I4jvcZoGWRQO
eBiGFGqw0IS56NrxH9DAqzO0p56fkjKzBKcG+c7ZDs+BXppmPATMmzQ1vMqqRj4Ekdyxv9XnbBz9
c1jmD5tG+FTR3cGihEBOy1sC8GpZq81XS8sD+2bNEpH5+PKEdh/D4Jd821MKxQvoxxMZ4jVMIWdv
hdWz7CHBRCZePqvk/BoXyk/fDlwLNIZD+UiZpFb2hJT7qQZTLow1DLX9CO7a56suqhb/s1EV3Nzz
hPoOsgbRcDbDuCYIIv1qmriYRITWUzS4WeG/pdxeVjUf7LLX84I0RwBWRegPtWfxHXsyqvA7lbUz
Wsiqs0Vay/xkNfF3fusDDfnDaQkSsUCUtfpXCLJrQaJhVen6k0V6Ht3SIr8hm9KyyxUHM3pxk1Gs
Z1XoogJiWwKU5FExjM8gGte28C9tlnjBlO+aSt6EKqtvpt5tjpR0V6zVwTqR3rdWigKvxhQYw/W3
SkO+z9gK9b78y2WA44H6DEC5EpsPYUcTDzVkaRdW2b3m0LtINfAQ5PK0vn+XYwGkR4wPTY4eaaWb
q6w12cpBEEZAGoTS7smEAjFtMC1aa7plAsIzwdmwsRI5Fgxb5qW5zEzQSCVEcYt4hzh0Un2Jxv5g
Vt2Ogc0GXHW+jtPpPcpJgYO0J+FmrbqAW2QnebjQ3voE6dEvMBsbjBrLC8ExV4udizwgGg24P0Cl
+2L4xH5yKPIaBQbnLpKkFlpbvaiedB8ck6a6GgoXUrKVZM1l66AOE0NH1Rucxq1mfBRLHHrIo0dy
J+bylusNVARZ2ZSVuenpyFiiUbCflQWfcJve7CC4dhG+kkq193md/IQRwnGdgftFAginP2YhX3o5
bnL6MwA4v3dGAzhPQ0sTxi3Xpts4MCqDq+EvJFMcJJ8VR5sejqkpnL/8dwfin6aMiNLibKbps0vC
Y98E3zNCSeuHQ4X86Q/SNsinwtPa1vNVpICSYW9GBejULrVIORVq8IfuCnZr2Bqyvq3xiRL5TFf9
oBWLuuFIkXLQCVsJKVA+CcV2VYoBtBhJNSjIKmA2K9hjFRBzlb2Nmdam0rCDXrWpwnoFKwUnYMM5
lUkCnqWDJBH9T8xHaTOAUAUppvkqU3CRS0frPKqC61e0rgEJhCORb6yOjHq3/qjsQqQfu0igqQNJ
ckA3MgBi8iOLt0n1vayAftH9KyPtKfoNtgR3KMj3sQNSGUc7UbKE8NBVnH+xH6JhHPGWr9OUAL+t
nk2jucN52g5deo0BGxmcNIM29VpFuiTlK8JP1hnYvgnjrGeUcOhnV3tMzqxOGzVq94MMXYORjJRb
z1ZImyq/WdOHQTpEbu+yLHmUDXzZEmQeDOS9egFOfAo04ANdvO+Z9vUxSUquBbjul9NoXUtNuKGZ
AtIrdrmJ82HCEhTbxc4aR7y++dJxDjOxStGmFUGfVWORLuAsmDnRWpUsDodUPZQte7yOb888BNGP
Okt1UrnTSIvhuqmdn2xM1sDYN7AcEe801xo5ZPFCZmANY4e5mcPPg2Civ00BdyWme7nzLjMirtAN
EKJ5pkcvkvVd4/vHzNYWegYFhZ20NYu1rJJn8F8UpHpDonulJq1TAv/UVbiZRTBbVxGOiKQ7aOEC
9W6+H+XslJz5+dL+tCL/TiSMV+1o47k9yha1IeQBYUP5k9gEPvq0GHm5iz/Oj9tKeahptqGTgo5i
/A+hWybiUAFyl8W3yJ5FrSylUf/UhsNI6jIg6WTEzkpg86dLcJn1HKNLxEjMRGwvHpQ6IjT3CDg4
JVLoBNZKZfzS1OQQYvggOd03AdIx5MVChcuVVO2biptKVkCdJ8POGUPiEgMdOik3twozAQ5nYE22
drDTTxtVvc6ZBOMugbIQJFdlStYyVzttJpPNxSBJj1aSc04DeJiDwRg46Wa16s1um6pnESc0MQJZ
af6Z3UOZ9V7zNstNrV3RptGSBHMO1GdsNFlaTk64rzj7U0XnBRmLfvuvVPaiN1Y1Xj1j+mcx6wlk
5VdtscHHE7IhE7bSZ7rcQBQx09WoBD+KCN/oRHSzKD5Qk3FMJ8B4A/t95W8zJ3XtgFB39IfHKu6L
q9lV/6SgBtE015vGjHMJpiBP0Qaxt+2WN1esCAZu7UJbd1j1BuumQxaCVUALh4UHffB8LFqOkm7x
zXsWb7ElQAwV3234ntrDloQBK/5ENF+ARMJqOs70AKTwjmOqTiAPAg5OgIOky7sgJNvdsbSO4xfL
2Ipd/FDWwUFmTN1O50D7cGRX6t+BmzLuA1UrB95QW88yHr4z0wo5x5Kt1p7KaP6xQu4gJgNrkI99
CjyJqZWaXpX+z8SzEnCdAYhJlnr2Nzj10SGpYI03mdNWPn+teb7JRt/F8+kmxt1nYN2/lVKwHLIj
fUPosd2iKWDZAovDNacqj0HKnn4l/yhNSWia0AvmSf6mbQkWZ4KvAVGsdWB58GHBx9kMavXXS+o/
gBljPDCeChFUKWdgsUBZi8XSyqZdTT4aTSaRzpaNoIUruU9gGyFA1hLxE9brVMZVVSebaZqnPsM+
g0w/akA/mI43pLFjLT3K+MxsfFJdWZE5qlYCPi7e7+7RgpQBmv8X6w428HJnMw/hSW94BNPcebYk
miiu4VF/iokMMF9txKC7L6M59vOkqobXEoWbmN4i89cB+0sSJesOEIGjP+rkDfta3x85H9pYlKV9
EWyi5hBj8IVVMTkbeq651MGiQjk7FrjsaLVt5A3yZd1s2ax7kBxnE8yK86GWD3P6SDtcdJh1J/0j
1V4G4xF7ZxoXK1dcFBPWryhZNuihBL167QL8cZIAdMHy+lYI2ZkeuVEGhVBHYGQr7O4Wkf+E1w8b
AK4ajnR1D+Zp8CpWRY3QoPGTjh8JCkr9AkEzxWu0AOUi2oPWUUfi8i7NxPn6n45ND/Yl47uRe6E5
PkAG0DFwmwxYVgBrE0ozya9x3lynTOwiM1z3wXPoOIaER9plsW228s3WfoYYl8NKcU64/Ta19YXb
gcStCgwtddptoE6GayUfdvZo2DClrHMjyGNM0Qx8/8M6CPZaum6lHQL6IjHdPKaks1zrYAA7e6Qt
6s7pa6mHuOYk/DGMub+k6mpGf/lwLQ2IlnDX4MGdynahp4syATe6KOpfifh6/W6ma0s+cjRMp392
MhsnwSwBBunWiXboM8TL4m5g/0qvuARiidxK/+wLXMhuZvxGEfeigwG9JZKo963FOnoHdmLboJtm
y1C5B6BfGVsKZRJ7pXeeWn5yg6UsE2sQMEUIHtEE+fQJTMHK3ywphpXN3WULsBTsAQatFKcavDBg
7m5GonH4sxR3uBTcq6zylADFUW6Z/T271y3rOFbMgD8S7J9y76q519rnRH02w1qqHmBcJtI7GHGm
/ghusUi/5bkRY3QjpvwqoG0yEgEXBZDYMvH8dRLZx7QLtqZ06VIvV0iuBPoFKZW9ZunD6l5U4GCc
SzsAZPY3bJ6M2rWIk9U6M78GvV/nAXC2fBeiVCT8ogZ9SGKoEzfG0tGCZW8wo7gqwwcGoabetuGN
/g5eLVJ41U/Wr2h+NLp1WxJiA3sBW707m/mDcD7bZY5VmdREwJg/3KZYr3l7GmT7j+I9o4vHYGX9
x0WHvNSJTnZyBJx1Nj5Wfh3l5V6LC0+KRYTG0c4Iz3EB62xuPvESLjsG57YeZB/Z2JyWIUT00FWr
vZy+q/x0IryK/NUCOOC0IV1wF2bgesYw9UJ1G/fbpr72w4VA3o4QV6mvGaZ0bOJhh2P/F6hnZG00
qMQA+tGhD0S+7oDo1TnhOPR7jS/d4QIg6jlOS4Azon4AO1UKXwVgnsxnFROaWmn/IAhJwQ6YjjKd
BvshdRQ9rHAZhWcJF1gCyJwXh5hsKVytBUSz6SV7YWXHerxqKGAK94ZKTM9Bcv15WSPnXKRHgo84
MdcGIRGnXXXfwfRLJ0oU/jE+saXOlQlTOCiQwyKgD+gy1psUpRdY+vxk4RhY9fO6Vzwd/G2VwrlQ
/avVYBWOGNzwjQSc9+WBycOdUEE3fmnSe4+bJtdf2rTFzlFFXma5WTuzN1c2p7A6OCrtFhiMwBEY
8nHwgAj7ogR7Jb+lpJ8aCE3jvzg7VOoB5h0XhiNcxcL6N6K4W7zQ4S3pPWKr/OmhebadZ5B4EolL
pNL+T/D+0wjW3hxQpxQoMtRuDymWKA5ajnbCNV1b/YztAMA/4o1zDUyz43G0nlG/4ayUm17WgZaA
H7LLjO+k/rQKrwvOIv40NC/yuXSDk7uRGCNwWKXfI0+mvuY/5dPKFP7VJ1Zvb8OMYUu6EvouDg8d
cTtJ3wxYFiblA+RC4zDMhb5E2Y29hehutSSq0dVkdfSk2fza1a5KYgiP1PTMABU28j+Z9F+9H42j
4TAZPY/jbx/+NFQYsHeCKsid9aguMZ+FNHamBDNpK5jj519o4mayJCWcc1fiKMn6Z5xtshVUo3Dx
v3XRvmw3NPvpMbcipAwUqw54M8vflFyQtbrp0Oo0KDJW/hc3DXLqcvocSjxmG17OoFummotsBToV
n7UZMCzHHthK5zR4psVHEaItM7Hp0ulEjr2sidGiG7JAO8FXqP7Izj1LoBnMu9FeMCt1Ho52n4BR
Wu7MdZJCMJiRl6Rv1fQRMJiypO6gRuEqiK9zzVCUs910PzVXs2Alku0YH81gYydrqPte136QncU0
/ZkAmZd/I+07LfF0cFOrg/em+CSQTJIEUHqSoe7i/XGHYKvW6yH4kOt3SY12tiovifrx2DkM/Qft
IbByVjp/C1pr8/we/jIkr9/iod9R6emxJdfdIc1/OAKtDON7Eh86w1UMRum/OPRXyCVwPM8VFEMV
AnjJOQuoum+cB1P1mCaagMKxizb3EJqNMswBt8+g+zS6zh2mYdUkRMJC5BOc3gZ5AwhKzXTPWLgI
YcJRZFWmManEgcV8sKdYzeIAoboB9P4cP6fFJarK8CgacNhPAL0mvCtJvunfElM9M7rIpXNmeJKC
A0uj4n1cWPqRqYX2Ycn/Yp7DhPhdpsEOwoELb/kR2i452IUt/VjYgEC9qPHdTDe12LbJxYkfun8m
PIQ7IwH1ozzMemU3e8zmDmOhjuWSRZEZv4x5yQ1YeSNAS5XhZc5b2wK10f4UvhpEHfige7W+ydgd
M+MGpxHP7XoanEXZD/qiMf748ML4rFNvpJsuzQGcqD75c6NDS5ckBiDHP/np1XcesnZtjK2inHrz
UhXvaQ++1wvSD306VkDwVZcCiIFgBKkDQa/XxAW9yA8SrIaKroCAkTub80YdV4X1yIpPhUNn4Mgr
G46lhObIBFktiBDRuMMeDDFrEVq7rjnZoAXj5k/qvofgCr0Cg9UKcjdY/haujtsZLo4fQTaSQJaI
mRTLqzG56pErO4fIeNdbyo/a0Is4KlGliTftr2YgDOeLxwkPVsm3WG0lTtJ5bZ3EiKALLC9fSnND
VfeQpSszICc7z0ZXH2l7HjpcM7BmkWwcNVuHrEzyZx0rHMFeMga+5Ku1YD0xm5t+lP7bYfodGtra
bPZ28W4iodBjGxDAdiUuYBwICeQhweiQNeMBOqS0zsjf5MRwyJ5UmK/jsx9rZPYwCJOhDFjOQ3aN
Cb351oQf6juQEZ3m5JBiC0MFqknu8V7UzOWb15Te4FE0ya7CHofeE1LIEoPgL4j+/o7xum+Otvlj
sCnVl378Yai+DMcPfdzavps4HEPZJxijSuMzChnncOFc9hKkDmQlG7AYvYEbS922w17GpR9re5wI
zvCXgTDAXF/TKsEozZfkY0SBBmo1RjJKd3cQaEcHxMimRPuPmKwreO/xZFLkKmFqHmVyYOOy1Z44
yqJwM1dRDGjUuWBMO895qoK7AZnWfjMqnm8+AuUz5f6Kj6LFg9OLv7T6mch7KhbsGdghDHrRklsJ
ZnGH0nTUi4sCLTk0OS3wWEzoJqtG/R3gQRopjJr4q0dXKdV1yeoEMtmAvxtv4vJut2TAir1SsGv2
nGD0rcX61L+TIhhpwJrekQXAqO549hh7Zto1RLErN2b5ZQLec9B6YQh9Kgr5lfmfoJ2ITRPvIpkX
I0MsKtZV+S1iypxOo+5NPfn17pOMwmwvI7jqggkOKH6qmwPtFqjbw7IE8uVzim8yMKW/OV79Nj60
KKCVh1FjMfIY1PABhTjl/l/MuU8RiWfpnlVcNLxRULJZNkx+s+H2AWs7wGxyf8zR35sYwuiDXtWx
xVKrPe3sU+VSi2UvLO+W8qcWl9oB+l4sGsf08pJwy7LGSq6+++gdRBGY8lHkkl5Nqlsc/omhbsb/
pjj10IZnGBce5YlgJmvopy4d9ChfMb6MZDCShBoKFssEOE8CXZzig8raZPZTnTnTR5OPPqoe2vAv
hSRp/eApIHF1tT9hl5mBVyananoFJSeBisHrMsq+EkytRfMMQrZvfgou/c7Uc34MVhJb+EoJb3WH
vkHoxeveCp6AalViAmkN0o+7wMDKEAGiW5n1n15T6bVV1I+aALHh4CKsT3NT84kc4nJ2cCog9wFl
Bmz1QMJaYz+wNPpcEZAsgnQfwVOY+l9l2k7qShoPMTVG3HBAXILI76NXHPLI/uXZvwIbC1VcW6G/
7Okr/GfgkFClbaJ9keTyjDSmr2jd87VV82P9juXTlt6kgjCvxY7CILm5xd1Xh6FId3B4kY8+juOZ
YizT9AxiSZZPlZsnY3cGo8yyosh/jE8S6ehLu1Ki7vDGNaRjUl1NpzYmdJYcSgt8rxFu2rJYOzHd
sGBHTLId3A4U5WXS+MWvIaPG/Brn7tkknUaK2R7XZkAk7KkhQmeW7pos9/xRrKNg1ZzpKyGZVRW/
erjvlEPf+iuZU0mUrCKCyGnYHcNiI/MXEmIvIOdNR2B6bb93iosc7H0GGv7TeMM91/QfpoTe9kgg
0Bmjl4VcupjUfuu4omzscSZdU424lb/0zAGtCLvfnOAgeg+4v2OAyRUqqvrkPtJCSTA3to8uugRt
mHYzDGUxyF+K+YoLLsKMaZZG97SK38q4a/EWUODSbHcFr6UKAfBmTCeI8E6MwntUGAv4OseQ+SvW
2HtvVvcdR990aoTkgLXOM3IP2xncIV55BsnW8OwTgARbOWRZdxV7WVhenx6NYck8uUboM7Zs4pNJ
5gS8CGZAwWLK0zHmW+6rRABHZ9XWb4Y9Lsrha2J/4tOTWajFESZ0jUNWMJA1b1zxaFURCOtqh6y2
o3XVA+eIe27hhJ4orphTUXTNdD9FJ196D/NPqfNQ0nRxC1OCUtlXlzCCuMkyXsc1LQSwIS3cq5Xu
+frF1k+d4oJhipJrPb4xFusiAuTNS2Cw60hbjnO2iQUy7iLaUzacxA31JOrD2LyUQmwqdndYXquJ
4tD8e14ARUp6PkLQK5/5nEVHwtTKWfTkYpt+WeFPoYidWfzYSKywS+2OEcQyty4ZlxeCYHQnMlVn
g8KOUXmSfShb9L5N2h/j1ismWhuoaKOBEadx+w1uAWfZNk5f/x/aHop9D4kN6sjXq5RcZs2a67A0
mTioYW61bNxdzl09fuoaYabTDJfv+XrCkAjtIpx7MP7R9o2z6Eijr5ZunPxSS+eOZZr2lI6FZjyo
lANTFmAbLPc71aQibhcZO8ov+19QPW3xmlQoMsDxoGzgawQHjhsBF7Cgsj7dhr/T+GthDGg5TKbl
QdUwpQ6UMDHzbBmm8sryVK7r/GJxw4yN3wCtWo5JDD5HcRH1rc82tYIlcuNr18zBCUFKPNcWUgw6
iV1Q4HWF24AHKF91A25TuhMbzA3EzSqylq82+DCmmxF0/PSwB+YrHqqGBNZKrmU6GIIjgJUI+Z0k
mDN1R+XJdEnw8rW7mTSLi4WbDwFVE9cuQ4Us9fTXPK/Q7Mib2ZndhB8I9sldmGQkl7rYM0joIZKz
OrcfRn0EXB9OW0rrCvuZtDt41jiYoFKV3JTTAWC6tpAvpL94LuwLs8q2OcCcGmnD0tpTJ/1Z2il6
Sj6pGqJOFdYYxqEx5ISEsXlRs9ecAHLRieCSQONiZddsd4sZlWhrNCQv8jvFswDioqVQmOXMNzzq
THEZNEx4FhzB7ArcnEVAE5PK/Atq9Vmkt1yek30kHNxG+jQHaoLWoc09Azb8yEMzrej+yjAYsE+C
c5MCzNuv0nCDYR/UIW7cgX3GVUwqPUh733xhk0ICn/2ta7diWI/MCQgG6gjXRJZwT+EUlOmkyHkv
cCYtxmNs32kn4QyxomBVLx84eOjwqJOvnFgUAKEaJr/wpoQbCDzytebg7Na4IZxarqynQHhNd4UJ
wmnmSGVswQuUvTGnkwYDrjbXEObSiheF24LXJxwPofUVa9+h/l5P/wbpzel/1GKDjtviyGay6bRw
xnWLWStrRPWlqLew8RGYlowBEPww33p1uTcNgyQGaLqzzpTMiHYZYV7CPgaFwDbRZUu9OczAo2KL
gEHBKkgY/sU/jlfy3AGAb5ns/lpEO3nSbi0OSUWZie3VgpDNQlX2KQCb5Dcnkyt7HLUV/OM762Zh
/un1cRP+k7tj2ZxyJoB++dJI/3YIpFzCZSbIGkbhdaA/e3/BsTXVf/m41i2vk2n/AzIRT6SA+wL3
+JVNhKz+pOz79hG3xOD5AvD2gRZpPutvUV2i9DSIczb96BgcNCZdBZGVXYi4Yu2N8jo6BEbZjWNm
Qrhdun2NTwXpQyNmeCn0N9vmaFZtVGNX1K4PNKRhmtttguLShT8dYOBygmbZdi64rLUNaT3rfw2x
IbnR2ZRvy4cYTxYAMEq7UDBAX2fRvaGrN0n/9GFfyocw4dNyPstx20Q2nnpC/Ge5+KjzwoW4gYte
ttkxthHvXN5vKGwHpXIR8XrAOJIo8Czo+eRHcJKTBEeQm4++telK5jqWvI0KARrjrP/GSo6D8yp3
u26iKDHdp7R2+QVv3EEwoZC36UTlDdvRoF575cJ9rhCXiCQXMvrS5AalnjTfs4VrCY2WqH4pOXfy
3ES1wODlnMLZkydXYkksCHfQRsiJKYQKkjbPnFUGa2Za/qm9izlN5QY+ssi3de1SML1oSADFtPjo
4RIXdUO7VsrfjRsC/eYFvmDxzqFJZm7r/7/Lu7x/rcakT2G7YBerZ/W/YExWG9fUWDWyvQ+H7xTA
QwdkOOcs2eL0q3F3P7rhDqPDcyhy0eWlMFzoqHAOf+XuxzDuqXU1ca5ifeO8hDZWvUOq1MoLI5Ju
hqEtmUe3FJBSqzGZ0YpO93UqECrwW9Q+0MnwSKZpI2gFNqP0268ORnJLYE0hM1esf5wWP/GvkCaP
QM8QI7NppeM8VG9QuzuA0mwXwZ9J+tIJSUQHyGdHSmloULGmnxqxIvH3Sven/1rjWTE9U3XrlAwD
n8oLzu0IuTIR6xjX8Xjl8Kchtuh3szrUgqd9bXaM8c9mtVG0ntS022TqFvIIV04viAn1YePOK7Fx
gELWU3XHlwS1YIy0FTviQOlfXLP9VRGJWtbycRln3028nw8iYcp5vVcWmbrr4684W8dcA1l9KLoZ
9Se9mcbsdtvx49Uc2wx9K+OE21K3WQMC0OzD8EEXkKEtHePAfMjvfuzkArHGsOA8xTdhn5XiyfAO
s6xunnsZWheeMe4YfAV7J71U3ZuaU2vnMT4qEs21uwsCt2bv+Yj96M023iqMryHh16nZWfJFkk8d
uz7mH2Y3NmqdKv71CoEK3GK4x4Pi2AfAs2Moq+3ZrE8CkV2pz1F7HCF6dQgNdE3J85pERysi2rzH
Lppoi8xs2pxmMHwAq1MoHDM+VaNAdIPawdyjEu8KzFNh/mNQiWeMHsIt3YYekQoGhzRUUX+7z23A
Gs+mPZK5B1zFEOajgJkNamqhG3y1V0m7OBbZNCSoXL+Y3dVIrgGnBFW96R+l8Zj6b/qMVEooucPk
b2FynwezPtFM/VcP1n7jhvlPpPibzAB2XLyXwzPM3nqK8Wg0NLlAbpvyNvo84W7h0EHXE0leTCHh
Bjp9uQwzpJZwEOOC6i8+gnbmTi2DTLwFydZHfbWvQtlL47F3WNAeta57M4myggKZcOj/jW1kF8VL
slcia8fGQPdC/scRf4i1uaKmd5UJLj8pS1/n6mzn+CBzr+Z4WOpgH/9mWUUdNxQZEHtK+BxYO5KL
1b/FymqUL5F+LpQDbDAOczF1vQxXUg1LIy0QzTLWPnFG+9qq7CD6vFLbSxF9OdK0uMN1JJ2CR18p
3qniBMG6rcNDxtk6BF1Q1dFC9++m4drTssYHWUcfDqvOOF6N7JeMutF7E3Y3pqO46tXizNi/zEPM
5c80p1lo7XNGYn2u2Tbm9M4pU35gNJC9DFrQQ8fud1LGhWNOO72ghHzO/j75N5saEkIN/cHEN5Hh
liDzTQbeRsmOPvGn8PxD5rT9R+jsZb4gdosQDEf8V8xLFG95Fb/S/IsPlblwFnw1yHCgVOzZS1BA
JEwP6mvMmciyE+Ef1fB2ygybHya3UV9l2sWIgeQSysPO4g3TUdOuIEOtkeWKPJT0zZMphjWFJBZZ
43LjmG8SgmWl7styLfPS1eRWc3VDjk8QgIzpxhCzFHqY/BcHEdjRiERLLd+UAl/jCjf2KLH7ITwH
QBLartxoPdenh1X802qT8oBfGX1jQIrov3nboFpo+h8zhzLd2xlWB0wavKl7hCsnhuP6iW+E+xpg
3AzdL6cVYucwDiGbJlTc2oir1MRoADduNUlmCMGKc25bxOmOui12ws5l9qA+w7rZO86XkjxmlFmi
wPa14+V4CsNzwX1bSh20shK2cutW8jmq2tVQvFoMA8pKs7Yx0ONJec9wFtJmvJSmZ2w+4+EC1MWp
vAySTP1sYo6P+TVsEGHFLtIhrhZfMuOJjPoNs2kODZHD2DhU1q4oIsZKt0pQmqtxYZFvFrPj+KmF
d7LUtsyQ/VRLYmXJ52LCP/WGNcCpSL1efMNr53uGegEjyon3IEf3gaXJNrl/DK5ejGtmgjZAsZxb
EdZbrrzvkfVUUeNGSImUCoy9a8XvcnByiN2U5auiAIZPAJ3A38MX4HeZNgsP0MqW8yciXL6Edr+J
4reQnFzafVjMZ3zsLubTxquIjZg4JRus4LAjvqTgqpYnvXzaw1WMXmFv+1OcHrnAgAjpI29if8r/
MrxUudiSZ0Tl7NOVOl3ThmN568okeGAnix3jraTeqA98Z5q5mcx1k7/pg5sqXPbdQWNUUCM8Y7XM
u+8UR0qQ3ehDJdV+zcwzYyqkyo4Rxy4boN+uguEKUUEdtnp779svFSp5+K2Kk59sNJTroHz0hoNa
PC3ZKFxDr7emfhnMuwwIQna+c0Ew4U2kHCYG1xiRr8m8LHVKQjmuVX8jh9vCfiTFSVDwMGy14Tf1
N3M4xRjNlRJtxuHlkL1LMYTyJ5C3MU7ZAN+MtZkKHZWs9H8cnddu48gWRb+IAEMxvVoSlbMlhxei
nZhzMX79LA5wHwa43W5bJqtO2HvtJPhCeUHUwmAhMFpT/iouwu/+ZqRI3gmXxP1jNNs8/EIJG9m3
ZG5v1gALfHEaKKz5gOP4r+6+0Fcl+XaecwbZcQAwwtQotL1yoP/GY4pftEvPufOq9lefzzZDyC+Q
46/QsrLdYcPTbYPewwPjE1FrHiWruZiZcg3lHiP8p6Q1DbE+dETUKuBAwvQSofQHpSqKdwdscbaC
6ef0axT3bXyzgz3Wv6j8UuxvkyU2gkFW/YLjuonWIXHz0ULEG13cx4nCUaIfeBURll+v/SiJadAv
AzpiibJEnW+2lgAkrw+uFdBsjHLGj5HgsULNygAc/QgNYpvem/DYtRwh7lL178wwhF2RlXrLUOeU
2L+8LNrgdhyaSyf9pZufRsvAuv+HFmrd9CUqrmbRCncDdH3ZMeqfkpszy9SbTzH7pT6Nah7bEhSX
ML72BXf4T90+SwcStMP3TyvLsuZlpAA3KGASqqiM70aq6p182uGQ1+QJMiz7CJKPnpKjii6KzRaV
XMcCQiCDx5DeudQ+6psesBR+Nvc0RpNMTgQvKT0nl59oPUU9tMOnohQbrgCKeZVDRa5pmqGM1P6v
zhTJXkjjZE0835vagknhjV/RtNFDSvzpE6aKwt6+H76E9QihKxFRQFTXi2OfFeXgDM85GGVcR91K
Mb0RCDduEXGfij0z0lFsGn4Q4zvqvzuQJXPcd9rve/GRxVttfPfhjzTiGGgkel9ohBR8Uj22IJRj
zrNASFmdZyN29td8VPmwqFGAscDS27uBOqTkEaTpSqPVZB2FdRqNXWK/Z2Q4Fxs03cgVjAczWj8H
273EvUERSx7Gi42ufOK9dOZc1WfOltTmtp+c1cTzauUAsNhZwUBRbMwFTAXekvpV2Azh/k0pCAj/
z8gOqrkXCBOwRHeoCMMHvjBjeOrGPk+pRXkEotXcTNc1kO6jyYuRWJ4z/zp/jOLQzPO4Zo+TMg1v
BlYwncJloMJJWCyOwW2o7mViUsD+c7KzVpBYO49Z10m7Q2KCATgDiNwGu8H41HoAhtnS+lIRNsNZ
keM5xsBYpO9h/hW7V7PYifdALlwAlUyQAbIJ3LSMA7QMvTMiQ53Pk8KyHsIXsAmBdVPlDM5Cp5Vy
QdMZ+/q+78JdBzsu5qwlhEZDkDir62fPogzaZatuRsNTgJoVzwK95SiuJr6AGNW/nq+yfK/g0ILc
IBb6l65vNNq41D8nyH9z5UzfmKHUVmZW2XfVLtl5jzl1ASI+Vg1nFwpZT7QpQalkf7/DYLI/ZXhN
J5XULwib6LjALBE11faZ54zdIpj2k3rQup9KuZE8HOkHPlYU2O24xvXxUv9T5v1Hh3aWwR+jzZYH
wcG2ZkZLp/rO/JXVU+EEv8qw6sUPw+PU90wgDoZGz0WHE2rfZeW+WEhuWgYQ4j3RF1XIXOGRckUg
P/cwEWhHkQMFe4wGGpryaStvHZiFNLg5zQWrGINIs3sFSNwEz8S2GXDSQLSbAWWD1kNqwAkXuMuA
r4xMcD4DVwpu7s74Zzf3vOVbT49dcgQP1uMeT/2dUf3h6rTUL2dcClJzcXnpracpBG5PPr/Jn6E9
w2bsumcHh3ZwXwfKMkX/jPRybaXXEbOdRJUb8q2QDLFIGG1pM3Jvliuyx3RjHD1LNVgXcb5S9Yf0
NzMfyl6J6X1kltmgW2ypXotDPniuicUjO+twZeyNqHcEnHGC7+1kH4oTeyN8fF8VkWGTwZqYSJdJ
u9ABWuJYtMeegOxsl5RLxVoF+H/VPX5DUXw2DDIT5xGad6f9A+xQ2pehuCNP5DCosgNXch3zGq/G
mvL50lb8HTatEH7ItgX2umyqTR4eKt7zJsuWoX4TaMuBCs4XURluRnnP5R29OlTOQ1Vt5T+uVc6h
kqSi9BGEdDUvqQZyeYk2JLNv3XBliO9MkOpvmX7kiuo/LB3V3hsYqkV1Z8XMSoMVZsQdVixwljkE
Ws6Wc7lB9CRIYNFvXXHXPrPkJttuId9yNp0qnyrRHx+aw93aknCoJiuNeC6OY1T2UXRHQVTw8zLK
YT+Ovte5m/Rmc8BDg1A7wdGqoy5PIR/lrrHHfseD/WEdVHedV+cW2XwU3P1262vL3N6nUl7Ali0j
JkZRABIRiDB5Xy06bp3F8Bq7diUYSE3erMsfn7UdILW+4WdWU8oeL6lXXEhlu4oendPdAaUuGc3k
E9u1+ATzFvac3/3CfmhqolAidINkaRlHZbqaLYCx7Ka21wHQpr83068E6Ek6/BbmJSm5oxkl1Z6D
gAYCL+GlNQvR7pKEH/74LpGwcyC9R+FvLRCZOnvgdiXJxO6wrEp3rVD6KR+UCM58VWLzBZGaUbio
LHYoBfHUF0hsMMSy8c6616Dfps8wQhMrBJCyK+ojmmMFySz6sAHIK2qb2nwbYXd0KHtd93fIdxNb
DMf/6dV3XR9XATh4q/2gUR5LmJoO8hIIUSFaDMEQKo04V+OdYq66hwWEFC93uMMlxNC2TJdc7iUU
OxS/GtN8h3jdVT99Ma43ux8NRcVAzjaT1kOi7XLrUFEeDuajT/ajshn4BekjdDCNDUhhbjlmJjO5
JjljcG3Buwcb3uCnC+VbT7KflBS0NiSouzCOJeuq+qpMR5BGC5pqjCWcgnnoWeBbYCoR6+2rq47P
YBZLi1UMm7gpjzxyOXtDxj6F/ZtRZjFFgG7UWFwh/Vdjn4f0JAjlauOSo5u4HIjG+r/RhoPC+F2i
mMuOevliU3mNqGGRJlRrHnARn0x1G9D7k0FJUw5BoXph5tNYn9ojir/RdSvqKjYXavBu1B9V/Cug
H6vkz07zAlCXz7LauQBcy1edGxmDv9yL4cIvGaqCcE8z7aRnX0+yOA1/xQguYzpc/5QGuM69jmAE
crm7sRr0nIgFNx04LLiH6t43ydRDjdYsJWooTnvmC7PkAt0/50vJe5AOSA+6JxaVZZ3cE2vyrI5o
kEE+dOsLM5s3mTiS4MAGC0XcBDpoUciXUYHAPyBl48/mumD7zz/HvDzKiIQeincbMQNhSZfKKRcF
0OqOHHRiblpTXQv9ntXvsVJvTfnEn11HH35ucmehNrWvnf3RRrg4mUkZ3X1kHptSRre+tp6QC2jx
qW3+CDFcNYjqdAoDVIJDMG6MWKDFDi8VQeU1H7/L4BA6adgsFEAVJcJEQXmWmJ9Jtm2LS10fA6wH
EShiI84fKfZ/FwNepXmKf0nRPxrZKqIAd+HsjKRyp7rFXGmWNzNqEc8BnjqJloseqBzR9stQ6i8C
tkrbkXjoVezdVIJh0ZF20JCwhXmT/zeSoxb+cyHCsSpkY9scJAFaaXPPyJMIOBUd0xsCL2ZmC/33
pWfdiOMBZhKZOehXHPbQU2yxx2IxhPmvJ/kWrif9w4YMqW03EUnlrxySEyomGLHkDKPHwdu0ED06
CsYsBuFXbpWsR/ETWRZlh47+Bd3i6NUjqxJrwvnCxGWJuzJnyyfGCNUiLn+sU4xQBzgKFj5Yl+pH
B0YKaZ1H6IiNbBUj78qHN1JiNlN8GyL2qlwcCfofDAaIq7GO6eZC17Dmk30m7PYVPugZmdlOGC4C
zBR9a/Ol+TAP6iZ5YV0Rx9uMxJPR9ZrZmP8Ixt/WuWKwwmF59WvOQTa38MlEfnWVD8X/lzkHWIuL
YXx0/jXVPkT1UQPOozuYTnl+CuNPXb+WBFUGvHA1t944sIJkuUI5AqVghJEVcv4wM6z0jCv3Dd/0
ItZe1fQu5OcUv2vusWGNNjpPFbUOK8+YVbdZ+YsAzOeLzpxa53wMubfIhmR/yMhlmpxTNlTrkKlX
1BxnD36pouKqf5PYuY+zSjYkgTGLvt2SmhFGYU5XDTHhpdbOKmkzzrVP25e+n28w0B4gOhN5Dp1y
T7yoG77HiOV1A92hQh5TyFegNuiyeJMyM+zwiZH9tsgYNOqo+yzsF6VpABeZf6H9U8XX73bcM3qx
GhRlxV4BJjeraEsywaRvqcSGBAcuDA25+HdXsyJrZMCJbRyKvmJxW/1JQHM2TwWoMi5qCOpGBMKq
WlVtvQHZvYoQKg4dRU3kI83cmPWxjwUpbcldq79jEhxT4ofq+q2SAbk/N7JBTLnph52fl+dIJHh1
nBeV5VRl0Lx244rQacY5n8X8rc8fRtOuRtfiLsjZhVsuitW5rQLcEjHA0HelbvKLkEBhZfeXGfGp
MbVfBTVT2P8vUFm0zC4V59WwzoQVgKPhgoEZYhoS4emAl7pdpqgRmJpaLjY6j2svlLjvWHzEgKP0
6AdnBGBNaqYQffpWmHudzQGSVF9cffvd6Q4i5rjt16JJ99W7Tm0zsUguML5K21wEyafd/W/WIrZb
Ad1zJJ67QkLYNQYcY6JZktiLqNx6JXzxaXom4ABugymxv2cJF8QmY5pmOewLJzKPBMUfa81Do829
4VVYl6h32RkDx4Ok169dNDRdtsjEd1H8TGqC+3+CQejVbJab8gs140mJ30PU58qHQ0lHfVY7XovG
F/1nFCAsYim61Woes30pQQIZO1USlKQf1eCfyr66RKWiLhjSXUrDPI9m9sxZ1dGIiHzXwrpPkeNN
GpmhycEMxRyCsFDRBDrYduzi2y5Hrx3+wMwkmCNqBGqMY9jrz1R546SIdafuHMvYJ7mN4aqncjf4
Zc90MMAB1GRODbFyuGnWN5lsE/IeAPb4Xxr5ZaC7IcSWVf0OcIvB6HDo77E+Y1hfpMHwzSS/dxOw
uAvx/ix5CUj0Cb/t8UKBrCtvsYORiBGIgyom7R5lBe1BfRRJDGyMWgtW7hznxATAzw5Z/+rqCcY8
SnOEKPqy4Glq+CVo0XvlcJ2QbN7nCGUdaKFenH4hfg7aW1deRQW8j585XTjIAbDIvUgbOzxabcHG
nHnk0tDg6i979x05QZwbS4ON6DrwH44CNFBfqpzfitN5oLZfYoZbcFRClhUcWYmzzCFRhdtE24am
Bfb4OfiIz6B0srViHfMjeNYr/AiF3XgmFknSOPmXRoj9TP6G5O5adJ89n9Yd9WvNf1X+RqgXddxn
9W74y0D2OaOyqJCLzL0sWzatuZBVifqDrKtDkaNBv0wTkg72aj6SmhNNU9xtNAxDHYO/IWJqIE9J
/yPMChgxxoG9rZMXrfHdfhcle+mZW5ZSsfZezVBLZAOYuCUIScxQtmm/BJinUnVa2U63TjTqKSKD
MziDqCmb1QhL38ceMJNEOnOD/C1DGhioxdbWHxHS/SEtlvNXyRimFBIfU3yXUAKDdSWPY7tTHOZJ
2+yRK29t8DV7DPhfhaDLWNX+LoOZ1YCGmV6VyEPKGbD7MXgErvh0nPJmR2gnwZrXZDhq8woQrJYB
6ErHyjEiRyJ474q58+ijVinYf4yMoxM63jyoTlMyL3ThmTaj6qGG8kJs9yneA/Lr/o00AbJrt9JN
caoza9IYxobplneKHE6TSWV1CYp2jegy5dEIyNPbM8UdxXoOJAAgRwxVD0TnjGkpNLycsA7VI83L
TbbpsLLSS0pkYnCggSDVYRYiYxQPnA3KCfZMfUvgqoMmkxnmsDQZ3EvAmq9tuYb5YiZriE3YRkYW
MOVm1D3dQLfxVHC63/XqXOiLEm9PToSMHydwe+5coe2EKuKLf6dr4g+V7WugegOLFnbA+F5QZrik
PTfGV4GLtJRnq93W+V2iCRh+G2rtuuIyat5Ib3uhWyRrIDXnuIzvjgn7UE/cFsR0yOKYsshvOLBV
+3+86Gh8TOq5adhT6Gs9cA9000zoBGfFFK6FiJZVPa3Rq+NuMAYFhcxTpwVK4rcx7ryivgYpW6Rg
WxKqlbCdhdabqf56MKkczoGObb/nKhmY6uB1lTeVtbMgnpgPUOcDEwR1shnPGBc/yu5vAnHbwAjH
8U4mzqkbVtK8V4j8pfN01Jry+5IEBxkdbepAXXEpsA+hcXblxbRZr6h7N38Odroc6aSt8sPQoKyq
hGtjbsUJWRXgFdPAm8ErQ3rMjGtt/IWsJRTtWc40+37nYnk0s3+izZjB5Qi4j8QzE3UdG3Ri/ImG
2KvyX1aS0gaXgXLp5KjXlEg27NvRW5FsiC5iCoOQdzPG5Y4pneZfCvQQKXYqxf5xOSRGmsm6udet
Z4AWxgECzBzFDWQxEI6vse21TbDMw+ReENymXYboGE4fiAYid56oS7MmjEwsA5uYUve9Ha+Beaqo
wuHIe1O+gceCmckwceghVZ0Vej6+9YwM+beJGUfLi8dMHS91QJhqslIs6aHe7CARREzB/ZziGO8W
KjNNR/IBy1r/08DTxL2De3OtldsoZDsfBDs1uoT9d4LqXy91Sop47ZhsEJQ3yUGuYWm1gtnLiRRg
ZlCz+Wjjs5pS+Ho4zbZddJr8m1Pf7QSJSo7qZ/C04szADHIyCk/aWcmK+ysQ8xwJbjoSj99IX6bk
IvlvVn/scqRDCIJMF6gYSvVY3JR317WWbvARk9tZ8a4IZYFOizw2S2DbXFQs/HK2FOEms3c25N1C
0/eBwgLbpLHg3Y6vjvaagGyApONJZSLUWXppA7ir1pghA5lEgGczmNWMel3FNSu2H4dGCJf+i41o
gd91IvGg8oHXuEowM3AnobldAdux0KhaHwKETzRsfWtX+W/DsBeV8sv+/J43OatoC589lwjJDypB
qAFHAWlqG8vxOV8ggBXI4BV+aB2/troNkx8t+mhZoQ32uG37XV73NKGdR7rmutPZS1DLR/guegaD
JaETRQaVu82az1iJMD+5yzS6lK4DcdC0kaYzodKsbuPo7nZ+esvPhtkACeVolUumY9NDdWi81Y54
6uxtYjesJ/9ahDUlFp4MFYzIqTeQYqQ+irfS/XW6Yzy0bAkxsWkhKxx3hbjzX8QYztfCgzTQlQUM
+Hzov3V3nOSIsgQoPxPxFmNFYBJYBpzGd7mpjKHZ99b/3Srhf/RigW8tbfrBlhAtJa8R1+OjaYZm
XaE/sXR86ty8HXteyq5ENO853CT8AcPWIQdN1wRYAhwdA9/GZL2kol6X09Nizku5HLxOyGJc4oA0
HdY1JSLyxpg5vqHjguNJS41mhwBmaTfWJppgIkG3q6SNXnqejTyiCVR3aK8Ck/xQ/N96t6zVuzmE
KxIJaeWfA4+/znSwIxeO9DNp/UJgANYRHfOE7POYbU2W93+Y4BinNT7LLYKihe2NRYr9xB4JkjY+
TRytKZso564UzGTTdY/VNOPwSFDc+wF8TJw+cmD+COLYQPAfObza9pZ2jOqctSvGFZ+PGTPcwpYc
RU39rqBJq7GGt/7Obr+4twLELwUGhjQnrs1WnxH7L8BouCrs1UTgO1pzn+BaRZTXfDJIkq7ecNZm
o/yuLOj+QwHNoMCeRKggosgk8peK/DeqgDaEcQh4O3NnVg8HhN3jGzQzOkNMDzyyVdV7oWQ+z64i
5jrveGiKGo94sJXM0Hv5L2svJAWdSRBfkIH9YmP6dpFZmfV4yq3nDFlQ3UOKjqCffEy77cJJEbrJ
BN6TS8CEQOoRuOHJYrthV9/8wWtbGFt1+uwKDJ3Mp+rMk0TRucX4wGjAWiefacarCKGRrzGyxImc
1O7eyfYqCDOrctdtGp2rjllbpnw69ai/dEBr7X8h69EAL2bGACs2FgbYWiVGVJ8XXoIp3e02Vn7o
UFQM2daI26XDq6xOmwDd9lgcFaQjLsM7HZRz3n+XdO4jGhutw+kNIJzLnJ9drFr9DH/Pm2oMviQx
2BCf6xT8dXGXKCT8+eMd+CcSlOnmiIBjbJGPn0oE6USWv8SuuovVjCCZeJHr2S6dmK6gFUU/VbQP
PoYt4XZwrrhMUBcYWrBWsgO5N4zXYJmX1YQlZqZytsso1Q5VHZ7rEfcPNpkWUqdlyY3WM/01c0re
+kIi5Eaf7bx6esvsYVNiEBGIGgsWt7q8WVyPrkaz29HdV2FJvphCIv1fNqbjS9125ygk/hKOnKu6
tHBruEVLt8mWdBZrxaBKohP12RdRW3Ut67GQStJ8+FgL/YZTNHK6pVYZB/r/1yRkWu9Adji20Kkp
opYu4oe8LRcGbaqCpSAj/mZsodfCdbMMsLDSWSoG3HYMV4CXWhjXhqFsFTrflgPkafTrVne/eppU
n2c5FtrfxG6Mu4Ntq1g4urlkZ475ZqFi4S4M2gMjeY/N8hnSZGosdmWmM7PoPIkVB+XlS9f92jD8
porCOaygRTDXD6yz1sfLAdl3ilAHirM3O7OZ43lG0LP7pH7Q1jLbtYW1MuNXm7G+QuRiOv6YEXRe
43us0H38Mx1wNC3UayM+uqiaFTt9DNbwMSpHhH2DjvbRSYlygyLZrXO1fJIqgqy973EyiuC7GJN9
F7izPnaZl+WrZb/KwoSM0wDHLgJIGDB+5NWtH7ZztI0C+danW5N/NeA5DGB1S+dayv5qIvb2ubIb
7mEDrV37bNBYEYiSwLvOHr1t76PA3WRGgyyAUy0bz6Hi/oxVBD0PafKAJKYOcS7eWxezZkHdC9yJ
JGDdRC6pz1aqe9EpzLbNXSTtTR/7bNJRNlTg40h6wLyLMl/i1Itoe8QPvNZFEdO6zqIGrkdY1MKM
6XDfdeM9YTqlJ1+tzag9Nn8Jk6V70gDbsOwMMPVFzSYZCc+TIfmrMf3DWeO5b1vgC7g7iuDfhJjX
D9qRDU2Nvxw0Ulje9BzLjWIuUYzg58/zb2blQ0U4ZPZTu863G80SLkJbtH4pWCayKmBf664Khmsj
Fra+QVGNA81qFYJGzq1d87veKKh9DV4egzFF0ee3dA739CnXCNbr+mfJUVl1nMFn1pgq67fQuIOV
r9xDaVK51A8Xd1BM9xLujRZhDIEAhWD+/BFjDzcCnwgS+mC231EbsA47uva81Z71RT2q59+x+qoF
WNXgkiWIgXuswJzXczRGMYKqbsGDEAakMakbbA/WPe1+TOcLRKOKnFWvG3cFPsaEgApO97JjW5vh
V7O4l/0MrKcfbSa22eG8/OXBaPid1WD91Eh9+JgCWl2FrN4j7BWbOAePXdmHKYp3MAvJFZtfbsK8
Qb+es4bwD5+jMkZTL3DsBS6YM64SN+g8bZbYIsphz278Nkb7gmO0cuvVVDgfXTJkjLPsNZUfyW8J
S1bonWSeWbCm0ai65nUIGRYw+J1sVEE8jDpG2SG8NWzX+Ys8l1/uoG0jCQuc55qJLIb5nQOBqJZA
ztV3QV/Y6MsetbdZEZadw86512SRNFgNS4xIlexgX9ovZf41mbhaGe82hovbjWC0svEsvAt2BmHf
2cU4EDXWQ0NWeTWeaDWrt6MZ07JGK4XFdqnv0/HqB3LfkJ+c1erRwJ4hinSRmUc/zTYRmejQ+T6N
Tu4yxwCC0ZKFukvm4DnzVqo6q0B0qQxo9C77U9gqJqrCzQMRPZujhPcN71llIvJCjqTjiOkZO0aJ
2PRBvq079PPGuM6QTJIbs0qo9ywkjboTrcsGslZdfY6d/ZZaIyKt74IJpAa81vb1RSw/MnL0YpP1
M4dV6sob+eRLg613W+usPacTQLeXiAFFpcJC6IvTrIpPgOwVDBxA1t0gfhCE8+qYNMmSbaLUllym
pAQbe91pPbACdXEZ9HbOHfmZw5IH6tlavQ1xe9GoefLJpqiT69q1tsRvv4i0esiwp694w7sHfjVd
2VQtRVWtNNFtR4oTV/qQ056z1EyhKnTIV9Sp7jpsa0kZbHtr3AvVWZddvq7mrgdmHeU8KTFkCDi8
HezIiSOOwaznifpOt4UqRfVihIVqH71GwTPItLPpIgNmpidHUpauKVqAivowG2++SlQOHip8rltX
AXfG2TVyoMW4/nJff+rYbNlPRC1hn+zLdLJfSfPz8qTw/P+ZoeaKopcXvVuLEoWFT17uVJxjBlui
Xjm8YqXyr80uwooBR7OlItC0jwCD4Awc1VPVMA6ss78hmbySZklq/t4No7WT5ue+zncVcAaHjzvg
gCjBHOX1O4pTugF548OP0UgJRHNdO91EcegEJYgTsbumqFKgkDkNtWLunmTgH307Oduts0wH+jYi
ECvMrmx74qReD5XhxUQUpnrsCUSrbqJ6umbvggiMGm2wykBA4ybBBG+r+hHgbNG8CgoJ9xFH2Ed9
CwkRWQ4lTU/Nt/nDMsfRo0WPD79BtsUKcTFUxbnHqRkA5Ml9EhvYGvqC1QBFsc12Y2uxPCjLAa0g
/n3addVWiSwp1nmzc9CzppisSphZJm53IB+Qjtc+XBrLhseSv4U0qFGdcNUzKuJ+ystk75BMZdfB
kUISRZ1/ijC7iC5fhRH7KiXYaKO9aWS5KqnLge0j121u0lceNe5byVZgwAA9MSoZM85iv12x6O87
ZiFqCGdOW/nwU9S85x1mK7sy+H+IBVvYRroJBXOV3t+V5B1ZFqQmvilLYCV7WpIMB6SffAaJxjuC
765ER+5gRhXffvVJhKAfv2lMHPJAXbqgGHLgUm6xoTJaR/705lrkW4U9dyd9EFZv0/iqAYWFbPN7
9TXLl4mKzg8+YSeqRT9RHPrWZTIVRgRE05jAf1BwzFoRe2TIlYPjMoARu73XMnj1u+BDEq2ZZOga
s5pXAakzbAgf+EeNsAK5wUZMCNlTSjH8OiJO96bl/hjiKymoqgPl7hrWsdeGdW8MmNO11UjpP4TK
q+ISTCHlUfp/7fiTRUvJ5RgHc32k7W1XgYH22ZiPeHJXgfrbW7+K6d9U+ot5Xt9Uf4bVLwJkEkOq
Mo81dpVDn5PWKxB8SwOnicqcIONH1Y2rDpt8yNgc004mHBHYeBV2uFDdgOy16OIaCMTs+7D+iAqw
JtKketrQDL1aoYshDOsuU+LGTenk/WXSAK1w+undRu7UYRptteg44oQpw2EdKgw2K7HTDLkt03Bv
slcd6odoTu3A5kdlDOj7Akc2a1TsDhakITxWJxx4G01VkG64V1iBcLYxV1KKo2jYZKI7BOyOnQTP
QoRxVncwE+VkpPhbG62HpiIZbXP+Utqs6rT+N43D1may4nTV2prQpNkt1wWf9ki2AiAEgOiHsaue
tpPuYme6BjozNDvaCmzgBRTmTmVeOUX7Dt20OpKtaoFksJI1LOb1MLwFzvhK0ceEVF0lLsRaAymE
KOBARGaOfiHFge7sXFgzKub3AAtm65OfUdRgFgcGQQGqVJazCJL1RAN839xG69TSM6fE8qp+/tdA
Tn8pYuMasORrCS9pmHSmU7XOS/WSIHFoXX0xJN9R8GBLvrYV7BKQHZuqRv077x5gzXQWNDljX/On
lQbrKDgx1px7ycpFcEb0iHz7AcpKqCEpT05NGb3y0p/GKXxzzIR7QrfyxaA9NabyevVk2LSxC+Cr
CKJKdlQZYi2l+ikI/SG9eQO893cs1zC4vRCRXyg/6ASpXoMXCn2MRchMz31IqW1YKGJyUEZ4anEZ
pRDvY3tfaN9VsK25G3nm9ubovGrEr9cAorOBT2COM6RL8Kdp37nDj0wY2GNvS8hnCcml1AJOSRC+
I3WLY37KMloXbIbHAmfrwGJJe5kjcRqb2wg9XxhXP/lAfqdF05U2qTfiO1AZUnch9QjHjwNMTrP+
esZHyhgcfbgINaSDMtLuqjZTPGmpgcaZ4o4sF09pstBBzcuW7hQtgYk+OFZ/TARfgapitaywdsBf
FcZlUOv1PIXNdatdE3A7u7HA1gWwL14H+abirY3gAfnjTquod1Uu+xJ2C5vNQ8ibWlXmk3SQByLO
qy/x5ljZfGhH0PSiA43OxY5h4bH4k8bSplBVCO5hRfaiqcytdEYGOcNNPzTWqqIdB87jaAQT2dt/
UT6vcPliJhYIwdoZWMZHwExgQNhXm+jbIe+Mijdkxa1ymS+F4zZm/epi4s3ifBcINnOyZtecLSTx
YA2OA8WqtplGOh8e07Gntw7tbz3vnzXHTaboFFwC/ZthP9MKgSP1dZEEM+uFBVi1N4JbDuckD7pL
OomV04TvAVBHp0j3Q9bcOjYG6phulZqnbc6AqNDLGMmDL3Nv7H/VNBzD2mYgVC6A7K+KnldVEjsF
j08fxlXP9l+fDUK28yZCGteh3OWAIqoUeYrh/srUjNCstsB27BsxhBGeNs3PnjXHDXEECMqj6SAS
sH58hkWgEv6Vr8rePbZ4xdSpew0pvKcR31QC/qcEkld4vDJbewjwLchpTVY9BTvTb81SPdV4SkEF
pwX4D1IeCKtBL6fX6ltcXzGauYm1LfsCvTolYaqlZ5IcLqL/KtNn3037SnA+VubBNVTunq850MUE
yleKpTZg+QPtrEp3Pw3j1i4rYHKutuolY6UQy37QueQFoFNUJVSi7CShLLipi+2Bsrmq7nqOoCWP
1ioxe02CNMJhfirbvWFbXCEBaSYthRpNg4li1e/y13K0NpaK4NcCQFSZuzB7qj5SlDlJhDiE1nbv
Bbikqh/xEMyLvhoLIhMpFFyBYXqJfuwn6xnUctMYxqmLnLXBztHMw4WmlrvKHjxRy30mC2RASMwY
Wf5VfrbvK57D+RLsG7zDqScItjJGFiK25fVl/eyTf0H2NUngJlXhAfnmGGLLlHeeMQW7TO23UTJd
/LJcueie2QIx+U4WYsL2hbPZmA4GMzC/tVdczOibMthGRF1qn9IlTN1dOtBJK9U+6Q17kkTdtMhV
svQY+VwmQUeG7w8PBYYeEvSgGA8TLRR0RuLcuYPNUxCDqYTm3gXmtndhKbKEKSCGVJqNNoex4Zjo
nLH9zWHn35PPEkbRWidvCbOEsOeuYXa5WjsSsICAsxJhARiSaKsWPe4y9wiSRnbF1Uc8yF17H5t2
2efYCcyA3Qilbw0waFK+MrpSHRmmCKpDGjrrOLa+gx7NhtpsNDFxIK6c+D73ILHavNNvsUZI/+Po
vJpbVdIo+ouogoYmvFpZsmRbcn6hnA6ZBpr86+/ivs3U1Ng+EnR/Ye+1WbZ1KEk+K5RxI2Lv2RyO
VdIgMf6LWhT5Hl7NRYrQon2xqv6hMLGnWOaD7fk72VQ4ucbjKMHuZzFpEGy/Dc86N0F4CG1vI3t9
NSwX4xzkDiaq3hRhSLu4xsWc/V1ngbX7KK1+k1ccpigVcyaGvYWlVu0jjRKWklvWzXcxfDZIpMvg
SzLahj37HMystz21I0COJOc8/8y4keNkwpQzxqd4YECbtt+uG98q1u/r3O2w+IQs4B1rWGxIGQZo
U756/YNflecoyFZjcfMWSz2mRD+5N+v8WOAQ7tkAAUFgwsa7Ngycj+5tIZ2UcP6ydK/q93xOT177
5ECQSbLpjNljV+NpCNzxIU9nLJ04ARCN286A6Vuv0pHybwELDP5HhWTA7obnaSpO3iBugqgtM6pe
nZgZ2ehuWvRAd5MJTxCoqzughqSwDGWxOP7naxzPwDSKq+XVaBmrP6MOWfYNzInSH0sryr+Bh67r
JNicdHxHZUciUsRcSCc+ww6nCYmiCndpQpgSiZYe8ApVZTsTLcpcX+qpfLItcq5Qn5Rp8RgIOATe
OYsS8FW6IAIvMyhGnPsq+Y1Kj24WUV/MlqaW+ZYJ3nHEIdkrQC619RYXTDEnvaiNgWBAvHUyouBZ
bcjxt3OYpkOr25hhdzQnl+lPtcumCEM8IPBWnGuNXyhQ63CIBDoaqrQ5OMdlf3WQAKccbYbZXiLf
faqy5OKZ01Zkcj+UHfdnh8PCI8LmQaqXOXw0JsqZ0XtofQvrPy6ConpKlX2aYn3wcW/NaIy1MB4N
38MqyWCYuEu77x4yiNNNDJc/mIPDFCFrtAFbLzNn8hcyAwsm3ZTRdOcIsnKy0AKB5EGM5qIuTtlo
rpr+PcjbXSS5IqHHDV6zaklGTDiG+H0smRBxx/lpMaLXlQnZV+yozxfEt8XRFe2yrjhIQ14MLush
injqSTsHI5UUACXJCZIjneGiV+eST230vCaDSbQS40yBF8uVLhYtOdo5O2W82GJm5wC3okNt/k4E
Rwj2anlqHgIoKBnAYvgzJHjbh05M+9rgRxYCkwX6Mwn/IvQA9k4x6K/hKfb86Enp7h8ivL1O5Etc
J5rpAr0Yplz0qQMKR6i9nVCv/hLtnSLW7JBRpUsfjHupDYYHKj+0FpjLZMDZxcf6ldOn6cXtYrDX
yC3nUxjtfR+Gz4bSfxwlD1MjL1Oq/jkeqqASbaZJr+jOEKQy9qaKmPjeDwSDHsGwsqNvLLghQKmC
tvVm7m0/sXmhu2+1CLB1gf1RhO6pyyoAuz7OxbiOXxgkryMV4c0CFnzHnXbXVRiHks/eem+mW13N
uz7M2NMRljqowxLfRE95Z9vx1vOmvzZqOPUoVeumJtYTKrpVUh1zn/SQ0CGRo4HR9IAzaQZZWhys
Kn9uvDdh88Q0FA+24wFUho8UQmXykIiMmpTagc7V8NmGJ41/zQxAeSI99pxVE2wHb4hOTm5fCkJ3
wDQ5qNn5yxNAfH1Uf0yVeHUCIrFp943CO+StA4IEdmVoyV3hG3sGmCtq7L2ESpX65s6gEGa8tx3E
8JyWYlnv4WDA0MWJa+T6mKQTCwyXYVO5biP2mXl70yz4tjFvfjkM24mjNEJ6MGnnogHit5766trh
aLm02oVcz3l1LuDm2Sx/S+NfqJ4z4vAYz+LTxqQjSqJ+ZwQ+RB/RfDEwxM3voPY0WrCNuDnLFEdn
lT53ZPlIpQhsLY9ZPOz9+nugzu/0vOr7m0ttQ7eCsxzhW5tdK/xbeFIB0bz6anxXM1qggdhzeaPr
/VB4+hJL7GysyUZeMe3RcI9x90RwJbmvjQWoQIfVJ/dRi5QsXYQf6wFQZ+iQCea29zqqrlk63NzS
uhol1OHZBkoC7tF0n8d8+JJRt6+mvY89sm6MddVRA0oSOIzwo9LuamY36zNwMAfMnoyp0slCljDx
TbcW04b8NzF8opEWn4CZ/BJGfu0n/Oed5b8MVf+p4ZbdxXoBpFsnWJy0ShFco7m0rwhnr16KJN4Y
cfRJShQLvVplu+CrfNxb5meNQzrnAyzwwyprhPk248Gpq0ftZkeLhCPhhT8Q4O9ZxMP9ja4B5pDO
4dssh6fa9h5rm8gVco0EomoUIk9cDCOTLCZaBsrXpHgopLpazPXSSRtMysOd06iTLEn8rGgPFdJo
ZCbSCD4bG221aT4brXX2bRxsQ9QScpTsbDQxs+1cnNLfRXG60wFSIuQ6cqDSSsUzEH9IRrDJmNhc
RpPJZulyOHQxuw8zoYaAeSN0c0trZ2uZ/ouqaWzabNw2XUSN6KAqI2+lkJ8BigC8XX8J5QkRJE9u
F7uYaCfczzDXi9SS1ApIWCKDwPcQQHW0ZA91ibmkb0MbcVK2Fk3UvFg6enSC/jbQhDLQBL0oAMON
Chk75DQ++50G0tQyuKMXfigQgphZzBRT3wd81ZVRzHdjQCieHym6w3xnte3GpabVqfHE1IKYwB62
MFbAaXhTmp4ZY3hPg5+IHsgSZV8mORTbNKZnGd7oNf/oUPEJoTCrK4ZjNcR8FPJMHpnRe85rzboi
x3eZj/pX9Ow+BTkq9bwac5Tk0Xgv2HUa8Iv5cGiWi8MUj1u3DDamI/EYeps48AmnBlYBZdaiXUEk
vZ4hABidWLt4fzworw5SFZdxV5d4t6HP+3XhL9FgaFWq4F3Z4AIpO1yt2T81X9yw7qqI/UNn1fQX
OMWTMUjxry9IatriBaStI/PW52h2K/eCE48A3BA/mQKM8U93MLLK97KtKNns+8aZTrpyT5WeL1WR
PxV9tgsLuGOicQ6J/RzDArJbhLAugwsk6A7b2NXUCAQKnnD3TEYedWyv1DJnDKozC++/vAKD64Hd
UgnpcMXcnVFyorEv0ksdg1AvCQDIDZ89FcJXxdm5mbVz8zhn41Ahq6zwjGJJxnBXpBCqFGro1GtO
RtM+9UpfCLvbVpQSQKPs9ypHLlGlHRt6I1upxseP68LXEBvV1/SpdnlzB6atQ/XAVOyC3wWjgPXa
iM5Ek8Wx7nX0Tip16SWLr9Z2KzIufPa1Zn2URv+mpvI7SIf1XLqn1k6ujLiZKYFnIWUSuG+0xf3+
0wes7duaQEbNa4hZm//gQUSQnnoX1XyMuuyvjAoCzYxThjZdVi6PQvLk9Ej/+R9ZXjCRanW4tTxG
RUV0kpREqY8ssTZYQMQM3zW+RA5IYkYEVLeZvGCdsXAysaRFMSWtTymmcGVbdfjdFeU9+v59Q45B
ZCOHFfGfmQ2PlQD8q4x5Z2UomIPJeY598dVL8Jkpcq6JMi3uPVSKVNKgxqeGeQxZUt7sBndjx6Sz
hBVTyi5d++Z8GOyBGGpMZVKzaAjgE+PnCbGq1W15EWF1dsfiX+b15H2Dj1VRtclES7ifrLflQMSY
kR4Loom5btSROhVXA9IPyz+U9DRu85GjDdRz9NCY8K09SFjMt6yc5Po8WDle+lxn5o6wXwp8aM8O
id21bp5ZHW4EDG8ClnAlxeZjwS5xdrq1YSEPstyLMKkv1YSlRNQHPjxEZMZmWJxRWae3jJdOwywu
YYJchoK1KfuzMO2bSjjwi/IcZ8G2KM1/mYGup0YN5LsErQsd4QqvtgE0QyQ3eEUtdmvUKIOPjshD
o8o0SyBiy58kwrK7iX1o4bFoY5qHABHv/Tw/jx7kQB0ZGPFNfztTXY8Ipaw0OXke66iMzZ9p1QiK
x1vStJc0uFkiP0Rmf0oS54fMsI1y01NlciHX5lm0rL5twqw89HHAKaMqXI1+9REH8XMdTajS5H0W
sKefWKgTfYvmBEAB4nCnfC+8+Xn5qNQA/M1UW14D7LFYe1hbZYwuo2jEaBv9a0JAC5WhHjqjf4gx
WRoBV0RqnyUU57Sfd2kc0MEITC/xv16B2xaObWPwG6nZ0OLE6jIa8lmzxzI6liUCZ+HoQx5BQ3Gn
8pxZt0+f1Av0CBRaoNfEabLMnd2hGJoIgXO4SeJWPnVTxjUFLGU0rwT13pW9XLM337s5SW3UyXcl
cZ2l1QFMp4pBQd531lsYINBnn0xMdYDXDrcSpOHCbS6mZLChMLuFkv52pE7HdE2cYivXcYUZZUqK
e21ihG4l6ry2xwhZLgJYHR9n33spUkLtsGguHidEKgeNw6cxrffaGp87d1GuqHBnBvOmH/pPzzX4
3fHO8+JLDm8X3aK1bnB1weu5Gh3Ld+06tzKs9+0Mf8uKjm6nn2Y+dyVRpRTAoGMnRqLx40vQV8l0
k7ZP3SVKFnv5S1cxcnUDSrbhIQ80J2D51NGruYDh7LC8dVH6bLrxcerml2I2WEThv6myWwE2QTnA
L1hds4VhpAy2zgR4T+Qcdk4ADFhHhuhAOCENLiwZ9Fn9VWL3p+va+tFCdVd7P5Ube8jPkuBoEQDN
M7vg06cHMTjk404GEOBQaY7Dj/bfODPerbC7WT4DYgJCpHVzZneVKLrwwbh2QJEmSlPpNk8+Dia3
FO/uFDzGjNwKgsFruhQUAAfRPIGZxT7RbGznJQOfwtUDp4p1EdpAMRmXeURM0fPEVIX3krA8crGm
uE79h0TrLfZSfJsvchBPuHT+bE5ildzYVl/qVB7kCNc/+ZA57ydyECW5eWvIwc5wbxXoX5JSnyx7
PBNkiLv0xbFyNpwJ+rLM7e5Tb4l5QSUeJeQJkF4WmAzbHUSgavquQzZAeFttaC0GpkA2wI/jxEPl
uatRvRpS47rL6aXBxdXi0IvwEBm/Cj5g26r95AJFF52mWIUCMWu+3RZWW++/1Op9zPiIouk16VFH
MyW1ALGonBRlzKWjw2BLxeSMENw0cYt3M466oIBOBC8kKwFhgIpedg3zR5Ii9wjdP2lxVpYArDJQ
gYQKAkb3Hdxg5ldDNzzgcc+Giejp7l5loMbb4Izh8RIO7qfNtVAN4t2vy7sGjsPgpy+T5ZDY/jM0
6sWLAFwPLaxM5MDsiqyy3xn4nLzk3pp7HEhYyewABUSWK2am+VFZBiOqYKGLbSqCsfycQBCXcJgx
PacmyAijMfeG24FaZJWREBY6hpCgZipVuNQPaYMaTfrJ0xDpi4yQkFqdJCG5I56THTw7GFQtO5Ho
U4K71nN+5mXZ4roP+Daoz77r0f3N/PZhVsuYGoVBHsuAjgivU808ZRh+JsTNs0fMeWI4T5XfsE2f
1iFkCJs1CYxpze7VxhvU1smvrkqkknzlQTddSN3YjsjVmPYfJqTXbUJyAo+I2fpvoOLfjYZcLHxh
CnlnIYMledG4KzX3RTG593OP1rYt2SsyLsgYGK/jFAKc01VEAAxE/FUjiOmsSDgLS3A3cNsN4zuP
JmSHQbj3pm5vJu0pMDmUhUF6dDGPD8aYgzrSVGnFj+G75n1ZsS1zB4zAqkQrmkX84D7Q5A1W2DZM
Pb+3pn1tcn2oOtyzguK20f8wbFzjihUr83ZCngJ0PHnTE8GgAqQs/Q47KH6pXPw5E2a1yTM+G9Tw
lH9ucbc8GD49DmoHJAsjIJGyZ7Bp2cwOOCKvc6mJDPTuEZTgPYiTh2bBiVk12y9zuDh9dbU7xuyM
BMA6tKdhhBoyFOLITUOPMiGgHlx2DIPILgDHPOARYNvnYv42VPUgSv9apQzl65q/GeXfU1pU9yIq
905FuLWnnxwZHw2y1GWbvWpwDAM2ooKYNWQBwYdkEtZQruvBAPaV0CP7DlTg3HWxmeG6J9dviWmw
4L3ZLZ97WkMGmMzqMOcI0A1PIcm3z4lZ3IKo/gpQyA+eiSHCxk8HgssF3kWUlmuTHZwnNBhW/guC
eD1n/3zNV2r4R+Bk13Eov5gcPBICsU9zLuY+/YGHZG87z0FqBtSP/RFjbe6SgCVFkstDysV9NwRf
DoBmCaWgwaDlyerXdaz3LpuPTCGf5FjtojZ+rvx5G4iRRFWDWVfU+1jTomOWm1RDBi518FQEiazC
tH2Wtb7ZsnioFQBKKlUUKYQWoxpLZ6LYMQSMaD0Crs5MOJ9pH63rXN7SBtXzRJUwgYRKswFVHarU
0SI3zyf30MIe6ov6WSTBSy4gU/tV8OyY9gvxDn8DY45R+1BTIUV48QGAx7079TDM/O7YSPMw8uJH
eXEfVc2ZtdTGN/G4esZlCP2Vb+E8N9t9mMC8Szm7Kaqxo9JCu8577gA6aScsrtOwDhMauV5i4kZv
Z7kJNLwUy7QN/TCsyGM3wn2m4pMws4dJWG9ZSTSctrZEH0CjWlCIIFxtjwmwi8Sg6ptL0GFSBR2Y
WOl68B4sWIgjsx8plhAGs3nqArXjut/Go3to7OMgpQVkJHfOrgWtrYwfiY6eVj05VW3ZbcWYk6fF
RBNVqjWhP5Oob4exIU9iSreTLQmf0Zsxr+/tjJU3/0wSWuPHLodjGdrmBuNnRnwXfEsxLl1DyRqh
Mrql+8oBYHUP8wACZlEHlE335tbyaxraNxt1z2Sl940GWRy4McIjk6qJbGRJ97cWE+S+zJiPfWNd
ZTofSovUnclCaaOzhohM+dN3/qVtuufRAr+qS/NjKkMJSQ8Y0YCi1FV4vQKdcZRWKL3HRO11OW8b
xaJWJMWePoy5XePO6yKOX1pf4HLjaBewGcLxJZ3yF1uTIcJ+nsPHNxbCDKeTpRHzDSlNGIzfh4Qy
fGsNwXbm9HENh2sfhBODCLVRGArutJV9q8j9+X+sL+b3xCYoNpqNf1HgPldmoDfKwEtK7uXBz8cT
uXznLJm/fDNE1TL7L36BOb1t4iOBqrtxcl656nA9jWDNVOy9df70Wc3RE0M9/H+IPmM6M2SU3Q2u
UQi0NFx3ZTlCnodwZGJRVnZ1ddzixSh6C+1h/8nsttgv2fJujawxajg6B3/polNEHO3I9ApGMTsW
hrZFVmBHNCvUcQunrpxXlQg3rTM8qyLFJp5ChehbNkxOiXUwLuwr1e+SKFfdCleyoUW4pO1TMvhv
/YSZMcyyYQlR4yRrrVujW76yGGpYFZVnN/MvTj7IFaUDoRzjwFpiwhEDRLOoazBN/Frmrwy2a9u6
xkHZ3A8+OHF+889gs8WtfffV7dlEWgOVaktPf2cE6rWANhEMsAP0yAdgGkaztchhDbKc6OOh/TUK
jNcDXhdQPCBr/K7+Rg/ynJiTszbqEV6juBr98FmmFWovi87aieJ9NGSMjcpTEyOwSNCzz6QRFg9d
WP84DsVKJvB4B2o4a0t+8Gh+U89qVjw1ECT+NJoHvs/Rn/AaSHCCVcKcD+bBc+J03kUiescplRtc
9DngMy8N0Y8l4JtE7sFq7szeHB4KK6ZKH8OYLSED86QAjFKWu5K5bpJk/3qgcgbJXQVvZemREAQS
06xYJXmwnX2St8+ReiXjcSP94Kj774Y5RciIFuNsElLppZ/g6tkrpawjP4HJPEWkcAclnerMQWvQ
p3edZl1T8phE0basMCvn6mx205dH1lnmVaDkOzZyD4FlXkY9bM1OPRgpPhWURhFfGD/nFuj20azl
HUz8Sk8r3VtP09SfXG+AJ/0FI2ttLiIN1tWz8L6cqLgnKHhXYX/vSREYkNiuJbkSRx1bxa5GNUe+
aPvd6PqP8hcvn036So9zbNMlUCl1rMvjWLssQkEv+UFXn0Z8m4+9hZTE0YDImB4hdQAj3lTudPTa
PL3Wbl1hFVaor3KSSqPHbAaEC7i/rZjLEj/gEhPbLZiOkWOlxZ/i0lrGZnA1yxC3rxL/ipntVgbF
o4GBAs4Kd9F0tRGXocliicpHej/St/iXahHXf3LmmMWuAC3TvLvDuqsv7Xyx2kVoQrsg9ykx5xl6
pBUAvT7debmxgVm6Svsb8P6Ynblgb1K/zN5B6nfbP9SKgIVCbfymXIfqSwGmT42tAJU9kvnkRXuw
kmsrKzahhgQQrJEID5h+yfLpvEd/eOrQI+hP/JdsRdjv3FXDK/ZTRo1Ju4WEVnVn4FW2Aua+n1m8
LSEZC+WfZwhp617gBmBJGpc3e2JVih51yUO4FP2O9hx3b4b+o4zeIrjXoYvy+jrqjd9BPIPSM4NU
gNyjctyxCDaTC+VhTmdvy/NUfSW4qOIwoLH8Z4CZJDqAwc9fhGuo74tVipLOtZMHhpi8svT3HKMe
G72Ax9eO0lXasBA3uBha3l2jveQI/Fy8hQm/M8EQAPwE3RrjXQCbXz1bLHII23u7gUusDnXA5wFn
+jO2j63xxk6e8C8jPNlPWETX7KmZtJOyypJ+JbxdAdvUieH/Yv+LDgp4ObSb5G1y3f3YIDm7E598
PVZN1LG/UUgradZQvZ9GZuAOVybLPHoqlTwsa/66fq3ICIjZQbNPVITzKqpBYjFAurNVO+TlJnHQ
IVGd0GLjY+G26ZcR86pEz2sWr9CbLd4Fwsn85iOOjzzGXbtjRkLGmeyPY79F3XPXsCuL7wwqo7L6
Wz5bfarKe2kt2CxVfZTpwW4fNTyQDqNGwixrVY8sQqqVV577/DG2xhVqK+uvYXQL5EDYD8RZmN33
OKPuuOjhKQNiK3YyMski29FS3Fm/Hu26y/jX8vaq2fYodtJln4MYObt45RVHWwA6kOY1hvBaEm2h
+dFvGcqFNjkuG3lsqghlS/lat9ep/qsybCPjX0W+gU8bETDZIUSs4SvMqkObXujBGgwIYYDEAGg+
kMuyvHOYtNDdIDApTuk0XC2Iiyoxji4tAF4YrkFsCCefv2i+1fmpDBCN0iCACar5d0Ai8HAGu2/Y
5mfn2vjQDF41hkdjUwUHozs07U+XP8z6OtsnjB4IQXkrImq1K1gnghMKpmtGvbYmzuAQyugMHTF/
FkRNAPVgVcicCIuPB8biCxuDjl+pf5eJ97wfnE0SrUeFtHs/t7sxon7p0WHfDZV5hx2FfhRl+26R
YLHfyF3uBp6+MmGCjFBRrIVman+F9mDDKe+/wvTmeqfCEjgTnX25wDGcEr9Lt/HZUepLn34Yeb6b
F/y+1d0RyYEqRuj/DaxLAC99dmGcK4hPdXBulsePyYm7ttQ/23xK1NUcP3BDFnhT0RyAXdtxqBPn
kcVfWb2v7RcmgJKDZHR4loABZI/8t7Xr4XRRSBpp1zBxZGczgQXb3BchSetrkwVSRU/s9v420OhO
NhZaUuNL9uGtELtO8gMw800OKGuqDvx1rJjukukysX6i6droGLlcDxi9uuGsXdcmXguHdVFCqpRH
WuNOjh8wR7agAVY+PrdIUsC4dI6PjXxSySYKdim4hVk82eOhZ74xL5ls+iVED9vODffn3jWW9cYH
F2+cfcX+th4hCVav2nlVSLmM5yJbuBG4GVaFX93VkUvT+w33LOm3KYhPtz253DELu4wAWZQN9h6W
B0k1wtgISGACHASd4pQAVIHE7+9bdUnEW8LkQECRyfILCzC0JEdjhlpqPnRcyGNHppWz7tsfwKBO
exrjM6vqTKFH2nQDUveENcyq5QktnmIU1lyPIvhtxvt4+tX2F3DUGhWuYqaSjfe5ug6DQEO7TxfP
63isJ7B68WXsmqeouq+GeUV22y5LweZDXQzPbfIWxb8B7oUx/Yh4rTi2erASZnXfiR1YgT5+Qbnj
PKTykTybgH85uJ9AbS2chBGfT2O/2dY/k0pmXgf2Ow2rY289cTLHBxiSqAuKcTvluGEeB7R/A8cR
rxghllP2JiIGg2S8jY9eSU3LJ5Idapoo8kNyDavmrVkuDGa8TEHvMp5vFW6p8Q6SUKF4XyHGmS71
8GIxeJffBlasuCOh9Abr/s5uFkxBDpqhCp4i/VhOW9nt4xBEHaRg+10T1MQqvBFoOpGLyyN+lqK5
b9D6GaD+wI527T7HhFzMAcf6MbZOrfxpjE/POPQEX6Qk2UmHHcvG+tR4YEx0jPpgJb8WwJiueDL0
62zY+JxA1EguD3wtbFlL3gqHiMy4PWiSYA0jeMsmYjXAYqbz3nMBRDOOpXSOo7XlvKYK4sCx8fVm
sF9zQyAjO5Tue6sfK1JJzPcSMU1IM94Qs4b6rCc0Z1rID/cjckd88aUgq+Uqk2xtw7F0w6PBywsV
iNZsbXPB5N0lFKifGGtxtBRbETQ7XYKs54lLrouIgsdTRDYWhP1CjeogNjLww4heDYiXcTWANC6O
NR24iD8IUlP50QO9mabXNHipLPRa5ovolwEVc9o4IFzlyQTmwMIcUsGejREH76c0c7BZNnr9c5M8
j8W7F7x2DQugvc36zecgkwP37vApmZkXQPYxcdDtVBSVZzevkBp1a+Lftq3frJAdcjLAr5zuu6ln
71Lt2oy959YMooO2p+3EjDakXne7d8Vz2Ix74Oy7WRe7obw4DjZh++KXcq8NcN/2vnWQ6ICVT/eO
976Q9VM4dSjFGu/dypINQsWVRveK73YmNtFXbCe7H8u/SMwuCNEZL6GPx8zL/YcXqgFvAPCs829G
9NUKvFlYLoME1saI17cBRYjHepE9ucOrB7FpiL29UPVVWfFnSDaOXwsensVShooJxYCFONz3iTti
6xsqhRNe3OkuOLPPJMhiPBq1cWt7RuIBvo18cWYkbnKAcLGLyZizEjTE4FBg736gzaX1KyCBmiUg
WxVKzm65lmwxTALfY66efMg3jbvYzwi5Gl2zOqtGCTiUIcqVIHtGCQJyF+xTYYpV4gX7dhESlXF8
Q53MhhRVh53gdQ283QSRAYe5PpkS/Ny4EA4MVsOrOrR3MvR2uR8SXRamfyi5rpXiAfLbPDp0sn6e
akRtAfPfx07q8CBiCMBTFBBdX43F2ki66i1ta6xZExx2ZKwTtVbQJd9jgLEEyRQolim4HwLvMNrV
QjqcsVJL3gDb4Y2uSIrQco7hvnfyEJXGo+dF2T4suvrYecjTJl0iGZXmWdXum29ZI3AiHrmhqBio
Ra7FKQ6pHLaAvvj8uXfZ4L4Risw60RucrTvK8BVBAysEuwWWOrJ9hXXItMY7zgX8fhSR1HPzeAkM
rDlFZdN9m+JxUE53Mo2oXnkOQVPegGHeFdaFkS791HzOcTUEdkO1MUynhEIvLwS2GP/BDhgbxpRW
K9HgnGaFuK8wDbep+WXb+CU77g8kAnSo1cpshLsualYyij1H4fDKiqQbGNnDEenA+7nEpAAUyNR0
LH2AnJP88Q0U6WAxuWZbXOG6tnejkPYegcl+TJYQovQopQdyKBgxUTj8e+qiv4x29pYwOMHV6x9m
mp0JKf5k1Wzr8IBNC9+Qq1azC1c+iMmmW1ILMtZRFTxG03VJrCCBACuUjz1lAg8fxuk/dLfk/5LX
2smrIHPTSGEuJy2wspI8tQnpuOwYnqiPxPGvPSq/GLPBWvf9rq28v3LOfqKaTQh/G7ubEc6JNr7G
GCOfwzqgbM2vtl2M4MavSKO/2DZelAR8ElDa28Y5J+GrQxWgRQPaTp1TJzm0Md+4UVwKP15XY0zu
JGfcbB9aCvvc8V+R6SByDMozmyzBLh3vTlsc8BZue4+23I/2KSDgJMU5TQab42rsm/poe3pnm+Zr
MaCKROiDzCxZpw0IxxarxOziInHLC80x7Dc3fSoassqz9jnR9Es6gKYCW9DQNDDiMw+NFgiKhe+8
DT2bbGDLg0sgdr0/DeYf9JkRK4bUpRy+TTtx3K8oQ4D6a/Vd3bFFA/Jvm2Rg5SYRjwPWBZidtpFn
LB5K1ZcUXcpVZSa2UeMobpLWqGeASlzPLGFju8pZZekAaBLDDCJVSEb0KB9x9UVxZYiHWPkS/G9b
hEAKV3ZZBg5JkhqGBvep11SoXkmWbxhncaWpnOHXXCxy60bwtd2BtmsIN8YY2zgsL2e20N9TQqPz
z0RjSVyDN2tBVJRj9GH/HvL/XUYDgRV13rXuvQIqV5HmbKdQ+YYdRYNRTJX/EYcukgWGYF5cP9Dr
9hBDla8zzgYP3NSy0un4qpx15hgtDT8YUZqGlg0EM5F5thgHMVUS3CuqZxV5GrKiL/N17RVyoPSI
KPTP2ibkGyib19vVSrsReRRDHDhHmQ1pwS00sJFYa98uoM7hlYtJJ0ZGW9KSZggX808dMFCeVqUZ
K8ZjGUKl8DuUbB+KDbY5h8l9QqowN1PRJXnnraN8DDWxQzJEiAvWIyIWQMXhLGskgf1g7wFMKvoB
L6xI0lh5Pvu/ggcPISf0hDYA+VpNo/o318ISnzbKKuA6Pk837X0jEOCClatjqchMlXoIXztAJ/5z
VPpRBf0xdJmvze6IMI2AZUNSXDm5crt/8PkVgRu6Ez3k7KL1M3AsZVlZt1Y1DfNgM6vz4SVrkSah
i4st/PodgvzfIAMgSpKnjlvxF1miHgEV92nXvVlMn8TO4rmajUXDWAPs8vusFOkGBOhEImPjZB2N
vDMWpv89p67oUmoOS8GbLYywNK1jHpp+8S8vB9N31mbvUSU4fj2KjEWNaJjkmjzk7iLpNyri2hzL
Kv1z1g2t/4zqPvJQjbaz6we7eMrywGZw0kqI3tLxVQCqN7Cn8WHglkPhXLZcZ0Nih+M2r2NBBD3r
s1EyYRw8bQ/PQ+SyzbqL5eiH722fJpjr/LaZkt/E81Nsp5q7tftxUU9iKuP0aA9Tb/xH2nksy40s
afpV2u66YQMt2qZnkQBSHMkjKDewQ7IIrTWefj6wFzcTB5boYi2uqqpLzwiE8HD/xTjzVmurkmig
1T7ZoWsEUDeCHmN7mpEG3EiqhHLXxTXQDDqjoXxsMqjj/Y0hCzmOWWMQGXSOW0EPEVtMUV6JZZTi
FUvBA0asZUnYt1aRD580qBvQZiM1ivXGBTyaU22Nu1qnGys1Ht0meRymuALznSVeh8aQ33RApGu6
MYAQ9UIKXH5bZR7lcirpqzS6oNxqEpqBxyHyPb6yWfqgqFDfabOK9yjsnpyMsWmqDvm8CsA9DSBD
tsZPqVn7tXCb1W2UDW4t9L5Z34uKlqS60wZ+VcPJSZRZ+9MbE7V468zWn0JUnepS/Srzo8GzSqKY
ihSH0RGMVYfN5lMDAUHQdKYrh1Uov9Sy5yXIr0qxWiRPVl2IteYKcADaXxKF/TZ9kXAjDPK/Rh0u
N9YbspfSJw3EMKOc0AShmbypnhpL934cqCUl3lzLAIH1JVRnhG6kXIXPPwpGas22vbXefvLiPpbH
Q1z1sjWACSkDIMZkDF1z11deB56aFY0QQjTI4OHZR9G0B7OAOZ8p8yVfB6XLedNCM2PoBihbWod+
7bMW0jDyyy8AgtSM5AwsYHfvAXQBatbEe1RdjFdf1HBDGlTank+BGOBZMU5GhsB+JyOIzCEKSMka
rTnHDFoKgADF0tusNQG4g6gzu79kNdGw9TQwlh0+j/VQYMprNaPMK6mdykr6xbb2p3tGyIKIJj8O
nxB0zNU7RZPmsgFCI9zgkRhN8SFIQkm504aKe73kHIdSGOk8iMqGR5ZLgdGM7gXVnEuBVWUJdx1N
2OmEmnGDcCH/5/FlasLkmQ8dRrehVWndd0OSh+kk5mGCGFcgwU1C1Fz3nkYqCwbQh0bKjsrUphYa
Ik1mtQfVT0QE0hKBF64xpSHiikUT6BRch8gsn4EBCAgamnkmhlTDpqrsjmAgrQYZ2giOEKx4Oh2f
6iaroZAKBZIaLhVTNXDUpppMkZsEJtw3ayoon7KQFYoMsgKwm5LEOEW/DC1Ne8hOoR9WL0CAU0qJ
oydgFOXLsVl+6Ws1JJ3mGwkUQyp/6qFGJp4HYMXP/D6kcQQs4ZgOWJnDFs8npaDBKc9QOqPJyWhw
btOSiAjelCfdTYwQjSdh39pRIkPH2a89WvKJqA/3hkUx+4atUeg0L7oKwi45NhA+0qtRG38IZYfh
u28JnypAeuDxoqidjFtBzWJaTWacJREqSdbgA18ehhFNe+QXkGpz/dAraYgWyP0ogjC6Kr07hCt9
1PzMZOLZmFtjEQYAREzfQlekxIEiHwzVqzFRVwX0WdMqbEPwIHmXoDyU0Ao9DJJJuzvVOMv2CqZb
xsGEuSF8H9g7lOF6OuWHJsMQ8E4Iclj3Sspt4Zh+CFjTzAo0Kw30Krw7wVJpk4ui2QY/LAjhLf2X
oPMOpeDL4y34q67+iGtIDI+rijNE9GAtDkCiFNnjCBG4nz+McaqisiTh+Un1Ko8zWGeFHONrHTQ/
FRb0vVyXufQzyOqKVKvS5JTqjaK1Yos+k5mn+1IV4X0JEaAS+nK8w+4nC4WBD3VXm9Jt0Qs9pwZr
tjxlSlmqt6U/eQVlDl9qxr88rzKwqYpKvaELYApspspr6tEdwKWlt0EnG2xqtmYe2X3NfY0EhtT2
D5zTY3QDTsJTbo3MMJpnaTAK36kbAzIr5JP2tTLzLn2LDROBscHUQwwF6fPgc9sGOY9o0sqSh8fE
JNP6bBuIfzkq5KAPAdnosRb2N4pGHrgbNNUI7sWspAnTU5Ds3KqjQ79XPVH8GcWKIu0qjJfVD5Ln
xdaTRBWVw2wq0aEziqQB358quYJV0sSBiwSTiknJIVUNAxwqP5zjpopNMGmT2IwIc/J7UcYEyGE4
vRZV4dEXYX/B15MrGcH6Mcb43rQa+UegV91PzZjy5kEaO6u/68JaoHIsq0GJexPHtSM0Pc2P0QAa
h2NaJURAKvqYiniMVBBFv0mgxqY2SAaP4Oxx9wkszHZlQFY7o59gtCaiAXZvpM457iw910BcNEoJ
IywvenOucurRg2qkg2YXaDjjvNnozfe4VlVc26gndM4w+pP/1SxbwGMCPW3pWQ7lAVCBHlvq8xRO
NEklCYzTY4xayqNceNHXwEhoc6tlOgK8kHF60YB3fyv1anwyPBNelBdMiO+OwCKRSp40riZeREiO
sPYRxilzxLI9mK/f81qOE3uQ84x/H7vxJ8B1g+YwwPh4H0Gb+yrKnvZmSQO0eprBuOHGZR9C/PA5
WxANkNvvSIYx+UMaAPccKf58GWmFPqNdWP4IkwILHK3IAhhvVZgDAoMBiPy9GrWo3oDHxE5X1QPk
B4RhCNHS77UK6zNDRgkSnYOXStQnjOUaOG9oFqEHN+fZiFsKmqImVBRN5BKFqhdGZ+Rg4A+u+xQh
GyVuaOrXVk5xkKN3dLM0QcKLJAoXmLDkLbLzK1Ge3L7nMUb5W0JfADlKDQF4SA4if91E+3QMQroo
dR9hFK+j1AAD0RCzjqpb1bwOAnAmN02NFJynJGnCnqNXN++izhJ7O9L8zDoFvtb8nKaqy7DjhgMG
VdpQ20c/CLt4H/sI4+P/4ZPz7UgtVOjYihJFt/N5HOHRGyD/ByGQbEMTKVjuxy4Ry4/IGmXNvuFN
FH9hYWX1Yz52eniHIkdaHU2hF6o3Pe8xLTXHug++VW0LU1VCuTv8mfgo7O2lhkNEv+kQxoo/WEiU
sVwnELKqSbbQwRmRYr00j6ibjsknC8hTzLVR6N1dQ+uoPw2emEc/uL0SPvg0IggD0KwLSJ64kAWP
TabTyUeQxcg7mEoA27sjGfU4fRhU/G2hvMjZBH9kHOnyWtwoYDRGw08gOCMlRP+jSgORLNZAoJmF
GdRHkrAu/Fl4Hi//SG3VdGaeTe2N4UUCXrk6Rgn2qGtejBZvRZks0cRWeSzGRBsOhakmz1Jljfqz
qjSATH00YrxTR7tAPSadqvsfKfrPUv9ZLPnGzggrLnaESPI+PHQA01BUbCv9c23x9HgsUEDOUC0O
8vQBRChlxhBy4alKBqlg6xmUoAsk+/WXsq+M5hAC7uiP4pDFATBZP4XI5c9Hx9TmGSJgkzHbCyRD
nFt2Uim95xZcFcFnAzSdBfFNTelzxoJVtB9b3/QRga64QrgQCx+adaMqNAf/0wtDaIkFKEc4Tg7n
Fp3RH6XxotazzmJr89AiizH50bCWYkhI1ZwjawAbgoQ+f9NQCa9KXoa0lMV8uLUyih5T/KlkO7Wg
nZIAdBloAUsd7H/9x//5f//3x/Bf/l/5hzwZ/Tz7j6xNP0Boaer//pek/Os/iv/5y6ef//0vHdCc
oiuGLPFf2FuqKvL3f7w9h5k//9P/mea1ZDTQmxz10JywfPuehHtAHC6agjsMhlD1FXfXQ8qrIdH+
1XVwTLJizn//LGQXt5oXVnMt7QkjEid+Alm45yD77J1Qoj/ld19lhAR2MC5tyY2x3MJlaLafv/4z
zJWBa5YsmqKhaaK1/BVRlLM3SyWBqw6AJzmpBd9I+6x4nwMMXbRv16NJ0ko43TRl0xRlWZOtxaA1
MW7VBBVYBxAbEi/udAtt6gU6pB075efrwayNWOrlBKuJiC4YoFq+qX+sD+ZJO6h72hjH62G0lTCG
qKksIksi6zcuw1CNKypFpaBD6nYPeeYjKMa9Xg/O9TDzr12uUNMQFSrYisYMypdh6GZylhh5RUVP
PFJeOzWSdv/PQiw+TiEHFcJDJB5+1Ih3pBnGsbNMaWMga/NlIsKgiLpoGZKxjALmib8MotZHbyFP
4mcBxKoPMu76YNYW9nmYxdc3Cr0VRp1cisLld9YdkGDBHXrvDaFDGzqd771eD6ivfCAe9BysikHe
ZsxL/2w/534GblYHu9MlhW1W8GKq7y0QNk69jT0rra1sS6XsxmtBV7EZugxlDgPlWM3DOw814psU
aMKuKBz/26yu4Yp7EjxW+a/6g35EU893oq347+dW0xR0IVVdNPmC4mJuTTxKIGAVqQMz36HbDtuu
n3aR09GAeUtP5p4qZOlM9nx6mrUtehs/YB7f5V64jD8vsbOptkiJ5KaXBifyqAgVg60kSNjg+Qu2
iqrX9e/6br1qMuuItEmTdNmQjXkyzoJV/lBEOBsrtieOofAaDgak9IpXXPG9x2Nk/Ot6uHnuLsZG
OFM2FF1WFREtnsW3jaI6pmFIuHpu9hY/S23jvHp/1y0iLAakVEWqeC0RtMfsZN6kR/+Jvi/c0R3O
tv+b5TLv6GtDmpfz2QyC3JeBXKB1Xzk0TZ7Co3Q0HVpS4050QEI5W8tjYwqlxWUexb6Q6zoDRLQH
vdueXPz2+kd6f4/Nc6gaPPD4VJIpLVag4KEaz92t2OJNeNS+I0G1Q7d7HzvWB8O5Hmtt/Z2Hms+d
s9nrqRTyFCJUX+DS8lpj6Wq2H67HWJ2xs+EsFp2qFI0oWsRoeLp31gsqF9cDSO+OjMWELRYdSIKq
LcZ5FDYPzbtiX93BkT8gtO2Wd5KtHSQ7OuLt/HVrMfz+FJerj32kWBzNKhenpC3GFnWjjM7FwNic
1gV1hwuqA13I7vfKDcrnbuL2x+CwMdx3eY52GXQxXB+WUsWrQrGTO+9Q7IdjeAcCaQcKzmk3zqeV
qVVEhTTSID1glMpie40RDx9h5virT6Ituoj96PR2nhEGdK1nOoog1GK0ZO3iGafsU/55Y6jvvyzh
TQrlqqbJoq7Nu/9sfapK2ZhDR/juR+8iUntDHnuMXuYtgWqASyVWskEpfvYd5XQ9tLw2y+eh52V9
FlpDxq0d2jn0vncRPHSRFP6q23xfO7TD3avgVi5CJKSadnaDhMXGNfR+ZzJySzQUUZM1S3x3CBia
rOBAAEGoT7QvPk4ewK+r1g6zPnj+k6FaqgTfyLLm7OlyqKNm6aFC3dEeb1IIAjZQSVCdLnqZ98jH
n1AO20UAH21oirt0D6Fw89Z/l9+wpDVJndMOU0WIcfELVDWJu6Zo4SLWYIRMSsUFylLo6wT5xope
mVeNFplsiIapU2FZ7FgdUeFBjCUWtAfN5VsAvMsfxr//8S6CLHaoF+cyqEQ+Xqq+VuVnIFomtdLr
X02af+ni7LkIstiaRhJmk9jNI6H5e8D1w0XiNrero/BReMNCXN43tsj2mM1stY17Q5KvB1cW1yCd
W7FKG4Kj9+KqduIIz82uca0Dwk77fONGXFkd5yNVFtkv0jhTrEMWndU706S4HeUeqBp+CGWxMa73
d5VCJMMQdQj3PFsXkYY8UEZt3glKfGdlVAzyj9e/2loAWdFUjZKAZrCvL7da0gqQKMCdoN0DJxBJ
br/4cj3C2gI/jzB/ubNzC6iBbCUKEbC8iykgh3eTufE95HlpLZYe6SrWEJZuUtfQF5soN0rLoqGD
X80BHt6N8Bge82dhn53KB9bhU+DEdu1AfLOBy5xKJ36dPWXs5gHpDhuGt7N1T6yMWZctUbb4aorO
s+FyzMjr1lJTNwhFD3D4TGi+iKLLyevfnllD0nRJ5/oFrbHMniWKXZaIoYUtgfmU/PJQYBEZ4Gtw
PczK5EL10VUuXEXmAlhMrozBDKDJHgIM5aL6EB+UQ3D8g9KCplyEWZxRmt4F9Gwp2He59U0q288g
OWwIuBtH4cqL4DLO4phqugGZ0TmOfm/g0+B4BzTISFlE1a3vQMocosP1+Vs5LRgYORmobg2a0SKn
rUXKTFLcaWBBXoL2iLKHLRm3EmfG9Thru+Ai0OJDoYGgY2TOhwo/RQf5EBxat7sTjqOt7K19+GB9
yUhWBBcXZMlpduqjt6t2OAA/dC50sqPvJBtTvXK2QEWDEcnJBUxSX3zR0U+UBkTBLDHc7jDIpB/7
a2PI8z282PgXIRYfsxYDfRITjMSGH9IeEdMfTeDIdmC3f3kYZNt4Dh4KN3grkWt3YofTet8fC8fa
KL9IayNVYVhSq5dkk614ud9zr0P9qsY8WD7UN9Zj9CE9Jg4K/0gAOcKBD7Lfeii9r6iyXc5DLo4Y
VQMMZRrAVfWn8i14RXT3UH/0b1M3v9f2pIV7wf7Rf0ke8g89cig2yOqbP1nY5z9hcbIXXRP7qs5P
SKraaf3m2WiUpwhLYLtWAUdf/9QrR6qhaiYvK4MzTVwWrSs1M8IoQq8a9qDuI4CVHukH7a8H+V1Y
XK4nqlqE0AwST20xq63aWEox8CERxoMtcwNewskP3gfvFXe63kGl8KWxP8PYJc+3btK98FV9vv4T
VpfS2S9YTGo5KcM4wSdGdYIqF0ISRfr9eoS1mZxvDdGwZIWkfjHGqTPMIugEzVawiq8afSe0Fd25
l78fRRe5lcmg14oGfghYxWMcmRfjECUAsn0Ku439vzZZugxKTFJlXRaVxWQZwEc0UfN1W7HeZPOv
uNsoFfyunizXg64g/8C/eHwtXyJFLKadUqEtN97oN+29d/oBxe+DfDRO12drvgOuxZkHepYkxRCW
8duNGQjtXVAzjtWpJ3l2CQitT38/lCErtD90i6RPmY/Us1A16sxSXwSzL2Y07IsRobZaa4AvDPHg
dEabbB2O87WzHNt5wMXYRKGOQZwh0xidJmiL/j3cO7DhO8tFDXZfPWNk7ad75CwdELwbV9BqbEVB
c0KXeM8tc5cEKP3U+PNgEZkRo6cMDncOAxhsKsp7Gy2FtY1lnAVb3HdVIFl+lTPQurGeJnE6mLIe
Ur/KNmZ0LQ61Hb6fRSni3eN09LDMqYVBtkXBckPEAQWju4Fo7FxfKGt5n0mnx1IMTTI0c7G5rKqO
UOfrYTG0QX2rpAG07sAvYHvnKCK1+KFaAaorHXKxT8iLyht7b21vw/ExLJ2iI52gRTajVvGoDZMs
2YOYHgcZIoWQHa6PcG3XnYdYfLBIK8GvFoQImgDni0Dow8cOYNodvIfkDv2F8cf1gCtfzhRNDhKN
zhYUycXRazVIVskBAsfYApbtPfBncavruBqCOg3JCBUUY1kP9nPsLUCqYfzXFeU+Bzpwo8RW6Mrg
HTc218oX+p3u0E4WaShri+mDkDLBWhBkrDoRn62NndJ//fvzxXOOt4esUpNdDkYRtCQAuYxaHVrF
k1Ds1TI8jGN8cz3M/EMXJ9ScUki8tRXKMNrihBqGLO2MiYF4Jn5lYJz17iX5bgKHAPoKC+kPVsHc
fecLybqkyPOyPDuBA/IWlfa0bE9ZvuvGyfbij5K11exe+zoyrbm5fqCY3MSXUVLNq6UhYlAtZme9
+TExNjboWsEHjDvdIoVnjSlai2njLIhz8PYyKLgdnLiv/SfgRq5/n3/pwBKke3Vf35Ex7bea0GvF
novA8x44m8CSMzhSUwLr94B0HWmXOMYDN3PxAN9z44xYy+1J62UEMyz6Yrq2CJZnoGMjTKB4/uI/
Zg93isMgP04PwIpuFBdB8tfrq3HlziLg/NY2ASso1uKQEHDKABNYco3EuGJVg/eiVN64K/OBvouG
xrGKSPH1kCsHIZm1yCB1WSHxXbxfMrFi7BYhU2Tox0BHaAwWRdI7Fobr/yzUYnRx2cVh6FcoVqsY
zL5KLcYo4ZvihxtxVrpW5O9YtFHWpF3AAr1cJINWxaCiQVjrfe5OYO7AVo4yuiKG8mCh42tV0z2w
8H0hIhRYCBvh145hoDWypYOvmWtTl9GxHu4w8+2JPusDdiY2jaMr4QJzfTZX7mheKr+RPFyS8u+S
wNlO0DDHCvsWIXr1YN78T21mhn1srY/1yfx3nOUC0bNUh6bzO471Ze5kNTs4vD8Ru7WDjSxq9VjR
KIbzRuGEpKJ3OXVyluh+ZdWS7d3HD6CUXVQVjsmtdECf3wlcPJ13uGc7m0CD1U1wFnfxyWoriylW
Qt8cb5p9dif/wlIqvkEJ7gXdkwN5PzS1XfyobR2ja3F1cW4AAOpjycqX4239VNJaTElskYJN9mrt
4ZV+9j/+SE94HrogPx8RQ9lIIVdPNSAplHwtOoX0dS+DJgaKvOmU0ozcQfjEWGzf8U3BW9topTC/
1mmzN7l2IemGauoKxwzvtUXIZsikMEoVep8n9QZveNu49d3U7mzsSx5EJ7n5o3uCTqHMGDncEFG7
HGTd5UiaFzpjOmE+sZeOaJ2/zEiNyMVUZiMbWtvx58EWy0f1q1SoO9jFbfI56cOdEt43/cbVMP/g
ZaJCwqrrmiRRrFcXh6en97EOY03Gx6jfl0A3jRRVv7t4BHVaKXYYb8Rb3YvnARdrE+fLlIqEJ/3u
ZDcnOIkuMj82BfVDA1bP27WPIAbv/+DZZp6HXSwV+KuwFWE/2ziWo2V2EoQCPRXPLrFLqbfSsZV1
yR4wyMd1xZQsY3HB01IdRjREUA3XKZCWxd43v14/pdemkY4xzz3oaxKp32I8QZUhWo2DLVLlu8Jp
7ngBHyQnetQd4x6JjDvpRnTmCqz+8CeBLdJzrm+FPbd4RCWjWA99zNhm8BJ7bsdZ+r3YY0L2VX6F
iuakgKhtSGzj1s20NqtcvwbQEY0q0zvYVCmUOGIXkHERw821D2r7+frYVo5Nji9krMihKcws73fZ
s2qzE0AdTFX0itg1Y5CrB2zBEAiGnbBx0a4AD3iByBxehsQqeXd6IR8spg3YC4BE0l52/TfjB2ae
lNOVQ3KLAcDkYnhnly/bmIf3M0lkVg/Ys7n9bi3WZ1FXGYr9GuQec2ZGjekntf77jwWq13SsVFYJ
pPFlutIEcKADMk8wMVJ8TAq5wggb3vD1Tya9/2aEmfmPBkU7PKgW+2ASB9nvB8Ioj8Gh+ZGdVBcn
Xn/X3PTRDr037YDP4EH5qrxeD/w+TSIuua1sydQ9ATBcXgTACuG2VLBMpQKmvS++FgFmmL3yAMfg
DpKCnZjI1TSxeLoed+XTXcSd5+MsPVP1Krd8Sso2xve7yPvQmhsv1/WBgavWkO4zefFfBkgsOAFh
h2qImuuHRE9+AG+G4wMTjLrXQSi0lwkmABKK3cazaKX/wJTquslLFTgIBY3LyGrf6XkbMbRuD6fB
aY+tbSX2+Gk4lQe+qPatdayb6A0K4t6V9yRO++NWD2RtducimAx6glLHMlH0qsAr+xHBaOS70G1B
prTfOD/f3+kATunnGNRRfoPlLwdpJpImS4nKttBhA2H+UuJKrQg//vYq0eFbcoZZBnWb5SHdjMJk
JmJKn6ydWdEI0SUbEVbGcRFhkQiJXYKkRpHALFDxz4RxMAwnvZI3zsj1KNxytJ2wWRMXu7uXECls
tJh+tDFgtzygv13vsnbjfbAChKKlALWNwokivs8jLQC5QxzH+JSn4a8UQYVJeJvpVOPYOqX8szG+
9TKQ3Nh0euTGsg5zswhKNbgoaZauQsKpAs1aWTeSJyIxiJ0xol3Xv+jKhc9vpPGpiiBpKbMv7t2q
QmZeMxDcndNr40V4hATyGfVhG0Hwh+Chd+YsO7vfjPs+QdR0dUYDUPgRqVos4goj1gm1Qh9hpgHk
N90Hqgh26FKv1Xb1fm5gVXZxrz4395upxvvdeBl6scYoBSsKX1+3YTvQvtiVT/XH4DevBLnixi6+
ZfZWmrgVcnEGTW2MZjycehYcLCYlhqPtbeyc9zfWxaiWD19uzKSCmq3bTfxRptSuGCytrj34xrSx
ezYGs2zLdR39g8BD9qOKktmu59QW4QYj5f0GvRzMIpsf8NI0xoLBVMUrBzsm7Y/66G2MY+WSv4yy
OAbGioVp6POUOREabTZ+kN8jhA6+h4f0hMKltpM++tL/YvWvzaDOTURPk3NUXkIUa/rG8C3RTw0F
fDS/Q2jbGNq8ey6fX3PiQqZO7daAWb/YXVI1YmRZJWg9RL1dJw+j9qFQUNhFsiWWlI1gK6O5CLbY
T/GQBcIQEaz0BwePMjcRfm2cUvOXWI5Hp0IlwW2gT/+76nOWnnShmqkdxWNed+Zh7sqlf6EVtUtf
M3e8rfamez3eyl4CyQaXgiIqyZi6GNGAeH5itappT7HgatrHWDIOs7zcH3BGUFOaMXMz7YoW1rJ3
hPa0r/QpohyNI9rqvfqkPvf2nG2i0IRIigsOG4ukZOfb7QsKKc71ca5ss4voi3GWSAlV2DAQXYuO
g48iJG6cU7CVXK6txvNBLk6/FP02pYsYZCx/7cRXTfyg+0fTxEDT2liKK4+fi/nUFvXhxtC8qYKf
Y1fAIhBFdHt3gDkYONkx+oT4zVF4ytzsgK/06/WpXEFrEVkCbmxqkOgA+F1mYGWaVeIkj8zlXj8M
DqIjbnfUTxC6D+pdcRA26mKrn+7f4azFQEvVKKxOIlwL2LePfpmj4mjoHW+ManUnzG2TOYfmP+e9
f7bx6qSUFT/m02kvOCU9IN53n9ryq/E01/sC1zg5wmb9TZ5/+3K3Q9giP4PbIxnG4vTCoEYEps/Y
xEOOpJjgxs8wquzSPnW33U34WjyEHyy33zef2pN83Cohrw0ZCBxdPNITqrqL6EopDe2YSujIjg/h
bL4aooT7Jjcb1dS17JDKGBNLe5WU2lxM7YSRV6+NomFjFdK7OqU/81A4mjNAO+V/SbtoHx5QXDBQ
AtqVP0G+vEgbv2GluEpdlYuCI44SiLykLzZaCKpiVq3r7d6NvvIi+82KgPjhfcEhbf7E8ffrS2rl
PabNNFNTQVxKUsm/L5dUEjZNO2RknEhUSADA6o/YTdnNSTrqUDEe9dfWae+0+95RbOOtOHhkptlH
LL+u/4x5di/XGItLpVMrU5rR3tXSOmroogJbz45T3UOtIDcOEv5WG/vn/S6doxjA7UiuqV0vvrHc
9YiK5gQw8x9S9qXVBOQj9I3banUovG9FELycPEvoyKhC9kbvi6JjDc1x6jFrn47XZ2t1HGchFheF
IQZaylLFqriNPsQDHuhlpQIa1hG6vR5pazCLYzTv0HkfDCL5CAMLAVAAE32gPwkCD+Q32IeaxKI6
jWKa0UuJ5dnJiOSs7mR14vzBMM4iyJeLXMu9NFMEvskwtYg3JOJXWMIbo3h/ULG4ZnoRxG365ktM
WYben4pZJR8lp0WvjA02rxWSa42G5q80CVuzthVvsXHTKR88L1I8W2kRijMDC6bp2EFyDb27ZERY
/foUrq05sgYqhmBEKHkv1lwlRT2KMawEBWtWs8/f9B46afb3axpUZal9yQYQeEQsFsd9KqSyPMgB
cu5qDuQqjl6VMTpdH8r7BIgYwBuoySoqJ/08s2e3aCpg/SRMSIugSYokKYrXOdJ3Jrqpqa1gX3k9
2toWOo+2GBGyp5LUe0TDEgMhuHJv5sHX6yHWlsJ5iMW3CUuQIZ7oC/ZYIsivR3sF+oCofpr6p+uB
tsayOA4Ev1ECNSdQGMCqzlLrSQjVjdrZRoxlzpj6lakOJTE8ObhXs1rBINCQ/+BAOJuxJV53BD2B
SilBMj5KLPU4gIhv/2iutMWZI3Pdab3FdzfE6FnAiSRvlY0jZ3VP0viF7MapIy0hmQG+3ClCkYJd
VfkX7PMcoS7eSiw0ro9kK8z8xc72S1vV+K1rIWFG5RsSOT8QWftO7XNjwta35b9HM/+MszBa0SBN
pjMaNUI1DbulR0nJHwxBujHU4D4q/mRf6rxgDSg3vPgWozKmCI1RK8X2OPYSl5YT1IZuajcoRmtz
Rx0PLAcJlkaky0EFPiKPgYbyNlFu8/RziKw++m4btc2NKMtqUzahFU3jRMChxNuhx4lUMxUUNd5Y
CPM5sszSACAaoKbh3dOiuxyMhkmFio4HXwj1ewcBNvWT2SUPEhLrdlvFuTu2Y2N7UxG411fgb2jb
u8gWnCSwOTMsZpEiAKs0qLz6vhN+0n5ghj6/JnsbJR+cb2xph428LQGsQn76w4DZozs6IQSOwbV+
bfNyVt6WXINnP2axs2Nz1LtpRGO+M07lr/YTkGA3P4TcHc+9g5Knu4klm//Ea8Nf3PVDUKpk6Qzf
eMHucRZqSQ/6Xf/FugHmsf/H4RZbY+TS1NqKAfZ2+FA+oLdzq7/+yIHR4CG0sXTnP+va0Ba7Plbk
cVZjpIdt9h9AndxHo3N98azcjrKISgSNrhmotizv0eYV+jFL4SnNgrqR9yL2xgckspGV39gfK/UO
2AQQgHnFEMxaQvAmq5gKr8THRMkeM+OIuKLdPWqfzZP6iPk0Pnj3wYMZ7NI7NXCbTZGd9YH+O/py
XQpZFEloVzqTzEO904M7P9NwgLa+TYm3cUuvnDgy1RWsjg0JPLK4+GxqPKSN3niCTflIQgReUV7V
zZR65VHOfJ5FmUd8diXEZQB8WCbK/CDGEwjVnafmpXgJ9s3u7g5FWSA5CGvtPLc9zhivLXrF+gc9
+wGL5K22ONijih+AH5RTvWKp6n1Kb4Jo3w92fV8dx72I7P0RhyFsrQJ3q/K5UhO/nIDFidtA4o1w
xuNJvsebqqAA42qfUzumJNB3OyPZebda6zSxE9xsVSNXNiZzb9Ionfke6BZczr1moo/aVCZfGNUe
/KyAg6Npe31r/t57i90P/QaopcXdiNrRYn7HuDcrxFT5wDfWS/Tq+8C7SttypUP01nwCl7srDlsD
WymzMKlnQReTmnfWJBciQf03+df4VgNO0p38jroujqy2ehQ2MV6/AefXxrlIA1AqRDquIKR4M7qB
Hd6op3Gv78XbzbN7/pMuI3HKUSA0zN/tEmsRKTMRsu8MRO1rtzpNcJc/C0AhYQZ5DkaPh9yZfYs/
JofGHuGJ7bfQeu/PhfPwIE8uV01aBjqIEMK3JS4y1LDNGK86Pdw407fCLPKBUQjjsvGGyDF8zR77
0XeaPsFArEmfr6/Q1UAWUhJUjUDwLMuPOTzUqRXlyGm8j63w08DHhQm8HuP9TmPla4hkgAogw1ki
7vtkSkTEr+c5+5HN6unqlrDM+9T6MsIifygnnB9yI0JJ3yk/ja52hwOM4/1UH5WbBAilerROGLO4
5fGfDWwe+NnxTUfHqwQ/pIwqZchTyP1P3ws37tyVD0RLZC5Oy+BS37ES+ymucSrAzLpDFDgQNHeo
4h0ehhvfaKUKTokU/ouicybKwOIuxxIhRT2GYZs7403vYrUMMxp4cXkASBkcPZSarKf0FZRX74q3
XrpTjd0fdMr5CZxboknpn4N5MZ0hIrFNafIVK0fa15yU/m0NBX2wO3d6w73F2VJwWptbiATUxCm9
80RaLBsEGOpowODcKbVbMTyaVrALwDtdXySrQdRZ7BCGExToxR0vKeKgJyqjaqMew428j1w0evVj
0RXhl38WanHbJEUhlNi+hk4qTv3OoiiDR58nuxrC2hvL8n0uxrdChXCGjYFc0+dRny39osyGZhJ7
moQj4FdB3CMgesRs/UWstthoK6CRy1iLGZwkPSqjpsNc76Dsx7/CG9nOnNzmsnkUniDrg9yIDmKz
28pO1s4tziv2AzmvCA79cowGM4nwtZQ7uQzdQ+iRva6Gp+ufbG3fcSQykRJkXYMj8jIIxhYjniZd
yFukuPO9B8wgZbf/mOyRPrXjOwmX9nxXtjBqxlsdTR/MQjc+5Uq+YGozOsBk68NqFBdbX5p80+vm
+Y1wKNs1j7kN+hzdpughfa2gnyab0g8rvImLkEsCG5IMTa2o4fxJ0S48znj3dh89y7vtHHflK8JO
ktQZQ6bMJYrLCc79UdZai5Xaxb1T5s9N8rdVOWnCnkdYHCNpjS1FNoi5E2OGgbUcDtc0ZzbekSvk
rssoi9OxHRRsEeR5yp561+B0jucpe5iRS8ImP3jl0LoY0mJVlgM0HT1m0iRjthz7ro+Zq3tb1JLV
KDOslmYvlPslSlOITCnL5sRgKr6KUWWnGd3e/q/rO2wlYdQAQ+pgkIFCwtW5/P4AU/SxxrPOmVX6
lNvmmJ7aU7zfuktWd9F5nEXWLdRjX44icf4/aVe2G8eOLL+ogNqX19p60WpJli2/FGzZrpW1719/
g30wVjWb0xyfOxgMBjCgbLKSyWRmZIT1PPuKD026ca/tKJ9idYvZI6/czaJ+Km9p/xCPKcCqgD/4
fGmQMALEdSwz34Cg6FcM4u8SH3Jbt1ECmxZqKACtDLfmftmjVyOKGryPR6dy8IjCfA4Ik8+NT5Bl
mBRIYyMRtxNP9qCkUvgU2FaQwHTBNf9E/G4Veib3HGztMrdBWk96VBU2DZhT0D11OymgIxdrgMB5
I+rO84IHwiKGThGcsVLGWBaXybjYTuqXfTyGXdoZvqOXhiB/5W2lo+E+BUgL+AON2cpRqq1oluXM
n8YUCIvJHaGiYyo/rh8ErhWUgyGCANpK02astK2G9HGClaKAfm793amgOYlTd90Kb8doD+0/Vpgd
q+TZIuD1yXwtlTGCAMJuYZ5ITxLzBLTAIYVcUQXWDJHj3PMgsGTUg9RTTuf5toP633cInUFhDUcu
37UBaPSRIMQQN3dl3F+oHByuL/EEi7/4ARooPBy8Z0DAy6wxjweSZQ50krogfoLQqgdtRR9vtS9k
F++g1oDasTti6gHqiIB5QxvsUNy1IQTcBMV3zrMb/djND2Fi21C3qBwvaeMXt8BzefnRPPxDQiU6
BxzfQf6DtiV4u1EUY18HGmnmscud2o+I7pnkvc0xY9WKZmN4ZxtsWpjhwrQ5zLFtq0hR7BEgyfx0
tnVAdKG0jYDiNgdatdDern9HjqviyQugBPJ/tHxZXDZUqjB6FOFppfSBFCl7S1oFnkIdgXUU5FSY
6KCgY2Cezz21lkEZORoxgVb5r1JKMUf/mrWrNy6iaMxdCkjN6C2AiX222ZPLaqEsJCHQoOhfLeg4
xU4ZXt8t7sdRNjaYxcykKCuZaJlf3tpHOhep7E7AafAFY1Dk78MImPgxFAmWHNsBOup850ozrxQ7
hrG46941hYSlVQlmRHg+vTHB5qCoH1eQmoXAsKqSY5xWRyhVZ6L6Cu/xgoWgPAGCYGR9LHP0kBB7
sUY8IvRdCa1qTAbOfhmON7QiVzyBieIw4n1bjR55EB1aukes9wH5RBnWMeOGwYDzPayzRIHkAcpg
FPSu7PPdFEIWWZzM079zYQdj+Trlh8I8CFOsmtYoaZxSqXFqjffVp9y6iT9jegksamWQ28KHGe/L
gT8NVyWGKSgK6XxhwNBOWhQT1F0aCKVA5HG3grvJVVtJlHTzlra1xGzhWMSLnkIAFpFeCeMY0gyQ
1UUFCyEeMuCGKy5Lc9eGU4y6AJZ3gRQrFigQOQW12Oa+TgW+JdlrhkpQuuJFJkzII/pRLQGMd55v
oUpWzIVZpPJJTTs3FXlXslgJ2mbaQV9LEDq4a7LAhwFMF4Y82T5+qRJIJ2hrhdzJvi3j9GWF0l7d
yt71CMW9l8EegkILJXnBiTtfFGRi0ky2oaZBcduQR+9+D0d7p3+fGm/1Gy/eg6nqzfHSg3Wcd6BX
0g0QIBwweuqJGZa4awYiHmOYIO7GtMv5b6kNKGzrENr0Je3VnqFT3r2vytfrC+ZFfao38R8bzDko
86Ks+w5CvTooMKDS5iqaFFw3wV+GDcgmGvyglWYOwEpmZ5YsPfPr7Cmeu32E0SVUEXfXrfC8ESSQ
gF0BrIlwRX/Fppo0pBNUjy2qvLLOXtmUnpm8a5glgDSpwEd4W7a1RH/JxpIBTh2iaZC3GDIIZNW/
0vnn9aXQlIsNhoB5wtUB+KNQzHMDUTTWo9XYuZ9Jc1Cnqaeiow12oxu5/9rOb9eNcfpnqNhsrDEb
J0U6Um0bmaj2QF5HH6z6wPFDM/tI8aygEQNtJzQwBXvI6RrCKuinTnVTCmc9X+MaFWWLgie6cpU7
h+lTdw+6K+RpoDID6zYIZyAjEL/1Typ0kG5E7S3uBm+MM4c80fIIs/5SCV3a2JWcH5b8uUTw153d
Egnya45bgqETdCU088VsDuMsmYzn37ykxI+g95X1YI8sf6l97YK9073+ITluSSGVQH6gEiKDW/t8
RzOZrLJWIJFPleU10shrNmuCiM/pRaKQubHB+MogJYXerO0/6UA0H+Jjv4/C8UhhJZBpaj3wbw0Y
evevL43nLUh/8V6DXgcK4CzkMSK5qkGlFq9bTz3G+1LywSVS740n9DI8dHkxA4fpTjRCuxtDco0X
gXnu1tKBAtQAFWwu46yTUSP7kuTCXweXfIdQw5d859wNb2NgfaKcMMaj6IHKiZlgfcK5xH/Q+GWj
WWE7LRSU19ovtFcJ0qmJ8hBngroxb1X485gYwtgAxj2ZVUEAuwFLSd65UgoZ03fdEPERcbAJto28
FdiHk8IL22jVZAgn23ZK5TowSuPG91OQ3lAEfRpEPlQIIYyleLEHHcDH7jENhUHmMnvFECF9OSFF
segvOT8SrdIn/1TfMS73oidQBXQV3/mSHyvAA1Kv+N749Pkx9UHr9Z+Fb3yueRBNKXBcBfJ9zN06
WSvEMmu8qChDBOi5TUj0Idh139fTgI/6qO3yxzKgpVeodz3M4IzIQ2QVjyPAWZieCC2BI196FfZj
84OY/SDQ+yTFiMRQzWfIancY871vp04Q2y/9iloB2wEeXZR4mln2mNlzQwhCXtYrdzX6zmO7hNdP
JHchDrJ21GnguazrLpDqWxSpa/yuhpL0WGWrW032nZq1olrUZfzGYjaWmKsiRVajmomS+2T+psU3
4IE+rGBTiHoRVp3+ofNLH6P+aNCCdhJHEfn0ua82liSnOhh+/Up2DmqifU6L6X6WsxeoZfReutaT
C6iJIARwVkeZO2n1HM84OOm5UQM6mmtkaw3kgl+Nis7tvbTJHCwiO5zvdWaHuQXBADnPbTMTv1Ef
+vK1Vw918n7dJTh5DLpftqqBbx/kYBDCO18LdKjrVtdQ0pOPGfEM1f2G+x2olcHPnvrvS+oaaHOI
5Sw4dyLsolwJxkHNwfQl4+6SMykYzEkan86jT6+Kn3+jfE+Ue0kC50YRpKGIA5/32cB3g4rTCaPD
4qah91sCfIoMtO6/1HIR5ONL0RVe3q2hYFPpj2e8EuVRAzA92ssBiOB8U3toNOqQmi59SqC1ACVT
hGSXfaE4x/azqP/B8xI8GWFLo+Ru7JxVtqo6SHVy4tsTLr7iLSOAjSYi+jjuB9uaofFrk7/H5qwZ
UwEzVM/Czg90gEx/AU8XDA9QeSmPqa9XPqQ8BZvJCYyY38HQBkAsqHFcgBOkzi56HcXC6DNVuClC
IN/RclYgMY5WqeJVoXRY6t11q5xNBcMnLnhLxzMdSff5amtUwGLov2W+DD3N1bqr1Ngdll9/bwSA
V4R8HAEUqhgjEsQf7XTIcbG0YQpg5aIYaHYTgTdy3J4Sh//HClttSwjk7J0FS6nqNUgibV/q6Se7
ld8MZ3q9viCRKebpDTz/DOZjfCoQF+GUaRDksQ5Rr9y2SSVCd/AcEutCwQFsr5jtYtMUazC7ZELd
ARUiQLafLIgQ0RIYxHl+dD4yASAVnpPP1xd4+QSi6j8fNplDIAN7kUL6FwuE4l4Ccv/lMGqhnd4Y
ai3we57bb01RD92ct6LEMJPWwNQ4OX4OUfrMqP6Fk29N0M+5MbH0A1jquhqekUeuY79Powrwp8DJ
OT6B6VcNdIK04I+SybkRhcgNfr2E/mifBLP01haLm8+N20E28a8/joMpMuhZoAsGJBVjSc2dacRo
DwCKSv0UjxDybbXcTaMBsEhjDLKuExjkLQ2FMzwaae3ropSXEbVLCuCm/Lx+xxvWTZsuGC0raFPb
v740gaUTlmXzpZQRgYp06Nerbeov0OjOytCMwSJqO/vrlnjHCuyEfxZ1ep1sTEGhvp4yTUPxolSP
WjXh+TabklePE4rMahq7mRQPN70qWY+OZE23ejsBS9sbWmBjDjKwoN38aUiV1evt2gqv/7hLNQRg
1CggD1tOYWNs6ztOZgcizz3QEc/mLt0PeIUEZlDezj7tWQFLeRPTR0r3VQ4TTGu0yF3SMO0F3/1y
j04/A2A5JNG0fcXEOZLljUk6YE9pJ5xahi/Hv7R78FUqfnMgYbGrLDcXiWZdeAE1i4Y45GcxZ4gx
/fOjVJn6it4JsCFDarpDeozI4lsy1j0LGjQXsYcxxIQ5jIpLpF7nFNhU5LVRbEgHs54Gwde8eOid
rIBUFeknYFBs6WVFIdBcEpniQ6IdAeYRcnH/A18yTbbOkjGYAQqWMltjBBx9kvNdSwnGZOcMH0vr
1O96o3qzA5/IAHmvbJAOqId2Kp+v++llVk1t0kl7FCMwQKczNmuT9JOhQMggfa1eZ7+7L0MU6O4V
kP0eBryd5934rb4ToWIvG4XU7CkUIQKaaOSeL9W0k8GB/B31S+0dYvd+fAT5YO9aO9UHi5cIEk4D
KruzlE8KMH5IV180jSGKN2q1TcDNqjovSHr9vp0eBmchgqcx146CERsI2lFEP+P3RJsTiTjYTUn/
VRRfU/XRyQRTJzyP1zcmGI+XS3UchwGBxWhXX5K/rUL2c97h1cG8BVJkjO5jMeffpsR7tEPFM/Xb
QSpJgJsd1SqvIqSGLvtaQTIonNWpmQWHjL93H2aZS3HNViXSZxxlWYFgPCnkTx3YRDDyYoswURe5
EZxvu0C6AZuLI5aiqSrBM3t60eWgsnmt8UggOihhXeVJd9fFNUO0k2c3E9Kzcj/fqcgKnhswUzKZ
NJh8s9ypgOU0ulIJEoDrgzmLRYOd3E/4YeWCi6VqpWYAUshvIS8UgyBcbY9l8awuPwXhg/fRwGII
4gwTCF9UcM+3smgzHIRWoYg2+5MWkmCgmDYd0BawG+6aF1y4nugw8xa3sclOeoJKNMethsVBiueT
tt6AuKyoizsdGo3XV8f7VnRGHhADnGeI+J4vrm+KRF9q+EmilF9S0t4B4iJ6NPI38MMG8wBHVJ4l
O4PXD8VzLlnHYY52syFMR2gYZwMgpuLwKjWANQFK7Xwpk54bcQHJH5qO3ElFOIKMKEVl2C1RzqBs
J0t/xFQeBnJAgelnx3KnCE4ddzM3v0A9/wW601dDR/ALNGV2i/yukUVXGV3DtTUywVcu4aRLBwtQ
eX0dAG2kKpbWUYWarogeW7QY+u+bCKJL0jQ0LUzV2uy2zXv/9yTjiFHbD8ZEQ8XooUdnwi/UxVP0
oD6QYN4rT0bnTu8gr5ZvkS/61Y/rDs89WZtvxARGJ03mrOnwUMVgUaiV66tOskCtI79XRQvk+v3G
FHO2mj7PMaid4NHY1igCtZ5VLbhcRLS5ly0KZh+Z89VZcyGvDb5UjiDf3C+g4RoC9AnG0R0pwc+h
DfJHqFkmPiilpB3x01AksMpfqo3xPpQ2oGXInL0s7sAlHSNGtgnmcjI9fUDicOO08b86YR92mBOW
DVE891GHpbbfIzqnkun+v/APlF4dFWER80bMZo6IhU6eNEDDEauuQVIwyLGfjISAI1Qd13SvDjIR
MQdyzxreUWCjg8kLTGqZplJNWmTFk/Pc1qiktYIWrsgA4/VpnNldPreZv67DPcZ9joa8CEBCIhOs
t4+qBRY4XFnqQA5OTx66LhG8hLhnd7NNzLep5rysrJpuU5rs1mJCLfBZU1Q/XUVXFjd5BxH0ny/C
XPpRKg99U8JUF1CasMIn00F9G8I1wNVRh4sIkME9QB/22GxmIZlp5hbsxUlCe+xuA4JU1EquOzf3
KbRZFju5PuZ1NvXyinPqr6H52njRY4qhEyrtcJqx3qUP8YOo9U0/y8WltVkbc2ilYbKiOEaynRed
9KAas+0mkdp6dFDghoyq87sa4vhWsoZMEOx5WfB2ucx1iTFEO0rKAdelszxGyeoujRboff9Y9uPX
aW0F0UnkNewkB0SHSObk+IrVb4hDgb+h36vPg98daMz9awYyGvaBekaiD0pTkBydX9BZMRbFPNBc
QDoqoH6fwXUscBf6Jy6+3MYEPfObHEAz+nwyZ5ho/eF3fVi+rTeU1HH2tMKVE5d2fa9b5B4DzF5S
KhVg5Nim6DBGS+OYMVjfSaOYN86Sd62fxXam3UwrlBwFYfESlnraww97TESx9LjP9AYvTSlx5SOe
ZEGau823ft/E/uxBfvDYfpL3hQe6XVHMFy2ViTCI+daY1TBNSkjVzyPlVmhE9V6eEbxaKCcNqPBs
lr/BSbtySCocPU0rgkFZAmd67w3l8/WvxvX7rRnmeomqRO/kEfMhceOldFoWESUBieRB9rMA5bfg
uj3RqpirplprKEoQrKqfsr0e20c17X/r5fp03QzvRgMJDio3OGFA/NMHx8b7xwI4/KIwa39pf1bl
2yx//Rd/H4oDVMYIHs8S4hF1dnKg/1M/mm0/6deXTm6+XDfB2yngrv+YYEKvPbWyOqkw0S7Pdgmm
FwcymuoquJdFVphIZCyRaUc6rBDya4U2BKkPWiKIrSIbTCiK+0kuCC56H0Hjm7Vod/II3E3azIKY
J7JD/33z0c2FWCsSGbQBzRs5v1d0jIBaonYZL5HZfhbmvAyT2ZZQp8UMUkscN84w2ypJxjcpBfRM
KgSJmWhFzGnpq1ZZnQVfJ18+5SgFyeXdMIi6L9xHCKiiAMRC/VEG4d75vhFdjfMphpUJQ3DtoXMN
EG0ZoKOwb/XCmwNaJYn9/AVYTGD87di1vwlbAdwDC9wEOiaU8Y+tmrQLZsknDd9usEDkqt4RAGuu
nydeKgMQ5B8LzDvHsIqiNSaMGjql5tXFwwJKrBpiS7b+s29uCiW8bo7eAez9i563YuIAqyDEYiJQ
ZytN2sSAHdORbyrOPoXS7n+guuKVFbZ2mGWVsVJrPcG0WnTX4sUoPVWSO5/0C5d9/tcksLhzt8aY
mKSUdgL0BIw5reFmNiRwbRHmg+vym31jnFEv1QZtmwItKEn3nAZjqP3k1gBWX/88p279te/DBKVG
m+auXefCLw606aXs9UMfYDxdqKXOvWG3m8aEpbon+eCoMRA6sn5XLdGdPL3pVomRiMZdUcy1muI+
jfqgjJe9PP/I6i4QrJV/uD58kYlZdpPkuCWBX6W0FHYD9l53Lt3oIHnaDhUoNI38cvfXGFLGV9jY
NSfmYjbgZbGsH2X7MFWZP4sUry9HlhkjTBJokqpC2RCnDIxzherGyV11P4BxI78tulCOjtKuCOJQ
EpxtoVkmATRlUphTSp0UGB76xEyclzx7Xx4J0qbmwdb2XXFnpIJ7VBBS2Bg5QxcLmFmcPqWNblaQ
/Hbt6PeoK2OoyRuicl+vgPIY0bL///kP26btgIwC9gC7jAHiV+W2gUocbgjkiB1GTyiq7a9n5+hn
xUwIwA5QW3HYQd9sIAXAs3YL4S9o/0SxiztX8Fy5BHUzNphDIa9kiMEdVGAYsEbfu+pcK6QsgXUA
yp2nfpfcU3AwXZ3oUU09/yL0bFbHngyA2pROBVwpasxD3o331bCi1W96lY4fkOifr38+kTnmjOT1
skxOAXOLLLlT+zktJTeeG8/UX7VkPlw3dkm9yGwrczSaFhl+k/cFnrZ9sDqDZ2p12EeR3y2fLAd0
hcBndQU4MKdxZ0Wjp3fGThnqf/NE23gQW5QxV2OK8TxAzDHzA/obntT/KC3BgeTG1Y8PyZZklFwy
spjASK7U3lqjSVcVolDDvQ83NpgrF60kJ0pbfD2K7xwPag6BCy//VX9pIb6l3Cm/ZLzXKk8RiZRQ
97/ipGyvOM1tY2xmHI/MeB9XUNvrsqvn3wfnTeAw3Lxss0DmIkYZeJiVFIboAlcfQoaBfcie0eyE
Yskz7dTJrvxDkdxGSK0v+n7MzbzmTYYKDcCWTly9QAf7a5KKCEJEJpgoY82t7EQUfaZPaThK0d3Q
iiohfA8xZVBxU5pcdjqlya1J0nVs4JK2OwsSwTXo8SCyK/hONPG6dAjQ1oHjBzJ/rEPE1pA4J/gj
WnO4ATAfhSIZei9uYt4k+/6u8ETzAlx4ECgK/phkXMNSk2aB0jJ8f7k3Bk/1EqjhnSa09BcICmpv
LSa3SzFJKH9HP+wyflGBlqSo+7o6wZL6EfS1+An3M55Cravvu0PzIAZy8x3lwybjKFm29rJTwVEG
Cg3r7qdIFXxBkQXm2onqUlqnKQIdE+bRrZdIzQUvLOH3Ym6aFBc58ANYQ1G5Sqj5VJPH8O2X0ctS
j2YKQDZHXvdjEBgWrYy5cxS9NMHKh3RMd2qI+f1WIXss8H7+Jfqfz4MRT5yOTW2hUSIjaxW44rJ4
BaitvvYJZhVxXTcIU7MXP1oTBk5uF8iuAm3gX7d+3R8x0HduXJKnQU4wJO6W2VMBNFwH0fgeSNDr
VgSfD5ojjJlikJwigdt3QS+BosyBrrL5aD7Y7nKbrBgPImEsbD/yvh1IHyA2iQ6agyHqc6NkSsHL
UaMgOJTdDe66AM9zwcfj3TAYA4MF6P+Aw4BxSycZwJAmgx1shf7VeBdnxy6z/c4wPZwJb0x31/eR
97UAZADiHRArAECZ6FEDyNYZyVz5Wn5bTZ8K7biKlMV53og/bFJRYyq5w6xoqGOpU3Js2mjFrqU9
Nd3gWnEZas0tUUVEeVy/wPw0hh8dBVRXrPu1ztKUeQaeJPB5q5DegXAS+M6c4N18Hw4nAg0hIwN3
DzcmGVcsSVLHMhhA/LKs3Gy8N/LneBGNrHJf5uDngPYUpmdAgsPEDXmuJLtpwWxBC1+rr7iNR3ZG
IIegqtuLQIW8hGpjzGIiyFKW9bpoaDAtqXQcIHPmpmVxazbkQSGrqNjFPVXIBYAJpSwC7Cer6lmZ
Vwvg4zlSfGDXPjur/NfAemT64DUBaABqnTao6c5P7uw4lZ3Q7HetAMS03uLu5fpBumRDoBZUGTP1
gOgDOcDEPQuiM7NeUnYwV3s3P9t3LUCY/4wnAC5BBTCr3XiDhemu/p68dpW7tKB3z30HslDXfwsv
hoBkFvpLKE8C+8pcz9MUd/agFXCVpoMcewVbcV/cTNP8K66Gm1RRX8dKFZR/uQ66tcpc2QQqfuBl
BeJl8hY4aOeuNwCHAgdFxZSNw/Ul8s7c1hgTVDqnkSZdQpkmIu03Wy9/FJEzu5VsPV23wwteiIvY
SShs4HXPxEc5rrMxaVFuXtfSW8rvOAVN9prmsqdUsyDn4dpC4IJaoAKwNyv1VFmIjEk3Q5k9NQY3
a+zvqhIBOlntyVh9hZhfKfAT3inHGN4fg8wm9lKulwtNgQA8dNM0D1blZXBQUhfOuZ4ITtiEHPk+
sIaUNQnjrufnry/1eK4MlMwhAo/p4ikwwjKMA+vJ8siB/NRsl6CYIaNIO9LU60EEdOR758cPYN/Y
JfpixKDEvpRaBtQCIFSSJzcFa4MSyPtoEWytjvVcWS/72gZx9ZybK80u89JFz8K1a0EzjPvxNgti
bp04GtQo61C7KFfHX+D8xRAHU264sSxMKOnfulwNHjdg5oeUpcZ8PTsFZKSaFrp52mnzyBiM3uqd
TvZbJ2JH5l7igGuCJRtgepwF5tTpdUzGqSA0lOCgpZhE1/Za70qeCiB9/1q9qbJbeETQpefGlI1V
JmwWSoW5fuoiEiA/coZamvqyOq3gu/0XT/xYHBMnoe26QpUI2fkYyh5ZIcpH4ZXDV+035l+fRZVt
LhRnu5fMIa+zNk4UBzUZfTfedvKdjEl2z5zRRLCC5L7SvVbeD8STjiQUTfXzlwpsE2Zm8CGBcjo/
9WtdRP0YnWxrYemvN1qzs7zZ00N1r2pCJXZunwRKGX/sMbe8VJmTNfc4deou2tF9jQ/OLsO7WwRa
5YRqsFSiUQaaU1BOsHxOpZqsFhlByZIro+7W2nI0IJHrtIrqakX5bhexCEDNcc6tRbZF1+r10Eb4
jv7QFl5fR/usyF0oWgjuIJ4ZKD+BYtQG2aPFFrPnRSdLniWF31WP+voSRXNQjCLWA97uYbgXVXNM
7QHvwJyAIpVWU23BrWDMjhs5qLFGmRcPD0iiAxslwr++wjE7hmvHptwEF2SK6ZgZ8iiht6ODfTMj
P9XUculX67RvtSWa1uLt38YY+5nsEQzgbSyB3HlwMDS3s3Uo/opwEDw40XZJ7LieVKZFapaYox/D
/L6/1U4kcOZb7pmYFnB+x565x3yOv+yu7yTnUoNZHf+FhId8oWecGV1e2FbV+BJmnVyoU72C0HF/
3QZ/bRaa6tDQxtwbm3ENyxzl44z+n77ztcQfqwdau5OC5t2CrB5QEl9xtgzwZEu+CBzJ6weANfDD
NnMDSGWhDXoG2+pOJwHN2dcf/Q34bo/GcTbd/6EjzvWXjUXmKIxKGaXjGhN8SRWUotaD7Fnhus89
KmYMzjs3F+pfi0wyF4KTAOKClBYDwPM+TjS3Nu+dSfTeohkBkzGc7SSTMcwOJdJQsC59B5AGPt8A
RMH/cMPQiP7f7eCaOb9hRjM3QGWNkzCBxAyYsCKM/CiEXKGPh7EnbpBf3zzQTJ7bi5WlbWeNdqf1
wCT6HuRYhyoWJI+8lq0CDiWQv2KX6NjnuZUOtG2RkoE7yngYffsIisdQejIfU69+1dDlw1Sf9PP6
seMdbTxdQW8EvgUVs5nnFvNp7ZJ5TWq/Ql1+KtBkrOPDdRO8rcMTgKpkmhaeHYxLNJ2UJa3awyXG
7DB1JHchSJ5iqDn9dd0QJzPGVA7Yo1EBwv+esstN+bPIdMAw1jj3o/GzFh9LcOjFq+LJtWBBvDQV
hhAKDQBJIOHGbJqVq01eErBjtBXmLVyaGuOVT+n8vepQgB2WTiILYc58s0imUDJR0EdhmxsYsVaa
mmTEtwZ0oXSoMySJC5LTveUN/vw9uqF9YJGwGi82Uqq0P1apB2121dEyDOFDNo9aXcP+kB9Pr/uv
zS11yTT8FxDdM3vUnTb20k6VmtmKCj+Patc27lsAQYb++bqrCPeSifgtuJcMKoLuO8/5/eqDPuIu
vRvQKqr39rNSuOvn7kcvQv1zTsLZ0pjjnRa5M6ZZjC4iwXCY8S3Vh12W/H+tMHF+aoysyRNYmUdU
daPKNac6UBLBfc09bOC7AbEUTtpFSVxWB6tU1qYEDcy7od86LbrmGHybK1HfhG4KE+kBTfswxPhf
VgJkUVXITEFs8slW9vXwG7IJOzWGhrAkqrZyv9DGGON8pM3qeZlwshX5Xh3fVulRcVpBXsrjNThb
EeN7eSK3GJGBEfWT3LrVfRuCeyGkA2oJunjKl3Yv3QGzvdxqd4OvBNEPqHX4Av/nvOzxG0D8cKKQ
R/3y/JQVqDlNStWX+A2jjzdamIRz7MYHellDAPbndXM0xF9+ww9rzO2pz2YPci6suDj8M7UAOEUg
zqr4rvJhhnl2lva8qnGFADnU92ULVswUdEH2I2laL0oMwWfkXdZnW8jcAmbcRU23wDHtz/O7jWfn
vF9xR1O+ojH4Ry/HTMLrG8n3z48VMofBSTpVBfYQSbJikcDOLNvPjaI/Wk25/H1VBCyOuOfQTAEB
P6uWQAEyTlcmud/2mfJJHjtiuuaSt7dF1oqe1fRnX/iHZehAWNAknB0jiEGrXkVKlEPm7RkTfoEJ
Had/sXFghUDNE+poOrsaqzMJcXp0UeT6XUatcR5Nv4lvrxvhgZRVBY9ntOqgZomJhfNTlUMZagL5
Z+3bKMsdVh9oqbv1UITqI4Gw6+pZRyBs5RDzOuH0JfNE9X9ezUcF+4WJJxhSVPy/c/tGVUqtYeGb
dYH0YNx2nlUH9X7EUGZ/TwcljJfxc+GJIvSpicJ+vq1ZJqBpla1YkRahyTK4PQa/wO8WUC3d9sTg
1d5KEBnLQuupu6Nb0nzXgzSQAElMg8Q3/c4v7u2wCLqDvScPqq+jletCDGkPQpe70hPlF9xzu/21
zC0MLbkok1f8WvMTBWtYvUs+m74FHjp53+/aOzFsgusXW5PslazI3WAk+C49sK35TXxjf3JAo+bH
+3809Jwgr1zgzEzAFYnm6je97hJRPYR3yEA7JqOPKFOiAcY56nluJqtDeiolZG8ZzdfZmH9ePwC8
8LQ1wTrC0PfOkJTEX5vaLfrJwzzeqk2CyMtdCAoSIDlDpQrwy3Mv78pxblt7hO6NVrpx9KAUj9eX
ITLAfC7kMI29zBbK0Am5yRs1tMnn6xZ4NxUmR/8sgQkUjj2Oy2gMSOUX9XtvT3stlmZPXrWHNCoP
pt79i5EmlMDAIQ02UAXDb4xBY9GWUa5B39c6AFQTBVH9hx31gqSQv3F/rJzqtJvcvRwHYmZdUfhW
t5fjAY0z07u+cbxS73YhJ8mzjYl1ni1zdvDxqaSZsac0kqs3HHphd//0ly6i2seWnYrcG0vqYBZq
XmMxa9OFaXq/2PdKBcAfcKGjA/XT4WfczyFkIby57gX3PK8aBt0dEFXDxTUqinTu4/pqggBKxzIX
5IQIqM03WhyavfSxCNbd4EP4yWt3yNQEhrlfEDU+IFEUxQCDzbndSltzqe/hmI2jvsUreNWyoj0I
viH98Rc7uzFCf8RmZxtD0RbZRASmaMp03ycn5XVyqB6z47IXtQD50Xdjjgl8Sm5JsVHCXPRNehi+
Q1MF15HtjjeF7K4QVzE8jMRHP6Y9Hnzg77g9DRoE19fMPfCb38BERrMvJ72ekQGXZC3dvLMf5Lw/
Soad+J1UH0BkI9pk+hcvN1nHKAzgPZCJYi2qbR6vBladIRHRA30H8jLwX4AvrUAmYrtlkH0bbkSC
F7zWD1j5P8wywdmczCXraAoyhuULCaLDO+Y0XzJXdmNflHhwrxuUi8GdDQZpMDWe+xFmmtRuWnJc
q1J/3+pI8Qdtjd1qbH5d/3q8NjYoGzDlqoI6HkzdzLFQ1jo1CoLjOIfR7sT3knmmhRSn+mwhpaOP
GetxcAFlyXa16YkkMjneo6P+rtNehgXWCMaDc/DxlcWAU5lasqs6ib9CEqA1j1WZ7CVTpATK2VZo
zFAREROqLwYr2CQnZk9aZOR+Ft1ZSuZWOqABuajZy4k04PcCJTBlI1YupN8jSZWUWoJyx6RI37qi
O06VKB3hm9DBwQUCaspNf+4fNmrETpYbud+glNTikbaKxhJ5WwV/+GOByRRKO6ozB7qlvmavO0tt
fKWbfxO8lf4+5cFmgYIaNHOgu2TheqC8KE2nLCCiBAr/CsNmiSp47vHSYnDfnqQDoPcGDrHzzcJ8
nrSsstGcmNin++lz4qMb8QwItUdC8hAJXyvcr7MxyFxxcgXPKyiQoTYUr1ETr9FFAAaa1TAxEGtC
1Vm1QBoDFoPzNXUlwBgJFW6j0kzdjkozUS0C0Q3D9YKNGeY+6yO9S2s5L/wWajepdd/UoPKXF4EP
iKzQf9/cmpmRxFlXQrXNIrI7DZK7Dm1YN6vgEcv/LB97xtwbtTPjgV6COFvSfskLOPCXp+vBVGSA
OZW6QYyEGDBAFu3NrLtbhHZRHY+XP4ElGyptyJ+AMDSYL0+kEQJP0UzrWz2YijB0qoIcfvFVHYLl
43HEFGW9QzPT1ndO5q6S4Fvx6stn9hmX0EbQx5QD2vYaOjlyUIbSfXxnBM7dAtFCdR/7zY3oxuf6
Bxq06M+i0QJvP/ePvk+6DkQ/KKKYne3JxvpoWJnhpXP9fv0DnmTuLo7VxhITKtK+Qi99RfMt+qZU
brrXvWkBvUXy0tOWn2d5nR+oDwQijYc1yFwg6sf7JIiC6z+Dk+Bgiz/Wy8SPqS/jOV5sFKhQ6876
T+sEngtpcQdZODNAt+7aghlvqqF4EoEXqMUYHiTeMGjR7qnImyzMVXkDfzrlLdV1VNWR0TDvtB6s
E5A0wUeUd9noktSzf6vr5xzlEkCFfKvGGJ5r/nBeGyjcPeahKJLxzubGPEtJoS2VHVUOKCmqFHSm
5s9ViAjkheStBcZ3NKNdwFmqg3Xl0ONU9thIJVDFGylaCeMdSYsAgJJfgdA/3gLmWISV5yD/1f0e
01pT78l7TVA24GVp26UxXtIryay2EYqzXatJHsCpgN+uamg16xGybKEdWYLnNu8EgECE8q4gL0SN
9vzEJwkm2zEeDrdc7kutddd2BrRmdR2hPhk3nm5NMfEszm2tVzqszTRQBXaL0e3uM4LxGaop/j7i
1I1umR8MYFDE9yt/ncANmIYJaSO2rDnZ2pC2Ax5P/ZzdRcpDMyR+k0EtZhAQw/KanTh+H5aYyy+e
jSwaDdrsfE7vjbBBQ1B356N2jL0ezdV/Azw5s8fchc0ka3mpYWX/gPuRA+2oHkfvOrv/I+27luPW
mW6fiFXMJG4ZhjPK2bJvWJIDmCMYn/4saH//9gzEMyh7l33hkqrcbKDRaHRYa4yWvYw9Yls/HS97
pJ4A0W4L8qy0z2nboexTglnxaYAw5rWvtjf/4o668WWdgPrG1qG3wMBQC7BwwUMjmChz88RkKl6h
4647OHtr57zHd7yEnIY8R6wfZn9BnDkjRd3do2UW7O5BZYJGm+1kx3MrO37yLYINZ4s22YPZ4w3+
ql+YSP3WP83yQUVZG7TWVVg+0h2A3lBXpH+Rej2RLIRuSY9ac9LioWra7DnL1C9qhdaB89fh1hv1
RIhgu0PGmr7pIQRLfZU1HjBYqOWR9/YbuqkwfQCQdttjvUdelsqbf6aPsqLihss9+QDBuMZBGcq8
wF7nQ+pPMYoB6JeU4f5vGxSCHBuh3WdSUtoUZm4S5BeazvBv63zH7MuhlTCFb4Vv4KMD9hmHZuIc
oaeeVQNCdJeOaPeJn9fdEo6H5pbcpBYCG6fwdLzzC4Bg4hl2fgu3FvBYqvCaHOdMqVUdEAZ6dWfX
fWiVsvHKrfTMiWJCfGEoaDZVeJddcuhf9LCN9Ds0O6DWDPycSGYQfJWEsOlYmJgOTuxpVdqJw8vk
kx4p5to/Dm6V+k7MKnANNZQG1oiZxPOruHnOj5ZRTBEPJpLrKDZiDNLnbTK9Dz8D5/aOCQctsj7A
bOntXPmlLKWx5V5RxETpDeNG4K4R00TMqlfAmmN1Jz95mhGigaM3PlAQ4TU3yE4t+yQ6r+tGzA+B
xHXR84S0uFjT6XPUDeweADHmmu6a4qsyGeGY//xvQgTHYqPXuQUtWhPoIHlZzIsEGUxqP58XsmX7
SK+B2wX9g5y+9vTE5SRpXLPBq7CyfgFUzu+tUWIXW2t1LIF/wdH7eTAbo2AjJHS9lbaes0zDRVoW
TaQtmSxfI5PFf38ky1kXVuUlnn/Ib3jK+o4OOG82vpxfsk0vdayRsDEmyy2AnoB5at6R7w4a7dNw
vOz2/a5EH0fnFWHzTH6clylTTHCMlllqZglwzcBtXjTzEDdPNZNkomQiBC+YVZle5ChWBYp2NbL7
LtW9JX/6b2oIbrACFw4Duwye52k27Ret+Va5eRUlcff1vKCtwBljksC4xKAtpz8T3iH23JngSMg7
lOTThxX3sF/eV+/GJaJmA6UddDQnuddRBJe1ZB236h7otgTnDyq+aCsVM3rMXKpczfHUGha/3gOy
OSgBHVNl4Aetb8qQD14p9zEKSRh8Z34S0qDbSbTfuq2RH8UEMFoW4RmFc+AWalURNKThtUf3BR4L
xg5Kf7FR4360PRMMAUWEmd3y/bxcbiLixWMbGvqbuHAAdZ0ePwXIXw2wv5GgIMo4+XlLnEEHKKyZ
Dt9Z66SRPlZxQv2MWmbzDaSwy1/0QeOt8vsLhG2vmnhVa7VqAoL2ZHfS/cqufaMH/3w/eHXyNvT0
WrcryXpvHZ1jqYITXdB+nXcrItxeBa9eF9+XRveQsv7x/PJudbBBO6ShOeM2qizC+i7T7AKXbMSN
EOGeu0oALjXvm8Nww2FRMK91PYf8ORqyaLhtfAB07mUVkW1Nf3+BuL69ltZ1idS+3cTXyVy8afH0
YuSKL9GUr5hoSZy/A2PsBPTEHy74yJG7Xel2HXXwYMIT91fxg+xWqEtDFNHRnKdEaWRFsQeGFzxh
6qd/oJhyiTVvHSIH2AMOdyIO7shTa06MobftEVPDzWwFReIE03TJDMUbUIU+r+5WwHYkSUwh6s6A
TkwT2aemaYNimJC/oH7DWeRAjNdYf9HNZjmoTmIwW0N54yOcOlpcgL13OrXQQTcbV4r+3DXoTXKk
GFrbSv2WItz7VulSqvA+Pc7fBErBoGguAHwwfC0PfL+AQ4Mu5m7cE0vea7RpPigacuggEG05wnVJ
W9JrQI/AWNX/Bijzn+QGDQP8uRu5jmc/nN/ArWMBC/lXnnB3UqvQKdXQAdk0TyvIit3koXC+/LkM
PlJlcdQzPi52ao6tXq5WmUGnQc93lp1EpGffiRZLrmi+LeLJOxYjnHArTwuzG9CuZCF6Bm8tuvn/
mx58746sLytwMy1diV5fpAeH+al33nP67Y9lIF3FgQfANwS+VUHGolRx1Q0Ahqwp0NsAa5OspacO
spbiDQ8BMfBPSI8RoDELYqZ+jHsjxohFUg4XVZ/7Rt1esBrhTTOE5zXaylCfyBKOkzstRqus2BcO
K8iHEJqDhk7D7HbcJy4CGgNDaEmo/FDuZM/JDYs4kcyN/2jDmnLWFq3PkOzvQbimV33l6QDpPa+f
TAhf6iMh9lKo7VzgCjXT63ws/RlFo/8mQfQJtJkmxrtf8vximTJfg1n8NwmCF0BdpMpaBnMo0t46
TK1Z3qhVPMvEbDjWk/0Q7iXTcWnZYVw76Bw3VLU9tYmnKaNfzG+LKX1bb24MaM7QBwEkAV1EEpjX
sY2HFU15S+e1hUdetSs+zq/4zMt1r2XhiHYoWbOoRKiIHtDpHWDPGc5v7KTFfZwWxUOhlzL8tQ2v
jdagf1UTw9VpSWaFlhP2ixYH1A0vMoMc0phI6hNbdbsTOYJL1Um9aIaDLpZxh5kl4jfZrn7Ov+Hw
BoqPjtNrx1d3eqC/chisYkazML8gk2+yyp1MX8FdMd2i5mqhXp66U9iN9FfVaXtNqd7+/BigrwSI
TQRlwk/Ot8DDw7Ey1CwWpw0HENWNWbo/L2LrCY7xp98yuAEduYspJlrrTOh4La6GC1RF0Grl91F/
bd8hDF78/G45JBeurEyx5e+PpQqeMB1Jl+Y9DKa6GgMtGCIXodrs989pxNlwLd+x/fFnETWyDOXW
zh0LFrxjr5glWBLqMihZ8YBjv3h1Ne+VgcmOu0yQ4CTJiOf0StF8WSXOzu4B05aofoxxh/P7JxMj
eMrUnJO+c3mTnOZEbTWErcZCdV3D82I2T97xugmu0iipMgw11OEN4C0G2p7Xd+NLcwculp2Nt5Ox
r31+BMdQD8ZrnXkW/t2A6/pv7tCjDxEdmqZYoLjhjWxd9eQ0iEeKvyA4Oj4RojNzarPTxgSnrouz
h2x5cVCQHFkXrVKmyC3njHQ1QOFRyDI/9XgklV0sQ9X0QUqyC1quh7m1Jed7+6D9FiEcb6skJE81
xIjTWHho4kT7NEYtgSeABm6JKX6+TeGjNCQreARHDDGsrptEV4x6xkSEXnlL8qO19IOdPifmuJvN
P395QZgJOZqDIVbMsJ66rd5NyVzbOXiaFSQJ6vqakNlvSfz1vN1v6WTyYVwwWWguutdOxcwGQ3sm
IzQY3X5XVXtDeUr1L0jZBBObJev32RrQdnokS3BNRpcXc9FAltNp+bXiaEoEvoNf5xX67C8gBE30
yH1AK+D0nyoUgx5PcbsVyTrX8vXkV22/r7H7xyHoiRDxFd7hLdnENYR0ZvolSUxfnwsJGM3WxgDn
A495k5cNDOEGHgFiNVPXpgHyCCbSYdPsKHOw9quhUV9rQV80gNtw6rQ5UEZmyEBNNq5NA7Ix1Inc
ES5mRzCMrFdSfapiqPgdxe/mybmkuec82Ff27Vx4xpvqlY/y0Z/PpxlSMeeuobMVze1iYSg11MEg
Dk2QvI6z8WDURjV/Q9pFJ6k3Loqh7xSi57J61KZU1GeIiZ4sG6gxpzaTtCABQnUco9mFepkbDUCn
Om9QYk81/thbQb8jScJtNmngdmtNSAI+t58ZrU/rOTLj3CvX9/PnYFMn1GpwqvkGirSeRlw7dqdY
aGMD2p0+XbWoNazMazANf17Q1qmGp0LmxEJrKpLYp4unu/FMJm1NgglEKbWGAjaVLNrWkQY9KQyR
Pyo+Zfi0qmrjQrMhwWmu8qx9GNrqMu6Xx/OKbJ04DBbbSHhhYgmUPKeKjJOt2bAu0FtRNYrNr5Wl
Aik1nO0FsFOH87I2F+2DKcUAEz0s/VTWDFVno4Gshe1U7YeiycLAre23kfrh9xR670UYpKawgV5r
mwnQblDQRW21oXUS9fVk0BsMZ5nsoq0B+vhXav0rVZxZzhTF1Bo09Ab1lL9V9ryEDklriWfcNIff
qompbXSr99ZsWkmgW5eGzXzdzK/0YpVcVptSQJmFoEWH2YmTC1qOFq1G4zvUZIelYrt+tLxG+RvT
dpFYRXoVkYUIw7WMaPVJgS0Y9O20a7oMyYwepDlMsi+byhyJEc6opRWVpjRjEiRwOQOGagraeAnN
w/NWvXmCjsRwqz96atUdyAUzBZDGOnLfLr3oyp99X0SD9sMtxx/nZW0ZOGafcXzQggmUD8GT6sSt
qrSNk2AYCPX0dPZHmlyCgOgZwLntXygGfBQO+sudnHgtjdmEWS8VUx1m3jzjLeW1zY+2ZUFsTD4A
+5/Pq7blHFBJwDAJMD0wTyI4BzLZPZoXKIiUbPfL5LjfjFiRWPdGB4aBiBwZb8hBp5l45WnazMxJ
w/Lp94vP0QXir+lzc8khqL8W+zzYxw/F63m1NgqtpzKFLWvNiRJngUz7m/I4B+1De59ekBvMA2Fq
7gkIk+ymuFCC/lJ9OC95y/wxgwQMIkzkYTZIuN+dtnbWwQXStQoOPzyOvZZWHgBiJDfhpkkeiRH0
69reyucV+9aPq0dHA7fH5OG4hK6+7s9rtDELgrU8kiVcVkM32EYfQyVaeIty11ihjpHtPMqvDHqt
5UCXZ6iZyN6mG81JXCxgdHFp8TEn4YS7dlHZjpKALBxJZP2JG04ZFZdK/WMK6kCOgrF5FCwMp+sY
HwOYn3AU8n6dzN6GPA0TFYP+U7ej8wu5uWe42DF0i8DzE/RRWg5VMtZYR62sryy7v6/0n616Q2fJ
zMZmPI1RGgd+AqHtJ3oFRmzWun2JttgQdf6r/mb5OaMTpASEps/pAPR3ebvflt0jdNeQXQPBIDAH
Tv1xV4MmykxbBE5Ncz+gjucRM96BW8WUWP6mIBMzqXjnGy4m2E8FqWVKiy4FvfRslNe5g/C26667
ypKkR2ViBGtgsdoX5goxK6uup/qh0dJd0chaIrZsDnDX/yojrBopwDQ4EEixBzVQlNJ3l+/njU4m
QbiOgVmikWSpkqAbEV8aGBjMH85L+ACjP63Nga/ySAnhoDJgDGF4B0pw9mK8Dnu/w0D0IS097QnV
3MvqVvHjq+zNuWB+/ThHaEYIZ9NTgzman/PH4V3WSL110I4/iO/tUWxQJarSYSAElE+rE1gp6NDr
KjKc13wtJUdaZiX8S44kLbqe2+PaoKWWv6vy9zx9y6dUYvGbl9mxPsKdkhX1NKpAXwFgTnY3p17Z
+haIDhYGio8UaF/orkhmoIgve6XxelnVY6OV+HR/hbtmrGabtlx8hpHhu2FvYLonvige7cxTcMf9
VHnzzusKuIqg+SsIsFPxwvWT6+Zs6ilfY0TFak4DSkpcd5Jzshml/F5kTcQQdNRuyJYOYooDJg+z
apeToL/OkUJ3vwPjLFwC9tC3+8qSwshuGhGGT000Z2H4VUy/NMhajrkFd63HN0wDFON8GLS384d0
exOPhAiHlA6dUasEQgxg0ei/mp1x2d3SMA6Wr+wifzJ8gAtcrtcIKN5lrWebxxF0gkh2gM8CMzGn
h6TEbG+MaAgvNaP2CLijzX706NAGdiVrBNoUhZI3OpEcTBiICYLaNTIrrjJcDrMZtmO5I+7EPDYb
X1VavkiWlDtn0e+h0dYheE+ZQKkW3IyaDMjKDhAGPsbU00OOydAGNXTzs5CgkeS8vC3djsXx3x/5
GrNuEFmaEKdl+aW56jddo3oAfrrQaRGeF7V1aRyLEhwOh2/MhgWiSPxclD8b5df5/3/TGo8FCC5l
4Nw0KyjEUQGpdA8dEO0lvzzYgcM11+PefWpw4IAgNz3WlTftZWu50Q1p8Cbpf/dOcCpWRhpbZfgA
PguMF8lLhYkwzNDj2EcgCgSsJyZCUY7PQBx6mCN27T7IvmHj2CPdjuPAEUwAQyWYT5MgeFO7Hv5M
X71sHnZdm3hjPEvCd5kY0WzaNe2YDjFOk/lJ1UQ1mOk1yiQ34YbJnGgjmExuFFmilxCjJ48O4P8m
KHTeaGSKCDaTrmWfkhES0hi8bgMJHQD+DDb9GzHoZDCAII6Eloh5YjSdWhhOA0Xan11R+bl2s9Sy
vpJNXY6ECN5YXxo9cxrQvit57wMVwRvS2NdBsHJ+yTY35UiMYGKzXqQZOPHAdtkGQKhBQ59EgEwP
wbhISS1rSiCgzzpPAU6bYt8sfSLxfNtS0G+Jo4Jqi5gSiac0XierQH0ib6hnJNoj2Ewyb3aIZO83
18vBwJ+LJI/1KfsLjJ85n9oRe28qoA+c72lryy7iTRmAO0fdBpxcGL07dePo+B1Sy2I0wIj0D46F
1j+Tmz6o3pJ9/9j4JJBNgm+93wH09FuisElgt9RGzYTEtPDMMvhmv617+5AeUPc1dwQTMOz5zyH8
sFGAwjUAUMFxUoRXBx3HMlG4yMEp/bK6Guw/pwvCYxPJTOwU6ii6iOZRTiRd9GlBzYFd0XL2V3Rn
nT88W1aHmih4LjA/j9Ev4YogRWrlnVOlQTypuKNs6wqcAod67YlEEF9/IY4AJsW/gsT4aIjzOQft
NsbIsivaU09dMflZ3yfAKDivkUyQ8KYtTTNh6VAAl0YZA8f+aeeK19UgNkXz+3lJkrUT0bIWO55z
XAdpAEwPUOvNHou/AFL6vBB+pZxbN9HIDLUFXxTU6ckSrqxssUnF4HWdDSQnu1zAxCVRS7aAgtuu
EIKx2IHEVlcPuWIcYi35PpAC7RlGK9utzTVECkxDDgfNnOKzIGu03qlmrKE2WHsHgxugktmReJYY
xVaeDejRv+UISikg5wA2VA3z6w7Vkxb0URnpT8uysy4AsC8FFdhcwyNxgv/rtdqtxxjiKup6M88T
gZSdusqOyXCaNu3jSBL/kqOAmbVFPC0xDjDeHYM/285eZV3ixQmaG0ZwBGrZw3mD3HDtQNDFtcHD
OlRCBYEge0gorg+cr/lRHVs/BtzyX0gAHARvMUM2XXxymHYN0O9cw16Z1LM16k2KZE5ow+pcDjjx
fxIEHfK8M+esX9OAxbgtYhIwffY1KotMNhqHkbw7kiPEi7aNCo5aMGR3B7/+xesCQ2S+GXvFb/bO
87RzX9Urt/ZYNHmy9JBMRSGQnPtyHDJdBQ6JmXilhTzGc1/d/7eNEi4Pw1hyq634RjX921JkTymR
LqH+2f8dL+EneA5VTWM29ynGqeILjkUYugEmT0JUBDgYoAxfbStDciJPuD5UOqGJY/qQB8YZ54lj
2kJD6wvssHA8K1rD6ZF3RUWyFtGtjDZEo04OJBSUmkWez4HphI9gY8t2an2JwTn0aBhBHRE/PagD
xqk865diA0pHFsh8XL7CJXMiWbhk0rSaY6VuQeF1NV9xBDt6qG7Mvbwd5f+zvL91FPxwAlIJpR0n
EM4Cy1J/K8Oq8tgl8W0PfvKN8pG8xCsuhj9/H54oKPhjgJwDsLeHWIbMxaIk3qo/jZMsmNp0jUcb
KLgVpdQAMtZjA1u2li/p0Ay7yXBqWeWDH6tzuyV4lV4t1GkaIUa9IK/N6KFyb7xau/Qi9yvMf/+K
PctHfhY3TotYO36QERJ+BLbnPkDwLaatzH2l4gP0e/BNI7FhgnxX95BRtN/4PO4yeMYFuMuQ7Nup
VyQqWgxJUPDYoHQtuSu2LvaTnRV8EOnNdDL6AeS+j/oFTxgjDb/TX/+WqIH783+tVwxiSWnnk8Gg
uFv9WOhtjXFWIsvubaWNToQIHqhGEi5pdQiZLnrwRYH7tAfh3QeaWxJ8XxcAWU5XZRJqvzrAkwNX
S7amEjMW41q7yHugCeADqtz1nIJ6Zhqevzi2kv0nOgoOR0Gn/6isEDFijHsNktf5CfjYfhOmsVcV
XvnEaTa0H+gjl0iW6Sb4H0XVGdMVmAsYBf2mPjhDLQmfJafzw8sfBWRVRYuaTFDtHzqgPDJwZcjR
nmSKCL7GTgtowrgiveHp7vXUSABBZAIEL+MQZi9DDD1s5l7U2RC0yMSeN4ON2PXECgQ/4pr5bKo5
wQMKcIh1q3h5t1/irzV7zZZGsi2y2/Xj2B3tC1o/WTkChyvIX9KbOXB2i+nFdyQ0veKtuBlvyp3y
tfxyXsGNqeEThyH2bymr5rTAkgCw2AurPVeLyOBr353vhEZdGvIplDSKH8vS7/LDYvgJvTfxTvDZ
9XQpq3BJ9lPs8tKUwRmHCbEoAfD6WrEbo3ckjWQbYCCn6vJg7miN17Ub3ZpABp+2qQLtcu3R4z/7
JKp3We6lj7KrSKaU4Ec0u+sndcUpqB3Vr+LWc4e/eir86/LFBo126RlpMD8fmGwFasEC6ASWhGyI
JZzC2/H6bzlChLIU7dz1C8yzHN5zkByNmJrUXUnAvpUlOz5xH9hVRxtkzmytYxP22AV1ASTquMU0
Yxa4wezrg8/ejLCUvoWlViF4ktXp3XHmwVd2Vb9ZKbKBFEG8dh/fcv4DMNJKfLxsKQW3QgHpN9gK
rHBNlkfNnF4rKw9LS8qJtf00+b1lQujB1Lp1SmojqAy6q+nFuZzBn2d7xq/pFuFIcN6VSCxd7JBv
nTaZmgl2uNpAd0heDPf1vACZbYjYGUXzf1cjMqhjMFQYHM92pQ+VqtspMMIqUp6oxEHK3gMiVsiQ
V02jco8B+CDE/kCsLYFZOM27Aq/laEH3RONXfnJdKJFEXcnuiZmnoZkL21BwFFgwFED0RLo4MO7T
J4zEh7EvY5mXRTwG39+jk5ckfaEirsJNgMG5J5OzHr0TgGtNgb0j907oRJiu2BeRLTkMH3WDT8E6
QcFd5a16qngFFZM74CUCK3UL43pe6ENpZBcGiJSbpQAHg916swZWpnXC9dOniY9hEMkmb57Hoy8Q
AlrFyNXUGKB6vTouGuadJ8JQQnbmt/NbKpMj3D5j2pK6VqGpFV83KDM54zfAPkvWkzurc8sp3Dic
h892Zyiz9vVVUmKilBjhRLTQji8s1FLPqySTJlhNhSpdnSB3GLSAljO7R8t9d93WR+XBs93VOy9s
08Uc7RNf3yMTtW0yOwiOqwB9TqDOUYnmz4YhWT/ZJglxK1qICrLwADwbpoOW0Khv46hOZSmNLTEo
fqM9FUCM6KwUfDMhmU6yUocfth+U9Im1l3l1OL9cG0CPmOP5LUNs0qOzXTSsGmq0hOUgCN+RHcVU
Y1J5btA9gaHzQkFwOQExpX7SA4LzXVxU4Xxd3yqAQj7/LZvqOgaKbWCRRTFKOGKxWY8EpRSkBJYm
cOJXdEZ6bStxmXxrRNNHvyUmOsBZBRAMYU1ZTE1q5ljT2nyi/RA2y76zKk8DCfXfaINWGtBWQZRY
nS7WNlnnhSOvkjunOeTGdzv9el4EjwE+6/JbhHCwzGRs1Vgfa1ynPxp0FSf0gVYXwG7auaoSsKGQ
rN3m7QpzQfeTjokYXWyZdnvC+tnBDiUHvAQAk4urjnoPzOvBGRPw3mJZBnjzxXMsUoiD1FItW0eF
SJJ4dsSARbr8LG6TXb+zPZL45R1HrUAb8PmV3cxfHIsVzMTMWtfpKcRmqefQkC6eonnkO0X6csdD
v9xPpmDRwAgZmjTI76qQ7pyn8x+x5TcN10Y/tQYQ/E+l2XpJpho90Iimp3HwSFEsUVJmM7puFvt6
Tqzv+qplf+HZUAkGbBJ6n9HxIiz3UMZNWawmQhky32pacqjmAbnMLpYArGy56WM5wvrS1W1R+MM1
F6M9IHYwRCjrXJJIENNcbO3Ndo7dKigWTJ+5qp8QWZFxM2/H4xH8tYj1CTcSw/S91a4WD/xUfw16
v3qcLx0fI+n8pSgD+d4Mvz4YWlTVAOe7qFIz6Eqho5AaTHE4v9oXRpAEcaA1Ecc7Rt99ZO5MgOL5
zt9VYo5FC77ZRQatmSoHV1E9+hbIRUyrC51pf97it26AYylC8FND5aStYRWLou5iplOvapYH3WaS
lvHNlMaxICEAiq2EjRgNr/kT8oXjmcfRdNGgpw04lnAu/AWEJF5yswS6V9y7l4oUoWTLdx9/geC7
Fcui6EmeAOiKmVYPCYfxMl0Ypk/WeMrvy0obDkMLwmJvYoklw9baPhsAN/qfIfF9OAqSjIFlnbrA
kKpV8WlF70ra//pvWymESHE8OV3RQr80HYOyeke/514rJcHyB2WceAMeryJ3oUeK1PAj8Wh+HEDe
k1h9ndUA8too2eX3ySOgGYIVdTb9qrphPHXvoyv6LvvWD95wW3yDGZ9XWraugvecuoqkrQrvaS0s
nGjt150iSbFsXQrHGguOM85yQ2t0aJyxsDIjE135pR4wG4gvTJI83cx5HMkSX10ZZsUqwt0b5/vS
MS1gfOFPaQd+BkWuC1MCjyLbTTG7h900y7rBqRy/0zfj+xwg/kQdz/SLXWl6uT/snHC9dEL3lt4h
He2Bm+IGUK2P+hcS1JKLULKVHx7kyLKAHmSAmAJb2blaoBa6n1qJJNO41dqKPvZ/j6HYe9Wsmc0y
B+vLO2qtXfeIrmvAA0b1tQIOTgWsNxYA7MeovMvCxcueZc/qTXfLO1YwKwmQU0dw6rqzpI5djYA9
7sZix4ZcPdBsqAB43BdJHJw/G1uBN/CB/xUm+Pa4T5y56VKUZ7uucHzDKJbrZc6VK1Aj0UOTjkw2
jSGTKDj5tAGSr0ZygCSB3qfW3hPyPdV7L1slXmjTVI40478/MpWmcuzJaGEqBr1rVtNnK/kbYzyS
IPjruLZY1oJiJFhSwNCo/UsS98/nt0dmC4K/LtW4WxMXV8Ia32YqWjbZc2owiQ1sXnpHegjumrLM
ztkUg93HWn9otYnQr1n82HW+WH3f+Gqjf2edKkk/bGoGemIOs+2gf0rwmHaVLoMD6OjANuuoLdcb
d8xvx3E2/sb5/5ZjCsMTKkvRbBRDDogLd05V3hHFeTy/SZuvIfNIhnBiaZroNNMgY/LdiBPxsjUo
mFeAY0YNwJ/NUJ4ogJclUW3z0iE85jSwgHgZCBaeDlnm1qCXcbsHtbgb7ffaIB7rfrBRcr1t3zlH
ogQ7TAv01zG+ih0Ql9y36bpBH9gH08QSoF2mmKUkfZvH90iiYJRum/zPPoz6th4zv1SkrFIyEUJc
AAipVJtbKKVHDlilQ21PQu1++T6GmKfYVRfVtfTdLBMpWH0Vl25e8weWdtu/4AYN0OwfatEKBFOU
5tB0JIO03/S2v5dRTCSNJUOCdu4ByVW7V5auXdHC+kbY9K2OVxkEqEQ5cQA4I+qaEx72sW6409PM
T838q+SoyWQI91WrGzPNSgUO8bZ+6d+cPUIRNG1pYMz6roV8bEh2HW8/J4+WULiwmpWDGWPaAM+f
MVqTGzN/RWYwqJz32cUpKBXPyR6t2PIVZ3ycmr1EY67Rp2D6SDxfkaN7zBotajlKB3rX2+ap2dUR
53dZMC/lgdtFirEruGWOP4OcJjDNdBMZP4yAnUorLN1VWgYs0LizugPNLXZFECpFaW8v9+c1E9zX
hygdffXg4dQx1yaiudrmAjjzEuwpuhab3zCYGO+7cWiA2OUuX/Vs1u9z5FllUOLCgfhHKvaH8z7i
j0gqseoFscCsXHk27ZbIMGcd8zAOvVXiYbi1nF4WJGzLA8MK8lZIORqCH1vBzAlCYsib7Nzds97u
MNZbA3/T1+ba9IyUTpIAVjgi/9Pwt0TBrSl52gx1zrCFFYjPyuKVrOn7+a3bshKORKFZYAxXYQCn
VjLOjTYPyogp5bZudmSolh0x9BezKSUXz7YgwDxhIhHXnDgVn07KQqYe5gi+qvyyomjgQftQc6AL
zuN5ncROxX/WDYBP/ydLOOfKoLsl46aPVnLtJ1q1as+gKJU3o6WGVqqRqKdzHsy6gTkzp9arQ77q
Tij5Ch4rHB33f77CBiQamBYxSSNSPHVjPSWFgQFwq61dDzDEv2qMhl1nmCGM0Tr/vWOs/hWjFOVX
VANlXl9Tvx7Qw3n+OzaNyOEAWyjKgRJNMNuuaCarSmYsvJ79AHDVFZyApLAg5q3/UdXFpDAgTVRM
Egph08SKTAfLG4oaQxnaSbybU7vyMOw3h6rTXzpz/03RNKQpMD5iDySYSbZ4szsrByUZLzW3fziv
85axweuBWsEGqJT18RA+8rSjAdR7VoNnTi8xboOgo7kkmWN/UfFjSaJ1yysARAh6gxqYA38LB2hp
QaFtFLVnKr37tehnG8wRgPJIfGXO1yJwFYPEu/PqbflbANSZmJOGaDjAU5mZliyUTk3tZW2eLh7T
ipGGvTpjCrDO6w7lgsRswQ5S9nUm6SvdEs0hOzBmhKQ5ptBORZtGgWUYFbikwVJMvJeG4c0u+9Xy
qNKASKgFIMa4G1Un/lOG+w8jwynCpWFgR+FGTkWra226YKWqvGSknZeyLL43WPLSzokd1WD58GOK
Gj0Iqn5kGZmiZWKx5AbfOkqc+gpXgI5FEGeq874cyqLEF8C5rIBamqnnNCaTHNiNJdbB0OrglsH4
tv1x2I6Mt7TVolYcF1xkrdtklxjCjMuoo8OQ+MlYVc9knJVwWquq/xvBmCUzwTYEEEcRfMts09QF
KBeMyKj0i9WYX/WufrDdVg+JO4QObvfovCFveWoIQ2JfdYAGD6yn0z2t9EKxFzODJSNDC+6ImIIx
FZ1NWuktGBq4W0d1+pXQNdY8e8oz08cjdCij1HTTP8QR4uaF7gcABQJFm3B3efopljl3IDMHf7iu
5TjOeW9jILVAFZXttMXUflYln0o+r/+GQeHRB+501BgxJCMeZKUvlUTtytqbykFxAHxOhjpKHKOV
gajydTy9i1BBQQGF8GuAA1ueKoeBAZzmJau8dK31q67O72isx3eAoZy8ssnib6RorFu3aWW89581
hGBA7SGyVg3Ox3UqmNUZUsgz+vcLxx2jqSiG64E0xcv5dRT7V7B5QF1xQN8IsCkbfljYPNrOJiUm
bnwVLoCsgPG1kb7s1Yt5Ur7EDahl0tJXE8AwWr16MwB5QfIBPPkgLDBwM00HOOIcMkm8cfKkrlPa
a5U3ziuLis7t7nW3JSEFZMluLHqQyKWjsm9Yb+3KVK8u3TJbJed3Y601BP3A0wS9DygihGvBzp2h
aBJ8Q6Go5eS1lgYIpzKPwU52Xlu+moKywP4EuTtSmo6DS/Z0U3uq4wZQTETC7ng55h2ggTIDHeAU
+ZHzkjZU0uEb+LkEkNgn5KulXnqFzgD+HVY7vmpUfQ6MzJDig24pBAMCJTpmnYH/K5iPW7Y57YiD
NgV76jEfrii7RokbL63c2RuT6bDoWuZXZpujwdkaPbeydN+ZiXEozDHfJQAU2MVtTXyFmi9uX2V3
qxNTr5nqxiOalV0MKsANgDAdLvoChogUzHT2YE+e4ji3wKe6TM3huWXmo4KZe7TS0RmzJ/Eu17Jf
Y5XlcAkl+3+kndeO3MjSrZ+IAL25Jcu1l+mWuyFkRvTeJfn056P2f/ZUsYkiWruuZlBCR2VmZGSY
FSu8PJGgLkj6/VTYn7LI/DrJEvwFSc604Jy2iikK+ttyNqZybnSuLZIfcVd+jIvhh2JBzzw0+o2K
sdlpTfaQCu2lF6E3WOZDFrfvIg3WwNQ5JHnSuF2l0oJPViGK5fddWL9LGuNzW5LIrrW3u2o4Mhwx
hXiujbzMkY+w0vo0Cxau4ueM565EVO2b1Ibtllbg8ON1dVo9Z9ApClxPNn3gixuiq2lsRT423kgV
3e0CBnypzURPruVsQclXRek65JIGfVp8Lu+IVEGzklpMIgoLg+Y93TlkcvtRVuuXv1jSmZzFXcwb
K45zBzk61MRJYbohzKnRsNUbu3YRkfLf5Sx2zpxo9jCp8Lt2E+yrLv6YabD5/cVSeAf/jwB5OeMb
QmAx2MKHJFB+n03mUQmSnRS/3b2aPWfiApwreBTMReIO1t7AlCLuetEkey0avlZl/F3iv0sLO5M4
xkZwtKoI/8qzFmlrtWqGsNEJh3qJEonVWTAqtbI7ym+cej2/gcQ6soqPBsCeYZuXGpe1opyiFNe8
pBvyqJat/FBqcnysUiu/Y+hRf3P9uNZU4lyeeilP4GaU+RwKUAY6Opbx3hbZ83URa3tHugDGUfB5
NtjCSxF22+lja84iWvOhHuPCM0LnbprSjUrs+lL+K2d5RnpfyPUkYYSCIHuyZnCjE/y+vpT5Hi7f
TAvED84QwB8YVC+XIhzxf7uVh4+5H33TreJpktT9nKa4Lmn+S9ckLXxquACK2geh6RrBO7+mf0UC
5ZqHbqB9b1rlcF3Y6gnNlhQPlmhw6VjGfuvo2TxwzWjq28Du7/Mi/4il+AvDbTk8zBCzWlDJLqzc
qE+KkfSYBlkZ871VygxwxjngqY7z41+sCAoK0kJ4NyQQLg+q1OxEH2xWpPatOA5j2e6afBDvw87W
Nhy21c07E7W4sQVDNbJoRFRd06lnqK6lipuo3sgirkmBxluHvQP/+1XIHghHycYR5a7s3vXHL6oq
XIbM/IXW2TiFcDQQokOvfbltsTMOujErQpIb762UOlLbjadYaB8rg5ciL8aNZS375v/YO2JkCt68
56RBFjcqT9RCkTQMOYxR7V0Yy9qjxmi0Q5qMgq7oRBzrUHTeNI1frLBVPKd22qMxZ55kY3S8yax1
mDMnzRur1Lwd9PF3FAb2XQQf1kbSZO3uzxTGELb/YbWbT+gsopdlZHUR6Sh97D8msIKmltS75kh3
TWC3W57HmjGDV5UbCS6WmQwLozkNcuOXBv1bUGr1N3qRdcepMeONG7khZYmVC5usGbMRKQ5tTq5t
BB+Muq131+/ismLznzOeoZIK+gsv82ItbWA2ij6S6SqsepR2QUEW4YF/XCre1FWN7tIoXvY76HGb
+piUU4q7TpGs90I/ijq3jKs03+u5Kf+4/sNWT5QK2By2E+8todTOJMdFNRC4N+D8vdpv/b0zdeFd
A7HMru/08M3Zc5IyMshgomgdxLN2qUFBOpjkvyLy2ML6PoY92tNJN1Hn/8WbTncCGRnyBIAg51M/
01TfhwCIiKsgOauON0AJaA93UnnjWNcskqNSMVJnsh9r6amUQ2cLixmA7tSXe8OvboeatIslbbzq
W2IWDgqJItEbc2jRpbTKKYPnR++cYquRbO0iODrhqc5jQaZ/8dx2jh/FZkPUNWpOXnh9npFq0MNC
696+a6B7GDAJCQ7J5mVBz7F9pW60gkipUmMy7OlzwYyOnWTY7eG6dq9sHByOlAtsvK4503upBZne
FX7WVYVb58WtP6aj60+6s0uMN05wna83Ix/ICxko9+sZE7z3RWwaTeGGnXxXi/xB6NMt6QCVDZy2
4Eprq0IiE5dNvMlXYGJfsUNhWRyUHes3tBt91u3qpsvln2/fPJ4l1sNEPsaOLJ6lIiBxMo1c1ca2
/cPUtrzs3Q2Q8Hz/dkGk4GfiZxgjyPpcnlI/2FHrJLwqJITLf6Q87N6lplS8I+FmbbHtrO3duayF
RmhmzLiLCllaLZ30OviiF/IxSKr3f7EkGPhJX+FEGMtHhVmMIg06HhVDHrQn+DGUz13bwulrmeL5
uqgVCw7UhjYVG68cD2JhUfVI1VKrQscFzL25Co8wIVob5ofS/+e6pBUDcSFp/v7Mpmp1A6i0wcLR
afoFqu7YDcbkL0wqQtg4SkuKgVG9FJJOWlbkEw+lacpi5+vVrm/sQyuLfsPPW9WEM0ELc0cBMZoc
WujIqHYHOwof7UEcnTDcwKqub9q/61k8/FpllVmvIoZiPGmyVP1d+9HGYzfvySJQIqZg0gPXVKMV
Y/E+hBI+hToho0zFKbC/BPrgytG94YubcotSYmXbMKYzTxUFlvlzeT4RgM9eyga2ram/EP/7Xpqp
v2khUr3r2rYmiJQptPMMxobAf/7+TNucMkyEQd3GrTXnd2RJL5Vd/8w1pnVcl7NyQPPTMCcbLFLe
yze8MTq5Hqv5NWqY0OIfCgpw/5uExfGYcZXnvj57zb5S7OOmeTTyaoueb3UZOIy8QuzXq0ch6Q0n
n0zMwFD09Fcl4Vejjn5dX8iKnpEF5BmlbAib2LKJmBioUakAcPYkgi39l+6XH6rWOfQK7QdlujV+
dlUDTKJxYj6ma+sLVVOg83X0uC/cXGnFXsq7wK1D39k3XfXu+sJWN+9M0uKEeoZqm0IgSbazp64o
3jfG9Pu6iBUzbdPdx7apDFSgTfNSnSennS11hx0wnKPU3IFthu1UPeCo/o26nUlaLCYJet/ICiRZ
YPJTb0QxpIM96aTq/7clLV6e3HKS2lERVGXlozXl92VQHew2+m4V2cfrotYP6N/dm78/MwaGEc1J
aFoJAwEBjFGzf7b64bqMVe0m3pxJPUB+LIE9fmenThpzTaXJYNRLcYynu0CTHmRduFb1cl3Y6oLO
hC32zoGtTo9bhBENjg2T42IFUoqx7ZqNt2FL0GLnwrqzQRnMxkc1d4wG3lNm2V1fy9o9ZTQJFTTK
snwWaxlSKaAMj4hGszyQkIfJAcZmbdXY126QNnf1/+lzfjXScn5rGPiLujkT/FqC3g7yMonpf+oK
aetRWLZ1zg49o0+YBAndLdO7ls9c7KQVaWgZU9dPUeJNkohgcfVFu9fNxtyHmpo9iqGwdlYYh6ek
E+U76uzV89Tn7bEsDMmFMSyWiDfM+H0caOmHxMm6e5+P5ZKz096lRZmN7vWTWFNhxkxxTzTm0TBU
7/KaYJzbeqp4nO04h1ZP1vOPcQRlb5WpzpMVJHDTwAm1kb8y1qRCtUDoiGWb5+BcSgWFYIp+5HKG
oxQJl473L02rf2lEAlJNjR0vMCleNxm4CKnMPszlMDdKhQOCLa3c2ox94E2hzDgsW9zOFf4DQ7n6
Pbgcse/swj4URm97gQGxWtD57aGq8nFnVda3aVJUtykbzfMLCGK7ePgC+xAEkHJwqwuFFvRaM91c
y4tDKpeBR7HshryG4hkys76k7hQ02j+l499Fgf3Q1c7vysaf7QwR3JVqZt+lfgnjXPI1DaIKwo7E
2gXyaHhCVrOHvG2NY6Mnt85YwV0j14EnTxA7VY28dapr94u6sa3Kf1D1y3g5M3wNKCqeUOIkqWfF
4mNYJfuKrMeG+qwIor4D+hWY7YxOWgRiZTva9mjyDBbj4N+EAxTULoN+y099Y8ApfF1XXwszUEAd
G2gSvrwanaSkk1GPBQFeLTvPpBFpuUuLzvUD68t1Qa/tBhwBTJ1SYS9A0jKzP7UDtBKWg2eUTLKz
k51uUjDodUi4lEZw/NqlMdkbNnGOHi5dcvwWoKgkhWZ3aYnxIvfRBmU23wlJ+dmGDGHT5U+8jzt9
VD47Wem7Ynp7vtSgHIN7NlNoUxVe3H4nCX2hCPQky0Zr3zuSOKVNIz9f3861c+O2K5Qv8Moxkpe3
vWYMmx/NT7FtRU/kFE9c4NvQDv9iA8/FLMKzLKfu3A9Y+6nImCJrWr/STtzbcvAxaEq63tJsB5/G
htDXloxpl6QhUBQqdaSmFmsLm05YMhfAtkp36tR9GBY7VW/cYfgiSZV3fSf1FR05lzZ/f+bUjEGs
t2qJtFE2EldP7AdTjo7XZayelqqCIIVVnaB6sSJTGfSq6zmtzLFvrPihhKDA14fD26WQf+DZwnKg
g/OvOFuJ6ODdaQeaEq20ZN7VcCDEvxHy20N2g6MBDuuQP7Tp77kU4wxqZNLqTEAQghat83hyGay4
F0GebSjCCg5rFjUHhPOAQxI5l6KCBgxaS5KSvHhILlTV1AQYsO2cZhjcTRu10WloyEmMitYekyzk
1ZlUNQy9rou3muHW9IT5BTO0kMcVANrlb4msqMGj4gyn6Veova/rDeTvmo5Qi5zBi/CSA5W7/PuN
Uk5qYWGJ+ypN7iu7jd1BiaJD0lTahqKsLoX0DgPlGClHrHopKogSqw0DbLESdswrMAuulrzZQfr6
GpP1x+zymM1ZxeWC1DFxHL+QyIfY9kB+In+fFtOTo8X1oWmTuzJS3gyNuBS4WJbd1dXUzNTgcvlr
EHC/pt80uIvfeskuhSzMBUWwuU8VIXb9I9Z+KHXtGVuqsFKnQgivBxjHP+DZhZCqjqpGSjkgUfXj
SJKn+8GsXG3HKK3SzTAehQFcjmsDyYo/iufYqg2v643YC5Sper6+4tfaQkBBSoMqLNE/gMBLbVH6
dkzKZF4xiCsXCqXc04d2y33lj1y+1AiBUn4eA8t8iyVkrtTrpg5Lg+KKZbadN1Top0t42Maeju/y
5nQg0uZ3DZsCBmkZKxk06KpGqgOkCh7lqYROOPGub9rr24wE6OrBMDCEkIVdbto88qx3Jk7QqZRd
H3/Wxu+2+fbk3CxEc5ilg8V/VcKJ4TPpA5l2lKEeDqOjuIH+wSytDWuxvhQLMbhtVMYXzwrebiaU
1sTwGbwlbek/gVv/mktb42xnY/5KBXjt/7+chbFXyoa1DshplU961jx29fBkDU/Z+PP60azq85mc
xdFIiRE4o42qqUPOiHr5Nte3UIiv/U4OxiSWhx6LksCyh7l2aFfrWmx5YTfME6gqnXFwWV+6MdDL
m0Ieu0PGs/ZUd9MW68ya1aWihdLRpGe/4rHSzdGe+iBFFEUP6DxUv9uJsA9vfNq1tEc/qSflUzU4
xsv1XV07vXO5C5MlDGpzcYJcI1A+jzVtK2XAWEEj056T2NldF7amkhaFyzk9sJJmjaSoDu2Kp2Ws
VKaH0iYz827CKmpJW22Wa9pigU0GTzpnp/+Y6jOnShv7TJGjELPbD+I+zKNhpzi9/RcG6VzK4uka
YlUYg2BBhqWeSlAcrpF3W6DL17vGuJ3ZWvKs4MQsI5NiTI0uk/LSzafii9zAlDV9bSz56/Wzeb1h
SCFuxbyCnWd2/aXlkwCLxWlAe2ahRuN9IDHtsQir+M1vPVJAL9CBZtBhtqwpN5re93IBHjryB/+2
M3zA8BkTSTK/2Uqwri2IXrR5lCycfsbSrY4Za0KkiAZQ9rgzRusUD9UW3On17QG2YDIemQISgL7l
c9H5kabSdl7SNQxOVT1WxUvTGuRnpA3s0GvzgCAuzRyDK0RZC+PnjEC2dd5zt2xghpqiFrZ1yzpU
VrUruUqR3G61Aa04M9gF8DbUxJhdRf7kUiEMNR3lYnbLdOH/ymPx0+di7ynZfnAk6aMhpvvRzh40
oRluGiovU8EYCLPeWLe2ZOOaS/WA1eaOYsfWUf/FzxhEbPpxzRVrjLtI7H39OEpQw5UeZG38v215
RfY5L79kWrUf2l9+GbmiD3dSwKB4a6c7Xuc4JKWZOpA80SDnSrXqddmut2/TdHAbrpMmPdfMxJ2m
FsJVrwq+BaDv7Vj2OjLySfqhm97ZhXyoRb+T82Tv23sQ/Km+hyVYY/JG0eZe2j+peeVFnXIYmoMc
nRLhe5nJ9FJx8LPIqxvj3m6ifeDcQ7mlOd9729jlYe0NpiArz6jRINyPoZdMt3bUuKHiu3VW7UsT
0gkRtq5vp/dDF1e3WSi+SoDdAumb7dykUe0pfkye71tAc2nNrEQ6e05BZ3w2ipehPVjhCXgkiEVF
CTyluk/am1F5sjuIzH04m9RxZ8aqV0Stq6Xv9fHZtx/k+CVUTiHJq9H4pHTDPshe9J7pAe2pyd4P
4jmVDzHzsUr1Q9eVnmbdDkmP46e51fRkyk8+rdGW8pgUv/UidjvxUksYkvq2lQKYlFRSvv4udIKD
7f+cIKXTzN+1fZy0x0Q+TbV6CPGUmRjskR+cyp+GSAD9fk86+s/2zuAzUrhyQfN4rVx5Rf65dapb
3cl3U5I80bfmKnbnTslDXyZulx2YpgpTda+TzhGTK4zbRINw72tj2ID+qxuRS+DYSat2vRurJ1XD
IElHPT0kneLZ8X1leWZ+CP1HaGAeRXochhDW+Yeh2snQzmlFsiuCF4PD95+U6WmQPw7VnZ57svOj
KB7k5KgWMCb03W2YFF7b36nl+6A9dT2N4sUHodue2b/z+2PgtPugY/Cn9E7v1EMRQt4qfVUn6gCf
1Nry5ORjNHwX5l7yv8rpSbGO2fBPML0U7b3q7KbKHYGntrdm8iGI90b6Xk0OfW65JbnkJioOTfVN
EIPX8Y+aHuSqNTEe0d6QbnpRubl1k9WnqWxcy7nLm4mBeKkX94+lfmOlcC8a7c4mw5KnphfXo1u2
34zuMaFXLA9PkaO6Yvw6Of8UPXnyj2kSuwnEqSLeK/6TnX4zUmNf5tGtbZaeYUgveV7spcRya8MB
eCpuVZGeSm2ftqbrx6mLeh9K87Z33ocVW9D7BwlEEG2B3sR8TintTpGc7Vvd2NeMBk/pjWvNd4nc
un1mP4gy5ivSzLl+iHtOydw7/pNa7ApKCZPjqtIP1RfvSObslfpEq0xC75cZS4frb+hr/xFbxbgr
QiGeUp7RS5MpDYEak+Ajk1OTKh0dWoS08bE3zRuRNfd9O9EHXW64ICvFllkoySMVcCkIoMXD3cdN
EBnzOzfTh0UnPdnF+cM4PNDmBzGbKx/U+7B2zcRTul2d7MfoMPzYYhxfXTiobBKnc5P7cuFVkQRD
pmCktSAob2pHxCerFcquTPMaoGKqe0kd976raPlWfmftCQbfMKeZ5gTMMr9fMDCUKZjY795KbnK7
ewntYKKebt6obfnr+vmueWIqsDEChLmJ3lqcL0zYQ5xkQely/m6UgLprhJemP65LWXNczqUskrdS
YvdaDxGkG0QPiv11tLKNXMiS/ec/b+qcDSM7wNO6jHOEEQdNXaOnijDu9TD1yPt7ut480EA9b2Sb
QFGtJ79s3wjuw6ax3MEPn6dAHd0+qfqNmHt9vWS0bKIvsk6LXdUNKZ7J8UuXPu49jeXYmq0Vrx0c
fb22bqqMGcWpubyY6RBNaRDiPhVDaR8sCV78sewkt2rMDQd3bTHnkubvz+KOKEyF6ofx7E5oHW9O
+AVChE/XFWRrNfP3ZzJCoEm0ZSMD7k4amPSCtzGaWxUSAEXXRS2psP6oCuXpeQKsNRNYLw7Hjoxo
pDbLehy3vi8e/8wh+Sc46ow3U7zw1L+XT1soqbUrTcXOhJAXq/YK7h3QgC60mlCk6aRHXN0jIfjN
NMa/gKNuYFfWDBfJMRxr0HK0gS0Uoy7SAlcN4xmOxiOZntQ1RFWRnaPtMeni26oubqt2i4B1ZYEA
xmfeBsASGJOFyU56huFpdlW6Y6Tjn9zHIE0c2to7e4sTa0UdGcZuYhdJTOqveLgDKatzRW6xWBW5
1dqNgy087Uqyn2QxHdfMs6eH/VXhbDQyOqEDRMyDXCDtj279+/FgHhLV2+ZzXVF9kn+0tYF2NeGY
WKijFo25LNQS1Y+iytXIfO36qAhdOU3K/XXVnw/hMq9FmxbFR52FyejI4pY1bQ4pNPPBIW4JT8Yk
/yR7c9Qr7eRI2UkbOjdUpdFtZH0j5FlRScafU6LhwwqXkNSqV7piasnI9Oo7tfOJ75yDrX+cuvRB
Twxo/DbQtmvKeC5vYbEIOP28mDNPQtU/GW1xb04jDcr9Bx6QDV9lTRRZVcoKBJXEdYvbJtd6aPkJ
F1vvIhNXXx8+0jJuvhOiHHc84/nh+hGuyjNms8VQZOUVIY0dlTTHJA2GxCxdaagOksOoU1HdzHn3
66LWFJMome5lQC8GXTeXNlloqWx3JtqSDdl+aIq7yKfdYOq739flzAq+0EoVfp3ZbsBPYRkLOVo7
WCKyWVIpyZFLSISDSxOKG2fti1MWtQseXWxs44oRUUlAkX2aWw5eUWzZkd+IqeCGh6KmQB6OwrkX
KRwvG3u4clzIsYFGKvQY45lc7qEEvZcaaTU3bmzbQ2bm41FWoi+xJByv0Htnww1aOTLyrYCr5pQr
bod6KU7lDte9RrzZFam6T0Qbv1d8Oz6otR9v7ODqyijDADOm8koP3qUop02cynYGtCMPXMMAydR6
6fScDW+k7Jufa7rnTRoP5kQRwI1LQT7TOCYK46Vb9S3gINmV9Y12mjUFVNgsBo86FGOW2UgA+3CS
TxRf6ky5n8KU4nsYlNNOAG4+FabI74uUjMV1rV/bv7m1BuTs3Pq01Iwsy+ShiVUMh9m7cqIdJIOS
RoQDAnvCX4giloJqAso8IBqXO8gT6ggnUErYHR77pthViX0T9k8QPOyuC1q7VTg4qDp3ayaOuhSk
5oqVKDobGfXBSzd0J6dqNqpzq9t2JmL+/sxRNO1Ss8CGlW6bwAThG8co+SFq/5BJyf76Ytbu0vli
Fu9yArlnWOdIajKVMQB06E6fVWdr2uRaThLszL97tgiNtMJUM4ZAsaA+Pzq2+j4cetNT8OItMzni
ut06yfRjqip/bxTZsSLBVelbLDrruwpDkEzHDanYhYb0XMDYZ3iKGzfhPlb9fZMxFq2v3WzL2K+r
yL+S5u/Pzk9McYhrLlD74EGFuTcmi3f93NbSq+zovyIWWgiMLBvyAC0s6jG4jbpquhFWXh4TUUfe
APCMnFLTHJ0qqW9AyJTHVPaTD0z8NmNCgoDMoqnjjRk8RrTxwfw1GolnCkk/XP+h6wr27+9cqLI2
EQ/IDb9TqPeJau8qCbZy8fu6kBXbRnlF5VBnQjUszeV+k74xG2FiZnIwb4Y3CSF/HQCMvsiMccpc
ERQwa2R1GG4NQllZHYKJQFQN8jjG5lwK7oYRzAVj59x+NL02bHadMHaBtPU6bIlZvHj+1Po1Xh2+
UBd9jgZ4bHo7P4UNGbnrG7klaLGRftNDnBUhiGjcTcrvo38rAQH+CyE8c6Qx8NPZustNowtzkruc
0xrU8jmytV+BrJDJlN/ecWkBG/pXzuIWKpJU6iIkMQI10HNqPRdF95A7G17/6o6dCZm/P7vqY6BX
bTirnlk/gpo65VW5c6BJvr5lawqOWs+htYUzteyjCI2orFEtwkH5Ic1Grwh/T+azlhTHeni+LmrF
doE2+1fUQtdw9ZMoaWeVLmvadt7FsOz8hQSiWzweSuCautiyYgicnBFlnEtv/Zqa8GR3avg/yliY
nbyeHKnyORbDaT8OnIvRaZ+uL2Pt5El9QWFAcxCR5uLpjO3cL6vE4lKK4osU5d+qWpyUeoudc+U8
KL3KM6CWBqRXmQAD4oyhTzgPSI7zk+LXyt6qg+Dm+mLm/ViEJ3MZmdQGPerOq76zzDGTPNSRYtD7
oXaRp4V+CwKlbnZME90wACuRMvvGG0SLMgVeeVEa7IvI6Zq2rHiI0vYlTEP1oTeUxoN10jl2Ih8O
oRGGB3hPt0iHtyQv7LWiSVpsBkjWjKo51pkIHys/Vu58Jvyd4tCUHuM8sk5+s+kCrRwjEQRhxJyF
piK8kJzhJLd5Ru0GDtNPcTwd2mZrWOmKQtINSx1jpnLFxVkEK0E6NqGtDCyuiTs3TqTEHfvmez5O
W8QOK+aInkFADTM0H81fLEZKclp5Wo2SXqPYH3OmOrzLhKg9MwjEXWU14OSYkGHsr+voyvpIBZAP
ABhFvmoZjOVZ4JhFKlduKygQTS+OXZ006EqvS1k5KFpKidRnbhKybwv71xg4D3KCFJPaI7VfF2a4
DRErl80Blw+nIu4KsIrFAygkVWsMFUe0D0xKZEYhu4Y+GG5uZOTeJHXjbq/t27m4ecVnT1QUU/3p
I1ywfqxmllUPDLtrq6fr+7a6KNJuDGIj1QAZ6KWUCbIuqZKQomhW603K8CXKzc/4l/tksD9dl7V2
RppOtx/EvRrtBgv901sTuGaH/yqUxBsoeSuDcvzfRCzUQCPVm1c+j5SaTb8SH1kgDDceqbWDOV/G
Yst6U3V6JZ+XUdkEQ2KX+/VNVQQbJ7McwDsnF5xzOQsFEEPeO0GBnGavHOTJTSiQf08P5k53IWL5
BEuInXg24IzdVuC3elBzzzQ3Fs6GP1HMmeolStcU4bx5epxarlrX91E7fvyLkzqTMdv8Mxl54xML
pTxdSpjX0CjG92ryxgnh/9nBMxkL09obnTRIATLKJH+UlHe1M91n49uxzjPTwH93a4ncAenb1mOJ
lEBYnip9aiDLSreYzFaPBMsG2ROTU+kquNwuUfhRNg8rcVOte3Fa7VHqsy3k24aM5UKsQcNdHVlI
VP+2/e998eH6ka8847w8/13D0h1OxoqKts/fNwct84ZWeYJwYjcCloFhJ414+8Y7vYk2suBr1xXX
GCYjnBasz8LqSOGQSaaE1Ckr3Ei/gzHJ7avv15e2JWRhd5TWdPq8QogfUvlPio+tbHh6u7WWtRM6
X8vC9DCMN2T2BGJq+3tlhTtccvf6QrYkzN+fXUvbb0G+lehZMX5XgH7L/kbFdtWs0UWHW0VmaR5g
dCkBzz43y/lSkj3338t7+Z8UhuQK9IT81IEdY1DX/TyaQ43B9uyur27NA8JxndUAkOKrehZTZRMr
jebqhIzpjFpPq3/YdENOwXMUb2Ru13aSXlx5RkqQZl96W2HXiC4RQeUGeOKUBb1m2Or8WdM6UsNk
MuZGCCh0L7eyq8YylkKH164u75qJ6ZJjdCz7bsMTWfMRzsQYC8dfVybNqjPEBKF/M6g+28Vgvmy8
YVbGlnbMGryIaGYHVaF8qlHmXPIotFI3qsV8QmGzr37X95JLCfzgeL1x5xyLXX7cmvCzuodnAhc3
t2tNrR1jBNImtc/p54UZdy86ecMx2RKzuLnW5Pi6XiHGrq3nRssfIm3aGf1WXWxV6WbOILKM9Lgt
ty/Ic8ePR5SuBmU5gCELsv31KzTr1KsDOpOw2K94Kk2nBM/nWkb2IrrsQUqbzx3zGHa1rIF0s77S
023tSn2rErKmhcCdgAHNQQzte5fKHgSJHRd5WNFSP1YIS27VTjmlWUWzlFlsGIrXwojG4DikmQ5e
F4KKS2GlOiWmGeUVbrEpf2u1oDsx5c9qXO5CnHvV2CvJhuV9rSGIBMsGbgDOSJpRL0UOPuB23K6K
3p7gPWnTwDWnaZdr+pag1zoC2T6AcPosVYYqOLORPDPxuhOMre90lZtV45MInd9FXxkbi1kZTnIp
ZOHeFWk8OkXcVziv+q2ZniLLnUdNmR+7HegWeOJT0HPbg7XnTbrUzlks/Te0lMxDSBYWkd79Qg47
4nWeMAs/2VFzzZUyX36n+1kFW6LS/ihKJWYgmp+ZtVukeXKXtKWZuREslVuJ2TU1AqdH1eBPak6f
z/xsq2O4WpIgZ6uZLHeT0IymjDQRhvIxl7a4qNZO9VzU/FPORIVTCSt6iqihyFrAEtrnKmg2jNgK
+JHOXJVkBRkRJhos651G3ROzyAjRj/E7qEZ06AQK7S6AIzhx7rMj3J6e4gmc06dhum+MlrFNqZd7
WziptbtChwZaTNqZjoPFXellrqKVgMYdQEi6eVt1niiDe2nTZV0X5DhgeoiDQC1d7qrexlNTiBHv
xPdrLy5mYoMojOm507bmbr/2Tdhbe+4BoLHBeoWNCuhk0LPB4FoOxi0+MfO9w/QdcNMPwGI+2FK6
4Revy9OoyBsE5CAALpfWTdkUsXvc0KgFRVwJmbITGIcxaI9ylGXNLhatsQUNfB0DzKv8V+riRtid
E0pRpZMNmnz5zm7H+savH21JCR8hnO2eRNOZXqZZ6f76s7W6WuC6ZB/o+SIVdbnaaVSkxvQVDjJw
vvWJ9VTXzt1IsnvHGMNHkGOn6/LWFIf+5NmNkQE7LJFT2aQlUJO2FeXzU+x8DcyfSbtVkVFeO0vQ
Kp4JWRhZhXFoTaM0bOZO0BMqmNVuyODGmaayCxvXYDh0xhiZrXTsSl34Uu7iVgzZJMWFxeLSxFIf
QYkFnqNU4W1TN81OlGGxH4w0+qZl/ejxBtleHDCwBxbVZlcM7RYl4wok7uLnLInEQ6M06BhkG5q9
9VPfF8fsS/2JydiH1Hv7ZJVLUQvDAyYtCBUTUUqpxV4jS/ucstjG47n2asyUJipdQHOL+8L5MKSG
PFmM0ekURl2qFcPu4i780KTNh6BOtmrSq5pKoofcM2gPMCaXNyOb+qwMZltq1nZ+0KTqjglqhZfF
6Ra33NodpIDwX0mLO1gnxdyyTY42dZJhJ/tVum8riBMleaaTVp+Dzqx216/h2qsISRY908o8PGWZ
NiEAnYIpZnFawX4Oo/1QTdPX6zJWN5AXcUaW/AFSXW4go6JgAa3xOYZueA8t13dZSD/zon1rPEnZ
FWUg1AOIBi3/wv+1uqAjWU+urPZ1mnu61Iw/dGnep8fry3m1ZX/kMJSQDjumF8kLRwIPyVIgEqpd
0Gc+81y1UHIOTlx21Qa98h9i0QtnDUkzVwSnA/sMJOaXGxcEBaTIA2mAWPabQzMW9U1t9cnPwtTi
u8SM+11nRLkHj3pH94man4Y8dl6ur/a18Zh/xJxqpbGeV34JDnZiMwYWzLZWSjO4Xa4NXgRbxz6Y
hH6i8kOzUtTrnt8owXtjmsTgmT2MWQNzKb2NnzLH0a/2gwKbzh2h/9BYmnPGgzU2E6/cgaD0mDST
dCNPYbYP2lDbw5QYeMGQSF4fxu2JDLv+KRP0PV3/Ea/e5z+TU+BgMR2Q4JARXZ7JkDhNqjp4IRT2
A0/PtcdK5J9Nc/jtd9EAw7v9bFilvWHxXl2hhdSFxUt7LQLKhtSm13vayobbxshveF23kG3rgkAw
ADeBlHjpwPqlPorc1CrmDCTJUY4Jrsw0gHwD4pL99Z3cErW4R3koMYZKR9T/4+7LluvGsS1/pSLf
kZfgzI5bFdHkmTUPtmy/MGRJSXAGARAg8Tf9Lf1jveh0VUrHCp921VN3vjmlIxyQGPZee+21hA99
W+jBJ408BLQ6ccL9GAR8e3Z/TWk5dV8F/gMfR5u7iOPy3P0YDFN1Lrkrb8XZyGez75oVIhH4JtWu
WHMsWpBY4XYJBlmbud5Q3P8bk8ZGQoYAo8TguJhp1RTPRYTwjmjngwmmLDDogRq9m39nmAR7FsJO
6CdYnv2rOeeJRCNwFyPNyy8WbbMRvWe1PnUzvnMS4kAA/xFNViibOkcnLg06j9c6HNKgj2FKhzjK
Vurl5zN57xCEBRZgcZTx8dSOjQdxuBAZ8WUQ30Z+Fnvmtu70B7+y7BZsu/i64HMxo/0YLaMo4DUW
xrdKn+rfp8sOOzp7oG2GUjc2VQSJ+KOzx1fQ9kxmxMexwxE7dh+lby+CPrlscnQnzXrXi8Zd9ZO7
MXmwoqOzb7g4Af4tYePPvsNRWDnDQmCYQsQHQoTFdqDblnyEay2WtoB93WWhkhl2Gj75VUmhZQP9
a+rADd4uJu71oiodDNuDTMkHSIdLyDJUp46e92YH7BliXXCjQTp5tE/9ru4qFSAKkfS+0MNwhlgo
WUn8lxrZTas2hgu3y+ywAov+VHfFDyEl5rgYukGUCRcMksy3c3TbotFS4UlaqHsrMD5Tn3a3Y8fr
LJm6U5TN9zYOAGNorqHM+6NxQuvms2yXU3YQ7XkSqzvL21NVtx9bpZYpQcZq4dcgNT/G12EFvwi+
484wraiGtA4DfjFTp79L/Lo/N2DEwCM1AseH9dNF4XfOrT9LfjWGTreuK87BW8EN745tcjE0SXf7
83393un/+tsdPfDW+D1TJb7dbKC4OClwSsUHqPWciKHefa+vHsLREQVvc7TKxDhvzaLNBigW2Hyw
At8QNL1pOnHVvDsnaFxDECEESHHM5GCz35TjjFN3dKJMCbEu3QCE7VPdre8PsygPATSDPsbRfmz7
xIELaYR+aR5n3TxtujJcV9Evc6eW9YNelX8OcxTpcFN2lsQYRtcLmm1Umc4guIHe1r9MxDsFWb27
J4BKwqwSqcgPsnOoFIWumpMBjazs0tHzuqmgw/ZvLLoEYoAByBVQYVme7Ktr0Wi0KGiC9uO4CsR1
H/tlBkfDxfXQPRUnvrvwAKzDt2TpBj5G48uqcgfiE0wHdy8UFNgD0fXHygu+qF9P4qBuiIoGkjXk
CcEPRpFssEOb2EqkWocqiya6V3Qc1j9/du+8HwyyTAeAGF7Q0QVYoSslbzvogstJXtt+whlR/YdD
HN1v1I4cLDZkVvFkx0Ot6jaDdB0/QW19LyBEdy96sJZaAu6Zo4Vd4KTxC0c1K7meytRd212yptsp
Q/0uC8/K1an9+s6Tw3goQC7dSuiMP5oWLBdNQExTrWioPlHZrvAcP/785Sx341FkgJKTB2USlGLQ
bXN0d+aU0T6YdbNy+icP3HcFLC3hYjXqyw7g088H+3E+6AKEtQduLvQh/ihMbHKFUp3gq45U0Ic6
aITKvzwCXg565JbIY2Ghvt2nAoiEa6KkWhm/eh5Jed0VIvrlswAQAcCCpf0PZ85xuGHHKup9tFat
IAyR+o58bqQ9L2V3YrV9O43fvhpMASRXbBywJLEO3s4F3ME6mHPMhezGtbPuNoDDSncjnFR5+6BI
dabXzkpsBweJEMKqFQSV2Qv/ZXIe9B9gMQm5K3BtUUg7um8tsqBEakyXwc+GnEGkBOafrP9l+Ppo
mKP7lsA/uIdQI8xR4C+SJsIzG4AYdYoepi2lsl7uq1t7spPgx74RjAsJYpRcADMttd23T9nEAcJt
i+l5V3oVbOp11O1VeIjbr/WFt51XzTowe1Fvm3nbBhe/zAc7Gv3oHUdzQHnh5yIddVN9ahiYBt3I
ks3Pd8WPNUMM862ms/CboEB09A45r2nhV5hktS93NE6ReQzTPQg1NYQ1oD0EWUV7KO3TcCLveGfD
vxn36KVO6BIM4wLTm6GMnpf1PZpGTvWC/HiCIceAotK32xkH2NEjbCc3HMqQYH3WMBOOk3kDtpJJ
e15QqOlChCgo5hPTOjFkfHTK1FBypwAJZVqpAaL9MHdPPiVde24hI0Oef/7u3nmEuD0BSyY+8mTI
R71dn11eGZhONeDtcJDRu2JHIvfE7fnOdN4McXStQZzdaEtblOBDiNMHQR5+afLezwiguW0bozZf
lyflbJeI6eh0Q+oPMQYILsKV65gHkEvejdUIAauibJ0spCK/Tzzm7kuV23/nEb4a6mgVut0oCUSD
JKJ4kwAHsBRs36Dd//xFLevsrwkhKgRcghAHCuP+0nR5TBlqSFX3owy/+LlEs4AHeBcnc4RDzE1R
U099wJxpBP/tn4/69t39MOoxg6hDJ0zcTeEXVpyFTb8NYpsyIJl5UkIm8ESs8HYpwlEG+DjUEVAZ
XioaiEfeLkWXAHYal4tPSNSevXz60JH6/ufzOYJLfhxk+RKvIm099gMiOWzbPhr3KoK8EQMoCvnv
G3THpJWB8D5t7svZ7gUUyOLwtjpFD367MvHqsM3QhgXm6RK0hscOeBEgTgcaeGj00F7WmhuOOB8g
3+rnEz1+mMejHB1bSchEELEB4la0Ute1cuh9knC9+/ko78wFENsim7pkl2jnf/s0ZzReQrd3hmxS
CfHNkRAf0vOOv66K6ddc9r49ttdDHR+KEQucvPc8uKTEcVV+pbM/8pcGXYfNncvADX755ZlBZBst
A6DPo8XRP1qMTcSgj0OYWoF9XJPbxDsk3t3Ph3ibiX2b0Zshjpbi6JTSUVGCxEV4Ns6QUUNPt5pF
3CB47dCSO9mTRmHvvLA3Yy4/f7X8QUqH33ExAI7jwF22c1wNziF056I+BAAn1Z/r47+epv9RvPTX
f55P8h//jX8/9XwWZcHU0T//cVE+iV72f6j/Xj72r197+6F/XPGX7k6Jlxd18ciPf/PNB/H3v4+/
elSPb/6x7qCJPt+ML2K+fZFjo74Ngm+6/Ob/7Q//9vLtr9zP/OXvvz0+t2W3KqUS5ZP67fuP9s9/
/w19JAjl/uv1AN9/evnY4oP/s3ks+kf540deHqX6+2/EC36HVP7Si2de/vwf8e8AF4BXI+xfkoul
fNf1QjH8cvw7KF/LKoRLGXQfUOT57W+yH7/9jDq/Q3gFmA5kDJA3wh3yt39+qTfv56/39bdubK/7
slMS03h7buBagTQalEdQQUK8iiaGo3igzZM6HvKpSfmn8Q/zyLJyHe/LffMAuf1D+YlvTxmCvl2R
Pw54tCIVI62qGwyoveFMlwJdE3W4EwlkcV49/+9TfT21o4FwPoGADclqlB5w0/zQGzGCXuZNtmzT
JpSbLoq+JEpdw5zxxJGIxBZ76K+bejkI8RKR00B7Z+kNO1Y/EwXx6hw1UkBTQcCuiTMCNAqlsLct
XJhg+eyyyp7zuKW45eSkCHy5TbcPqK7C7UhBHATDubTDXlayr6/GLpi9zLO62tJAeVnZ2HZTAIjK
eju7GSunD/hQkMIa1Hr3Y8n8FH1byCxGSPiBHlDdBrnCGq/ZtAVG420kKxXk1GUZrabOn25zI8MN
7/sJygpDOK4q4kixoXDa3umukftEoJeTBlqufJVMt1W0yG4OyoVgO9T3g48tj+gVoIRy5ft9fl4o
C7NVPcHfJpZT+IkOeWdgTDjxOwds/jMtpL8Xva5RLpwqtnbjpNAH1MbtH4EjomalnajYNdMwgi3v
zfHBLal+LAD3yhWiVYgFdg16xFeVM3U7T+TR5cyj8pkMc/cV7uHtjmuafIFtgk0ucKSScxMihEG3
iqP+kOUc3+fFELxEdV1dDKPjQZCjbJ8SqxnPJO2az3DlyDPJpLd3ukjsfNVCJHNwYgYGcAyxaW8M
LyvWuWsRjjFi5hoZVipz47apadxp51q8LgDf8jBVAyxTy1it2qpgZ6wL0EPsGHXb8KjddjXBXC2U
8Wrmms95tKhlkoJCh5R3zXnRD/nVMCXisuBTB5ZjDTpbCkUKpOlkpPGFRkn7hVABjVG4ew3dOmZa
nod+oy+CQswri1P5rvLq5I7guUJ1IfH4Z65GualRK2+WgkyScjAsGfTRhuIQ+JzvR89RO6zS0E9n
0fub0nrlau6JziJ/phsN4pkDEdBRo4M07y97WGqbjXDnZOXOut9NcRRmcz3NmYZuXCbidkDFFp5G
V1UxeIeYDeUnaXv/0k9M81nNs6Kb0p1HsHFQWIEapy/kpkEi52o6XOUM3Y4hnQMEafAf3anO0Oug
be05ji/6EEM5SKc+hNfuajP5IJzzAYYg7QwfWVaAp9IvIqa1nsJs4Nbecca7D77fQBIlllF71swx
vemV1l0WVgFts6hJ4t2UlPxDhI3hZWBtxjeFbYdxbRsvxvi+0VlTaGa3Gt2lFpK4XvkxorlZ+dPQ
fRbQ2N6WMkwOc+/ZJ9/n3suUi3rIJGw7VtJqmtpY9Gv8nT9k3jefnc4t1jDeCFZhUTtpgfP/sa26
IYF/Ci2vi6g3NxGZoIaz+AutWrTyluBOBsG4C4Kpu+10npxB+CfYTS6FkTtNIDGJVsqIlCkTprnA
oZhfy4D54so6nKNhBxf/H3W01AK5gf5rPIjqpsir3KSaEDBrExj+fp1KqNaMrcRV2zD+kXsJWqQM
dWSwyceRHwqIpO1J45tPkAbSD9oZ8qdKmngTFyH71M6WXdd0gr4qa8O2RV2Q87N5CBkKZbpUNhOB
MZ+wWyACVdOmOjMDHzZYoFOEchr+eFrUM8xQYt0WEwSCidJpxOIOsr+dnuTBZahUQWfCJw81gCy5
SvIJr7V0LMRbVcG8S4NOkg1UQWBuPvt5pUFzTdwzbJ7GrLhTBs2uqYPhawlhnGfgcP0q9ir/tnJM
fZeMvdTQTBt6mzqTYJc9VmADuQnLdcph7kvX1K+7XY3E9jIxCTsfSln8YYgqnJX0ah2nNfPVY2OT
ckOoAbg0hTGkgdEmFZgVGUKy1ioM1zhK0rjf85Zd5DKWT+hDqh9UWNIu6yARvRHSGWtIEIzilOfB
0S2/XFEoXMPKF7gfmPLRcejZa0B/2jbw1l0mqecvYjrVfPLuGEBLgc2jaecHHHPIOWVmwBhQMsbD
cyHHvv35jf42Of120aIc89cICMheB7MDnLwmVLublHSfdeWee1OXjuArOi2En1l8In44NZ/jXMcN
tMuW0ZR3Hg0PNHz4+WyWb3sUNryezXGqrfsh1kGBvx9OeYOqY/HQM8jwWv0gtNpOXoH+qk6cGPTE
pI4FVXCph9YTy0uKxjIl4Xg1yFPGwT8GXlhsf72m4AgdZKwq5sbBGIFXbXx+HgxipSpx4vWcGmWJ
yl5lNipvRc9mjAKJ9wuKgw1WiKu6v/n5Szo1ytHGic0shxwiqalFU6q399hF3ZyoDNNTC2H5Dq9m
whLfOg6Zm5SduwdnPdyURdYDqU7LDByyzKy8LP7KpjT+WqyaE0/x1HpYctZXY+e902uQf7H+uF3X
NZz50Ibxnz3CZVe/GsL1jVfxBo/QjzRaKu746KW1U50Y5bhb8c8j7tWqOzoceO07rfUxE5Mtd3Kq
9jQdsqRI/XRcNTINN2gLOBSrU8fEMeL/w8BH50TFPTFB+K1J5UGtqmvtpsMl+2Qu4St58O+rOYWC
w2Uepz7ayK7/o0d7nLyJhii3WIYupQ6fzQjZkoQinIKnUjKeWCnv7wSALQ56LJbE9e1r1NMYkSbC
WJROqTB6NQWwbPJOcGffHQVVPbjMAIAHY/7tKF7uwrxR+niY7EZP531dZbl/aipvgZjv98irQY4X
/WDhE+Z5OKB0pS6nWWxV1e9QYZR7KukJrbn3Z4S7F4Rg6OZ9KwK/Wv6FIhoUTgwG/vZZWW1562c0
8k8s/3fPEFQo/znK0TmF5h1XFhOeGy3aFPEq1ADHOC1ckfplt3aS8kLU8/bnq+9bG/gPN9irQY9e
VqdN75MRgzpb8O4gRXyebJpNMaXVxnwga1hwPBb3FaQXMvTVZuWKmf0p/49jctGfu+/Vdzh6lwzH
sxoEvoPesGvzR/LU30JpZuVex3fVJbb9fO/uTnkSHVORfxj0aC8MIukboZenjU60PRuVw7NJxajt
cR6g83DgF6ZzwzUPnWIP4IBkynXKfexMvwbI/rmUF+1MEEkWM9fw6BUMzlglQEOBII5ICPM2G7tu
24hTYsbv7ZjXwxw95QjJ9BCi9T91oO/rIYmHDns65B+ayTlxzLx7nL4e6ujZdlTTKYe3D1plkO01
16gWreG5QM/aLFnPn5Jg019X62QFdoZ7+/MF/d5WfT300RXiGWge9AOGhhoYhqXehgt4PsnuVI/T
e7fu64GOrgw/Luk4wucBflrhl5m410C1TxykJ4Y4brWJaBNB1mq5DpMIknZmz6bqw7fH9Utg7/9z
MC60018tigUnfgvjto8w5DnCcb995juOG4S/o8wIZQKUvZcG1oV+9B3Rjbzf0eAPVXGUENDmDwD3
X4iu+zt+HU49i7Q5RMe/7dN/AroJwN4YdTD0n6HsjIvvV/BcN8Egr9OKxe4CvBtILUPxCtS/b77a
r+4b35TJADu4YRV2HZ/7zaIe5X6u0cnQ7sbJKRMKBEyICUZBuWpLA+Rm8NRXOPgYs/Zjxei2z2H6
uwIvpZ6fyByq8jGMKjT6ASs27lmUx3rM0fM8JAXyCJ9H3c5GorNZqETTpN3kjGrnMT/pgVRNbR2g
M8qR7qcudgi5halp0q25z2m9qyUcQs+qPizBqkan9m0hwR570bKo4oduakd13lgdtFcw85FBDjnN
GvozF5HxNYMKiQqNORcL4yVK69jl85ZwRf1L0YvIfdEWvl2ostje20d2ilDacz0CoC2mDUDPIiqG
A+sG4h26MR6LFVooAr3pW3CabywiE1umukSma71NjUyz+uxVzmjO4T+e5xeJ13vOeRXnDr1o2yAW
UP2krnIfCZhj+WOMGc1rI2RF+8z3WGSfJleAiDG62ms+RnMoNcta3iNVSuFdJMYbErO8uaamGHsv
FY3unHbBERoSx2XGi5zlw96NNMgIn1k1K8ZSYEO+3piIjU4BuBACnR9tF/p1nakkVP6XBC95RAds
Jbh7U3Re0VygY81vt70saL5RtS7na0bAPdolcl56sZMa+pQ3pixJeMMHf2ZfvMLLuYGZUmSzAZ71
QbtBw6B8rOrKIZ9zj8TiFvIFkfocMU+XmcNiMn00bj9EVdoGRdlcoADaNg9BrBMxZ3XMOK4Od6ya
DEsO8aPqZy/SmROTWkPuo4RTb/Ho9H7SiiyH1RbS4AitsS4EGWKI6N4ZCxWsg/TnQN1ig45Qapg7
X5ktHWAbet01vCz2QchVuag2hBx/BbhUn2G/+GgiYSTs/DwNKgCWQdaZKPcedReTskI0WLARYBo+
4+/geEi7l3geYUqwqLd4+SasVexkkZBsgk8UnBaNzTR0/HS5jmbe7KQtYDID3ZKC7+AMjtYokoRA
t8C8nEegmQ6guk/I+sd2W0CS0QJQ7hvfzagICsdDz1uVBF8d9I7ZnTFNTM99TTx5Vk+oHFw5HMjv
174Wy6dZBV2u2J+aPMlaEYsmgLTsJPgIfDfs3WtvojS/jxMy66fQqWZY/4BhhXaEtBAQOdlZrabx
YykCMl04Opo9YOgxWxPbVCODalpBo0ORU9UcYBLUhUjdKOFQAvKx6qd9hB3kbFAJ+FKPRgFfV2MR
wUK+RbEDUmFtpflV65MwmtLGwkXlDBFQPlwnLXHrQ8cS+H9ZZcYcHX4tMY+zW3jxJRFeXF7ARYE7
+6psdXCFjHQaD3lve9Khc3zkD5rEs7dqcs/fhVVjy6c6gkPUg2aDCfeFBta39dVopo+liaRn7k0R
CjRK+Mpx/Q/o0wzivdJVWXdpDCGo8rmM4iqKMzlV9fgUNswgQ5tdqfYmwNF2McMHzCAOkImgUdrJ
IihB54KbNwJZEraAT6Im1izFUwYrCW3DyWw/xrCzRTcN9+a2dHchjob5A7x4nAYVkdZLCFRfnVKf
Vaxvki+RS3p0cneoRZTbZISB2W1QOX5xGOE23N+Y3hn5H7YHDotmBKYLuW/afGK3zKKqF6QCpyol
G7Rc9NPHAKsBGVnlV3Wo1hqBqX8Prdlquq0B+hiyogpOhpfuPNlaFHtnjBp6Q4uyax60STh5GFDE
6m94YsPmg3HMZPZyBpngXIcA9taYtoh3aHEFrI+uN+KdBXRqUAGoCljLwTU9j8D/Hnw4g7l+WzZf
zezl9TVtIGP4PELosMmIcsLxoq6n0l3FQVUmEERuSF1DO8N00TSmte2AyG8gxNBNT5pXVXdQSuji
fBKmGy14L24yf2xxcot+X0A8vNkS1zYxWm9z5YhzgLAUujo66vC9ATfwqvdWUQgZ3wg4tG/A63bW
tasib3ZWMW0H3CBpMlJVfXGrgNTtn7yuXwqQ/v+shi8BDirFPymHt4/8f/+v19Xw7x/5Hkb5iHpi
mO/CGsUD1x6a+f8KowL/d1SNwBBFSdwBUXmRcvheGPd/R6cafEegOwyDAvwcwc8/wyiKcjqKvAix
0MmCUCr2fyWOOoKT0PiDeGzprIWGKiyCUUh+C0T8RT8RUP2kGXbVCOe6YYakxNh62kndhAKsB0IM
Q0GvLP0Vh1/hVdENwFVzJbsrZIFegcpAQyjM85Qat7LzJpheB4Sf9NsMF1LdX7n4t+/77QtTlDgR
931Lq16FfYITHU6S2nToSXuLPmd97Wo/PiySnkDHTVPUqZ+DkQd7N8dZN+NYnqO5tX1gU+ntPFcN
bgblqBwuaSCMzGtmu+E20WXt3aI6Uv+hcOfc5QQB7DpBraw4Kz2ekNs8mZl/MfTxCJ2wvCRzgv4e
myDIcqZ+U1CUxdZVk0N9JIE4BsJFEJVMap1ImjtfgF29oWPYPwBu6rysAkX8Tmh3eAYo6aJq5ybP
fsyjIfPBOG1XkDtTPsqyFRm6M2H6Pt9MEN6EE6ds/HwTw5Y43KCQhOWGChR6LO4TSZXzGTWl2M8C
SUqYFyckDmHINlS11DeGTvWWaImoZhybDdGFuoxdmeAo6xpUwFrpAkOAinu8QWQVravKN6vRd4fi
E+hWEL3CFW0OKPPI8bqcUeS6KEbhenDa9Kw8aD+Avmk8tD3PSolG17SrIEa6Hoqk7lDb05ObdWER
hJk/w48lo9CVRV9fMrnQv5mmKtNw2hnhDunF10a45NDWnnzB60fwN/Q5/TTnDZlSCNAilSSocZEt
B4NgX2IJDACAkoRkoaT0UjPU0CSv1TppLApvUUVRVgReNW2LgS4d/v34SfSg0M95jmAaVwX7iNCO
3eboHrlcUogibRqe3FHOUJCHYlxN17Gp5bBCtV+rFW05fSn6iMJ+0C5/khZCbiloHWpLndZpzjvC
agTZPnGrVSsQE0KbifcMpbUWej99nJRyo4NSX8h+Lh+1Gia2gaHKDJPQ0lNOFlul5doKS4qDHsLw
vrWxMainRfGwnYPCnT6LMOriFfO40ojm3f55rILyLA6Ham3rIj/kLOxJJvPZIFpBUXxcQ9lheOYJ
Ap3awoa0klxaBCEaHNwR9e3x3G91UWVzDk+e1Lo9q7IJivt0G1jXfbEKiQ4RkZNOeTxvbeksuUB0
5pfodh0RLR9isAQ+gEbgX9pmph9IH8Qfhbv4j1AEkMAEsaBHeEOQSaYLt21QqZJRVJ8XAmSHKJgL
uLLpTqyTKbcbHcp6XXS8gpkUGdlX/Dy/kqFD7m2tmi+MxfUW3Wz9pmQA/Uo+JQc5F9M1gLr4a9uH
CVub3Gk2mgV4khUYH6jLdvVG+S25n3wjVhEdYOwOg/RNm/TzpYXFk9xbz/TbSKrilplc7JwiAUuZ
A9gmY2v4jk4eRxAUJHbd9n1xCbPw/n5uWrUdyODBM1PaMzCaojuP8XEd6K46Jw1r75BIg7TAYwnh
AOzs88549AKNHv3Kmpmeoy17XKNBUOw41f0DjTi/EbZPbhF9iilzYW5xGNu5QtsMFNueaO0pmUrl
O6vRIf4u77k+JBB43CvWR4e4mZt1TOSwn/tefZiMW21D9Mg/O23sHFDCXVg0FPkm2CxumTVVJ65k
XOk7pxHBp46TFkE5lcG9E1T+A6ezcyCS5RsI6Nrd0AvkBW6BUL6CqW3tdezMgZLp1iLMvLS2ii50
ydpLxhUZM9AAAQ2CCRFsWBw3h0qPal/DQ/GsgUXNrlJ83sFKssi6qiOo0wbFTYSbIFOydvbtaP21
YfHXzhWgJlDtXiSjSC4aMfILH8r2n6uERF8LL2EHr5DTfeigbNWyhFzjpDErMdB6MzDTn7nFWG3B
w6JbbC8s6Dn0NoKALaKLOHhyQ0SkUDcBaOsisoKa93zQbVIdwD+2TsYEBnEYK3eiD0M05XuYjPWd
Mzt37TXNC4YdXPerBORvk+IMN2gKIPM5q312wBnKnurWLy+aXEMwsGvN1hZhtBezAgctsf12hpXE
phixj41KumySZY6XKQE+NI7YVKZ097iDVZuC/KFJ2hTF8ALalIObqO8PTc87mMQLJHNB1ckPimrn
PHGERbiIayaHUAL4S8bJ5tbH0WD88kPfN/S5wBkNJT5YTIF6L6mb8TCZ9yGM4nb4jkAhIA55LSlP
sLkHf8OLvpVZQ0BXmaPSHATW5GdwgcEUdKHtP8p5ugI1Su2aUMAuknpmZeF7e1vXxQwPUhi2HPx5
EQYdSFCfm9zLn0mP5Atyb4rs2oIONkXiCGszMxgIiY4wkcXqfEgollvZ+sOacj+4KHHcIsXiPiR7
RjibogETROref8I1V31QjkquJRCCB12xctsPsrgZVV0dpqZRmZRIqKzuioz0BiQeEN1WnuXurhS+
2PZQmd6JqfKyPvShAmdneLrYAb/MckTjtJovau3J1LVevHJt3tz0yehC1p5bnmQR6E/QC65j74qG
o/MVpjtjvI34VF5GZO4PQV0C353NRFPql8Vd6xB30xhwhwwS3sX1EgdElltH7Exghj3DBrupYWzR
oOhfFJveHSKagazun5uiD742NjAPDp/6dSf8+EPp5iGsl5n3NfaK6TnXMOiWQZMjw4nCKzsS98r1
Or1JsHSAxSJUC2egsKRm/aOaXbWLphq6jJXHyg367fUennrBXTPx7rqvaPe5dHyycx2tPlPc89lY
us7HefDdi25u6stxMvIu1nm9pZIXq7D04fY8DXlWumHL0kkiLHEE8xhMtjp+RaZRHyBU5NqMY/+D
IDh2177u7QWbFBjDPJnilPAEHsZAKp5sz+SL0w4ig7BIkyFHh0ewNM2+6Xx7reuE7HPIHe2U4u4e
pSFxPkw9rGdh7LXr84CtQ8uw0T067RvB3PVslcW9SdXl2DEXfsVD5B2iKRp2WkI8QAyigAs3zc+I
I8gzWNkhZNYgdl6AY5jFE53WEwwBcZsCI3Keyibpd5APMo+IMtozWFPB9FBTHKASPshsHIrPIIJN
4NyJdhON87mG7l+KPGDtcskucYshxcyRZ0Ztmaw8cN9ubZ2zrLDIT6tRlVfA9K6iWcV7i8sIElZd
dZhhkLprc1tmFY+dr12AqJFXCQBABtOvCRs07ZyefGwJDsqQDJVdebjjutQQ0Z3rmttb07r2LCms
3yJedp2rhkb2cUQov6vzUUEW0dbsjoR5669FXRYVSGpG7iPYGQO8IbV6Ad20YmByuOTBjepVXPsQ
MobxhPRS7U/iAWykGpLG3CebWGrv1kL/8xLCSsKFDSV++T4KTQdBJzO3bVaGTsiyYazIPvBydVlX
AUxN6eBN0NEDZ2APZ1NyiZtoHjPYxPpNhm+51OK0rK+L2JcfNWLfbMw7dVsDzriGvzX88ABSBAZp
S4BzBnHdEKz9Yk6uHIjtfvYJnicSZVBn00AorFPQ6jqzJgij5QriYf6VAWfrOYc0S7dyoc9yxuIZ
ibvouOnP6cTw8c5283PlDP5VkRCFVSsGe++Vbithr4VX6QATeQI9buyyuOFwOh/dDnbtPBDsvGiZ
fY7AVQKQ+H+ou67eyJWj+4toMIdXxpnRKIcNL4Sk3SWbOTTjr/8OtdcrToue9spPn2HABi6uaqpZ
VV1d4ZyRyrd4b0kXglJJlt2qEVq0lThqGI0dkuewj+N0ARQsJzCuxf1jq1DgqU2AFP6VCEkluoNR
1rqfFJIaICuoRDvHHO/FEFX0QtZCSfMwRgdc9j6rkE73nWJ8E4VGexCUYTzOclTMwNsT1CcqNeQi
DK3sYRoAdFTTkXxpiFmq9qA1Re1NmDF9wMRe+NNA8ey5khvlWKP0ukS1sQcNbTYmt0YyiVi+xu0D
5F8rOoRCh8HRCE5hr17ZN78ffOuh59O2z9szUANyBfafAG4PasKlO7B6Bn5yDYTZXP4tBl6ORsbC
gIvy66mY97WCqBbSwCrHCLl7OdwoodZ+n2gL+isyi78wK0s7L6/VPkeBtweDBe0b+lWN8OxyUMz/
h9fyrwou/986UmAOwCLN2WLKzXPzXJxWU/78W/+up5j/EmXsdAOz0UIRRDff21Kop6CaAcrUZXYD
UXTpWP170UCW/6Xh37BQLREVtI0WjO9/F1Rk/V9ocmFhXMOSJ4Y+/qovxbRWVVRy8KPQmoJxLv0Y
ZloLtOOynulq7KLo4iCnUW1adl9aRXs4b/8f5VhAAsJaqo6dcJCYMPYvpZYiVBJmbwG4vZ8K6rdo
4FbC7rwUph0ObbBUsOy4Y68LHDsy0w4vysqgIfDJ3VoW96mg7LH3/tpZmWpjqYFHvPhBJYyH4Pix
c4V1D91k5wSlAjwZmaTHCGjVMU3quw7Vj7Cd7s/rdBo5FtBUwBphfAQfGruvIJM4dekEu1yYooOY
ckifC32cPMMiJWcY5sPBQQjYS7AlAcRrIMIwn6epWy0d54i4bT/bEe7NIsETXhfxOpg532hLH+x+
AO4PoRDbrrD6dSQEKNuggjAMpelcxB3zU9Y54y+buqwEME18kiNX6kshhoDyqOntbSH/rMWraOQs
7jMrjMuXMRYMAqCs4/RQ/GQ0MfWs0A0BmsSKo8sPil/4eZBdCOWPwS3d2OPBRHxUDPIWJiAEDBDb
stbdhemYYr2buFlyjNoIlJXIQ8pbZDucy+qjZQNMBRtMEGYA522p5q4/0aSHI1YhcuIqWetm5WjT
8AtpOJ+JHSh5Oz5QD4NXHBciNrCY46tV8KEZqOC4+nfhfnTrOwxYHqyrObJHhzwsGBVX2UFw2wvx
7rxHbakHYAeArC3/xRbSqXoI4SA7UrXYlbULBXgospoe5Wx2z0tZ5mHeC7+/rWMthfFb0xjEUdLh
UlqIigbQeu3cF1ydo8uWFACsLzvJgCJH8f1Ul0gR8SQgiHitNXkzRXmx0zMkfkspa9bzyS14KMsf
/RezEAsPvIKQgQI889mw3qCisLREcuqL0g/M1X/C+lYCPoBa0sQczcaKXTXNg44GwDufea60dWzo
RuDOwwA+MC8YC5dTa+hDGa6LqsFd1FO7aJTUJmGHPTutR73xL9EL3owdCGnwKlSegCbC3LNzP8+K
PCOKizXG4epnKnylenxpxXtF5lwYG+aNkZYF5xQ4/5g1WT7gOtXMiJY2RkHccBBlmIN2pGKyL+fW
cs5b+KYgUPOhs4OdyLd+0FoQgnyvYHuOuJZsPdDIdGkzgICEC/bC9HzeXAkp0B9BbFaLwVaqDhIi
hXwLOGSE2fAbeawuRie6+ZbtUncX3mVfz+u2EWshEt9JxPAeynOMleeqCvCxDn41Cj1alT/1VLAb
0JCk2PI6L+nDpieukWUNBP6LUAjIfea+wjVYp2TCfRV+H5TBdvAgknF3iEF9TX8mgRrk1+3uvEzG
h9GIW4LuckdqQLMz2GneAVPfYkNk4nb1a4E9JS7VBGMaHwQwYUlITKRHi4C5+iZixSAvAJY5/Dyv
BU/I4uQrQ8/mOp5HbE67unVjVCjVvurk23kRHw4K+THSFAXMo4YMMD7GbZMuxAJ92BJMNT6HFt7d
iep+RoKFtiYwP4Cuzn59oTN6TGvAidLSngt6pbQGJ7nbVAINXfRoFQz1sF9btZDSt7mI6xwT4ll6
WYuciMM4C0BLcEorAczXRgcRG5YtSfAID32lmJ/UPEHNKHSpzKOd3dZFBwkVEiHkJ4yoJOuzDNwy
xO2FA+oaNhZXOdfPG4DH6uJ+02aBeFyo45AgGMzdUGgybQH3T1DsE4ocVSyhH5yqAXPKxYBJHqI7
mW4XEcqt2N9PUQ610BGkopj1PoZXOk/HCJbT6XLlw9dB8prlkqubGJivTKG/F0CUi85SFqMCNc/t
fanP/Xc8LiKvLAvVRTOPYkuyHb8mzTQ7cjq5BLChEVoE3ShdmWFkBRgF1LGYZghg4pLjfZRTA7Qx
GhocQ2dcj6peHYpGV+ykT5MgQm/SK0jRHFCUqAO5Q1ugtTR1sksJoKR5pmLHLkMUD87b9ZZNgCQT
83h4XGJufnHelXPmVEzTWu+JW8X9rTKjUvOaVRkWgVVO/NwStCQ+CpblkW+ZjAO1UmmWfVgSt4hM
e0TN3zKJHZmCT+u/jTcwc+CZYXUdI6bAf2FUAuaYFKrjSFxRGiU/z8TbVppMTyAmZ32ETY3fTHAt
ibHySAiHssgG5I5276bYDnzSD7mXq7aR29IdOp4T1mZyH9vUySWPcpl91vwWjliEURK8PJHrnX45
3Yw7ixQQPjjK6+QVbnSYEpvaRiC7tLZ5Q/tbHo1Bsz/imFOldRarE7Ak3VgqvpC8ucyBwMzx6eVv
sC69lsGcp2VYo2Am+HJddp8KxqEbw2DUeMuc7M7D75NbMgY8bjGIzA79Z02CkNJIAAi8N28VP/cw
NdDvfm+K9UH9AHBc51PHZyzMsAhZQKljzL820DSsBgM3rT5ggf1JMTmZEFNTBC7OYvZQCOkCbhDw
WZ7aw2y0qBC2+EDJsXzWCOjEIs90pVu0uPfmTtzxgCg2DWIlj4m/hkX1qcPwpqtT81AmnVujRnw+
OG3ZA05LNhDfsfnzNrSzCk41TVPLCOPE7ZsKKV3jGKhWzyWPUYhN7d6Obi2HUQUwERpYBmB38uRI
qlftcw9U2XcaAItfcYmIx2X7pnw5r9xWQMTthZwcdTYgCDMWgZbg3GOYB8ZOdLsjhxCvQEMECdz4
ibxiJUhhi80E3XfMghIXUymjF0aasNerofPPq8NuM/0+RGyeoUsOTg8odmp/rTFiabXGlZ8+Vfv6
anIav/PQbOl7u99LO33feOkNvSpR8DEdIcjBiqW5/+NvYJ4DXY+umqVHiRsSADM4o6hgpZ6UOqZM
daNrJVsDVoQbCtYPWY7yo4qpzCvASiEjyHQSICRUjlQk0vMwmwZakmp7gy0A0+mADBWgCI9KGIaf
M7cu0TQGDL3Eq4ltOjEs/c8hMkahaDQddGwZuID8/FXtp+/zRewWu9HBAhy6SoLLu0ZYWEvms2E5
/PSzDWqqRVkBidK9Doo7v/cnDFvZgl246fdlf3aiwKGwJ18ndu4mhyKQONfoViB511kSmcClCsLQ
1Q1+QQW0qqZ+pbxkdDk09lpZC2DcGwihkz7FECAewiA/9DsQBFz9/Vrbh6NkXiFiAWr1qYUcbBU8
dUEeYBrJMw5Ac/R4L8PNyPjHTsDgd/rV0rRRx6SdF5/GdHloIYUHIVnEw1bdTDIWHhtUKiDEZB9W
mLlHbzQCOQ91m+PwZFyMF9TWbeXXcM3H1+VKY7QKCTZf6gLSWm/wkL+7+bCXv3U+JqPcpPInHlT1
Eg4+GIaM4iYq6gBXZy2P5FqD7iLkKa38rGKCE2AmPkmqoCxNuxTkPeamOW8wlgbht5GsZDLGSEgx
hphaT9zsOB5zL9xH++JK3RUOz7PZcsw/kpBpIwtGX4t9sqInnwxUhI007uzrT+BWvyFe7uD7XYe2
bNOAXEfXvIrdf/iGf6Syi3NWq5JBabsluZIPZFcHQD/05a+A7nP50WszdIBX6x8VWQRoHW8uislg
XNyYEZDNy6HirAFu+tlKAPO16qmlVlUjbVPpnNrNNOywOuRRLF+cv7l4ijChQ9KbdhBnKFIaolOE
mGLlUYRvPla0lSqMcwkktHphRr6GmZ1XjKt8HR+IJziVR0IgRNn5w/KBpB/xwfTO68YUcVk7ZOv4
UUjMMC6gW29NN2GMoaxa8VSAiRW0/zrMDec6YbeLP8hjXhHZYHYEAOTENTPlcpyiu1xJDpgPdKsp
2ykRGEhGSb4V50Fx4pbEDjDXvpzXmPc1mVRIEGGVMrgJsFeBckK5N7ryE6/p9cdkEp1yTIvSWHQc
SBzMGUbCMR8qyZgx473JNnVR8OxT0URD/3nxkFUOrigTcH8KPJYwbPI8ZckDsbi3zGYqvJLBfDEx
GlANG1C+S/Z17BgP2X52IVH7AozWzLC1YPaGe2Cy5f5nnmUaqm0iNlKXzjfjd6peSkB2XLTDhLYO
cYPAASfe9ruVCMbvDDWiiVqjcijEtnhAQcIDwET9ne7qyMUcrt8cmltxlznavvtLEO/fnrASzXw7
ocN6XhShRJZmrXAtaxiCi0O5cYZ6Ei/yXgYjLjAvjoLRJZzHzZbVoDmEyhnGaDDjwki2ZIopo3kp
zpmSK2Yy2jUx51mz/An28l6LYIymtCQxrrH66k4Ang0B5IF5rOlO1iknnmyFr7Ucxpm7KhJaKYUq
vQHEYOWubjvbiEAgWB9zmefXW0rhtID/ZKByar5lDytvM4dGlAdZw7lN92YRuYOVukSeP3F0aKYZ
6oJDboIW7tSnW6sWBhXTrSAwaL6bavGCRcjRLkXj7nwc3Ky0rAUxYcro9BaYVqg4g6HBHe4Mf/Bm
dwhqp3lp3cltCre8jx85Qpc7mTWMtVDmDZWrBSh/cggdnMkB4KMzX6DnhReM4lWBtj8vbSt0rYSx
0yVUANnxBDgeFyUlm2DBcZYeANBvI5xxQv6mabx/NBZ6aphTwGaDHcTt0+wQC5o36MvOLY+hbstz
1woxGc9oWaUZ51Boxvr5aHyL2ofzJ/ZWfz3zfTQm5hoGtobUogBhg41W0KN5ieVv+tsyUDmQndYp
gx4LAEAeUl/jp7YEtKIru6lrubyCwZZvo/ICatmFXVY2maenGFVJHzdwt3kunKl4Bo5knTyRVHSk
cuR8v01LUUHhhi7BgjjC3ANxTvTImnCwJaCi4lDZFSq5NRvxm2YNT+ePeDMJN1ayFltahxGSGjoG
0he/U3zdSfy893pndt484FvLvcCXT/bhk6LcjomuN+Ia5hyFIlM6NVGAGxOoubd8wvmF4qU4H7TD
iGWygHdvbz5ujJVExkw7te8nnHHiYureVSEw8jB4Xb3A9bCM8fbmjq5HrMbwdN00mZVgxnqBfzgL
9QDBKsAcAkFFb6gzCwKSLVoQW6uiCHvzxuByvuim96/EMtYjFXLfkB4nHD7O/uT1++rauiKa07pG
hsccEhjU2+hgc8Quf/bch2UMqZ1lFV1vaNv77ZN0rJ3Yfe2dct/uIzTABZdHwMFTk7nUgeYKaA0F
ajaqp+dYQ9LTfRlxDpOnFHP99WMilFhph7UWN3rZelrOw07erOOtzZO5+KhWzmgcQY/BiR/G0O4C
fLl9FFiX1VUMYMJdHHC+1OattzIQ5tYb86woRbx03OJoHiq/30nB4EZOY6cwDR7s3XaA+SMNhC2n
AUYR0PQVRkiL9+2T7KFheQOMP2c6oncS8GoK57/XB6rWUhyNvOpAKKoQ0Zkbxc70v6OIf0uU0ZxZ
WFlAvoVZ31N1xGKkJAGgsAtMCnB8vdJp3yu+SS40mccpvm3h76IYy5ATofl9jZtCY4tJ5Bryg1l9
JjleK8RYQ9e0I+amkSwoceZiehiAsc1VZcp/OS/FHhw78pNW0zRYWYowLIIquHkkhWBHY4039ZMS
j5xca9sO/hwd2w5KkpkC8h9fqSORnbRXQ8jz2+3g/i6BuVWoGanYkoM6Ya3vseB8VXbzLfozTqmm
Xhmrj+edlqcQc5d8hlBs8/m5sgS2TVxLoZY02DVzp8nJMn/8SmOX7KANGO3AlRbd4K5K6HFy0ZDh
MqZxjJ3ttDYNOLW1AV8sy3JHr56tMrF7LpTp9jPj3X3Z6UoMMFghafDZlj58v5dBp1Q66c/qS+Nh
Qf5S+ilSALg40l9Cc36wfiZsCKU5maSDXLnxSZnZk6TZwpD7563kPwTbd6tkQkaBf5JjPXjJ5qS3
bK7fiQPQTSdf8tDXndxPycMQM8YuwRDIDlAABXnOowYm0/uiA9TuCvPS1O6+Kr8yj9zzYu+mE4CK
UAE3MMhs2CevVJixBDCwxLUagPJjKMQ050+d4EoGk5/OVRZSLBMiaQswl+jOF0odEORO8a4JZGXH
u7C2r/+VPCaORAZIw95yffTSkDOFdrRrA/idE2Pla0cvsT//wPlom662EsnEErWK8n7I8iXjwOuF
2JILWApqC468B6n8U/lNFu3M+Qei5YSvZL0vxZO6fNzVQ6OMo2buREAS0PCxE37o5ktoFJwklCdj
+ecrGXSM9UmvIcMwXrBWPqBuMfK4lLbD5Or4mMSzm8YQyPdIaNQAd6bbl9fLJwMI56uhgQ3O1r9G
gMBwUtTIeV2ozYI1Zo3/eAATRopIqhSawwPCywadcuGuFDBbrx0Ub9phCfy8oSw3/4eMfiWMCSat
KdWkxnrCb1dAnjj4QvBfPNB4bs1kIGaNXXVFx4E2rgRoEafEvkBhh3vBUQL0RNGIdYvgM7EErS40
ey3M2GCN6dRUlA442eKkYMhsFpyoiG7yqP11/vy2rBE7F2AWA6gKhoiYzNeyEtlKcozMAhBPIA+0
vsBS7nkRi62xn2ghNAVKsIx9FYtxZfz1Ns5qDMym1Suw22xSt15vGB7WJjnGsKkM2IHRAYU80Imd
nlcuhs0cmzivObxOgCk90kegGXCEbFmCqS/gQhhBxy4Ho04+kBFr0CigdkV7gZsaADifuYjXIpaf
sAoRsjERQy96BL+mz3zaAekhAqIrHlqY4Aw5+mweGvbXMMwFHCVwr50K6/KwygHMht6LNV5LUrwv
RqC+ZU34/bwZbN772A74I4i5RUg1qOC8MJd2uOi0d4Wf4hqendmTXfmi252XtqkVyP8wn4ZeMRDo
T7UKw8FosnpIXEJ6Ny+w9Z/spPz5vJAluLCWvSzH4ekrwiJY/9SMDHAgA0p/MAGnyq4ns8X/DL6p
/oAjZRLn3t+yPCzzYugZa4YKpqxOdWqmvkIzGolTZ0hgYbnMMQd0XqGtUwMF1MJdBF7YD0NcANzA
PGNboaiXhphofR16ORj6n+eFbKrxLoQd4JJSQUuipSSbSpUzV0jHyoxzUhw9lj3WtQP1QgWSeBEi
BoBQdlhv6IGrp0sv/5sijEHndTwC3Wp5DgBDUEXHxqw4nY3NowJx9rLpByaND7FGHq0UBHxYqhmB
ZETnh1asv5xXYgG8/WjEgIY18R/8LXauYhYaYGEAhsfVQDPxFSg6yOwspzyGgBQ9Ghj7CQCZf9R3
0w6z3c554Zv6vctmpyuyAiwlSo0TBOagi3UUMN+VwSdEGEtsW3QDHNqpKRhjI1rhIgJQuIDLABJT
o3N6opvW9i6CTfl1II1EqgkRI8p7gNECtOFLYXD6dptHtRLCmLSkFjp2ZsDWrVqVLXW/sEDNcf7N
IrS1EsHYc5U0USxZb8+K/tiKl6IDkE8dg1g7wwMNjuo04q7LHeHwXwybbZ8hAGXwwUWkIky8NuS4
nsiApFGbrrTurc+llg7YqR31QQsU5dtS+Yu484KbYgG3jIU8wMChaXJqHYAFq7GGhVOlgupYtQSA
oQHwKol73gh5YpYUaXWhV2YE/pYlHoligdmGyxLBopt+nhfyZmcfrqOVMswZCqU+GCO27tC2CIPl
lQv+h2CZ/uaN621OGAP2+s+xMVm3LuaZPpDl2Nzfk22x9ZAmr9NNvhfd+tpUdi3QhQnHBf6DWAV4
kJgPV5EWnx6jDkAxjHYi2ce+RSaD5OeyvOqCfpces9YXw4MQZF7kC5zLZDNAmu9SF89cfbwxtFoA
ncI0wSJ8MTex0zaAtcNGCWiPF0CVXTULqa2F09+nMKqmLjhCQO/GxArjjokWR0lbADnGwKAusJzs
uWv8qp45C+UbgQVdLtQqUJXAxozKBJZCT8GEHuFlE7XtqyJhv8Pg7flvidBFCWDUEvZDRbYCU6RZ
UdEWaMgqMIfDULElRfDOG/+GhwGHAbu1ylLnwcc6/UhzPmLZwoBpVMldNLa70AAQlSX9/WUCKcCR
wKLFMsfPnBVwl/CCKsAGLig/RfCthdPdeTWWQMC4sIpFDmRZCAeYZWAs3JJiwDuKEFDRL5WYeWn/
kLXA8ml5NSSeIMaoOzIAf9NAoFPn0SlqcODFr0oyOMLAqwdsfnxQjONNhoeZ/JZ/rNxH1XItzjWo
lE/KN71qjxgUiThX1+bXf5fxNhW+kmHMEy3SHMMlLQX05fySxI09Kl/OfxuWmWmpj+Lj/NHkw0pK
mBUNlh9SF1t0o0/u2qvW7lMH40DLPfU6O8Ctir7RO2B3The8IhxPRSYaUBq3LZDYgSOlt6YjavON
ZiSaQ8bq9byaPEGMCTZqBRZupAFu14D1rgp3SQY2LQyynRezVeUGzi9WuOWF7BtjBKceq4B/DjDO
kKNc967oFb5wFV1qnnWJQRpb3kVufSHtz8vcVG0lkrmGh1pLaqxSZy4AWQ9zWNr6UHlSzInbWwUw
aIb9fiCawN7Z0QhNTIG8RRdr9EZiA5Hygjj6vXZY6m289H3Tu1aymFOM5EwC9Ctwes30vokbT094
FbatQwMwByAXEC9R02bsgWQpcH8THJqWY1lC+05UdH+Be3z+02w8pbHP/y6FiUdtnwHeHdyTrjlX
sSO0y5OAErxBMRwgoYgYSheDlHKeVzzVmMMbJzWf0gQtxba8UeeHMBy9rOcNOm1Vz09UY6wuqoGX
hqoRpPwzvZL+tK4sZ8TWUBMAXvcvwTnewtT6KJmrUDY6UddURIqqqkEDPNhAynOqZUIHyWelxf75
L7eVlUE/xEUMzCCLYDe/9KgNgQeKUzQfx1cTiee4mwHtFWLZBiM6mKsAwh5P6PaX+yOTrSFYMSDj
kLrj+pKM3Ftw+91Uy+jBqIuJ87rbqqWv9WOLCRo4GyJh0W9wBk9yM4wOH8bS7b7lmBppHAEccsRv
+p2lcZcetrbQFpwQ7MPKSJ2wV3caJAdQrnbAd06RaEt+egFO5Vurs0c32mmYXinBgYT9/bB3dLvc
54qtXlDVzinHNzcOG1MKqoxyGhYkPzBaG3ghtcOU4kcI9KpRMfDRKcDLKXveqvNW5DyRxLwrsCae
yWmVZe5ctz4hV5N5JZUgP85CuwcyatP9iOjoA4/LGSvKsWN5I5SeCGcqBUoeCV1XQvhy1jUeaI/z
i/KluokxcKa7407ZlWBgBKgXCpb9JYBNNfz/yhf2n7jq1z/EZMrYVo919TnCDyliw9dbxU1j0Qlh
4ucdl/NZ2eollbVInbU0c4k5eOBV+FU00k4SiufzYraPFcz2YF2XMZ3Lhr+oGsAQEaLclx6AmQjy
mOYT9gm2eohY0AfBynzqJHlsDnnWa3j3pkjJaYuyxVXDHVhdfieTmmtrKYx5EB0Ic3ospW4+ggcH
yJH6fg6xNkl5mdHi02cELcwK6/dmRoRZlxuoo43ggbZAfoi1i6i7XsBNTbT+//7zrNSymCdNnBhS
roQoKkvUwy27M4SZk3Vt1ZXWJ/fGUbXKzs1MLAoLuRf2IcDs7ka4BmNH+gKsCPVet1VACmQBqdz8
5bxmW/aNB7SICxFoeQrbDbJiOoiYhkUxe9yBE9qudNA18+afth4FsGnRAj7D23W0/IqVcmGeyspA
8HweHPkQ7QrBpZJT7bQ7zRudobepUzkdxRhZe6EJtvZwXsct51pLZ5zLTDGcm6Qa8sqwshtcv/Mn
RqI0PN3QdMD9juudMfsw7KveqPHoAT6qVxHiyBW4xWf5QqRfm/HbeXW2ekRraWw7MgRAHGgqUPNY
7tplDjat7RypUr1Xd4KrcMRtedpKN/Y5X8jxbOQ9dEsB2gxu7+mgZaYDfh/ZVrLi1czQJD+v4Nb3
WkuUT61Fw8Rerih4DGOJ17aqn2T88b8JYLL11IorU60goNB+tUXntFrvnpewFQfXKiwqrgx+oEU0
RhMOrcGbIKG3WIxxVGGyOzHlhKYtB15LYlyrUysloz10aVoNlHDGNHQHkmdVIE0Jb7do88MsM+ZL
kxptXebDAFkOnfYZsqKEikd1soxdb2HZ5/zZbWoECKyl1wphbK+lKgyAD0o4t0gxvDJL7wRZtaOC
ixG5fGX2CkE1TEZFG0kjSuqn3wh0nJNKOoS+ZcQK4OitE/vYBgNIsVvdJZodHz6Ts+gKdnAsLElh
uY5JVEGxRMoyRyDSQXYRj9mzFA5PSipw/GfLY9dimKue9Ikm9gtniIqxuyT/IRPQk8B3W+V7ZUwc
YVtfay2MCX0ZWNyolS2n2KB02Q2eIoiA4C53f28UAGFbMnyk2BgOO/1YNFRbUonIw5q8t4lxVVem
k4rTJ5xpLYVx2wKdXSpZOsotJMHar1R9L0xwUsRhwwmqW+8ltI417Nmjbi0rrD4RIP6pBLYMV9cA
om9nvd1eJbmv4OIHpqfdI1T0dpHutV94PvFXKba+moFejgIrBL4nG9SbHHvwshJhv+Y+vQKZmFte
kssuCN1qZ95LGOt+bF8or3yxmQaspTLxg4K/QpgrPLrFAPR6oP0wf8nzY+oJHkYNXaPC6K2tv1hP
NYbnb1Lu4ue20iiwL09wgCozphrrSZJPM5Qe+y9qip5PYjkY5fh7Q4WD/1sI++jGDFEjRxoewqNy
FOTHpsoAJWJwnG7LwwGQA4jU5bGAxO3UGwDQDoaWEkKwXnRrSruq+zWGfSBHoaMIn6gba2thzFer
5XzW8gSlmU5OfU2PA6ulrxbIEs8f3Nblgre7IgF8WBMxvnyqU5WP0iS1Ca5LMJzactEWttxLnIPb
qhVoaymMh0upIURagYdW+F247p6xNAH0HdPuLzKAsmJ7QnOq1A5fhh2sHwgox7eJNe+8plvTBCc/
YjHUVXbQJbQCaxJqBQChOSaV3bU2KDutl/o7phBxAc0O1W3a2tYTSE/Gn+SedxFt2A9uPjDJAd0c
E21sjzAfZb0mOi7yOE17z7QmHwY92GUVSbaaAgpGi3gVoo3PeyKSScLnCCxZTbMcvIH8WIrE+1Ke
784f7BvMMnOlQwggmEURLUFoeHqw1ExjlYoQgoPdGzvNN17CG1BKucQDC5Qn70dnckERu1QVbzGP
UmLDsFAxsUF9hdeHXdzi3G9h3Qad2UlcnvRqMLqxQ2M78lIn34OK+zBx+dW3j/ddc8Z74hbhPK5h
UqpOH5NE/CIWTWmfP16eDMZ38N5Oo1mDRq20z8CKlw86R8LW0+bkAzKeEU9ELuYZIorjcmjKlxif
S7dBiXHI73kdep4+jEn2Hci40gzC0o44Qzh3Nh47NUcldTn5c3bAJH1KCcBw8BRhubYDP/vsS+5i
iqnTLGVS+L8A1LbEN+7ay9nVnfpZ9QDRASQc4gF+2wXI95XpZ96C55Zfy65q2sgWgmTXOM0lH0Bm
490CjhTgdxqYdrUwFHjqQHPVYZG5x4+Ni8tRuLAKTNL44MHlHMpWOfxEDnMoFfAXMI8MOcme7CTT
DrG+MT7EqZOidjgC2t5O5gOZX2tOnXrzk6/0Y1LjBkCR8rB0dAc1+dEJ5KaIGt62KE8Gk2YUfZfr
SYvKpNGC+K3DjrHOu8WW6tYHm3pXg60A6FGUgscOagi7zlvagrNoE8BKiDZV9lpk907viW4T1KLd
4M2OBxvwcX9Wpf+JgPD+M1h4ZFyjA4AgMsTQqrK1ItoJhsy7K7fcR1pMEhsv6EqK8qlF5mUrGdRc
evAB3RNvfsmID7ZuT3GwAXud6XgFcIxzywfWEplQapRqI/UxUnPcVndpdafKv/RZ9tSp5+i2BDP2
K64FMfF0EoqwaDqoVkajW6LiG885KCh5ld+tJjJWbN6PkAmqaa6A0Gc2gAH8C/RIKbalj8t+uOBQ
G1mw2bjZ3X8DRsVTj40lXbIcJXxcyzRbFdsfWTsfSVtwRnO2nlIn6jGxZDC1rGqWO2PpkWs++KaL
PdUPZv6SXirB5GaeNuybNMimINcuedvLW96+Plw2osgNElqKj4gaQ3srqqCOyuS843g87yyZmELU
MW4bc4mXkhHURefVqEQDpNg779BoVm+lhit9VKawTuWagHEr7t14CoPWmvsnqQeNVNzUw4FabXxd
mYNB3dwCGxPIefNgBCbiLWBxQdbQmaPTR8Vkh3mOWrlKtZ1ZZ+WhNIkR6BQYONqkpvsKhHo32QxC
aq02Q68aRjNQMivaSZMQHTuRkieskoxPuTRHbgRizp1Y6KY7ykS+GPO0BZEfwdRPXCY3SqJPPpCY
+2sBk/OX4InDzlVr6V7VRy9CicJHHpWzqwLkHDg/cd3thNgATdlg6QjPYndhRhTd2DYBgRmVG+VC
TEP1ewV0ZPhFqDj1WOVHpQ7BAi9E0ZdMiMvQEfMufTWyITQcJRnr1ymu26MU99Ml9uuafZwp+bWB
wJXZmKnNXVnquu+zTronLZZkP25V/SZPhra3y8I0cwd4HuWXogDqnpNkUfIIXlfjrpvi9i41DXCo
FYoQxwCen0XUymkKfrRWSPuvsdFVGUhFW+sl0VIsB8a5Ze3msol8MNx1d3om1U7dxOFB7ivhR57U
NVhZaQXaVIBdAB1FSEuPkLq6EBZkS1lPG3voS81TrMz0FbNEI4/Ooz3XluJ3I5h8KSZTHzWDWNfg
mys9JQEZHz61Zh2RTQyXZpPi3Ta1ETgRY2G2w2pSHbBBpu60DOGUU1SBtzHqGoq10LlzBCsqvzZJ
Gh2nKMn3bWY0uLtALD41gxRYoI4bbbnJ5sFR5XHGsFf4EqkNMgMSy9jTxjqfga9/nw5D8zMvDPFR
TrP8a64asTcqWuW3+UKKVudhdi0DB90nyjj4fUim6xJNTHDooBzxnImm9JRroKEuojT/Oc9x5ahA
3p5smmj9Qcma6aEQ2jJoYnP22lGjDq2b7HpozOSSlABSV6U6PErtXF2LMVFuSlMPjwnYlXemWGrO
WFg/MrBc72KQft4JIWkPmLo3dx1OeVelybST5hYoOUpqBb3ZY4NJsfBIMZZObtK1ZpA0NLwpNCm6
HGWRXrQVUR9zTOxndt1IIEic4/zaJHm9U3qjsVtwu/m0mCQvTCvZG4y2DpCDdDtV0AU7hOJ+nSuS
LyRJs1djUA8PtWS5+HPSbtTk8TIRS1Ccqtnsy1olu1MmmKWdqEXoq7k524WlygG4a7FR2Un5DuDQ
pQ0S5TYIB6oBtSht3Aof8hLA690unXvZmcGdeGwssMq3mdLENpbUMRuNjUGnoJOCXgLe26lVFWCn
jS3HbDrT061C2omppu3SJgLlNmatbnqxH7+Zcw27jgTl0FWkdAAIApBK0lRHVHiHm74VDCyB1Tj0
JNaCEaPa93Uo5Taq/daxCIxpDKY8dsd2PBBZvm4k3Td7+hRSep0L2I7uYIRhe2F0steFQPfQyK0i
v4KneF+oP3op8zq52/8fR9e1XSmuBb9IayGi9Eo+wcc5vrDaPW6ECAIRJPj6W75vM9122wcU9q6q
XUUn8dZW5jYv1ZV3Vd4JOHBXjJcQkZSL16d8XDJ52HdDunuBU9rd27OD3OJfzfHiH9nAEIu55dJq
zNpYbCr4XVbeeZ7nm0UAMGyPvdirIqRw7WXnqQx6ujPG7a9IQHhruFu0uEFXxJXEnqPKeVbfukNM
hBdMP1VgoWFBCiNhUb60ERxCe7eK7YGx72Z7rcLgYdmR2SPgFA3D+RymlA9m2UuyRY+Wjxf/CNNQ
7hRD/e1fLgy88RX/nIfjUSnvTBvH5q1280Wri2TmqZbjSW8hxBX1fbuO747uSr4TFiNm5A6s+bNq
LfwHqnfXqcM4hEd/DSN+aCgrTJkwpOGszdM+wctr5X2898Gzh/SA3Fnde+LwT3cRt9D4yIj3t4fD
bdE0eeupWfQPEU7K57BEauKWeNDsFCH5xS4G0M6ODXgb97ram7umbuXLPCPy0I2cJcb2QdZmEDzy
CKbAOvK+fISwxiD03vpFwWQiDJeYLfuQiH3HIIwlfkwP+i7YihjCcZ7iOjSlLw+U2TK3mt0Icmb5
PN67Hf+7BfYPXI5OU2thugB94DdS/jaJwWaMCiDnMprrC+/5vaXVPUYkPw5OwlQh+At5kd6TXnjJ
okPHmMa6M0I/zOBFkmnWqljsGCYhDQpn3+IVYcd75Weu0yIq0juPQZVW1ZxxIEirgAl9bUIEXjqj
H4cN3IzgFf9XTDhrjxmZ7bt8kbX8XEN7Pn4FKiEidKMdR0zHl6xej6s+7Kun57vRHR+7fVdp4+Cf
64jGPUhYEvbdpdu9yzR36RZgRnFlOGpJfb/JpkBY+A/CWrEsfZTOc4/ZT4ybZHyD3l0vUQrhTpMo
0uamb5Ad6fY62UIHzhubmw2K3E1H8IHA4K8OcaQ4PZHoMj2qUUFcCYKOtEh9RZhC3C37B9eqHKSP
cHUnpVFXx6Owr8riPXf1JJEPfvzUY6jAfvBsG52fzYHKii0Kt46f/Ea118hPDbbevZtE+Eyb7gNB
D4gFC6sthhns09z/3oQTImy9pux0W0YGNzkUkME4n7sdohdqIxdPb3rC4uljJPfhsxLs0p05v5HT
bXw44q8jMLQXwTiH2O/jcLyCI/s8G53mxkf/bl0RXI9lZUJTOK1rqjRcSSXjcPFwkcxc/e3gePFf
HfL+AhsgF06C7rtGmZtgmeh4wFckkCRcl5llGwI3jrE9khlTl1+4u+C6bcQcs2bPETh0PlD8aqwS
WbOnxQ0xn3KMOq2JmXO9hhjMI3qNFZv7hNP6MnF0IYrVN4ovaqkqvKW6R1JFfx52m4RKFJK32Shd
rGUkegIVKjx/L1Xbw5qsDSmSrbubWdzcX8EQI2nVx5m7O8NvQPhTu6M0E/TWOf1DNMCWEzGYEE06
s05mV8tkm5GJi+tlS1e6TakjRYHTqY35zLHn3Qeq3Ex0jbyJmstknZsz8onzFSpYPpWzgqP6oDIE
zWInSZW46hfd3cA17E13Pnh99Vvmx5gWg+K0a94dZFGTaRsRDe8ji7uNt05/zGuYAyLIedg5GFQM
/tYDKk4EDEeH9z40c8mPA8vI+aTOjuxl8eqRGVCtlJkMdBZtR45xh4SZ/WuRIOaR9vm4h4iEmMMX
rtxXFdUqjhpod926mFWVoSL+5c1yn/i3AdVn3FXTf0hU+q4D9y2AD06sEaeKQo/GzAwijix7qNbo
nXrH7bdGiYPGz71lRiFEn/oZD4xg2Xr1K4zzP3v3Fm4YwiDzA+v49YAYNwnoeJJsvE6hbOM94F9z
uz0aX2Tr4qc1ZuhaHItWuiVzl6wb5WUnCHXWe7/HjVM/Iz3502maIJ4q933bN2Rod9Un4rkfDnqc
gK4nlWsee+49iNrC7s3YRBj3S0p2Czr1xWcGegkp0qB0m4dAVz+VgomWv7tfjEqIGARPG43odaZx
w+nmxJwNEb70D/6yGPYpHuxnUBtoOXA3sKC/Bt7xegh9QtSzQEKmvaGbPjV+e08ghDMbljG9G6Mu
dRDjJF085x1HxlqRrJX4EXzvxqRd6RmecBhSVjFZ4Ic+yMSYPlkDAON9UHK/+gfOoli6LYxbMiTN
ulSIyGx/EN3zPXHs9Iivr5DwvNfVjgCQ3r0/VPcTuPMBAlZjop+lXK0p03i0QT+RuJ0lVgDCYvSB
cO6BUCSyU5izmBWFnRHpTCAI9X2MZwf+2ZWuzFvfgWvefnGlz0pN+G1HBpsgw0Wi28Qjf4bRb4Eo
oDNDxa169WkmxuP92C4H0z/OHFQ4a0XuN+o5UM5DV+u+5F3z30gGZBXWvspIz59NNJ2PoHva5+iH
2PkRmvSkrng2kfFi0EPt+N2n/dsuLLNR+KwM+YKVAQzfhqIaxhIb6KQF7vS5Kdca5s/tmuoG4lON
u3BV0VPv1KmHG61DMbZFtIr9PswJCU6LCTNvWjM/mr56WIDFUdg+7YGX2Y5exOZnQcVvQziW9hDp
6A65XzcoiX0AhgfO9UEuOq48FPiw4FVkf2f7709C0ETsDFg0VZj0SmfTYU7BirRuG2L6uMqwB8pO
QnnEXzkuswXBMbriT3u/uClS1KPCt+07h+scvnt9X0Jsivk4q7ruYvRTSbsfz3D/axOjl8dRDQi5
h7OyMsLGwRZCS4D8euQD4vgYMgrao1MvaP+eJi+KnWqI51p/tB5KAINGbucxQYLZPmgIyJ0XbSeY
Fzeojf+FC0/XFq0w1zfVeCd/aLKazTfPRnD4QQ5atcZj/4ONkG2eh2xBi9jk6SoJw9v2YqeRBWvA
dIn1UW3tA0FqpBB3NjjOom+fg77LFJKbCXFiwcc7hTZi1C9hrRLH2BfTfEnna6LPnbcXioxvy8Jy
hezztYFfOn8Lxi9n/p5li4eHSQszYi36r80KpW0E0641nuiHi/mzZYjZ0N+avjqvZEyhlor3boqp
uilzI+qFC4ZVs/9/trDeBkCKf3HuYajxOA1oPBzySra6FNKcg2VbY+RiX1EB4TQAMKCddJt/fGQ7
RS0yy9WYet4DDApj7XQ3XwHsCq/C+bNObuasNFls+LTp4zbTKmsnLNAZ2dlui+2Brn/66Loq82r3
PPVtvPKfeutjE85ZPT4JJ7iG23LP6jd6PIgKx/5Q3ze1ytjwpsSOU1NnAYpdOAXkNgD05ANcI25C
YHdZwyyoU5/e3P5mqeNdg26gjz7u6RY+Wk2P5qM+YbgcBQO59HzL6/XvgTu1PYZ46Q7sOhhkOrj0
eAW3g6Hw8Gwx2Q//+joXwEFZPSWyHTKlnbP0Hv0lJ14fe/WGbDG4i5yofF2bzw66CcZVJieR7+0D
nXAFhDndgpTU//X7mAbHlhP/pMYbRSRUe0YOMroypF95Qx/zSaVIC04s+9p89HJOFe/AEw2m+Mf6
FVnnxGVPw/K+9AXCWVPa5mz56HYnngXaSO2z044KPV59C8Va9JfJRwvlgyO70lgPCHZ7052TB7XI
wmY6y+3mNOY8eRCV9NFF+9F1XpDB7m97uqrlBTHyqIw/XJgsayih7ecWjLc+NG8z+/Y8E+uwyRqJ
SbpdrOcBV4C391nbv/JpP1Vh8xgM/vNew0hYDu/URQnEp0w08J1G+UCqNg7ZClUiOcMxOkY1HA+Y
uRUDbpCuLV20GS3M56fTQZZM9Xt+mP0UgECKd3dDBsrLNtMsql+Y+dm9AQFRz2PwcTh+6rUPKnyo
1/PBDiTLkWyuEMLRFKHfXGanT/SIY1QZvA/sGMQaRtWaGAwkeBicV5MBUjbHQC3OUaAvLl5CJfo6
bfzngG2vEETHB7UnsdbZXMN3a71bLU7fqrl6WM3t5D0SU4qKm3gaf0JXJjDwzANU5k2nYcZ0IJ7L
XCDgfZnH9WymPp82QFtTmBA85IBngc/+Qy9A49C3D9PI/2xhIJPImx4aOgJMUU96sp8HFb8fY4xd
QrqE7/KpYcEfHAil6UgPcfPy6GukS+wemoAG2WCzQpXaNv/ErnCKuxhuabrtRVF8sVNNW7p74Z1b
hSVj3RX/jQKqI3diIAD/79g0lLNBTCiahqlXD9ohmNf7TdeMYt7cJpsZGuGFNP+8zqSwqE40kAW6
2lu11/kEwAspPLnUaEYDnPeNg5tnyxaUAKqT56YZr3qCkL8at3QIATCPn+3wUNXNyzps37YyycxE
yR0bY2wvw1UbB+KfZw+cPR+IpkE1JzPgiW4auuNlrVD1YmEaH8U0AJixv+u4e132AFifyYcOq3tE
Ii3GKqPY//1HIqiBapTJs3fhx2/ZHSVRF6bVMX/VAB7mfo4F+SHh8UR4l3XhAd0fAn8Meg/jZYiL
BuyNX8KX11GFGcea8IAXQlcpcaSg7cwpvmWvxmRYg6dF2zMhbizY38mlsXc0d9w8hFsUT8rEy5B3
B0Lvgg5Pu0Frapsw1Urka8RiOeDaCDxw3Yt93uroPLjsxUb6jKL8OfDeWgpVWFufAWyl1hGZz58P
htTQgWbhUHp4t8e4ZbBjTIgyd5iaeOsilXeDd+LqtQnwpXSZHnxvvaxw7hx2nvaV/6cO3RfYRMWM
ojZtdUlk9HvktReAlHcoNUrPHT8C53fOEZm1Hrt36xcNp1+OcNd+82KueexDgyyAeXAkCUYVjtM1
q+D6zZoBcYFTLtD9D8NfdwwK5JQlAjaEOFeSJXrWjspmenUX9zQo9R8dMq8qWwdDL9U35DIRnt9S
ckNPlHlZd7hp0OCFEV1WxsYD4oAh+E8jsqZ9cJ37oUs2blA2DqXCJgjlu7+uWD1QRuHo8Y8vUnmI
je2vmBK+InM8GxZUYrCDZsFJ42VNjcJFAvMv7403BWbRkhrXJf6wgxT5gLzk0AN6rP9q1BkOji0P
qAD68nPlDh8U9EVV7R8uj4qavfYW/rKN85eI5Ty5Io/WX0TqzZlwnB7HZSK4uaw9OftchE2fK+z2
ZmCxkd5aUstwvrtoi5sh/Fjq4SYncm2nzaK3Xv6rZnGy1awzzXeazqv7hLiNf2KSFVrE9gZ3ChRW
aJ7hXPSfdPw3zx+fotA81xU+7R6Z+9HIF7gOPXkYX2Aj/0Zy/RNMGxHbaF9XAc/jJefRrXbW5zV8
ghYirYd7N/rocKXo+TOgGK2mfVrR7gST/JPyOHp1qOB87K7bzBlkGuTOsVjks19sgud135W7/rci
bmcCgqqiJgkqwAoYVgSEHHV/1YakGqOyCP/rByY2uBsYiYX/Ddv9vA4+182UIbuFaLQR7Zo3polJ
9G/B82xNymDJGOIODsWE4cQpcQaYZNXeGThbvE6l3cIipOuZh6RQkwbkdh9s4k/l410TGUcEK2eU
5dL9IuVrX4bhvt/cega0NENHP35y+4CFfBqPIw04yVtTmoWk9vhsEF0onTXfjncugW8FfQEA4BRO
vAzrj4hX571bL78jjBJJeY6CVTaLCtl+b9CYRRLTvCIqe3TkBENG8RHY514cLwemDzcoQxC+IWC0
66sDp+HL71xiGD404DL09gPbKQ533AioJBweknrP62kppZwT34GgTWOuyawlkzR2vEcX5XTrurE/
3M32OaohA5F/Kh3GEYeAcHsTiPrU23ODHl7hwTbN2ZOAMdpHLOm4OVj8W3z0B+iN6b13l0Sza7B4
6bqig4lSX5QdGHTAj4MCIrD/dN6LDyioauwFuEa8uPgH9M/gjHF4/BuULYh2r8PR/1kCkwR9lEof
fshLnXU9vI1ab0ENoU/WCcrNexi6hz56MZ0qhu29ojqe1hr5nrcheA3gs74qkWxVERH+ZaIR8Yc0
O2oARL+OiBP6W4BQfXBh25vbI1kNLkY1QzhSX2UW0GwcqRKpAQWZ92xGAd34pmia5Uy2LamkXGMX
ne4ysafKzHdTb1FVMlVUnchhZXAKmPPcgZxz5VC2IXmqQlX04EhiMZs73Q9Ppu/7WBrhxLAlKzQS
6paI+okIACkeNCNOT5Nh9C9AMTM6rOeAWxcIwRrC6sGfc6/Cyeh5uRYApJcj0Ek39S9VgJO6Xvx/
cB8Tp3by06FfXj0JV52e7Vdm9wVZJi0p5ijIGoMekbX/uXx/1qu5grVLNocC6ZzOAe0vygG5VdmY
9P+tTY/pzS4f4X4crM8jbC687qtWiFOrEG28v7Buzna63aZWvvW9fcKpCQkogOtGf9S9vBy1eRL9
elaKoqn9OSZdumv3Ei6g5CdpigCEwHbIfA7h2yGmxCCkFQVQc1l6VvBlk3gWuKOJbsEaMfqhHffe
2K5AG3gPduUK5Db30PM4msRjBc8rH4WlDQnmEaGbhrFYDilnstn6At39s206UdT7fAf1dhrV4Xc4
K7AOiN9yq4Ri944o2Zbl3y5nQFphoWx/ki4QsHa9rnV45xx+ipzba2MCGJT2xWi3tNnIm7XzL+Lb
xSKSD0GFyNB9PIdznUsfF8SmzpW/Zz1TWQVYjjp4Md7Lvi9J0OgXt92SeqP4cobixSTdsGRocFMd
ffazPu0CxB9laSQ0MnWrbIaRaOyM44O7T1nHQpy5P4p057oP3oxq8wkfnUz21zX4ft8jRDezD7m9
mWbLI3mUq92K31veDH0xWZMpWiemb1+gDM+nAHLsQWYH588OxcYD9RuiyRVbk3etSir4vzsrjhWU
MWt9jECN3dKbsZHmMHf89r+FI2ED+87dH3Afg0c015WDN6Lzrd1BjdaXXkfpyOfEmVAcuDRRblMI
cZyZ0zxYvytQDmaYfYg7AGJ8b/KZ8ETL+lpFa+5TQEEHvQCGqRfQTaIqGjXcEOd6Ea7KDrd6OgZ7
2y12t8UL88c16du9DGyVKf9nnEyyLVPJK1BQwLp83d+cUXx77YIGbLwMnnqcGp71ISQ/k5/UrZ/B
iuGj8vA+VnoybXPWFpxk3SemmV8gwQA46qYOzBiH/pE2XkkdVG99E72sOx5O3Z3JirnR308eVTFF
xxRFQxoNPFmWN4+AWaPZODK83hEJKCJd7Hzj3ZRQfaBk4LlWpjBwtBaOxpqHZm05HrvjDZ5VZYWz
CE7yOUfGDdPuS9UDNPdqcNL/6NQktosK2oKm3aPcw0UdbeLcd0vhzvXTqoPc2/oLk84H98x57If7
SBuSNE5UKGDM0QJ9QW8uzdZc+wr0psOvIwFKXtGCrHgH/l5w65euxfChrv9Oq4+JYJBC9dCdVQRM
QXfAIvTZNOgJwjH2ojaT7nZRgJMnJ0g3Oz5hvvBKD52Dm0/cvr3jkcnkvr/SdrpH3jAyfr3bGI4C
D2ctcVBeVtX88cf2OtQgkQJSLL1I7PElQFzBVQmF+3ugab40yEVpsT55qLLFR0Efsfyg4XXpu/eI
wkJsk2eoSc4t799qESKyanDvHKhaRhMWxzomAGkzZxvuNskfQ29BCTHvz5VAc7GiYxpkk4dyeJSw
Sjt1EYpSwDwHfhF11mLE7CKwWzUEZ4keyhzWxLsf3ioFjI+Hd40EBrpgyYC8SelGS+k0HwPfv7TB
8BxSrBNkluFts8xTv1Xi/8vjxUuCw3vbpQNmcn9ojfzGgMGLu3pr4oz6gx4ScciceWm4B48gTKG9
NQWMAfHc+/YyVz0utHkjhWBoUMwxBwmaDpogZPyeDGSMpxaNsJ11idOWJnLkDN1WVwZrdEXixWl2
FzjN0EfB92s748KropTVBpgrYZ/VgbtzOzRyJqvmzKrgmbSIlWrg+s5xeMW2Wj4Ymlek9H1AAoCJ
ZYNh5pY+1FV7sVtl4jlagdVFW1DunpSJbz1kG83TcUMetR/vbP1XcbKlI4vuIIxoijFcgsIN55t2
2Gke5H/hQFU2dB3IsWl4jeaqcOz6TsXyB2nVLIW6BZKZUKOHreSl3ZZUMv5Q+UdpjQOkcAjfSCtP
Yrf/AJ3yGP5DT7oBh6HbIAWANaH4H0agiXSIe4eWhz/h6HBAs00EpQDdGMQhqwpj27t96vFjSOm4
1Pl4qDvlAV7yxfEIhOVj9RGlYQZWpwNGwGKyOd8L/EDyqgvf8aYRIeuchgOxpHvE66RpwB/QdT77
UIuXEVpNOzY02cbq5khy2oP9KJaxPTVsSLWNHmrK++SYpBsj4vc/cFxTjIbLjZVGBNhCWGl7/FEU
jLBD2AHfBLjrkcZOnveJ2TsqodB3IFBJ2BF50KwH/1oPTJUftWt8dIAkpmhBE07BjM/R8Hy4TMaU
UHPjYvjA4fZuvHrMVRO+4pqipSePb+7oPq4OxbK1Z3+REf0IqvLe1fDYM71xSt8Vl6VCeiyEenXc
yuMxqvGZOEDGCSsloyPKUzxTW1ajLeyM3eKjlZ48B4Rh6O3xtiyynKz/hJX22dZhByK1ibJDItCA
MSgVhA+SqYZNdjo59T240B50+IgZILB9mFZ5kD1B0QoQHxNC+r7uhzapDwY/3b56Fx7AQmeyEZQU
8sPWzsu0sz9jzdvk2GC21baQ1kSV8YFSYgtUs/dUBR6YbVKnG5IiE9exqCr98A8CI19pJNsEuuAm
qUUPzwQvAkOCZwOlAMM4Ttt9IGMJZtYOKu55QJc7VJGbuEf9A9eqOdFkPW3DBBpvGP4jc3RzXYXr
c9uwwQZHpJgLRnGMVYsb1oWr8hTOcTSsr7+JlTEMRlaIUzakmpBxyqrJvBEBhcB4zJjKqMnX7A9v
higQcV691xukLw3PDSCTkyMtZCLDgm07HRAWzMt0P08coI43RdAUCbw3op0TzlcnrWGW/WLgKVWK
BeLciKstWbyoLhUDGId+3TjvYbcM14WheJlNYAthRXcRsLvOdrWZexrpY0+J4vNXO0djgqWJ3NJg
JicWTSZvaTcA6BHkbRXVmM1QBp746ssicMUba13nIQiUCwgX95+yBNFR7opW4Bi65mJIvbW/87VN
0aOqKQJC9dsymPVCj2m47pFgz4uNvBzpdfUb4slYctB6ieeZHKnUbZf4EgexNN32KPVQ3TMhwVT1
bpBODSNwLkNptAe/NuFdFeTWDGg6yE7BBrPtJCXH1DJcFfBoRPOsq57mFXrWIloCUCGNOjLqreic
NEfz5Xj1CfLt8Lwhw/t1XNHH7Xbqz9qxHBs/BFfkRNPdjPS5v0CcAX7NPcnRnQ7Fyrr2HK6Le13F
ofKK+TMEyh4tmlXvhdGuX8x1AA91gD4nOwfD3aS1KDBriikxUfVlZ8F7mQqvHY/Ou4huto96XKcE
lMJ0MlDUYqCOOtnuLQS1Ogf+xtYRXiuqsvdLtPapFcL5kJGmdysIZuzyHQeeICwDuxC+hThLT5Na
SLZD2YKntQz6Zo5N3w7K16uE6VmhnKMrWtSmOR7tjht3V/fSp98OCUdsSWVQamJ1sHCH8Mh6XaGY
w+70PkVXnOL8ippnBA0BxkVHONFcOzOsE2PfmDDhZfL5hAOBLGOBW+E4bf5O/dhhBHwDnjd4WT2l
FBHKPxD2ib/a9/fbDsO3Rxkt65PxI9Q0+2Tbn3UgmC/gzpo2ZOj/9Ec7ncXMpgWlx4KLX6rAe2QL
6R81iQxaO6OxK1e2+7FC3jwYI+KDGf71RmdHUxI3mC9V22HCzFk60BkWsMjz5nagsMyslyfIPg/4
oML9BkpDCEMK0FHD+9SSBQdwIDOANsuLy9oIOn/hibuj4/AUAhqVAy+DrUY3tee2cSQIFNQO74Nb
22tjm/5qPDzDw0H5i58pOhxKCzSVKKbaL4cKgd8RgXnZLKR4dPrfVwDB8yvc47D756oCHrzukUr8
2pofphzADNg5EUhubLTP1m/B/7TwdnldgwFkc1XJFoMXw2SPstY+GFsjKvPSHlb+MSPeI6MVLp56
rQDQtmCA4TTjC/tde8T9HG07X5ZwpqATEMf1047b9My8A99g7A7SYJ0OXIMRpoAviMVehgwrlrbQ
lHJ28wdEUc4teptMgb56Ynx0AyBboNxT19fhfAqiXt64tRuaW8qHclqJBWBtAndMpGNCcB3Vwn9V
NQzR4a5EeY6z26u/j8lWSHJYvBCZwLBfFilzO/eiOHMNnJ0oENC55QbmoRAPvkJPhELMjm2li5p6
o1scyx6C0OENRIH1rvC7tSKAXqoSkDXWtO2eZtT40HmPjME338FPRrU4oHX1abP9WYbR+QdbShQh
LpUQ2vR0iYIHhTN0TBSEpbjXHGh0MFkOlOQi2Gb+BD1lGJiZEKT5UEfdBFmGCDaes0Ae011tF/RS
eMUfv7JPDAtJVwC9DBQdEgIskQJi3TDOvUlvbLOVhqhqSOWAzNsDtr8edhx7eNEF9p+1oRpS0R6O
ugSWNhi96zeIVF1rYJS3K09CjQt/yySyARCRXpNgzXqy1kM6OmS97xheYIzgJFSksAkf4Eciu+4Z
O67x095HT3/CBOhy3EFWx5CUsC+gtLNpRvC6qdvhjUeoaPKNNnPB23AtQEWCLDOIcGlKwfbQj0H3
Vfv9NOMESFq/Yw8HxljzxlHri+49XZV9O1hsx0mCN16Fc9KMqKsI9fbfxtVC4w3eIhCK+J0ElrdQ
B/aVi3djagl4glH19gH1bn85/CVKtKfsydSqzx1n5P+cpZ5HqNwIAR9hcEh4fJ8u0munu0jwLdMd
3F7QTwrveeOgRyZIkOBBtFBeRM3mlML25Klt5dCXy7R2V26idsl8aSFjpgYwQ0vg3Ix2GvqyTggA
K4yuTtL5dH304dOQR+boMZC/9k7BqzlK1DFP7/LgaGq1kBfZweNoAX994RVqDSSx2DTwgaDytjUF
1F4qPmS9wqqCqrcF6oa42ffu4s/iOM27NI+e37ATagsPqJUrnmhHqrKulYGAVuMS7uf2je7dUdge
F1ATDR4MPcBEKLrXpxZk6YXa/5F2ZktyI0fWfhVZ30ODffltNBeJ3GtjsVjcbmBkkcS+7/n0/4fq
VjMrCp0QWyYb2bRRTc8IeHh4uB8/h/PG9B11B4v2nZYAvsy91vkxZF1zlKk873j+Sy4IjIGGTH8C
SdsEe6A4lHNKrbwntsKAMvbVziFo7+IkDwFeUoSos0TaWI3ZfI1rXWcsNe2Me0+VlO0pVqJN0KoD
HWW72PhNyndU/JpeUeFcyac2Pnp9BOt+02UP6UDw6WTdd/WKymRACW4bBdCcRV7/WU1KQEu5Kq+1
kXQn7EyFZnadrmOZBqGkwTAYUauwe/C8SaMbV5HVq3dNrPrfTlaZ8Fpru+pRtlIGAwCi2m6ekp95
tdoeC0vO33lVw0s3gWF63Rva+Ckjih7UUwjzqBHT/+0Ny/mK1FfyiWSMpozHaunKDFuyQRXQpmk4
n8y01sxNrnrZU6c449rL5XhX2g3zHkYhI+hs8DoM7Sr6XvpOcOeVeX3r65Zxp8YyxwIl8TRZge/R
Vl0aAYNpzKDNpiNQ1tQYx+rxFNsFcLnYbGL6Jz4VqjrUmi86/OsfCg4d2+f3DHBmZGyF21WluZEz
jFAsaK5iJgreWkXkfVUbE0BsRc7M26Y+mNQLH+omI+AmRvett5LhnVTKxOVY7/ptlTEw4J9oWjh5
YOz9HC1zH31ef6Vq1unGPo0lDXfAPB+VqKvf9pllVe7J8smAcpMrEJS8dQfOMf/YpUO40/2yZ/xr
rO9Dp5dBPPRwHYJBuU3I5N8zGEFwrI3oszY40X3YBuVbg3bjtZP3XbOqJFl/E+SO9DnPOhV0RhBJ
TB4PpnICcplRxlcolH31Qh2M9kC+8WSGlvoNlshuO2Q1xUfAL9vMsZvbusrKB6UOmivwhadjF0Lk
QvdojK76Lp7g+NECM8TsAI4iazqMGuo0tciU1dkw9ZC3pT0OTDf1QXolj+XWXiJrWLDwioAdWiay
F1Cto1VSlktd8K4Li3g93zORRqIooGkwGdPAermIqFB4sw5puFZaY2+BGoEzf+tQ37483zMzXzvZ
gTmcHGyGdoIpnY4ZXgIMOK3sHR04qOtVyrxb4wjx5iLjwuthopfmhAm3pky8fvQyEFlaPpW8rb3c
MAPgBeD8OvMOwN/bhQW+Ht57aXHa6DNvKMy06Q2FBYbv8/fDur7NtkxJ3jIFEKKJhLrtrvtc3JR/
6/P93FZh1C3VhgDwHFYl/XuSfAzVN060IFc4Q54xTesbiHORq6ivCAZNroRYThqQoDRzfowuQzk7
/Yu2lyDSsh7R0/goX5M3NLt+tcROPDOu+9K2MOTWFX3oxHRpeVZEyrUT6R2vHDV5tPu639l6ykOm
5PZ7CjSleifJAyq+FHuog6JnvdFIO3ZKrtnbtDCN3eUPPnNwXuyKcPojv6bD5yPmDq9rzKBKeIcq
yJVT+b8+zv9iC2xhLk6T5dCj+D3p1XvHiW5xYzOc3a87YBQ7/2+Ior40JzAZZGFodVHB104zmKMG
Bh20d+WSyMjC5tnCbO1Qp10bqTIy5+CIGMAwo8c6u7/8gdTpL3k55fpyJcI4rR8MjlnVrER5MHcT
KhTSMnMzzfdP1GXMxFyBNIzd+qO8DdJVxVw7TKHhEoPf/FKpCtrKxBsuahhIWiyHWsu8UH4CrVKc
rHdOU65za/hyebl/cVR+GhJCAeTtp9ybBpMqcNFIE3p0XtZMh64H5iPd5ou2SRfD7OsLatrinzaF
2yP0I7tm7gSAwam9deroaMjjzeV1zcTVFyaECFDmlVS2jJ2tq6pe+5RF1OqYJQ/q+O2ynaXvJJxn
JzXjXmuwY2ffRv8u1wLXsTeXbczcSudrMYSjDLU6rPIDNk41ryRS58LRNr0DEsk7GpBvXrY2Q238
4usYwlE+ndCOyR0OQL3xdpTer05MHcBB4uzyLRV04FGHBYsLm2gI51pO5bS05D5cg4g3GZu39kAb
7oJtvTVXTuCmbyiAbtKlufkl1xcZfOzaaerBwmxwaPJV/iyA6K/eUqKEBGHdcKwXL6bJHV4Hlz89
X2QRz0l1glLlU/ZH4H916YKHS1qWnGxRrT6NLpWp6zTYKD/AjJjwpf/6+PfLjzt9irN8o+xUy+MD
h2uV6UGnSe8YOPtlAu6XJoSIAkp6qOqRbU3brzGTwB3POdVeCtOT01/aSSGGmEM0RpE57aRbXPve
bYfg2KZ/RD32ynHja+Arcg6CZRIovDK3gGuWP+bSuRRiTBDUiQyWi9wtXSfvdFdZKV8dFDv7tbl1
7q2NtTNcdZ/szP8yHggxx9bjQZdjJ1xrBt1+BhxAEo7ep7z5GI3FUjRY8FiRuqOWE7nvOxYpH52P
BUWZYK19BKlxjEE1ut0Pb2XQugd+uCofwNK/XQoOC7FBZH4DOtY5gYo3yYC9Le8jDYxVWe7+uwhk
ChEoZfKJV7s5eVPHPU+/lUmo79ptQ4NuXR4mMltIvuIlMsIZFt0XZ8UUko0ALXkGulidvjOP6pd0
kwGex4EnCqHhi+8GG5hQkuOSkN7CBWyK75whi2LqFyGwQQCtARKpmyGi27iwq/Op1J/RzhSCDYN0
aUSJkCTmB11DtEqbvfrQrusDOs7bpVOx5ChC2EmrCOaimq1scubngH+fwLQzFHV5TUs7J4Qd8lyp
SAHUIqz4UDEKblYLjD9zT97z294UokpbDImpSXybBozdKtyf9uZauw/fQUS/8dyll+BCDBOrEZnM
yHbgoN/I1C3wHVD5X2n0uh11Z5MW4+XNW/hErwoTRSGBZWMCKJVP/crxJG/rRECHDJ2m0mVTf5HG
/+l7lpDFSCfFKmEAnh7WXO42BA2tqzxZT46/q8LNlMiHO+8hZX4hPoxAVvx7YGWg/276q8WMamnd
QnSheeh0FdCfSaw6v6J6CnRRW+c7xw0Pcutm5sr4AcRM3S8xhi0ZFsJLF5ZOnst4q+HdFIa1srrP
qqFsLm/1DD3giyBmCdFEj0qbcXFOXhSCudr44wp0g/PEXJGxrd2JOyygwaegNbLR/XX8JkPPa0lb
Wp2WciEfsKatOEtsdJPpP7phJDb3DOxDSqSjJQ8QN1mZX8JNdzVSUz+iMQ2GfytfO7sJE+b6iLck
u6UcaymqW0IoamP4peQpg+7dgAhO4APju+mHbUIZBIafYcf8ghvcJNLCPbYQnSwhOkWtE/h9ySYM
w4PcUchFDufyx16yIEQnKVVgaZxynrI5pe/Dtmi3vWblCxxJs37rqBpavArMk8+Z+9nHHNPINGML
v/UDsE2QS5blfd0ucfLPruXMiuAyZkLyNlqsJYttoPEMaoVLR2NpIYIn+LZJby7jaMTvw9thbW1p
VXtvnA1T01+S2+423Uqf0g+XP9GSTcEJ0JBPoLVgrDRq+4MSMLVderucQfD/zozgCb425q0p4eSn
YHxQ9P5jZsSb1CgWHoez+efZRxKS3Szzk9yZHvL6rjrUu3in7ZgVWuSjnH8M/rQjqo0lhdo06rRr
MNUwzc/86zrapi4JYHbXr2GW2Uvv/IUvNcN0BlQKhQvZQkfDtFThktLllvkQDW1rO1OPWs5Y7Qmc
tVt0YJYNldGdSPLbK36X9cYB8XCtVz00wA1TxrYEE5WVF9V9Gyrwr9qFtZC9Ta4pBtTz3yZcWkon
axYDEwRUpvlHxn2ibMuQLSNjzoInzZ1DzdIVXXMQkpZFCeTcH1WjdTgkHRMmZf6W8ZD1r/sqT2t6
c46u07EQjkStUmQaejoipXElh3ubOkPAgO9lI7MbBpWrYlCRUWxVCCdjlhUnhv3YrFA6tug/MlKU
XJtleqekpyVR59k9OzMmBpaTXZ7MFGNeDZ0PjBOW9OPycqY9efX9US00FBqOMlH95YWaj0GfKxbf
H/YmJncT6OhI54dd3o3mzRAYT+qJpu5lm/Nb+NPmtOqzuF+UGeXIqRBkjSaQePr+qgEe0XyQq2x3
2dRclNTOlid8LeAlnUTtjjKvdVqr+VewXtTTlnjw5hdkIcJsmwZqicIBbzxf9/WYTcz1d37NtMy4
r4yJ8WZJjHbWH9AucAwL/hZTfGpFfgafm01NIGv8jnZwbTAklhl3v75puqyYmoJMpkrz7+X3yU8F
fQVoyNZNH+113z6qYfNDz5Z4kecWc25GcIO8GJQB0CxpjKesoUB9dE6MNF1eytyXObchfP+wQFry
WRdZgqA/V74GzlOo1tC4frlsZ87PdKKaCW818GqR+tzMwrG1kLpYm3q+K9PTrd3Fd13H+PhlO7Nl
W52GG2GZ2rolvuQY4NRhvsFQhdKV/aW/AejvPZNHj1PTJxncpbr08/Ukhogzk+J7rjhFZhNZmART
ujG21QN4N2nV7vIbCbpgadfTpoVdbwcueMME7+PSk38uNzi3L54uvzLH2sS+fAz32lWzTw/tATDE
wpN83h3/3FlLuAm93GiicvL6MURDTK7fw6Tw+N99PVHcI0JZJHNOLMUg+1BpNGkfpuSDAe8tVaCj
vtCdVeei+/nWiUcMVLbX6dhr1ugeH7JPg8zU1brcBdv4PnhAEm3NCMaG6cHbZnokucOb9k30uW5X
AMg+My51ef1LP0c4jSAYNQXsIDlrs8n0nR4/MFC1bkymJZuFGDb7XD1f+hQZzi6ZzFYauAexVW+q
AyOX2gdpk24AJTPdPDU51iWAsMdk17hUHP3FsvF8QPjpTdNWnJm3eWgUgGO440BzG+ykPtEw9Qs5
1Ww+e75KIT3PvBTOyylBUO7q97oLYcuDtVF2J6jkqXLQAQ4WLtTZZPbcopCpQ3yq+pHCvvauvZv4
wCFdSZrVJA+guZARMoT/wNjgkussnE6x0d1XmROWMqfTGBuoMHKX1t9CM3G2Jne2NFFVL22SGrj+
89Ig3lvXbvYwXDEItQMJTBd/YSeXViTEG/hkEWGZIjnqD1srS6fc/+HyeZt1QkT1FO5yWSNjeOmE
DrTGbZCzaQCVAZuOG6d/aoDGX7Yy74RnZoQow7RvX44yK7EehrUCd+eq22s7b8UQzbW+rdxsNyzg
Hia3fnUlnVkUAolkMNvDLDGE8AXsdPQxu6twbJBOOHl9fJ9mSntoy1gtV+DjjCWZk2fY0yXrQmhh
sEBKkAPiCDD2/NE8auuAqKIUuxKpGvWdRjSHEFFxrf8A8zJ5xSXbQlzx8kCv5Y4MEF6dcF9ScmpW
QYKEqLyONrQvNpe/7ayTnm20EF9QvTJ7rZw8yH9TnHTGpp0FC7MZ2pkFIZ5AvWANRRVGYL+qBOpi
LRlvGESVrlUm2A9F2CElfHlNk3O82kKb2Uu0LhgTEpPoFH5FCbcI1205QsvBUF6sr2xi6GUz83nT
mR3BTVJd9ePe/yOcUNVYgUzXDTzFvta5aTe88V0Kpe/UdeXClgu5x+dFgMns7p79BsFdurRpC3NA
kpm2yTUK79d+Ynx2mv5zDlfL39lXXt6yBpIFJTHhS/pNLydpiBylpVufrVG7kZmK9EMmqi9v7Hy8
+WlITEhReg2VoWRjVaY1t+pG2Tsb5X58Ave9KrfZMbtZ6ujPusyZRSEFHUHYlo03sDSIBMeeyZym
p5JYNunby2tbMqS+jNjG6Jm2NyVsKazParVOi4MWLATPxf0TroVS1QaorSVqenf5+/qLtQ833rpz
YauRn5RNtHHWSyn8bBg52z/hhoA3/Y/nkZbf5TATpAD3L2/ckoVpY8/yrciRT7HznOlW7Rs1jFy4
Fj9dNrH0bYTzbI6pdQJWgVatCSH7raJ3K5PBif/OiHBgm7xSTs6IA8TjfQwtggx7X7t0Umejwtnn
EKJ625tVZmVUJ5IqdVY+7Nrw7BmfJeZkWyn5Pa36n6fh//nf8ze/R9b6//6Xf37Ki7EK/aAR/vH/
7orv2QMkyN+bmy/F/07/6p//0/97+Y/8m3/8zesvzZcX/wB3UNiM9+33anz7vW6T5tkmv2H6X/6n
f/iP789/y7ux+P6v3758S8NsHdZNFT41v/3xR4dv//pNNaZC2P+cG/jjT2+/pPyLqy9BSIXg97/r
57/w/Uvd/Os3SbP+CSZDdRzVNmwGi6anZP/9+Y90858GozWWrWiWSkV4UiTP8qoJ+Nfsf8I+p8qI
tcr8mQo7+G//qPP2+c8U+58wFOv8lfwx1R9Z++3fP+7FF/j5Rf6RtembPMya+l+/CekTercWoHRF
p1yhUbASS7GZhPRGD5nf6lRkCOx5vvXeGZrgxoyb8U2lS3CtM9vxxtYrxz3bpj9+ybll4QxNlqcK
uEHtikvid52Hs2Mq1bHmhID2V+rp8+B9MpVhFXZL0nDiG+WVFeEmsvSYIW3T6qAMX8W33tHaot+2
djbQjsHPcjC3DLWsx4V8ftaqpduIvaO2i9i6EB96r/SlvsDqeN+tT2sYlMsVml+rcs2E/BFSnw2M
Gt8u76fYAH9e6rlRIV6g3oqypQTf7rhrKc5k205eQS8MvWD4eUIpAR1anzbttXRs7uV9dAPrBcFl
fflXCPFE/BFig2NsbakITH5E7yd7DR6gnDFpq/7aDvWCpflNNpCA0mVKYJr4RpN1ye6KUcOU693b
Rzh1j92HZl9s7LvpwVHdwOnwiz2w35d3ZlO4L32jNuI09nHabjx9djzPOkSOVK9lr8sPl3dy7nxY
hq1rBtkpbVHRc5GgoPSKD8XyZ8m4q4cPMr3tyzbExvXv67FVxJgtMPso8Ly8KzUf5oSk5XM1a3vH
FA3je5v0sd7KDlRVK2NnHe1tf1U8pUtplFi9fLZMNmo705iH7kwR7vyWVuIxz6XngwncmrrBMwTZ
2oD/3CXABaSFBvOMX5JrOhxGmkEKfaeX5uBygbCjZKEVSPKTzgAqPOuB/A6WiiW/FICK08rOTOnP
wIWzwJb2Gi5iItBirMDL4ZX+zthpm2K3VIARnxV0zpBGlLGmUWYmkAt76FdB4BcRfI3RtcK9/TTh
yZR9fgOB6zfr8zUqFNfj9XjoHtUPkD1xJBfcR7g8UGfVTXocqqopisbUh+A9ZSF7qha2Jozq3dY7
7TTja6RDHDGax96e6PMXPqJYyfvDoMNMHUtHGVk4E7XF877sa5Az+QOMOSBpu0OeQFVgVas8Vl1w
5qvMTHaZ3R1PfYcQqLMNbXkVQwkSFvohrT8AqI+KYpWW2UKZUQSkiD9OFFY1vVqHsIQfx/gLLKdb
+CSP9ePXhlniTbDtVupd9yOC9/39sMnXyX3+Rt0HN2O1cK3OfhPaQTiGpluqKTh6ldVBpWogKKL6
4CnU5ZJ2FbfgjGsmPJt6pcb9gheIj4jfF35mUnBDNbfbLEwxqd9A7yqD375lCJo6Z7FCogPW/4O6
TmhYLgRI4Ui/Mis4AwVtq+8DvC/x6OCHnxwLpnf168lf0subtuysSjAZchDtJEBqOuoDIhy/jE71
0OX8tVGh+W87OUzdMkI1TGHKAI6g6CEazIVyvT5jElsI6Bq6xkCI8IYJpbHLwx5isjrJ71ETgBH6
/eXQP2cB+XJVNnWLmPgcn8+iVG0FAfPSCd6a9u408W/rC99HuMDYNsSjKX6ZXM6WKYuNMHg5dMss
S9gCC/vGtCK4qyECznhWLETc1y6PIUxYCoFBUWRhs+Bd9wn5qblK6YrCdQHxRgc62jwda7N7DFV7
38Xx/vL2vfaJlzYn5zzbvk4OYMEJsImu6WNUmkcrCG8iib6UXd7K8AJeNvf6axlQwT8DDUyVbRN9
fTAYVIsKuBY8FBqQKNO0JRzqrAmL3j/j/JrzqkIcm10lK7ANr/ig/Woa74TI4unyMl4fWZZxZmP6
DWe7lniwyBYqant24NN+0rx1HZrXMBCAkDzJS7C8OWtcTPwHF5dV8W1jB0wlRAmVPa9BEcOq8yNz
CttKGd5qprOEm39ljHvf5CVFHsqApywW2H0mdvo2amGQK/vbluKsKxk52iB9uZEabanGofFufBmT
DKAYCoNABpA5Tpdw9YYQjuSlh6rmeDR3xUF3tX3qhi7/h9hm9iajqefc5sfT3r6GQWXlrar7cTtJ
UqpX2aN6CyE3HdtF2fZXPiT8qulXn31fLfTh7h+KcaUjQuOTQUrKUuL4KqoAT9FskwSAzJEyjnC/
Jc2k/acn40rtjbtMbh+jtL5JKu3hsqeKHSDOGjPTpKXER504KQsHvB41KFLSBB7ysW+vbdO3IBPJ
vRrctGm8VdEEWZWJ3W20Wmaie4CZ0+IavIWbB9ojO1x6Dby+ZPk95jRey7UO5EhEemZ6nPJK4Lk8
9YudfGXSMvYOxQZ9M3U7weudw1JbatGmcLFrVpCfSggIYR5YDU/wVjDRC0M2HIM8Dfw30T445r8a
V6dl8tixgZzoSMcLgS5ReoRvfd6NmgEruPG9Q2/G6D46A3ydTbW5/JGnv+zFxf7SmHixd43apJGH
MVu1jx7MWOCq3klpulMi64ctNfdG0kHGBCfHZbuvj8mLRRrC4a3aEs6peip9ODEyDLI7BvZCGri0
NOEk6idIJmlv9LDO6ybkesMR4TFGTKTiukaWcRXqSBvqvgLN+tLVKD7tno8O/6WrKppZvCnFowNX
HkSeEQ+O56ddumHA3dUPgytv8610WMqVXkeEaTd/mhMiwtiiqckkD/MFQ7axIeqG8Z9iabDgLIvL
Ek9DOCIyVbGsZoveA3Wk4Sq8sTb6ahoXyh6XXqzzTvJzWcJJKEOWDB0Ij7vTh1h7Wytf/44T/vn3
i/jXLJUdqLn5+wfo6E9B81lFrnXB0ecjyM9vI5aD9LQ9dY2BkW6bHcK3OsLi3AjGhjIzSA+3Z/Ry
rx0uL2zRqOD7pdNG8JfhENXavh9RKvc3zVVxxTQ1D5HKRdHyF9sooseLT34PRdQhMlkmolO8gFxl
HR4NBFtXyUpx63fqlbT+xUrUHyZtysqqqRqqWP3q0H6wsoJFopq3HcP7WjU3RrZwC77KcqcAqZMQ
Tok8qcZ09M7uc8ioIB1NKXdBpeevbQi6nAq6aa34pCUWc2qF8Ysw19+XdWZRiB1FxRiA00ooakmm
cojawb52wnxpeGQ2ZJxZEUJGWuYn26hYl1bAmClDPJWvZGUh2Z01YlAXoYpPtvKqOlJWTqxP9clQ
OZCsQSR/1YZLA4VLRrSXX8jv0WpA0qmDAIgJxqRNUVbvdHMDI2m/uXyulkwJyXus1wbEwpjKNWKe
V618SvYnxhUvm5m9uc62bfoZZz7nVcyC2DVmCoM6D3kkfI8r03yydWro/de8eJCKpXR6PmSYPFgN
R1VphghuB7dpEtStDYvpdbX1b81jtg225jfEQInu8rW8t9aXVzkb3c8MCh4YGUUslxSwV6OGMk8d
Xztt8f6yidnvdWZCuK9Mpr6LGupM+PmsW+iBjrENSMtUFzINsQ7/+5E1oQjj7cjjVMQId0pXQAOO
nfKHepR5fvAqcTbt1trVB22Tb1GvWC9NMf7FB/tpVHBGBt2SLKbMt5owffLjaZ+74c6/5j1+qO4n
i0gZXN7OxXUKjimrPRiKHJPJNZpORHZmvLbTsObp2EJQf3Ll625X7JZAt4tLFXyzPdXFADHftFQ4
4NbKfiomlmtEfN9OuBEqu/eXVzrjOLZu0hFUbA6ErgvpqRaMQDZKMAB2CzWcKe2LRN/nuv/jspm5
hcEnpVOW121N5f99edJVtJSscuqSwbXSQhek7e11xsyii3wl6QGoTDSRF87dzI32wqbgN9EpPA2h
zQsVtm/0q1Crhv8kQvOrQJIxcR7h8iudTT02mr3kP9N5E14bjkx1hSqBPZ0VwX/agQkLJWO5sKyA
2NZdQGnMheqcmHwHxd92pO2yM7fxNrnpl57NyvTRLlkXvOiUmqjmqAhAdCmjHfvwlKIBCA/xqOw6
Wna+S30thFBhmOTTTqYSv2vqvimuhtLym5WCor25EDhm3IxqnYkgN69aeuBCgiuFktGbfsNLvk7c
SnlK5Aq5+qVH7KwVamf03o2pmS4EWi8+eWruUQSy2tF2JbU00EYooC101NP2skPP+RYlSFk3dZv6
hJiS8eENi4Ya2JmgjDEgyx9RP293tgEsLzS8ej+o6OVcNjpzkTB9xFOLSG+r4AleHqJClyVbnoxC
kHGMTWudoihw2cRcLeSFDeEmMeiZOU6csYdSvEZB7rsx8TfW1SOPlGMYtTdhGX3oCuBdstVtYiXI
XL2pljgbJg8VPfh8pYK/hNagKFmBpgXyR7tTqbmDnx58GYlU+ePlBc/uqQM0QYdblORXOKlpnEqI
6/IaMqunHJJDFcHKyxZmvZLZNOQ9VYv6khBiwyQZcllhR0vvQ5TfWL6KpsFS/XNuGdT3J4iJNYFQ
BNeA3RFFsR7XOHnpurXTdV/8GvPLdPUzKvbTguAYSVuUTG9hwUP3N0TNNai+hf3CPTF3rDSFL6Fp
tPp5hrz0cFkt28wqNKhEAwapkGa2NFTKvlnwF5wWMahzH0YzdFmlnCsrivhgjdHdtUcJJzsZ/spS
HyVkwk356+WvP/dhzo2oL1c05iF09cZ0CY3fOxqGStMshKJZCya5GF9dwceEPWudJFCdQJbRsGeq
o3yf2kvjR7MWHPKDCTikEL9frqEpENToYw6GEnpHeJC3MEusL2/T3LegiGRRgFVNGziNYOLkV5Fc
2cNKC+I7tMKPuefXk8i9+cuG6OpRTNZMWZ2YDQRDLSxNkQzaeDUENRMa6Grp7UHlAX95Pa+3DDOG
yW4xYAl+SzBThDLsySeKpwNFkTunaGA0Htp+d9nK6117aUVwLvvke7Vn4cFNkBzRWtyXNjlFmiz0
4mcXQ1ePcrxJZ1Rsrox+gAJNw54V5UjnN0Ct0Y/NX44vrOWnEWeCWpy9Ba3QlKzSYS1VWX0DE7dp
7fbejKyF1v3slvGC4eMjc8PZf2kmo3RjpPCKIz9FiTQBmH0KNl67UCV6nf+xGBB/zFLiaMTjl1YQ
puhMebq/6iaAbj56b2rBN78tt0bMuILm8GLSl5p6sysj60SXkD6YKWY/VtG1bV8p8irnNgNE+lZJ
v+H/Xy673ExpFKemG6Xg3LwBxQ3k/dp00qChRLPJT+5EFgULr2s+tdcas2Qo0C2cJBG3hLXJINFn
gmfC9C88HWzfr52sUCng0A1prhXUmCG89NbNqkGPe0VucFu5iKfuLy90xulfmJ3+/MwfVR+tj9LH
rFqhiT5ChQHM5bKJ11nOtDLABgBryInFzGAc+s6RNL1fyePnzP4eNvauUO6C0DlctjO7FKhaVd0A
XMY98XIpnZoZfhPxybzQv267cdJs+jtL+WlCBMQY7XhSSm4JtOQH10C5xygf/MJz0aReX17M6xSB
TdNhJSYJBuT17J9n30UeQkceDR+RyRF9rsF4m6TGpgyrba2UaIXFC7erSHX7u/ud2RP8oKjGyq4g
DkVt3pmI69s+VDSIJLrAvjFSAxVnSWvba4Q2jPuudzKK0N3p0W49N86rr7pZv3fiJkLgMhjiD72t
FfU6V9ocqLrSy18QsMjsv/O5z36xGOJKP0OFjh3SoeDVGM3TjYWZuefr62V+/vIjTJ599hHU2Mjy
CEUMWoXSk4QuSYCyzs2A9ryxpgLPXKDiOsdonw0bG16wYKWUK/mq/CAtTO/O1BVe/hAhNUms0crK
aa31ZljLG4Ya7uMdGqDw/3hX6pVzWMqF5sMR/N6KCmKHV5gQjkLSLVlpsai1qwnNWLvlIyL23b5z
y+vmS7TPt9UNI1kL4WgmuuP2P80KblgCafSKEbOmV6ySEoWZ6uQ6xWK0nT9eP+0IzjMUkp9Ek51p
Q5GI3JpI0aAfsjPXLZDi8TDcALJLfLdYrNfMvD35mFyYJnQhREWxIVyHOjpVI1DeiahvOCCCt05h
400nTNn9Ek3eFPReubBtAUuVp+ElMUNTUySaZM2Z2lXNM/cMWuogxJdqEvOLOrMj5GiZNwweCP/f
O6QK4Nfmq8WFSSN/K62VT5eD4/x5OLMmeCfaiWlR1Vhr1v3G+Rh9qj6FG8lFW5eRfbleV8s1yymV
fbWR1EDYRQUmDBFXLOtentoJJnUYlcebAFqCfhvss/vMXSRbW7IlbOYwqeZ0OTJ4zVp2i28Qjk/o
/rfVvb9eqqLNHrizZQk7WQ+S4anRtJP2k3F66tp4pZufFz7XnBHyQ7IAAC5giYRT3diZbFHv/d05
DHqYP/QTBJX0I9b2nVndw4O/jh4XD/n014qf7NyscMizrOuiPsesfYO0LABWoEzuaY/O5iZ2DspG
hlF18dvNZTuUIRBX49IGQSx8Oz8pwI2WFnncnb3TtnR7GOQli4ven9Bl24BrWUe77HEJOT17AM/t
Ch8y7UpKSRV2e1d2VTdgoah3wb6Aast+idF09no4tyZ8UT1pklSvsebd2LsoWgWf1I22R+74nXk9
btEzoQ3+H7EPzx0N0DQkyDbYIdsR6jPGaOk9A7RILB1PW7Rpd951cDul5Gyre9ltZ93nzJSQTzo2
Et4Rgi0rX/M3RQsmO8k2l03Mpl0/l0P9FBc+yzAGuUyqtn8OZOthHX0CWfKAlqiWguRfjcpqYJQW
+t+9X7uB837p8M++cs7NT7t9Zp55vM5jwgatyoNBxZoLglHvW/XO2BnHxpWvfr3Fjxjkn1vqyMLh
0NAhkzJlshd4Liw/qwbpp66PV5e3de52PzcjnIVYV4usDDDjnN5Iw1OiB8iTZbvcPiZg1y/bmmlD
vFyTcBSQJJdS71mz1FgVh3ST75S3wXt528B86y35y+QPr0La2QYKIa1Q/+0v0aE7JA+p+2TQXyke
l5pK8+HkzJCQ+oZKHlMGwflHfVsciu1EgdmM+8FFGBt/zJb61dMPv7QwIcPVT0UbW1OeoqfFO7PI
v/jt6T4rkZle+FxLhoQAokvSqHseCxs6xBHUTbzxDhy309vyyWyRQl2N6ylGL23o5WBC/eLlSUNY
KdZCBbMFlLSd8wH1mfXllc1ePD+/mCKEkmCQymgSf1lVMngCmCrSGjV2e9MM/q9C+SlVmOSuKDs8
D2QITljqCAAlIW9F1fhoIm6ZLVH7zC8FrWSAJhQNxP67N9KqiCKy80pCBypH3OmEhEWSQnF7uLxp
8xcZ+Nt/mxJOr4POaHFSCRXwE9DSupVWCay29jvHfSo/jtuJSydeVAuYd4afRoUN1IJU1ptgeuWM
3rbIm42VdgveMNPbnz7STxvCAVaqUe2Uyc+ZY9rFV9WdctXtfagn5S3aoFfqvv/gLBRQ/yJo/LQp
HOJQ0qUG0dCpaDZO5JNrE9jioducNtGx/JAvvYrnw/xPc8JRHmO1TXoHc8odJXVkb8LbaRjW/2xx
fTar8mOdMzu10gnF4XbpQP9F3P9pXTjRRWv5XXDC+hSKJ8mjfz/i8rula3PJS3XhbKNLauRjiMN0
2xO99oOyDx/9HYLD9brbyDx3/K1xWGaG+Iv84M81iriJzIxSL5iqUBPuVf6SdxCKTho8p02uAUhd
SYvvEZF/5rkQdea3upAi+HXPiZx8CE1q8whRvpuarvTW/66/oZw9fvRW8io4agivkFfvLkeD2XOJ
zhNEd0yQvprvgaY/jeOAS6jv3/rRV6dbGqlYMiAszskdKzACXiSSA0hAkdzYXyIFnNzu1UV6tgYh
9xkkW3KSDhPddsrnun2/lXb/wYN/9h49szMt9Sx1lAdHKqzpTcdEKAPhtRvGq+TOXqOau1VXjynS
fctZyezFcGZUCJxJgX4SbTUub2dVUSMPnkIGER0Yqet6A9UmQhn113q/RIE5W28wz+wKwfTUleiA
p9hFUnFjhYw/prvQbdf9dbSPVpWbuEuP19nYdmZRCKUdY6F+3OCKYBAQ83P8pzypKTCm5k6qu71R
LAbvJd8Uomljmb6OwjVl+qPqmi68M7dmhn7NsJme50HJZbxKPl4+cPM3xtkyhSCaFYrkpBJG9d0A
9AvYkOOmjPmiGnfzH8idLBwOMUdiHNIBuz0dcOKZI99m6lq7Pu1jt9jI0bUXXyPHCVGguuvfe80K
Zd6FJ+WzgQun8/lSOTs1PolMWU4RJjh01B2p7NxqO+eYbpdGSedD98+dfd75M0sV6sxDErGzUn30
dhQ4Ge98a17nIeo8zecyIHYvrm7heIpNC9NMq5M2uVC5SZDlXOVvazd3mZRYjU8o1d2q63grL82y
/oUPPQ8vMq/GoNvLSNSodZ/XGVaHrbYN4LXzN6mrP6iMZtQINa8XXHb+nPxpTiRoGqS6kaVpkVPt
MftkXSXPjyOIQm1XXk+9wWZpHlldsim805XCk6IixGbHEuv7YT8lWP+ftOvakRtZsl9EgN680pev
riq1eyHaKUkmPZl0X7+HmsVViSKad2cHGMwMNFJ0JiPDxzl8Df2Z4FE7t3mUfirYPjDwTUWP+fqJ
bapDuNIPWQ550KHEaup003MUUbDz9h0QTjoz2RC/uvYmeqJbtom3xma1NDG5wr9fym9ZMz9GxyTr
8klWZw2/6lmJm3qVrwF3gJ7WHP+yM/stbLr/u8fSDKlkFFOlMAAVvKZbUf0SR5/fK87y48AWmKEB
YRjoHn/KELgWPCXDFK2Gkq1LNkkPguYUdG1DZUkOio8yOvvAvEb98085XFnVnJwnGGSXajOVH9DH
cYMW05Dc5fsDLSklQG5EhGwAvMBSxZ+CmBw3wNZGHyPTfCkd7Upea7cuxr13IubrbCTu5SgaaP/r
rYHFyAp1U+TMkbnJDpNyk8bjTcSYbjDbtYrEyvHmK21B0ioNGH1xvLrwMK4MEtB/UzsSeTCL6uiw
TQAHM72rjKiSu5yfcojIb2G4EBFuZDd4Wi/0L5lJyMK7xe49L6nzkSCFaVJZsHF6vJEPnNwY1Xck
SAI2aDsOWH3G7Xv1WKpt/iFwFuyOWayVkjZMK0TMmSrScriNHvQYQYwZvgsAkhR9XTO5xqaiAxY3
/3v5C+9AFLAjzU9IM+Bwnb2DSAZ9MEbJcN6WfCigGhi4ixY0n3mbrtnFZVGGinVWTDhgJvbPl5DH
asEqCUMUbVvaFa9djAxDKUAINHmJbjIRY+BG8lIJyYseKb4ax7eEJs81xRYhhmmZLh87eY1odEF9
sU0NGBMRF4CBxlmoHLJAqEqG4xdD73Zd8BoU5cf3N7wUY2DcAoApGFfBION8HLMPSx50E1CpX/n+
XkDHQePh7dGXdsQdH1j/YhEOYbgECCrBwLeFjfvzpkc+NKRWr//ZGR73AbES13AUcEuNj+I+d4HG
upZQLQX/kAlvBwx89FHnSXAcszDSBsjsrGxTbZpzhPiicNKNhGOq/noOvPjp7gTOHg5TwjEtRgjk
xcLUuh8iVjO+/3IL/k4UFHBfg1BCAqLKzLkKRimFhlLhw7VvtNOeqrywq6BfeYEL0fYEoQNJgP4G
U/PsWZQEw2mCMYH5wOIowDanQCcTd6u95+mnnYUKf8iZedZQBItLSFQgFh7GX4iZLTYuKmfCbE4R
jq2FuYuv/e5YM7+nRk1SgLYRLSiFt1vQnLQZtUfxOVxzsH+DA8Fa313gHBcacHJGOoJJxWyfUX5x
GPqJIeAQqDdhS6m3zpW2gy2ateisN6EXVeT3KefuwqCUG4cesosyP7VGXZpqgbXxoJUi63tlXPRM
98ec6btel0ws0QZDEogDCmbo6p+FM0zU4dgnsY3VF72iMPpM/fmRpDIBZyHsloAbrT34wrMKumAN
mVgom2sas/ig7+5y+vW78DIWkqAJOxywH89aKWJnfW3FcO1rzewizyehpjGcKC7qU8Inbh2Ln4kh
uiufaqEs8YdGTm/j7iQAU8TwagM5CnhdkYNEPvh+wIdOrRYfrGMYVkSx1+ne/03a9YfkmTEJpTJI
Mfw5WeEJv1wwk6uOtjrvgmMWQGQrLn1p9OsPcTOb0reFLgwNPllnVXvgNXsYWkSNVztS7KQ2JiD5
MJJZWVij3OZ25wubcqW6vawz8HACdm/QbZl90V4SgNcB62LSHuBeQq5eyqq6ff85/wb4+mVg0GTB
Jg/GJn+FcHefU2JlQMGM2pnjCZbTSglGTlsf1PLCrsecBKBB9gXIUeMt20lf1UGx+P+mbLCsVL9/
iplB5TttLAKcFc8x8NIt2XWvTDYLP/XAee+mL8O+f8zBXjWEa+q8bAj+I3mOGKB1Aa/GkyEIN6ML
pj8gjg8KAhjgS/jUDQAnuXLjy+/0t8BZUMoGfqyVyaqOfGbR5lNvQOEo/vj+sy7HZepvKTODKutt
GKQjpFTYbTLZEbU8C1h2YE6AST2GzurjnP7Avz3wb4Ezg1rLUcf1+f9+QYDSbhMB0D3MFpzK00AC
uhK+LCoMNjkRVgCLA3snf1ohPQfIQzZImMzI+WNSlG6diycWZIpdDY1LudxbudA1gbPHyLM+ykMO
AsXiV7U7fAYzDXvAULiDadwHaSs4zYNE0GZa25VdNAPgwsFWqQp0sXkWw4A5nmfTfHaGdSGiCmYO
yuKV0y3KmEBdAfWkGkBf+PM6wYHD5YCb+sf/ZiUMevM0fT3elr6ALTkt5K717hbtKyAYsCqLGX5w
Pk03fmd5qBRLUSAhdWhd4QPwIzveE8GAM81Kkf24C+zhRGV7YuDBLF9qxq+rCBcLoxTi/U8ws/By
ryt9pSA95beKm25z+DDJC/30tBqfLt3vvaSZfRPSWtby+Fea9PoPMigOaSrH2p6QQZOvtXBD+F6g
OJ8qAqPQMBAdR5vimxQcFSidTVlZjY3rDabe7OFp1QQsmVL0zLAtj9oW/jGzOTHXxS3f/ZI58WRM
G8Cpp9uJqWxbL7quOejFoBHCVCydArIT0z5/KlBn5OjIcJN/TMziNtWGoteeYGBqQiMGF+9qQX16
BXMbJ2JaF/Ck02r3PKGOW05Lx2nZuXKVq/6gPcsW6lEuAF6ZWVS43Wmultj9y/evc/Fb3omdPU45
lOV2THCvZSbWG5pGyDewWbOyL7Q0LoAaHmANUSyQDX1ewogTdTQCApSSiUwpvwDtMrdUEIg7CLIQ
2dUCikT2f+E5ltTmXu7sFeoca6qsgdxuVGpXNKrB6cZQ9UKZJ25qhCn2DEhwLvMexGY6U20UHBpm
Zh0LfJZXmWWodbYWFix56YmCTECdFqW5uUHMwtDghDDskFCWj8TvDky14muPWRQs8itW/6V9De/a
5/cfek3ozCJKRq5WBhgLTZHcOIHaOcZV2+j/SDU0tddRuP99tNl9K5RxlOSQInMFjGyj1Yc2ysjl
+7MsKS1UCQUaQNoCwnIWD0hBq+g5IwhA+myni2EIeNtk7SiLYQ74D7FqDyBUrN3Pb6zhw4HUKcKA
N+6DEEA9E6fatVYGxpi6/S/AAJdMwL3A2eXleiPKQguBbYz5FuO1rR+bhNptsXJ9i6oACPsJu0UA
Xvbs+hIWU7BKxB2oqD1NxdJ2edMEZSWIWvxGwKn4BdyAYHFmQMEzL4zphGdOi9AbG25fq/n1ezVY
PsdvETOfUCsAvVEnZeM43ea6yhd6jTNrJokrZ1n8MHdnmV1Y2jVqDWMBQSIxxabflP02Qd0gCdhK
WrasdHeipmu9C1wQZRaS2kJUDVbszAZ44EUHSMvgsk24VTbVmpYvHQ2sskCGVqa/9OmO7+VVKRfL
Wo+Mm0k2lXk7iYK9xt5L+Jz/+9fC2Do6EfDhWKGbDRkNrFVaJUCYonapWRQAGaO5G5TqmnVdCqah
dAhLUJcHgMVM8WQ1y0lFFRiH5/QxAS5WZNaY83mIHNXuPsrKnrBnHo1H6hJ3Le5cDBumoho2vNUJ
0mIWi6mqNDKhxzIiOco/J7CbCO1TrkKSS21iK/b3V7rYA7kTN1/3HQWunlC/YW4fKLbiwaeFpj8o
CikWjZot95Bc6C25JE7m/Zv6wb3k2S23ckSaPMZB5YKYY0XNPF6JGZYMyL2E2esuGNDV9BISUjHd
AD340LfDShlmTcTsXQ9hlghUhAgpK82y3cXC2nOermEe1d0fYvacCVHBjEcnCWhSDU5t0q18nmaq
Qbbgfa8MS9bwXtTsJZesiYrYgC6QofTBW+VHGDhpZe3/e6TJotxZjCSoGO2nI1VYKZCxZ/MPXr/u
hg+rUf/iW/79nOYuOEO/sehLJMZTmWzgfSEwiwY9mYmHMt3Hb4Md+2rtNcfmsLbZtqYbM2ecaGVt
hNO6b1irllQ/Cm3+Lwzi/Qeb2YoyiopMTSEB2/RmIEtWjgOtgVYuaQWGAbDQMuGB/NWuR5aWDWEN
+67WkplxoiVHvBXQNcSbRTGAapAQVgCEdt7E0hXKVZKKdKnvykMWl57Elc85EZ3vdXypYw8HImJ1
nsfa/F+gvjmN+no00HacuO4NV9mx0tTtAs2YDJP1vTfsgAyw3pNZPN6d2JkyqH2YGui34hlL5SaT
NVvlWofQtZ7yYtni/ngzlajSQqY89+t46VHCxG9qpoCkbn3NmRpOPLhmCYrCnU9tdlZ36/tlS1qP
UQED+N8oySjzsnCIvagxT/EDgDvjhyoVV1EpVhz08l0aki5NaDp/rZ43KYZj2xR2ilMSV1HiY9u0
G9IIa9Pik/Gem17gvv9Hzsz0Zi0TMXmPo0zd4+4VZPYT2gGzRVffVSh2re7mrR1s+vU7w8gHGFjt
exxMkQhgZBBfqIA1hclaeQPL3+j3wWYGeKiqRorE6QL94CF8KbClFoKgqXtBQdQCM2G4TZ++F/kL
eOC7u5zs9N3RZCEtWrmDyNZNbtE1sED7e5S3/b7fT8WfwtFiS90A/PGjtnuA0mlWDlWtLJA0uvgC
MRqI8uX7n2kxUr7/vrM32bK0ENLpulGhoW8Ill11E21CgMWgVCLvOj9d83xrGjV7nZQ1tEQhDkbu
WdxO1InVbvQAuYmV59hB+WLFoS8Gk3cnnLcPuEgbebmEvM7qfzFeK405YdbzLlAis1V6kMW63r28
WUwnqsDYEqaXqZzQKLmwCwpQUKzGSQNTciYKrjUHv/JkfjF03elVpmRU4jNIbMj7KCKITHUs1a02
ZKdQ8Rv1naMNl3qK6ahJTAsg6mCr7EDhbYG00Wou66PrSzHL/S3O7A4TjSDhpmkdoympp6RZbEZ5
AljIhNnpryRL/Fx5CisWYV47HIKs7rJJMUUvOARes2GX2iPId8Zt85YWJl1fT1kqb9+fcmaENB1E
qGkLkfy2BokSkA32+aZ94FY32xZznHtJM9vT9jDkrIAkzp+aiHTXZmbaW/Epmyx6BD5y5RE5CPaB
4fcP+hrf4+LdaoCLRgMDWETzQQUdzChcHMKIETLRPYJCaR1Md9Gw3MmY9PfuGYwyL4tGDhmTfhZn
hNROekCDctNt5PfM+zfDr+Kvs/zvmWZ5j5CkhpRP8oST9FFtGCjtAxfoKsAbcNaLsIuP/O50swfR
pnxf8R2kyVjp6bszZqntUV6LQCdz/9cbv5My976qTktlQJdJinhvSM+V0Ji5vmljYmZZbaog6/z+
1a0pxuwFFFnMWAYuSDOpClPEPL8s+d9LmP6E74400/ySEFFpCCT0InZCxMxEo84OaOgTfg2rd03U
zJnKNYqt6RT3jd0TA8KoYDwpnCeLpfX9kRYbAaDOA0ouUIfARDjzoSIP1kxeRL8BgCH7BrSDGDsS
/B64L/rJ+NkeyxOYFlcc6bIC/kfmfMzXUOQmrmTkQFmZyqac99WtiDTdzHRprZ2y7LN/n28+1psV
MdczCeer3GlfgDpYMa12bNr0dLv3NaCEJR3UwQ+k6ZiYR0Y089hBnDEMYRaQhhlblRVm/q+a/ehU
YEQE4FqgHpx9sJGmOs2VCq8XzUUgr5x4zhSImT6jQKh5pdv5ercWui9UTcAfwyOX/IfrdPaWWcel
oy6jFzZRt4iWYNY/ptF8cBH8WGuAL3wwXJ8CghiQmS8wmnMhFeu8AiQVFlkfNHfcgRNt32E4bFq1
WGud/v29IAw8X2haYGTxL5pvTa+6OhUhrOHiA+EQZWlrxFd/K/skAu4KAwwi0rjZ3aniGMtGi2lF
IK4ExWtW7BK5XDF9izIAkwkoakOdGrJ/+qu8LxRW1fg+tNGOQVU6ANUNQey1xgz5t03HWe7kzDxH
b3RFLI+Qk42CLXeRA2BYVx+BA3iiwr5TNyvG6e848U95s7uLup4N/XQucERtCzfYEGwXTxPsoUPs
NaiA6eH8ad3/FDbzH2XdlSSoICzGtovkU69zAcW+Cp20qHITkjMPZRD+qsy0LOYo+NFQByfRYyvw
n1wg/Pj+3pZF6MrE/AQitDn4gNQhe1cHtOOC+jPUCyunz/8vAfPWAeD4Q3XUICATFZtDFFFkH99L
WNRoHaCsYHIDIrU8+xhcJBZ8HUCC3ETWGLhVBQrKuLC/l/J3hoUxdiDzAuTpn3rczKP3AWfksh4Z
yOiyjaY4tRXbxVNbmdkjcDC2LDPjwxq6G/p5f32gP8XOHaA2tn0aFBnEslyTn9Wu5zMdlHJFo71n
VGmEHRcA/9YfelFt3rpQq6vDOGYie+Mp35N3QenBfGMOesON56ZoMzQ0SJMFdtiDfgoYHhr1g6EE
c4E4loopixHX+oDWVlSzakH46DGDtW9VzQ+C3bZ69pJ1XbPn+6Y8V2gSHjCl2H/WEWD/zKbgamZh
P1WyY5GC/jAGHLpmckBRqA4Vq/XglRixYEtNJV+KPIVii13HQh+Iq/xGbXqx3xUBrYuDLqcJdRSe
J+MLD57Ds0ryIH0pkk4OvYHEHb9Bgx6THLXc+IMR0QdVmDSgUiTWenQMe1QStbRqIjMichRbhhZh
Aa8XlNwOAmPcBhwIU3sylnC9aczKaw+KKqeX6sIElQSopA2RPaRtxyDC4HwqSdxOrtvwJc01CrSf
Qj1oCsuPnDwiRgUIuD20rPnR1h32jZpCicwKCxgvGENJ9yMQxT1SN+1LnffJxeBUye0xn3KWQw28
ar1CfZkM28oIzpSIjSUMGdbouVZwlI4zLEVJz2NWKFaXkQ2Xch8pS32SE2ErjJJkkTKNnTJIbkIV
n8uweNGbwTBHjlTHIEmPPa8ck7raCancWlEyEBM4jQ8UrkUOsDuglGTTt+GeV+ml5Nt6V0lF5BQF
YPENfoycSqyFHWtVw0JEKOzUQOP3wHJUXSWVRF8xGgq8cCV320IE356UvAdtW9g9LUSr1QkKAugu
H9RAJ7ew1NCt5vvNoIRYIVbI2xhlF70lrc13PMIDltWWnI2xxegQmUmduC0ZVTvlNeaOIZ+ifosE
MZGFypLbMNoDXtawCP4eDf1VrvTCpXnhgfcYNeURDHVhX4AaYxDoGdDnTpRR7QRA9beIxPB5RRKY
Y9+dxGb4kIXQuNGW9QdDa6NzLssAFcmiL4HvCkuT2hcxES+ZPuzzUc2tsjWspEdbrm0wjt7gwxfK
rkxo6ihonFqaXH2hoS7ajZG40Rhv2CBeSK6/sAxQMqUkKUDAFY1DTeTYToRCNUkPvl6OiXul65xm
xFca5CsRRFMDX0LdHGvihmP4BMpKbLe1nd9mnDVI+3AoL1LHu1wp+SEIZ+OucPsm9/gWU8gBHqM+
+gUAQTETc9LrwWbDNeEx9GUUx0KK7MKIbFFCkaj8ACCnEySlU2ouBWd0KAE7Qkk/jLB/plm0J630
yaWJq9VkV8bdWat73kJa6Ge4qIJXgOFRtThGiwHZpKRm00W5CSCu57I09mIfPOYZPY5S4udiuFOI
ejaYfKuDaNuN40kdk89YHFyuL24sCo5E1a4MeNGhjiZvSa1e5ZyOaCc+UG0hqe2mHPZlUu+SNv3i
KULZ8kgbNyqsfvhixmObCKYom6i+j4aZvlP9YcwsUCRXiasPZorkXHompRtHL3oKCBlmjedCP4vv
wrkHfWMA8gJX+hDCH0poj8Zr9S6MMJB2qoLlMAN/3XN4ky9AfkSKkL3V5FEWRjiciwSKOT60u+FM
RNtIbUNyCdQrNTEbJGgH+iM4lfJE8PcEJxEh2tJ1n6PbgdgtsLTQDLgKj7BHZpskIB14lMJN3twY
RlUlLnEkFZl9OppchPEFjjO7Ad/ISOIfmOM9ZFz2BloRG5YbC83NReyLJ2BoWVx7rZsYLBBOzwcP
ORDXtSEzu1p74NrIDMv2lAHSEmRKDgkFi5cBZlnY3JuUYUpOBjKzl2Bc4UlCRa82nKhwu+esvQj5
Dg2iMLbIDmNWCbcVqoeEHIcQ08qoDRxGw8qj1DR0h9VWwgECCIxGjwBIaxWrjkGLI2i2BJFqeWgT
wCQEncuM9ipUz2GAPnQYHgCxYWfxW6bVHhc+yyKWAZUnTqMmjAAS6Po90Q7ieAuV0uL5kxhVHgcU
/tgsUyeI/Kz10ZAb8o2kOXVsyYCigh3OpdLRox5NEavLRauSAlPTchAdem3wQy0/oOE8+6TkJTc4
Ew4wKiLQmj2Fo2EPwZUpmOkSRpuM2LZyww6WCBP3/EUqt6O6wQcVdnJjGYldM09T3Cx9GrFeqzKv
UdxGzLEP8JW2fqh4BcwH9aTm2mFBGmVg/laOm7I4hii893ao+JlxE1rYN3qIOl95CjNXSRK7qqON
QGESnSbLQGltUwTu+lcVHfjaJ8zCqBuW+TEy7gnAmy2eGbXLobZ6pJSi5gj9uxFaRvqUo/dqHMvW
GzGJGByhhsmXQvedYqaFg8uPGquJz1ipUSMsFeySbp+p2wARzYXHjG1kKqlnaDayxiLbdNSpkPsP
2HaTGtOoLGaYQ/Aa8nYY7ID0wTV+Km1zze6qixhaxbXTnKbyjLY3g2PdeYRdE1TKcnd4DzmnMs4B
sUtsiYdeoJlCtx2pmR2qGKSfvJUWNn0JhW18KQBwA/9z0AUvTtxpKFB0yS5EkwZkoM2hhcvTfJRr
Y84KW5dRr0TbObR0ulcB6ECs5sY3e4W6BpJ545iRY8k7Um5CeVvxGPCOAF5oZsussQI8apGzdHYd
nrD0Z6ap0+eHFBDY5JjGBznccBXskB0FmlXLPuNspTv1NbXrdtsQBAeqQ5B9pphMRjW8oI+l4g+4
+eJYNtsqwXA4TEVj1c0V82FN99Bpt0HcxI0HerYSS2n6Js+BdxF6ZRGao3HiEBHwuzw5kNTj9FNg
HKP+h1EdUsmrlI0CtQiT54D8YIIbhzDDtgjec35jxMxGsQ50bLEqeplgZu1RB70HgXk8xOpzq7i4
nED7rEMnUwBnb4uoePdnCdoW+mPyHNW8xbjPCOFZ/NmjxsM5GI+xhORVpJvoJ7mK/U9DMslogapU
Tx5ZuQN96aBaYuw1zAX9VnELQ6etB2jIE1DhOMXCcx6v07Xruzryc4zFG9Av4qvhmX7VucMB0Ku4
ZpHbxl71Q8V/IXGEfsbRToqdSMco6D5QX0fqCdFWJEd6A4dBDSwJ4uvtU8FQb+hs7StsTpnuCLKZ
cg9V9TZEjhZa+D+zwlbaI6o6DZzPE/ZmOGBeBPpGUE06hBip8/v2NhDJrrNNqFy18pKMHoiTwAhL
I0vIXrNhF0v7SvnAwZtuo6NwnSW2QQK/ZZdBTW1ZcUQYzdpibYzRto3U+pgOMLXBK7HmXO5EcAiK
zOPyo4iXDEJyyYCC1lhbP/Xhzx7RNhh7+ifWyW47+hp2b8BjKquiGUihpQS4Ai8IjwMFPyFgrGRi
N6qZNY+YkDWL9NjVpSVpT7p2KXRYuAPozxCWaZlD4JUkeDJOv3bRXg82GM4xI82PM1sUemeovBRD
tEqS+QhAbY387KNrwl0rPnKkEveCcLY48HQDZiH9bTR+hrS2NSNz1Aq1zcSC2STkgaYSKJ4uMCoB
gHfCCOuB+yr2QkB7aMestfAvab7Vs13EXNJ8JM1HGXltvImrncI5fHeUBA8fkpeQ0byo7NABfwWd
X523leKcGm+Sbuf9KU4RN/W9qfenQdMRHnoJM5xEz6woTs+GVNsR9rCi+prppa0PiV/Ht5glnp58
ddInCG6ATpUQN+PeS/4W549C9z4WkR+OA0wsPobBHXlBOTcdWM7b+IIBJkvJStXsJfS4pIIdAp44
JS/sijH15UAwpf6nFMPtjYoNAD+nFITXRurdaJCctoQjTAozS7D6LCAL6YarIt3qYSsQ3i3z9wxe
Qb10sODVaBfcSeyPiuJSdiUA8BIRWSXbuHLC6NSOjkHPUA6ROcZwDHN8weMA1J++2WaG36ROpW5U
ftMZqTs0L3R0eEyi47tlsYEgchP0blE5uRLbshaC21IyZfrDwMpKzbYpXpP8LMecH4rO0FKEcS6V
REfnVCcy3DQ9KaUHvuAYT10Rn2LpFMIO8ITZqMzi8245dHWkAhQIGLInaWAhGeECh3UPOlI28ibL
r0JwiwIFmiiYbXWdwg/MkA/ghOExEpRSwUpzzqyADjv1g+svjS9BK424QnIr5ubNvuftvsIYFhLR
cMRVY2MBbjYb95m2o61TjCejvCZxhelbv+IBc9K/CrLVjLkVU6TojiFilq/ZUMmKs4cmulW9A8QB
FdmAbOn9Z957uWyx3OnoI9+0Hi/sS/wIyUjsvDgZ8a6EpWx2DWggw+rAoTMnPGa9leSVneMqGbbP
Mg2tXnEyovq+1yPoUOxWOu/SRveBNoC3W2I/Z2807lBgMGTY9uNLJB/5nsfKpyVxdkIStFB9nBJx
ss1Ti4x7kd5GwZV4N4E3RGwY2VPG13MbIT8QdWuUdiHEhzjHqvsUjO7a4NI2rzyEcDHzjfGthhdJ
P/p2o469FYyVXRa4y9zUkf5kYDIp8uAWcoNJ1c7myvbYa/nWUEtLzPFnEZMDIkMPy93qPFK/K/Ao
zEotHkagRZgjJkFsgz9xgmHpg3YVm9zMCWyB7qTRVz16YEpCoO1EaOIwIJq9Ee2pJ/uWnbXho62v
qmKX0TNVFaflj3m+0+qtYZy67JwUr1HZ24Fhqdye6Vam+zpXmFzrwfXieWfqVzom2JfFtid10mJf
hsScOHN+1satir76/DI0O0l85rqDnB2osi8RvcnvKoRtosxsHkPVJpnVgaNBv6L6IcTXvAaDmc2A
AKuV3JYMtcei9MGoOU8Eer+Uow17lthbg2psE0Qm0nynDT+6BCRTTpk+G4HPIU3WHnQk9IGaQUsU
xBDPsWKVcNeGxV+E4DHuHf7Mk62RO8UjC00l2zMDS5UKQg4LvxmBReKOvUssZdxQZnKgTHgQ28eq
3WlsGoUtXtIQ0MYTKsY1VTfjC6KXJvTlY3qkiEApYtwNPH+dAuUsQX6FCbscyNb7Ttx2ot0rrqbs
jMSDzhPpB36AZLARVoXqGTFUqWxTlHBq/iZS4MBTuKTqWeiQaJkyeAW+Empp/bsGYoHcLNkUYVzU
i4oaROMbgk1+8gDDBMRDuq/fFdUqd40EZ89ZVQ991UHVSi3+Cy4+ceWXCf1J3bXYye9OY+z2U4dF
3AKYUVGcgNq8uFXLs/EEd8gjuXsMPzDE18DAFhaKVi/5Y8d7OvoXCpCkAX+mPBp4QgGsCdi9Tao4
0hODo+otTP0nGy1wjY8xsju4hG5T6C6/iV5GzwhMQ95woq/xZqUzswL9FSC4kcuY4XDLer/wJwQ+
ZOleBg3chblf9R7XeMVNTAGDjjhTM3HeEEnFtXvvsM4EmJngIlZXdbhIzzHDEHFNn2PgJIdWIltV
ZCu7lGExGhfVfA2pK3fHMnL5S6TZUPIBGQpLHe0j+US3HLyXJwxbk+A4IiBHFKf5GNJRiIccUHV0
hOzBftjl2HURdpJgRuI25tw0t7noMRZ3bUFsLbK0s/4jOvHMNNJNw1u95JexSc4gXtOZlTKf3wTN
SXuPvLi3NTyF5zIyxX2RW13swgT/4HureuIiP81P+YuimN0nbYB1jd8u2rAN4O9ISrP/Eh7ScwHa
embWdFOhcJPv5QPyLtlTMO7mju2jlu8K3ZLJNrPzxKxOo+6qtzG10/qBfqQY5kDNQPS4fhI8NqCj
x/r0CAi0A8q5GrUL7Zw3O2rcNP45BAZvgPqaO8ZfOWfFqoUKnZIjp3gq+odywz6aY2o8sNbqngIe
eakTUdmRELyj+R8eWsni9k2P3UEJ803wuG8DtcLcyrDbB0y3pwI+rcU2t/SzRq+i+qKHfN+SXzPg
0xi/AqOs24LqCDt9r2zZZ3QIUecad4ngcIKnyX5fW7x0qp6hn+1XLlhdB/Q2fhvQTWDEVhccw9CL
x2OhXqLxJJW3QbcN5SIGsVVuNeTAqQMPqfde3fvALxEEN4peKgNsF7cOrTuZXZDENAH4Qkew3DtE
wm+CV2VekmCxJdtqzZVXr1rcu3kN3OLsecCor85dCsGSCxPNIHy1jyoHsn7QOCQ6B/JHqN1oZDZv
rNlI/GYcELr/UMihByS2cA5HRzRgee0S86cFtq+IFZACG1+7gWxQldOtXntpKuDIgbUMCQJy5H0F
EzFYCVInW0ZobzKY6jP/U8bcWWbpGPI666X5P4x9x5brOpblr9TKObPoTa/KGoikvAkpfEy4wl0a
EIYECAL8+t7KzDZZNeievPfui6uQRJDA2ebs48lcv+kjqBr/j8ZOeLNTPj+083UyOcgDZTaY0Tnv
M+DoNVApmg6qpsBqpx4GPm/7FthwOyNbErdANxTNY4APYNfuSy3Az13MAdGECLg64hOhbvcnzJtZ
c6AuqJ8H9sQulbPj2H9Cdlz2zUGQcr47snSfyy9zwihYhYXG9PYxT/WOvoHT8F6rJ+qvMOVR7Jxk
Mz5Ri/NtlRwG50/zMsaYzbeJcUbbc/iASFSxJX7heFcARLle/BeXHoCE+4cZsWjPeLqWUlxa3DqV
dxiPLHhc3uwpJd9JfZx5yfURZBOm//kYOtLeIpvT9oxkq6HDIgwbjrw+g828HNjGevsgPlan5g1r
PXorQPp7UYVQABPuBFBhhpoCcgW2sqykBMOBdrLbRJhe8hB/dGmJup0Bys8lKuYq3jaPzYxc9zbe
mA9wF4vIxzMmd1mxhcUe7GOkNqO4ztOfJirYtfJXfYo0Pb/Ag15lT2GFCg7swYZ/L01e4UQFuscE
u29T/YCX6eUHWvIsZg1iL8Z1eq+3mB7fO5v5VWGt57OKMC9pS3AOzM5Bo+bCoTeSQ+x+Y7LfwlEu
FyRaVuMT5I8hOGuQBPphQcTdUpq2aJzCgp5A8LRXyh+DjUHsABa9DoUeOPafxAdtF+/dPWAs+56/
JE5UttFXZqB5BdsxV/1K/c6Yji5W03i/a5cLnR6gnadXg28Zg6OJMXomypHsArpwKhL6Qi/OD8O1
fycNihF2ENnJjZ+SHmyDuMx6N2zYWHpfwVlhzjYORwzK8b01tDxVH8QlPmYoXID4b1jvGI6NYbcU
QbphgKCXrCByA3VCeiiU92rXi6J66R1EYTFvW6VrfLCw2zphCQwUp3hGyygp9fu9JMyegyNON/q5
QDNwV9VSRAZk7cre3KqkzkPnnMADoIQL5Npjh4Q9tDTv980pGN6S9NMd1yHHMtW4/STosJx0aBN+
ncDvy118YY9Vv/Wf+2hTI3OXPFYY7fuFHFJwcD4tYhzGNd1KVAnCwaZmO1zYHHVVBu4+wzFTt17O
qzM2PjGDgVspNyls8G6DPY3eXSBKSPfLS2D7PW2GrV0+XIsZV1gs1ymQrrWOFoBxNpRIXQOfCZav
vTn9L0JoVpPLN0sNYihs8yoeEVqEkZNyAhtbxgtwa2vW1vpllSVY4G3Y7pn+dEx6SeNuN8OE1vPu
IXXsPrBOETiYluxFK574x3R4a5cXAzq3AqejvOV5ol9JCPo8RCRpfYvbZpXhlEezw6qyfKNTffXF
m+r83Gb+E6QLMHb9bUm/LMYs/308FvodYUDPg2XMjfvh6R1QHUVnWvBSBQ/cvLJ23wyPpN302dPE
8a/63REP7rInyRHYq/A0gtm6a12va8fmbMZ5c3QYx4StcDWiRkDDDR0fOnHyYgdc4GNWvUfd1cpt
Ki9+f57rm7VlNp1TTFKSPWI4h/okHVqG8FYL9h6wx8n9Ymi7DzD5odqn7muFwnYcHiIZrhT1cz5/
iGo4GfVqUMHOhBWuw3IPD44mcxk4H4m6qH5nkq2fpq/a7dYDbnRvyFbEAzN389C56M+HzL6yLNom
06PKgHSaQkS7LsTt+odgTbxLz54ZcoqDXa31nmPPV7QvkgqFCU7T0MBQ6OJkx4Vt303yPYj6NcVO
UwXvWQ/M57IthgHl/Yh8Wmq2NU6DOsRAJ8pKAcyzJOkuzNS2IemqQq2scH0lgjpZAw+B/1RnyVOP
UmsIqnXYn53xMoUHM75N7dNsTcncc1VFCNR/4wi04FI9J7YrDTShjgAc0S53p1OXwRYLhGPRv9Ha
557DnmtuI1vPsb9mU78LNQaca1AjyIMTVF86HC4Y+LuusWW3oV231XsW9fvIA1yRyGkHFkLIMR5c
EAa6w4Zfq/cR5jLMV9pnMwNNA7DRB3QvQAcrpNaHOB5dJ8yRTbdiLZI/W34m5Nl6P5GlN4wYKchw
oPy49H/SxuLBIisBJBtHzi5ynLXXi81YhydfSNwo+DLji9+dJuwyfeWtZcLXfZCswp7vF28+pvG1
ifHL0bukOnoXVNaxnfNg2vqzKNCnW0QxhgDbzzDAYwrVy4JszAiS0sCdEPfQTMBL1HmUzh+wo+Re
Ltd2Hbp/AipXnNB1UJGt9dpD3Nkdm7DpWzBO4DVkhw/D263XTLkHtdeSL9r3eZ8kuUL4hkbzoPGP
/aS6POgvYHZqAMp20B+qktBDzW7p9q3AKHZwWe2k2zLK6jWG45ZNMuVmAVceYy24AyRYoRcWnXpC
7HiKvv7BHXGy0SO7k7Uc0ofTNLiFn6AGb2c4/+YaFjI/2xiAPr/CrE14DUW2FhpHH/to24MlGOoY
16twxti84eanL2yA8KteooZuJhFvkxmSVvA2x/I8EzjHs3sPuMNLyFiWX4Pp6EVb2t44sA7WfwgP
WX1q7dapL102FrKXRwbo6ElVYvGqIMp70JCaNluXvKg22NKEf3Lp7WMADtPh1h3It2vb42hU6Sfd
uztNpZTeQz8F19mX51i5j1OWlFlyaju/aLsAtlrMWg4JaAh/QcVHvf5o2nivO15ESk1bNalv1UiR
e7z/g1W4RYoDj7nhi+vNO59CkopqjJd06rVUDshg7EzSvfnUvcnMnAKBGSO8g9yBngU7F1PyRyXi
SZMmR5fGWSlsQZ1IVzQ5imbZuy16yqdgzicbFRGEB5SmHJMSO+5v6rpDyQGti3k/gvnrfuhyB+SK
hv/BQPRrIuTZ0+gQ4Qyw3puW8jzEEqxSXwqmiqCGQoLR0qk1K6KBqVroVQMUnAXH7NSXZMZuXI3b
tO4PGR6lVMh8TOqyYchiCzaDeZpR9ifQBpfw4mnk+6CUFRYvjM4eO3JfYCzHXHYYTa/ZkEfOssLk
7BWd35W8gjU0IckrEKsQEiDWDv56Ia9ufW2qgtJCY6ZHu4V219hDn30MC4i13AMJCYFK989+sM5Y
MY15AksexqOasgchSfMg2rTdyXd2ybBr5BOrcRHXCkeH3HVuMXu72pwWRPbUgBsAGemrDK4OvTIu
czJfUA+lCGeJIC66W+F3K7J8oIMXqaufWfzdpC/hHXOH13r8nM1mQN0vuwgHObA8opSCczLuh+A9
jk3eguMVf3ypCr++pnYTs+cMRfwy9Gg2LsCWBUB67GkGU9z4ONgFWPkirfex86HTLxCEzBz95TKD
xbSvDtulUBY7uI0ms4rGg0J+tzo0WEsOjOr0FxJ/ZKjc+48oO83+JprKMJN5jMAu96eyRy/7IyHV
hHAfE+9jSS4NezOg4gJgk5fF+/GHb+iBSqgyTXOf1GWF/J2aQbAE0m+iA3fxJPHPYLxAAk3aj0kd
ZXCo2BowRXQ/AjpZUr3EWb/1QBUJsPFLCOwMpq/H9npqgq3yvjgqCyMfSZenIcDGWCSYSQN47KfX
DlrImLzUqIxa96Rgrh/WYfDupJDywDUHTmk8/zC2KGaRq91gUO11BFxHonCQvmjc5ZyANDRPYQrJ
JMvgmSrRQF5afsMdkkLXixhmR4wT9EFU2CmYu2TdwS5Ujw0gQ5sraHWN1SW0/pcppIVMQPkbsqoT
NHWiKKduUDhYZaMglOCqW1yWdOhP1IsLhtpVxdFOIBRqaN2HRv9oHFsRZoM7kOEbIUqv4ivayRUi
KAL9YPUB9o5V0v+Z/MclvbbLZhgOCCsp0+RYJ7s0e6DpdbQPMSxBS3ckDhRGsGjZvYh7zqY9xXZb
JWLLWZI3cXg2sr5481Tnek6PXQ/nvqM/tDesa+E8JQOy6wAVWzJ+xC70TPAdYXqVHEn+od0gFOTI
3HAjQBdb5u0TL4WMzcsU7O7QYLYaHL0ptd990xRjjPPE0l0VZW/wqG3GllTF0jwg2aRgTr1K9QQx
Qu4SjVo5CIsAi3v/GBlcCxlzcwVV2TVJGUQc5cAEqfxrHmXR3RGQxDo5/nqMf0OQOq2PnIb2d/aD
m2G4f6oJhP4d9dfb2pueB1A/kxPsmNefexOdsibYmAX0/jCfZ3qOBmfdOO1eOyBrxzrADCc/Zwyt
ksLsXGhLMvLyMW5B8eFRoYavIsgimDG9swNmyLXi6Kr3+4dsNCSq6TvM3rnmJ78Cf2xR0UfMbibb
XRrc48ZF5iz0Hj1hv4rF1qRsPcFgUXs4EkhapBP2UrBhA0QFePS3LpQl3Y1r7cYrV/e/YyU3Hkfa
Stq+OnOfGxpDmG42fTzB0gR3UpZsMj4+SOeLz7+uhLWhgSrmNKekb3Kq1dlrIYvMrw3vt/VYI9KO
f6ilfb3fb4K2Y+HNfDPC4eDD0NBjcmsHPT4WqxoDbW12snAxaI/upIMRJNO070N+SlB/aJgtwjnY
VxrRxWwqKpM+L7J9Uh3bt9CFOtKUytMl4c4dgzzV6auVH9amYEOlu0GJV0SWlHZxdmEn27U/g3pd
BkgqzogbuWv0IdQoYUXId2iu32Oax6szvfsthFhFr3HbvcbgLZoJiKD1Z5hMQiSPgdsxI4xHJH52
l/AYdc2J2wB0I+71JX1pR3NOvLs7BPKmK7EpD+tqNAftpfeC670NkivchccoFWAPxcarxyJ0/Q8l
2lcXTj6ZVXlvsZARKwZNoSsMYO35rgsgWfJFnVN/vPR+VVTT8kwc2EuUrvb9gKl8OAMKz3GfKqEK
46ZHzCU5NCN7WBqybhg/WnxXOgGsTCH48GGXzh9NCxokAp7ifZtL8MHBNH5ntN0bbBsOxKvepLts
/umdYacigOpUxL+CyaSsXQ5b3lhDv2HvhpC1nKGVj27/YgEx8CU03lGYaMMHkUc4AOee3ohccmt2
kW0KvTwKfQ75H1FNqybTJVaE6/OonwxSReA55ai9nOAcgbQE+4LZ7XJ48TAyL0jzynS5B4EOqWKr
RAiYEfbKPJKalNhJllbvOOCRTjN0eddgsTaEgNd5xByBfPa2CHHOucHJpzEP1kvzJpjOMoJBLVRH
Mtyc7H3yx21VbTg9DeOh9UN4fxSscm4huvcBJHk1X+v4kaGQbelXuMDNceD1OoRaA9Sm4Zl0LGJi
Yb8kOIz1VYNsd/gEr+TJb96yGvdALKCR5dpZ++M3D99ZtCUj9jzXz6N7B/f4bLyzXsKyMrCRoTAC
AI26ZN0ovc7GXbQURPE847Kg4qsFCcEA3jeQdxQ4WYNBhjPu9ljsUv/Tt7nKyhE8ftD+1NWhn94M
eoxBMUh5oLXKuypeZeALzSkCx0ERsIfou2nC+ZPeEherugBXPOEwX3R9COcnv46B5zADug5ylMZp
9zC6phgYz13UQBlYgjh2Hrz0KiA8eoB16m5hINFG6wWzHeFMLLsASYkhnIYQbZUPs8Fat0OhnOeZ
n/oW+/uwyQA59Hz1YKshoKSSvkRTRqFhErTyZqsADPewXlwI7PaI6KgNnraVB+65pzuadfsmgqsF
fktLAMYeKoP5mLhVCDtS1ZSODYpqvji4idy2KzLzZKYdcNDKGhR4sJssEbl0Y7tjBEG/XX82vEdW
1gl0u1CIy7Nq39dkx2EkxS0HiRIkKr92aQtcA9pkwl57AhCGWRLZE90GILB0ByxDsCHBp84wZhIU
Mgb9DQgydgnJWe3meoLdiLFCtHBs6j/Rgmerp1uY009+KK8+tIDAQz9LjAMaI+OtsagD4IYT7Iqc
+wOX8mNZ0tJm2Qpmm5UCCe9EZdd9e8MugecMU19yAR1ZB+psFKaHIrEpkst6zDBXg/gHwQO4YtG8
Ky2EP7XG194NPkyBM8alZEh6lvBCZZgvtsAofT+9rYuMRFj0O+c1alQBw0Xu9gBkuKgpgRIAAlMQ
8xJhkneDK6/b7QR5V9UBzK2QBOPPzDUb1YO0hntm8sMivbvDJlicQLqoGD6+Acx8DW07KSp4BTIL
iRVHMoYtHd163LDmywTzgcwggCsXkdcu2Q4wIFYw3o1xkEsaYWwVAuKUzv05AYELUq2/VmhOc/SS
30HjNDfABVezwDVC4Upmx4r2eZKQYyCToksQKOB+pRGokDLIisXA+KNQIUuMk3LWorYFd8LL4gyn
Lo3XnQlWMS5sBEivrf/aaJun+M0QHx3WwXaYlBxcrKvexqAvggUhoRDU7AJ1+dwESz7A/lSDFvaA
ifq+2iY8gg+v8crJeCvFowOSTGH1nLcWTj3EImGyoTlEOC4CCC4jeCrCS5yf0LwT6Aop3hvuWcwj
vG+mQfQ7YnBZfUV/3s0o2DhVchphDkyaoQyxHHJQWxCtJlhjDxl7kYvE/6U9HbZ1z27ZQtx1Ftcb
j4JnRl/tZ505NzXrTx3itqCY7l1y5Cade+qwrbP4qoxB+kmKckx3AtWSv5MeDqos1WvY3/vCAkYT
z4GbPbGo7zH9fNW0OD3kiG8y0Sgr4tHnMHpOfc5gL6pG51bxCVXA4P9Q5QIVT+OfcAq/7ASdwTrj
R+oKoLqlPvq9h+N/jF2YK2BCy+rlwTTeJU2aM+Humxqz7SDl4xyCstUg60zPoSlCrI9EerfhZZvE
F+hWk+zH4yCFkF4AlF1NfonU7AuX2s9rrEOuW75H9AVQ2jw6K5XAFWjj9oDIg2Pnm300JHDDY2hH
bnV0Qq/I3TgH9OjXqt7g8WwL5SVV7kfUrhIDuT3m7DLQ2V/V6XJWXfwFecoC7PvHQUH7bBS7RbMY
CzfAmwweLPl0+RSZ/5YuzZbTplpJR9yYps9gyiDgimyVMr5l1fzlZtV3MvCSZT7kbliDshYdoDN7
jGJ2iocZZGh7mSv5OLTqcwAEFXX0Ns7hpdXRmUk4Dz36VEX8STXRvoursFQwnXcdXF/wm51qNcAD
ez+jx9rmTdjheQrGTWBBlKFfs/QiiMp9118bDaPU0CZ5zTo4RdRn2IAg81Kycaw4zJi2CvMzPNeJ
Hz4NqbxbK5JsFSXNNZS0JCbe+qM8EyfcWtpv1ezgXJ05+CkniiFkeC+kqbeJ8X41kXZHp5lC76vv
WYoNztGOPMYTvYRxAhBaoRIfIgLavW4/mSMwFirsYggQIYNRT9wQH9RDfV5GOH3Mg5g1ODMM96zk
eZSoKdJRXywLu7yj/bOZJphWYSFOh/E7jftziG4NNDPdOGMP6MUA7odbiCHQ0Jtxuw9DUoSx+zyD
iiqWEXtc3y541o13CUmr9qTrq7VxnAFgZD4KFeIXC7EZ2EKqHDQdBC/ZAk1O8tiPHthe2u/dqL5O
bvYwTdgdfD38cekUFhjrGZRjGH/PmF8D952pX7oWjHs+LGl8YzUInTQUz6M09WMHoPdQuy6LS8X1
snFZBcBowVi+hlkSgU8YIE74gatOyxx3fGc6B1ArURXbDoi0LStqk3LhmPxRW6zhLNylsBx1MsAT
8lMiyAE0te9u3Po7r6bpw9Rm/tGZA7i0s5Q0hZOw7EWM2WheE4K4oTtEd8QAIaZzYcLGLj/ZGBbo
uJ4ws4yNUVY2TYf5jBidCj26Vms1+Qzm1LTpv+jQwCS2pEH3NdCWQhxYWnGQfW92SJXJ1qHAjmgq
cKhzwOLLnFUaOo5Ubw7Jms3YdBAsvLRZOwBdhWywIdQepe9pnEyXueZih1thySff6/fa2qgUnck2
DVJ/tmk0LugpsQ12VG7zbkhRLMHAYg9ijHQhJonkpATz5rcw95FtBoquFGOPsOj4Trql1N1m2ZDi
ZPOHjQ1CsXYX19xwL4D5TzK9FdUCLqszTRkFTXrVEA/wDIHdzro+LH0bV7DDqpdw6kET2rYp0H4C
cIDhBjm6iXZDzKuij7+jullHFCChjwpjavz/aDNBpMnRQfMZcEQ8GgHkiOA4DCcGRpqdG4E9Dwd8
wfgdrsJL3Afzd12FD8rrriF1H9NqQSgVw7RFyogLo/u0dxA2gbqZxIgOBTNMJxTCamCoJMMIZk18
xiFmX9qrf7M6fmfS/PFINuVdpBFohI4VbxWTAO+LNNKkezPok4XkLedIXDEIY2TA15OiOzOk1ZMT
1820V4tLflU6c0gOi1jq3bI0wVwQyyqEx6MfzYVqyKE4anmvOo1L1LgHn406d5rhADOCR8khbAdH
FFSn4jQSGtF127WOg2czSdxSshh8i1c1IsE0CBWTA3r+7KNXqwnqfsgIaloW6GXHakHg6Y85/KJL
4MUw3XCnAXTkg4Htt4orqDiUZRO8EmGGEyuNQHmmc+3QCTRVI7INwQxti05CDz0OlS+g+WeNhvvF
T3j8u8wosDe9HNJ4G4npftwp35HQYJjuYV3hvS5m28LMjb8N3aqqJUdZwKnRG9rUc7UjDZmHnDs8
rg/+MtFTG6esOWWpXbzHoA4TH804FWoujrBEiD1tSNjOjXg1wzMk4LBqPb3MZattXx0DP9QYKaGd
Zb6lJAST2EUj9tihVwFfB5KIcDfjS6DwC+o2ujWJ8qDidNazm3Ya5+QPbwbwnh36udClwZQ37XiA
vNO8CzLpoy4HW7uWtYjp0XZ0RDp4Z4O+xNghna21ZB5K7HiORVkrsGWozJ1gfGujmY0HP6h6dOEQ
p24q2MIlLAXYUHqzZm5QDTliWidIT2Cjwq0MxkyWYTiQZB8YNtIDpwH61xiO6sm4kuPZzPR8DIcY
24/EfejB35KCTFwqGSJeiWomYHwhsA8sEQ3RyEhbWxV102Ac+yqovC7aingelwc87aYFfrznjSZD
DNZ+CWjslVUSoD/BEhkBNwWOl248lGRuXnOS/Uyg40ExNlC3VgobmdkSkAUjXNxNHUEXkhkprOyM
LBrC7oyf8OaXFFX9qnbFGJZknOavKgmF76Lelyl/dGu0192mLnPVUyWRUH71xgAcFSZKDcNPqpUB
IsOZJ7aNRK/STtMJTgZiAYOKpBeM4qHnRhXN3MAAbxZsrvCFZASscuVZG+/mZFQzDJuNuFuSGToY
kYcgEduDcBj36htmYFjnvsT39D3A5YUOSw8lOOTJWlHQZocx6kNRhL7G5cdHi8jzwFL6JCVv0Dpq
rD9seSQ6uVNadOmxXRzsqzEkUvbItO9Af6KhBfWVNb6zrRlItk3KQtmVJM04pPbZC6eHiqciOXAR
grKoCcU/DfdbzIJA4YD/TpBgc6J0wOzjpIG4+zAD11oP4H4hch/B/YjvxVgYwHBpSkH9rltlpnFh
GePT7BWjnw6RKgaCiGkYmf1uODlsRB+qgz7NJ6bUHKJjIkLFwGpS6U2n6rDG3tJPIdrrpjS4oqQZ
mgNmJOlgE/sCduZ2CbTFLdvRJkeDeO0XjKS0Lb1YMKR6DY45NGJQv47HxDs3rvvbIVStW3e0Hm4c
GhH61YQLqSsOowmDjpHzb2/1KBzQcBGDIySLnGBZox9TwCsz41fnPVHoO8ApKtWKTC7cHczE7bvH
htTdELQHspWH7r2+9Fkl3XKYu6ADx6TgXGEohD+ryiUfadbAMOu0XXxAoMzobNCTlIiys1jsY2pc
74k4d7HG8QEK844LgNMRu4AuKleAna2C5B1cYYcxR9No0H0ZhvFqcDtNngZFJXaRXvjReBsSNPSu
F1554ihmBs8T0SG44UD6xgPMmMPX2FEo6kM6oK0xDSzqNB1h70SpDpc+YiRYyh6qAZvYZgjiYCii
DCIr6lf0TaJYRyfoKsuYR57DeYQPaOAdGihdykeYR/AUkdJQnVUlns3MHEJQe3BSVZ7bb51eVD5E
hQiKj6MqHz1GFZpjtOyzb6e3DrToxdVxjqFSJjg6pukGdOCOKdAPkXiOh5kTkNtx0sawA49AWiNq
ZV1QFaExdfY1PCgIO4ySFY63u/+LkLbfJIEKHEiRfZBhK0rRPEHQNQq+pOLI06qiru62kzf2aMLv
sFpbFHiHQTrzRnRs3taw56tNTTrprJ1w5Mjyr7y4Bo9Vgw8GSSVJu0e7XNdsI4NVg6eAQZyTJpQS
VRaKvU3mS9dsqSeBmD0WtOMtbPEm2DzGDkyVR+bmudU8Qlebpx1NSlYtFaIMkwCM6iRRpx+SxqAb
OU0Wp9+OC4ELrtHUmXBd7ejsGQvqFM4JGmI6RWva9rnqRiqLCAoP+NhZN5BwmI2gGzae+LAcp+KJ
4tn5kVrWWYnu0eG0qIa/ycaFIaGrVfpkeFonpe2wOGjMTNG1C9vHDHzaIbOP7uF6gR3QRahzewLn
TLnK3ezeT6IGkMDPS0bAX/stjQhUzWgc0TYyA+siERDnuqsFjCTx4gfwiM/Ces+TFujH1tL4acGU
8Koda8fIKTDpjnjDGY9tQ8eVR7xl3ik5NHYDh0CidsoiUrjoIjPH4NtSHe4zXE8oLEC4zV4O6EIG
vKlwaK5GzoZnsJlpfIycLvXhwqa23pCQVOJq0lpHJW5w/quaHiJUwxeOTr2BVBjABvSHCrpREOuh
um3CWtIN7D5IlBmzbIRDwgR6uIIghLYXIPxryJVDXLKOs8VtIfDrrlsjHrD+cRMb+oe07lyA0wmh
2L3jSoz6gYYrb8YPfATn8aBN1naO8PbRMsnmQZgQclYdBuYR2ktQSrq4B0TusiJoAEuRjw2JeFAC
9qzYrb2XMBmWAL0mWdqiu0LBhqhvYdf3dxtPBZNXiD7m4IaTq9FvbusbYDfXUzAXs6iLV/MgY7tJ
hr57Y1U/M+QtNF58xJjMmjwnOvHQtkmI9ykdW1ebRMTwSGMJrXmkNhybggacoQ+iJZDEQqdi/CHo
W2gbuEcZNMaJNk2vUJ3Hy/8jnu+/RRjFqGW9LPCQLeQC1P6XUJJMpphjn03JqkP3sgN3K/dG2E2h
Y7/8PcXh37/N/6h/+cM/Mjrkf/4H/vzNBVTFulH/5Y//eRG/7FGNv7/q9Cn+4/7S//1X//Nf/4hX
/vM3F5/q81/+UDLVKnudfkd7+5VTr/7+nvgM97/5//vDf/v9+295suL3b3/5/KEtGpClGttv9Zd/
/mj387e/IGYTYSf//n+/wT9/ev6keOE/XqP4v61/f37Hz/6/v/b3U6q//cUJk78GboriDuENAXJD
IizD/PuPH6V/9THZIUV6OQLzYzdDDAXjo2rwMi/6K5IWfCxPGLmIor2vjuTTP34W/9WN3CjKMuBq
JJDjdf/rc/7LYvyfxfk3NtEH3jIl//YXzAr+12CV0E0yxIwDXdxzaH3M0vjXdJrQjksKNnTIzejB
lE+8ePbRv+J3zWHWeh7g2qBZcvYo4ou64Yhm/HKJ0G3geehN7+VqRt9Yp2BvxI51+J/snUeS3FbX
prfS0XMo4M00kUhbvorFKk4QJEXCe4/t/ONexb+xflCUPmWhshMtadQRPVKEJPLkvbjm3HNeI6rQ
IPMQeYmeNmLwIBXQ5t2CqnwFvkLH97qmIwK8dxRlJ5eaHzH5ytB2jh9pe5Ja4BX9z1gHV5qqbkMd
1N1iJ72tU/FzGZucYv5zMBbbNitee/jEfUo7kkSPAnt4a4S0IH0QQKoH2VCna+CH963o3uZauo1r
oBsxoMlepuGaee0jSfreDTWJ3M7famb0qqbqrtPLQ1wZ3+rGfyC5chKSMxliaJdku1Bxdyj58PgB
iZRIWy+39r4Z06/P6KrEqGJ0eHqPlLe6bDiIYNHzHB2L1tcgddIMcxNzy9kD5QSaoSjct4CURjoR
idxuQit5zs3iKY1Rv0rhVlR0ZdzSXHNT3vhe84VE7dCWUbSSJKCMUZh/eisZhLUTk1JXLUQFkeaR
yXnXG8+dUh71FrrVQLMZ5qJS+c9Fob0MhrglLds3beWEcNyyDm5BGDk6nLYgxV++hj4VHoR4ohGb
lbVrVHPTAjcROlwNJaZUp9feG4XtBfmDmPBBRzBNJkVRiq6xECJjUlyJ/MHOMzduWN2EJq62Smg4
hebdqXrwO56h3/vCckSAKVMdXWuF7zqZd167z7VgrMfcu6mBIFbRcMT2cEel5yGo/C8WVmA4I4HM
Hp7CCS/j5kczhkUplHeemgAIoAmjFVs3MjdBRdqSpu1Gd/1HPTT2xthTQlZGuJ7DEesoR03FR5Gk
PCggrKXcsmjlxE6QyE8BSJsyV/JVB8UgSLur2ANG6Zc7to6DzBYQ3RKMd5R02yTL7qo63FtScoxg
gSjA5cEn8CKpNnpBIpzIO1Gsn71Ov/FUCxwdenSQ32Ov+Zl6pgdRSzUd09de6C1+V2r6JpoBZAQI
AJgAC8MzlpjDhXtQ6nobVfVTHzafFS+W9lpNfxCZjkMhJxuxgLJSFyOeLBaAIaNV0TjRcpnSqNKu
q6D6NPTdSyloR6UIN0nkG7YodM88oqiBqUaYoT7RCIVEo1SLTP5BGb3+IgQ4l5GvcwFbZbStrOK7
1dboVhSQFH2RW7sqWCVKTXFSoVMAiiEUqOyGzY0MPGell9JjZKZ0YlERyHPa4mnW1vDX+gDqXjl8
1kZV27td3T7wtniOGul7Z/RXbqO8BCbMMCP55rUpFGEoib34JLQ+1CaqE4FCs820G0w/RJ8asQtc
y8yKTeLXmyaTjoZHAdeqpI2mFs06taSfbyYhPocXhUTzWxmJV8mYmPgvFbYU0v0t8Q7MAmAMwbFA
MaCPXWgseMxIPYSF0XqMW+WKbOPRT1A5GLIrrfQ3WAl8IwNAPjgeHiS/esVjZa2r2Vof+qug1nZk
wNsKpDhaTD/qaoSvwN6TdYPMqtDXCrjq2M22UhfS+8jsMqr2QCjYmOldWtERq4ritm1glCHbpVKw
tLTQ0VP3c+i1G6+ri1Uommg/hNfBGF8FYUtPJonvAku9zkxq37q01TX+KfQIzsS8uMqxu8lI1NpS
JnMy4U/pn/W+od6e3iUNAEolL2jyGqpjxYruZKp0RYUK3jKfuNenFCQHSk7VjZaTFYnWNQXWUVmX
UJYNI7nWxlz9pf70t/KG6wBuTJX9rN8nCe+Tjf/nsgtgUurF9MKp8v/+X2VAfvH4Na2z0+zijz/7
R3ohm78h7Keb1JVVi8WjIQn3Z3oh/YbvvG6KOgI3CM9NYsH/SS+M31ASJ/HQSSIQhzf4b3+mF7L0
GzkhLpckHeQflM/+TnohTRJdJ7JtZC9YHKmGKuskGZI0d7KqxDe/LGpL4rb72RyVu+7QOf1V9RCv
k+uOh1Zs+w/G87KK5dyu90PkmUanHyEsOfpjYJufoAA6kz+Yy3N45X8DfAJWULtRV92a2qEjgH+v
17DrTlLCP1Kt09RqLrk9/wX6LLOSywT3AEWDB20nXwc4BCts0X4U32Fx15vJCxmCxkLIWVavWQYf
FK1EU1Ilcsq5XqhBC1xtS6Dj7rX2Uj9JPB6fsy/UcJCLscFa3Me4pCLluV2Spp5pD84Da7OxupaS
e25N4Cb9KYufvOqrVMNwpEHmuve6uuBEMstZP0SbCXnCKVB8Wntot9QjR6EGb5cWwYGWZ7s0ozNx
zV+hTLJjBQCVbJjTTzkRGzailEpqTyiAEA504AOOrNfCwf22LHf5YbNMX09nX1LLN1TVVGZvMpDr
pmAWxFKvQTXjbbcHiLWrfgg3JASKBo8apuwhuFXutKfLC2e+TeeReYucjnKQpLCPYyIL6a2k7F1u
jEFWbNUQ4MAu6vpxvLw7FBA9lFR8zwxLVlScz2dzKnpC15cDh8I0p+4BWb8NjJujdsgPmAx9vjy0
6aefnkDzYNOWOfmAgzZQxuwJRq3edhE9CHkzXA4hfViP04A0Q58clAzJeDsJTmL4Vph7eh0DI3I6
hzKUrgL/txO7xUABuz6yLBHdG6we/642NQYT7yPPPpyL/kheTKNDcsfxzCOKZLvgathE7tZ7ARe9
XRjph+0wizf7dIY/ap04Es+/mjx6pZ35FO3xYtksb4eZ4ueHoc0+XMbiS5OSSXVDhY5FmjT7gHSM
WnGH0g03X72TAk+6xbjUvc5Tod1cHuvCR1Vmhwy9mmZwDVjKNGIsncVqQLSrF1bnUpBpq5ysHBnp
Sz+WCBLAx40UnrwGvSVKUZfHcnYTYEJCmqBi0avNThbVEsakbQmj1s89j/YgWDKwkz5cPdPKOAkx
W4kjCUZhyoToN81zijQAGukgKfaQzNftjWHa0St4Yx/ZJ2jf/2p0+mx0fTtoCVCCeiVIWH+iqTC2
r5cjzHWPfy3Gv0anz0bXeTwHW5EQ0z4DHGmP3/Q7pP6uENU6opp2OdxsVeiSLkqUiya/QRn4xFxF
uknqCBA28jUyoEjeJWsRZPJAHftfhXnzMTlZfDR+67gPNNhb4rUX/FTy313l6+UQxvvT99dINFw7
pxrXxyvNkwQtSF0d5YLgwaLjSCF5cG+j6EvE2/NyqNkC/BXKkrWpooar0vwQ7iJ0kcyMSWvpBVXx
c10baF1hB6vcXA509uucBJqthbYuTFJnMQQii8yFZRxxctr3qbZw/iyNZ/oZJ18njXUvdwfGMynJ
tB1IevXGiqB8i5ZzeUCz0+HDzE2/5CRSIagwEya1pMhFIEJO7n2/XFhqSyGmdXISAnBEU4QGIRKA
PnL4pdYWPsq5haZSthWRJTemt8b7AGZZJfU4QFIdIBUZIgUR4z7vob5Ev3f13eX5OrcATmPNDm0x
jAuorgymgGMj0bMfMtMuwDpeDvP2m09Sl7fvosoKS5lTQDHnRiWSIqKfmyngkLfgblMNQNNa/Ims
wTrZAjEsfwZ31s/wxrL7Q3AnrgGkrouFNsH8WH/7DeS+bF6qw5xLs8Xuu+0YRPRh7fRK2GlrEpyv
2QE0jg0T6Ur4MjrosW3/bprxIeps7XdlBGzRD/mah/BOdfod0kS32V5eRWv94fIsn9tmpwOcLf4m
96ADC6i3tKbpZIgCNiO18BRxQvfn5UjzS+TXqGiK8vw3Od/ntm+DEGhQvqDEgjfdGhsUpba1Y2xB
JE9mLAur59yG0E6CzRYp8LBCMzKIY75eOniXrSUxhBj7FMbybZ03C4fv/LE7jU0WddYHL1ocwOdj
k+l6axntXRvll3ETHYtrimer8OvkDVBvg0WjmzN78F282fDaURi9uOkROdLJsMsf+LoDyNQWJlE6
c269C6O8P1Y8UGdmLZVvwzKlLZqvuIUaX/qf4hUk1FX+wHrZLSyTMyvyXczZlutyU1A0mZhIw6zT
J9XOvkDzROFDsqel4vGK6Ozh6C7cAvNXzK9PSLIhAdNUNcWYndEIBysCwnjoaf5sJmUJbNy3AsZP
PdXWDX71+6lmseQ2cm5TyKJBd8zk3FZIsd7PMB41fTeUMjTb68kmLDhoznj4NVLeawvf8+yqMSzD
xM1ZliV5VqaQIyPLDBf2Qw1QHNZOCTchjpe8Cs4tGkXUp+4c3VV1buYcj5Tx84zSVgPpfUy8FWoJ
l9fIuatBRn6fp6ZlTMnibF3WSpPThdZZ/gf0om74VNht1yvj3jh6B/Wpt4XteI0Y9z7bGXfBZmke
zy1RVdRlTJ50nYf8LLwpZ5IoxxCmktqEPQzKP4ztpECUQPf+wSdTeVhwB2nyVOZ8vz70FvCeoMG8
sPrus5ajCeiJXwNFXQhzdkSaSEmUWiWohtkyDPKxkMKJAgY7Y+trz6n8FWDjwfJ+XP5yZw9KwK84
LpOpAgiafshJJqRrvVJ2nh/Zyq16GNe+XX0SHtSVecsX+9Qdlwpz51b8abjZpm5S1ZTaRuDOCZSX
MaGFKQ9btKrW/3JYs/kzzTDoB3xa7HDvPwW78diuclw4p+M/2yw7b8rT3zfLjWQqnXgike0bVF/e
T2OYk9yBnI3wVtS3whE9ti0Mm616z8HVb2CcPVjH6ADufJd+dR/rAzbWgbyarPns1Pm/cpc+t4JO
f9HswyZNGY69gmqf6qKAZAOQOpp744uLIpZdgXVf9RypTnoPFXCx7jurlbwd3aexZ195iCgiKHCL
OLrRBqz33TWdUlt9KnHBctCjqlet474oTkQRCkbZF2N/+fOfO/E0is6Krioy/rmz86AC2BPLUYhi
YRVs4R6vmmApwzgfghIGNREqsW+318m+qRKObaNniL737ClXhXV/eQjz6uuvObQkKq+KhtPqfEUp
fdcOjcILQqUR6nDT2+MuOmi7yTWv3vU2UqzPdFajjblw9JzdoieBZwtHQ7lDNEvkBoX8tTdfZfmu
NJY8os4uzpMYswUSAidO24AY6VW5l9BMXQWOYKtIvK+Ug3Awj3Rg7HKTLDwfzn60k7CzUwGIYBtE
HWFrRLtHZDD7fmHlnV35lsnXU0SJzHN2DoDL76uiMaeXwmRq2u5w7NjW22phIGeToynFJW0wQEzp
s/cld30eCwDy7f4lfBKd6OjXrA/BmZpIYrtC8vVTsLgyzk2fDjgLPQgyPkufDS5otGAwMkwZGnDj
DQBCs19fXvVn1h75Ok87CoOWIZrT9J7sqjEYah+IIl2y6jmWYKuiXFO2C+2aM8M4DTKHGIHLZSC+
HiDahBLssWkX3v7ntq5C4wQDGk3B6nqeuQ5VKTdeDXgwje23l9VWxt3zaSWnnHywOVdQ428DeCaL
ryx5Otlm95ACCEuXpmYqMLrZxopA6AmZOD0fN97OOobrxO43cEDs9BFF+6vkujwan2Ks11HfRCj/
uoHn9KgvTMC5r2iyAbQJyIc722ydyHmji2OF4nKlj1fcmdvGlx8F1JT+/mIxdZ32lK4aimrNwox5
ISmA1AM7BAsAsmrVIfim4R9zOYx8br2cxpkdiCmYXbqHxEE4R3xAaAc9vZ3/VN4VW3Of3uKeula2
yjNkSIAR11AzbTQkr/PFpubUI//4cU8GPPu43LimioRcQK5mXQEvcfq1bqNJSokJ/emdgJnDU79N
MSq4SdbA7HfqffhpKdc+d/Qop9MxP0S91gvCftKXvSWvQJeGhtkaVZMbeY9WKAVBu1dxcV+Ke35R
/fW1Z0cDb2s9CqbBU6ECDIMvb4WjCLqUl7/2vFE/3bsnwwP3ODuCdEB4raZAj9/k+/IKoslN9zBy
lnO4rrl0fw6bZg/PCE7z9ZKf4eUxavOXGlhHtfdExliYjwq2rsVdGPYLAzxz9b4b3+wBYyYePLaI
GDFaLGkIM198Df0nWG4LgS5vG02cJWE5QIwWoHlAOb9BbPI6LxeyiPOzZYE00cFy0Ex6/6XksYax
YHJZtOGV4gbrjGacgkL55QVxfhh/RZmdMqai5YjncFv0+WsaDHZZeuvLEc7VHPgkf4WYHTDgDSUp
iAmh38s2Grq0M9dUUe1hPV6n99XucrilAc1OESHu3QRJnwDJ/W+RdFfmn/7d3z87H3JFNLCxZDRi
qiB8SelbeLgc4ewSNiYEhEaLW563Vkyrz7SuR+VTaiUQf/6qbr4L9atHRfFyoGkqPtymJ4FmKwwm
TOi2AVPVg9VR3Cs8CO00++kZKJqiZnc52PllcBJtttLaQjM7Sg5wDrbeLr8dj5T2PiG6vNZp6lFW
vBzu7O45iTZbdHAxeaZZRJuUyRCFKoHbfr4c4vzNeRJjttQgnsRtaRJDRjZZPCQPqhOjgys4mtNt
i21iBzbyuHZyx1MYkd4NPLbN8r15dsGf/IrZglTgHCpSya8wRihQqEvJTby5PNIzaT+o+r9W5Oxy
Ak+ea2JFCMT7d1NNVtvis7TciDib3pkiOBWNupClye+PvECGrFikxNFu2ytlDXLbifbmCnFBWhEI
VCwsybMzdxJudoRXcD7QHeIuHLLjSIt5/H552s5u5JO/f7a/Rq3MvC4RGI4sTwQzx0fDWKpQUgoW
Ip3Nyc2TULPNFWRIlDQ1M6dupc013UvHOKII4W37w5SRTzgm/QHc9j85bE/CznaZ2vFGtBouQR12
TuOh3uk9Xp7Ds/vYVCh7am+wsFm+EkuC6/oh38gfNPiHtxqq4a765XKQ86knTfPJg5ardp5rh+hY
qYFL320CD4ZX/d14q25FW9mgdOF4h3KHCw2yyrGNScgm2Zg4it0uNf/OncaWKGJVy62OsfDsE3Lo
Q2FGUMRGkAtdVd5W9CH0+DpU0ehf8lQ/N62nwWYfDkJzMkbTh8MJEeeopwT5icRamNazq/I0yuyA
HKq0V9C/oaLz0h0Ge1yLB1RgbeUoOMMdTu79MxKF1956qXp1dnQSAFhzuo2pXL4/R/Scs6xWmUoj
vqrC57iFBv1yecmcvc4sKqFUsCcL8jlqJK26eDSnVzAtOHOL7dsXy27wcOT1K/I+WDqrzrWGsf81
kUSgy8GkzkoifT3UNYwI5vL75ACNx9ZNetS+DK/0GzcoPkOQ+AdX6GnE2WkswgZvQ4FZVDO05IYf
KPNh2zYsJCFvXaB5FnIaZnYK1xA6tNwloaqcmkM/vS2vREf8lG1Rd70PH9xbhDptOv93zSMam87l
zzhdjpeCz47ooVZLS5iSEs2PjlkmXsG82Ck1zsc+rIiCR36PJuLlmG+W0JeCzna626l56/oEnYTv
lZ2+ny45zER40l6OdHYfqPLU/gAoqU3I89N6E7TUwSv8aZcHkEIrTFta1YHxb18Oc34vwKyjVAeg
VplXi8c4nTpwJJIhOm8TXwSGNpdO3X3KCrgY6fgwDsDTjHBAQBv/L1+Ed6P3Py//jHPX+cTv+/NX
zM40X05RjpkQ4GH0yVBu4+Lh3/39s1MlFfpOCaYsyLOar24gPseNuVAWXxrCtFxPCoRB7f3x5qvC
AIGIxzxcqKwuBZhlclpVQ9yTmKO8glojhHsw2EvL++xFptGYgO+gwJOYbWhdDdGEa0h7sO90zG3y
1ZxAx+upuU1fCDNXe3SmLtU/qOwrFt7lE6gbgudb6eNk8rJikJqBT2Tn+k8FfJCORyu6ZgvVv3Mt
xdMw8642KgelF72ZMKTKc+Riq4dhmqdSDW98JPgQGEJt95gWyoPFDbEKlPAmKV3MOr164fA6u73/
GvBb2/pkwG1eoWRZT++3ckC674seoN4E9evysj+/u0/CzE6RalSAk+ms++5gbqesPD9OrUbKVI63
1taXo02b9MPZeBJstnj4bqkJPItNlv9MMGKWw2cx4t7xhoWdsDR50045mTy3anShHAnUypRVIQJq
w1ckRBaGczYK3AIJKrAB4WB2ZhSlHzXBWIMt1V/q9EXFuGUIlIUgZ8visE3/E2V2bEhSbtWBz0L4
Ey9b6td6uMbo/NHrHRiHpLDAFZxmI/EYiLHtgbGJ+AGysiIaRk+XP+HSmGdnTKIruTRiI4c2yZWY
kYQB0DfSb5eDnM8t/xyzKc4LmZHkesIIVs42r4fnCjxGujH31RqWr61Mr1NAXsLGWszDpmXxYX1a
okSKTgMAoMT7ZSOz4X6heEMt2kYIbPpYoi4M7UxSgsgwb2DgLDw85ihAWkd132tMoJx7tKJ8uRDw
b0y1bQXtB8HjAPm3VVOJ5gZ1CxRSswBR+Uwd131iIY7sp0xBh1S4KCBrLPY1jIg2lu7yrmgf86Yz
F7KMc/kMQDRQwFQINOUDw2S0snqMYj6FvHW3+SbZol++D1eYy+8vz8yZlfUu0OyGTzojao2U2rw4
6t2ErjebeO2RMi8cear+8RiCqAfcxgKj8taifv+Zh8BDKcfDGCnNZWlyBQsGVMNEMYbnW6sutZwh
hRdao2uMvqouiI+lXOmvAxdTt2qNCBlavx3RtUKhyTyiI1Te+2U07NAnwdpVVlyUR9kotmK21Us+
utGNxlLArspCMSwNEfWPAtqsplmM971qjas8x9wNOwgox1qndfeBzqESGPjDNwqVbikU0p9cgGaz
GmuPMqth6ocMUVbk5BrEfXvUdNMqFpB7w6akM4sBR1gEs1ALbJDqc1vEEwUArWpvbBCAwjR9EPtM
mrSDlBpjcbRaVNRLpJUxgnFBKiAKbs2xNkGMJpHyLCdytwFFn+yDIBm+JHhtHmkT8laPDd37lHUW
esxtXksPOKMr16Y1fLeyhqZ4qRfrqqjlrdIE/UOdBtGtLFr09Tw8oqsMMNzYqe1OQqhwJWkx7nxu
0qH5qJbtgLuMWnxPxJZ/K/XlZJ0XD1clEr87ZF54mPWQtN2ykq9kMx2FlT4YmDjUcVm+oM7p/97h
/rLrS19+qBvJQlBVrW5HqRThZYVl8VUDiZg5hS71lDbGpkeSjtcCKv0Z0vAVEp++3PfrTpUlRAVG
HfMaKTBugiBHAN5z0fLdapYw3PXegNkf+suF0uI6kMaYZIeFYiAixmb6YeRdXmH/oBnalYYAV3cV
KrIWwy4CbupovoLWseQXvrYJtWIojiNG93K1QU/Ew/hLGscGp24m6hpai7FJ8ETpVmGNyJOjiIny
0goSm9Eaw3U98M1wCRCHvRjleCEOtdxhIiIa2rZm+o5jEmmPYYPxQgE4d9dUGHsoUdhtNSPsMKwW
ons5SOM7Pyn0a0M345eQfuyDXjTpupvS4aRoVXQcYungwrrbaG4i7dJIi++k0PId+ALNnaYJhQMj
X175ldJYaIyHOpo5hunIQWC+ogCj4BWjVGnmIMWF8GjfBQdBG0JEyHJtI2hV8MPQXaZQ1jGhrsLM
x0JQzPdROA6y3RhRiThjoe7FQsI6DIj6774gl/Dbm+YmBonSr5IWW0xFtFChGWF0G31UrDtuAHdF
VxAFoaHiKsmH6EkxWgwxukS9biQBnaeKSoNvG7XS4/w3oPUTo427VfQIUVi3i4+gTHH5CCdd9sxA
/fjJtWp1O0ZeZ9zkpdvcIs0RvghKJd+YLRpXZoZ3UJ3i44NEUbHTmnxyqFGs+ksWp2gvIe43eczF
8F0aM+2O4WDIX9V0lHFC9d1nscil9jBovX8dBjrGNr1n1UdqW9iTB72ffU66zNuzjRLcHrJil+ey
wswa2udEToP71BfCuwkwcl8NQsHbTJTIDJIcwyktaqodti7KjdyU1h1HgL5CfCjbqIYX3rkiJjBK
YmGV22rWPglF/PnGUnhUUje54SwargQ0mva6pwdXqpgIa9SFlF2F2oFdcRD+LLy224idNCl4xd62
EkVr67ZecT1EY+0gVek/tCgdrwOvF3etMcTbOov0ddEE9TYrVZwQENi78gNNtENEmtZqXneT+LZb
7806kWzDSqqDH6kljfPW38hy2ThNGzTbTjLDQziymNMB06sukCmb1HKiwsSwPHRBlQprWwlxrJ9Z
6I7GqpV9A4PjEHPk1BAeOkNvcSzrh09Fk2OClWuRhQny4OW3pYs5AIY/ljNgEgMVKx23gWDl69iv
0aBG+zi6MvFquA66YHxIGqF8RkAVC8wm1pVNNYwjIqJmfcCYLv19HOP2cx2k1rrK4+bQWZm/HQwP
2m0fqP7nrkHJM/CEWsXOwdQdZdDru0otjFeE7egRdmroYkSqxk+ejvdU2iihvBJyCA0YAUhPSpOi
Jaiozdc8D/DtzmS8E7TU719LIRFRUZVDLbWjLLPaTalFCTKHdR6tA+QEHwLJlPBHGEIMmwcFtrHU
1lvdy4a7bnzt8gTtGDHsv6ti2m3TIfEjRKBL6TMKdrG+DszA/aSZPEBtP/a1p1DNpTtOc2kbFzli
mSKVF5Cm7k2cYcumNS5WyNoo1Y6QsARXRifLey+U44NQNdhlCGlz0CsrRXF4wBzJg3DnYNJlOTlK
pI7uDhZWnYWZwz63cF2TXOG6HTrrinwcM+auFPepUqdIPWCWLojFeNOJqYZHsBZsfHMIbxpOQXi5
Pk6yKTq9tznKmHutM9QD4sv+RsmxUqvjpt1ldYh1blMbTz12kbqeKasy7i2gA111LeEzsyu0Slgp
euyuu4kW0MVltcnCJr/G78pFlZsFVjaZtpJaudlzCvRftLLXdrXmac9t5kdb3R/Nr8ABYWaYmonB
ZalzhLH7st7Hva0ex8OYt/peQ01vb4Umuhe+3uHqXGH4bdboHIcjnr6phHJzISJ5m8Rs+T5QlFWV
KLjFxk386npGdBwjHaVREhHVR78dnQOFMgRy4iu+WHooPHRLVcBFjiBqxU4XLEriY6wC1UBvECHn
yNwpFmp4aeEGyGuU6J2LSoU5AIjJHynKj1j6mnH/VY995RqEOmbjqpn8GNkLOF1nodP1ZLCmIigH
XQyVv91RlwFKgyNBXsykMjGllydPvlwdwQ712KCqmND3/lEWsl2AE+LlJPXjC2GKAgwPhBIcnvkL
weRN2YSml9gisvydeAOvdiHCmRc5IWCWAkd/A2HNHiFe5pVploqYF64x0dl7w3W8sZxuI3FrHMPD
UhnxDCbmfbxpyCcTN8R5W0sDE6fdQpRXrsZVuAYmtzEgZTgIHCBktfkDSv3/FUn+JwXQqVTzfxY8
e/zv/8r+x93XJn4nRvLHH/tT60z9TSLb16mwKQYMEp1X9h9iJJrymwTbH97F1JswgOidiJFYvxk8
LxROU13kD0+A+P+IkWi/oYTDH9QU5NAsSKR/R4xk9oKaNNaQShFF6n8Un/lB79dMAkXIkxtLtMuU
xUI2L0v51gRo4HbfTybn7tfj+530x6zg+EcoHp6KbFL4exNdO1meolBFXiXw6gn3Iymudz2uQQTi
ReoMGxykHpDm9RJs57nFFusBsyfph9izYQZhEfcyE2o3OV5Q3YPmfy44fi+P8NxcUtnmzQZpxwR2
+H4uuREG5FuZS1XMrrtEvOH/e1Ha7ktUFofLoeaP+bcBncaa1ZJ8r+IoZ67toKzv5Sy+Njr8zfCw
wZLTR79LT4L7kMcrbt8YVnrp6+X4Z4dKP3wC/vKImBM23Fwqy6AgfCwBrQdeM5J6ixV2ltrSrM4O
6l8jnTppzCgXgim/n1VD6xqzpAKAxY33GeeJ1wGx58ujObc6uAZMS1TpvwBbfR/CV5HyTn1WR1u/
6Mm3rnnhgXs5xJkJg7U10bARECISm/30bFbCyNNzlxBkVitf7THOuSfJ3eaturAKz8zXSSQm7n0k
PQhwS2G321WnrmUX0bGksi8PZt7lnL4JnDjo3jrdW5lj6H2MxkskrUFzDRJu46RP1iZe95+9T9+T
fXaHoo4dYRxtLaQF52aQBx/AbBGcARfr+5iVMGZSl08q3i7O8vmQBetKqxNMoaJ+3WJ7shBvjsF8
GyTHNucipzfEpNn1bSAeFrfTqugOyQ12jf0aen61TddTz7NZ4/m4jp/FjY9Jy4/6k3J3eY7PrEnj
NPr8Mvf7tDZ6dlhhaLbUf2+lV2Wxq7sUZPrvJ0cyqm5Yn+JobHtxhbGSrzxWSvFqCeJS7fHcojwd
zezjxQbmHAjMSba2atc6niWQEuoV1Rjb38lowCA7ubBGlyLODmMpySJRrV3RFhp3GyJDr2bmwk5b
mr3ZsYHsm+WBHcK5oLbuRxFTMxnRQbNJl1biBBo4qWb/WolQOSZVUotVMdtuPY4AQqT09Mq6zBmj
b1kmOQMFh8BQbizTXVvleO226gZR8m2aCwvDnIZxKfpsHyTtUPYh28SGeOHEern1WhxN+ypbt5kY
2UEv2I1pPl1e/md3O/AyNFiheKDM9n5lxp3YkpGwMl0weYOH8XRf4N7200Wa+3IkbTa7BoRUUHMS
HnYIVHBnztZmiWlH2LuRgvq0Z2BE11FTkEpLfC0oJziVIggPgh5G26YRyxdh8jIXhl7YmD3O92Fe
4YIH4QYFZ7GMH9E7ApyrdsJG1RsEzHUYMZhQc1KMcs6/k7Vd4HvGA6og3iOMWNQ4clG+Rhi60DBt
jtTXMMwRkvWrFP9ORR9u68rTTBy5J3/OdXh1xKXiusfeBXt1PH+PnYCFiSNQoT1A4vI3olIKt+ro
YUsWh9JVVcI7k/Cg2uhi5N7JqiDtxLTtd5mi5weMIaWFnT7bdm+TCWlZ47ZG4USfy86EsN3HQWQy
K/RD/fz3QlsIMG/sfogw/YKTM0sdZMx60hh9yrV77d4HO/SW1hCyB1iMNe2kpYNkMeDskFTKPFHc
hiHxrNqbh2Tn3cOVdqBN/iO844cBztYjmQLWIji4wCPOALx0Np5yl5f8W0JzsqV/hSAVUVROlenx
8X4OZZrjTT4kCp1IDB2v8k15Za26bb/LneKKQ3or2eGutK3XpcmcHZkfAs9OMuwecqRmp8D5s+Q+
VQkOdc3CzXl2CZ4MbnZeqUpeU6wkRo18YWs9Wt1CLiedOzGQ0/nP9M2WoIDvQF92RJiI5to3TIJW
/o2+gVp+t0RVPhOLT6TyQOPxqKANNxsNZb2mRBpdseOrqWs3KZlZ23A1NfWX8HjzAgJf532s2bhC
aN6ROsWq14gdxKwI8CCOYXcb5UATzImdbrcoazK7Xt6CKjpvCOhTBtnkbC0O4VDj2taqtnov2qKj
TA4Tq+gB52PHetAxuMMiFIUsG1kJW9gvKeGd2QoKSE5I02R43LBzgKCqFMgGt4Rvv3cOZdODslZ2
4eP0TfVV7zTZSuJY0T8jGL2/vAvfRvZ+F74LPZeaAs2gNX0zhd50zhsK5xC+orELBiewg9WTAFec
hoHTw+E7DLu/CcT5NfHceCaiDCywOehBMAAHUblSbauLtRevSDBVEUsMWlNqyP9kqGDOQHlSL1Tn
Nb0BsmCg6KMKli551gv7LZ2WHcjE18i87eGHr8IbA3OEjbtKNliPLVYAZgnF22g1gKDIVqLZA3T9
/ZGnqnHUIvGi2h4CVQoqo2P+yP+2ckECXR7sxzOOd7eJno1uouNI4PeR9GAscciSWNDYO0VffAOA
N96j/y7I7JJwKdXgO8fHSyC0F5+rCqf5JfTxvIA5zdm7kcxy6B4rmjKpGUlnSxsViSUsLFe1Y8El
RpNy6VKa/rbZdngXbTooTi52Iw5SvFumedsazda3I6fKbGSgd8In4WsOYneDQQib8Yca2n8Tz/Rh
pLPnOfaFlNQHYvfScxLnxwGurO+1a6tYEvr8eDtNc0qNiH1AWjtXHewzXxm0aSco0ZWVoj6Ufbq8
Ms4FgH04FfZ0wH1z3m/cCII4DARQhwRvTg+I1svlCOcW+GmE2Ycy+0pGEJsIffcYGZsmuBrNhcVw
ZrfqVAknAVGq9EDJ3q+FSlTzRopazTbDR7/Br6jC2fQo8VX+9lDAhE/KPrrC82r+NaSiI9FHZMyW
lGolecU2T82N3yyhp8/MGFcbIaw3WuecUV5i6BOEUMrtnG6YN2yxKUZObnN5LGcSVS5QHR7i/ybt
yrrjZJbkL+IcKPZXll7Ui9TabPmFI8t2FRRQLMX66yfQzNxPjRgxvvdZdie1ZWVlRkbgyTQ9FmeT
Jtu+qiLWmz4K/7eQBY62zbZFvKAaYX0EPHu7xlO0OKx/GUQW+XqVZEtr9CSDFt7qsyN1hDe68p6k
j1+Pa83KLEAwIdpQlNOwWuH+0MrmW85AgmSuwaMXzg2gRAi0CBRGVDw7rwczUEBoGK2g0tUDvgKi
XyX+8/VApl+YObiPFuzZdJGoHiwr6kw4OLmf+rP0LdtV27U60BxnODkzW0MGWrUcjOUTm06tMmtU
0xod4G/aBgxZb5IFxGd+8xvavTY4O5QtmpxeS7RABDyAw9t0u2I1X/ceOX0a7ofPmN0eOZQhIc2I
4cbPyRb8QUgVtuDLAyxh427is/sd6kMgi4g2KlLInnGLpm2vPsozWFk8Y0eDNUbipQU2wCMN1Vng
u1CVuV5gKBr1w5iDDq1Ui4BaWVBkP79e4AWvhUf2PxamL/hwg6H8ximS2KaP0nEA8oV7wFAuSVIK
vzYA7/za2JyG7X2ZP1qbzs0HayJqzTiuMR6yrW/c2+Qu26VogQejBKSytpj2/y32XakWfSzhLO4s
hFAW2IWwr8DrfG3SMEdoPsGNoke4fGWPAxoo6yd6yEJxMjeIXDeK/9Z9T8/irruFokYeAsmx/XrY
8yaw/x42WP3BAQJoJ+hgr7+hMSR41XsMW24Ap1Zu1DBFRja6i8DiB94R6mcP0v9G7lIE7hBi3ygv
xv3Xn7DkkFC++tcXkOsvGFvbKaDYafpgiPQqaXlKg9aX8uHvrSC/DhY4yBGg3222XRUaQ2Q+wjjz
iG9JrQRNfYnbFZe0dCZQYUQzCDL5BNHC9VDsXAVAx6Ro9nJfifObtytv8Xmd6n21oLYwKSug6QQU
c9cGCq5mrV4x4KmnbqhTtH8bfX5HdmuY06Wj99HObLZ4zRrCUkjm6rSG6M4YuK2xBy7Ct+L/Ee/6
P0/BNCdzv4bONGg4TMROnzh1U+goArw5FSJSZa8ml7xUPdEIqGTXHl9r01jaa3iyqAQ3+sTIOTvk
Q+Raeq30BChhN7QhXWOUzU1drDWRLV1NU30NoGUkmUFZeb1MblUnddN0xI8bVh/0jOXbnNHCl71w
AohcWhuIgILfBCQnlwy6USvbZGn1wNqOVmJ7aqaf73VgJtO8A4QXmgwQ1/WhYxDfAgA4HDMNdZ2M
kuHt68O1tO8/Gpx5agMgX7MfYbBXs11PXKjC5CuOamHlnOmmQdAHmmf0xc6mVLZsJMzRgCB8KJuT
NKA4vtK5uWgCGAEViSFUYp1ZIE6FGuUUGBcf2oflRhStuNE5FLGJk4z+X0+YAwcx8fmApPVTwVe0
9Th2uUJ8V5foRIU+ZvfytYWlwcDboXVyejij0ns9X7pipoxqhPgc+j+jgmx5GW9BD7BSOZ9+ZnZ6
0WdnYFaQ8AHZ4MwhQQQzayGCSfzI6YICUFKrfUh/Ogw1MKASrDXUw9KowFgO3D0a3sDSNttoDGH+
u5ydP+aAVg/o8uZPmrtGWr6wnUEnPnEQoecB7a6z45uZUa1BXB7Q2hrANecptVcO6LyPY/Ljjj71
iU1iHO6n6Bi+gIsmh9MrK68J2Uv3DMBqSE/iexsiU70xNvURV+9mLZhdykF8NDwPmkv4xMTIYNg6
9eA80rw0sM+4RIoz2a3FFkshFfK68LXoXVogrgLOj46JUkDZdtv4g9+j0RWDfBrPoNy50UPlTnn8
etMv3CUwCDAMQDhAc86b8JTckFYclSghcsm9qo8e9Ar8USWUoT1mKk1g0DUygAVfi4oXOIlVC1Ua
LOz1OcvVykUhDCYz0GUPzNoCLu7xtAvcdA26sWZq+vuHCJWXLY9jWhG/MzYMyjvg+bLiV+iYe1/P
4tIhQxMOuFANSCqB9ezaDjWjVqnjDvXR1tpaLaDxEELTUJj/2szCJTm1/COSAeULKiezmTMHmcZd
M2rYHeiVfH+/Tfwaawu0lPK/sjObNivPwLPQvttxv09VGWioBPEvglYd9pddoO/nGoKb8O1T8zH8
4vXUkYlRH9LtaDg78bMa4lBDzCc9aGgNEgELI3+qzqPUsHKdzBEkn+zO4jUggjnySBINLDdykx/J
nwj6gTduaD2MZw3NYQBuo7p2a675sSVPCU2wqQEaOf9P8ZTs0f6RZDrqW3vjRgFrmA16uqnntQvk
WQ3SdVTmNIPzCwdAL4BVp3sTCZrrGa5bkZmisBDb7OOzDXUYuo0e0PqFvkw3+Ddy+hP67F/GZvG8
QatMqVsbEUH6Le1iT49PslvxWYt3AYInwCMnPS11nmcqYwKpeT3S3quHcm+hqw91ch8y4dv/ZhZs
buNbMGKs7Jmlm/sfs+A1vJ7IyOpAvmYAbkHTbjN1O0BjL7OPfChCp9L9mK+Mc8k3f7Q38yq52VZI
JWCYPIYat7ZXlAJQ98gvTZzHtThhYV/CpdiOaiKfBqDobOFQBeoHBazbvrCQFimLDXVW4qulZQOB
K55gqErgJp/nVFmVjxZYHHQfSrJFII+AX261ILm1AvsEOrmjdqMGU95ljYhx2fCEskbrDR4xc7RY
Oqh133GMrfPRKYxEFHzMz2KTbIwX8ihDFTSQAxpCAMxc89hLs4raloM7FkS8qjNbQrRfldBzLnSf
OYknzDuj+fb1lbBww0FbDvEdkgHmFDNc70kSQTMa/HK6P1bJoxsh+hpIdS7Bo+ClCYpcX1tbKFbi
2ka9HhLVSPPqc2JNB+rymcTzCVAEbUNC+mq/UeAflFCHVBjAu2PYh9QvH9Zrw59nEpYxRAAHIZ2o
zTM/BYAkGoA6OhQhIBtLh+zZqP8+igWnORDNICwFp7k9v8YlixTJEBKhcK/xXVqgIwzwZzVYmcTP
awYzU1IFTXmQ35nXIke1J7TrYUa/ZVv5NlV8k8ClHgSSAXvWPHOrg6dFf9Efvzb8OXyYKNtRk0GY
YuBJP9uM2EAGpIxd3dcKZz9S9bFgyU7r9HOXiGMOMvfUkbkHlaP913YXlu7K7uyKN6xKuBRJMz+q
ORSo7hpn5Um1PLAJLo8jDkD7zEDqqiKJWwfSeMLagtfxrS71GLTigAyMcqsU5sM4RqAF5e3265Et
5CMxpQiGVA0lNXQ1TUP/EGAaXWuJBgK/qKBbN23Q7BrfRaPec78vt1hR80cTuDcJiGbLTUg2CCg2
uzWAxtLsOvgCPPFU8rlSFVXoF+wGBlFCCohy1uAJuUJl8Tm6RWCLhqGJOAAnbH70nHQCTaQGjoVl
eVoDijot93XlbWUuF1YRp8HAwxvNKsBuzbYnmiFdN25rC9HtJECo3MY7ca9s8n15Ri32gtsdjO0O
QFaWZ+3LgD+CHgQoibMAYZ4bFMEaMmNh2FffM9tVagvZ5L5IIRRuUN8EChA02VZFVlzqmpVZHNpp
pVVKk6MAaPcBWqq9DjS+ebMSZi9sEowFVy8AFaA8cWahixyU0UnVDLWlSQADHel5urZ80/Jch5lY
NBNG4NDwWJ8nCl0ng0oJ5w6aPuM/GWh8RuWVcByGoQlK8kvaPzpSBCWHfLqBOKZtvCERPgO2ZKK6
s4zbpCp+ohp6owEz2+XoX4/WjspCIIBvxKtzQnTiNplHIFVl5o1px847Cth+AFDRV75BohT8i/mZ
nbtgAgPnp1W7nz3+hBqHssm0vTE7s+BqqFR0bVhIDssgaT3ij4/uz0QJtJ/xNtvLc4qevieq/T8s
f173a8OznNbY8N6IExhG4ssTOv+OhP7Kwq+NbTrWH1wgattplZrT2PgTsSatRKxy22ypPf71Ubka
zDxH3LuQdRsKWKqKR7xAPJHfWujH/toNLaRgrq3M3BCyzCCFm8ZTg1jabb3yUj+xDQcRLbTDpV/8
yP21h8VCWHVtc+ZqlKFkRa3D5sR5Km7aO+Rj/DhE5tv06s1UUwJ7xMm4l6e12Hhlg8zhsu2kHc6i
BHMKFC/ir31TxCtJ4iUTFvRwEKHCr0/tYlcbBPwjpErLzvZj5YGkP9tqrc9xwYAN/igI3rgoyCEK
vjbAezSp90kKtTfaBxFeY6ny5+tNMX3izLddWZi+4MMe1yZdXFrBQpZ0PmhiB/OuAP+2m0uPa2tC
Re/Fhrm1CXRuT72baM+djaeNjdxobd3Bc8XZTj1q2e94a4DVPA+HQ7VZ47ZbOMC2jfww1JcAnEZM
ej24vgIXg9sYoNDgoKQ1n7hmbxu5S0H78fUsLm1zWEKGDKQU0/BmA5O2GY0VIhloWiC3GajQ5e33
cciCfJc8O160Uy4CjO3lYS3ynbfSTAavLM8WsMlzCooGDa3Y6IQ1TsbFuO/8fG+EHF33P9AMHpbC
kynY9Sb2wDX/v7R9Po57lrfLIoQSbQLrnLy06qOp3ll05zi30nFXvNfnaOJ6nNNaf9ioZaTJSuiY
YWkmu57agcqV/cjWIvrFLYpsnQ58FHIFSOTO7GR5pY5kgJ2NtZ349+OwBUEhSJy2xrHYKisNKIvD
+mBuPizDLtxWgzmQ2Hhd8scZ9MBkq6/bxZMwUXCpJhKRELe6HlWdlkSnHOtkPgyhOBcQA8x88mhf
ppYyFtr7QFltE3rngZufdoiXTK8XF0/rOZmxNbgq8NUYm7oVqSeUkN+7nuWX/r49tDfxY3GGoCSa
tuUzCPd3a7nepSGjagMaWdTwkH6dLaRean0zZJoNdoRznG4jFkOe9ZWsiXO+B+/zUb43E2sIg9Bv
PAtAR3ADdOag2pCc9Tpwu7K9sy3ACtdvRuwepnmT2jhkoezARPXhF+AMD9rfp15N0JogO4l8DJ6K
5szRgQEPPXuFDjg5pISSFzwR3+Hs6DaIvoNqZlpi/vNrl7fwQESkCaHdKf3jwuvNtlQaS9n0OSLO
GgUBIFSgK4Zcr9xrOwsY+lvrsYFcsQm5DN23X4tthMg0fxrWquufb0issIGWRYiiAFE9jz9bJLtV
nSN1yDMr8gUVoBVqG+2vnc9kBe+LifFMR47o+viQthsVXcCAI960/HtjKgGypOHXM7o4FIwDU4nQ
8hO/7WBQkDMLB1nQugjasXsg+bj7z0zMojHR6m7a23aEPC+gagylbAf0T/7XRj67NEzWh3HMJstW
mZnhPER+3iR3vFew6ysDQEarVVYsLc4YPAzBA95BkDSLv0iHpjItdSM/HTag2QrA7xV8PZY1C7NX
himiLNcVrEk/grnTSNUX1RYro/jsqDBfqBNNUKFJVGjmqPK0JmCnMzBfwiW+PkjdQ34TGlZmBaDV
qKytz5q96e8fbtJsFH0EjfvI1xvF9hzmZqDGakuviKNjOoC29uspXNoO7/HeRAoylX+vzVVaAl6Z
EttBt8Aw1YlXaIN5Vr6WZFlaKXuCjiHTP8HHZrOYKRkhPWGKPxoCoCGePOpDsv96KIs2oHcE2AnE
TdDPeD2UjELroC+p4keEnYy81r0M7Nv/xpZDk9+/jMyWB8go1excJYKqdHKvoI9dNPrKjlsbx+zc
gJ1KR2M+xhGzyvXyzL0osbGSWlvaZR+HMTs5cQl4RqTCxlBWAIMkGx1AZtV4HrvL14vyOQQFku/D
fM32lxslLaEq5ot1UMauwa0LIqHG2aYTF1Hqbr62tjJ1czgIlL41rYtgrU+VnczLjSPYy39mYvZM
HxDNjHWPmcthgmsg6yrU169NLJ5JFE3xdgDYFLKq1xuZCTPLnCRR/KoS3y2NBkpdvJblX2qp4m0y
Lc0/ZmbXTVPVqQpSbJgZ9B/UlG8yT35atr0ymuUd8I+Z2YVjFpLGkYXRGElRenovbjVdnG1FQ98u
uOGKf2cLIBoA+hvl/U9YBXtMuKG4UFdTeJSGqIEBYd2OzUqbxtISAWEOKCTwTZP4w/US5WPdpujs
U3zXjjyeg8AM7InE4CuuYM3MzNswqljgzYUZDOYgsm8xZKJS1VpJ0k6H/TpGniip8TxWCZhwgEa8
HozZprFRVLBiRFEXVDw3np02PWsVWDWbiotwaAbpR2PBwq83+gLGaQJVTah0vM0/pwCGiVO0AfN0
0PnxuTzXfn+wHt8EEBjpj1XEx7SfPw3zH2PzrsOelQZiYkoD+6EAezmEYrKtdey+uzfg7disQaqW
XNGHoemzQ8x1MkAtBkOznO4OxaNTsiYhRJac+EcTswMMhCh44lwMKH4230ywBSC30fnpvoLYug+t
nRAKBQBwaX5912deFQ5BjP6HPnT/rHfELLzMr5Zy/oblzmC144Dxtva+/NM8AxIcii3E8ur7LiBA
1KxN8MLoQcDy3m4PYW1rnt5D3VnphjxDuwTipCqJHtTOvouM2PXXsCUL+SOIW0Ps09EAkfucdRjd
YiyiMkYnbH6b27shROfqrfnN2Ru3lutVZ/fEzg7zsqPBQqiNrjwLlgf6j/WZE+BKniSaAusj6I68
1mJHmpsvBnd/jGm0EhcsvJcnHW9UK4DdtT/DHXnJkKYgkfL+VlViEKnRi3woHthGesejALuan3ig
dozCZjfhpNbg7Ase76P9OerR4H0mLQn7SFZpY+fr+qOxGtMvgLCuRjmnAZBoREwaASvtRgd8GAmQ
ELyjPseTvGtBoetFB7MJJA/YzVpObnkz/TPD86JxjWeslVSwzcEIUz2OkRc9Zzcs2XS9X5+q3bBR
A6vYceknPcrxa5t5wS9hgpHxgdwGrv/5q8x0miSXlYMJFtBDIh2A09lqQmvRCATikHdH8uVT5Va0
Llg/VEXx6Sv5M7xO9OdWII5IdNo31Dd2yir+a6GFH+Y+mJxFtAPvoJqcw2R34z4kj1AkYmgod0Nt
m7zKZ4BmvXVps4Umj2ujs5vTxQvUUAoYnYSDJniPsR821kY9/L2zc6eJRHPbu1zKPJFiu6N0zE5h
QaYRZCAh/qs+M8fxwMq7EnJ8CtcQOOGlawEpiyfhp1ykANEUkik9Cywy0YuCx4TsrfiJGe2mB83K
1wHAp9M+GUPbmGGjrwRvttklCVVXiAlaHHqLSnTJhDi5bu+XbrQSsy+NCcVnvONBzo0IYGam1yWU
E6SLu8mpN3m+05XHmHwDJ1rQyTUN5U9bH0P6aGt2KesVT/u0gC270vhJsTVlq8Tan7+fNwCFpqgN
VaxPQW6kEUtxqpEGwkEXHPsjrJ9j9NeeYhrJByOzewcU1moRCRiBeN83BqAH6dMVAM17VHAVk8GG
qdlQqDJMZEbn/S+tJvqeOhYNCMhYTxb4+u7d1oIynCZp02zBiGxmkFCwBNFuwHmWiW/IJ5a+pvLE
ClMQpD7J2iSveSrUN6tD+/cWoDSC12ajj78MgNQQfxV9pYJgMY6e8dhJXhR0IWzUFqxEypDRS5uQ
HzE3jZ1eQ7sAsgRgSp5Y5H5B47s45GrC9gUkqy+uW7O33jbb1XbGpUOA8uHEnwlRGDR+X4ffSa3E
pAMAP6jeOHozH+0D5Z59bx2t2z719FcVGtHrtV/yKeqfph4AGjBnO1Nvw+xdFusq9O1tyoJRdqBq
j4VI3tS+bg+2TfjR7A11P0YGvakbgS1cDPZtkhloei9qU3iDJqPNSG37VJsmeywSEoyJ0QeFm1Bf
y7PoJYakKvfyoSj38ZhD0GNU8+xIape+5UC0/o7VKjqlAkxMAR9c86lRrXJtaqcd+ml3gUUUMsJo
eVHnMWmnVQWHngCOCXZvopfgiu63YAEG7fPPrw/kmqXJK3zI2uFpQSWqVjRgqXrgerGLgDVtlAj0
wn8bDU7LBspGJNLeVdpnu0WPhG1VikmDskpwfR/LNCxG6RXjGpvHkiODc0Zv4ZQnQLxwPSTiRAA+
aCMDbKb1hGZ5kq4M5f0n5usz9WKAbgS1wU+ARFVR20gdDRZUccrNY+JwUNQbfR59y8B+dlBZik4N
uwd/dZRQ9TWOUTsArifqpAey5i6w4q7bt51teyYpc9T5ZeOjz/wHsfIyyDuifXOlOWxjizanODP4
vlF4ekNr0v/Ouqj6Y+qR4m6/3glLd83HMc28Ztshnay4BLVlqm4j4yU3Veg8hz0UZJV0/2/YcrA6
E1kcZPdmMY+oeIE00dTkriueAxGd7Hddp9tG++Vk7a+vbS15KeuDrVmogxR0JeO6YZDD6DZFlfi9
rD3DlCtDWjFjzup1ppbmmlK0LGA4rk2qeiktQEjCw69Hs3ReEQyYQB2oyBa/O8cP5xW+OM/jMmJB
0wAuSeIe+lTswDv6BFaM8j80Nps6Jc3STECiJcjjV5pKCqKnQo/2ekRz6EsWa2xWS47dBuAOnVUo
/n2GcSQgtkTGhQUGL55A/O6VYKMrZTDAH1OXbxVDruz5JVdhQxsZaLIJaDPHL7tg4AXgGAPsLOcb
kfK7wqzg6wXT0Dq94M0hgaoBsmZOndvzk2UAqNTEGBfAMMXG1RNn9DLD7G60QrjbTh27QxF31gai
xyXeqC3aourEci4pdLpecDHVUG2x3S3TLH6QbjzurJzbZ+S22k3aFMJHk2K6Ie3g/BgZ6bZKMtqn
otQz6F3ESCLSGtLFUJ05UElAX2OxOLrTYlm9cFM2OQhO0CnoFVaUB/0QgWRfTaU8VnGsvTh1AxpO
vazyYIjTBDSgTueNkXStTQd9820KqR3kbnIwMtWekJ32YKtD/lS5BUf+3+2aZyNSquaJR1ztgGkk
1X7ocSSypJCu1+dlcmhsp3MfK7O3ZYAlR0lfVoZHAc3ddy4tICMQpYOXOazYobBoPmd2ZijHsWmK
7E6z0zH+Gfd65bwJRVRoT5AWj5CqNeWxQ/h5Kp0BeixAU59UBFmnXgXdJpNS/V53IOEk0uFH8NQn
ocoKdkPyQryQxoh2cVu1IY3N6B7rFgmvjtL+yFyRnXisQ9WEViMkPbr6omBN9pDLMg9OZnc7K+sl
BAwscVRHMUJiLYvDMmmg8GbrJbQdxiILnK65b9RO3ccUlI8uaBHvIIcjEk/lI/oVNVL6I3RW/SGF
EoNncE+l4Dlzy8QvUOCqhe36SZVHB0uD/s4I4sptGnG2adIhDidcYbfJiCP3I0nzsJJZe0hNDcqN
mZM+2n2jBi1kRjxoOgg/Gxp2SbRetUNVpJ0Vuo7LNy3hDgQlnQp4Uh2/1tiTSkwq834ztFS9QGKz
Dg1OyofBSiucy8zaNm5GArXVG4idmyCzZ1B24oPRTNdv1m273pK+nefQQrLsescjqwrF6EZHkhIb
/st1/MGJssSHcAf5NhRq7XdpJmEFpfFcS5I7N21bH2FFGmR1AclibsmborQhtqOnSQ4UElTJD4VW
s3PGx0YFobZbW54TF/adUWrZHlIVEMopGNtGRI1+Rtak/q5WJqgw8kHeuDHTAloMZYiADlR2ap8H
+aCSTdSpzm5kMoOORK5tjbY1PWdweaCYrvQos9ybXLGgs941AjyyNXLqSiXKg1AM/USJWW8G6mpe
7eTgpUtiOxxokx06AMZCtFoWm2LMeai3auLnLrGfTTP7YfLO9sAg2G5Hk9B9LBztEcwIlW9Ju9vH
vOXPRDayClgOWRIv7mq+pWmThRSIvnsDEhp/YrvNfQXRs2e7TbYpiTVuZSLb4yCa5pDAjz8kTtfv
nBFqdY48pV05fMfQ1CBCl99FLxvzLJCgfIgaM33NBemfDFLWEKNqx02Wi/iOGYOy76H+hKYB4vZ7
zmMQmUxyFqNTQ5GKVym91L1uB0XMGGaqUIedJXr7kEYFAp56TNRbYlfWoRyNaNNrUeWPRVNRT9Sc
X7oxB9pEqMUD4Q1DMituo20XaTyo6Ih2pCZyj9molUFDIjt03NLeWN1AbqFQEvl1JSb8dNaHbcaG
Ggd1cLZCU7J7UMxUr22tlJmHzD7aoiHWkTy1oyieukJoRycmrNgMjV0EJDYsRGOmcnHyoQ/jymb3
UZ3F6Igigu/LKGmgrWMqN52RmX/02lW/VynOIt62JlpmaUraoBuMCO1nrqig3l1IHy8TBDulrd+k
WuU+Qf4MTKhOnQeRWmuQihL1oSoG9w7oF4SE0hjuWcaNS5k10Q2QvMNPpUzUwMEb5eLCzd2NTqZe
ElCwQVhM1g+NWRsbRejmxqibakdKqX/X9L68pezNbpzm1Bgk3cXgLwQtb+Kk20pLAemLCQl6ahY7
ivSDN+S5FmjMobvWkDHE8Bjrngc7TTfUTQyviWM30Oq0vegSPOUc0PACWwgQvZoCpgpptjbe2maB
zg1gM7w21v8kwDHd9ja6AmrbKW8trRQ3Sm6aO1fl5TcOkOhjlhDjxoacI55s3bCTpZB+IzKbeYVT
5BfEv9XZkYV6L2ug4T0Xr96dhPrOzq7QncmFcq6T1DgMVkJGrA84doVwYkDlNa0NRkPvbwHaGsJS
L+V3mmb8FdE3u5c2nLsXT2wdntUrzZ9CkdpdPNqF5zYumACRo0ebtaM432hcDhczHW1+HFM3CzuA
TvyMNcYxTSKeT+0dyp6WuE+9WnFKP7MEutdIE+lhgkjuvup75djiNvadelTvHJUpz/i5JnAUFVo+
ecnGIIbiATZKnFnQwipGNxQxhVIb7WtoMClOikNVusYOLrpEOZry05jqxj1o8I3cd5TeuZS1AoCS
GkOUm/dDfbaiuLtNXdI/iGjI3upIVLeVURPf5EiUeS5UYZ4g1NZfilICiqhLFU6bjv19h9aHR0Vn
zZ++NwrIDdMyelBwy0i/akn+UMf6GEo7Nx4GMlbf1Sb+VQFsGEYKsHiAxjW7Ojb5nwqaQb9ZWdmQ
dmut4p4KR2y4lkI1kY6m/khtkTzris0fILulhXWZlCAvUaXmxSgTBNA7svYQ4OTQzco14bFUsrtM
L9pDnJXVY9uKovYy/BzkOC2ZnuqMRG+mOeA0Ak6HiAeXoQ+a0JL5ed/i8oWiz6HHyhxSLclCPSbK
90FX3EujFRT0YUkUbyoVcp8gcaYNbioVIjMgjd3RoeaXIYdqEiraw0uLidv2XdeO3gj1HS9htXN2
SpxwT2Mx26NXlILtEApZJ7PuyrtYKVSoRtXq0WxEykDNkhs3le6eatYeWW1cCNtAZ8N+0JKR3ZVS
5Ced6Qzbq0x3owagqJHunVxTn0ZQYSYu9ZneJOcSyadNY9IR7i9VmKcoprrPRFN6I8fZRv689yzZ
ou5hUr154xX6NWvIKu0ic+j9iZ8ExZjWusm7uHt2Yi3dJVw4l8gZxiMSIP1ZcfB9YPtNA0uvNGg6
5eUuBee8j/xr/oyuGDfUR1s94ExWO9OkYitHyiuvd9rmhOZptIdCCc1DyYAF0jXijWsr4jHvknGT
IsIMpNLiLsps98V229pjUJcLuWPXlwiF21NjdWhxHbGEFG+hB+id5JcBl1kotbp60Vja4eIR9i89
K5owqoh+zhCsPuK/mpcM4l5BYiX1TuM5vVH1pkUJKoL4oczs4hbs3QCmaK3YuHKs4RXy9klqBJkk
2+T9rjM66kL1SldBZNvb8UE4VXpP27R/NOohv8Hd5IScDPa3WhdJYIDP5bZrgBb06tgxniCcmQf1
kMF3GqJO72voqjyhfEvPrdpUd2joFYZXjjzbp0KQvdMU7q0xCCc0mK4HdV0XYTVmv8yioidFRuOm
ciAuifgsD2ijDyMCrjK9d7jsPZGY6RaaJumWYj2njHB+YzBnRASfpPASlONfdhzkcl5nZdNHu/Fh
kgy7dwh0MCk30q3i6OySqZLsubQHsB12uDcz4AF2RjV0OzWqypPMGnuPmM7C7SuQwmxZ9YtSwKY9
FFHYoR50pPUHzGMcViDF+kbLElqEycBCqrX8jtuJ6skKJDSloiSBUHoadrU0AlWj0S7CEeqUvAp1
qeUnI2IIyRyq3jeK5hzivsMsMMXZxFqvHNQ2s3fSaIsXoUlsigEaZTRPjJ85j9CLxNt8p4LoZgNZ
MHmfgdjv2Iiq3+ERxH+DbyJ7IAkrQrPL6yer7JOtw3p5wzvFtPx8pNouFQ2/d5oKQFtQA0QeHiCg
SKFlfzSKMTnn1ESQh8OAu0SLC/OndHJMQj7qIHV3Dfak5CrxSexoW3CTNg+iZK73vj4tQUuyZ3Rj
/1NIijSewev8RpjYToapdI8dMoCB6Ec9MECh+b3I8Apr3MgxJneOOx+kwzTfW3VXbQuZFVsI4YhN
CQ8VZE0OvbyRj9DjTKyNpfyuxC/slgzhpoDr7nWd4k8xvcR6Wgx4pBljiWpCg03RUz29g7xx+6yB
HWtvAerrYC0Y/d0MPao1EfR/7miWKvc69q8ajK2LmnHvWherTLRDrzVIVqnmkL71fTvuI6Og3wFj
tI5m1hePYKjQAsZx5yO2ZdkbiVHx93Um44tF2mL0CAHtqZcLnUI3U7OJZ1kKHqJpUqpBTQryaMWq
C+E+zTibqTXe9sjH/QBSD5xxVuey0tOEwka/6hTnJ+QpKYiwNHSRxmrsBKBuQYG0VqeIyHX5sZHC
+NW1k1I4Ipa0DIuOmL9AVeSCt4i5IVfT/mdd2q4IeR/TX3TsXI54Hklen9YcQq+GHpEX1RFKuVPr
yu09ze6GNzhFA59vZwMCQyTwHh28JzofT25sjFGZHgUmKsO3ORujW+602GkDT/k5KaV8wVOg/wml
gQ5gFdtuoeiWNfAV0xNhK5RBOQjpVvVBTSk4dA0hysJ3oFEKCblWRLeqgUewb9hNbe2UhIh9kaiT
zGBdjAD0kAG6232E3Gpt29l/sXdeO3JjWbp+lUHds4beANN9wWC49F7mhkilUvTc9O5tDs6jzIud
j1JNdwYzTsao53ZQgFBSmh3brb3Mv/4/2CtlqTRuqzsJcbhS2Kk7WmGer0JqgKTpNWW87XTZfxJZ
F34ywqFI1jnykvUmHsrRohm/hH9ZNyI+g8gGzUuM2rkQAfbRq3uR42RqSsHnq5mBbeSsYOv0YtPr
IwefyXDc7CkZoy2W089WdVuPiisEOuFu0lf4Tb2h9Q9CytO7QikcchpahGVHYRB1XkMnAFj1Y8qi
2lYY3iYWG+ZBCtrdcVpirg2Hu7qqk26g70cq+lfZShQsYF7MGr1aGzwg4Bi3ntmOcXEDKqLO3SnO
9TmxnmvlrkeU2L62xyJ+1u0y/GRPZQQkxcwg5A3I7rYer7Et7boejQsojYPaOTMLeOsv1BLFS6kO
tesOvmouQaj3KHH5sunFo0+7Uzj2A3KkTeXPDFyjj4ZEEji4GhkwaTzbsOFI2JXw/OKnYIZs9/Mv
UMJ4VWZ811ruUQfaGAGM62upnvobDcK1zgURG/2AsVMt3Zqi2gOyv3nkiXGwbqw+GAVeT5S0q0SZ
uk8Clll/HzQJCzhCKx6QnJRt9lmCug1bamk7qLs4jDHtMNtGb5Gp7f1iDC77pG3CTe/wxcCsOMNk
HKmsTOhn7ISTRtNKJtiHc2kc+36XZZqEz1okwXco0Pz0Am+O3VZDzXFbZEEf+xBRC86yoX7pY4XD
k4Rxs9eSn59UcLX3IpWjZl0XMmdCGkR6ZxRTa7tRihRjx3useZKsFep2aom3vFKHss3T4k45KwmE
n2bktr0WxPe9Z5FdOHeKtA89bahrIBPq0MYuiq/RU5NowTclrkTvpnathK5ZRv5EurYO76TBSC9y
kv7aJpBS7YuNdas83criK0WvzHrv5xodebVwrHidzycWqh4fbyjvJbR+Hfuqy6mgrsJRbdHLzAyS
duXkZKtuIHPg1iVtxW5cdOW9aPX+1UgC1JzFkNTnkiqpXzA9s1WQOX+BDiu0ayn+lLmdMvjXwGmq
z12InUGKl6tT5eUw7YCqIuOalTAQuTEEzY9BgJqZbjXdy9R2ieNZAn1tTwuG/lWUpglBt+9LHtQs
OClTzg8IRetfZ76PaZ0ETXir8/m/Zqrl3zncmBGJsFJu587j7CKVu3YNJk4L3TiSY9MtNAjfSlMR
Z4avOV9ifNdLxeaGoiw8NQ/mKMXr0azbz62m5Z8IhIJtQyo2XvmQuuluV1eQrqLEx9NDWH+fqDNW
yEH1nHeLBMq5FfbpvmuhrmirZrivQyvemK094kXpTlm7VR8YHn2M3VUkDO228EeCBXtsi85Np6Q8
g54ie64y+mybXKouRitIXzvdinovspr2rswj47bU9RGb3IcvQD/6V0utSs9WDGWHxnjtxkIEoQtw
M/9U2ry+kuJrlRdlynRlt/3wxPLb+9rqCDhpJXGr0SpWCm/JBbLSFidJti8RDE+3dVQ4FxOdWSsy
cvIOFazQw8XrH2RIrTcUqtJtl8vm1ogDZ1+MRXsbxk55Zcoa/n0hGmld+r5AqrU3nyC1tdeaOkIb
khCs90TbF9mYTp9x2Lg+wh+ukySt0Eo1KOFojVTCtNXRPyij6W2WdrkH81bC2TRQU6yq2m0aYe8t
tcnOOx+J1KkdcejjsdiVkyKti6oKt07X5ZcDgqoXpm+3Z4HViH3eBOmGMAeGgbl7RR3V5qKx0+TM
1Kt8a9SZtAGKqnokeO2X2YKTFbPlsyRz1DM9cILz2vSxDaz1YxcgQRvqpb9Xe8Ok/thq3hCm09rk
vHhBP4TbcrAMNya5tGq4tPcKebFdFDvRSq3kbh9PMEM2evqD4t9z7mjVvujykktCKgBeoHAdZqrh
2YJnLx/98maopfDWHjNzNUlTDsdOAWbM9hElV2yay8oieKKWjIqwniQPWdj750j8tOdJAarAsBOU
4Lg3tB9QeqYBATkfueOj1JrSxGvS1NGKZJy66tK+vyka6VE4It9WjtrseYvKtUFTwVNM1chLsrbf
YFj6zUimjY6rZh3XnBIr6OqvFSyi+qpQbCLPZBIbpdeT86o3hu1g+uJmVGMkmydz+FwQTkxuQ21l
qyo19P/VANAN5eWdhDT8gyYU2Ysl1Hl1Ef2Qgt7fm3Kqr0s1Kq8LOE3Q1pV7l2p0tRM2ItxFFcH5
jK3qWMFRqlaVUuCVVkp97jRj+b0jN0X1dr5dvSzl63JM4+tGboOVABzxuZOkBHVDoeRXjYLAVWtq
39IY70MJUvssicLoolY67amvquy8cnIgno1efwo6NfNyezDv+tbwv42SNKxjK4OkA7nuYWeQ/CKZ
ONBmGAbhRaqa2nkr+vz7aMxoUgoEl5Jh5JtOQ7FiIHlypcZqfj75PlraSVk/D6U9XGqD2V6zJfbO
COr4BgGmVxCU7ZllNNWWYGzc5U0ywUvihzC8GHwgpJnPU0ehlTnKq+sonRO76tTDD1k1EhxJHSbd
KZrwccwt5Ql6BtrlpMhYhZEl6XjhfSyDJxXSprI6YzfElrUKlOER3p5x11qjtEE4ftiqQ+PfAv4u
3RAMLjZEjzehWVI5Hurek/So9Ayj8c+dFklwtwSRcKa0GvIfytyOOLThLmucbtvpcbK2g665wBXq
zuRJIU0bDVxtzA7twlVdehBOJbtOncZzPStGMv/W+CJpivxSNdr4QyqGYUPYRxVTS9QCxwX56RWO
ZXCT+pWxCUQc7EM7jb8WsZSfwxCLJviI9jEfPE29sbMjr5QlWk6VJNrCgdG9RHr9RZnIq4PX9ldd
k4n9OEn1HdDQfJextMJt5bZzvCrv9c9ZpnIjUeYKzqQW2v0Y3NDa8St9l1H7uhNNcrKp4D0OD3wC
DV+QGcFzoSIAewgboKiFqnWdhV65Rnb5or4aX4fzagfGEBFsoH/qt+j+FKbyWNHY5nFD+wH4OnXI
wzGp+4wAf0ugCkVx2wZAoUk8bsqKh/FEFfJYdZ+kNshYuEDpBltU3ONU9J1c56GX7uObgbR9uYp2
5XZsPOMqQhtRq9xwAO487iQkE0/xNRzF7Lwdfrm4fUnzniYowtPCrumQNVBfqvYReKkHlCjP82u6
ny7iZwtIu7hH9htGp4Hw18POPSb37bdTslbHKr9vPtBPgOTbOjodvk44sh5VNz+Q5AuTuxNLfqxU
/3aIBXjPkqs25lGZl1wnT5hvcMXqy2QLJ8+L7TWg2pu7utyR6zwFvH7fvT+f5X/u9s/2hTez6/LB
DMp5t2N9Pdy0O1JCZ/5Zek8LLRC14FW+N1398wTDiVfAOn9qu0/NfIHQykNZqvqG4ZuJ9mRKBOix
bzXrczJlJwr4Ry/Qm4nO2/xmoomqD7oascaUr6igBh71SFArLx9v5alR5q+/GWVU1YQegXmUGYKV
fEui5wSqxv/ZIAuUgEzKMK0irsigUWe2wH5V1WWVn+LTPDWX2VC8mQv6mnWKXvuMnssve0G4HW0I
njcfT+bU9VqYGycNmr51GMWk5IyQKJmLf2VP6M9zsGcztnhhUQoSX10CyRSCuXgYmlsM+1Z5/ngW
x+/RPwdZWomgrahCOgyiuele/VFstPPqOlj73viFzOEDNMreeD5dkgT5dkpc6egdogERkCk0ZTSf
Hu5TRjDoyy1DC024Dgx+Om5m0JaeSf7542keHWoWqlNodp8VLQ+HErYWG35Onp56z7rsso1jA1Rr
Bu2LHGRPH491dEmdmdGAEGVudl3YhlbxjXga5qKAR/dZW7nl+fwmNPtiQ9qr29kPBZYRVdb+XuRu
f1JD7djJfDv+wmKAP7JiskAgt/3HNHstTjHfvG9Ewfa+HWCxmkbsFKbcMMBMTZRv/Kd8Q/xBpWUz
k63q+trcFNs+XsWA/PfDtrm0704BoN+3py0+w7zjby65HLag31s+Q7rnrbc2s/5x6c3FILTaT3PY
HjtAb6e8sCm6KCyKUwynxMm5PqlXVSGTIM3O1CA9cVbn1VsgL2latGDe0QBSoX9xOLMiRAdIrkBH
B0Q78dBuqjJ0CVl3Hx/TE8M4C8dMLydU2lWGsYp4FeY02oQTalOn8Genhlm4CNGU1RHVL0IXX3b1
dtaLyAmVgs3Hszly5t8umqMeLloCSCZUM4ZRw3urgsyDdft4hKMTMSGzh2wAxswlFNzJAsPowzLw
6rhypVh4knk11uHqfzbKwiaqY6HGVsEoxJYrGS4g0Fkr+oV+/yWGWeCfk1mcMa2o5FSzCparfK3S
nBzq1SiUE3M5uif/HOQdN5uaRrHRMZe09Kr2uwVq6V9ZLMswUT2hP2EJk/d7Mpq9kQZ0gxWBq4XK
fSRgux2s3+5dNzWoxGiD1RV0SGi8ODxdrZkOSV9SY1XBtzT6cBuU5qmH+OhqgQqFhgZO4HdMrFnd
thGxb+DJZ+H3mQS8fnSuai9/Dnf1/cxmqew/Xr33rHbzrN6MuLgzU6EpnaIzYoRQdOZ9NZ/BXe6j
fZd5+sY5g/3m8ZTbfnSSdPk4MAYf6c0OQOWFYFzJ6VnZKssvWrRUP57VsRFYPWiIaZR837ackcgf
1Z6sYdlcBNmwmrrs17H+9wOtnfrv/8HfX0QxUjkMm8Vf/34ZvVSiFj+a/5h/7B/fdvhDf78uXvP7
pnp9bS6fi+V3Hvwgv/+v8b3n5vngL+u8iZrxtn2txrvXuk2bn4MEr2L+zv/uF//t9edveRiL17/9
8fw9i3Ivqpsqemn++OtL++9/+wO+/Vl54d/fjvDXl6+eM35yK6L//D/1kR95fa6bv/0h6cafDvfE
cmjsYA+Mubmzf/35JUP7c1YawXTaiAbbFuPkompCfkpR/9SQcJnbeE1oY2Gd++PfakHVZf6a8yc0
WKRlsHUKpXXC7v/6dDe/Hs1fW8N6/PX3t1ph+s90w5vHFWw1dxhlX82ii84BmH94kxXQA6OdoC0V
WoL4JhkSv9iLugkEibA8r5pNpUvhix5MEkgnSwm/y35SFVvDiNvgXAoqQLz2oI3ONqurzlo3rSHX
3mD1orszGgsRdDdrphJOviqePHoeQ2NrOt2UrWTfVoqzWnF4bm1fOKTLKjFmnpQXzuSCbxL6VhNU
0rwOfCVYqFoaezhRh7S/jnSp7zdyUbemTOUgHE1yxAY1O1vtpRfNyhIYO2BaKgN6kA2jPYuznuqS
zp/dJsHciGdDnepZvsaiQEM1CqhHoybjRpsqMBW9M/GNkjxY0+OUd2q1EurYCq8CeNyvE1CBgStN
GqVCXVL5d6mRqc0IQwwPsdnHzyBhi8qDrHUu3U6dD2h2NCnsTE1DEVSfElI+ki7ABoywEXtJWabN
uT4m+VYunOazLtddBSaK9O5E4kw4BVDQybqyq96lsaTzXyl4goeRqAL1FzKMQsZKMqoYPHU02P2F
SkJxpEYm/HxdZH6iUNemSusEKUAMnQrgg51Bz4A/qknaRp5Gw16XAwysvOG+hCxlJfyvvhJRd6n5
LQV0Rc40wbmiR7cVPE8APCJwupA9X3WGfUNX7s1g2zeZ7WuFiwBNOZcZ7OG7JVEYmZ2b4ns4dam6
TnMzae78VhLDVSn7Pm9gVdfnviP3AbwRkTOdNalaqre5YTXwb3NvxnVcaaN8Nqh15/R3cT5qBb/d
yU2yvSbs7bZVqsOmQrHcdjsrqK/zTErlTZBHhbkC2BNZq4zpgk5PfDk866XamJoLKaTjwK06e4yv
Yj9WzCsS4oW2LiswJvsaMJd1ZhhGZ67NNrHqyyIpqhRcTCPJazQddVAxSdCjKOX2AzABDhvliHas
wuTCzqm4caTTmHpeDtaDzD7/oCdGymI7Iwcx6BVcmICSRoIQYCIj0WPbjEV5XQn2kih9mGeGsTHC
G8NPYpQQI4tCrhAtOCfbNnxzMyNTTK/OlVS91tqxBswUO1ncInZmUoCNhdpmn2yplRx3MqMKqu0I
UaWv4F2kCHwzM3RFncfZSi9zo4HGS1KSdTdWcbGr6mGu8vVQH7lhbA9Aq7IMLFU10fHuwms8aBeI
V3bznIDXgyqRlRssxgAtcQZqe1QMFPGCrPDVtZJrnbKlphDf2Dlc6nTPopR2bjgSCbjaTJwrK+6l
JwccSOwpmahmE1J2Kg0hHa1ielsU+n0ttwAl40JkPTh2wBJ0AI4hgQAdu6WHKGijeb42jsVjFoyw
8/WGRAHIGeSOz2tkZXIzFgLdNBxh/VOL7E7qQfVigRmml5GKXEh9+SKhuyxZS5YInYfYd2DjczNT
b+wzx0nlgKz84LePUlkJVUO9SZasNYDBLN6WzjhNbqGGU3Vb2Hqrfa4ntTzXK9uSNmMtWdOusVuR
n3cTtPk7katwN+vTmBDElEVOvOFn1RU0SiZUcHKgd6sU1DSsn2OPfbRBxINRD0MBJzWO3LS1ilr+
llhdlM4VyBkxqpdqqq+E5OTBWnSzc8wSme19D2JdeH0q6Iduu6K3t07m8y+RaU2fJOB2+sXY6w7A
3QyAIHXiLgYca4izOqT8cTnqmNGzqu0ahO1qAcAjxaBt6zKjAq1btgNsPkmkZCPkGaUm57Ie3Om9
JtBnGVrnIukLapwNuYseXLj3CxuV08ivDyoICgqFmv9gh23w3SoiC8SRMADW8jG4JlPQA6wPVH2y
VpKqU7SnKENOiYbIuHieHF3MeGRAsde+3iQjsOCUrhiaF/hOA9q+7N5pNL8Lt/GYypwIOwiT+Fwb
oly7CjmpQLPgEk93jioyxW2oyX3BTLXdBiVt+5MoBi4mYGBGD4yxpogENgfMRWmQvChF0t01cRSP
Kxqb40+OIxBlanRKwdB1l5R9I00ax+dCb5NwrdsJ8s5J2CAVBO7cUi4iJatTN3Sonlxz7SuVD0ml
yAU2SbeLrBb5RFm5S52LPuoGcPzhKHdrK5F65WJK+oFaYark9nmqJmq2lZU8yFw9zik11bJWR+Bm
K9Uvr61QkYYtdcKyehGkvoFyDxCVekWZaCV2jioj3UlSBNwgqaPxXgcOS3NinvLatENhJzysZgS/
RGZKDR+4jhWn/iFPtDvurLSSc9TS8A9c8ktpsBoFWpgekgqddis3oaJddr3TwQBka326Dms10M4d
W8wrxamq0+uK/FdBg1Oqw00nhXmjUF8raASSylwnS6RmEN/IAZpcs8hgH29liveQCMQqp89sBgCk
6dQ1nVuDjG4ujaaLZvZuLXuBuTTSrqQMJ+FeJdPVuFk4gFcUsZ4Hbhn4FKfTbhqy85B2dX9bm8Ok
buWqSf2zDHCCeg2FUDzssrRnz/pqrPpbbe6r2attOPo32tA5+mVvW1lDR3HASam7KacjBKRDeFEb
UWueS+AeW9pBm2lw9Vzr9bMu57fe0l1ex2vbn4WjelSOv9R2gEfRC+yKazdjrF6DoAf/xra11jc5
C4LwJpeBo60NZZyyPQjPzH/MbRrG4jaX2nUO7N1hJqmWPoHMo9bo5JWlrgtJpfQaFXWlUOyozGoA
sDkZ4caWMKlA+GO5/RaoozbQeBBn7c6oizpd1dho7Ubz/UIC+xJou5hKn3GRAdvVfsVb/xs3/AEd
xazR9f+PGy6fq+c8/M//K96GDn/91H+FDsqfsIPCwE9FmD/gn/1H6KDbf87BHEAE2G9w3mdaln/E
Dn+CArMJHxCqIy6Xicz/ETrIf6rzPZeJNbmIULf8TugwZ0TeBA6I1uOigOlGsAduBzrWDwOH2d12
kgSOL76zWRsRLxDAjmqrtRktJnUrr+shi3dyZdqr1JDSuzfrdSRyWWSffg4PPYbKDTVZgCUzjTYN
iig0+A+UqAO00zpPkgAWbWni92iV54GI3OZiLfkOFJkW8wxweaZUNLgc1Ot3oBsmrzUnnj7bjE5w
my1C9XkoMiqywrYiQ0HEeLikeRslYTUBNLMruM0iE1SnORgnWJOWwnW/RkEokpHQ/Wa4w1EUgWbs
ZPBM6FvpBQmCdbbyd+W+uZW8UxXXI5sELsymzMBGIeywSBNFpQNKrOPF1xwwnX2maPse/miaFDv/
RDZyyen1a1rsFeRaDtygS4po2qvkYMAWUvaMv+d7+zneyBAoePKmGlCWCTa5dCJhfHS7kKqYY3gk
4+zFdhGZBjARZsLVDPBYI/06gHbi8kT+5tgaohBPgtWAPuVdqm1w8DfiiEMxjrBbgTcFMXSfjP76
4/s0b8XiOtsIxpIm0g3DITNxeCqysnAk3UH+1LD73CRmb4dvE4BuihZCKr5lfhHeN31yktP1/SKS
5lDnLAhqr1inefpvyhatqiWVJlP24Y6F19gZ/a6KK/Xx49kdOfQMgyWl5MUamtbi0NfjGFq8zMKt
PIX6TIkOnrwX+/5h3Gk3H4/1fsNmOAkDAXKDRmO5klbUkRg1jcydBAwQoh2STVsOycof2vTECXy/
aTBIm/QwAr6EpesnsfabxQPMRcrBVzAYSe1cVlV0Fsd9/hJ1VnJZZqP+NaG39Tfl2rhoDIqlwv4z
Nk/N4Y4JnRSJPR/7yR9zV8rFQ+sbg/fxIr4/Fhgo8AyqAkAHDjDtcJBexrzT5yFcum5RGnux+nT7
8Qjvt+lwhPkTvFk78M6J5o/Ypj7VApmAMgj3aQONiNtP2iny51ODLUxFpdaxIwF7oslIad3GFtdD
GRIPpMEJHZH5Fx1eY2YFWSqOAcfBXlJSWAXhZTT3D/ZgnL8EBAo7iDJs/OAu/OYj13TCOh3bJ5Lz
hmrMtB68lIer6BeOnfrkrmnbLG+jbHgRwfib98nRcWYwTDKVanQHZsfq7Ub5phGi8iiYkp6e25OQ
vwr4A84zWGtO1GeWNVRtHoo+EVmG4on/X/o0zaQB1B/NzAWsPJEF08unMc2tTQd1N51knXwe6SGc
d5URf5qsUVxOEAyo8B75cnXieC6xabBTqLhXDuom+gxQWzo4sDfkNd1STFuSukfQ3MXcsJlsLSVD
8MSgpOeoMQWYamj2uQFE1IW2JVjlsMmv/B6WdBoB/TU8/8FG6xtn/Vu359enw/eyFLLH5P0W+54n
LbBMR83cxtBXSVqcEeOsg1A9tQrz73lznn+Og9ogglQc6blOcrj5SijAKrY05bakG9AF6XRPlToF
SoOhogkwV6CUUOp9iPO3csbhMU6i/gTv1+JKLT/C8ko1dBeVpRHnLrslfcqSIn0gSWLXYKWr5isi
NIq5+f3FhTZkjgf0mQ5qsbh17WdJ0pK68rVuFYTODjXcbQ5t1cfDLJklf80MiRncl5+SD/Pz8sYE
0gtuJ2KccaxOBQQQTTF4V0N4E4gUJfkyMCZyXLVj3ISD3BtgyAkU14lDVi+Uxvj7TDconVlWoz/V
UVqeV6OqXTeRFZ3SxFlYTz4nBRJKczhZiINxGg4/ZyDFDSla0IPliACxVjTnVU1KPa+nE77+0gD8
GslkFJtKiIpI7+FIUu8DAwCR5TZeD3Fq6lHe/KVqhUQiZPonDM7Cev4aDteHKo6KjpG+eOUK3TBJ
VZH0okqT37ZdbF4VvL4nRjmyfAgzafwO2OwVZ8kf1NPIF+QQN7hdET3Bb42Gmp48OQVCkx8fqCPT
sYDyqxS8NBzJpY5HK5Kmg6sVo9CPxiafG5Ac4Xeff3uUmQ3cdtA55Xr8ZBp+c2qtsXYAzJMuQbGj
dusU9D60lvUJyzPjCg4Njz4HE6ZqAe3BSi7uoJ7mjRT50LF0RVC6qjZ3nsc9aUi93Ai/uCwgzKBh
58Tc3tuaw1EXb11WBPSRWQlBTJA9DJQrVk3YPlTq8OSw4L9/LhyQZrx5M4CD1N/hYQcKK9lSNQg3
MOkTCOyV2o0ruo5PPBXznVmuJD433V8/0QLaYk6KbYhOEFq4cg3NYWyNLoH0DyTq6LaMCq+QKuNf
mJgKUGgmhJtZNBe32OpzzR4FL2IB2os+TOFR18CSSvopqtNjc8PdUjiFxJxkaQ6XMDOynMGANA8+
jK11+pRE5qcxoVXMV86t0v728dE/NhzybZrJfum4W4vhqKf0UVAwXCS+TxNiyXBy+dAVGNucnsCP
x3p/FA0aigwDCitGYiUPp0YyOJCq2WWFf3WV+dLW6qWNkiWvif748Ujv7RP2fU57zCA6zMdiJGKz
1h9CQMoZ1Xq1oO8zF2DVezk65eAdmRMXepZVwzeGPX5xMOhhiefyKQYKeR/KvtSP6FMvVLmgwmVm
d9R7oGH47dmhJowMDzkCFH+Wt8zX+t7UJB2iziJSV9RlstcYK70LC7868XwdWUiwOFQlHYR/TK70
4ZaxnYo8KoQ0sR1XK6O0k/OuTiPPN5zyhO/w3tQDMkI/kmVUOYnWbD7fGGFJT+uoCQVJJNANO1SV
DPrMBv3L768dXMJ0aBDmYqoWUXtg0HilpsS3g/UNLslVFxXnYZafmMsydTSfcpwLmx3CuYCIbrFu
VLscvbKw9SaMRtt2G26ibvfCs7LNNnZGlf3kw78k1v455JxvQRqbB13/6f2/WT81qIckCzVcPB/K
PTfKI/pNal1scPZ7F5d2rupZ07q2KsqQmVTTMSNZWj+XxIzvNewyaAipTmC5Sg9fJbwcgw69Wizo
AddFs+m6OmtOnOT31gdVVira1pxfhit7cXuiPo/8UQ/n3YDcS8vKxzBV7xqzv2/DonctczyFXTpy
X20TrfH5hTI19Z071gx+ptsBYGgdruw+2EriVWtJOpySIHv/2hNh8BCSToeDEEaBw+Osg0Kx9Nmn
sFBLqoEAZo6nimDVxD+6MPPacvvxwT5yfQ7Gmyf+ZvvhAMsTYeLh6+GAAEIUbQIq8ics+LH9AvAF
+SrBOYdgsV+GGklJBU8bgfMEH5wu+dGXMBtBg2RBB++DUwuIhyagafWJkY9ND6FRFYVAuo/kpV/b
FyW8LQYXKo7si05V1uQIfvz+CpILIHlBqhe15oVpSKRGSkzB5IqpjL0sNOqVqXefPh7k2PmzLJnX
FqFDIvHFy5RlgwFTEq5LZ0XuYAzrUHdAvUQU9LvNx0MdOYEOt8pQeW/hN16autRpzNJX4SiAybp1
wx5uCD3uzjTLvwghvPUEiipNgin8eNgjO0USD7Jxzj5DL/NsFtI9aIVZkF4FtKSRPv8RmsWJrTo2
tbdjLC4XPZMkuwbeiqjppDVwN3nui3+xLP0bOBh/NcbNZmh+M+U2W1iHpx6DjotrQQ1+eMXkUTIG
4BXwwkvZRg2HxzrNrzqnuv14AecPf+jdzsPM1Tago2SpFg8h0K60AcPKAgIO0S+Umr7q+Pu/MIaJ
k442oco4i4tcZjXgEGABLoAwsjlRjxIrcAO4OdP4xDH82d7ybj4UGykv8t6ieHm4bGCpnFYZQSME
SO0ka6uDnMEtMiN+LkL68t0+i2XoHnPAcsRCVvpMcSx8qNOaJ+HjWf/U1F1+FDokKVLxLhOmLD6K
Y1EqEuoMe1Klcni0ADHFq8QqO8ntxhLKGAZN+12cxvEnWA5b3YXwS76GBt7/qvsRvnFjTH7mCbNI
DLcEJZitY54rxbWKCjKDLpt0YHxZIMkr1L5Sze3o5HiYi+XQkukUzon7AnjOYGlx2gBN1S6HIEKv
a8UD6E73ZA1Z+I3VUXX1Pp77keyf4eB3o31IdRXrtrgzWSqPGdEZcJhx7W+zdbbNPxVrBI9c81rd
xG7iARk+YQuOvBdYgbnKCUKC7trZGr55lHLgz5YtZZggkRRPkTX48CeYlatkbfygRSawq2ws7ceP
p3p0VHxW8p14eJQxDkdtejg5FIl7mkzVfTNIphsmcraCgNZfl331YpStf//xkO/vLDxJuKQmvbE2
AaJ6OGRdNQUJJfzkKXDukqgGU2afNeOpdq4jw3DzSY9ymeb8y+La2n4fR71KjnSK7Gv8vH3YFnsI
Ck8s4LK2haUzGcdmc4jhScYuXylT9btEIz0mgQpy+2q6Ktsemo+5HplZHvxuVzJIzsAvkeLozE9B
e6pw/d7CE4/CE8AcMVDmkts7w/kQfsUnyNCwc2Wj3Jld8txFxi6FsBRSG/lLmmj9CQPxfn0PRjWW
Ft7IpqGMZ3908MEFTtG5NUnAZmGGPHEd37+SjIQ6O+KwQLjhdD48MOUk9cmgAhTu8qy4LmWtv20R
Ajglan5sGM4Jbxadcmzk4lw2jlRqUjISFLRIW14CBz5xw98NYPLIw7bNgwXbNmHwYh5hMkHyS8bH
cFIDaHAotwP8RXVvngjcjg5EVQi+cpNM9rKQgkU0M0WiZpPaIviWwWf8s6J89/E9XjZskJlgPlzg
OTo0SB0s8iHOYKI2mIMyq7xxNa5zr33EkPietZpWvlucmfXqNzWf/hqStAgWywGnMc/8jZFs4ayi
8BOTM1fijRh2EBJ7EkCNj2f27mj/nBiGWMGDwZNZnISE3atqmcCnrZ7K+GUIbnUcwo/HOLpHc57b
ofaOTsPieR1DqY4tHwBPHfYrImRXgs7m4yHe2XamQWKb8gK+8yzffbhYCJxqGrDPHOxMe1dz1kSi
gxaevNop1kk7eR8Pd2xGYE2gTVbmRlN9cbzN2hka5BTBEsAhGA00LPhpY56Y0/uneZ7Um1EWk1KL
En5PE6TE3Oxp7LpdrsUX1Vrf/ELQBOGqXcsrCLpP1KGOnQmCOeKQWfeQ/w4X0xCV3ON1kPeGFlcg
aWKJ5GnSgpuPF/HoMHN7PRlbWCOshRcwKT0cTzKvll4Z66H9EQflKg6iE37msa2iPP2zlxuLt0wK
i76xKOyS/6jy9F7WuytFsk/5M+9eJTaKkAp4DvlLUn4L61DaUSqlPW5z6ytO6zrGYMJRosOQCgt0
PXwdwhbSIVjhi089vvApY/t+ITW61GfIDtZ2Ttke7peqdaIutJ4geGzwFUMV4nL5Pq6//+5+gY/A
lTGpF4LpUhfDlINc83L9zGnG1ZlcmBmQd0gqJ8J+/5Tg1pE5qSqwRFBPNMloywxjGUNwaEvACyII
gVZyVTVQHnb3gR/Hu9+fFlUxXP85HqaGerh6VkVhW1EinBpZTgzaMg0dwsuRFl3PJjyZTt3q2Vk4
CDYov+nU/gEhcSzfhYtlhLynaf8/0s5rR25k2dpPRIDe3JKsqrZqJ7VauiFk6X0m3dP/HzXnP9PN
LlRBc2bvi8EIUFQmIyMjI1as1VAs6Urb72RLo9FDUUgYDLhW2b5UEBikBBk1sOKj3TxfaGpsn1n0
+3jJltLzt/gtHq20zaLBFHWxCS0+OOaeh7KCYHMO4rm5ZJjmEuqfv97iN9Y2ntMVzGEVGmgHd/46
JxdK8RsppNMm3h/Btwta//zVbUmtrZbl2s8SducEPC6rPamisjPc4lfhqhEM0a2yY9C6O3O5bXaS
S9Phhgb/SnWD59fWfWAwgkRVoWm/wu4rc14B8mGKGUQGqOR4Z8xtzsUfc0hNUgtfESrOH4KAV+s0
IIWzofxhtAHgZutlD1abHGpDnPGPTdT8xwyjhLSaQL3SBH27nUWaT3VrkhY6o3VDj/7SdNMzB+HI
SsCdrGLONCHoS29M9PrCTlVF4w/2aEAU2dzHmmIG9tR9PO0a23t0XQylXYd4smp6WdsckdEtnpkF
yUEmmZcJZQy7ZpgMkiG/rLAWXktTfyVitZ+Dkb7o56kpltshkfUS5pUnHzNDnzIYAef5SsqyfACy
3p6rQbzbcC7BtYQJCg38JYi+txsOUl7pBk/wsBkVsv8GXtq0PXMM37nqWiHlmsB7oDjgGffWxuii
ITpWBVlLNyyhMOpn6VGFtvrhCdLrBzOxsjPeul58r2Id7wssrlvPvbiWaTffOG8UyrM9eVIzCNi5
ErAfqcqshy84IR9g1/WuqBDZuwQi/UNaqvMZ++98bGN/s6syTyuxstj54IouK7Pal+X4U7fog5x2
sfdf7+06jbc7O+m1YeaGSfmWsTTfHKIvo2r+Xc/t3V6uv+HVyYfvLx1mDxtpKu5lvlzN0JbpUfZy
eilHnIRjSTmdpiU31Ba0PUTw95oTjighsVYS93ZJ1IAxvf0S6aHRt3enzR3ZOa55qha8FP9g0d+u
yquivBgcPMSq1IvOVW+Ssj2zovUu2zghdy2Dx5Qs1qbbxglrC3bHcsEENLzQMZrOhVZll7SCZ4jh
Ge78+wW9trZxOWR4HPB01KC7VKrivs6Mog8GbVbVw38wRMlSo2tAi2x7tvrIhoHP4UMtQ7uXi3Gv
Z+XfjQmsLkdV+18Tm7UowlCKNGLntFGiWb0oH21bnpkSOOJv3DJEP0jF1mxoc3QQRUkEFw3IfVW/
QOmBDuWj4kYfZiqms6OcOahHAsIba9tDtHh20iVgDdLEhniQEnrc+V30868/zRsr6694dVQHoCdR
n2El6kmvJpqyiLro1RkHOLoW3tQrKQ3p/zacu22dGPqwQn3rLjQWEZqlEbjMIJxezDEzGs8nkwqI
trI7vF2MW0NZXMwKmdU0faMZ8GlmTtSvnO76tJ0tedPqbTw4/zW0SeHixRCD5UA5D1zWM8K5KSaK
0V5UjlfFEk33ml2vXJOJNn+TrmQUsagW92cpmgzd+kg2j5WGGBdvMJnftSJ1mx1p/1Lf08c27Asv
FbG4siB4hig+iq1zPdAjUYZfD/SCwEndTt1+c9UGorzwNfjVoZreF9LxbS60scjPRJijH4Ti5/qo
BfCxrUWJuKpsq+EiMLLRCJtKS3YIMzUHpB2ry9Pf5KipFfDPekz+v/n2upvJbo7JNg0D1FHXh87k
fjb7MyHgyB3ApMQKJGHuBNTRxoox1Ulq6Ct3YDu+GHbxLbUozv/1SrCB54DuBrCyxfIV2QjTtkpd
Go0c1HN6WX3uvdxFeM2UZxz5yKatiO7VlSlS0zN+e2CGyChEWqx+3DXuD62ZIEU2Rf2pYehyd3pV
R5zOgnR77dQBIQSA9tYU0x5Z0bTsHP2pFV+U3xRDBFFA5FzYUzye2cMj3+m1tS1hnZHotLRsuhnC
avcMxH7sMucv9VXXIGCBkLHIUA06nVuETG5YiQ3DK7l61iTWvujQON1rRn9WyPXIVwI0wBgQBQZq
LtuOezfktpb13DsISMjLvBuRevFG9LZlGZ+5Ro9+JZ783AlraXLbXlQYp84VyZpU2oNB1Nu/nMzc
8wDaNyXMnaddYo2Sm2yHdf1rbJPtDI2NYnOCsUhEkJWgZaBeLPNY7NNJ1xhtVnVfo6UaKohd/H0u
ZxGZWSKBEEjz5ipPySqLvOR90bixFbRzFyMapFtnfP6YF0JKA0qb/gVRaePzQ9wPbm6SlCiL803r
B1gZ1DMLWQPOdg+56mDXYB6TiL4JSJGbzTAa4xsIuWkvImmc51ErG7ETcwfNyIRaA5TVZQRU/e8/
HnrflOF5CQIJ1N+e53wZRTc267N7dqrfujAb9E3y5BmWeBiLNQvpNk1FEanKrDO3/DEffW158+26
aaH5CnEHQ+602/MYToVrLZ7CLlLPWFq/z3ZzeRHy0HUYOHl/fQ2DQwbGRUmBw0CtM8/3OYNsF/mc
M8nbjuUB6h6qAoZd7RAtWc5cNsfOBy8OChuAWbjS1o14lZvJLhXjBEzdV5zIAZqU0W4LykXXv2rR
PH3VE6/6jcpO+9DqFiiE09/3WNChy0JavVKZkX68NT5BDmMvCrssdWufuCQ5efdTd+IzR+ToGnl2
A5sETcb74K2ZIc70tJ959iIalTwXTTxdLJlTXAyKWIJeGbOPjT1ll+U414+nF3js5BC4V1JRG9vb
k2M5CN60HVDGBH5y++uMPttoQGrmfq+G4cyD+NgqLdvUYaDjUoel6u0qwX51qd1Qdc+iXu6Gzk0P
4+B4voVYx3XVxta+VVPrcbKG5tPpVR47LNYKZKcXzcjglv0OnHfRI6LOMc0+2ekvJfm8KE/o/Zzx
lqMLhNLLoUG7AiI3oby0DeQ7bOpWRmvZ+4VeoPBr1yr2pSeaIqjVONvRYi/3vdp+PL3CY0GWu5gM
k4yf8e2NacajIq9UWCHdhjqgxAPnvIdWxmkrx7yFtI8HJlcGRjZ+Crd+obUzCyRzmW50AQRlAqXx
kBv1HCCfpwbCndQzh+PYGaSiyagfpTDw9OufvwoAhd4kMWq/HI7K+TRF2kVtFV9maz5zhxw1A97W
cSijUmDfmFn7umMRYyYrEVbQHbqRiPGcg3ce28G1uobQI8yYzjaLcdUMgcyGHZwMyZxaUSRp7qO5
jEJTRnnV9Xk0lZ4/9HNzbm7wvYuAuiTEEMJdk/HcTSyzk5quiUXuOTrQkICfih8bYHcXp13kqBVA
J4QxgGJM4bz9Wh2KOnZmMelDd2ZIAnD0trVzMq9IzvjitsWPt7OeV5Y2Lj/WWdamOqFLSUaaTYai
XeiR+O5aabL29dydVkxfu1S/jpBibXoTJH+edRcFVD9BYnlg16C5Ob14/djqyYfpXtDVBuGzWX3P
h6//6EnpTukESMqZe9NO0ZlDLAQpqLRSla8KDHLJTutMIJ2csyLybbKu3I/sKkKlKuk0GJNKDXBd
H0fzTT8pyk8bmTLA326OdFbbWKka2qge/IBpxgUIViIZ6qPKNpF9wMll3yie/Xx6Ze8j6JpsrGSu
FKSZutucjmGYCdI1m623UegV8joZy49FniNUZ//8D6awRLgmWDO0/NaDlqIAcTpwRJIkMXw0jimY
cO0GMkYlopvOpBd/uqBv0xtW9srcGtRfhZcKBc80qzgW+gD7md3S0Riym9zQPyJeNPhOMWTB4KFa
mKjQiw71T+RuXqAguoWxjnaxq31vemiUSv2ZckJFmyJTqPjOIvAkow9GjdKXXnozGGTUgyD3ASGo
2Howz8MdBJ9/fcWyGOqyvGLXpsE2Vlb0aCppsJi8mHXTJwzFH6I2SZ8Md5l29BNsf9H8Oornw+mP
tp2P/HMaMcjIIh1g4tpmG7OpFL2Eh93PlUENSt3oblFqk/co+AHqKJUXMoN45/WQHFaLqoRS6+1w
djN9X7Xu+OX0rzl2DHVqyDywuQ35UZtvaiw1WpbEcqOJym8JQzF2aBV51oen7fypdLxyHqIP8zQg
fEHSg2Uhqr41pFHCmIYZjetkhl/RL7z5pRfmyzrC4UNPjNycPSqf+9JTAqUpH6cc7ai0mKBsYizW
7+wswjkSpLYNd7rq4KvZS+kNO9STkAh3a3dfW4ML0ViBNp2MxL5t0cZxWufrsmirtlpvBFHNpJLM
xhdtIPABqLoyJ80KCiKvj05rjcBqEwdWoV2aJsQClppc87i9iHvjV+NF12ns3srO+81IkBpKa4qv
G72EQSxqXqDU/1KgdhwkKDeGsYoi6AT847YSwjqgg3TlzYhn6ypqi+piaUHbn+0HbT4kBL/U6BjJ
4oCS2TDs8XZ/BdIyizvxsCscdziMRSFvJSpufxfc/liBSpgX3Irfocjw1soSKQDgHXx3tHP3QvR2
B3kQCpwDOjq16RtpfG5yfJNs/GPRpA5EoqFCUrSxmI7K7I09F4DMS3LfGNX62RmayxhWzDM+uonc
/2OKBxQlBq7jbda96IVnVQOLs+NuPhgw7MEv7sR3SiTlneX05+b/t6DTrcFt9aQb6jEpVtCp1dYu
BAjidw3l+G0GuX4UOcWPDnWx30gipkEVa+pFBn8gXChIyp0+m5tM65+fQQV0xYnrRMR1X17FdduE
JqEqZzDLWmR+RQ0kuugG2YR0n+cvOq/Ih9zLyubME+CYw5L781pmwoCXxsYqRKXNOuxMNafKQ7Us
Xrwl/X56YUd955WJzf1YMJ2utALfQXypg/XNEjc8Ks1D2tvzw2lTW8z/P5toryweJK3vXzSKJL8S
qy0TfPYvsg0ojWIECJvBUolhmndAVisPYW2EeN+pqWfni+7sTv+KowuGSYyTsnKabTPzYWqQs1JW
LGdbN3tPVvOeDP7ZbM61z467LoRUlOo5mTwE3vpM3E7I0K15mSqRHVzKsLN1sPxQzBLFowZlxhR2
Yp6TvtWrHyQ6HKdXus1p/+w3FbKV45maIGXVtz9gFEWma8lU+S7q1nYS7afU5hbTGDBSHeQPp/6r
QgZRoi2Mxp4XTl42I7I9KZdKMlxrbv94+gcd23r6SK5BR4EC4fa5MhhaNCJCXnNLQT9eD1lz7WWO
/VnlP389berYeV0nYdcpO3Br26+MaCukcoOCW3P7meGcSqDOZb9Yfqw0Xu+3dCSG/aCCDjwTKY56
OS9MxhuIxCvN+9tdz6lupXEPzA9OTXEoOrd70BFxR+wVZeWh6GmlpDyUGtFb+zJFQs5d5VpPL/9Y
mKZuAIUScFi6HpubjrEVq6IRAXZU6d0vRY+gH8ShDkPHypQvRegqhneWGW1NT16nL+v1Sg/H0P+8
eCk8vV24utTrkK5Bqj3QVoXDI3owRPLcTol9gM1JC6KYg6AP3c+MasJhHkV05rl4xMHoIMF2vvL1
8SzdxMs+1vnkCr2x0R2uBwRwwyVDpNqMpTh3tvT3i2Wd0NoBkyA73j5hShQOa2V9L8GDm6X7FLrQ
7xMhJdr1har96GIpkyAZquqTN0zKzpGO+GWJCVaCstEi16/jHAbjM1/96PqBOCH5TQ0ZJoS3X8CF
gTju1ik7zR57pB8UZd8oEagbHnL+kIxwukG0hjZxHvLuQ1qysiArnjzjsjCHfJ+gSLKP2toLlNh8
doEj3i9OFK8MzbSzNCu7kirqKFXt7GYdBnWRTkVoSxuCcMe5Q+AO2iL5qRXmk9J0qm9X8eQverTP
NcZbqyw/JFCZBlWuwEWcD7uldp/L1P5CAo8ASl5pF6JCzWxJ4+GqMeHkUitL+miZfs9k85TV43eg
EDIce/NS78oaOEp5W0zGp2FKgtGxb8tM3KdG+asvvH1e5b0vWzTTraX300x9QOvvPu+tz6IZYJg2
zsW2Y8eeZG/lY2NEgBr+5shVeqHY8/qrM7cmQafJPM5+niSMUs5tpd0vgzr+hhERWhR7zDMzYJZW
locUaN1fIoLXuL/+A6+CtxYpt8Evac1pdKcIHhv1oVzsgxbT8MnOYdaO3G9UZQA/rmx6HITteU8K
IWBkp+EzzqoR5EDFv1ZDkjxmo5/ZfN8+yqLPDMnEfleiCOA3KsA7bYrPeP36FnwbdvgZ5FlA5enY
ONu34vrO8dQ/5e6l1m+6Or+HeTe6p3I8ctay6KtXNNad27T1mWjzPjuD2hRKUFqISJ+STLw9bTBB
j1a1Xq9Sh6TI1W7Im840k4+YQHyBThAVS9jwtjc4AgCyLEpCKmkTWgXxFDNTaJ77ku8vSyb/jBXe
zT6CxtrkCZmWzHE8Nrhum6fzylI9xLtenbBb52hJMLlhtro/l32dnSkxHFkgbySAEyC0HLjQNqYR
RO2VeNLZw8WObhpVn5ATMIy//1JYoQPLIA+DVdsr2c4dWTQJV3KhqFC7t5aWpGGZR+LcZNWRnYTS
0qFyTnprvhvkRumcnstKgVQblX61GNMLc6WPtgsXqefKHQlDdDgd89+H/HVmfCWdpOO6Uhi8dUIF
JveycDwuXSgaueO9famKJ1XvPp22c3RlBsB1XASw8zamaIYb20rK1VL3+Y7R4C8tgvYK/944fD34
H//e81dWMkDOTB2urC1v12Uvw+zYdONQlIh3rcyeSoOu3ek1Hd27VzbWO/7Vo67qHabSPWyYA2r2
NROhNlrB43TGzPtkbB0S+ncpmzhhmVPXpFZC2qvlpGQ5agT92s7VxF6bTe1XVa5CY/9haRaIdFyR
QZ4tbAs2k8xJI2xSqoGQPc4Qsu7hCBcOrOv/wdTaznQY4oH2a/OlZlpkkQfXPbxuVe8G7ZS25EDu
VPhrgerp/2Zs88n0th+T3uQVMyja94SsCvFTofqz6pwJGcd8Y5VI5ELH+d4BRLJIeCYtceoOfXcV
u8NNVVdPeOSZ9Rzzjddm1vj4ygVLMTUL40OAJtQ0OuiNUG8bQ0XsoXDQlraK4Uyf4/iywGgwRMDM
0ruPBUOHlQ+kBqo2VzunQVcElrOZXDE7B1A8Ftrp8f+vqc2nmshvmJlkaSiyHxgVfXCn8uPfe4ND
7gE0cWXN3lajXCHNWdirCWHfdnNWB1biXS9L8XfdPBIqyr7/2tnm1Y0B5GR0cQZ9ENNhnBsR0oKZ
HhLpGmdO09Fd49225m5wCG/jHjNPqISQ3UKAIBUnzHNP1uTNRjuEp/fuWEBf3y5ch+ic8pR563mG
2tZdpLN3VnyP+rWPHo/vVIkfG996NBJOGzvq5pQhqCaRoDGI99bY5E3/4wtV8qGK0q+mU98tir5b
i0GnLR3dv1eW1mW/OlDmUKvdohCN4ri8g2spnL3492kTW1KlP+4A2TgPbJuU890Lv8r1WlMM7kJE
IsV1kqnGBwN5iX2Rz5PvMTxz6JJJBssyvziJ0AKv88TBWosrqjV7wWJ3ZjgZi0FDuLCvRnP+nSax
e52i7nkmvTp23Nluah202ZkN3HzkutVEmc44btfRJLR039Gny7T7u8mSf/YDnAC4FlDC77LUzEPd
xVpjZV5ZD05RTIGQ80U2GU+txaVd1fMZg0eXBXhHB+JCDNsW8nNpmZk747v22O6sqL0aGVfVEDE6
/aGPm1lVlqC44o2xudniydNK2NBrv3UHZgJfdH3yrfwvqY3/2T3Gkv6/lU2cTPqyn2FLgnxKyMh3
rfjR6kR35rQfO4AQ5POWAO+80hu/PRYesNcacFUNVNSdgg504M5bZHLd08YJB2kmZ0CPx44hZQj6
EbCKQCW0SUulF6WZDQjenw3I3gP4DKh1mkltyDMLO2aISgcFTjJgcAibbxRFwIp5QiAO5erzpRij
lNpecQ61dmz7mFIGlseauGw28UtVObNAOKmnzcNT3jQPhaMgmjDXhR+74r9kVNQRVjohA4PbUgJl
gWmw1oxKFrDHaGMQpfcQnO5Oe/fRnXtlZf3zV5FyGdU+aqyVA7Trh0uzLuVh6e3sTIJz7Awx2rYK
hQBLhaTkrZW4GG0KgzDdGpPzbU4Gdk0ql6mM/j6xcVYGCD4RJLSUfd/aMewM+G3LFzI65cLs4hez
Vg+I2Dyc3rQjy8EMqB6ae5RVt8+tKpqmIpZsmqWOkBAvpfZZCsHYtWNPH0+bOvJ9yGlgPGc+HqDS
Fk9rtE5TDjqjRER2KmyF/ruL0v+wa9xkXGQ2yYaxTQfrmFLuMvN1eteN9osQXBIou6mQdpxezLaj
v0Y5GJbWohRlKRD468a+8jYR271moo7GbHM3K2Fc8y1vYQdqtGCRbW/6ndI2Q1jZTt8d8mYpKFja
Uz8ESZSm0m+yFsJYs7LV76d/2LEP6gEFBWH05yduTjbInmRyHAKVm5mXRq5+Nt32Ulbqj/+bmU38
HUY3FV6Oe1INbn4p1YplsJX6noa0cw5Ef3RJ61WMkDVbvh0m9dxI63oDx9FaPaPnU3ysGSALFcsV
+9OrOhIWCVEUOtZGC/X2zUc1U90oHHRD/AmQCNSwgcXLTCTVvol+nbZ0dE2vLG0+U7EYZV0tuA93
wBTCnh0OvbsXKqyG/8XQyokFSRRs4Js4UpqyjkrJkrqqvormYvajxfRCVIjOON7xvfvX0Cb8kv7X
mW1BgJZI9Rot0NvJXK5W1DLX5JL+H1e1+VBUxNIF+ThOXyr3bpp8cMfp4CXJGfjTsZAFqdeKegTh
SMXy7SE3oEvP8p5cbEnml8kosxVrde4uPmJkvYLB/oOVoY+7SS0sK10rXqBk4qk3fKvrrztXfzzt
BesP3dSUCYsUM7hS1nmGjRckCkGK4bEaZufpInZfYuB2anpjRRMUCbvTto6tB/IOjdI1PUMq9m83
LemkS79szS10O3SGckcnJPy/mVh/wqvg68lMNzOBCULv3IdJkWlToM9C9mfuk6P7xpVFROCp9+4+
IeXvdTqc+Bm9Isf8CTPIYyu8/aDpLXt5jn3h6Nat9AtcUxSQt+//3pJqN7drpIPUtIn2NU3G0zt3
JO4A9uCh4ejrjOU2rdAaUlv4MWuocsW0Uyro+bok8na9bM88No6u5ZWlzTfKB8urAAzy8K8HEaDQ
9cXq0p//ZTXU6gzAdQyObpLltC+SQSlHPk/fvVA3i4Ki1H8LWehntu34Yv41pL91uDxmDq2sJTy3
lbcUwczalL27mPQLT6/onKHN4UHrN7YZ7SOJdcs7WdcPiO7+Pm3iSKDGBf5dy/oTXh2eCuHmzkN8
2W/L5oOzVDcQ9e9dkX5z6vLptKmjx4erZx1VJ7/cDgBF0i28AqJUhpusUKXwky3XsaHcqubkO+2n
08aObt0rY5uts7O2qiJzjTuRVqO/0X+wGJs44whHz88rI5vN85okn6yVW7MzvN+po3xq3e5HZXjn
SMaOfSRIUXmoM+VJ83vjcIsn1mSEj2RY3kHhSkDsc3L0Pc/D/7AioG9UL23+h8jtW3cYCyXm0cu2
9QglZKWyXzyAcM65vs4xV0DaYoUxMElK+++tGaKo6JaWo+pm1bBHCKx6yphhDttS9+4c1AIDT1H1
M3WV7RD2mqUjgPK/Vrf81ADrWyrSKgECmsM8WJQppf0f92KnLCVEHYZefpjG2gmdJEsucuRb7+lm
tB+XoRKHprYUiB9TIMvRYmcPWWwUj7lXypuIf5B8HSfjPkZI+i95Pv751SiTMbRHxYFy19u9Kq3I
AJGHk6EUWQRONj0lbb5reb+dSaOOedmadiD6QPR81/FdI6bXWniZB9tPPLl3MXWu3I6eJaq0Z2xB
Pbu+jbdZyJ8Bi3XM//2g0aQ2ojMAyvpasdh5AOQyyQOhZ7K+y8uWBkGmCrRX7caR5X5mON/YJ2Mn
jXBKDEfcIRqcoy0zx7N2MPmbpkO/GFpyCxVTbHwoO4rzjDvY5VhdxHWlVk9taSTLs65Gon0SDBc8
pko1ZDs9jYr4qYf1Lv42qHWRHORKJZMjE85beJ0H7sv84zLCiHfjDnDXhtLICufKqLzyq+cltnkx
a31cP1lJnjr7pJh05SYtNGUOo7jTJj9KnIpFmgxV+VW6cnXMYrHaXTXZRj/4HkPHyzc3ndJ0h0zW
nN3LwluF50Tafq1aWdS7srKF7lejOhaBKVxcoWYpzaWwq7FE+dxp8i9GlYkR3aEliUFEKWb8FdCO
N90amS7v2iKKXyYhE31Xlo5bXCxLU1aHQVOaeldTf+qfGKuoGw+OYhRwD8DLli+WtCf0s+G3sJ4L
aADBzUwtpMlp6anZLiMXSkN7zMbmw5yOaNUrsliQwVQdfqscaGP5PUC74gqtm+rDokXoBXtEss96
V+U/lKXVP+dj6gw+lSf9ByJ48ezXlgErhjNbyqVRzOoFTr58qYZFVIFnmtII7MocqnAq+W/MqDqF
S79xkEhdJEKR8KS3AGfqqAAdk3TDOv8xxX0djKmufppxI+r/ad32YUTDGZ7jPhc/0jktHpRCc+MA
VvceEiRomgOI9ab8RrpW8ytXTKZGaQwqtzoVi11pRvO3yerHX0KfmIxpwZ+jkh55zoOmiT6gvdB0
/rS0KwiwbfOvQukdUN+96O9Qq6u1nZxt7VcsR2/XIcKDjL3D6KQ/8yzPA8dK9MzX4mKuAjnN/YWj
S95LJDZ5CZxzGuFuTns3v5C9NlxpvKyAm0lWupi17vpSSyFzh7h2dneJNPMbve2s/bjMnRmY9OJQ
t58TKAJjtOCvmraZX2TWWr/TNIFwax6Hx1Lrl0+qG8dmwDrkhWb22b5pNElC3US/a3XJ7tt2bD3G
boZiJxur+D4iM97tbZPyeFF17o+cxV+Uae5c9xTO7mO9i3/JWW3ulQo8k1PO461pNYCDcNy9q5Zt
6pcK8x91pLcPiNg139uk4PHjNI14Qa68K67bHsVv1eu6p7pX648WnYVvhkyn70LvnfHBEtqUhKkR
Ze2d3lEMCb1oqn/mTlz/SjQgeVbXWheljgPDyN2ZnDGhVEB5kuoXc6KpCMVgZhYjpfXSh+OsGVfl
1CfcRF53Z3ui2ylR9ALQ7ovRZs+N07dB3xs5MnFNjAzUQoo+jjfx0h80Wz7DqAuRriXzgA5LvyuF
4Qbw+H9Wp1IS5uzPzAVya2hmuY/1fOA2cu4LgDi0EqbqKrbFt7Lvqr1aL86nyBLdD2Mu4/siKsZd
atffRse7K4X9u68V7d5xamYU5mw58DkqnnBG9zVKmJxwvfYqKkwt6AGTh1YWRcE0tIu/ZDWMm5Gm
Pbei6y+6ZlTuszhRGUdMbFl8oMio30bzYOxLreiuhdGo99MwXDJ0UDxYQ+x8hwl+fG7buWwfuZjM
3WhFg3bpikUdAmNqy9vSiMrYL4uoY5Jkar3HWdGNK0F1WwZaVMLMa1TQbZhL039OlkX4TS1+paK2
w6Vv3HAeFnnglwOqa5R95nmLb7t1FiCzUIU6yLd91VR60LOll5PdmyFJ103iWpd22SHftyrHK5pz
iGeZX3ExVJjrW4MGSqQEdeOWgZgHbwfQ/bPVdd3OqQzrFooQBuF0q7pvINAJRqN91ltF91WnXq7R
gY8fRbukl2oDjXmlG7ei0K9Vr/CgijF0+KGNMgAHaqLJ5D0sWntjJJXp55FTH2ZvWp6ldMewzmbG
QyJtX8sOiODkjMHI7LsfmRxZbUJrUOrJ/bKkls9zyQy8srszOzjXa3vlUlw6okphuPu8KG0I3J0W
aTnXChvp6NeDtO5Rkf6mcGX5sTevgiblEswyRlQ6b7qAGTswoxTkfctaBPSBDM7ZGXOTxmgf3CZz
ISmv4qt2MK6YHXN9u8+roFO9IBqKcre4ySEDe+ZrLtMtXqWC8q4Xe281HRTBg5z8VqEl2HpVFXY0
e4i4U/GBGpRzAf19EpQpfmioDxPPJfYI1RUlj9gbaxkuVZHme3tCPYNBqOs6BcWrc1sEilEuwG9U
L4Qy48UTQvNbIcXOdem4FAkDfVrzramc6UbJzY9m7/QhQ0vPqEobQa8yos1Q17SjMJFfTk7Whl6s
ijCPG3FI89m6VqJKObjqMH5yaN76mSLMnTo5180wMnBaZQVU9+N9kfQN/aSqCZp21Ll29UvEaOqD
7KyLNulCb6qt3ZKVoPKS9EqkQoZpLBJfDBnfWRmM3WJrX7se+VjmaFs/qdhgEvwlyM2iuMwKJszM
Oi8DLW5dv8yLw2zmsR+lww39p8XvZQmoXu9uzIhLKMkt4xKvUnjYMiCWJ9lnfVDhZFvbrvHyMZny
JjQLcV2XypPD9Tw3zktmlHogRvsCWXHgEE5y31jRJ2kubbCMzWNUmy+JSfz2StCysdkOD7BJNiHb
P9xnXjbuC6kbodppYTSVUzB61ecxH41dnY5RmObU0r0qa3gEV0qgxiJmLkevdrCQNTQV4yZIU9K0
UlqdX1Ic94s5/yXh/glzaNADOJGMMBHOj4gsRUvnL5BFvzRN+6WTHZHc/ZAm8q7xnH0FrN8XSPPa
laI8p7F2Vzro1o1uNe+M3r2aVPmsddFj0qnG3lm0O22YE5SO+ul3PSL1aVhpA2VlqWb8Ne7cpP6Y
Fwj+DH12aXZ6upe6vQQKKkKXEzx6ZFhWFt86Zi4Cd1RxC1dZdlIYFplopu4EBP+HWvTpYwXcKSxB
o19nMaKtUTEPj2pTR8+Vx03amebwyLCysR+8obptEHk/oFiT3UyDnjg7pgXmKSiU0nJ31Zi184Pa
9BxKe9TSKfTsqr2wGueTZqWmgF8UPVVf6WxRh9FSaaqfN2WSBq3a3/aWcYgNVYUvLY92MJiID/nU
Ks9CtWcqomofspE/YtXqmQ7rADiPS3I5TAOMUsm4EJvbmbzCiUh6B7GrG4fUzpIIbVk4rT2nSYC+
QALtitv4C9KVF54XX09R/YL2ZR6knjZ9LjtP7sZibi+9dYhXqnZ3nZelDsiDqxlWgX0qy3vT6D7k
1mSGlli6vSON+R4uAnMXKdq4zxpxES/NvI81cZlG8QVjujOI44oOVJOmh7lyVL8ySnGhjAybWF75
TbOX5YOUMXGtAXZWM4emLq53Cbuad6WWeXzb52wLu6pd9lHC+I3aW5+AkZNPZwgk6Hpyl+TyQ9WY
YwjVKedu6AyEA5MHc5mqgxebRRC1LX+hfTOoEfhyhiICEmEjGOC9CbJmMsKKz/WrkH15YHT0/3F0
XcuR4lD0i6gCEQSvhM7JObyobI8NCAFCCCH4+j29T5tqdsbdIN174tOa+BNiS6mCiTpQe09UZQ7p
U0GXKUIWaM1S1UuOe665YEjdBHqGSShMgMXPchdalLEyvW9cs6YIcfoctfmR4NAzhbiSLUfAcx5X
5a+uq3M98L0Ucq+E2vhO15wCza8rxmLYyUSAWRIniNvHSUoTE6egE8oCGZk4PWdzCVesOBjP4Dpv
HlGBdcAZnWNB+OGjfBNmzpkY19sE1jiT2Akz8CAftJXBpunDX8/WTbHQ4Ker8AiB4XKzyuKADqdh
D+naxpnwpBoynDibn0tWJQWxSFwFnO3Nd6vyW6gJy0oCQWYqO/EqQ+/Ji9sH9O8mVxdVdidqGqwH
I2Y2bFDL5P7MblPEvTCbJBrK14jhgG4dj+dhmQzQD4udtuKIVl/n4BocDKiytYhuFuoUcyyRSD19
wBV71OW8QKKvT0i5Qdlus6TdgrTiRAk4j0d2EPWaI2XxE090Zqg4kwWJ+NiEXc5evWXGamZ3JMBA
vlTeF1YUZFbMzYT6zKreoDO3yqmMx4xzyAODikNyOQOpAbeTpHideCZMhSe/K5289kyU1bPPUzeq
KCzIespCqumLpaU3pFPEgkNTQ82LVi+EHqjhPDTwRNOqr5Hb2uAuIPTUUm+Lyr86V9J3UuXiT9I0
zes4xwo5cyOM/uhmwe4gkzyCcTtbcW97vH0FZ30k4SjTxVuutjJ/NVlxj/eRlzZcmCyap+rE5HJl
mFYzMnsPq4j9AmJLGCvgtVGB/VKlmHIOA28WedMvSyS9ogMX+eDMfC2d/mxaUsKe0DtZqV0BOxp5
EMZ/KIXaVqyCQm9OnhCRjpTtMP5FtAnP4CERWY2FPZummeM71Rhb6vHdOsM32ij+RVXg5yhH7vaD
YhZXIxk2TiKcdBoJTCBiKAyVWHaS9tBEkz7EDpWwVHpr4ZJhOmrpAd0WwR/i5CoU7pEXCdsOfroB
LrXuryN86/HwLJt4zrBhrdjeq920VIeS9Vdpy+tYYhAafZVyOn/GFXtUSOQt1qH+12FATxfT7dVq
PsiKlIJ1SFoccWgp91T54MD3jxaay2joCWq/P4t27FRMztc8xHucg4e6DoMNopbPtmqSwoaMZhN6
uRWC78pBfZcxe+yMxCS4+uqRrsF2iZMfv6pR6q4sIo364A3dyjdfNGebmPKIVsGPuoacHpqPdyQ4
t9lYD30W9etH78AZ47N4x/jSPiCqwG4myPAzN0ZMcFufZqwRDzxS/tkyjjTrLszCdj76S2xzPMd5
W05HnpQiBU+2WW29BSIj7klK+Fw6/59L+gKxXM62KuG+zyKYRo7Cuv84HT/KtXMK3FnPa1nden95
hwMmm1xX5UHlaCzh1s3cqd5yIvbU8qNeuyP8oWNGnMi9lW2y7xxgCw2p6xTIDWayOUGJkglLiDxm
XpiB+bgT+YHPGooPj+SiRZTMSKPHivW4/Un8y5r5qerpFkfjlXmOzZ3A/iGmXKfQY/m7MdRfCj9P
NLcWPk5V+I35xTV86XRSF4nAbDiXycX34lwEzmNUelMu+u4BUaU6E0Ow8Uf07Rj2Se8NQBMeSEyW
KJAJ571n2F/kDHwHpTuSWqt+t5awEYFJgKrYQf5su+rfaqjL3LMDQIO5QL7Ca1W3j7UidwfyK+ac
Mx2i74nLIMO50xfKiWg6uZ1z6mbknQeIy9aspVsukRcU4+dgg5lSE1ddUcMGe57HNcG4xc+N6x/C
EoBMM/8kOn5H8ry/YSNjxwh/lpQ4HG58NDZOsHtnSxxfhhZLLpginVNqxrRs7Zo2i0YwCGmeeRU8
GOY9ECbHVAaMpMLD4wscp1DIiAUWwx6R4Ze1XVjvKx7rbTzi9AlarH2lfq2QWutMEnRqKfboZX9J
nP7oqGBHtXNqFNmHjOVNG2P0rcItYDQUN7UxroY+J6gN28Vr9LGY8j1Zxi2CC/BKVvsF0fopUtMN
QKgVDSNYLpVOnuKIV7ntWJkrhXnDnXd1T0jGE+dYYhTIeh8wEqLCtlqFJxuFOdiXJXcr/tP3XgS/
Id93qlUpmHl3r2W3baZ5znDF8HMsnN8gmqrUmcbnktAhtaifZE50BIacmsEH2N0D1xr9QswnvAIF
kp8KFX2zSj4QLfNE2x/hD0cn1hkg2stI2kcTdhDOma0k63udlMXs08J26wrd9vLUTU7uC5xqgPg+
Q8KqjM41BJdTnrSBu8VC/YCiqW1p6XboeaESlklSFk5DkACzFjPokBoFhkNEUQaAo9WvD2L5Te7o
GbYjzEaefe5j+373taJrLnzS4bQd3TgTNSIS17dpXM6QV19gOYPjL8FjN7QFofYPNhXgmgsibUq+
vnR8eVti8hRK6FDCMTwiuNDZzn33uOApyqba2fXusNFBWWYmCq9RTR+cqj2P6OhFLEy163XwGXf0
O9ThO3KhoywM8LAMoS6SINqh8wxA2zgMxaLddqfrdq/aEincSm2IjP4Wr8UrPR7aGSdU4O66laaD
Mi+x6HZ8Do5gIc41YJxKtZc66XJAK9sRnY9IlIkOQzWw1POcXcXQ7Iwuxps3BV0Bq+cMKex8TRZ2
1F635yw8+UMPHSVblrSO1GfI5qxNzKErY/SnWEho2Ziucth0nbNz9OSnXdU/dp16lb653YcaPB7D
Af0KssCajDqBtt1KvQKQGICjhS+hLgtJLsSZdy0GZtuLApd1mdbOsI98sPd22aPa6oiv/FwpCnMq
z+vEKezKrnLCFRBX8UMlp61DZFbGJcflkIgUSwAIuS58dSD9yqA+wHeEmc8oc4GueYM0xS3H1o8D
tykzQXiQ4+C/NqWzbzuvzfjc/1B4WHB4p4TwLBntFr3oKW2w7azg9xrzTzbuZ7SUJz9oXx3XPIar
RcuQXfCrZL3ny/jkh9NmvEehBO270wx5uTjF4lvM6CjuTn0PGzUcXrtWm0zJsjCRKZYoyBlAHFCj
7OYPGsOOrHdNG10Mm7/WZH6OkwUbcXvP6DiE1j0ojfbTJf5zscWlCH8J0lGxdFrMRUeUZl1LUfDl
Fsj0wrFZfjok+LNGP5kJKpaBB2+xQcDlWie/zBmcdIbN4FCTReR9hSlmhi1kWZuTFG6TEpUcfA2I
v/WD/WDJRtJms6zh2yKbrGf4/qV3aaPhowzZvtb1ocIh0w6ACkN6gei0iLv/K8jslyv9A7EsY3DT
1M7657Vjjk3/5GGiUA3J59q/lgT7wwy/d7DOB627v6UHXtSK+pwAsqjhEJbld4+RUbvVuPGZ2iN1
+HEhTyg+fAMzg7E6zqNK73B9pEYut9Gbwsypqi85uKnfz8cSzarhGKA00Z+eURPxEDkC1tVSHQav
K5oG8UuzBSjFShlns5I0UwCTM8kM2I95GnMkx+8Bf31z1hRKoS61TeJHG5WZdMZ5Q9l6Qzj2K6Iw
kNu0yl1pnX8e7yzWsO4xcdkpdgXJ9VC+hA02wHYRG+RW5tEKiD0w0Tle1q8lCm9JA5AEAMWmxTOQ
yQXbhZ2BLyIGAGBEFxyoZ/YNFudw6rak01BtMqwpSMx3KaCJLpKXu+Gxn4cco+HjunCISZbUgN5A
28W5WsmXLL3vskcuZ6I3pdW5V/bbOhLI2lZQAkxusG2Yfxhjr4htAh5l3CAi7SqiSAHUoScKyqIQ
5Zhrbn4qpNz0Orxwifl1moe9JSznoB9HO772pN2v1aTwgiKjPpqQHqO13dlp+FZ9ABh78HdqQpwN
d8vCkvHiTuCnhvrk60czaqCAK9nD8YUMgvDBaevPeYmKIRk30JZfQ7BBrco1k8dWx4V//0GjYAOX
5HFsg10/xLlHnScE7xwcaXeeKc/WzhWanRXiLIJHQt28CpD8ssTOHuMwasbnRGfBCIbFa91mM/p8
o9dX7Rv8MzvGpfSLuRV/dRM/RxBV513Q3uVAfNmQmPUZ1oIuA+G252BckPCKh1WSKh86zG/Rih4N
L1SZ5UAPCVuQRogdRfCmqDs0YSHR308H1vzGMr6sif0JVvoQaJwxovEeZpag0E7+TpSDI2sOILfx
DuL18mM87cObC0JxGcxtmM4G7/EiyxfQRR98GqcNhswqFdAswQmPDIl53DJJigq7YoJ1YMFn76xP
jjfijelzxyGQS0/sz52rnbADSoQGxGACxonDF7z4RVu9ydLdChLv6gBPU4xtqp63QCSzgSaFWIWX
MviY6xqLbMu/0VyzmyTJRz/OSyeaQUmwMBXa7fJyDnTud3N1GVeKKEgLfHbqvGgXNljYvMDgofWY
vZqKjICRNOawjvbnoaz1BnKY5Tgs2t/G0Thuhr7jD9A0lalXmR9TRjJHfnSZeQMAQuG63RfYqWpb
ttrLhSI8d0M+nV2iROG4QJ9Y77+rquwyry0LN2j/hNMfMOjtcDgXdP62ckawXLQ13fqruJdRoBll
u9W03Kskh+QVMnAG5BVuB43z26MSowaszZwclr7JuyE5eEDygJmfKw03dl9O2WjJzki6l+hrahoM
QJ0YMUmrcRsKhJ54GoykSa3Bluz129D0RUgXPLDurQPNxPC+M2SSTchTR2BVPmHURvXMzf1//TRn
jYC4MUA6WdPljSOPHdQI1JtHmMzFHsRfypEXXk7D18ycrbk78tFytMJ01hKUnYv62UXcbIq22VNr
p3efr2d6J5Wxm7DpnVCo7tSQwu95kFEJbmHIYixczo+ZUUUxBwgn8M74sE51S3YyiDMsUjidxc7h
9ECN91aR6CdK+nPHhwLYx9bpKDBiZHazC6Cc5qfuqc6iBKUWyo5FQ5INN2QHlya+NC+PaLTBdovI
q/YwkPpkQcSQoHkQJbANtYECBbyFYH+IptnTFiSgns6Bi9OzxJ/OYa9DSbIamA8dm3yGUSC020YA
RAIClEApwJ3o1omXfn7usVjwjmcUYOEobg3QIXBDKEC1701ksqn7HWv6XA7Rburp1bP6xWNqAx/4
b6nNxjcQVJi6WFkVpFy2n5bVT8wYIEu/zOCQa+tHOvdbO4idrwUCFAXWT6/BZIcneSw/Ennu3Ho7
4XoZ7fQT9focAgWFShuDKW2zTqGOp4vIls7uGYGL6Rpjq0joAWTJfmqmrYlf8HPnfbM8Gh+0UgXM
Z/qa6FLo+9NMkoOi0wUiqWNfBq8OGZ48+PNXMId69o889E4N9pTZDNsQ4V9+hZkRmDfgTN0sR2Se
n9qyz7k/+wdPl1e3rAsbx7krgTK35XOgXEgb+EEmuDgdc62C5dgAnZg06nSFopDTAvN21iNb429R
RuldH5I49c5J0Lxu3eex8o7M+3NXsSdrdJwwYEuggc0CxcFALeATibOQmk+8Db8JlC1dBZ6XtFex
7KfoBjrzqUJ8GRvGM0cys+yW2+Kr48oPCRCUeK3S5U4yMrKtQRYsCeC4Wfr7vnS2io43X/kvSNFN
gztiGs/0u9P1jxQsBOIfdYAFun17/4im9lvE8hknVG7FtOmhnFpwZyIUNBPAxMfa/UrodJqYOHq8
ekKPPYRP4EyiWbxHvXgj6HjMJl6fBatxPjhPSR3i3ZsPPfrF5ISrDCLbzZ1gqUI7pjC6oEGzPNZ2
zcM1uoBOxRLSbz1wJk3TH3vG9qFs8nicgNqBUKrwaXb1CV/PDY/QSdjlT0QCcn5ss45jXzsEQlBP
/VmigEMtqpij/jMhEjjg/GTwyTRob9XlgKoEuj6zEBdYReSSRuxtuON64fjslQx831Q0w7irCVNZ
MJHtjPE4lQA78EuzGT7jaXQe/MHeUMBQ8MB7oMkn2s0LH92cYlpePQvDjqFV0QEGW2NgvwB8EVST
uvhkE6z/ZgbHLT2YbsbqVa793iNmU/mP6JP4QopERuXD7Po54hwPjUVhdcNw86+5w1QhF4QoLT3a
4bs8YvMmktXR96GAjQ8T97DHDOyC9/AILmVH/e6l4f5hoSgkr3G7JNMGGpOMrfLqRGvqgxhW4cvA
5quijswAIMboFXLRwrgdPOdfh6MB+AiaPupfGwQ3y+eTO7wZg6sV+0c/1Td3FDDEgSjg68Vx191q
2otZ5Eey+HtQBekA4QkbRYayN4j1AUgKpHeUmII5EGEzAn9uxI9B9CjwcXghQCZM/viDee+Ah0si
MbQ50jp48z2zVUQfGuU8uGTdo3/zNdI29ZsVG/M1cLrCKoCjA32gyu6qbk5FvZ/YLcRpWeJMgVRE
rX+raDOzrhsFfa3som0Fl7orjr19xY1xwG3xx+ayINJJY/eljpNdbdqTWkzRq3EDZPhlncZtKywm
/UoXKlxfnXDeVkiT4b7eR1OzQUoBovdwXYDYjjGGeOZ5dsKzLWGvNfFDABwESV1pq76iYcmBLWZI
GDovfbgPR4ZuEVPYoPkSYFCCEcEuTZIGOknFGuREEyTNOHmHByKU3qZChJkreO79v7lZtPi5yYt2
3N/KcbaixaQcSbybMOMeEaS3qUpg6MN8M2N90mjfQtUGlmoHG7gfFDj4clXDk2uNAqzpnPogedN9
cp6q/h1Qyz/bl6cA3abAqffcuQsSOR4AkPLFGh6aBoSjcosquTlz8O7X/CjEvL0vOa6st5SobGlV
BgPQBqRH3nsO4OJfyIKzOMHbPvp/ZmJHBezTcV4QEwRdgZxvQbscAkgkEFz22JGwTj3OLzM1Jx3J
B8WDotLNifcQSff+vzsngtaB2xx4b9brdmgq2ZLeh8lsAmuPGNRmKODw2QvIfJq2Kzg8KmtYHry6
PYzsi9nmgksOfF8NYU6H6TF8gFFqcw+Gx4/95gf1I9DLD+SZKwiEgKhZhvOoCwoBHGCw7YaWY8bm
l6XF5RT6BucZpBgz/7YgsvtFHgkqdUdMBiMzsD9DclCgMzBD0RYkU0iJxfe7yAlpSZ8xKNEWvEzN
/degMShtd7FJgEAX0zV00S1aadRx4d2NnkmFYmowxhAuhEUCqMBFic0AtYZUOaki4Kb9uQJGGILk
806J+R5GRLqAuwrwV5/q4t6/67P+i6BmoJjRAL96/OCvMw6zBICCDw6Mz9d29N97B5GcAqoGVCyj
V2059TzOaHRsHYJd9DYRrBvuP7HQyyiCAnEaf4j2vSALZVOjMFk2K654fZqD74BDm9/Ygq9NujCW
+tXfJJfC8TT40D/scWk8qJ+aV5uF0VNkm8wZdd6OA0Cw6iwwkMfJGeWZWYWG2twVYYo6otOECbeD
SDElOO10Mx4YVqyYwtzF98ytEB7VpPWAdyokx2V816rNHSXqVJDpGdRegIvBXozwvyOFG3md+gtG
4Y+uaQtT4kKIMQikcYApNhqmLxGqW+Ag2UXCgxTjvfbYd9RBphZWA6aiqM8mRHwkoUgBamW+W7VI
QOXF7E0PVjcvLQoVJnVHrJtN4EDy4tXlYRmrtwG/NRzI16WVpxIf6AyJnjvxu6hFIMNUporGuRof
S/Yt6w8ZullwJ/HCGLx/AIUTjpUJpd744y/bsK3uH+ryZmvvswL6niJN4zcc3AT/FwN+JiK7qsQw
peVX5y5vMSG3IRw+ai/+DKdXYA9uQRa2ZdzdtGH1BuDts4qvtmv+9LK8dO12XNZNo54Tv/4ISrsh
WIZk/YTouw937k6JB1lf733pOvkH52cqvSOSRzIl2C9qkXZdVH+HVJGtq6EzjEqIUpIyAXhjGlxq
7S/rm1PJMIh1znJhY1U/xnZhn+r+SPK1jYvFo+OmjPjjFLJpG6OR+0FLp81rMPh512E8VCtxC8nH
+BjKGCFeUjd5wKHT0A0GQreu/GywicoYUr93na2w/gVaYn3Gar+4ROSu3wxpQ/WKLWIoj4sbDmnS
6SGznj9AEI3+zbKKv2Ybfa0LwldBun1Sgu+t9e6ANukf26FvNowuX3PocUjAwAM6FvbKztIgrZfy
ZRoQZ9Y5E4YFMpxXG03bIQAAOnLdQvVkj9XkTPsQ4fgZAIZ+41Bc2pAF36tq+W32wHojbEhkZQd6
AtYEPARIh6P4REAQqAO14dUs8WNsagoQtfUxfw0FlJ8efGBeDfFhR7ZxtZ4ilMPgeEXsw9SbrRmj
rwYXHcZMlMrREu1XATRzkE0CGey+IVjOpwaTex2gHkDKXQu6KSWldyNN8mBCQNdhtGsQgZUhqrRC
SypI9Xh6irtpJ138FkwWsiabKFY5yv/2c1R+xYBJKNAQPrKb44A4XdTwGE3+KVHTnbZynkVdH9eB
5mC/MThS/c3x7FsCy6YgAHXmlAbdBf9rpKDhMy2ZX6dQQ6o9xL3fcAW4mVorW6wtNtvZM0FWxS24
PquykLmI74r3+Hr++aSPtpCU77tIPMxcbg1dHoCSdYWCBj33Q1iwofEAttrITUjEiWKwvZOaz/MC
R0Nj32pExuysrhdgaRoiuXjat3DDgYeVYYaEjG/UYUa3tu2BejGFiEYDMarmTb7iJKrjZo9y2WPs
QlMyVuM/FBLBsocNGlWC4tnTzW+92jMXePRD/TgR98mN+3/ButzvHqBiqMacEBsifyLfsQjcq/ad
2+dSBZ8sjjBphM4hQAgmNL4DhmbT/np15EElONN07DEO9B043a7Bk8viLxa0HJvruifVAvmA0HaP
tJ2rjKoz7+W/FVZ84JvTNz7XH6+VbrYKusW/vEEl93mHtvr7LIKWYaBPKquGsQYUgujchSKkYgLT
MauYpXABmGyuZuQX8vnT0ysip+uzXdevJlgJgKRpM8DQBgUpu/R9cyY1TjisLnVq2lpspmltIKcs
NyMbNCQICRYrD8s24eOSI6RhyAK8WinX/Zdm5GnFy93hxca3uNZQt+NlrBAPu598QMGzKmswgZC+
dQGbUhu5v4ANbLGMHaSUrH9N5HgvlAd1xHiPIFctCo0wprRBwai3JGh4Scxv3UFkM8wUCmxdXz06
iNy0kFeg/nU3tvYXq/+8UyNx0KlmHpo42oHnxk7U7B1oE7NKzvl4RzgD4QCahyqkHZwDaK8vEcSF
xN+kfIZwZbaYOQMYAaDxOSPq0E3RdwiZiHExb98Z/Zl4p1BWfr52ZsahQKAexspMOc5av3E24HY2
lXFxMYsQC3Kpt2yRz70VXxjKgIhIbytQ/YHYEUyVprz4A9Y2f0DjFxTQmQTVK5ETs4kYe1mX6Kq7
6KdDrKsa+1yI7maU/Bw0lI+9AxISBUd5zbHYEPIkISjLEzxq+TyG6N6omJMGtj8OLbsEyXRSlhy5
8nZ+MFEAyx+oe3Y3YomeUFD9YuJ7FD06lrtl+mmm6rpMet9xeuacn8J2AOXD511QeTdVAwQhRGwR
a3zVXvA5tuXbOptXGJXfKteOGXX9I3jSjasdIMzJPwKZ7b6aR5svBCBvzb1pt8YGeNG69Sv3F4RW
ysN1m3ThXkUCrwxKmZa+HHIkRUOlOJY32iEWHdahjAXTfpQLVOxEfWD18uGIpiMAruFLNqCeXI5z
EpwYDC7tI+f3mfDuAIV3HJpwhYeDh+raNTFU5uAfEdzq5g3FjYNEVVAs/NJg/0op3AMZ0fWILT1A
YHs3v1cQTqf+oj5IGVc5WrkeSwtYjlJd4gA3dFOqoc2W3h8KhYhOPKcBSCP9NJD4oC2a4+9FLUVj
8AD2DIcYWSE4091HuZS3WUwH1qsfA3rLNnWQj9DwAp5C6jsbOrapJBTPLupHEF1yhEHq6sXyb3UB
zS8UTmPjYH7ySFPtZT+fR/x3M4L1GP09k9Gyi0a8mwODXqeGJUizroQ4mgNC4kDVnU4fF5HIvA7H
6xzpg1/a/Yo3HlKcLbrU7rp/c2z9qC2s1w855HGo/AUpHjrxI+/JP88fqxyxw7i9uYMJlIGBAw4K
nVKEO7o3OGeXRuNw6sImA+xaI8iePlbIA0iHtdzxBM/kCMKHQe8DxVSx1NYU1Zh8jE74Rj0BOoGd
KW5YWrsPSVsfUCuITcoRIHN7CHKBsj+iLO04j9AgmAXrqcR8LnT/ALgQOM4ACMiChJ+D+nOA+mLF
mu2U5TccTnVmCU4sgNuQYZI9BnDwsHaqn3SMvBtEd717HbGQ6kTFhB+9vUt0lwmRyhw9ffedkEeL
g5R/wzewl/pAMEe9G5MKTknSq1PpGuzdErocQyMO3xSjt8mf6E4xeU/nfiAk8DZeF70kPHb38Akt
+aojBJ6SHrtc7eF97AY3123Aof3GRq8ghri5kF1kENk2G+4B+RUrdHb9sMC9DyHIYFEhMCM7Yx6j
EscneyFgOyWPPqUFxh/71SvsC6iBFYjsF80rdFOPrhL7CjKxycMe5EMSUC1Q3sUPmjrPa0xuhgav
CbSFIej9ceZgpGeCQYPQs17XZ6PpcWkR1hvxuzT93t7uNzwnDo5vqTxQrZX7qeW8n6BW9Af6PszL
B02IC6hxXDZtU2N5QMD1rkYXEzQmJeazdgHR4fmmiGcyZyqRJ+OT56ikqEdQ/QcYhIsB2At3x8wK
Y9ynpsLcJ6PwZe3HJ7hG9kE37h0KZnBcd/dFkvf1s1M5F9OVL1UVnVniYFfXR5itTkRdE4jLMqIg
25f9EaFQELUJB8dwW2djUG/cEYixsueo61Bt29ovuKASrl5QJLEDLXuAIeix6/F+JfJoIufEiXpx
KaalCcCG22BoJVHPgFOx2xou7xrSpEwFHbgzRS0IBZ3jG8JKHmR4Kssj1IlDDmv/ixYY1Bt2rEDw
jWF/iiGqxDZbYur3q4cQ1UquH751lfcD+cVO+9XR9MMF3C/Qzt5kJtbfPVDV3CHO1SYCIlb+BjFG
JjqUejWFqOxL5fH3ftAAecnOIqQfuAI/IOLzBP/Jd8jHaMPc8nnqoxOEAQW+bHAymA055CXKAFoB
TMuScEPomPcrZGBW0KMzfmgD2V9pxBEdVBVaUvzMreco1cT1MNW1r8hNf/Od6CCgb4Hn5y1YSI6K
meuMkQEwaoy3BVx8204xjtSaA1EIwJmNfrRtNfYw2BQrv8Oyx9/YXWEQ9AfTJM8ISd6qpCpGL3zs
XAHxbvjJV0juoEvfcyzc1Al3iWOfA0jq5rDNPQnJLuQwo7euBaq6YCmgkOgGx3kpd3CvXJ21BODQ
vbM23AVBiHHnpx/AX4VMQie+1m9GB1+APWjaWv2NW/mpdXF8JxCwRuHjSOOip/SGGMB/I8TX4BSd
X8yExYQ45taLHxUBKtRWYBNHkMOF1ohani0UQ2XzR/5j70yW5EbObP0qZVpfVGNwTG0tLTKAmHKe
mCQ3sGQyC/PkcIcDePr7RbXUUun2orVss2talGjJIIMRAPwfzvlO3VdXa/ndbprmhV7qdaQN4Shk
/S2qXRFaD00T3VX1jMzRfsav98TsNBkv7iiH6Lh9Rft+NUJi+arYewPiZKngZCgWeBKyWoYdXXFZ
xZZ7mJuRCtWD6r1RqGyT+a7G4CCsjUrK2r6Gl+CrIS4eL2zZfKGEcfy1wBJAJ7Cyg1kr+ZYvKKrs
lpJ8/s3jlNwFCzv1cWyPxZDdLlPz3Mf9tYztjZWUojElV4j5va4SVWsmNS1U19ANjz5RXpFH8FUc
2+yz7fZsLQLrnJJnU5fs0AbXSvO5u15Ci4XOqr6Sm/wWSs87kDp8sBrOhgCrKuay00h5OvQ6GQNv
VxKPcIXwsMBBp+t0FtsXk9khS/SlOLb16nIzuO41LduLb/fsdDFqYhMqd/GGYLyfv+OwfjBgv62Z
l3elp48VdsfDXGUvZRCes4F6Ny5uBw2cS+j5yMPsdWqY5ofreWKTPHpuepmdu0XOnAs5obHMtUAF
RfuZ9INgq8A/LC6SqFzZxcYMmvyRDX7frXdVFaWWL687Scvq11dCWin2EZcpSHmy4NSiD8J3U8fE
oVgedDN7lQ/rsLLKpZiMl/WImPoQxBwUcds/aWux0PVW112xohrkcxwKO+ayN82VMxqNhrV4paja
OcpLZ2f95lCTIRDktvdiDCbzaK0nFHL42liTkwGAocM3iPRalrBD1T45q2e4bd1Hci6PVhF8rE55
miVrIDDkOxaxhlqBf1thguYQRRJ3neb2p2UeFudAYiM6ADatieamJFU8Ger6PCzhHQuzdJJVgtn1
kOXO12XsUugEdSoqjj97oLDexnW6itFKJFmx9Cz3zbAr6qxJ4yGmHQwsaoQqO/tsOTWa0UQ50b7M
2OWJANpu8dwSSMSxNVErehETY3cRP4KFAwRBbELyFlfUxmXjComJteyfoBUjBwYUz2TYi0yqPG4V
jWdmUVeBHIPdWou7gQy3g5VFT5gdOYoaxA62RvRTDdvPfMT4VGbyRVp1tEOPylguL+hC5vIx8/07
pN+Hqig53VAfMc+ZDqLmsNWKdqGEutSpmX68XV97N/4cUMTsdOvc9kV79HKft9On4JqvCp/HRigJ
ePMfA4aEu76mXQ+FZtFfvOBM+hBz+KwG8ey24WtMTXvlUip4Qh6DWdyHl80gHc2TqZpvseW8rKH3
I679FZtNdr1hYKIDH79pgx8gGJaHcCFdrXJHJm2zeZhw/jKWLlasY0tLucWTnVTlKhnCgglmVn0N
Ft7WRVCEoS9Z+v7Djfm7bOfN89uvuWI6vmV9keYZwvVI7G0T6CvhZj+oy7crN8ymQ0+O+hUpZ/xM
fkM6AFyo+OaIbBdN0ZH9mDjEWcBsYnNMwlCNSnQ0b6XlvZpxPTdZy5DXfQpFz5dtUx5L2p114tte
guB+EoxBR/Q4cbYxemcKrJdPiei32yrUN47NIWC/gWriqYXNn3Gt7ezqhqSQLOqwBE3rlzUOrw3u
iArdaFbMt1Hp3QgTH52FTsENHzJhMXQPRuRkRUoNdF0hMyuZgJY0iFSYztHq8lNsxvscqgizsCzt
1k1/MCSpbrAS9dfxFP8s7XrAwFmjk1/ukFwdiGjinTBR3WV1gcEX9V9rZV9ngSgO98G2U6V8G/T0
fSzXW8jJZBtJsoxDd2AiZpc/3byf9rVHCcV209j2NfneKrWDPtoJWNhuiwwZoTjdULdxnIwUuap6
WkTIh2zKtIWyB9eqTIZOshwQxXxVztLaTTn87DFb9hsiZkwg7JYtZPY83DHhZBa7S6Vpr9bxwy49
dZm90HlhQCfWluGQ193k0fQjdxEJxVHPnxYSOl4WfPozavAxsG/owo62gzjBGud0aNvvuQ4U5TKV
QF0tLN0s+yCyoAQDWZO9tZbcCyMdV7nE48M6DXeOq75XvU8HixkTz59l75kwlDsCxHCVzM2MW364
mwPxbo8F+ux50N91Fndfyh6FTB2M6Kcn/Np7n5yqVDB3pnu2nNsyKBBHxkK9kwuHNMebMRuJsEOG
tEw/4d194xrsdrOdY3Oo6odi7YqDjNBckhokfevTxzxwcBw5skBRH1IygKj8ePjwKMlZdU9sOEpu
Kg6oL1GhTpH2smM+zB9u15EToXjW5KZzXh1ZLrsA90BS8gyV8WSd/AI+W9zVzO6toK5ulBnNY0s9
etXkRJ63HItJH5gfBqt70oQVw3q8A6MQN2HJ9Iw9xTGes3eeXbjiQWEgYpYlssp4Q0rfAOS2Zi5a
ObEhJqvzeYsyEmWL7rWcOyJF0FsSR+ZROmXdDQxf9xz4Y7OjLJ+e1tGrXhocA0kBCZUVbb7Ru6yk
Yw2O3ocjKfBcpxJzinhhn8w8ZOGEMY1vJUrIR+Q2wz7z+iWxg7m9rjXV0DBxuSx5ZXgw+Xl1RqKH
fBu65nxFEA9fVkO+wbSVt2Apw5cg8/NPh6XdEyBWLvJlWuK93Dz3mHW6SDwjmdJ22BHGHnOVX7qa
DB7b33cKBZXuwSFEhR6OQ+PNjwTA0sRwVaXMvz85eKeUzxGHylT88KfInHpG8Q+58td9lqn+mK09
V4zTevtNinehEFDKglkflpwPQtxWBGZIBbRhn+4G7bSzAsRdgy7UY7vV6w4JBOJqEmbIglxM/lsT
NtZPPc0Lwnoho+vAr2RC0Su/9Yz0jm0v5iTKyY5kV6m9L4yAFfVGifLEUdl4jQ3ceSh0M92psI7e
xeqFfNLbiGDCsqoXmCDt21KI9qbEPE3F0VoIb6x8SosWyfbV5BWXRxDn+AFu2nLsV5ehq2E1yLHe
Uf6EJF56rD/ani9lnRyLpEsZsqga1tutEOOhQ+FIlSYRda1BcfY7N7vVG/ryxrtIT8b8Iu9W9dEh
Gipt/NocUGegsSnmyE09L/A/+wVVQdkjBJ5t3wBLnAeyUHSZdLkMrsOJqcBW1+s3wz2CQoSCRcR4
9NdlhRohK4PGvMtpEkbH+SaRXnITx5hKPXs6tVIiWigDDLIRtadtu9HDVDGUz4rIPXoNOoOlcy6f
XbE+8Svr2p62AUWnnO5atHvAolGBCU9kd4Y5wNG0Q3CoJR9n0wTdh3aU/yOaW7OvSaE8qC2fXzqm
OfdBxDnNR5Y9c5J3t2xCeJpLict1mmiG2IekGmr33XhZaFcLsbyja118cnFxE3V2fD0WeXzgN5fg
AfJmP5dxdMrL2E6BStJxoT5M4nFWN3WlMe9vszpnpq1v1Tguv2WK4U5rYWVH+tLchwozRDZ103XQ
ktg0BGVEFIyz3POlWWfPEhZSjyG883IEPDEOhdQra4cKpsX2zNz3el0rhb9vc56hJPjnaiy3V1U5
FLtMSpJirLZ79Mks1SllT25vk00zRzwGOs9cw/Vm6D6Dl8g22yEwxe0R39Hd8hh8Q22HfhI+y3Dd
V8ba2x20Ddmz//VnYe9qicvdbgabw9OPvnh8U896KXwW4A6fmsjYoeF23+Ey17cky2eHGkvVHptT
QQD4kJ0dL2JLVlTT3s5WJ63cjHYFM/htPsT6QWDGTqfQOEfHa0j5LMfyBJKqwTq2lHsq/fWg67z7
0mURewGUoftOFt5JjFN1b6qMa/ui52xwi8Dm8bjjvYy+YVr6VG9ueOg6FL5T4ZbpZJaf42W5Z2o1
3Ex5Hl5hRgwS4tDj67jhfm0zYMHOxNFBaGh1a9hxVleMh2hLPSVu5OiLAxrk8Wj5jBQbteqkNgEK
hdK37+hMNsTCPiGvVdhiZmjKvUCugie+6u/Rlz9GpZDP2qmWE0tx9hDI7bMEvBfaWVzGCfWSbHaz
MyLpb0RD+LWyyVPUiKL1ftlCTIJh3bLzNzpGIGM3OONTFrbjg9/mHRZIXTW3XYQik6u0SZwiq97H
rBufKlIrD5gyjV0lrBVNC2GBR83w0TB1uDLZKk/94MWnVYx+CtRoXmtGXT1x3CJrOdGz0s4epFUO
t+W8eJrraG4PM3T1bKczi8QkNdoISTjC1y9L0PhPFodIlVpG+pq3adPJa0YV2PTt2WXmR7A6PisR
yK9TlNVx0mUhbuMqn+2GTdDk3uVdho3et6EPJM088ki2ogXJfsWzPaDfqkuFxEn6gFN45D5tfdxF
x7CvrPgqGvT4DLSl/oaz2DGnSoYZ961WY8xlGTbhDSKE2voyowoTd54F/OKRDMIWI+FGoP19yVnb
NkgE+IrO+aokZajYKo2kTBpfotKgrkm7gZXUhyZ1LEfkEksOs6JaZsgHxl8uliQTvva+bv20WNsq
P5dewyAkjC7EyGnwTLDP8RLwoMF59Vo7Rf6eDa3UqW/q+An2FaKzdfBRiSl1MSMig93iXesRE0nz
RDMZXFVc3CMs4OE5nCVVZdtFa7UrdY0+j95mwYRvj9t6JVXeSRa+qzLW59zmJkAUMIniLtQ18+ia
pKb+Od8uKVawkevoNsqdmhlrHrnfcEt3Sa+6KN3sms/WRnAwpHMrx4G50FzqUy6mctvhDgEXZVzs
hCnqa/Ac0dLzXdK0N95eViWvhQ+p3WueKcOw27Ih/5m3If/XizgVkkjzOD3U43h5EWGYDErdpZM3
xGPpPjFNzHPLqqYxeobeYV48WtaXZem4jqtAEZHbD+vmXc2FGNjutwU79Ir/8BTwFyRTUw7eaG8Q
p5BJ1U4O2C+UgFUqwCnRzS76IsjKBTMlK8K1dupbY+cnK4v75hxSKqAmWgLMDHOEAfe+4Cq5UEE8
0RxyZXzYZZ5rPuxw2cr0/8Dy5ek22Hi2giyJGswI9Y8xfBZUYQXO9Ins7VxFicC/Z4ENyOSlK/e3
9qpoACGBuKgYMoTI0pk7YX6Mu/Y0bzWiW39XsgjziZRsM1Z2eGR/p+X928fy7/ln/9CDweq76S//
wa8/+DxkmRfqn375l/vhs3tW8vNT3b4P/3F56X/91r/88Ze88q9/cvKu3v/wi5TTTK2P+lOuT5+T
btTvfyfv4fI7/6c//OXz9z/lZR0+//yn958cpEk5KVl+qD/99Uenn3/+kxeC2vgHKODlb/jrj+/e
W155W3bv0y+HT/leTv/NCz/fJ/XnPxEF+CtpRmFIaKbjEBhxgbmbz99/5Du/gl23XRip/A4vcgkY
6EiEKniZI351sXkymLUDErI8wc+mXv/+M9f9NXYpoGxieGHFBuCg//Yx/OGr+PtX80sH+6AvOzX9
+U9AW/5IShNYarwQNxZHEfDZOPqnnIN56WK5doK4t7BgNMidpop9Y61h9BhZeOHSSF3idoZ2C+tE
lVYk0i6MrEM0XTwJyL0tsDK52RLuHWArcgYXc2Msjfay0rgIU2tW2KrCrusoRtlcCfAX87TcKO4J
4IasZxU+s3I2RzckbYfxJmK0NhetQq+3WfpLNWh0VcHACOHRXyz9WxCMCpv11PvDcjJNlE0XdlG3
XuM3W+zdOFAk3Qnh5X26IgSo70c5DPczOuM7xhSTefZQKiLFm0PlHBir5iEPgdWmPTO58djgMRuB
utThDAaUA0yGxgYOTYKxlVzEKpu85rEPommBEwRbATuDU7DVw4qOvMi2LIZuQ0UE89YWhpQY1+Or
sY9NO+fqspJ06ag3pt9k6bW1s4ITiEvvw6FiYcxgbQy+6q4dvkQL4dWpR5ufHYO2QhjsBrn51iIa
zM/LZLflXWaR2ZjYwuIGd1wPuKaKm9Y5LaNsp9c4KoTYuVW2cZhzCFjHzpqCORntyHlxW1SC+0IO
TZC0pe+8bYtX1CyU4o3fkbWEgmcrW4djFDpVuF8reL+EEWgvGG6HpoynB2HPxB3y3eJirBwTg/px
dayOFSBjP1nXAqVbNBAP9Oh0Qul09Mn5RfQTFpR2PvsG9ILQYpKg9uf4Jiw42sj9iBaeVSToLhd2
g+B4X1y3ZZY6m/WZQmqbQHDMKDThWF5wSW1jvB+VsyERQIVWsH9sBp0WYI/ee9mwLydpD5ZAUKGp
vWmnUA1w0aZ5uIbWRZm4RHRtV7aloasMaKWWF8A+qKWmJrNx05e+lfauP9cnGTJtBLpUmfiASCAz
V2vjbz+lboOfqmjlMw7vzE/GzZY+fXsdoYY1Cxo9+F6e/0H+9PK2CGtFJ9tUQbpKafkJ8yqh9iKT
FrAanVvisPn97F031taPhyZXbX0uWxB+L8W6ZVmaO7Eun4g3gCcZ+dbMNJ+rmcZ3WNfl2RvGnDlq
GfgeGt7Y/jE3PcuhamW7/trYpopujA2bOYl4C1/FxJT8EHR+FbDxVAF5nwMfIBAhow3oqyzUiBTL
VkapcPPW2vnL/GS8OCoTwbjIoyZTzhfKN1hU3MdAjDS3SkocGN8oMODryqzdgRdsb8RfjkPayrUv
HiAIKLPveg+a4QprFw6o09fTE/lXTHl8Hv/xfvQkfc/vRzlq1brah2RwlEibDNl6tnYoLjazsPv1
F28eH7teLCh6MolNBxmwSY0924cy7mEzFAU5kfZYZ4wlXNWZ/VK7aA5a4fSfa5TPfjr0azedl6FD
uqLLlZpxasehuwYktx6JHg+w39VYtDxmu652TrLqs/Bg5mgW5w7GY3DwK94f4nbXVyc9jcV6YCGx
mlOQay4MrIHc5CP7BCmsJDT+lp0QZbhRonWg7ZMxSOBfg7FyWYJikJxwSkKYYil2CWaxQBuhfoUi
Vl/kefhj6PGd6a1mhMx1G/fManahDJvlNl8jgV7M96v2rLmuqPctiG0P+Vz1sJlmN+iKPcCI8aXN
Q3YfPUbTu5jEn438aI8BBuvotrpBbDJ8ByoSuvc2jD9G/D7gyF3XqR56iUsb/rzIuKwO0xiXYqeJ
YSC7dG4tHG0esisy6iPiIj10mS2KeAjQ16WfryXW1C1bDnNob1uVqqWDZbBRHLovDtiROA14yxYi
I0hPTy67DIz9It8u40bPzAd3AOh2z64ffFUUneJgBYPI8L74EoGkiQjKyb26PDqcDC24pshsP1eV
NwHUHyAT+wJ4l7UvHbO2B8dz+scgaOV8mjMPyMk6MtQ/1mLNq/xKgaKkHJ3RN91YBHT1Z96cmFF9
iYxS053H6Xoaqkt9m0Hu3031BNLazMFFA2CrsB3vOwgt/X7qNkrDWdV9jmJazXYaz7NXPOTDmPXA
NlyslacuiuYgzc1IMStiqHdpPkmoC3Bx6UC8mo5hH0XaD3ZWa5kXkDblvCshkWeJ28JRuFmI11mY
sbS4qVCFNeUHZiH+9nZzrGDcaZEhwR+GRZa3QMy1dx7KrcLKXzStnWqe9WMaA59bz20dm+2xnofN
O1cVKgSyRnhQXtP4XezrYSeqex52+BWcLNNxqoJ8+NkvFuKWwAryzw4zBxyf2htwm8YhFsf1toEF
YYQhtRm9oT3dEPHU8VP41riBWGC/AU1p9UNsmsDlsLEZsE+edra952XYNzyrxmedMxVMpyEUr32b
MbSoIA5CAMsa/AZR0AfIsKPK1zgHhfJ38Kt4dPDPk8QNoT+YP2NoJJNfouf3SrBz284rLW4d6XTF
2+ywquEIqWgfoppjImdA9kMsMS2LrS7lf97mmaTDKFfsTXJwfZBHYS+ZNpvq/feOIdc2D0PB07BH
1ezxFdqSfSP6F0+aNLI3LpuenXqfiD5zZgaxgMtu4Sb1+iA2EJtn4RicqgLN9osEf1VfWTjXG5Df
49a/szTn6qtbw/VgSA7QZ7WWufebO8Y42npgb3FS8iegZ0eXx7zZIxrB3kcwZuPEeOzj9uiXNjed
liXnSc3ig5Vc2wJbiDA9XWaoVY9Jw5qqHbxAkM8Eng/Vzo78wpxn/H4V/ruynpmJdSqxaw+ahdKh
ht/BU2POnxi18mRwsS6EPJwVxuQ1hIjFzCHA9DSCnHP2ir0e0qM2Kg1e+1C9dwtHwn5dLcW9sC4X
j/IwNSjUWtYaM5yY36mjgG/58i6fTLLBBrVuWV5JcRgMM5M72FRQCqyx5n5hNN4EqTsHhh6XGx6s
ltVsNfQ3Rk/x/bz5wZqEzE2Xi6xMintJMYaquiJquL0Na1agzxNPrwzvXjdt/Yto2yr+itCY77af
DCMItpgtoyszVvJhjLjrH6tI1Bo01rRGNz5zzSaV0tYb97wYERdITG/Nqa64cplVd90TMTFD9+hF
aylfq9Xz85NiZoU0LexKOR5sseQ/FWbdPh07AtJ3igMUxSJWlDE75eix1cl0mk0fBqSuOHZ9z06f
O7KuXqqwxkNBla/RNtl1Fae2zwrpAeoi/v6oCdBZOnZPjuoVq+44vCp7u/8NptNaf227AUHVVPQJ
hiuEW0xGh+6dQnwcD7PQfnsUTr38MEjpsE0WXm7fewgnu0MVWjT4obGGJzGNNlCLOugR6ubFamEF
QzYzvrW+x740KOOR+PR+VtttBlI52g1l7udJG2CL3SN1ZpU5OkhDjGkpzQxyfRYD0uF7D3MCpPC0
eNxGYG88RrWafzKohHaDNzDqaUKW0ZblxUDL7CYvPQY+RRQU7ikWTXHSjgvCA6ay6i+sGWp55mgi
T9iAmHxPnT0EaRZ6S30IuTrvGDKh/1mYQ3dn286z70vZDi66R/S86bL664UEgtr+PsvnyU4iNJZj
rccPK4DNd7WsfTUfrTG6aD5DN/rGZmdydwujrHKPk53HqhkhSh4LX6kRZeGGiG6DSFUk/3rLfVt+
yH7qf1N/7K//2Kf/r2vMXduPAb7/29963v+3MX9X/S8H/uVT/8vP/pdn3fxje/7Xl/+1Pfdtemk4
dHEI+5yO3/f+3p5HvzpB6PqwlwOPp10Mfv+/2vOQn9GVx8JxaNGJZPqH9lz8ageRH5J6QYPuMm/8
V9pzL7hQ/v9zonIZQwSChj2myyciyHVIoYv/qT3PPLdE/u8AhYBe1bygs+zzM5zqUjyqQFyAzMC9
/fzNnUKpUCMHhX9uqlZrVkjREExnhje6PZMosTTfhDUU7F0BrExhGtXeZD3YrKKLH6s7+eKdTsf1
vwOWiuIdc+dhMHsrB5UP17HKlfMgatiWFyJYOy7f+5AVVfqfh1qEkNVPeZrg70HO41i7VoWG5tVg
SX/QbabNYc0nh8PRn9EfF56D035FotnfoGiS8XXd8Ox+iXiT7g1SRvwrUCgRCdo8OVBqg0UcnDfy
cQywU0Dqc3Y9KxrMtzrfGJUbOCdB0gTD0KRVS97yGY+nBSliFHmIrKaYviP5EfjVVMbjGNLTvI8a
Q/1mVhP3N0MHLzIeKr95KGU9I6aYCdxjlZOPy9Fug0nvwILrc13VKtQXwo/A0eXJgDIjVwodzhxj
v6GfR96dQsHLBXZbYOdf+qjs4+uldybsjsx1yi+Bs27QN+pC8ZRuAFE+VFOOCeKKEoS3NQmCOe5N
dwGxRyEGjDRaY44HAuIYLHIArOpRdA3dR7Tg+ABrldfws5F0Bsc2aprtvnSF6k+MKmnew8wmeUPw
RH+DWQW/nJZ9A8XI3/iW1yRu71pO3PBWgspHYhZM+KzyLJo/TMBKWQzlb/3QYn9nFbZhQS5N/FAM
3pChO7KHAlDwuG7HHHcO89Oyl8Fjq6Y6m5OG5SfiLPwMwU45cbccJYcA+rWVLvDY5pYKj7kXyeWY
+cAg7jwtlwc7pCg+2QvmjFfLpt7YT/gyMQXxPs2ZaZMKmU8E9noS2JCqj2ENYeWIQDvjvhKGzeu6
OqG9Z+YmUa/w0SID6y5AYCerWv+Og5pl4nCC14DcHfn+bJzPOZyPZnBiVoxTFcldPcMYRkJTiPml
1FUWnyaOqoe8WhcB+KsrbsZ6cF+BH45LImwotzl7lD7A3DXApwRLhgeBFWmBhyiSKHRDiZ4yNHyp
Kpx6lkDtPKFSsWjWD5ahHrvqMs4xdrAECaQx5XIAMqzi/jXlaou7uAevd8j6pQUBU+kMF0w8jG9m
XkA2sKhcDjAHhHcHWjjDv16GjOlytfnRCTgydA8xIDcEPNTKh3mMerAHg7Vun6OAufw8bHFkqOei
eLgMhbPljvIW38bYtH2z84alpG2iVXqCbWmQEyOVotcKYysHSq88ebAQNaCWQHve7CLjUJFEsrIZ
BmwGKS4octM+GOtCUIrtEqhcTl31Q7I4u0ziFdzBL3kJB+BmYCeB8NFaU1z90E+ny1UdNZvZjkFN
4EGcjC59PT0vJtb5OqoUo3gAzTnqhciiuJR9iX6o0jl6uB5HWjZ9UXkdThNIha76NEvlz4kRS0GV
DxLXMNlnwr8TPXs7bA+btJ/Kfm5o/y0bQkllB8jHFyfqeZaBqsE8C7c0PKD8xnTnudXoP8xdFE7p
musLpNf443RQHUvim2HrkGoSCBDLpHObhQgnZVC55yWjtQgYbH82IGWwdwabcXfG8jVsD7rMPIFG
xdDSGCILnzp/jH9rpWvCYww+BfWOlUNXceNhnnDmjjU7hKEhxru0yO48UCeynCUKmyAnQgWC1yXD
1nJABB2otHAuWeaNb6zpyNQli9IaRQPm7VA6X+VCSbMLeVji05ULoFl6aRZPsVPjD9a2jZMzMHb2
MmsTPFMQbS9z4ObVwe+J5UPq4tYZARXqp0dbfquNhl+gCn/0d13l0HS4Tt/iO1ILI1STgy69inQT
tlgXW4X6N1OWd9xk01nXYP7pwcHVb+N+rUETYExUiPaczDavHsYlAbd/YVs5ClsbSr4Yr+YYqWm+
3WKGLQ/TDB3pekDnqb9kbTyOp84bR3FtWxIstpmA/COdGwyjLN5h8FhQgBW7LGOCciy9be1e+k7l
SMcjC0E+Wa/TmvLMF3LXGoU/0RJbV71Cc+vU6ygdwPEGywT4s9LR5q6YNFiNRnFDX7uLv2w3SnnL
m7OEQ55MKgRyFcLpfemk0Ax5o3pxz8yWNirEKCizY4dzxN4hJCHHgfzldPWHs1lgSTOw2riw2rrV
CpZFz5AsymDyICfyS3P20Gfh2PFFWNza3QhVHE5WP6dyjjEdCQIpfvIcBc8u9WrEAx081kandRBH
j0sX1of/X3yq9VKOuTZrl/9h8fnHqvP31/296nTtkJrOcdnyoGD/e9UZOL8GJKPGsWD3E2CjIUbn
b1Vn+Ct7IJeYuyDwyYfz/6HodKJfbeGAznPBe0ZOIJx/pehE3PJPRSflVEwcLP8jf4WU88vP/yG3
y1tyqZAWRDsF7Ys7Yy30T8a0YKwqiKKKZb23Ub/xUK0PUVmu88kZdGUei0sVC+cykkguJO6q+0AV
cwmktZP2oaDsQGI3KUe99LandRpmsfdmyma5BBV4iknrJGfrGXXCFt65Qnu/4RLt0Y8vLLNhMXr3
NatywoocytKHHE3edMyKEClDlGcdwEyfIN37CK1+ceXpAJ+4rQtfXxWLFYHb1l0IMbmCKNnvsVNp
cb9loJ6An4mx9K7ryDNNGmDQ/GzaunLvGD2R5jHlkx/sxRCwm7Y4FYYru4gwiNqXZIOUtpgTD9t+
Ke8aMY9oabHoiaeYood8IZtZeUKhCH7SAki8JhT/WFPh8zAiKUcVoPOsLW/ateNWAf9gKpglBLvg
aPPKjY1IngPLc3arPZXBXdPHQ1NdbT4rljManpG6NIbJivIVWdQhcEQefFlkldeHvBPrdugWqcLz
mmnG/qsvG/8LRVz81JZWWJ1k3k08DRw9UL20HQJaGwcOmT/IWXroKsGkzsSNGazTthHQd+mC0REs
LdgGFpTJagLkAr4F4CbxPGYrVA1puKH92btFhIkf+yBCzRg3CIEHcP2De8ME+SFi7san4caPXec5
j0Essw26sdD6krEZeEnVDh7Uocvq9J3Rmb3AmDRWlJhMz23SShEsqY1K0j2i7iClQkeyResxdMib
VOTUza2e+3z6rCFqLzj/2vWCAt7CMCHswsNuXF8ICNK3IQTE7sZl53d+mFyiVcgGY/DXILTI8v5c
rKMznsPKHRjTbExaMMDHmfBfZG2DWiW1K3Y+rXZbxXksI2UfyaM0qJk6NBNF16PU4ZQe5H7GMJAB
A5PxpiCEY7/cEUrt6O9OjpwSTia5iNkOO7uHqEFIs35RUeF6d25W9sWhLAkVBu1UbsGZsg/JQ4vs
133ydKbzvW5wTydR1dQdhvgSTBAjnoyMjp5pypNakLFxeQpXi5tYBdkAJF418W0ggna4KFe7RTxM
jJ5BKU3lJQPMG9R8Gf+qJTwOCih/ygoV2akbjBt8CSvEanD1f9k7jyTHlTTrrghtcAAOMaUmgwyG
VhNYiExoDTjEbv61/Bvrg6xq64zItEx7Ne5JlVnZq4cgCTg+ce+5TuYO0YGNg0jfdCTL0y5M7GS4
8lhFMK2KiowxI2ScGpJRh+6mFk427V0/nozzPFDTqeQJioFigz7inoQY4Ycj6+GihCa1EBEzPASj
pZ2dQ1vDNlWLemhfFDsRtSuQ8Hhgd8CoLJKI03St/CK9MaoAGm/Sz+8/w7S1t9QeMW1g7awlAAPf
ejFLj0VpXKiwRuqDJ44sjk7X1jaEbJ21U+e3y5qECTTaRHw9wkwup63DOLs+1Z3K9a3vghLeeaCu
MzoOX0E2bE2v+pZXOY6/nl2l+8hyNTf3rOvmITB8T9QgLueEy4l6bOwcnrMlnVkv0kdTGj2NiG1w
DyJrbq9xRxhPE23ZuGythgK8gmo2bUSbSxi4JpiCFYJYMhiUGjhQCEww88sIFkt1iCbTA8LkIIKm
7ALsILG2Bbqxk0J+NJaLqrUUfWrtA+GmxrUB9EHuQ1Tj3dqYBmdcCp5F+cY/iIAqBiRCzjToOchR
bd28Uf21cjcNWXuHUqe/ZoQXFkfbH2N7DyhfY14oizmxpKsTFje5KlLMwxQy65SzLNlMinjR22Ey
Wbg1RFSQ5tIxgMcLRjBDgNkZmxLTX2xqnYmHrUaihmg6zafoqJSTfe81R94MnqSMqoMJppFnJMF3
DSpms6CxtE627WJyo0byMTambvpCGlH9LcTh/2xw7WZth/4AflXHb7hN7Ey/H5UBCjGa/CTdlXAu
6NR8BzXn5Pi0YZw9E8bhmg082Ph+yuLrqZMpqxMNZ3OqDiZzFt9nME//Aw9RU0ZDsE2aBSKDPjyZ
dA0IurHia3VrMJkF8X1ASFza10Gnaj0gfUHg8894KWgM2BNOb+qEzt/GnVk/9UxG0agPrNuYcOPi
YR2oPdA2lSxQiOSa8PvlgNW3jQQSwBjbAEegURN7SzfJ0/iutjKm0ws7nHhp2XpUyydh5YhpQ/z3
LRX5EBg7o8doWzaEoxRpybK2/NH0wXKkAcRKEIyXzY/GkIWw01wkVTDqqDjzNsYqF7TxgQq/NJ4J
fM5QpNmVQ8ZhYHFKM/NmRWfGdbmEp4VphrwEL7owkqqO9xb7rQOvpjI/+LLI6Rp/9Ld9B3sARPLc
94ZtjonHT+uCH8JUATyRiekCWpMqb3cOE/juoigrYGQJY4sYI9TcbsdWQ8gKJJRq7zeTfZaZQkRK
vHbodLiZ6Nkr1YdHK7aBoY64rAfurbnLj390/HaAKWoZMvtC8FyikwzLLEEZYW0aLPgB9v343Dg2
w4Txx2DBjdwGafGPgUMIrr1ZIo2oxw05MzjOetmL+J3dOsMK/1+Dix9DDF0DWQ7aah5ujADNvbtU
6HA9jD7yxZkgk9mT1ceRc8rZnTJKlj5Tk3JihbdjYUGeC0sXdhKUJ5qnVkz2uKMsCdz+yh3SxjtU
P+YyCIcqf615nJAnh1H4QdWkQyxgY85GMxqqJszyu9FvMDXqaL/BLXZAm85V5kDQ6FKUiEudN5Ox
koVm3Mkxz9rz/zUJ/24SpPD+2CRcvdb///99ag/+9f/4d3tg2UyQLRu7BpIal1krUcP/oxlz/4tk
JoP/zWT+YOlzPv2/2wPjv7Aee7zsXKlbtunaDMn/RzKGCM3EkIT4VfLf/1Qx9qk3kICVHGJVhatb
urSl82Ng/VNvQJ6mZIYHaRQJ7Z2jqXRJQ8r4KnCefuqc/i1V+1ma9jnG9ceFyAp1uQpXk6b1JZrU
QIvh+QWrpNJFqJpm+TUJPOf5XNk0bXJRRuLizxecR+n/O2r/cUFHGpaOeQCiKYX7564nw/cfqL4j
gp3qZcU59YHpDDx0cBs0Jad0yvsKP9k/vqhrYb03kQBZNrP+zxetPYURs+XrLFwg2Lh3LR8JNUwr
rK7gOfWx20AsK1i+T/G/+vRPssyfv+Avyj/TdU3bmeWFpgfYXn79JQsUTF2m8UbJp+KJ/mLhTM+N
oz//+QP+5ioenAwXv4vtETb+JY3X7epqIvth9op+9Dh8kvTFBL/2Ty+CFsNE7U/3bDLu+LIl8UYq
ODb/xQKz/N6JTyUcrnpSm//kKjThaMtmRSdP389tcdymjQpgFAF76DejhzzAurFL5y9XmX/x/70N
eXTd+bO4BoYrR+g87J+vIsoGBReozwX6KitrLrsaD31/zsb3P3+aL03+v64jSUFii2Xpljs/fz89
yPRmQ1bSoBF65V3I0dnF6FD+8rsIRhm/fhh+dSgxPFps1D5fZABm1JAthZpykGiLSFRBt2VZzQkm
JrZgBPNr0oiSDxe71zFsIBKxnSHDxaCoSiq1/PNH/vVelDrnFk83vnae8i8h7iDrI7tKDCLpeZey
oafjLmziDoI8+8tj/euXy5XQ7jKnsSxD2l9+RK3GXZcGWBALIxqPgYYao8C58JcT63dXEewZ6Sm4
hiW/HB7RnAfsh0wkpskEAyHDJxDzD3/+zn53DXTK0rANplLGPJH6+TbREknko8vQxehz9Jz6Ibea
mz9f4vPBO9/xfFHc8wYf5Te54HDlgj4TnPRmEBA4Bl6adJZBrNBu1a8j1RVGoViRlYGQ9j/4nSzd
5bMxO/MYnn3+dF5CXyAGCuwsGx22eNqwS5tGv/vzB/waDj5/QqHrxGubls4Kyvxy4ylWfJGcnzWE
eKtoZyWrOD+N/SnOF9oSd9HGOIZAFICtdqua9LNo0785f/mov54r/A2GzqMIQd91v35UhkmpWSAv
wTcAxmilex08VaeqZ+sqoSs9Bhc5uX+56G9+WgpY3qYMFE0d1/Dn79c27DYoMw7mUBPvbei+8AU9
IBleWaN49Dh/IC6Xf3nKTfG5dPhxQ6GFMoTkZHPFL6UDc0ky3GpuKAJhomHtk2lFgR5Af+9Yl69d
Z1lkj3n5lDFm69sPn8TGQYUrLQDe4ayAT9GJLzQoFGlyTjGDsz3A4r9S7gESLI7oiFXVXR3Nz127
irIliR4BflQ31pcdIuwkvemmK7fQoaSrlZ4naxYuhbOGJSrLvTmRyosNDkeakVcYa8Smx78Gnx6t
DhEjrRg2AD+XdSOPjGRwaOJu2pjeq2LUlYf1skccHQzZCkj2Gnp9Mh1coFmhIDstq9Ylax2Muy1C
yfTYd3F1yMLhWYMmGmgv4IDSqCYoN1537gvyqgVpZzv6jl3QyUdZ3PftxiEUB22duRSAhIibTdr9
KM5ux/7ItyD7jaipjSW5xgtk8NZ457snnZ2I2IW6C7rrgU0Ia757S9mwtnYNwXvDHcL4OISJZNx0
Hco+B7AInDyCc6vpbOtndhkA3y6T4vvslemG+1rjuKwPrRassSasnNBfhV7A0uN9aphm2d9rdzuZ
l4nO4sjYYPRdEPe9bOV2Kt8lAt+kfU26G9tln+rTLFULJcNlS1dT5I8t4cUWWTw4Ts8VaV8CVdSU
nBSWYbLgsSQZ3VJZHAYAtwZ5QEXWA8ZiAsNPux/YFuJ8II+cQRIttAmISNuCjkwgO7rxsXKIEd+E
/mXoN5dDuu2h+yT1idAPHfqXSehAEdzDPE/9s5jOvX7bVxdWvtQ9oEEnPYHyi9VKdYeQnNtWXRjl
dQBDWgEJKPD4u0tbXflqG3gonXBBt9oVQO9NEYJm0J6NaTN5DwbeXT25jfrXwQZM8AySRzjbrP8W
TPdQxg1vBQRtHLZ9e7CTmyBey/TaSDYKF1kJC7KJ0K5WLwPyhzp+q9lgM6RGbhWtSURWQ8X2F8/t
bgKq4HgXiOVWEavfWF2W1t5JAbjMw0hSf/KUNXY9c8YhsF4m/SJDs8a0FY3U8+R9K9RtHN0SqEXG
Qr4fYhSdZ8Y2MkWRnTNYtFH4S+0+zwsipXBTSg9uwEBcDdMaMq7wUcwhjdzem9I+KO86ZINuKR9g
NYLU0QJ8OINOu12ks2e0iKjodAyKatXaVwmQG5W5pwFvCwNa0LsWKQb8Svba88/kfhUaLHdvYWhv
hj+Q3aHWot4BxcY8x9RS2/z53fC7s8pma+2xEqJOcL4UlZY9uhMGYAp+iUYfMpKPoD9UIaRfvJiX
flJP4qHqPXn/5+v+phZiwQRHCJUTPaVFy/rze71sUcONNr9UMfY+oEDeGUjA4/JBQb3y/1IH/vZi
iKEohdBUURF9uZhVN3VYUkR0jk0YJQq/wCP6ygYqSlVjX/75o80vlc8VNP8femc8F3O3+7WRQxeu
TJVC7Aqik3CfiWT4y8f59TfDNcUPJuYa3RXWl6rWGw2UPhiQEa2C/JoivE6O42wqp1qVUKAinVzB
P3+kH73F589k8yJzHYdPZJncK5+/QfCso06CAKCjwf/I4+Hd509cg8K58TTCdNg1j252MmcvaxoK
mGz5JTbY45//il9/RiRvtCa2C9zI9fS52v+pZdBrgh0ymnJEHm+x+SZqgLP1y39wDYsiyZptbpQq
n68xdGmPehkqqZOWS3ckwckz4fSpv/yEYi65Pn+hlLN8GgoEm1bA+lKZsNSz7JbOetHYnHUKVQTn
swCSb1JA7TEiRvD8MCONwmy3CZxcYjxI8QsJEI3/VoX+WppxfToxvlpKJcv88uMW+DXbpKSeUE6C
KaC7x+oxwYW190Zbfvzj71eazDkEakedH/PLb4jTrsahQW00EtGySVMAoRPIEzhRWrn786V+fQ49
FifogpkvUOLbXy4VRPCmedBp/sLO3mPRI1Nb51X+H1xF8Fk4xOYd8JfaWqiWJxGTHnI5iAVx10MD
4uX254v85s7nCTYl7jyb/v/rE2+S+RbjkGf36+mLiHA0Dfdfmr79+Sq/+cIcZ56sCWrXuWL+fO9D
NI4rZ76K2bI6gQYWE4P1jy/BR+Drkp7pSf7j8yUwuVitUXLsQwBHIootm/XA9h9ew+Mm5tvivJcM
8MwvI58+RvzSD9xivAx2ZeC2C5lDDf3nF2F5JXDTI9DVv44vzFFlgml/ucgUo/wwj/qVIIn6n75K
+CgItQ3d5E7mxJt/sZ9OvAgFJmYc+pdp+gjN6/ofn3b8+9159gb12TLtH53MT//+RpSTAa2QwVWV
JkekTMT6CBLxkqYy/1Jo/HIL89frFgN8SJJzI//lYIV7kQ0CQCzyAU7TtvTPbJCeSbz/y/P4u+sw
sGVua3E1JtWfvzKcUgqFbgGV3++pjqHq7rBOROTYN+lfLvXL88JHms8xm68OeunXG00WsjVkajEq
Cy71CW8RJLc/32W/+zBoxqmRjPl9//UtUXfxqLyJI8yDgqTiR3N8ZZjwl4v8Uk54wmTyi74bHbpN
BPjnb6xGNzY4uGk5wWgpO1LgcGMYFqdl/6Rp1V+u9utHEgDAHMHISHLOfK2OaqsPSAvklkZefDY9
gTQ3PoTwlf/8zf1asdDt817l4fxRMnwdL1cgqxst5asbKkVuadF0bxb+kZVe065lDGgLORNs0Tay
eh0HTCw1Mg0lSQcWU3X357/mlzcsJlN4wEz9MLtLoEOfv+JBUsTFaDEWMhCPY03OeIn7cyEz8w67
zF8++tehh8dR4ZpMMhh88KuaX8pDrQ8MKFe8kRxS6PQRn7JrjpfKtvdD1hxxwax1p/zLQcUvZ8xn
908lDacUcAgPQwIeKur6ry8poYTXNOYcaKdc+k5cVPBa7VJp2roM01Lbokl1AELgYm6bk5UEJP5Y
6SizEVR1omNV7/OGoFOZCwsJQtWg3KA1JucOxo6usgfQTEO5NvO4NmCmlj+UT1Y0EPmxkOXQdbx+
2UCJHesSLd1HGu6KGzFWQXNXTnaTX+i5raa3OOysdl26I2NFvMe2S2huJqGBPYArgmROwIzf7UyG
w8FTClRj2E7wwUrigI1y9rnGHji2vNSQisYjcOsjwYSOurJK0psfyCPJtW0RNX596JJk7vWVrl0G
yiOXpHMGR8LP6EHNeG4Vmwuzl+iesO4LcM9GjIDF18bNWECCCvEpxgeDIS9m2UhCtrPTqsVvYZvs
TIzOSYs17q/ppGBo3dRD1cHtmGbQjWVqHuZS4DdJCwYH7b8XP1be5HTuKoeLz6sqwisfwdSd5Vzh
zNSp/RSLc8PfsILx2Kh9oFG7LVkAg+XBzhghetVdvA5GoqOU6UYh5kypeO0Y9kz1yRtiqfB3tIRt
ztifGQAU2ciOQAXXwx6vbn2L2f3kdHj+EjK1snJbtr21KmrMufzp0SYYw3wTzJihsFSo1mb0EOJq
WHIzjogfEDfVD0SRCOQW9bd1rGaAkaXpsIzcGWtUhka/QTMAUXWGHiGthnOFOXGl078upKGyk0wK
bPcVTFApZnaBJFfMCLBUFzlmzHYmLDWAFBbJTF3KZjTnMJOYyP2Oz8VMZ+q6PNoUM7EJQEg+Ux7H
rZh5TlCEyA6ZqmYvqGrBIrn1YcQ1txqbIrsqhdJOM0GFCQcejXhmRlUSq8I8AL4YdPicWcEsyem9
kaDvqTuVM3nKxE69wmGADqOXxvdmtIxbTADebSJjJgozvyqNYUKj7JdYJwdqz8DUNnSPIAY8jI0E
+3lvzczDapRuckMgt611KwF1BDcLyYd+kYli2IiZqqVCVRAQCGkLIcR0Lnk4oJcB8UxmIpdnwOaS
LZSuYeZ11TO5C9SNWBgzzcufuV7GTPgKK1hf1kz94sfTDn3WwsOqhlngBh1Mmzlhuc5MxCHz8gxr
oNsSQqN2mRejqQxS70gEfIuJCO6YOxPIZGBNyxpVz04LZz4Z1Jx948p+x02lL8jnhH80ed4FBMLw
6Pj1m9Wb/lbN9DNOSb65GiIaIn2i0BnLnMiiY/YdW/YN/478EJuaooe19Jspsxp4hrDWDE6GNyMz
nT1DingTJT1W5xnMploezKCKgYrP2LbU4aU/zSg31w2r12zGu0mjHW/GGfk2wd9ZaTMGrqGuXjP9
N08abn9CUMHFGQlpd74JQm4q4QpBu3NBVwKYG7uM4V9vOluipJHMSA8UnYfZl8dQTdtxBtVpHQPa
YobXaRkYO20gzRHUR78JZ8hdOVjiGgma/IZPJdiKqVCHtOyjlZOqZI0BEvcEL46FcHA+xJoKt4oz
aZ82vbvHAKBx0sHZS8zY3BZCgDdPNZIecTPQ41v9Mh57ouWDWN00tTXuwpngV88sv2Sm+rEXzy4k
Te1RFsGwjqqu/PAkB8hCz7Io3piG8q5ElqSv0D1D8PRuLA5qAicIo5VFezdDBlOpmst6Bg/yE9UX
cBlSYi9c7a0xiIuIy57QDLgLOCoSu5wFefWzM1MNy5lvGFmhHaxoANL3oQzC73JSiLOKxvQui8aJ
YSfF2aOY3x7ACU3Gt1MTPhbSZVs2lCUy9REh0SOmEWJAAl2RtoW9PbjQnBoKMHL+2tkxJnHuwDHL
fZMXpJrxHueAEThu7vIhii8nZT4ioOk2vSbAABsGQ2dRWe+TE+FLqlQ1Xph4bJ9aq2sw5nrhQ6iH
Hd+2ZlzbMiC51+ycV+Y4SAwBKcHf90oB/SxMOMEJfZ8J5xqf0YmMmkCUJiOIYEgHAmtFfNRF2N/W
kWeuXYbgq2ACd6bBSNvEff8+ZGMFuR15l2L1vlRj9N2CM8rzdBRTEG5xPF0JJ3rSWvug8awyYAme
DUCloLZhaGr2k+b6ZJIhtlwONiMoqh3g40FQ76tKQLVL0MTBRHiaMtD6LXRaxEiY8r26zdcN6QWb
fFTiYtL9aq9p4/UgSmxo/ZOXuRmsGP1JMwiO83J/6Zlm94JRHb503bx2wx4vi1iBWsmAbZtkxPOF
iBbp9hQjN+WlbS7RJ18IhpfLjmUE9dymqtydXm6swLhQxrvwgYwxfDB3aU4MvFbLC6ZdJKdBBiy8
cFl31u3Qjyu9zS4Dv98RT3dHGQADx4EQRrydn16rYbyeTHkL4W6LMHTvMCjRomrTQcz10vE49i42
5cj8pjp5aab9ufMRg8OU3sT2u6nXBGBjz6ZOQStnjKC6oeBSdkqtYEMTrvV8AjsdzhMuxdspjvmD
4nZB9BMMBs2dSYzVK8qAjAxzfg+sP6CyyxxoBxGMBqB5E+yFRywg6VeMrTOAFVHefJPAoAG9Gs+G
6L6rxr/x2oDhtthh1DpPIecSpdUiJf+gmZM2oHrEKDLVUz0nNehSe7RzMm7HMnuOFNN7kd6WHpBc
G/d8iaSVrGQez288A6jVeDlHgUXSprb0M04ZU3Me0Xrwik6qt6Zo1z31R4oHZEnYbbbuteIofQJq
xUBq3uCtS3A3QzjzZ8K3zCBNO55dyxBUW4BizO2WgcPe0CzXjsnyIGIRMk4ASxvCrWXrBTu/JugN
izWCj/jYByW6s3g8wo5dT5a/yLGbLuqEH7k3Tm1n7S03uTZCNgcRlNiFXyUXrUYg9mixDTUrQmLM
0X2tXG/dWeqCEN1yWVUd65QQOM6U54j7Qc26vbzNlHcjSkxgAdLMvVcX2pXnxd7Cd+rjWPMhiQos
eqpC0yBIpCJX9qOvXYTo3MaJeCG5YraYd6S5euXNYLTveV2wKgt6ZykD7ckd7Nus7CGoY3UdVboJ
rZ6E6Lw/e7GNt8DksQO6SdXtfFiVui8m/wFUy/voU56RJHIwuvcaACIzl3A7BUewP+bCUKxueB0h
5jX673n+rMFE4Ui+zUf3lHvJNpvkhdnfZg50bVEES4gMaul44sg/cMOxGzGMKq9svX/pUvdhKkfy
cpMEMH80cB9G+lOciDNWwZPbqO9hnzFowP1wkL68K93yfdCLZDHLX5d07Rc4P5dZGF5AqVvT2e84
kQGAgPUA8xcUrbkJc+MBAO63uBp5PV2i30RrfGFN7VOO289onQ8/0i4hLBzqYTjYsfU4lMB66gQR
JD8A9vcSvi/UvCsnIKhDy04R0zpcFyQkNyszUNyABLlE9Uqf7m3RL2gtt1ZLTJV2MYbnik8naKli
qkIWe8vSZxkULqQllgEkIZPE8bio+NMv0yA/j6TrFeqqAttQTOkOeNcCz+amqTGChWrfM/gIGtIW
BGNXwZEFC8XQ0ztvjoDlxYkgmgwwjWm6vsybAq14yw1Zt2x4rWudqCp0tmunueqDV6XXqMrvDcqN
GsIjiUo3lUoOLTQ/bpgHfYgP0xyVDZ43wRCzwF9z7KJXGRN+yGNVTZuOjKGu1HaQg+F+u9tC5ici
J06u9dFGyM7YiqbeuBhNDfp7vqidh5iXoy2j2zz4cCE4Qt29G1P7lbRJkCkpubnY7Pze3qmG2Kma
XsBtwYoZb6XUV/HARJsQET14y2lJOq9fhRlJju0dOlGyl1PgQM6OdOFlnCRL2wO7anK/g2mIdOOV
WQmx6hf8aSFwEAK7iHp+oJI+5TlIj/CVcnsj2YYMprUNCrWaGoJv22zd5CE+NhL7HG9P3uhiIPPJ
pSg0umBVgu3RqCnSmtcYNGwkyAvO5Xsqn71i8lKTOdO5x3hMNyLBUuyRCKZzcfzmZNWRx1qs9CEk
4u8tp6CQwffIIIEl8Dei71euG2xrrTsY+rOEDD4DHeEwbyLTWpjNs2YeGZnx8ysWiHcjsAjFYVjW
WyTg+4LGJ4MRBOZoRVjvsmGV1IhmW9l4YLzxsiseMpQFIOjKVRgeqccIkDc/qpHXHq+VMqv4KonS
ILBwvDW6Y9rf5j2OciCO/W7q9vFQrSSoeLy7C1r2eemxjakRi+CdVQG8MX8pJ6Cn6AOAXtSk3if2
YYqLS9fKNzZcJi8MXlAoHsfc/G6xcqXhQaMu8mUHEDvogl2bijuZka6hE9LCkH+WmKgPi3MzIG1X
V+maFQnnekssUMWKejAmzLRNTHEPhrnsy4MKIJu6LijYEbxYAvO6+Kjr8dwMJ01aC4kX37C1NVbh
pVEGCJQRU4z1tuHda/W3ZBWwKXJZnfaE3czz4N4CSy8Is6YFNEmTz6gi+2o70u1ypmOMsbeQokD4
yyWJNfu0lMR8uWsCoBbGVFJdvbYYVRMiPWpNrFw2+dgxGCg5u6l9bb2GxbEHVus6ah8kqaVRcg6T
kbn9iiJ3I3iK3CY7Nh7Qm8sA0U1ToYwWrQP8yF6Z5bmtDkq/M3gWyf2xaOVqbzkGr3FQ7zTxWBd7
jeFc1F/3lBfB1dDc58llaxlry5nzud6J512UVHeuWIPZ4l6y1rh/FzivkNcRWLOQrLCN2VOVwZmi
h4wQVgzOHG+RbYm33TSBtZ6wfBp2CXZdp2qH60lQlwGAGGO+pZBwJNjoUp4QWGM0kDcW6WKWc9Sd
DRudZMrZt7xN9WNJYkOA298P+EVCvt2YCLTEWGgECVd72rOFmbuL3tz0pIxQ0+rpRVody/EVeumy
ZCgzBd9JNSod3iaXACcIeF+itlkIXoLTdCnCZClLkrrWzvAS6RedfyZFzB42pDDCGcDzvu1rkP/0
a4jQubXDHS3CJp5N8aRUyHKTuXdNemdTQdPw2xC6EvhAgKIgv1tMnkzQr+gLFA6H2rt04fsS1XNg
zLfQrGpvJDlsrnrVYv0am5rsn2ENn/qiNmlgR3WIDVjcpv1REzpIotC6CnnXU3+Wnk4Rty8Mtv0f
NrKQKbk0PHM7uHg2BrHFjouKBSFEqXhbZUfL2/PMkeS0mPUjrWUvGb09eiGmYiPZ4V0/gC9HdJB8
gxK8bIv6W0dCdmBAxgqHqr1SzUScbWne2N6ENZIMJ2wHIWCyqX+zgjTZFRPZHPo0bLqgO0xpTJ9P
xq504qu8tg84EHDQBafIRDWEI8snpCYjn4SyjwnNBiHpJvV24Xjd+nDszTurJHM6WAiVs668TXP/
otbjdWXHG8921pSZh7CB8Fy3Vw6VJLFcdF4UBWT/oYncZ/rZpekSd60EHHciymZhNO4OgDHn0MsA
KKizNFIrnpU4YbciQSkhUDd6bMjPyUCyodu4kOpWi7U1kkUiK3EsRc7BJrDbGVZESax6+aQ7hFla
C4EvDUL9ilQXCyaE/eT1S4jKNDwMycgJLp5b7RH6E26wBjv0RGgsyEgHcnx1XejzU8b7Irgtwwep
P+n2Re3DQGAQ6VyOAkyWtu5K0t5WMWNCMR6oV22nX5RqK6z3JB33skINxFCvGe6yclxaZrJvlLch
0Y+oUcKaMuKLW4tc47tu2lreTdF4JCMSghqAQA+6C2W9g0vaRYQrx7BTt2ManLzpuS9z7PO85cg+
iGy+LyjijE9yeTmS4x3dY41Jxa1bPJmc/ITc9ZDFbBdo5q3NDSjj/SQ2Mn8jPIXwUlc86eSINFty
VGmzDnO4tg2guw92ajhbmGH6+8i7tAmOtFrcV+lq6DYz0I82HyieSbRfFK+n9sZH4CKxynjpMayY
/K5xom25Q3so/n7vMPXiweeF6hBuN8846c9YP1e72JAbEY830Mq0Jc4zbwVIIsdt6z6RktKvTOI3
p8GF483Ag9D5NTTZe2xe13qRrQUDdl8DBF8nh6rPtm15LrKCBJNbEikPqT1dZTp0+UJfDqCerZQh
KDFcYcrENPFesj5+A9a+1ciaTzVUeaQR6E+duRf9Beq+ZVPb0Ao2skVjCwmqfqgccPr7pqHg1K56
6xhUd31zHrInLd3mab5xjfQ9CrlRgY5dDAg9hdEvSDBcmnq+8lNzywj8BU/rOupce5Mgxsrd8s6B
FeIpc1fF4giP8zv2UlSF/TWF3WEGlNcoNnnNL1OaOVwyq96oeLMe6xJ6WqPIXmeqabi0zGO7SEBq
whzHXZjsW/3DcvWVHtl7HcCUUY4fRCrcqFw9TC6ylWba2hqZ8qri1C3Mt8AJl0Hf0tpLtF6inuMk
kRd2y87nfHGa6dCDtI3gtC7AMAdaedWNa0F0S/s8kGloe4vIQJXSsm2xgnGfVndmdO+X1Evjqh2r
szkMy5z4I5rlAo8l1r51oY2rbthNWf8aaxT/KHCDJl8Dmz0kTNHAkz66+rjsxcZLdnGjOF6JS8w7
8hcyKvIKXaAXYW7N9MtY0+eUEZoP9ZQBUtVMue30ehVa31RJjgUEt+w0TcbWzsyFOx41phKK4B2c
Wr22SqYALBmfImb3rjf4sucHmejngxcdNH9T0BQmo3kkjGTXl2dSjThRxKlscVpPoC0i2d+qiTdJ
OK2rliyhRL8Sds80sbrXhHOUpB0LQCG9c18F92mcLntaXKPJKFBguGO9szrC5SjIfCPcJe0ayuiV
Z4YfluZdFeVAiZgh52QiiL/BdHA3jtysRnWkYtpSltaTT4p3eSN4lRsaUlIZbs2oXFm1tScADIw4
4ZrJ944opbB50qkgBjbCZCJ74cHSnnIdW6r23g/53tA/ELMs0z5eakwk6hLZ4gOuXx5uynzLP/SR
fTRm8agrtmNf7wfiu5TLmdk/siFfeo6xIaRvZecp4MOIbCbwfuG4qSxCnbt2lw1EFdThPg3qOwyu
NxEM5nLaGMEHJ9DSEXe0w8RdT3RVNpU3CSVKO6L32mdpvenUdctLQr/Na2fPs6+77zrFYNY+NfVD
Ifnt4OHV92HSMBMBTAtiN6uCO5+A+5SYeaJA14kksYQRSU79n/SkTznVRUF1S7BvOlLwpdaqQ6ZH
Xw7raTG4apGW9qoyrWXbPxvNJVa3OhC8irR90aLwI/2J9YlVPo7hwxTYVDT0IqxP5oXADKzrzXXF
zywqde5agjiB6A3uAbQY3QFBUKZJN31TkB1WJOnalzyOim+qH/yzqRV3wrsZIB3H962xV+Cnzf4a
p+MqFto2UPW6Ll8crT1lIXH12KGVNB99vmpQHXn+5jrXLluoCrV3XpyHkg1z+tBUz40xrRqbO3t4
6uNDA0ihHNyVXVf8NeM3vMmbBIdvmzm7+Z3rxjXTVzX3XFQtmLZ4ndUY88nX6PsFo8NFphNwCd1n
YkIdjc2mZIzfjmT5CWuFEX0VJtOljpM+o+vytWITO+2aVp9WKuPcKoAisCeq7S0IrwUC9xOB33e8
JZZpqK1QSJNvHO3hMa6ThMiGimkLAmWwpqiii0Xs5iv6UHLrWTvJ66ikk63ahSuHXcYDDgT4fkLn
OsEnSgbrgBOK8X9wJEh7Tyz8HlXPQ5Fkt1HWLNmeL4eZTD2iG2RwknhQnrN0HdaIOT13HaVqDcF1
WxrNOreTNfIttqAfOuUuLxdydBufhA/yJAi5jaeGElrsvAQEbOYx7XyRcXSGBXMOesQK0t7Pau7J
xHHAG360MnpPfU3KOZgfjNtxtE90f9P546oK3NvY4WyMMJr7MQzB+Jga7t7WU2PpBGMAYYJUR5Hf
MeAwASHGT8p2GHE4dAvVaPLUeZhUWxCN3NzJt6ogUAGyTaGiE6Ti+0k1QLZygP4VylSM/126Zfj6
qsUfuZ0/1HK6S9NvdR4QStw/Dv/N0XksSWpsYfiJiMCbbRVQ3ps2G6KnDSbxHp5eX2mhuDekkaan
CjLP+e2gch9px9CMlvQ37eQoPA1Ds2kN5y8cnTciCRY18QQVa8+cnHuqjkNxbYiCRcfzM5jdb0vQ
nG0qHjkxq3wqt5iG3aqsqNiuSKJ45gU12s4LHbUZ2poZ9seaV7WgXiINXVvPdn3fHYu2etZTDey0
F3q7JNcTSIRwZ9PHACNJ/XoO860NrhQV041mK1/TlRWI/oVAWm9mcG3kHtxXI1ZSWomxIu73vczO
vfkZO86WA5vKM8peJhoyzGHw9LHfcp78EzE/IwevXBa/BE6dRKSDTKawsTzpYA8JP4fNiJL2OTkN
+kEopivGgzI4PWECKjPy+FdI/6IZBNdOrI+5EPtWJRTPT00Yh+xnGkgaTSQXpP/RcphQ4/qRBiAm
ypj5ckgQk5OwB9CupL7VvHKj+G0N0bLTs0hS9BUaJsnMzxjF3WvhmUYyLhSBUtyj1/435KMfOplG
Ln2dhk2zAN32IVVWddauC9NwC/J+kuy7T++jzspkQiPAYA2BSTV3uVF0evhs80AE5akuUjepzLNW
N65U1Nu5aVxr1Fcazvl0bJ896bq5TOHRXHoKWCp30r5UKteqwdfK6KwCadiZ9AuU+TTEI6Hlrnok
Unq0AsqBONJDZWDWbVx9PlEmQhdsW7zeYPLQvkqN+0yotLUqNcZ2BpZU3RnABzktqtZUu4WVI5RN
1gTMrLlB3GEe/F70e+ottoJscOIFqCjd6NED/mqZw5bIYcx8hlEsjE9x+grMzE9q/R4TFEGk1LOI
WtqTXuBPuJdicuaFc6t79RKKaq0CzQ8s3UHPZjTpi0b67lUoUWom6bDdGjEhDWnUbm2HjZoJTY+b
q0ZcQMvSX4O9KIxNue2b3HQSmnmtEX8pQ17N6UWuRgwgAeMybkVn0bpEcAthzwaNiTwR+qFLja2s
CFowNZwjoU9xbdMZi9oGszUMAgUvIF9XEbS7qKPvDPF7wn8Q40lcoUVooHrB9VTHhD+UP+TAXlQm
comRAFKpZctP6KwW/Ajtq/Q565QLCbRbuet+xdz865L+n3DI6SDo2VpFI3nfI7mIC6EJ4t676RvL
x8UZu+PAT7nMZooYaHmh11EAH83S/7UlQQTvZvi1hYqfNqr0TkV0c8qnKThFVfGw9crPFMxzVs5V
n1W3tKfJpFHbzw6bEfcm1hU9DyZvFNqdjoUfqRyfUiR+zaJ8AkP8jnPE7I2+z6+IQ0NWEQPdkmtC
RafyjywN1oKXJhd5eudp1UCTLun/67wVxmroot1Eqgc5Vrey7gj4NuqSzb1IV9BheyceTyYEP015
0o+mibNZp/FqxvmTl8E1Y3txkWTQ96mjUrPJEFvlQn+oA4fvNBSvx7pSXql6wKodoKRGsB4a2aq4
DqEG/OF0lAFxQFSN+leKLmTe16Do++FoEewObmnB5MumtOwLxXlFcd1kEOsXKnRGNcKBaGg8Kobx
EcbTyhbBuctTP5yLbVvL60jl9M3Vu81ISZDISqWDlTY9y1WU8Ryawg16/VprwPc5V6E+VH+FbN3C
UH2GdvxeyjQ/N07JaStL26jO7w1D7yLT0r9Ykh7aMLzhQ0FKIqaHJsePV5aOm3cmV3nxYcWkwAuF
cIUufiDRQUROyZWU0WluhSfDRrCCI2HbUSKJWGGTIycAFLeuZif2vdSc42nYmzXZGKCfiGWLVZLN
b3GRAni30V2NLLcP2SJ7ycdmdx1SoMeg9LEFfNlDdZaU1tMS5yyPgEYjJbNatQ3E+EHazL4sGhAY
QnWBJLXI2iD1edqEnaVtfTEUFtJSIQGCktg9WdeQjqo/4pCph2FJzZ8HHvLAebyP9fRa6FhHOllZ
V7W5HnTYBjAK7jMkE67SZTc7DC99TIttrdq7okn/0dC4VaFhkXFci2j+gwv51CuqAehdaLXyrcfv
EkYaWJowboU236YRqsyc02BBpeNeCjhxNLQbpqYwfwVvzqBcNAV/lS1OZpY9+zQ6DG34lQ01YqRx
T03hKhilDZE6pU9Glh+oQAFVR/az7DWkbmmxcizV8A/c1a3bcYM8adNY0yu/kQDlEVdt0zJSZAw6
UScBBcpHoWBqilErJUCqYXkRNhE7JXesEq/q2t4ksLWZNG4loa4RI7qYSsnlIxIlh0kgumhPhs9H
nJqPyoaAUHHsABeCpLHI4Zo8Tapg/YpXTd/70VTsCjrGoXo3pFtvI6Afu0zXY0pInjOiIpjB+DpZ
XF+9UHkZMSl/E771FMOaHjxvxIUVcwOq0IbkuCxz89DXzL9UgoNhHKS+XWUZvnj6tEyjvedRsRn7
7JII0BQmzRAHV6fQ0l39xniLeiPgsLXFaizoywryiz2lJ06ntRp3aH609xpKRiqsJ41Va+Iwrfnd
KJ6O3N1lWfLLMvi0pZCUdes6qGcUqMdQmw5Gn+wG2L6B5gyORQ8x3XKerEulCS8ys00uldvCJBZ0
HiGO7XJrTdM6JX7acfZ5CFevEU46NW5LA0rALJg78UqlAcSMid4n0SvJdAq6zX0Y/1NfUJ1UkTYD
ya3cG+dfPhHp2CL/gICIIs2zJoYsXkiKzkgNhTdz+HkATPTrHLIrwe4VzpsMRVyDGwBE80xP+FP0
bRsENLqRXJ+rbsNN2pnlSibpVw5+s87xx1QnEElaZR3TCHWluWUukd8DHPVodMDCBejdaz8quCmZ
+fnS/rSy+EoJr0ecZm9r6yBbX7CJBGpBRM9ijcgLdI2cm7H8Y37c1MpDzfJ1xW/amFcyf72XBLrO
KHYTXyJ/lg3CvEn/0Mb91PHVVnANSDVFQW0Njb/5wBhdAUYij+J68Sd8mkN6j+kjoegAnMCiIwF2
jYBwhDSLoCBXDNMRLBN5P2ht07q7qoTTyIq0QbqxdabII/p3qUgZm1uNmIDevBlRl7a3sw8bVL0p
YIJnxCbKPkwvypyuZFY7raDGrgZiTwewkoI5LW2BULjgmXRzYn95rBf1wCGOx2zKF0X7bfYP5YX3
mrcX3NTZ9cKQOz80nL2TyWtNlpakWe5qZv/CzvyQJsig+66UnRgMmmn41fO3BdcTysqPSsDUIpmB
DWHYqgB2uUWMZmIOVcJ/ioiuijFQnZ7s47k6ZDP5bSP3fR0QIpt5dlhDtv7R/5wM5cXs629qQxfF
QCHcnEDnhgsLeArh6I4SCt5cgfjQ2diltkJ7747WTa/5Hri7bdpc5Abbaj+QGppt9AQhHW+xRZ6Y
WX510RtxYZsYjEUJZk8tURi+JpeJe7IBCu8ZUylUzdA+ogSgd0PehpHq0nnpMtB/coyRL4c6vgn3
MjQ1yrhQe0eJJg1vvZVA9yWuIYf+2FjPKhm/ctMiZrdst5P2VCbzjxNyK8MyNIl8GDJ65mGt1Oyi
DH8mmpWQdWZMdlW+fOkbnObgCNjv6Ya7f1G8vtaiWOdT4JGW4KXGPYCwHq5EsS7H/JABiJu8XC0F
PMuYSF8i3ZXHKOXPoJb/0Vvrx4UpEy+LXLbvKgBM5S2fX75F56FafFidNKxHtf4bJJXKxN2UjNBT
EYBqNAQcFiBriVhaOQn4KYFY9T2VTpYNoBUM+yFtlwSWkFdLNTDndSY317lJ1/P8Yn3GXV7y5ZIF
m8KOUwa4SLQMn+7rRuyA1moS3F41Foxg9O09ujxZjtbwl+iOl5nV1oYP4Ukn/hFVpPPsCiT21QeP
+lOguCv5amOI7qGKb2ajPYNx4rUE4abOljTjVcj9ksbpqu9reuEfTXqlknsYMLzzu4My7MpwHbf7
BIM1zrnZWRMRxlI3Y/iqJrI79hG2VNL0gC+bdsNlPRRL+WT2i8p5V6uHOb9nPc3gCgyVjof714Ae
sSkvPlsEp4KYcH7F6bIFD20podTO7fg9S17leKP6pUyHiF4WSBVoWwjg6axwu1uZgGDfswl2qGoY
6ZqBAIrRrzkVtbxfGv+y6T0FQWl+ZXtPEgtYgHIW3V7rVxQz8S6l6SZpvunbQr6I0JzaBiit6UE4
GxETt9m4SUq3UNIdMXQE7OYoO2DsYjNaDeGTxOulgjSXxHHD6+Sbrf0baWKrMbQcpaFfN9Ynage5
J5WwWWQO5YjqjHwzfbfzR8uFSQ2RF9sng6XSKNbquArDnZatOmkLgE52t1ckJQvhSu9lqganUyvu
TF9LPZpdHuDAgub+lOqLSdr3eKmMVVWsYvNhiOPLVJst6IS2MPI2P5JGM9abma0s+cBomM3fdlot
Rxzd9rigXzjV9kMOeFneDeRf2QWVQCJ1S2V4DiVSMS83fuKYvWhvVKwUEkH0jVjFb1WAfJOYn5dk
qNoZwaM2yE3zUrKre1+tPthgZYISgoo+pMZ34tmri2darKziSgWFhzgst2mldRvYYHuRIVKTJFjO
2suDxzz+WYo3nkv2Kqs6poY7KrccgSMqK8s6TDUc8HtqEHc1eGqBdvmUqs92JNf60Ymv2QJCsA/z
cMhJFc6+5EZ3q8mLYfnV6M3oSYBhUci5Nd/GeJXG9iHrw40pnfvMLxSa10P9DJTKXbMM7iH+fM1N
nXM3JqD2ay5PqHYtZrJa5ebnqA+rIhSLlthJkIqUX9SCD0mQOgnNNo5GwCCya3FRxncEQm2z6aIb
FdO8WuF0qP/lA/4UikhWHSkuwSuvGn3XySwetbriuiwGry0Ev9TPIjL71hSzEym5Tt7Lt1zcAoOT
9ZtFZ2NCn6EwCVDgaWtSynkAzv29EWeeFAtTgaOdAJ6TktxJ10gCP2XZMZjbyPEjviApDlYNiI6m
u97J2ZvKTyeiiyh+yXUDKNClMx3uNI6g8cx8OjqSYdM2JAQQShxvp8mr9BVkSs8lHvVuYP1Q8hFb
aw2bPhp6cOi9KOI7bZcqLd/GOOw0vnSHBUA00wKCHUqULAfkVFSRGZSwyHxWyU7h/vjuuGTCrZZz
9R5H+yH1REq5qIyik4QKLBWDy4tTElQqPK3zxnpN4ijVLIdmumggYDinkK3Nz1HygtexNgA4ZIce
mlpuV8awb53O7b/C+SfHIRD9QZ+gePbkGHUNCCSBDe/DfKbdKwPpHfXd68lCMYCClHOvfJLGy8HF
XIjEXA1dckddGd1IyLwvjzAPd6Pe9dOnJr0NqGkK/VebN8g5KHvPLS/HUD3ZLmXPiyY8KN1GQ2GB
IjDi4+ABEfZZCXdKccs6MhDMYzx9J/m+VvfZGLAwHGQadazvCcTd4oWObungqzA0/SIyT7bzpJta
iqg32/TDn+D917Z5d3O6lSSvTeVqdPsMSRSDloNXPSI/ati25KFPCN0EoxK579Nhsp7xsGZWKkw/
729xtx8oTzO+0ubDKv0+PInkw9D8OGDp9gzrRpMKJqg6+5p4MvUV/4iGIVMEl0BsaMlGlp+SAyv0
bRLt+55XXV+PSBZm5X0oDq0DmRssEexM9qZAc43hgb+Wsjr5EprJqm88lZZJNFLzk5hW7ohvefog
4XAyDoYDM3qapp8h+tfK2ZK7k0CQgk4jmteQ+CC+JoBW3vcyoSnyJ5i4SUy+TazE4oWCcP4ZJzup
XEw6LP43oo+rbk06Gi1opAoUE4hVXy8tjr85PQNr9fO+07EgQCt/J4Tkk90wf2DfeAl3mJh7mnk9
YCtL9grzm/ZHt0Ye2EmnLHxm5XsZgS3D2PTZfExI7G3aRQduyAHthJ+R+o+Atjw9Gv/fRjsBV+o8
HO0+6z5d6mDzCynazJRep9m1nt9DiCni3Pb0YLthcglY+2MMu1n/r2E1Cykr3EzJwQzXdrqiH87v
u/eJ53oMPlL7d5B/Yu2L4jw/Y1Nrwre2/LAgZZzL+PKmgO6i/SFnaaM2qzEkbOxNUkl5UGUSldc8
dgjU3VF7CKSctc6foucDKe7RDyR5c03GYWv3uc+V3PT7rPjHCOQaxtcs3nXIVQRG2XeCrRi4ZAHu
W1MtohbrucqwMzluYJxGU/VhE5HYcwdH7T0Slq+MSDWnj7D/MPreG+fRbdPATRDENxp+VTGT97tv
53vOwTWB9jEAUgKQOIRO8pUPw9MJLQYI1QttzSvQc1osUXWORpEilPJYRrsZ7UparIcr9WYnqItC
OlFFJ1ESrGgPk/wpSz/AWmjvlvyd8BymJkCq9mnDl/Sk5eMB91qoKkT3FjIgEuHU5G5m60ZgfDk7
yUMPSNe+oc5Ik62mPMzGtdtdhawFWqjnuORQhOOXES+RogmyKfZJbfi5QwQL7ieitflqAHWWYbpT
mxsNVYgUbtQGorldzaNDYvOoL1rjjw8vSk46unzd9Foe0kH74PeN950E70i+c3AMskvgPGTt0hob
RTkO5rku37LBDW0/zN71+VBT4aJ6MYGZRJ9iRRAzegYW9LLYSyFspbZUQyh3Luc1+TKl9cjLD4Wh
M3ToWMppRwBzhEFWS7dDitJyByuI0SJr27dHu6w3Sfsn9V9jeCGXG4GVm2KxaOJuqaOUNzwUP2Kw
+VIXIoEplt2J4JrYk519bLzpxM5WXeTHjEq0sqJN+2sghHv7wuOEBqviW6w3EpM05oUjHTceISbQ
lVgbF3n/kKULHJCTn15C1wBo+0U6XPJ2ZAM1Dpqtr7N2JWOxURjBfmUEfOlnZ0UM8wAE/5Thy4H9
jgxtZbY7u3wzgVBkLw/dyvYkFjAGQqyzQDB6imh9JKhTWuXKfSo+HED6uEZ8nZyCRHM7aGgl4F/g
OI+4NciCiW9t9K6+pY2vm7AVghtYpbnSTcS9bODl2985u/XTV5tua+Rx4D0RxWmJc9TK82z8TAkZ
MQfb/PfyPTXnYfoHqb6Mpnd9IsjZwwQUvu4JaFRpesZkKEQsnLRZVEsdWMlevoQQqOjUTTfuZFT6
ibZDieCMfzQsLBHXNwS4QqXRjXWI42QJWo2QzGXXIRpocpaKvq7A/klXShW092gyw/ooIWqeZFet
J+JWnyjK4mgtIbMbwagLAU374nlq3A5KRCH2elL8wHyEykfG/oqOokODMwhKNf7NjeQq1r+EM0qF
6AVL7iQCjXqQpoNenhViniKTaYHHYgY3cVv1ZyQlzMhUP0k+B3CVSl1VnE4y1kXNG5J1UlFfRId6
uVNKbs2BCYZEHM6n4Q0XwaR78vwGLLACpefZg/bMtQsJyEO1NqtPcz5KDljvIpc+iPVQiS3Pmb0S
sSZnN5Z5MXLAIooUqy+RnJT4OOn+/Cpk6T/wKCBWwkyUUOUIJsBChzeM3HXQzSU9bczN3aLND7L6
U6DV75J9BwJa+wg1FhOPQWNCf4ljEfwlzH2Ep/uW7lvlWUMbVY9fHBsm/7Lh0ZaWzQTwUG4Mj/7W
JuuueMShN3VIarWnnX+oLLVI9qLqbil/anluHAJ9y0VLD2ZRUZGBSW5ZqW8BeAdWBFi+lOHyYibL
1OH/Qerm/GfK4yB+MUq7Ao3yfCwUztAPXdrrceFCX8ZyhytQWZQclik52akFJgOWZK1z+6nWC/BC
k4+eij1t/M6iq2X9Q1OwcIILZWzz0gz9Kj3W829YMQnUEK/LOP9MEbWW7TOMuL75KVj6aS9ifgxd
iSuc0M9bQxd7sx8Nv7+WPAG1WyEC6YxlVWxD+gWS2J0N12z+9MZPu42ivjczl4iDirA55pY7Hg0U
ny8Fp0K41uwaIVc9rSqdsRs5GgNWBCCLkCLViXNx+FHmzUzExLRPxLFmw0kXUWgvh/g3iXhk/4r8
u0TGYs3KRui/9vwZfRsoJFRpk2qfkZP5xqvItV3hSPPq12P9huTTlq5S6apsSzaCyqy9JT156lBe
DgqvlWIfpulE4Z5p+sZEFGiwosxbRu4cDyuOFUX+gz5JpUMgbStpOfY31hD6YBhIjl1SsyMSfdVg
q4nWXVWunCT2kmCin+Sish0oyq8ZHix+TQsV2mkod09UtdIIubapLQjfuuCpAULnlu6ZHPf8Vpyj
uvCd+TMt6a0vf/Ro1yvkmQWuzFQSp27cQ3tF/SEq1zJ/ICF2wvKc+aCZ927YOeVZDnfUPi2Cp3FF
PdcO76YE3vZImwr62M8jli6Y2i8dVZSNPM4cNWDXW/XTdjzhn1H/U2hL0s3IewsOISJXgpHVJ/tI
90pgW9sBuOiyglvpwfVQGcifivmbEKnfQtMsjf5plT+1cdeSTVeHS7PblryW6iqnKmc+Ru3aSUB4
Dwq0QKAzhry+Yo2792b1X0n8VSCM60k6632DNlfxpwZLXnmIZGt8DumGyGg54lj3Xl2Klj/gq33Z
wWi14krbcInPJp4TOocQAwoOU56Oqdiwr6YUPDoupjfDxvQ9fs7cT3x6Mge1OJBO1qCQFRCy5o0V
rw/+BMC62gOrbYOAqmqc4jxPTuSL8oI4FUTXzHbzq4j8LSo+pN4HSdPFLcowSuWffQoFcZNltI4r
Ay/eyLlSu7XuB/rZ1o+94pH3GaeXZrpCi/Vxx2v1KxDYkR8PaIa3iQMy6WM/oBUZs6x6FM1+an+V
UqxrbndqZd25A5aiJUJZkNHjFjGAXvUsCv5TQJha9QI9WWyzTyv6Vypia5b/bCBW7WU9gIJYFtY5
Z3nBCLYoK1h1LijkGLUv2fuqA+9bZ4Q0dn6JdJdHCeYXZXvSfUkBipp2k2S//w9tD8W+RynaWOBr
NyMareHMJY6Z8+bPnl6JdgJFNLt68tQ1zEzHDlTwVQkVRUf26gjCWPkm4Rhl0QF3s5atneLcSKee
Y1raEVQALrZXG2YKFL8Gxz229N0YbGNjaw/u8EOJWFf+zmq+SFvh2qjeB8BzVksTFbB4TrAS0c88
/VgIAzqGyazaqxqi1HGN0AOHMmQqryxP5aopzhYbZmL8hGDVcqIs5eckzqK5Dfm6UZBErgPtkjso
IZxLWGgLKaHAlVtQoHXtKbAnDt7tR9Smr4wRxA3Yzeo/zfztwndjvhlhz09PyuJrxQPVkF55EI28
DJTwEGbLGPgdJxgV9AflCbskePm6bci3hYqFzafHLoBqF1Ihz3z998VXaHaM6RbTxoweaBFnd0ER
rLPUxQ4iYTCg+YkEejeaw2zR9rQR4aG0n2m3LRgfKQWPPio25WwkdVRbyGfcXzwX9hmusiMrL11N
wUgpwbGX/iztGD+lAFcNVqcaaQx0aKIjQIM2LxvummOCdHgcPBxoLFZ2w3VHP30NgbCGjyvuDWB5
m8RLvNoSZ0m4di4Q/BiKZGnBCGbXa8jUJaJcPPv8gkZ9ltmtkF/OPhwOXit9kPuY9KuI0MYcp+nE
QzMTWnDJERhwT5rRQQoRb/+SQBCOuxDT9ZiP3DOeQuE8rGJ5C4SNCwkP/peu3cpxNcETYAykKWKB
ZQn1FEpBediFBe8FyqTFdEjsO10qzBDuxFxXPVDwaCaj22eBLaqcEHX+yfQ7pGwg6yZdaQ7Kbo0N
4dixsh5D4bf9hUJcpplDJzgC3Tq/wtNJo7GWHNYQeGnFj6MN+RSLaNpH1meifUX6WzN/j9LVGf6p
5RocF8//AmbT6chK1TEBM8v29aei3qI2AGBaQgMA+CG+9ZtqRzQoToyl0510WDIj3uYV7XqwR4Ig
jpa7Tb05cOBxuQHA6LtxaRn8jW/GKxIw0hbd8krC8hRvaXa+EbtNECZjYlsvMNksVGWXRX6Q/hSq
T2kIo7aCfnxr3SzEP8PLjv0t94eqPRYwgEH1q6mYBQFIWcJlGGQ8svkq1J/EUjK2ZvoPH9eKhhE0
4N+l5CXzSI1eiXr8wiWCxXdWdkP3SMh6RAmzRNtXgRB+NF+iPsfZcRSnfP6nI3DQYLpKLCvbCHDF
2hnV5ZVPPXEbJ3BCqF36XYNOBehDw2Z4LvUrjZocdGvV2JaNF0xkdcLm9rS5nfvoXy9C7jaKFwg/
TJAi2yEygeHHEGucG729t9FuJmiyqFhcDBCNkT34eXxvNab17E8fd5W8j1I+LeejmghTs9HU0zF+
ksv3pii9bDiiopdtboxNzDtXDOvGVvfWcBbJakQ4kiqY8YNnzo/gpEcpPrw2H31j9xswszS9TgoG
GuOk/yQKdcnNRe6xsMv4h3aZaS2CkjduT3XHQt7Q08hgZeNrugzKmX2uFOcYJxcw+tJkg1KPWuDb
wrPI+XToW5KcuzqusWrl5nfBFM6dPHsSR2KJuaODF8DBXGlEYjwLThmkmVn1pw74sT9VNnCKBIFg
Gk/mf1scQEm2LHUi48Y12aR1xp+NDSF04xJdsHhjaJLhbYP/b3mP96/TYPoUrgtuseaF/pfQZI1x
yQy3le1dNH5lJv2nZYcinOsGpV+DuvvRj/dJG3wnVVFgLYXhJTo6ieBH7v8Zxj2zsLRzDCG/zuBK
9fqNCnCtOkOR9EgqoEdnt6s5uqrtbMZuWparTABUoLdogsItowOeprWIqm8zzr6Cem+kt3Q8mMDM
Necf0+IH+hVD/41pf8RGZuu7lHmoWYN2U3tPalYe/pGAydiAI5rWZ/kQzOdZ5askGAPcI9gp/Z/+
Y00nxfRNqsozPAx8Kr/OrzElSzMVK8qXy+nC8KcBtuh3gg0bwdO+Mnto/JNZrxVtwDXttbm6Ufmr
G6mVwdSHjLuoxdopBU6i+o4uScTuFGsuN+JYGouk4fqrKT+kRIXImyT/apPdaxCJMub1QVnk6nZI
PhParlkDOX1yfTvpTwXM+6V22/LjNYxthr6RUcJtciS8dgEguB/f23ZjaEvH2MMPBf0/Oz3nZKgS
1ZAlN2GflPIJeYdYVqcVS75xeBD7Kzd8BTsnO9O4qRYbzPrQR2VKkEB/BuDW7B0fcRATnHGtEb5G
mF/ndmvJZ0k+9tz6iH/gbmzQOlV8DwqGCtRiqMfD8jCElWcm/TLqTmZzFIDsSnOKu8NEoW8P0JAl
3/LrTNqDHbXt645dtDFZxRvTZppB8JFjk54fufGhGiWgm0DTSfmOeFMSAY/4DVGJn/QjpOQJTRyW
CojDXYgJls4Y25eHZ9sd8NwvmhwS5r0sEBFy6ukGX+1F0s6kuCDgg6bQz2Z/IZI2ZEpQ1Zv+XhmP
efhSg4VaeT07THGN0vuLmCUnlfNTD4mi8aLiX6xQoGjIsMtv1fiM8usQXOmwFfQCF5u2uk1ETZOO
7HTUtWJJXsxUdI6LuWcZhqSWUBCjghrOAYB27s0dRCbagnQTgL7aF6HspOkwEArrPBpd98vu1NYN
4C9D/09iA7sofpr/prJ2aA1wL+B/FPH7RBtdClY9ZS6X9NNQcsfqTPmcNRGyy3hY6dZSJfNYIYpg
DS+M7Snlc+DsoD9puCYKrc/nWD+Vyp4SWYa5JK+xt3uZhqSRwq52mWgfKKMJzSHTwu1/M9vPAH0Z
aTrU4TqQTsmjr5RvKuZDauSbaJ8zW0dEF9RNvNCDu2l49rxs0EE28bvDqTNNFyP/waNOmsmM3A12
FFW9Wp6g/Sv6a6fhmRW+aq9ehWaczw3Xxsu9c8yVf2Q04L0Mu31dHfqfWZnIWpq3eil8gPdMf/J3
1g1JCM3InwbdRI5aAs83HngbJDv+QJ/C829w3wSPyNnJfEHcFpG5aJO/8nVE8ZbXyW9WfPKhwgvn
4WcLDCe6lf3SEpAmXmR79XcqYGS5idCPamg7ZcjmBxFjeOxhu6AYcC6BPGwt3jAdNO1SOBw+HFf4
oaQvnkwSp6wJftVXKsq+rhKAZa3uqmol89I1+FYLdY2PT2CATAwkcy8odD8HvwwiAYCHkS21Yl0J
dI0uauxJ4vYDeA4JSej6aq0NrE8Pq/zWGtONOaXBN0agiOGLt41UC03/g3Oosp2dI3VApMGbugO4
cpJV2n6gG2FfGxM/B/crtpO1daBD8KYJFbU24Gr6KDTfkq8Wf5CEGjjn1HWA0wQdpdyEvQf3oD6j
pt05zqeSPmiyA2BL/MZOltMxik4l+7aUEYHOvBHZnVfLp7gmkrj87RAMKK5mbZICdTxKBpSFlOIu
pfmZmM9kPM/Bu1P7ebYNm2ebMD4Wl6gFhBXbV1BQUn7K0BN5BSzQtvsWy2Fi7GtrW5YxtNKtFiUG
dxYW+WbBHSdPLbrjpbZlSPZjIwnXkk/ljH7qijTAqXG9ngPD7157hnrW/p9493J8HzmabJP9Y/R0
WrXgBG1SqQu2IqS3rLxvsfVUQeMmBZSIP/PgWcmbHB4dbDdV9VvPu4BPAJwg2JEvwL9l2hw8BhlZ
zJ+AcMVyCoJ1nFwjfHJZ/27BzwTIXcynjVYRGTF2Si5YwsVl8SmFF7U66tXTHi9i8kt7MxyT7MAC
Q0TIEPsz91Pxl6OlKgTdvQARiyFz1ZkebcbyzpNx8KhQklvorZTq3ge6M81cz+aqLa766GUKy743
alAFDcAzUsui/8pQpIT5TaqgmYGizRM0FVBlD8WxzcffCVXNeCFRQR03encfuk81RwXzRSpYkK41
kOuwegwGwUcU4XFReIbebMz/ODqv3caRbQ0/EQGGYrqVKFI52nK4IdqJOWc+/Xwc4Fxs4PR02xJZ
tdYfxXU0XmSCIGT7X5FgTLgnGcPEuNEn4Gs8L2vxbrPV2fUfedKr0npNy3MikM3stPEn87eLOUWf
DEeJttP4a+O9yxCE8i/gt9HPNEKzcCAySvYqXukk+EJ5kTFGGAiMPMZfiQaxebhrVEyyica4f7Rm
l4dfKGEj854s641HYIEvziODNR9wHP/V/Rf6KvLFF5wzyE4jASOgRqHpliP7Nx5T/KJ9esmtF3m4
+Xy2GUJ+gRx/g5YVdgeGhyC2wcUD40cbWz+1UHMxmHK9RgO3Vj9bVtMQ60Oft2uJOJCQAnmU/kqz
EsW7Ja/VbDMRhjZ4KO67+G4GB6x/Ufklmd86JDaCQah+wXHdRF4YratoLeKtKh5UxINIoh94ERGW
X7f7oGt0rV5HdMQtyhJ5udm6DQ6IIbhVAVvPbtJ+tASPFWpWAHD0IyyIXfpowlPfcYQQROg/wDCE
Wa2s4p6hzimxf7lZtMXtODbXvvUdOz9PhoZ1/w8tlNcMJSouis2Eva25Lnug/jm5W4tMvfkUi1/q
U6sW2JZqgAT42hfc4T919ywtetmJfY1YZSFrVhMDuMYAkzBFZfw0rSw/2t9oPOa1m6Gu6T+C5GNg
5Kiiq2TCoo6E2k8qvx8mC0IHlI/6rgaQws/mkcZoko+mwUvKzsnlJzpXko/d+ClJlBwiRks2ModK
67E0kzJS+78qKJK5brUzbatau60NMinc6Suat2rIiD9/kqlCnx7oy5cwXkPCKif/U4qxi5gXSTpa
47Nmjp28qN9IukskdYRbRDzm4gBGOoltwy+ifUfDd09kicrsmg6HQXxk8U6Z3n3yRxpxChQnRiK9
rDXrbsAWhHLMehYIKavLYsTO/pqPKh/XNQowCCy1e1ApiyYGeDvZprS2GydhnCeNwuj3LIVY2KLp
Rq6gvYLR+vmlzR3cGwyxjgSYjK585r20MExLzxyW1OS2n63NzPNq5D1FKxbOm51kYi4AFXhL6hdh
AsL9m1MiIPw/LTvK+kEgTMAS3aMiDF/xhWnjU9UOecosyiMQbZZluq63IjzpvBiJ4VrL1/mjFcdm
weOaA07KNLxrWMFUBpeRCSeBWJyC+1g9yoRiQO2flV2UgsrEBWb1km6PxAQDcBbkqy7Yj9qnMpiI
jR3jS0bYTM5KO11iDIxF+h7mX7F904u9eA/atV2/LQ0YxEcK3LTAAUqG3hmRocrnyWBZjxQxSKvA
uMvtbmgqdFopFzSbsa8ehj7c9z1wMWdtV6wVBImLun7xLLZB53TydtJcKbn6xbNAbzmJm44vIEb1
r+abLD9IOLRIbhBr9UtVtwprHP0OCfLfXLqwN2YotSU8a813RX4jjGzOXICID6rhYnf3ZjjUzbk1
DrH9TgaT+dmGt3SWvdqkEgYdFzFLQ+t0Q+ZaU0/CIeFdR6X/qaR7EW8i9cjHigK7mzxcH6v6n7Tw
Hz3aWYA/oM2OB8HCtqZHjlV9Z/7GGJhwgl9p3FDqC3ic+q5OiIOmsHOx4YTKd1nZKwPJTQcAId4T
dV2F4AqvKVcE8nMXE4FyEjl5YK+ThoamfJrSW0/MQhrcreaKVQwgUu9f6pGon2dimgCcLBDddkTZ
oAwkNeCEC2wn4G9GJricgWQE4kvR/pnNI6dIQ0pPfXIiHmzAPZ76e636w9VpyF/W5JB/7+LyUjtX
kWwH0x7f5M/YXaLi3vfPvkSYar+MjGWS+hmppWektwmzXYsqN+RH0dRiTbEcdNmwLhe5IjymHePo
ceTAo91yI6uvrb9d8qGItpzfJ7DMBt1ix/RaHPPRpUsBMfVFJVfG3Ip6Tyg/J/jBTA6hOMMb4eP7
os+TVw2aWLecWbmyARriVHSngXbobJ+UjmRsAvy/8gG/oSg+G4DMxHoN9YfV/RHsUJrXsXggT+Qw
qLIjV3Id8xpvpprx+dpV/DcwrST89JSxKIiCq20eHive8ybLnFC9C7TlczwsF1EZbqf2kbcP9OqO
mh+ratdSDUKRKdDEp5W+BiFbzSpVtjgZ0IZk5r0fb4D4VP4m5j1TT1xRw4ehotp7I4ZqXT2gmKE0
oDAj7rBijbPMmqv1Yjlvt4iehAIqee+Lh/KZJfe269ftGwVbg8ynepirD8Xibu1GD4v9RrGRsjsz
KvsoeqAgKvh9gXLgx9H3Wg+d3SzkVWsQaic4WlXU5SnJR7mtHbDf8WB/GEfZ9vLq0iGbj4KH3+18
xcnNQ9q2V2LLnAjEKArMK5U6+6nFW7NqVIhhD7t2JQCkZnfR5U/P2gyQWt/xM8spY4+b1MQwr8pu
E732Vv/oC15B8ACaf/X4rMY7suf8/pfsh6bunS5CNxjA8J2k+aZ3BIxld7m7jSP060FPv+j7hHr5
LfRrUnJHAyXVroWApiV6bJPVEKL9NQk//Om9RcLOgfQehb+1QGRKnGLllo0z26NTlbYnMfpR9SIe
1nJVYvNNNuQPov6F2GEUxFNfILHBEAvjnfUvAbGSzzBCEysEIWU31EcsxxKSWfRhI92wqG1q/W0i
u6NH2Wvbv2O+n2ExLP9nkN9VddrQge4Y3QeL8lQKPIbIS0iICtFiCECoNOJcjfeSvulfjWw94eUO
97iEAG3L1OFyL0mxQ/GrgOZbX3WxGeYv4Hq9/1FQVIwbAD/2p0TZ58axYjwc9dchOUzSduQLUifS
wRQYkEInpfM568ktyYHBqdoxeapZpXa4994GGeCpZaA1SYJ6CO1UQlfVN2k+EWm0ZqnGWMIpmIeu
QXwLmUoSHbHypuczWMTSYhPLS37diUcuhzcE9inM34wxCxSBdKPG4AoZvhrzMqZnodecs5TmBduM
YcxQ/00mOSjA7y2KueykliuTyWtCDYs0ofJ4wEV81uVdwO6vJwZLOQkKND7Lj8b4VF6j+BtdtyRv
Yn0tB+9a/VHFvyIiIPTcwHgADarts6z2dk0Z0IvKjYzBvz2I8cqXTKqCsM9L2skAX2+vqZUivgOJ
J+hw/VNqW40PBcGI7qr2luRUX0IsuO2JwyL3UD74+gnFMyGkTosaitMefGGRXKD753wpeQ8olnXG
/olFhVqyR2LMrtHbTj22r6rxhZnNnXUcSdZ5ot5e3AU6aFG0q0nqnGlEysafzVUB+88/B14eZT6i
6uKdJMt1LnXXyqKNXIbW8Ym3GmHDZU+oj6x+j6V6p7dP/Nl19OHnOncWalPz1psfXYSLE0xK6x8T
eCxBpWhpFW9GLqDE5675C+J50yCqUxkMUAmOwbTVYoEWO7xW8h7YjF5cgMOQbb1ZSwRVlAgTBeNZ
on8m2a4rrnV9CrAeRBG3XZy/ptj/bQx4leJK/jVF/6hlG6KVAcCIpVhiYVUDXGmRNwO1iOeohut0
0YgRKhf6YHytuhJkq3T9rgrdCt5NTm45OtKeNCRsYe7s/00jicT/bBLhoAphbJtj2ydO2jyyinWM
U9HS3TFwYzDbISpXA3QjjgcykxJHR79iwUPPsQGPBTGE+W+g5l3C3BMFW5MDsZ9P8+hvLAPVCghG
3HKGsePgbVqLAR0FMIs2Gv/sKvEm8RMZFHdxeYXER4nJrSeoEpqVdVLLFQd3ZQ7LJ6YI1SIuf6xT
QKgjOQoGPlgaXbZq3ACaIZ0tTtjINjHyrnx8K3KxneP7GMGrcnEk6H8wGCCuxjqm6mtVwZqfLJLY
7oWmvAsys73QbASYKfrW5kvxyTyom2QFXRHHuywcdpPtNosx/zWYfjvrhsEKh+XNrzkHYW7JJxP5
zZY+JP9fZh3JWlyP02vv31LlQ1QfNcF5bAfzOc/PYfypqreSbPiAF67m1qNm2UYknDCOkFJALvBA
0OwMZlipGVfuG77pday8yOlDtJ9z/K7YpwYabbKeMmodKM8Yqluv/DU9XVhCwKlVzseQeyvwMQsZ
QC7zbJ2zsfJCUK+oOS0e/FJGxVX/JrH1mBaVbBgfSBn+tktmRjIKc7ZqEhNWtXKRaxTMtyHtVsOw
3GBEexDRmbSX0CoPfo0C8D1GLE+lzWWWwnUY8jcwG/RZvE3BDHt8Yi2GFeKSSRlTXQP7RalrhIss
X+jwlPH12z33jFpsRrLj4RWWNm7MEJTKCfaWSmx9BLA9+hPD/O5rKLKmDTixtWMxVBC31V9L0JzJ
U0FUGRe1gBGMiLCqNlVXb2WVSxWh4tgz1EQ+0sytXp+GWFSoOB5K/R0TY5w2hVPXb1UbeFF5t6S9
3m6Hce/n5SUiPbvlW5EhpyqN5bWfNj7hwVH9WSw/+vJhNN1msg3ughwu3LBRrC5rFcEtxCDb6r5U
db6IllDYtv/LtPjc6MqvhJopJKUZgcq6A7uUrBfNuFSpSRwNFwyZIbrWIjwd8VJ3TooaAdTUsLHR
uVx7YYv7DuIjJjhKjX5wRqzKZWYK0afvhH5QYQ6QpPri5pvvVk8ROcft4IkmPVTvKrPNDJFcYHxt
TX0dJJ9m/79Za5twc0YMYZzsSAj7RnNKYnbMhFhsJrdBCkn+btYz4QCE//NAPLKEC2KbgaYZFnzh
PIMoMvxBax4bZdkNb8K4RgOFpCBgMOzJ4NloaPpsnYnvoviZ5QT3/0wGoVvDLDflF2rGsxS/h6jP
pQ+LkY75rLbcDo0v+s8oQFgEKbpTah6zQ9kSCaTt5daRdPUkB/9k+OoSlYq8BqS7lpp+oXHgmUPV
sYiIfN8FnJfI8WYlh7Y46iGZ9ICeMppAC9uOWXyb5eR24x8xMwnmiBqBGnAMvL75a4TaWRJeL+9p
Bj4kuYnhamBy1/iyl3QwggOYyayaxMrxrhjfWkF6AGBVtMP/0rRf1ISR3DlC1e8JbtGADsfhEatL
DOuq1QDfdCcNtgHEXYj3x+ElaG9z+G1OVwZkVXqLLYxEQCAWqpi0fy0r0h7k1yKJCRtj1iIrlzLJ
AATAz47Z8GKrCcY8RnOEKKpT8DQ1fAlK9F5ZXCfTIlhGKGuRFurG6Rfi56C79+VNVIT38Tunaws5
ABa5VWtih0erLWDMwSMdTdnQKTrY78gJ4lxzNBhRL/BfLYnQQNWROb8lqyfcf1jFgFvkqISQFRxZ
S541SVThLlF2oW4Qe/wcfcRnpHTCWkHH/Aie9Qo/QmE2ro5F8tMy+Zem2MlA/sbkYRtsnwOf1gP1
a83/qvytkK/ydMjq/fiXEdlnTdK6Qi6y7LKwbEpzLf/lqD90YR+LHA36dZ6RdMCr+UhqzixNcb9V
MAz1AH9jBGrQ0iD4I/SKMGKMAwdTFbwN/LTfRQkvveSWpUysg1sDaolsJCbOIUISM5Spm6sA81Qq
zxvT6r1EYZ7ywjkjZxA1ZbOZSugT7AFLkkivb5G/ZUgDA7nYmeprhHSfdnNn+VsywJSixccUP1pS
AgOvak9Tt5cs8KRd9ppLb13wtXgM+L8KQZe2qf19RmZWQzTM/CJFLlLOAO5H4xG44dOxyrsZoZ0c
M4I9I4B6MAtitTSCrlSsHBNypEKSb5g7Tz5qFcoPuGFYg9h486A6z8lC6JJn2kyyixrKDbHdp3gP
Jtv6N7EEtH23a+0UpzpYkwIYG6Y73ilpQoyIqesaFJ2H6DLl0Qgec3UAxZ2El1ik9OMSXYDxqL1g
Wgo1N1c3NHhWmDySXTpujPSapkczOLJABEScQaNjFA+sLcoJeKah+whSC00mGOboUCdhtgRrvnSl
R+aLnngkNmEbmSBgyu2kuioFm+pTwun+UKtLoa5LvD05dZR+nJDb8+AK7WZUEV/8O30Tf8iwr4Hs
jhAtcMD4XlBm2CUzuPZV4CIt24vR7er80aIJGH8bZu264jJq3iZaUtkWy9hJdXC48rsHYR/rmdui
XYdtcUoh8hsObNn8P1500j5m+dI08BSqp1LDyjYNQic4K+bQEyJyqnr20KvjbtBGCYXMU2UFSuK3
Ke7dor4FKSxSsCsrmeESb170yGTfG3Umh0ugYtsfuEpGUB28ru1dhnYW5YfEB6jygVH22cCMZ8DF
r2X/NxNx25ARjuPd0Uk6HDet/qgQ+bfW05Jrxu9rEhzb6GQyB6qSzYB9DLWL3V51E3pFPtj5czRT
Z2KTNsoPSrW8Wd51PuZWnJBVQbxiGrhL8MqYnjLtVmt/IbSEpDzLEHH2sLexPOrZP9FlYHA5Au6T
Eno+8hCNTYw/0airoKSC4Y4HLG0Zl86WfEsTt8C+Hb0VybaDYGlThLzbKS73oHSKfy3QQ6TYqSTz
x+aQmFgm6+ZRd65GtDAOEMLMUdyQLEaEIwVBbtcEVOAmj4LmW+U6Rqdw/kA0ENkLot7q9UoQWB6Y
LmX07910C/RzxRROjrw751vyWDAzaToOPaSqi0LPx7eevfj62wzG0fHiganjpQ5UYjk2ktG6qDd7
kggiUHA/ZzjGu4XKTFGRfJBlrf5RbuPGg4V701PKXRTCzgfBXo6u4fCdoPpXS8qchtizdBgE6a3l
IFewtBrB4uVECrBkUMN8dPFFThl8XZxmuz46z/7dqh9mgkSFhmAeEaW4AJiRnIzCk3W2heL+CsSC
I5GbjsTjN1KddN75/psxnPoc6RCCIH2prUKpHou79G7bhmMHH7EB7MG7IqidBrm32Yixba4rCL8c
liLcZubeJHm3UNRDIEFg6ywWvNvxzVJeEiIbSNJxW2l2J+SgaUNwV62AIRMyiQDPBJhVtNqr4hqK
7cdiEcKlvzIRLfBdJy0eVD5wel1azAzcSWhuN4TtGGhUjQ9BhE807nxjX/lv43gQlfQLf/7Imxwq
2sBnzyVSWGtZLpyAo6Cxkq1h+ZwvJIAVyOAlfmkVv7a8C5MfJfrooNBGc9p1wz6vB5bQ3jUz2etV
eAlm+QjfxQAwWJaFW2SkcndZ8xlLEeYn20mja2lbJA7qJtJ0ECrF6LeWau+Wp7f8bMAGRiVHq1yC
js2vssXiLdMgTSTiDDesJv86hDUlFp4MFYzImTeQYqQ+irfS/rX6Uzx2sISY2JQQCsfeIO78FwHD
+Up4bDV0ZQEAn0/6b92f5nZCWUIoP4h4h7Ei0I21IJzGt7mptLE5DMb/2+quK9nFAt9wTPbBrmtd
Ka8R1+OjacbGq9CfGCo+dW7eHp6XsSsRzXtObhL+gHFndUQ8KIJYAhwdIz/GbKxSUXvl/DTAeRmX
g5cZWYytDUTgknXNiIi8MQbH11RccDxpqdbsEcA4ZmNQKk0mEul2VWuil16wkddoJqo7NDeB7q9V
/N9q79TyQx/DjR1brPLPkcdfBR3su3+JzNFm/JLAQFhHdMqTDv8+bE2WD3+Y4IDTGv8R+plTjgZ9
TSn2E3NyA0P71HG0UhlfWg+pAJOlgxmracbhkaC49wPyMXH6tCP4IxHHGoL/yOLVNnesY0zn0K4Y
V3w+Zsxwa7PlKGrqdwlNWo01vPP3ZvfFvRUgfikwMKR57Nim/IzgvwhGw1VhbmYfkZf08Bu4GFHe
8llbZ0r1hrM2m9rvyiDdfyxIMyiwJ2XrAVFkEvmO1P6bZII2hHYMeDtza1EPB7uUg6bQMzZDTA88
slVFyUwLPg9XEXOd9zw0RY1HPNi1YOhD+y/rronIL90srWMuPxPTt43MSq+nc248l5AF2T6m6AiG
2ce0262tFKFbm5D3ZFMwIZB6BHZ4NmA3zOqbP3jrCm0nz599gaETfKrO3JZiMbuYXjEaQOvkS5rx
hrYUdLxAljiRk9o+WNlBJsLMqGyvS6NL1YO1ZVSQ15O66gmtNf+F0KMBXswMACvW1hqxtRT1UBtV
uAmmdLvfGvmxR1ExZjst7hyLV1metwG67ak4SUhHbMA7lSjnfPgu2dwnNDZKj9ObgHAuc353senU
C/l77lxj8KWJwSTxuU6Jvy4eLVnv/vLxjvwTCcp0neo0f+qQj59LBOm5NK3odtrHcuYIhsxczfbp
DLqCVhT9VNG98jHsGlDDJU7dRl2gKYEnZccEtleSyTIvqxlLzJLK2VGTrRyrOrxQt8U8iACYpE6D
gnRlAP3V6V/t62vKFq0udl41vWfmuC0xiAhEjQXErdreDa5HW2HZ7dnuq5Ay0kFaB91fNqXTqu76
C/00m5kcOVu2WeE8coscu8kcNgtP0piS2ER9+CJmq76DHguZJPVXH2uh33CKRlbvKJV2ZP9/SULQ
eotkh1NHOjVDlGMjfsg7enRYUyUsBZmWk8tCei25bjSi4VazHEkjtx3DFcFLHRnXmibtJDbfjgPk
qQ1ep9pfA0uqz7McC+Vvhhvj7oBtFWtL1R04c8w3axkLd6GxHmjJe6yXz5AlU4HYbTMVzKJ3W6w4
KC9Xff9rkuE3VwzOYUVaBLh+YFwUWrRHZN8pQh1SnN3FmQ2O52rBAPfJ/KB4bbbvCmOjxy8msL7U
MBFOP3pEOq/2PVXoPv7pFnE0HanXWnyyUTVLZvo6GuPHJJ0Q9o0q2kcr3RgFKZK9l8vlk1YRZO3D
gJNRBN/FlByohVv0sU5eli+G+dIWOsk4DeHYRUASBhk/7c2uX03rZGoF8q1Pu85W5YjnMCCru7Vu
ZTvcdMTePld2wz2sobXrng0aKwpREvKus9fBNA9RYG8zrUEWwKmWTZdQsn+mKiI9D2ny2Bzlmj7A
5tHZmDUpWUII61crmV4jKVIXK9Wj6Kl1MvV91JrbIfZh0lE2VMTH0fSAeRdlfotTL2LtET/kta6L
mNV1ETVwPZJFLZbCxuxd1d4T0Ck1+epMoPZY/+1zRqxRIdgGsjPA1Bc122QKV2EbrslqYn+4KDz3
XUf4Au6OIvg3I+b1g26CoanxlxONFJZ3NcdyI+kOihH8/Hn+DVY+VjZa35/atr7pIEPCRWmLMjgC
MhGqAL7W3hSAaxQ1MdujqMaBZnQSRSOXzqz5rrcSal+Nl0cDpiiG/J7SnKP6jGvKeuqHZ8lRWfWc
wRdoTBn6LdQexMpX9rHUmVzqVxt3UMz2Eh60DmEMhQCFAH/+iLGHa4FPBQl7MOx31AXQYSfbXFjt
RV80oHr+naqvWhCrGlyzBDHwgBWY83qpxigmoqo74kEoA1JA6kbTJeuedT9m8yVEo4qszaBqD4l8
jBkBFTndTg9bm+FXM7iX/YxYTz/azrDZ4UL+8mA0fGc1sX5yJL/6mAI6VSZZfUDYK7ZxTjx2ZR7n
KN6TWegMSLqkSYfXtopL1lD+QU0UhvaDIXDsBTYxZ1wldtC7yiKxRZQDz679Nlq3wjFa2fVmLqyP
nmo14CzTY/JbD0SKIxnojdkrDLKm0aja+m2karAG+J1NVEE8jCpG2TG8N7Dr/Ic8l1/2qOyilixw
nmsQWQzze4sEorol5Fx+F+yFjeoMqL316j3sc7JzHjVdJA1WwxIjUtX2ZF+aqzL/mnVcrcC7FJDh
dpM2Ydm4Bt4FMyNh39rHOBAV6KExq9waT7Sc1btJj1lZo40EsV2qh3S6+UF7aIQCtSKfNOwZokjX
mX7y02wb5fD5yvip9e0+szRCMDrHx8ZKKdik30tZhQpElwpAQwHinwSrmMgSNw+J6Fm/sYZDw3tW
6Yi8kCOpOGIGYMcoEdshyHd1j35em7wMySS9MZuEec9A0qhakVc2JGvV1efUm2+pMSHS+i5AIBXC
a02ftr32Iyu0U6xDP3NYpXZ7j3vhaLDeHU2HNhg3gW6rCICikslCGIrzoopPCNkrAByIrLuT+EER
zoulsyS3sImt4nCZrgdLO6hW5071oS6uo9otvSM/sapsR+bZWr6PcXdVmHny2WSoa73aNnYVKd4i
rV7bcGCveMO7R/xqujGZWoqq2iii300MJ3brk5z2XKRmElMh7aorlemux7aWlMFuMKaDkC2PbkSv
WrYeMusY52mJoUPA4u2AI4+CQ0zMep7I72xbqFJkN0ZYKA/RSxQ8g0y56DYyYDC9dqJl6ZaiBaiY
D7Pp7stU5eChwue6syXizji7Jg60GNdf7qtPFZst/ETUVbsYvkwVeEX92c2TwvX/zwzVNwy9vOi9
J0oUFn5xtefiEgNsiXpj8YqV0r8uuwojJjgalspSz0NEMAjOwEk+Vw1wYJ39jcnslixLreIf7DDy
rDS/DHW+rwhnoDmU4xSJHTFHef2O4pRtoL3z4cdopASiub6b76I49oIRxIrgrhmqJFLIrIZZMbfP
beCffDO5LH2k6cjeJpFHidkVtidOam+kejr2Zy9VY1cgWrUT2VUVcx9ExKixBssAAgo3CSZ4U1ZP
BM4WzYtgkLBf4wj7qG8gIaLLoWTpqfkxfyBzLDVaD/jwG2RbUIjrsSouA07NgECe3KexAdbQF1AD
DMUm7MbOgDwoyxGtIP591nXZlKksKby82VvoWVNMViWZWTpud0I+SDr2fHJpDJM8lvwtZEGN6oSr
HqiI+ykvk4NFM5VZBycGSRR1/jnC7CL6fBNG8FVSsFUmc9u05aZkLidsH7luc2996bXGfdvCCowY
oGegkinjLPa7DUT/0IOFyCE5c8rGJz9FzgfeYVjZjcb/h1qwtaml21CAq9CEXdJ3ZBgkNfFDGQIr
2dNo6XBA+slnkCi8I/juSnTkFmZU8e1Xn3374cdvCohDHsiOTRRDTriUXWyZjLzIn99sg36rcODu
zJwAq7eufdUEhYWw+YP8kuVOIqPzI5+wF1TCzgyHvnGddQmIgGoanfAfFByLVsScALly4rg0wojt
we0AXv0++GgbNL8Zusas5lVA6kw2hE/4R42wArnBVswI2VNGMfw6Ik4PumH/aOIrKZiqA+lB5eZp
UEZv0EbM6cpmYvQfQ+lFsimmaNtT6/91008WOS2XYxws85FyMG2KS8PPRn+NZ3sTyL+D8UsN7l1m
v1jw+qb604xhHSCTGFMZPFbbVxZ7TlpviOBzNJwmMjhBxq+qajd1qSrMYI5ZJxOOCGy8EhwuqW6E
7HXo4hoSiOH7sP6IimBNpEn1vGUZejFCG0MY1l1Q4sZO2eR9J2kIrbCG+d1E7tRjGu2U6DThhCnD
0QslgM1K7BWt3ZVpeNDhVcf6VTTnboT5kYEBfaoba1qLdOwOBklDeKzOOPC2iiwh3bBvZAWSs425
klEcRcM2E/0xgDu2EjwLEcZZ1cJMtJRC+jsTrYciIxntcv6jtNnUaf1vnsadCbJi9ZVnzGjSzI7r
gk97oluBIAQC0Y9TXz1NK93H1nwLVDA0M9oJbOAFKcy9DF45R4ce3bQ8zY5qEMlgJB5ZzN44vgXW
9MLQB0IqbxKbxFoNKYQoyIGI9Bz9QooD3drbZM3ImN8DLJidT39GUROzOAIEBahSIWcRJKuJQvB9
c5+Mc8fOnPa8Pn7+15Ccvipi7RZA8nWUlzQgnelceXkpXxMkDp2trsfkOwpeYck9U8IuQbJjU9Wo
fxfugayZ3iBNTjvU/GmpwTpKnBg056GFchGcEQMi32EkZSVUkJQn56aMXnjpz9Mcvll6wj2hGvl6
VJ4KqLxaPQGbtmZB+CqCqBKOKkOsJVU/BaU/Fvsb4b2/U+mRwe2GiPzC9oNNkOk1WDHoYyxCZnoZ
QkZtzUARkxNlhKcWl1FK4n1sHgrluwp2NXcjz9xBn6wXJQu2NQHR2cgnsNQZsiX483zo7fGnTQDs
sbcl9LOE9FIqAackEb4Tc4ulf7Zl5BUww1OBs3WEWFJWSyVOY3IboecL4+onH8dNYLB0pU3qTvgO
ZEDqPmQe4fixCJNTjL8B+EiagpNPLkJN0gGVsg9ZWVI8WakJjdPFA1kuntJkrRI133Zsp2gJdPTB
sfyjI/gKZBmrZYW1g/xVoV1HufYWFDZXjc7TGNFwYxFbF5B98TK2tK2eo4g8IH/aKxXzrsxlX5Ld
ArN5DHlTq0p/0g7yiojz5rd4c4xsObQj0vRo/y66qxmThQfx12qOyaAqUdwDRbZSZHArFcggB9z0
Q82TJeU0ch5HEzGRg/lHlTOHMn+ZjgVCQDsTlvERgAmMCPuooxfoxPtJcsesuFc2+FI47WLoVxsT
bxbn+0DAzLU1XHO2bqkHo0UYhVa1yxTa+fCYTgO7dWh+q/nwrDluMkll4KLDN9XMZ1ohcGS+LpJg
yXqBAKsOWnDPyTnJg/6azmJjNeF7QKijVaQHuuPvPYyBPKU7qeZpWzogKvQyWvLKX/NozH/VPJ7C
mjJWCFdC9jfFwKvayuuCPD51nDYD7L+6GIRM602ELK5juc8JiqhS5Cma/dumeoRmtSNsx7xTQxjh
aVP87Flz3FBHgKA8mo8iIdaPz7AIZMq/8k052KcOr5g89y8hg/c84ZtKiP8pCckrXF6ZnTkG+Bba
2UuykoEd9FsxZFfWnq1gglMC/AcpD4TRoJdTa/ktrm8YzezE2JVDgV6dkTBV0gtNDlcxfJXpc+jn
QyU4Hyv9aGsyd8/XUuiiE8pXCkcZsfwR7Sy39mEep51ZVoTJ2cpmaIGVQiz7QW/TF4BOUW5JJcrO
LSkLdmpje2BsrqqHmiNoySNPpmavSZBGWOCnbXfQTIMrJKDNpGNQY2nQUawacfxST8bWkBH8GgQQ
UdMdZk/ZR4qyNIlQh9CZ9qMgLqkaJjwEC9FXY0EEkULBFWi6m6inYTaeQd1uG00795HlaXCOeh6u
FbncV+boiro9ZG2BDAiJGZDlX+Vnh+E/js5ruVEliqJf1FWkJrxaWbJkW3J+oZyGHBto4Ovv4r7d
UOXxSNB9wt5rNzyHyyWoFd7hfOsQbGVPLEQ8d6vr9lVnX1HxPXfATZpqC+SbY4gtUzls7Tk6FoY+
JNn8GNb1JkD3zBaIyXe2cmZsXzib7fneZgYW9t6Gixl9UwHbiKhL87MLtgEKAh86aWN4F0uxJ8mM
fY9cpcjPSchlEg1k+P7yUGDoIUEPivE400JBZ8xzjztYXqIUTCU09yGSBx3AUmQJU0EMaUwPbQ5j
wymzOGP11Wfnr8lniZNkZ5G3hFnC8ZauYXG5ukcSsICAsxJhARiTaGtUGndZcAZJ0w3VU4h4kLv2
Nql+rUvsBDJiN0Lp2wIMmsV3QVdqIcN0ouY+j/1dmro/kUazYai96cwciBs/vS09SGqod/ot1gg5
y7YeJclnjTJuROw9G/pYJy0S47+oQ5Hv4dVcpAgd2hezHh4KA3uKaTzYnr+TbY2TazyOEux+FpMG
wfZbeOa5DcJDaHsbOairMF2Mc5A7mKh6U4Qh7eKKizH7u94Ea/dRmsMmrzlMUSrmTAwHE0tttY8U
SlhKbtm034X+bJFIl8GXZLTdV/NzMLPe9qodAXIFH3f+mXEjx8mEKWeMT7FmQJt2364b32rW7+vc
7bH4hCzgHVMvNqQMA7QhX73hwa/LcxRkq7G4eYulHlOin9wbTX4scAgPbICAIDBh413TmvPRvS2k
kxLOX5buq+Y9n9OT1z05EGSSbDpj9tg1eBoCd3zI0xlLJ04AROO2ozF9q1U6Uv4tYAHtf9RIBuxe
P09TcfK0dbOI2jKi+tWJmZGN7qZDD3Q3GfAEgbq6GjUkhWUoi8XxP1/jeAamUVxNr0HLWP+JJmTZ
p5kTpT+mqij/NA9d30uwOen4jsqORKSIuZBKfIYdThsSRRXu0oQwJRItPeAVVZ3tDLQoc3NppvLJ
Nsm5Qn1SpsVjYMEh8M5ZlICvUgUReJmgGHHu6+Q3Kj26WUR9MVuaRuZbJnjHEYfkUAFyacy3uGCK
OalFbQwEA+KtkxUEYSDlH397h2k6tLqNEfZHY3KZ/tS7bIowxAMC76xzo/ALBdU61JGFjoYqbQ7O
cTlcHSTAKUebMLpL5LtPdZZcPGPaWpnc67Ln/uxxWHhE2DzI6mUOH8VEOTN6D51vYv3HRVDUT2ll
n6ZYHXzcWzMaY2WJR+F7WCUZDBN3aQ/9QwZxuo3h8gdzcJgiZI02YOtl5kz+QiawYNJNibY/R5CV
k4UWCCQPYjQXdXHKRmPVDu9B3u0iyRUJPU577aojGTHhGOLPY8mEiDvOT4sRvakNyL7Wjvp8QXyb
HF3RLuuLgxTyIrisdRTx1Ls7AUYqKQBKkhMkRzrDRa/OJZ/a6HkNBpNoJcaZAi+WK1UsWnK0c3bK
eLHDzM4BbkaHxvidCI6w2KvlqXEIoKBkAIvhz5DgbR96a9o3gh9ZWJgs0J9J+BehB7B3ikF/abC4
Vfw0T+0/RHh7lciXuEkU0wV6MUy56FM1Ckeovb1VvfpLtHeKWLNHRpUufTDupS7QD1R+aC0wl8mA
s4uP9SunT1OL20Ww18hN59MS3f0Qhs+iUn8cJQ9TKy9TWv1zPFRBJdpMg17RnSFIZexNK9ffDH5g
MeixGFb29I0FNwQoVdC23sy97Sc2L3T/XS0CbFVgf7RC99RnNYBdH+di3MQvDJLXURXhzQIWfMed
dtfXGIeSz8F8b6dbU8+7IczY0xGWqqvDEt9ET3ln2/HW86a/Lmo59ShVm7Yh1hMqullSHXOfDJDQ
IZGjgVH0gDNpBllaHMw6f269N8vmiWkpHmzHA6gMHymEyuQhERkVKbWazlX4bMOT1r9mAlCelR4H
zqoJtoOno5OT25eC0B0wTQ5qdn7zBBDfEDUfU229OgGR2LT7ovAOeeeAIIFdGZpyV/hizwBzRY29
l1CpUt/YCQphxntbbenntLSW9R4OBgxdnLgiV8cknVhguAybynUXsc/Mu5tiwbeNefNLrbcTR2mE
9GBSzkUBxO+86qvv9NF0abULuZ7z+lzAzbNZ/pbiX1g9Z8ThMZ7Fp41JxyqJ+p0R+BB9RPPFwBA3
v4PaU3RgG3FzlimOzjp97snykVVFYGt5zGK995tvTZ3fq3k1DDeX2oZuBWc5wrcuu9b4t/CkAqJ5
9avxvZrRAmliz+WNrvejwtOXmNbOxpos8pppj4J7jLsngivJfS0WoAId1pDcRx1SsnQRfqw1oM7Q
IRPM7e5VVF+zVN/c0ryKEurwbAMlAfdouM9jrr9k1O/rae9jj2xasa57akBJAocIP2rlrmZ2sz4D
B0Nj9mRMlU4msoSJb7ozmTbkv4nwiUZafAJG8ksY+XWY8J/3pv+i6+FTwS27i9UCSDdPsDhplSK4
RnNpXxHOXr0USbwYcfRJShQTvVptu+CrfNxbxmeDQzrnAyzww1bmCPNtxoPT1I/KzY4mCUeWF/5A
gL9nEQ/3N7oGmEN6h2+z1E+N7T02NpEr5BpZiKpRiDxxMYxMsphoCZSvSfFQyOpqMtdLJyWYlIc7
p61OsiTxs6Y9rJBGIzORIvhsbbTVhvEsOvPs2zjYdNQRcpTsbDQxs+1cnNLfRXG6UwFSIuQ6UlNp
pdYzEH9IRrDJmNhcRoPJZulyOPQxuw8joYaAeWOp9pY2ztY0/JeqobHpsnHb9hE1ooOqjLyVQn4G
KALwdv0llCdEkDy5fexiop1wP8NcL1JTUisgYYkEge8hgOpoyR7qE2NJ34Y2Qm1E+1d1L6aKHp1g
uGmaUAaaoBctwHBjhYwdchqf/U4BaeoY3NELPxQIQYwsZoqp7gO+6loU890YEIrnRxXdYb4zu27j
UtOqVDwxtSAmcIAtjBVw0m+VomfGGD7Q4CfWAGSJsi+THIpdGtOz6Dd6zT86VHxCKMyamuFYAzEf
hTyTR2b0nvPasK7I8V3mo/q1BnafFjkqzbwac5Tk0XhvsesU8Iv5cGiWi8MUj1u3DDaGI/EYeps4
8AmnBlYBZdakXUEkvZ4hAIjeWrt4fzworw5SFZdxV594Nz3kw7rwl2gwtCp18F7Z4AIpO1yl2D+1
X9yw7qqI/UNvNvQXOMWTMUjxry9IatriBaStIuM25Gh2a/eCE48A3BA/WQUY45/qYWSV72VXU7LZ
960znVTtnmo1X+oifyqGbBcWcMes1jkk9nMMC8juEMK6DC6QoDtsY1dTayFQ8Cx3z2TkUcX2qlrm
jEF9ZuH9l9dgcD2wW1VCOlwx92eUnGjsi/TSxCDUSwIAcuGzp0L4WnF2bmbl3DzO2TiskFXWeEax
JGO4K1IIVRVq6NRrT6LtnoZKXQi729aUEkCj7Pc6Ry5Rpz0bepGtqtbHj+vC17A21dDQp9rlzdVM
W3X9wFTsgt8Fo4D52lq9gSaLY93r6Z2q1KWXLL46263JuPDZ1xrNUYrhrZrK7yDV67l0T52dXBlx
M1MCz0LKJHDfaIv7/WcIWNt3DYGMitcQszb/4EFEkF71btXzMeqzvzIqCDQTpwxtuqxdHoXkyRmQ
/vM/WV4wkepUuDU9RkVFdJKURKmPLLERLCBihu8KXyIHJDEjFlS3mbxglbFwMrCkRTElrU8pVuHK
Npvwuy/Ke/T9+5Ycg8hGDmvFf0amH2sL8G8l5p2ZoWAOJuc59q2vQYLPTJFzTZRp8eChUqSSBjU+
tcxjyJLyZje4G3smnSWsmFL26do35oO2NTHUmMqkYtEQwCfGzxNiVWu68mKF9dkdi3+ZN5D3DT62
iupNZnWE+8lmW2oixkR6LIgm5rqpjtSpuBqQfpj+oaSncduPHG2gmqOH1oBv7UHCYr5l5iTX58HK
8dLnJjN2hP1S4EN7dkjsblT7zOpwY8HwJmAJV1JsPBbsEmenXwsTeZDpXiyD+rKasJRYzYEPDxGZ
2OjFGZX1ast46aRn6xImyGUoWNtyOFuGfasSDvyiPMdZsC1K418m0PU0qIF8l6B1S0W4wuttAM0Q
yQ1eUZPdGjWK9tEReWhUmWZZiNjyJ4mwjHzAGBEIizameQgQ8d7P8/PoQQ5UkcCIb/jbmep6RChl
psnJ81hHZWz+DLNBUDzekra7pMHNtPJDZAynJHF+yAzbVG56qg0u5MY4Wx2rb5swKw99HHDKqA5X
o19/xEH83EQTqjR5nwXs6ScW6kTfojkBUIA43CnfC29+Xj6qSgN/M6otrwH2WKw9rK0yRpdRNGK0
jf61IaCFWlQPvRgeYkyWIuCKSO2zhOKcDvMujQM6GAvTS/xvqMBtW45tY/AbqdnQ4sTVZRTyWbHH
Ej3LEgtn4ehDHkFDcVflObNunz5psNAjUGiBXrNOk2ns7B7F0EQInMNNEnfyqZ8yrilgKaNxJaj3
rhzkmr353s1JaqNOviuJ6yzNHmA6VQwK8qE338IAgT77ZGKqA7x2uJUgDRduezEkg40Ks1so6W9H
6nRM18QpdnId15hRpqS4VwZG6E6izusGjJDlIoBV8XH2vZciJdQOi+bicUKkclA4fFrDfG/M8bl3
F+VKFe6MYN4Mevj0XMGfHe88L77k8HbRLZrrFlcXvJ6r6Fm+K9e5lWGz72b4W2Z0dHv1NPO5VxJV
SgEMOnZiJBo/vgR9lUw3afvUXVbJYi9/6WtGrm5AyaYf8kBxApZPPb2aCxjODstbH6XPhhsfp35+
KWbBIgr/TZ3dCrAJlQP8gtU1WxhGymDrDID3RM5h5wTAgHVERwfCCWlwYcmgzxquErs/XdfWjxaq
e7X3U7mxdX6WBEdbAdA8ow8+fXoQwSEf9zKAAIdKc9Q/yn/jzHg3w/5m+gyICQiR5s2Z3VVS0YVr
ce2BIk2UptJtn3wcTG5pvbtT8BgzcisIBm/oUlAAHKz2Ccws9ol2YzsvGfgUrh44VayL0AZak7jM
I2KKgSemLryXhOWRizXFdZo/JFpvsZfi23yR2nrCpfNncxJXyY1t9aVJ5UGOcP2TD5nzfiIHqSQ3
bwM52NH3ZoH+JSnVybTHM0GGuEtfHDNnw5mgL8vc/j71lpgXVOJRQp4A6WWBwbDdQQRaTd9NyAYI
b6sNrUVgCmQD/DhOPFSeuxqrVyEVrrucXhpcXGMdBis8ROK3gg/YddV+coGiW72iWIUCMSu+3Q5W
2+C/NNX7mPERRdNrMqCOZkpqAmKpclKUMZeODoOtKiZnhOCmiVu8n3HUBQV0InghWQkIA1T0smuY
P5IUuUfo/kmTs7IEYJWBCiRUEDC67+AGM75aumGNxz3TE9HT/X2VgRrvgjOGx0uo3U+ba6HW1rvf
lHctHAftpy+T6ZDY/qPb6sWLAFzrDlYmcmB2RWY57MTic1L3k2QjZmElswMUEFleMTPNj5UpGFEF
C11sUxOM5ecEgriEw4zpOTVARojW2Au3B7XIKiMhLHQMIUHNVKpwqR/SFjWa9JMnHamLjJCQmr0k
IbknnpMdPDsYVC07K1GnBHet5/zMy7LFdR/wbVCffTej+5v53cNcLWNqFAZ5LAM6IrxODfMUrX8m
xM2zR8x5Ipyn2m/Zpk/rEDKEzZoExrRi92rjDeqa5FfVJVJJvvKgny6kbmxH5GpM+w8T0usuITmB
R8To/DdQ8e+iJRcLX1iFvLOQwZK8KO5KxX1RTO79PKC17Ur2iowLMgbG6ziFAOf0NREAmoi/egQx
nRUJZ2EJ7gZuuxDfeTQhOwzCvTf1eyPpToHBoWwJ0qOLeXwQYw7qSFGlFT/Cd437smZb5mqMwFWJ
VjSL+MFDoMgbrLFtGGp+7wz72ubqUPe4Zy2K21b9w7BxjWtWrMzbCXkK0PHk7UAEQxUgZRl22EHx
S+XWnzNhVps88dmihqf8c4u75cHw6XFQOyBZGAGJlAODTdNmdsAReZ1LRWSgd4+gBO9BnDy0C07M
bNh+GfriDPXV7hmzMxIA69Cd9Ag1RBfWkZuGHmVCQK1ddgzayi4AxzzgEWDb52L+FlX9YJX+tU4Z
yjcNvzPKv6e0qO+tqNw7NeHWnnpyZHwUZKnLLntV4Bg0NqKCmDVkAcGHZBLWUq4rLYB9JfTIvgMV
OHddbGa47sn1W2IaTHhvdsfnnjaQASajPsw5AnThVUjy7XNiFLcgar4CFPLaMzBE2PjpQHC5wLuI
0nJtsoPzhAbDzH9BEK/n7J+v+EqFfwROdh11+cXk4JEQiH2aczEP6Q88JHvbew5SM6B+7I8Ya3OX
BCwpklweUi7uOx18OQCaJZSCFoOWJ+tf1zHf+2w+MoV8kmO9i7r4ufbnbWCNJKoKZl3R4GNNi45Z
blANCVzq4KkIElmFafcsG3WzZfHQVAAoqVRRpBBajGosnYlixxAwovUIuDozy/lMh2jd5PKWtqie
J6qECSRUmmlUdahSR5PcPJ/cQxN7qG81z1YSvOQWZGq/Dp4dw34h3uFPM+YYlQ81FVKEFx8AeNy7
0wDDzO+PrTQOIy9+lBf3Ud2eWUttfAOPqycuOvRXvonz3Oj2YQLzLuXspqjGjkoL7TrvuQPopJuw
uE56HSY0coPExI3eznQTaHgplmkb+mFYk8cuwn1WxSfLyB4my3zLSqLhlLkl+gAa1YJCBOFqe0yA
XSQG9dBegh6TKujAxEzX2nswYSGOzH6ktYQwGO1TH1Q7rvttPLqH1j5qKU0gI7lzdk1obWX8SHT0
tBrIqerKfmuNOXlaTDRRpZoT+jOJ+laPLXkSU7qdbEn4jNqMeXNvZ6y8+WuS0Bo/9jkcy9A2Nhg/
M+K74Fta49I1lKwRatEv3VcOAKt/mDUImEUdULb9m9vIr0l3bzbqnslM71sFsjhwY4RHBlUT2ciS
7m9tTZD7MjEfh9a8ynQ+lCapO5OJ0kZlLRGZ8mfo/UvX9s+jCX5VlcbHVIYSkh4wIo2i1K3wegUq
4yitUXqPSbVX5bxtKxa1VlLs6cOY27XuvC7i+KXzLVxuHO0WbIZwfEmn/MVWZIiwn+fw8cVCmOF0
MhViPp3ShMH4fUgow7emDrYzp48rHK59EE4MIqpNhaHgTpnZdxW5P/+P9a35PbEJio1m8S8K3Ofa
CNSmEnhJyb08+Pl4IpfvnCXzl2+EqFpm/8UvMKd3bXwkUHU3Ts4rVx2upxGsWRV7b70/fdZz9MRQ
D/8fos+YzgwZZX+DaxQCLQ3XfVmOkOchHBlYlCu7vjpu8SKKwUR7OHwyuy32S7a82yBrjFqOTu0v
XXSKiKMbmV7BKGbHwtC2yArsiEaNOm7h1JXzqrbCTefo56pIsYmnUCGGjg2TU2IdjAv7SvW7JMrV
t8KVbGgRLin7lGj/bZgwM4ZZppcQNU6yzry1quMri6GG1VF5djP/4uRarigdCOUYNWuJCUcMEM2i
acA08ccyf2Ww3djmNQ7K9l774MT5k3+0zRa38d1Xd2ATaWoq1Y6e/k4E1WsBbSLQsAPUyAdgCNFu
TXJYgywn+lh3v6LAeK3xuoDiAVnj9803epDnxJictWhGeI3WVQz6s0xr1F4mnbUTxftIZ4yNylMb
I7BI0LPPpBEWD33Y/DgOxUpm4fEOKn1Wpvzg0fymnlWseBogSPxqNA98n6M/4TWQ4ATrhDkfzIPn
xOm9i0T0jlMqF1z0OeAzLw3RjyXgm6zcg9XcG4OhHwozpkofw5gtIQPzpACMUpa7krlukmT/BqBy
guSugrey9EgIAolp1KySPNjOPsnb56h6JeNxI/3gqIbvljlFyIgW42wSUumln+Dq2SulrCM/gck8
RaRwByWd6sxBK+jT+16xril5TKJoW9aYlfPqbPTTl0fWWebVoOR7NnIPgWlcRqW3Rl89iBSfCkqj
iC+Mn3MLVPdoNPIOJn6tppUazKdpGk6up+FJf8HIWhuLSIN19Wx5X05U3BMUvKuxvw+kCGgktmtJ
rsRRxWaxa1DNkS/afbeq+aP8xctnk74y4Bzb9AlUShWr8jg2LotQ0Et+0DenEd/m42AiJXEUIDKm
R0gdwIi3tTsdvS5Pr43b1FiFK9RXOUml0WM2A8IF3N/VzGWJH3CJie0XTMfIsdLhT3FpLWMjuBpl
iNu3sv4VM9utDIpHCwMFnBXuoulqIy5Dk8USlY/0fqRv8S/1Iq7/5Mwxil0BWqZ9d/W6by7dfDG7
RWhCuyD3KTHnGXqkFQC9Id15udjALF2lww14f8zO3GJv0rzM3kGqd9s/NBUBC0W18dtyHVZfFWD6
VGwtUNkjmU9etAcruTazYhMqSADBGomwxvRLlk/vPfqss9AjqE/8l2xF2O/c1foV+ymjxqTbQkKr
+zPwKrsC5r6fWbwtIRkL5Z9nCGnr3sINwJI0Lm/2xKoUPeqSh3Aphh3tOe7eDP1HGb1FcK9DF+X1
dVQbv4d4BqVnBqkAuafKccci2EwulIc5nb0tz1P9leCiisOAxvKfADNJdACDn78I19AwFKsUJZ1r
Jw8MMXll6e85Rj02egGPrx2lq7RlIS64GDreXdFdcgR+Lt7ChD8zwRAA/ATdGuNdAJtfA1sscgi7
e7uFS1wdmoDPA870Z2wfO/HGTp7wLxGe7Ccsomv21EzaSVllSb+yvF0B29SJ4f9i/4sOFfByaDfJ
2+S6+7FFcnZnffL1mA1Rx/6mQlpJs4bq/TQyA3e4Mlnm0VNVycOy5m+a15qMgJgdNPvEinDeimqQ
WAyQ7mzVDnm5SRx0SFQntNj4WLhthmXEvCrR8xrFK/Rmk3eBcDK//YjjI49x3+2YkZBxJofjOGxR
99y17MriO0FlVNZ/y2erTnV5L80Fm1XVH2V6sLtHBQ+kx6iRMMtaNSOLkHrllechf4zNcYXayvxr
Gd0CObDsB+IsjP57nFF3XJR+yuytY+1kZJBFtqOluDN/Pdp1l/Gv6e2rdjug2EmXfQ5i5OzilVcc
bQHoQJrXGMJrSbSF4ke/ZSgXuuS4bOSxqSKULeVr012n5q/OsI2MfzX5Bj5tRMBkhxCxlq8wqw9d
eqEHazEghAESA6D5QC7L8s5h0kJ3g8CkOKWTvpoQF6tEHF1aALwwXIPYEE4+v9F8a/JTGSAapUEA
E9Tw94BE4OEMdt+wzc/OtfWhGbwqDI9iUwcH0R/a7qfPH2Z1ne0TRg+EoLwVEbXaFawTwQkF0zXR
rM2JMziEMjpDR8yfLaImgHqwKmROhMXHA2PxhY1Bxa/Uv8vEe95rZ5NE67FC2r2fu90YUb8M6LDv
dG3cYUehH0XZvlskWOw3cpe7gaevTJggI1S01pZian+F9mDDKR++wvTmeqfCtHAmOvtygWM4JX6X
fuOzo1SXIf0Qeb6bF/y+2d8RyYEqxlL/G1iXAF767EKca4hPTXBul8ePyYm7Nqt/tvGUVFdj/MAN
WeBNRXMAdm3HoU6cRxZ/Zc2+sV+YAEoOktHhWQIGkD3yb2vXw+lSIWmkXcPEkZ2NBBZse1+EJK2v
DRZINT2xO/jbQKE72ZhoScWXHMJbYe16yQ/AzDc5oKypOvDXsWK6S6bLxPqJpmujYuRyA2D0+oaz
dt0YeC0c1kUJqVIeaY07OX7AHNmCBlj5+NwiSQHj0jk+tvKpSjZRsEvBLczWkz0eBuYb85LJpl5C
9LDd3HJ/7l2xrDc+uHjj7Cv2t80ISbB+Vc5rhZRLPBfZwo3AzbAq/PquiVya3m+4Z8mwTUF8ut3J
5Y5Z2GUEyKJssPewPEiqscTGggRmgYOgU5wSgCqQ+P19V10S6y1hcmBBkcnyCwswtCRHMUMtNR56
LuSxJ9PKWQ/dD2BQpzuN8ZlVdVahR9r0Gql7whpm1fGEFk8xCmuuRyv4bcf7ePpV9hdw1AYVbsVM
JRvv8+qqtYWGdp8untfx2Exg9eLL2LdPUX1f63lFdtsuS8HmQ10Mz13yFsW/Ae6FMf2IeK04tgaw
EkZ931s7sAJD/IJyx3lI5SN5NgF/c3A/QbU1cRJGfD6t/Wab/wwqmXkd2O80rA58bOtkjA8wJFEX
FON2ynHDPGq0f5rjiFeMEMspe7MiBoNkvI2PXklNyyeSHRqaKPJDcgWr5q1dLgxmvExB7zKe7yrc
UuMdJKFC8b5GjDNdGv1iMniX3wIrVtyTUHqDdX9ntwumIAfNUAdPkXosp63s93EIog5SsP2uCGpi
Fd5aaDqRi8sjfpaivW/R+glQf2BH+26fY0Iu5oBj/Ribp07+tOLTE4eB4IuUJDvpsGPZmJ8KD4yB
jlEdzOTXBBjTF09Cvc7CxucEokZyeeBrYcta8lY4RGTG3UGRBCtE8JZNxGqAxUznvecCiGYcS+kc
R2vTeU0riAPH1lcbbb/mwkJGdijd90491qSSGO8lYpqQZrwlZg312UBozrSQH+5H5I744kuLrJar
TLK1DcfSDY+ClxcqEK3Z2uaCyftLaKF+YqzF0VJsraDdqfLZRaQ6JNdFRMHjaUU2FoT9Qo3qITYy
8MOIXmvEy7gaQBoXx4YO3Io/CFKr8qMHejNNr2nwUpvotYwXa1gGVMxp44BwlScDmAMLc0gFezZG
HLyf0sjBZtno9c9t8jwW717w2rcsgPY26zefg0xq7l39KZmZF0D2MXHQ7dQUlWc3r5Ea9Wvi37ad
366QHXIywK+c7vtpYO9S77qMvefWCKKDsqftxIw2pF53+/eK57Ad98DZd7Mqdrq8OA42Yfvil3Kv
BLhve985SHTAyqd7x3tfyPopnDqUYq33bmbJBqHiSqF7xXc7E5voV2wn+x/Tv0jMLgjRGS+hj8fM
y/2HF6oFbwDwrPdvIvrqLLxZWC6DBNbGiNe3BUWIx3qRPbn61YPYpGNvb1XNtTLjz5BsHL+xeHgW
SxkqJhQDJuJw3yfuiK1vWFU44a071Qdn9pkEWYxH0YhbNzASD/Bt5IszI3GTA4SLXUzGnJmgIQaH
Anv3A20urV8BCdQoAdlWoeTslmvJFsMg8D3m6sl1vmndxX5GyNXoGvW5aisLDmWIciXInlGCgNwF
+1QY1irxgn23CInKOL6hTmZDiqrDTvC6Bt5ugsiAw1ydDAl+blwIB4LV8KoJ7Z0MvV3uh0SXhelf
7DHuq3iA/C6PDr1snqcGUVvA/Pexlyo8WDEE4CkKiK6vx2Itkr5+S7sGa9YEhx0Z60StFfTJ9xhg
LEEyBYplCu514B1Gu15IhzNWaskbYDu80TVJEUrOMdz3Xh6iUjx6XpTtw6Jvjr2HPG1SJZJRaZyr
xn3zTXMETsQjp4uagVrkmpzikMphC6iLz697l2n3jVBk1omedrbuKMNXBA2sEOwOWOrI9hXWIdMa
7zgX8PtRRFLPzeMlEFhzitqm+zasR105/ckQUbPyHIKmPI1h3rXMCyNd+qn5nONqCOyWakNPp4RC
Ly8sbDH+gx0wNowprVZWi3OaFeK+xjTcpcaXbeOX7Lk/kAjQodYro7XcddGwkqnYcxQOr6yV9JqR
PRwRiG2jS0wKQIGsmo6lD5Bzkj++QJEOFpNrtsMVrhp7N1rS3rdRux+TJYQoPUrpgRwKRkwUDn+f
phguo529JQxOcPX6h5lmZ0KKP5kN2zo8YNPCN+SqVezCKx/EZNsvqQUZ66gaHqPhuiRWkECAFcrH
njKBhw/j9B+6W/J/yWvt5dUic1OkMJeTDlhZSZ7ahHRc9gxPqo/E8a8DKr8Ys8FaDcOuq72/cs5+
ooZNCL8bu5sRzokSX2OMkc9hHVB2xlfXLUZw8Wul0V9si5dKAj4JKO1tcc5J+OpRBSirBW1XnVMn
OXQx37goLoUfA9GIyZ3kjJvtQ0dhnzv+KzIdRI5BeWaTZbFLx7vTFQe8hdvBoy33o30KCDhJcU6T
wea4CvumOtqe2tmG8VpoVJEIfZCZJeu0BeHYYZWYXVwkbnmhOYb95qZPRUtWedY9J4p+SQXQVGAL
CkUDY33moeiAoJj4zrvQs8kGdlN/CgjFYifU/gt7JuLXWTKpZ6GTRhxlph5NAsF8KOPjcFcHoNIQ
vo3eCCUwa/3fqTDb6ZBJI3PeXanD7t43E8+4RXVhzZumMCAlNy4zBSCuCFtAJSE69tvPYYxpEdkE
xPY1mgMX9nVQhxkFVDSDaapzNqFh1g8Wr5aYs23PoI0+Jaa1YLdZJQ5gjJA36G6UbQkEcQoG0kz9
Cn67yJoA6IPH474lFblFqVRqwpMshSSAXmVeqAZtOjan3u/p1bo20WxepMzbs1elBWIQMRLfl1uW
g/8uAzi4+OZo8/qxztyXoOT+JB7QHH3V8JQiLfhi8u6Tj+fxbzxHjmYuflcCVeE1qadJ+oeuMEab
CXxqZaQH8F+OtL5NfuhZ2PCEiw5BRNlXiuBmFuqCScZCbGAdFXeIUf0IhVg3zcYfvoW01kjPsQXv
8zpomM+qucqXiAuMRBlsVNOK/1XSq6H3xcMUXfyJU460LRzsmh4xxAX1BN+XrE2RTBJAXzK5BHkV
ac5mDoVz2FMwISrv0GSxq9enOHQRbTAG9OLmgW5/gJlqVcbEo5uFRnvy3TwNUIp3WW7DPk4T38B2
YAhZX5qe2urddxl67iLVTcUjlFV6KiXz2b6UhTknkOpmk5mZUuiU3vzc8gUEYf0faee1ZLeRdOtX
Uej6YH54c+Kfudi+vWWzyRtEiwbeezz9+dDSiLurcTaGHIViIjRNdqJcVlbmyrWCSFVXWUvx9qKL
kjaNN9VQZ8MT+csEQamuQ68MfmVOY2BoqnSZ2CBmv5GQ5skD9kXL15XpmYex8x39POWXwuRd49uD
L1U2aFYLv2Nk8ka2QCfB+RPDfT2uNfrx/Wfg2U16GTeyxnUGAy+dDolk8y60HSrlL35KCeSO3m+l
/py2inPfuzS65TuzAhwn66BJOA4eoLR88HSVJ6Qv4151mTLtfVq6Vv1Vt+os/dSUmWffKFI2VDsv
6xqqu5raomjVWboBbrLM1btchncTOg8t7Jx9UNQdatdSlUJ0WVB4QN1hSHSV3pnCaM5bkzawjseZ
mjcQGrqGZ6m8LeG2dArmCnr2ke5lI7Dy4Lkxs4n9VGsc1/ieVors36Se2jgQRklx2F5mASgfcsrF
hD7OraxHvKMw/ZBbnPpV6v7hVX0NmGdgAbN71bBa/CfkbDklrQjkBQKuncszkvi8kbiUVdfKyYr4
YaB9LIscZGZfefqHykjShrsiickZ8kZo3Cgc8l3fuUNjAYe0W57Sm99/+59//e+X/v9637LbLB68
LP0tbZJbQG519c/fzd9/y//8f8++8l82fdWyYpq2A4zbsHED/PzLy32Qevxh5f80bqCpTcOBcJO9
Ai9ZkX2ocEtBLF2eNmTMGNI0xVZV03AcR7PeGoq7YIw9H9LQrMvtHVFytx7yBr6hyrz47yzZby35
Bq3SGn4BQqnXp1NmA3+AyE6NZHd92pQyPyrbJOKSLdMUp88OjGAAhotYq7MqL7NrOkk2wTdvjxjk
HqXqQ3snH+ztaaNzS6aZjqnYmqUqjj1909GSeUFg91oJBKhqpOugtvdJS4F2CL8Spt2eNjVNlbg7
dEVXqaRrKgN03poi0s0iUvzkOAbj2jbJ5pECBMvj0sEQNeF5UWa8frrDaaszA1R02m0U2VA1VRMH
GAGLAT9EwXzgYmv1SxrPSPfq68aWVqct6e/Hp+iKZTiy5qi6qopTKSVlqsiktuXiK/VHWsSDBQuK
MmdCVejp1UxTNRzhgA1GoliKhwla4naWvQLZfznsCBfUtbQJF/bjzHZUDF1RbUM3ZEMXt6MWDKnc
q2gXuQFkQ5pmkFYJYMOX4yhf2IXT0gtbA1M6O1AHL2fr07iPdmFVp5Ya+MAICQgOxih/kdUp16Yd
HCmBN5+wW6W1r5L1BT8ytzkMAgaTwopjaYown45muGnmwbbSq/qTUWdUZIbtoLb3qLJen94dM7tf
OTY17Z6jIRatQk9bjalWvVXRhsxVB/HJh7GJr/QIKSj77rS9uaGZmi4bpqVz6mThtMml7lsuHaxg
ZEDa+o3ePYyhZhIKNyQKwCvtfsGeoZuWatjU9BTBJdtB7gBYrXAk4AElsLASsW/RF2cWRa/TpuY2
piU7pm4rpm2wN99OZa/FDGICnSYd+loVwkYuWmJj23w/bWf6ZGFXAoQ1ZdMwbY3oQrCj1Z0FBTxD
yiVeq87ETCuHVHjCpP7g5FSYHUPvF6ZxxomomNIs7OoGDBRvx2YHbtWPMPeuKMaWGa6ydy7BLjjm
whzObA/skP0C9GJr725Qyeb+DrSSEzfU9S4x02EvQ+0cTj1xmQ4r3empnFkylbekYzuccsOyhN2h
cobLVmvgzIDzZ4vYUHinuHZIjsYNF2ZwdmQAhVRDx50ourBqTh0RuTt0fEzpeGNSNK3X8fiYgLg9
PabZpbIsFcdBpp3U0NulAncHak5nqQoqaqUJ/aV+c9rC3AakQUVVFUXTTEV095qp6gYvHcC2iXI5
+jF4Dt/LR1imySHS2JZeZiiKLAxrbv4U+rVl2ud0XKKwVElCo3UVUibV4cGUqWxJ5AHqgAAEmrDT
45s1ZWs22S/DllVb2OyG4ji944GIstPrFgr9IrLP/PZGR03itKG5pVIc7jJZtxyD7f52qdRUsSK6
o2lFb70PDU9Swvbz0yYUdcZbHNuYvuHIwWuZqZK4QvirhuzJsdU7v2tNCHTNC2uiJEGw2InGP8ai
cLdGRoEfKuaCNNnpr5id0aOBCpvftMlyJf70EREypa6xD6I/+tIlNRZtT1uaO9HHw52+5Gi4kT80
fgmX4KqiJl0Dg5HHjypEVaetzI/HwhHqhgZ+UjhjLXFk6MqgOEO44EIAO7xQNzYczMmSs3+9oERv
TxDwt6lpfY8GNBpl0qUeeyQrB+8czqzxrLdS+pR7JJdBtjhbI66qPbojJe3GOl3xshvdK4YM8fTo
eHAlmzqxksFVMbY5XS4DyHOT/tbd6SmZn/gf3ynsZW0kWiezMcUsl5Fqbwop3iX999NG5g/MDyPC
Zu7H0NcAh+EEvCsVdEZIpv+0hRnfZtqW5nCF64ZqivEJjd4QaJi4mVTLwBeNfS9/6hRb/yDbPSi5
3stoLE9K35cXttTM/Jm2LVu2bTmqo4n3gzvWbkl4R5DSBB+Drog2rZ0e/Ars/ukRLhkSTkhDqYLm
SQy1gwm4qKJRjXZjSqb/nRnBX7tVG1VmgBkmGSzAy0BlCjj7LxhxOIMqc6faYnRH1DfKTcpqdWr+
GNjaV08GQ2jRmfPf2RGe24ok5Xrva2h7UcSMrccMHbrUWYj6ZxfmaDDCtUPqqKj9aevRGVOZ/iEt
8o3TLj2f5jY4/Q42SGXZYasJrss3grxkxXkOylfx1G3rfx/NR3pe92X3eHrWZk4rEcgPU+pb10Wo
HwURuFdqzeU2rG7DMFg4rbMWFEPR6blRNFl825JvdeCeYMoMp37omDOj0Z5+YRBHJoTjklHGSh1l
WvrW+jpW/sFuoGQ/bWNu5R28Di90W7EtQ/Cd9Aq5eRGR/pIQ9pKC9HNBzVIp9YWk0cxsWTJcJ5DR
ER++ywQYRkQjVMR69LafHhQYhOlxhR779GCmCREuLKxYDlkbFYkA8W5MHDNKfR0rlHJRmAzWUCTX
K+4x9PeAz542NvN8RZQGtB8vdI0ISlgdGhK00PRod9aAue/LpPevC5f+czd3NOTFYXuBpsM6uNVi
CLBkWfBvbRY4TVVjmTpB/cGPffWqNchQWy7QCejlup3X0KhXQe2wMOaZZbRpEnAM2zBlGgQEywn8
DHX6SrTe1U9hOO7qKl9Yw5kNOW1DbfJGmuOIT1nSupVvK1TktYp+3zCClGxoq5cU5qLN6QWccUeO
osiWZtgcYEV8gUk0ntMnoBWrtlLgdM9H/TbpIU+Gtr2/KKxKoY7mU6k+bXVmfFglK6ZYNm918bJN
E5DiGdUYwNgZdAwfHBtJedgqTluZWShHUXlZQl5vs0kFV1sZBA9yhBUTXksbZJELf9RpEzOHzVHh
OyK7Dbsgjd5vXWwPFVplqASi7cQGIhmZDD4dTmNopsi9SerP74s35qYRHwWjQajYdhsQ5LUI28My
TYdpQCPI4RcGxbRpUyhkGqpwEY4kTUE1YIVXYE1LGUKeqfmRCHYbdfbTaVvK3AxyYvC7OC3rXWaD
Pp3W8TJC5GqrQPoBBGltvsQ7c0Nzznp8oiiHvJ5drb3N0iNibnscWbbkt5Op12YlAQrDHdOz3ck2
lVdlf3p0c/v82ISwA1tTdVolnUwUQHIqaCjdEqyyt7BgSyMRLnqNZDbkF9yRajJ+jVzshUP783ck
eU+dKo5jGLomuqTWaKRO8rhW8ii9lpTb0hkvacFb8K2zE3ZkZdotRxu86dK6HHKseL0FpPqpGtJt
7H0/vSqz03VkRHDgaeXyqIsxosBaBQ1PeKlGzc/f9W+ma7q+jgYSKU2V+dNKwCg7EUyUl0E9PPzC
OLgmZMNyeC0pgvOxOo1QcmAcQfnddl/a7P6/+/2Ct4GnJEiAW6FWrDUfnBqVugnxetrGzDVOlvHH
GKYNcTxPQ4FncBkDXMnoiNTKjQzf46BAcachf8fdB1U2aOrTVue2melwARGyKDp5urdWldp0YPbH
qkuDiRIhoyHTglEvmZnbaEdmRA9ju3WZ6DkTmA0vCrpLsruwyxbGYQn+RfK7RDKp+tO7CTGUfmFA
RdUWL6cna2kUgnfJAjpPwGqQbrRfCsvfEJAvbILZS4D6ps0e5r6xxJCK10Nq5pNzIXvu3slb+Rsd
S1SXpDXw3YnIYDVcwoS9hopFdjanhzcXAVGftlQqx6rzrp6ltrTOxcFUnZg0IwP4mcs/bKTBR+8x
CBcyt3NTaZFuxJKm6yS83+47v6n6Juo9+hmJxCkL0gWeLAxnbktQbOEqZTQ2ufy3JppiyEPJd7gL
yvyiGuWdO0Cy3zYLkcjctX1kxhAvT2UEOJpgxvPdM9o5mS4UGpLhTIqCX9jkMIIoqMWZpBjEcMQa
HVfXCxbILq3HSkvRYIW+t/2F8pFzZEYTRtTUplYPIWaCOtiCMtkprrPtG3khJHj1ysL77I0d4czW
UjOo2bTf/GpbfC8vETJbI5aybo0LZw+iau8vWJzddHSgGbzUVCoggkEvpX+DNkYgzNJj2U2tiMn2
9BGa9tS7IR1ZEDxEOOamkzdYsIzkQ98kVxAdfWwKhFFKWosNyfpUdJk1sSEvnKe5XUjeiRcEx4li
i7DZPS+ywyz14XEbUfcs5ehcbZRDnBQQDyBocnqU743ZvN1BIFBaNKnuCBskV8fINAN43XBi8uda
g82tDCY6Q85CmIJ5nfr1Tpt8f5gxaVAig+RZpign+IvOpfeYOALiU8u7sy2kEcxx3KTg7BYMvd8j
NkkcKtEWR4CqsGBId7yhdmkWXAFOvel95zuUUsaCDWXJiBATZXE4OFnYFoT6OmC8Q0BjyhayrocG
VQzISVBR3NDGtxC4zqAjprHxYKd6Co5ArNeanZTJfkOTEDexxauCZgdtJSWufKsjgXVvlEr9R5Yr
YQjpF6w4tOKlEdxV8GysAsMJl/K/c9uIEhbZEoAN5rtCJGAuL/JSpjrTnDNEzlYKPV6dL0MoswS8
mpvwY1PTpxwFV/6Yx3obY6pDHBCwhPYRbrkF76K8P/zsG9UknaWrFOvEeqdR0loKgQZ0h/vwVu9X
OuRZMKt66KRGzmWy1zf9WlkjvtzedONlZdSrDmF5bxMvrPPcWZlQDeSiZByduIWBs1mVBV8rrd62
Cpi4aNZ97l1Ki2HxrKGpDjodSXBt08+PZhW1i7ECnkd04rpQl4HQh3oErg6qtenCmKZj99axMrfU
QUkaYukdNgr8pqEnncGx7IxzYmJzVfvxbVh598BiEBSPF+Li99H4ZA+cAf4N+gRNOKE2cEQpKGBS
qkdXvrCnbgq3vLYlmptwUc1NX6GvmGhWvD3t5+bH+cOu4Mcb+g4DVg3PENS0fBW9TEENbMXg1XuZ
tu9qE/Y1lLm/YNXRwR7YZIhU8WIcB0VCjRZIvOQ5n9vIuilR/BuIQDZNFlwDojmctjdTCwaagpMF
xzdhz8TYjN4PKcysuljFkaVeg6TyaBQr/HPIIiBazP1s2xlx8FlL2mE9lVzWAMKJR3urQuCrThcm
fW4fH32NGMIloxZBOcrXyNEhdD5B6ACT9sIUz0Q7b4Ys5uCUuoLLUQG1XdO2uWogj14b8gpkqqps
fGgD1wDQodNbytHOOv3jwalvDylye0boW9iFsO+LvoUu/Ll8qtfRDhrGhWWd87LHpoRnOJg0z1dM
TCk5JMswaWxTymILEzl3a5AtmvBGU55dFcZjSBXJqhCn00C1Qpvr2K7DBq2xuLr3ymipCju7NYCW
WHDDaACdBD+QjG2Se5MvNUsb0UGpuOh8uOMBrCu/4OFwN39bEk5+SWt8GRTkaGMn6jayW8TbupD7
DXj8Vdirj15jFpvTx3B2vShVTPAS6mNi0YpC1uhBvkNyPWM+u8G+Ksbx02kbsxNIyDEhS8Atim+W
Uo5TvymnxuRmAq7HLzLUX2lWL8S/74bCpUvhZfLYOlBdMY9hNV5Dsp4kVunqkrdtYjO8b+K0jRcu
+Vk7mgz3B2gcg/v17WkiQrJAmENiC/rMhb9CQ6CRzvW8Ka5Oz5syBdFvbjxGZBEd4R8dUsJiRdnz
MsU2O9IA8HhVu2rISphp2+hLZmrhRWTSEtoYAY3DwwBxskmHfJfSBrnwEdOL6N1HqOoUCwPyewcO
dlDTAxbMtBYKYsRNiihhUKY03o+9fqDyM7VLt/TDVIp3Z4wTzZ7ZGhDoSOrS8Zifj6l2gba1DA5b
OImKrKiVnSZoYdWmBjX8KKFR4iM5W/vaNmtRXIGnBe5HhHTg/tH0pwTm44XVf7eZVYMoR6O6MaHN
CEbern7cagGgMqKQqqVTXLG788pIz3TDXsKYTYMR5v2NIcHJdZFTxaqDIRAE3lpPtesCcizT7OiT
ChCsCexHumzsBdc6PzwKsozPeF+BcHOd1lBTK1ZqGyGCEPK4MmNvYqyxgu3pnbVgSkwIpr7khbGO
qRJymDxp9vRgnyPbs+Dh3t+6ryv295DEvGCRN83oTrxZLnJ/RtGHlxUcdvflRZMPHTrcG65+dW1F
arnN2bSAWGU0E/0hgUW48B5/YdCQpLFVbe195WCsIQHyLIJKqZU/dEa/NrpoOzTa3S+YAf9rAeen
oilGc65T0WWS2jzzaLivjT3KA5sIKbLTVmY8IS0YOk/kCSf7Dj+N2KuWR60JdwnybLFC4DKG9bfT
NuYO/VRQpDqqoKMBvOLtgcO5SJWVT0bgxkBWWOvuo7T9oIejfw960L71aHRCcBVlvjtyZtAxKD1M
WQtxzbuH3bSJKCwQ2dPB49iC0x/6qoX4kau5LE1vXyj7RHqKLlJ2Vdk4+bVXO8MKQkzp8+nRz56R
I7PTW+HoeZVrGf1sMmYzEIT51PwP0+LEUXnajDI5k3fO5siO4Fn12qUrd2qIteWcUDSFn2K8MjLn
OnajLXx58LPEiAT36q6DgE1p5LM4LxdSm3NTTO4ZlAZVtSmweztWPY3SsDaIQirlEeas4oJYCGJN
/oGvK4VsyYbEQ/XhHwFFv9Rd8S6kZH0tGYCBinlyEYK3VRMvbqua5RwT5WOtKToKOel9g87k2unT
JQjq3MEhYUySn/esDsTu7VAT1R2qZPKyRZlcOnb9MObJUvXwfavUNCQNvVH6iGae5m5ij0NAbx5k
l2VIZ7hp5FeDIkNXoUfZZQci5sWkh/lZ8rP+CoIu+V4fqvymMaFpiUL6yy2XG15tEueqiJ30/vSW
m9vZx18nHKik0zO/Dvi6oYNGpq9BUZYffM9ZiKFm1/VoEoQDZHgGrTI2/rabWIFIxZKbNzbAGoHp
9f3mF8ZkEhjiDQGBiUgOHy2BoBnwuo1swelXbgMoDcBS/YoZizyoyUbVQBsJuydz5AK0NjRakBCl
Q79LYRsNrZ/GTk3758jMtILHvqcL0hEJINAw0ZTN7lCFGkCfgT3LvvWStpSanD0TpAIMQCqmKoup
M0tRTLUenGIVRP613A7bOAz8BT83u+mAwUy34vRwFII3NLVgfpP8cgVHdXmb2dD6jKobb8xGXYoT
ZzfexAsxvRLUd7j9gFbrQtIlhsPdu/IV/6PURk+hZnyuf/4RR4kLUI/qTO8EMuTCsPxiLBJnDJHV
aGF5shCuqJWm2J7e3DPrQ0CBI6FiB55OLEsqY5MDbuPZY/djcx7VcG3Bq5Iv4E6XrAgXUUjvi5uk
cQl9Y3U7Zj2eKPz5gYDbIJqgKmjz2BZcQtgkKLH7drkaIDcxXY/ao/XzgRFrQWVEw7nr7yBdbp5K
Y9e5Ex/yF816dNWlEsXMRsYAaLhph6lAPt+eTUnuGtkvGUMa3scR7G4uxGmSv/nZJTcpNJJlId0K
plW8kYmGC67DCPGs4L4Iv+hG/NPnkcecbHI6mC0yj8KtOwChN3xtQCgysLTrRpL0jT7I+jb0+np3
eizvZ8zk8Ury3SK3aZAZfztjCE1RVdKoaCA04xg3Buy8Kmzjp428P/QQN0+exaB9VyWf8tZIIweV
XFsOu7fU4JEA94xGVTiU6EGERko3Sz/6/s+mqVVsTg6AxyD9Bs50oo7ctJSEY5bbbAUfApuVU2oo
Pyh2tKJraK8oVTTdEPfjIqT+/UHldcorxoFDBVSKOFT0pZXc09niTRuHz7FPcT1tfGdh1easmBQz
yRqxAd9ddT39aabtYWXo81s3iB5hL11qDpjO+9vYd4rsDbrJwXPhDgR/EIUeLMZmiNoXSlZ+jNCW
8+ykyeU4fBqlr6c3yIwtPLUNQIkxve8RyNUQoVMloUxqJs2lgbI6pCgZakukT1Afo34aBWG9OW10
ZhLx3NwMms0+wSG93SFq2lRSWUItJsUdzFDaqACTNJKz01aEN4StwTKAy+Mc866lJ1qcRySdCu6H
oFplVnNWWxDQ+KQnkBK4A62+CqH67WE2DIbxrJTknY1az1/Qv/95Q65QvZItfMnyoQxQuBH+819X
wZcyq7Lv9f9Of+3vP/b2L/3rJv+WPtTlt2/11Usu/sk3f5Hf/5f9zUv98uY/tikE/MNd860c7r9V
TVz/mwZi+pP/6Q9/+/b6Wx6H/Ns/f39BGj3dQANfBl/q3//60cQbQShms5f+JpqYLPz14+uXhL95
+61MX5I/mi/ZzF/79lLV//xdUp1/gAyw8RN0xVNttXC33bfXH+nKPwA90z2my4BxwKD9/lualbX/
z9/lf3AmeJGRviX9ZwFLxelVWTP9THL+oZMS52f8RZSG6Db+/d9zcPvnEftzeeapMcSnvs4WBYrA
DrJpNecZJmxUev+oNvvWs+SayXocZXkdKWWD7B/cs3Bxn1W5/DSgL1WM6gUyFNujCfvrc46ZOUTg
lU5BQVYt4hu63MGaO8KrrHFJCI2Bctetu21nrvx1sa4v6BZY67vqEhWGVb6Or5aAt2JxRrCqi29B
kEtVXnTWs76P7rWDeYbI4k7fqQd0RBeiElXIJ+v0WhP0TvhILosJtfHWEYRpOaSGr9yFl83W2sC0
dekdfAg07E28Sa7M2+DMOe9uIHJfgzxYmF3BCb2zLaytXppVXTfWc6ak0CmXwUcU6BbeemKmj9wM
7n+iVqEfeCI9EWwojSal4PPu3CtllxyKNRLeK6ql9/DirLxF7ofXlTm6OP40hz+lmR+4iCzi3SWV
+07GXLG19+q2ejEO/sa6bvbZlXMPr9+uXbXr5ErZI8u4rj/0e3T/dtCNfQp24V4+LL0KX599x5+j
Em9OwZppkRmfmiXeru4wdg0EUDB0Jd+rFynZNXfxzr7NiXhgCP+E3vrnslihYn/61Ag3GqeFupGm
Tc2CQOy4pt9apWWYdFlFQ2fUUBIv7Q6GMUhYu/QhVsYbpR72p+0J+wh7RBzADQBwqWhCi5OeUamd
+M8RFPVz+R6ujbuqtv1Pp42IruBPK46pTnBi3qNi/jRzXORYTayUm528HhGlnMqmqOz0624TDup9
Lz0Ya3+LWMJSaD87wCPTQkzc1gEXqTsN0GnHrYya3Rb4jbUQWIlu53WEhm1PGVX8Haiqt+tWqyY0
lhIqmemlfW7D3HyI9u3a2avtOj4PFxZNiA14orBqx9amXXQUpOaNUViFgzWYkTf9Jfn2yZ629w+J
t/kPzsL04n17FrBHVppjCSmioQm7EsoSz/Yt7IVnwaF/8LbSutqgznMPTe3S2JZsCTPZJlHh8TX0
Bp15h1JZhTt7g97dpmpWsJsu5KGnXyYOjBIxDseiiKCJuLvITGwDQjtEpyzJ3VRl5qDBUeSHmn/2
aRPmC0lZ8U5+XTncCl3FRN+AJoUHeWA38ugUGJQ09Q6kz6cyqyepEf8SQUEaKWsLxlp32yrBoabt
bOEcTvtCGC4Z/6maO3l1KlJv941kFT10gbUPcoH37sow7hX3pnAfjF28i/bdLjFMqCXQovAhIV+h
1XBYmvDXIuupTxAmABrwLOx7PkHdV9HBGq/dYesd4p2/+dJ9KR717CZHBXabbBDSXriwxRTuNPkM
HxA4hFDTWRUikpKehs73iKTR1t3a/Qe4Z/fWut32T6CAxnWKzsIq3y/dJK8++/2Q/zYrgmFKtBfG
1oEqdjLbX5JvXLV6/6JtxoO+4Z2X6B/hy0zO9F12hgbXdbKLbsenVDkEweZDvW8W9vy7e/3PabCn
l5MOaFcTbjZdr+A8VODpNq+MZ+iBirW3bVfZs/1FvdQPwa5Y2vSTj30/AT8MCoHEOERRUTQTMfgm
P0u/NvtkD78BbKArqjDrpS02OaNT1gRn1ZIrIkPNdGd+D/liGt66nnIVlxDPLhynaaJOWRJcVdbp
rm22jAtpoI28ncjT/AekMFYs6lb+WC3N44xrZP/+mEfh+NooYsZpzcjis+Q+3bWHL0jKXLf75WDs
/3NMf5gSjmlSknNHAvjVU3yvL4ODdQjOYfU/gxx/HV+jMv2QPCB/vTCl0699N6MGJDoT0RLvKiHj
ExXIXSTZRLZqasrOdaPH3kcpLfHPKhdG+ToqnfUY27enF3J2xxxZFRK+japmaZjCs9z1oY92kVqZ
kCFCu7b2KNtvThvTZlfxyJoQkSDxExk0O02Xt7IbafFFbdYId/q2P0x7J37Rts738KDu+v4lO0M+
617eOZAuruxDdxl8am6Ks2JHwaVevA3nohiDR+MrHhQ6ObEUQllqKBMX5xyelWfJtj0Um3aLwv0u
Xf/sQ+1PZ3xkSzimsHQELUAmtPXCM3ef7/xdAEPeXt5NSLolzkF19uY7siYc1W5EihV4JBybqHat
9eij0qAt86nKb53yYGnr6NqBsK8wV8HrXeTw1DERvVp5KZ4Rgu88BEferodNzWNu6YaY3X+WA7IY
9CbVFOFcm4WS+pnsPjvBvaPfZPHneImuYfZcHVkQjrMmEdd5WKhjaH/dHbyP21R+rC1jVQSPRvnh
9BZfGo9wzyJUpplRLz1LNipxzZVskocbvp+2Mf2Od57ix4jEyA0Rb1jDDfeZzXNe7f8Mfpej0Zn4
0ODB9e+VeT3LR4F2ncVm5jfScwQDrVVPVXp0hpBd9ZeonGadwpEhwSkkSjqWnex9avwh/WjlcbE3
6lymbxA6Y2h3FPteQ0ZjU6kw16zGvESbMR1zFBdys12oGc3HB39/Cwl4pv5o0FbaVU4XlT6o++Qa
IQcoXA9IDJBtX0PZOrVRbE+v5dx75mia9df345HFwIkTGqSLySV28DJvEnxhvnVveGKMRP1L5+30
qvKifjtAGzRSEVsMEM7MZ3TNtg4ZMajUDUQlTo9Mnw19juZSPHhl3WT6gCmkKveWdNPXZ5r9xU4+
en0Mqfw9ksVrCoErRPci+lWC9bDLr+NDq17BPmkfSNxFwWZEVPyhb//IUVmrVq25skyqbfx7q/Qb
43vwLFWkKW7bO10ngFvuZp+/F45GIRzosHHrAfTWtCPiW4SuzpodIo2r9Bzq8oUIYD7y+GHrNet2
tBciu6gaH3Up3ijKjjNxrz9NM4Oq7WWtf7LiQ2KiGqichavy5xv3/7yVJlwySR9e8rJwDhunkKok
cJ7zEW5z54OcLBHQzeSVeIQcWZiCyqPxTeCSIkvcZ/m8us7ugm1HUPx9ms1y3R2yXbqHLPP0Jpw/
Xkcmhfjbj8NC6mL3Ob4k+cLh8rbOtfNZ3dVEjtnH08Zmff+RLcF5ZJJVZVLqPqOJsvLcg37TFIfT
FsSuoHdrJNzl0uBwUCP7ObzUz/11vONInNFSuale3xXt1r8ozprH8QpdgaXNOXucf4xOTImiLQGl
RPnqqBTEAR7+7RrRzna08+X759XXvrvmjgwK01ki4VV5k0F13z3F3h9j2FyA4Ep3rOG6X5cmEl4G
SkL/yTtxYSlFAh40R0cj6LFd8m7NnXDla2i/bfrDq5dKPiraHaIcsXKo94tZoGlLnhq34KKD0aR0
OGJ7ejNL+tP0VCc+3HjVRvte32voFi0bnY2SjiZbcNYpecE6C18HXF/2OkhwBMYqaWu/VHuSUCuU
hu/z+MxEO0Lt99XN8rtr9mayqQRDxEqd1hTePwZ42jQcrWe0Wze9la3L2kUcA8CLtJRoXrIkvHnc
dHTNwbKeDa082NJ1K1tbt0PqWNUWzsySIcGjwgHUja1nPyM3TUB9gGtvJZv3mrc0oPnd+mPqBL+q
xIOiVZXzHBXfTf02NR7t6G7B8QgFn78cz98mxGR5GCNa7fn5n4HRlMVAH+sal73+tUvwxz4Q/Uwm
x43p2jBft7vsOuXKpQKDQtzBPUPhZ4fwbLbpNtJ3fTn9Ou/hfoxRcDhyUdRpKmE5PGtepjhseggZ
35Em33ibpeT8vHuj3kEzEM0yiEG/vQyNCn6e0refp7hPXVfrRoeXYbKImgE5wOjB3S7O7exG+WFT
E4IZZHjoNc1YxX7n7j8P5dNUi0DdZodyC//quxJm818JOaeuj4lAFxy5KdxZZW3XgVWgTdHYfvHR
7pVyMxa9cU7AoW/tsfpJVNbrVqXkCmqS2jSccIK9bszSshrdZ0vfViA13TFcnT4Mcw762IDgoDXJ
DMNSdZ+NCCVe8xPCwAsGpl8g3gA/DAA0ers1xk6JQx1xrVUcXo62su2kGyW7DOW7YXQWXNRsfHts
S3D8BurimutiS4sf8x49ueQxU5DDapsH9Cku0PC4NdGF0rUnw1rqwwWg9c5FkotHEIHqGDIWFqDp
t0NNmzjLSwRIkHxVjWjX0pmprlVviLldJTv/gx6d4kvm+HUIbXFjvahVAS5khPb8U19CTmC1avih
4X8pBXuZbW5KSAfTDZWN6knXGhPVraZXtrUbqBoUDWN0J1lljsquK3sXdWW0ISSLVEA3Jrj1WzVU
ewSUa4V26ljRaiLvvNH1iyLIw69F5gL69Q2re/SLFMnXcFTVdewgfAIxWUDQl1NiOHixlwTrLG7N
ZzuOjO8jiiioVeZlchiUXu62pUtjI6K+SEufB5rmfxjRpXkcrH58DJwOhRUaEtF4NtTKIMwPi+7K
8HQwbTwPPEgKrPBl1GxkRqVIUeGKlqv0Rpaa/kmrtCS7Ag0/xJs68ZCgSiFU3wyq3F8CS/L2UqKW
AcKPho36bdy3NDl4HgEVk47eYurJqF8Fox6v+0RrLpRW624GMHRIYkcQSG0aeRjsbder5e0YttUz
sA/EKWmIsRCmNYaH0MjqZkN1Lr3u5C6MVjSyyV+1ulVlZGL7UEHSWYmKLXzn3pOn29G954U5hLCV
Jl2MHsVY8Blo8Uh1p5zTQdY95j7qRQFQVBfRWau49/MGJVuUAJ1bOrgHay0lTf7kGlbzTdFaBRTU
oP8B6XRJCD6waa2iDO/80i8iSE4i9kYmm98l1ch5dCI+Vd5UUS7dBmUXX0WSLH+F8kKLIb3Ix34V
Sb1xGM3URYewT++zMbaaQww9IgKDsZZtTKmH8Vwys+4OhujgNg7TwlnpUaK/GF6EjJ/NLrMlyd5U
lhp/0rr2u9tKBqqvdbqptUAq1pqea9/MKpG/+JXpnKd56Oy1vkjxKCGPW823H9oBHryVHpjOU2xp
k2ht6tFq67Z5A4McqyQNSdFsqXvZd0ZVJ5+UESElrZHyP9pU4RFtd2qyTuu2Tde91yt3NPMnF11h
GOwc+hI+5Pk4PpRRy7a3o8BBUy/uWMPMPFDAqw9h1+sSLJQBj/C0Q/PYifrgzkyS8dKoLeWWUwXh
RBSaePfSdx6axCtvEtB1dYEYUELvBWQUtYqGbTUMtbLTnC7+VI6Zfo0EU/DcmoN2jhq5dZPmBuok
odcwrqhHGg2/jhq1lh20XHc2AMKkblfSSwBJmt5eWXJHKclEI283GCim+aMWbMyo5QZzfEtftZpc
H3Q9p+bSG+auUtEJQmhXd1ZgqCfyO6QR940VF/RnyyVC7FrkPGitXD04cLlsBr1tr6pRry5zCYH1
tY1Djla6rxoHL9O0TUdz4jevVewrtaUr4P9x92XJcurqmlO5E2AHffNKk32uvn9RrM4gECAQkhBz
qlHUxOpLb586dnqH1z1xn6peHG6WU0AK6df/dWCzx7NJke3at1gEkvGibIEuCl+zwyhCk5OIIUBL
VM38LBcxZ/gjdngeIavbD5oraNTJs24jf9XEc7TW9TBsW03EzlkM0pmZO2/EaDktpheYkimYTRBI
warALVgfhBfRGEvoN5sEi/jUIgOui1DYCtvbJhHHq4MY6Oc56CjP+hi+z2VDVeFZU31MyiH4bFwS
31Vwg8VsrlqlU9C0rMM4qyU59kiFeiEhsupyWJzwx7LXYx7JyaWnhHvv2aCXoJAcVovjXC7DhRae
czP1sTk2ropLJGYjRDVuqX+fUNtdQxWPnEHmIF4TVzqUO78qkcxnjwESs2MGY5sKHYI3hAzVWLru
OfK6JyU+28bdj9M4FDISH5DW5B4shECMPoaILw7t+q3sevjE0NRT4wXCu/Mk1PeLYUgKXw3gkiQl
jk9wAYiXwkKMOBLDcl8h7D6svG9WAGssHp8sssoxm+AdK0KseIPV6zSYxG3QvOhy2Hk+1DXQLbIy
+bQYjqCYSU70YZ1iPnnl7Rk4mMy58xt0MkbnIcIJCq9TalegRjk1S2VS2F28qwZ9mXSI7fWBdUu8
yEt8jfl7YKX3yMW4A1sF2XvTFtabB2x866lEiK9dXXNN06gjmUTWWV2VVzy4cFi7seJq5ccvPrWO
LQiSobgYJ+RmzdWq5PUl8/SdII82qNC2pC+OfoQPC5SIdt5az2FYZwZNCkM/T1Z0oQXX8eoh0CZz
bURf82fmOhD1NCsaOBmSVqfwMor2qt2GU7MavAr2CUgUHd4Z7CP8uX6QvQwLa7byHpZmeRn6b3Kp
12FSFf0wIH4NiaAMXilh+Y03CIuYgjp3PYJovJEA1prUDYwPT6HurVPIWn70La1WbYRW/ThuFoEg
RatEQCXJR5j6n5JPKwvpp36RLFdT8jCCvzMhhNtPZFG65KNWdpuik3xIFus9njhyjOsHdBJoAS5t
AaIHGLo69miGlELrRXBE7cJ3KI3jxr6aIzrmTqihTqBAqGoW39s8uh5xfnPomM2iyhWzCzD1Dy0U
UCTh+wAyCd311wG9U4G3jpN61XjtDa/8XC4l8uDKvezabKhF5sJTAIpjUHKW6tJzyyImck2rk5rU
Pxgdr7CnwsIq7Hbw18sjF2mCCBUlndlyK/gIZjtC/B1yraHQ8EZn5SP5ttfm0jFy0yjMnVkjA1M4
n4JWa6Pmbcj5N2dsrxHctq0H18JT8TYS5qrZwEm9aUY2XLCy+zC1adZ1HeduyYOdZv4tCsAt/M0Q
TNoO4mkxi1P4unrBtq1TBovE10jYV1QkVyW4DI3oVkGNtOeB23MxWDJfShwxUFIiAw+5azCE3ATJ
6Kzh8W/vl4X4Dzqq9iEd94hkSw2fVkh02JWus+TU5mLl1Iitr10T35tWVe9mwubbzQ7NEo1geIp8
6MiFj3gXIV4TdYuVj4pGGQIfK5R+Fe61RGqghQgs7CE41nfDEN8TKvwVhP8+DEncCsRlNFO7BOni
UQMvPC3ajask3fUGepS+QzSgXpopbYMAewjSwxmpW+w4ZAeDSJ1GQ7X1Sge1EpveWtluJE8O0cRP
5QtWKN+CXkdhl17TgPhYgk1wNZPJWtle/GFznRxiqFwPvkGGeix0X6cwbJjf7DaJL3A7FQqUeGE7
u26K3kFXtPYYaKRT5B8GE5LX3l+WTWx33hWiL8cN0bEFPMTM9R2etPscD3ITKblqHcQG950spA7s
HSy/UWcFQXfZwp1vqwdkkSFGu11Ws9+odTxT96V2EPC+QGwIzz6upjdYtzCxnk/J33Ruui3ARLad
HYEE+GRRKbj7y0b1TvhmJqTjVcRBkKuk5sDEUMGOT4z2Ndp2SJAPalNDam73/j0EPxW6Z31yaOSA
XyYG6LPE3wlpEzx6t6o6GDwwgeSaPl73ngBnSM/EfdYBx2/Ljnc7W3JewOYpXividheuFmIzIgB8
hbzZJAWTykvhUlw9e3Pl5FC52e0eviXORpaVv7XxuLp8HqPxvrH18FyNErmTIbMcO0Xo5LgpB5h8
h05P3+DVI+J0chxn1zR1vJaKAH/uOoT7gctcXs90WjYWnVgx47uTqR8s8b0btdONYohlRkXubNrB
BUu2pJCMQHtVzgiGXkwFdRXyXlGFIVdS9xW9UG1filXIu3JX8bn/5nIy7YllQsSh2st8h7iT8GOa
FmRaNy7eNxjpTdvSgJ0L3VEJuWVfOg9Iqww/x0gHfYqzsWTp4Nnlp4Kn+REZbM1hoY21rdCNuNVD
jzzddmiXtVVLa99x5R1KKZIHqsRwJYLeg0lQQl/dcPYfwqgnD6Jh4xuDBJSlwqUQCqHqhnS5d8he
Jta4FdSOUBj4rSwSVHZR6pXVsptoLZ875ifPmF2A/UcLWtCBIHKs5rBem1ppWgBsE7+pog591YWU
l8Jm1goGSf0Rp3nErEcDftIW04JA7GiPRmG7R14rTiPcczMYeSyYMdyuA9idzQm8/jgWR6E9tA8D
344rbDiqimGJ3fDgEhcV5mpIyH3XjMPWjSBwg4cZ0ikHPYEjDikRarOObcDOrG8SwcVBGzHfs6oP
9sryS3ycI5wuC1i9bBWN2W6aI/k+VjRq1qT37Df0HNz9LCaKDFXunJYttzN77Iga39Ug6RO1h2V3
MgjHwcZnDRLle/kxRJCcWw0ipgsKC5IbSMW53IASGCBYUrr3LTx83wcIJoDE2oOEVNwTOyxL3fVg
uRiPTe/42O6F2MTcxaLsXsvaQei3X0fITcfRJZvQx0PRwcPD2I+wZpZ2k6CNPi3q3pJJezmXvgWv
v6hFKHySpLUDN+cVpDv1k+9U4Ub0Ew7GiELqA5yPVPgWT6V1AOco3lrWEniw0WrcXMDKOPfDPj7Y
U+/vmjkE3ifDoUVby1XsWiHjZQUwobkeekMutRnL91GP09rRLX2E9sC5qVucNBdOrAtNEh+R5CK5
CUePPCJkE1dQ2zIBKwZdCwTMGrlrLVN/Nn0TrIzw5T0NIdpPeFUePUiVcQoJ+myeF7EfOETMOzY7
UTrEZEk5FuJ9EFZAtRPdfSC5GnAkFUY/TThp3I7OQA4jcj/L1Iy++4Rzarvukd51FfaKo2hzYxyh
J3afDIk+tIFT7eHo1rzGUY+o9KmLi1j3egVfNnZjwZd9I7C1UQAXJyIuhi0qqsU3tQziQ/LhWSBu
dt21lri3g9m97ZbJYqljUadCkeuivFG8nRYkiJtTs0NK5DXrKoS76piY7gDompWoW6Py3S4nvVKJ
36MPrNshd+eojSDZ8co6JXVivZUKC3Vqz9x2QPMR7Ea45pRh2gDmp2yZMo75rYvS6bpdP83WHsxY
ureXiM557yPdN9c+g7s33AwXD8Z+FQ0RR1yGj9oCXyntAGEka8c1xN9XZTOWq0bUxmwjwepLqLDU
u+sjQj1bhFvdRUjD7RB+7Hcc+rLF7rYnKvxdHZMZVhqThUiSxPKG25mx+FuA7f9qrmcI0+ATCfd5
NcfuDtFP3EknUvdwN64CgfcTzyGBe0MQ7aKSWA+tHdOyMBaJIXWe4jHG+V+xYNcpjohwZP+a4YCQ
eBT1mKt0v0xJWKcREFgEtE8g4jPlby0VLzj7Q7KKkjISeznW7o0wCktG7PPukm02te+ihStR+ZVw
4wNZPqG9ukKNaa6ChOlv8CSIX5bWC3dIBa7veyrpoaOovPpGLRdT6UO34Snvagxsfo96yl+VFbXX
2m9gEFWhHbVNOsGLgc7BxWItrpMuC680IiNbiYpeDVgL4SFjUljW1Ndj5PEgk99jlpkbIPALb8fL
PDbWJilDtVVIr3rsBeufRmIjwr53y/5J1M64a90O0Qgo3qMLCu7wS+jI5qWVtNmXxCdpC7vCNbLg
avyWw9omq70BwbOTQIMInzK2N25XD5uZ+Fg+obRYwQqG7+qxFvcY3F4jdRh58E0VTEc4F6g1G+AN
m45RY0GrU3t4ReoxonuF3LWbDoGw+VTCDiidF4gSMGkoivvOLb3nhUzJAez+d6pt92I2vUZp3uNd
c5ekSfF38VHhZf6EqFHftb6SuRgA0qYD3oc1DPuqFQz5/XR0jIuiy4svYFnsZSIup62vFbms45G9
+FgjP3op8YmEe8n1hIPyS1fLbpdE8fTJibu899LX6HklwmQStqJfiWfPQGzYbEbwDIRrCKwtIS39
LTnAicik4hnAxIkXQOgRz6nZWcVYAMemT/8N6PVXSs5vA54zjPw5ZBBwfR+QrJmXy7XaoLIr6r74
mnp3Jib6fbQzPM5VCDEkSfc34Ikc7CoGxFnrgt1FALhRXhVkowonSx66hR3RzwI//T/FnX6/irNO
9NLK2QP58XQVKvehnTqBoaANhECcZ7AB7ZXNVeout39rgH74bP5Q/F393d4/kxie/fH/U8UhEK4T
XPgHxSF9lf/7f/2sNvzxX36oDX37Ly865TqdjI58uLsCRPiX2jD8C0I7sFXg1oZhoOz9v3JDy/0L
hkKwMoApigfayXfs4V9yQwdiRDc+gQ4nnTNEx8F/Ijc8A4SgNoSDG/R2cIuBKx0MtX8FMTxf1kE9
2zjEVTMc93nqdW8/PZAfk+NnReFvlD9I82OENqJaxVjQUPw6Qi28cEDzBD3IdbmR62njra11vfuK
P45ngA/6BXr6daBzCpLgo5WEne+nondpt+Vd3N451PQmS4hhuzJwsO832K7vfSXiQk7avUQew8lr
xx/iO1TAw51lSHg/eb7ApuwmOMZhe0TZOc3YO3r0W08VQtJ3adPRaTORZYFQWuo5AberUs/Io5zv
ZsuZ2Ca2CX2rutNxs3RIiwbPPFuH0mkTlja+JEvOtTW/TR1QI9jGtggmX2BpDoowfFbRYTM0Buez
LKOPEQ3wyzGAKSI6L61pgUUG1Q13bexzVmywh3tL3QRr3C50IHwWfYzmvQZvHkcjKKhOwi7QdZva
OxqDsxakkbWFRFoP+K2qrUfku85XwM3aA87FSCK06xAOoMlCp1dQuvuXGgZlOwftFC8zvknu+qFq
P2qXzi8L3FIzS050WIXtjPrEGRN6h9S8blobqzLH2jFW0fZRn3sI+EHRRexmXBHHOHFWqZN59dKj
lil0OzvlNmCu3WcTPHFwXvKxxad1Ham+qLnvvKi6NjgRugCrLiDU1Y9GTOVrhwoTZwn/dOp2Bvcw
NbNGUU/4joz+tO1hFP/uNhE44gnR+sWHoV22eBLdC5RMNxZOgzcjjfQ6jgyYOoO47eDguwaqEu90
je2xiBr8cL/47etEJv9xmtAizQHm4XtHGByqyaaJxydPY/Mdy9aHe5uDE6ZJuNqFcMXd2LKVJb5N
Bx0ihRhbXTYqyRoINK9Rp7Ayk4nHp8ydMHUKhSe3gy1MfFySZXxi0xLfWnxSB/RMrD3KATfAYaRW
OxqP7V3IOg8teYrPK+ERcud7HnyHOcDsw0lN62KeWCAiOh6vX9DEd3esd+YODboGbbCgHBTLpogF
N33Y2RsYU5YffePjE6aWGlAaO+WzFRzOx6dxpgTfBa/de3Tnh+uOxc5WtHEtt0rLQBRBNQSghwjw
wNGiOGV11HOdhrHBV9hA7f+aOBXbNlWlbgIAfRej8cQGWVbsnooF0TFlWK9bz7H3vqJJals2WkzW
yNHxVmhGMxlHm5jEMovaMBaHmpdjlwq+oPZeRu6atPteCIZN/Bj0VG/ZKKzNeCoYA+gSQAdKPCf1
jBmCzHIIvS0RFIrOP8C/+xFOW4/JqQS12gTVqOX2+NmY+OWVbexm78XhEOdWiUoWYKm/0j3MsaKa
B0dONT8OnmzvYf62XCw0aNbdqShWp/LYnAplhw9JIfq234anCrohw3JVdYu6qqvmBdDsU1KxdIbw
Ka0rFL7L1hm663qxj147DZsmohI9jl65N/HcTHvdyOp5IC2iNrDb+1sze9FF10ao87+X/BTNq337
/SCQeAlJ9jSoALgI2JG6m2Dw4MdhJSNGdCKJNNmAasOzwIT+Na41TjIG1fmbqlpxxRfSLzhLeva4
UwJNHHREHfumookj07luxtsu9gbELbaBcWFX7HUNWrI1qEEqMR7YzkTB8VaOAUyE6WSbixkFN/CV
nuZeUDrPcVSp2wa1cJ/RvplnlLvoVOtTyBBwMF2+K2sSGeE22wewLXwu0fK5bO1ubnNjCevdjlp8
HiBeF+lJfuWxnAnHvakR4oOl3NjRwYGYyAHgCKvhbOjK7trqIBeGH1BoVqBs235KsYzf9Quceq9t
j9UXjVVa6KviGXxOyJ8J1kPLfSy1bcAvfarHWxaryU0bp6yjlLW+/dC41rSZEwugNyw1+imdwgWr
gJLG2QOPUSrXqkITqxbM+2iMVx8A0MLhi4reu+u8Tl/4CMkoUDDSpykAEwDfZ+BlkTM3uU9Nte3n
fixsR1smG6tATrndlfOdvfTl/uRTsInE0kLaMyTDo9HGPLlW0t9XsqTHeEjsOzG4y7ZRdbkOuxb+
PqyZHCxHslxpypuLTjrVLQ4W82dkbB7ACn6OPxYuhnfLbqtVR9B9cBzX2kZzXW7xfcNxjpBQXQTa
D1ZjEgVXPO4gOpTcSrZsiLA9BVU8HJ2ZO49uoIOHrkpIl/rImRiyeUD+7bXqYgs5uROr103vuY8K
9jHXwPms/bCAR17YsGdeiiUgEZaBpq/28ywY3qFBL2bDVcKOo2JtXXTd0t4zIxeTOYBFqhythmk9
J4iH6gbjnZxEuvIaTiqjV8DSO0hhJR4A04wJnkgT52gJIAded5w/E0TCv1fNiJ5B19oUe1gruiMa
v1jR2rBGAM2gQu/GjjFJGPjND+KUzZB3lT02maW/2602Q/vWWX61tX3DHvyEe3ksnWYluDPeTTx2
rhoNoAYeokF9oLiow6xdQKK9Ax9OkAQtb9NZsgVVw4ov57COcmMn1a5RLhhVp3wdQXvQJ3BoP4Dx
Ii6cqTut3TrkmawtefRUzPkTlq72iBx6ucd0rHUWg4SRdbhTkMyREN+k5SDcZ+o26inWngWbymoE
jsQNQd8DnAZ/Y7giIF3IeL7lAFJ9YK4xEdjN6MyAQgLXRD4WbNCyjlTjO3E8BsQ17hEEH7bEW8l5
dDO0VsVFpFU/rTqp6ZiihEGSG5+7zwmOsjuSLN0KnDJAebBPW3CyD72yz00NU3d0ACRCY5HKPeVg
1Ngsj5ZFvyVWFL74VULvl2QcbyMWiUNYY00FpkwA+skFtCw8gelpUjSAR7yHOjwlcmaPkd3CNL4a
I77SAJzWcWv0kXSzh2xvzq8mJkrsBPgwrN1NtC+BuueOHEWZRmqa7noTyXGleMDenFaxwrCQJym3
l/qqXYLkG74DmSXjMh+VQWyhGYYZD8cRy30oYnUD6zadtyz0v0FICnMA3nl0vUh42aPaPvm6DbXx
EYLiiuY6rGCKWpByjlFR+r0LSBSxEAgkC6X3WXeVvtXSHd5EvQS3tHVoU0xlVLcrhQd+au0YsQkr
oIqWO2F37NBswg5cAgYC/UlXSTqIxKD/ybAlIWXY+Zxbv1J5xUXyIWAtWmZqKMsHFGglUJ1TIm1q
w6kdGwSPr6OmxBNB628UmcMS9cl8gviqVrlFoEfr2KC106RTHPBPyrRAx3RGaMDK9SQLsrI1YkeY
E5cZ2qjNdYAG3fvEF/OhBzNcGVNBpIMeNCahoq59Qs5FD8SKgHWHBmbw2g7ofRZthZgcmNfysN+y
OoDjedD5CkjIQCbUXiYSyFsB++XZZ8bekGZuNzxRpMmIWawZdgye894QGQL4aRIsUKNfv/NOT48w
bvJV5rJ4/MZEY931AcOlBL0P7oS2QqB7oxqKkQmzt7E5o8mOn72PRyoBi7oeH7Kw5/QqmRIoHj3o
QHN00pY7iaoC3j9tYteFp015baYQnSKKnfnO0RFWF1NCcAVLJ4nUbGWoeCCyRqFqxcrHokX76wU1
dJ8R1Mm3Jab/mqDRjo+sg9IGp3uaX0nf8zCflbaPZVnCfKO3nTVDS/B0SlH0kY3AMFJ/AuRaRJ0K
kNwId/UW+y0JSjTQjTxCxo6WFBY+cExUDzANwWS2XyKFqiIsHZVdzZlBaiusZQHsXCxVxB5VWE+3
LInEK/EpP1Ky0LVfzcMrs1t5B1Uc2fl13L6gsgE6SaNACZggjeZhRm7YhY1U5VuAkv66S1ro89QM
9HDFF+VWBTgoCG6XqMtT2zjoRFrSWkZkA9jDQ6wlPtxDi0+frMZx+pnQR3fxQ+BHobkLakR1XUsR
r71omh6ryhJPqiL9VTwoa9WEw/BcS2zsE6rTqw423jDriGh1HS8t2vLETYYjjl/yYnaZ6VJTNQFo
ElYTXI7M77cEKN2WR7YF4oKcro1vI/EimPv5ORwjnJ6rMdS71g4XVbhg2HBUChxcDaS2sg+HDehe
97F2jvPcABKr56g6TZ5kmPLTEjAUFgzTjt5SDUfXH3mTMhC93RSxq4OdDq0MNl3ckNcyoP5agxaF
paQfoQDEAgr/DURZBGmgqA1Ax5MXOPWFOKoByR7TqGWE5kMp40s+QL67gYfBtyFa7GtQBXq844lS
1y5s2rZwMnTeNHf4B+gv/HPG2g3WhAeAwBnVhnoOVP8DHfJ55vWu5K24BGwSo9fFJ8CYg7uHOXt0
cMnUrpK+ZOsK9LhLt5FmNZTDcjnG3F8vIKoUo8H7mnA0PGmNzu3MJxQJo3ZVMcBrbR0Do9rXlJAK
Mw7F3+A04a0Srb/xMAELv3PkUfHe3lRRyTdeP8EQAbQ5no2+117VHH1P0Gb9+dZN6PS4ABP8CEsy
XAMfr49W4qgbAZLPiBWDAXQ3Gra6vSxNjnLV2ZasxaGCLwjZyOwhLDdJJPtbdFvddYzj16ECDyJF
0eSAfhS56wDbf0H6cVw5Uxsi58Yf7GIeffBKeKDDFZAxAWrVWNK7yHRo1pdBv6kX3R9BdZs3OI75
BxH7/SsvdbtT8JFex6PyZeGJyDnRNNhmZlh8QhJMj/Dwby5Azum2CucgLIWYHfvENQDvogl9d44o
776O7TxBO+fF4p5Z9wNzLwG3u+uaeOpN4klfOhLgVw6fWzmfCKLBBtb70wXyizn4NITv/cjMbUpm
CNZz1O7gPgRj/2DZoCl1krtXIU5MINDM1a7v5+5aTryTgGPGKCeDMyI+kbj+GjB6leRaR36Y946C
7xDgyTutbbPjmH1N0WkVY3OX8YU/R3YxcU02NVG6qIkQjzA9G05O17W6Z8nUHCDXn1flosIsDJ3m
oxlFl4uARY+sKfEuzMktNzcTETPN2j7p3lzZm24VggOjcs9zyqrA690eVN3BAndBhEyfilCXK8Ij
tUYaK1yrJSXOrmJKP4A6hyodzXhtY2Vh0XEZerptxtmHmqcnM9wmm9HfcauujjrxXJSzMeibIUgE
uUXRZ0tjqwY+aeYYKNDgU/Y5CxPzVdA6OBTYMCSesf17aMo3C066wq+xAvsIrma7sdfDreeCTRGZ
EvEBgvvkfsKhJAJXduzctPJbb0bnoQ/A2gDX99LySfnqu4b72JeSjxJ7Eb5t0I8vAjYaiO0sU11y
nNk2zIQA8aPSOIexi0HVCFVyiS3covAvgbF95oyNQc8o4N4dN834TU9u9RiQssnnNh6LMCbM2oCL
aN7HuQeuO8aC3LqOsFacoftEO309ONQj+Z/bh7+LDSJYS6FlH8anHDKQZ8/6h8AByVBW8HJ8itfj
1i34qrs8yc5VUXf5yYriv9FRP3XMf+klng16RsS3fGNo6KNpqbM5n7csr3IrQ1LYziv4Orz5H97i
GWk+RG2GVBXcImYyJPxuAdjieHLb+H6LWOAQdPmVoCL4jb5+dotnfVnROAsdY9wiej7LatyWe+hV
NlBg5PV2WeX9RbAKM2+vF5mRazTFNvrouF3WbcOdvAg2QYsHj98HKy/n+D4iKFwIaXNenDIL+ZER
ay3hNoRDc27ZL37eQ/u53N+7B/B2i7+BiC/dCX4TiZzd05lIZIm0O1kjHmTzALL6FhY9K2f/91yJ
QD/EpbDsq5Sx32UIvw56HuGAfilqCA8PEpmk2XJgeZ2Pm/5Qbfg6+MLy4neR92ks7LtQ3riI4zqP
dxGzamxwaHGDQHkevLzL+W0LyyqZ412o8S58ZTvz3Rfztzfh3yOe352TEDU5Pe7uO7aUYRTo6Uiu
j8tm2pBN7OoUlJTi9F4ArYAc1sol3hoarOntV3Ic5wytCOFW/PPtn6dYGPAdHKZx+/U2hKY5WTW7
k65RFQtsH1J0Ar98TdyTlulP93+GrUVm7ME1xv1Xh2VVbpwNrEtXy55vhgP4JTAolBn8z9rVyV9i
Ws1aZONa70kRFt8Xif8IZPt/zrDzZIr701r4m2EnrOn+6+Pzv3av3SfqzZ9hNDC8Tv/13zAa0hBO
UbxA0CC1Pi1m/4LR/L9icIvhxx1BHxJ8/6cfrp2Wa/8VhUC/E8ya756emE//gtFc769TX/PkugzL
SwcT6z+B0c4WngDiMBQzsJGDMzi6C/5p4v4kDyfE0jYM6gaUjXwLWUvBG3mtk+Urm97zBSCAEx/y
DEI3hNM5bB7ts4EAahEzAO/IEBU7ZMFqWJ/2pfZgXVcbN/3a5ORc2P9jQKThIacF0NDJLvXnOwNz
PFAghYhsfu/uuESSWQbbhTC3n6bXed1PWfUSr/ia72Do+JXA62yLOo0d4cmeZLWYDQjq/HVsDS6G
qXSISEXE0qjyk1jRKgROKXGuRI5m6jZuShjYDVVUtM289cdujVZE0Q4b3n1Kz6Q/Tc5/gDLPEMbz
6wnOtheQsSJUBS48NS1TWPoiEd84UskU6KEElDy02P883vmsOrv/c12xBp9ucHQH5ZY/XFgdTvEB
vSy7H0vLL4bBPyO0ZywGODbhOSNPEu5NAQLQkFz363Pum2HAv2KH1DsKwt9tvPPycjdevrVHmpFb
tctqBMpkwWt9zY708c83eV7g/T26A+MinGhwFSeL359nWA1XazTTICqyd8lT+GqOtEATBY6z+iDv
1DHcWF86AvzTg0XKAW4V8a/woT57i5DQLlkDN+iMz3u1PLQlTmzl7Z/v658m709jhGe3BYWNDzp2
BXWst4tgAELpgwWFC0VT73820FkhB4EUxQuBtYegG6k88L6h9bOiq76++/NA/7QWIDEAJq+Rh/Cf
+DwfZu6AZqoGEaf2Gvgi69P2AWTdaMXy5hi8SIT4vrd38apZyf1Xa8HpG/lpG/57kvx76HP3u1Ii
ShmCMnTb2jEEUiphhzQ0fv7nO/xqlLMXoRGSDm0ZD1kSvg1gkSocBf88wnk99feNgGdxigD0QYk6
YwyVEzDwGUBJBh+xJ/JNrgecrOEg9jBkd6Rf0fWckXT4MHm0g6VWrvHagYCwKm+Tjy+u5EwX/9uV
uL++d57fWaN0QGastyjiN/HVnIPun8G+94YX3SM9DAcvYwWbs+powAq8/vP45/ayP8aPIa/GlhbD
fv7X8RcqpNIAubCVmQJ0qXW8Lddke3rzrfW4TnKZ6ccvS8h/fPXhAf9j1PMSkgVBHVM0tLPgFlTN
DwvSqw0iA6Diehb5sFVwnC6gSPlqkfvH1cAH5OQheQFUuLOtrG+Y5Mvp1XFum9fknSzw1WaX0YV7
O8YZOviwkkSjM0NTYvxiF/3HG/5p5LPloTthugTCvmxCYznmJoeRbzb1r3/+Nv8PaefVHMWybOFf
NBHtzev0WBkEMiB4mcC2975//f1K+57NTKlDfeC8ERBBTlVnZWVlrlxLQvn88zFRXdHIgHRNlYVR
Kk0tGyXFCszM22CyvKxy38VNsKlKZ+sHoFY1dyfqZW+bnb886Ayj8QzQijzs0onGXlWLRCMf0u/i
+6a97n/Gt67nfsm7NbjmDek4ZSNShiWqk9lIYYrMU2XoypGjO/LETLQErFelIGPnoHQWhDxlztl/
dhTyZQRtoJ3lmrpcmRUPxlSowOxpqx7jpL8Cc7M5DSPTStG2t8sfvdIDaor3RegvHM35hODMtrSr
1CjTAWF2hr72MB1SkCD9O2TX6ZNgrym+arAYCsZVwTBDI/r49jeVt9bVCI0WquwIzcFfLmecQYQ6
8KjRfIKqP7waRl89xmMz/OGxkK3ol9vbqy173hgsLNAeFJ/zp0UZ/JFqtXAyXkV82ZJY79nbIIuZ
PW8mpi2D42rXPaMicw8xz6a4seqd8RR+ALm+yT17m9+Iun1Nh8GjSaAd3PeLVLqzW4tCBck0+fwr
Kl3AZxbYlpjOludQ0TE/DQfXS4+M9EMTIhhJlyoycth7WftvgzKJbmRUVZ85Ued1TX+0e2Y+9Rgo
jX50moXSyIwloVxALqdCwg5w43KXm8QoI4ZaEK3M35XVuyIN17176PMFyj85mrIg7myQ4XC965D9
SJfmmBdAnlut9apM/8nI8MfMKq4Kavhvn4HZ1fA+VVGZQnHClZLHIWFeslLRscrIDWzzyjoxSQKO
felakl80L8s5syMFmXpqJms4OZy1L5SXSebUTbk3+nUEo/A+hcZ0+DjdBte+uq4/ne6XSmdycQVy
cnYTR4S2jXcTf7j8aAAgSALDoPOAgRztu+Qx8FBavHKesuO00Z5IjZiI/kInwoOqizF15Ft4cF7Z
S9yJM+fi4ndI2+0oTIaNjk8fGJrGfH3rH+r9acPQLzXQtbGjp7VRF6KcDFd9tXZp68smOlmhyyeu
ds5+uLG+3jIwtVVKT93EW2YWr3gEPfh7eo8Pztr3FJSa1moCSTGld5KjpQT7VTr28i2E4AdSRqYN
WvfyWwS0BgHIsAcZedfW8IJnkQ8mm9NRPPYTOqw7WCQXmede3eAvdhG2o6rBecL4pd3YDGKGLDi4
4IM2msdc1Dd0xb3Qm7zqXX/DjMUiX/Grh4ywqSsOJVR4EyzQ15c2rSCzB9vEpsAkN3eFsgmvmmsa
ggwKONdUiffhBg3Q5XKicKTzZ8yLYdVEdo1Sim4qIryc3QVdEKRgY8rOi/3umLswT/ML4OLpM2Zl
zCXieHGHvbbG+AWSWGCvbemOa0YUuIoaId/sBv30dfsTunaGRj5au5i12Y9vxyxp1oO7Wuyq+tuc
dNHRELKqQeyq/TDtgI8djKN/bDcM7e/CP6VmejFGrEetXSHvA7h7uZO+VTF0FI6VZzOHHNqPtF51
t/PC4S/ulXM70qJGa9CdvqAGY/i3fjAyhdYeg+proZ4WbpZXpT2xfSSy1CtRgYNNVb1c0eT7VsGw
F5ZwSnBN3ng7HICW8h70n5XDErnyC/Be9o5ze9JVRuhp1NCqa6/Z2OuuW58+GF67d5glhTbPvR3h
s6/eMVDnhbH3p+mzvFbp69H119MYkLNnFto2P5HkAkd+2x3nYrppatDmg4ZUAEFcbifw+sKILdJI
MDf3gBiu+3DYvW1C7kf844SUzJDZEO4v9yaTmJm1FL4mUrsq2Y3b8Fpl5McB37cBeL4p9stSSfPL
+m1SvjLRDGZYuqvh7mAye/oSFPZCiWIuxRF1wP8sSto4xtCUAuqk2stTIIA12LHkKRqf3966JSNy
1FcHXQlaluHq0U6ZEKKd7E0IvfrbZmQG8X++kKUJnmJVt5Bmu/QCxy8sM6yUikMVvbeP3bNxpXnp
Fvin85EVes5ndR/uzQ8GxawfyRaowFY/Btthm2yXY9bsopkocqiecQXI8ot1kI+u27Gz0DpdE0c/
I0Czj9pxIe7PXTIgKAnGaNdbHIDLNa+QQi7NALBesEIgBLGjAWoo1WAyeFwDiFw4Z3L/82WL2Vns
sc8MJklxJMunoSsNznLvKV79TtB6w1PxTqFtnS9oKcw5P4pTlqaa9IKQtLlcmQXNCCgBzltFhUE1
voTB0oNl7hOBNBBPUMTWkaW+tOCgBxe5scnxMn+cLB5F02oNomrBLResyM8iJ3ZjOOVJu4n5u1Xw
2aVCYRrtZsH5xY0hR3jcjfqB0KpF3vFyMae2CHJdpHQGwIn2V/ao3lBv9PJ9tokPxS6EoBkuzMnT
s22+a6z/gph51jlQWsMbGVbjZpP202b434QFhDLMSd3ZpXFXd6ereARGU3QM4Z585fGkup9qxs77
jn5ukS4og865zNkPeCmznGVc4ADbVV23tVfHg0ooqz6utOr49kbPvdZoJeqIAylstKxelzp8zWkV
ktW5w92QWNUW9ipQD1GBWgFqHG9bm91TnoUGtSGSOj7t5WeddLUw4wTvMdf/8G/mT/4+epdtx4Px
F7t3Zkp+VWedVQxA12pPKd6vVs+p/WVhLeJVIbvouYFXSU8cJdRHMDB2xaYxnO6KEfJkD16w3bV5
H3wdu9pc11OHOLolMJeAF9/+Da89hB4wn86mTwwZivwY0Bv+eurJkl3KLo7oahQLqZ34IJeLFBYQ
ByUNEeq70jnUaoYveh/tCpHZ/SN7oG7T3dII5EwGKYZkVCog4kWtvvz7ma9HlabVqcZKkAC434Rr
UbWzHpJ7gC+7k1cshJfXQezSmtjXM2vjmIh+eEV0GYuMPqygGOu/hNkSBOVVJZQp2ItlSdsXxXYG
CdHLspL35HPb5gCLwmN0FSxcnDMp8aUlKbmyajgBwQq0Xsm0uvN1xYTZbuI5HuyqdK09CQW1hsn1
odxVizzW89sphNKBLBiOKa2yavhbpOhbbxymtW+56zp5mqKPb/v6khFpgYN7MrO0bjqKytkn5o7h
z4FRAu3AhYt6prIjdvL3aqQksun7PkfJrKW5A+W6+Ga79Ou4DTyk4e6GteAiZ4ADxAISAebVP3Cw
xZKGSAcuz51AjQAboXquUeCRgkvR2IEVpisepHfwN26QDdtOe2utehSRtvZxyd7rQALQxDIooTC3
BN+B9AVXfRWWdsvm5nn0nRrhPovUw9vfb9ZDkYdlb/EFSmdSBhT7qjsWJTayMlo1qFpW+vU4tuNB
jSCUmjIlZhRGqba5BX/qRIX7UENDxKxF5e64pof1ZKrdTRtp/TZGXKBZO6M7QDWk1QxOjl2cLV1W
c5viQhMtxKU1nV7GZZQozWKCkKLuvOq522m/mqPlTZ+qQzeCpl3rXrT175a+w0xJCUbeM5vSBdkr
ep7D2Qm35jFfU7i6LT3BT91urGfhccvFs9cB/sKgnGQUkIO1UdLyVehqeF3erzZpvEKAqNGSa1oK
1cYyc/WDwwzIfVuHqz++wS7NS34ek+LVrirWO10HoH6zcilhff2kuLQg5fhjkbcK44ws0PDXWpfB
/fVlKnJvZLxArz+/7eRzQQp2A9qkNBQVtOQvXSYwT6feSuGfDFsDgjIokFtk/lJ7+7aZec/8bUZa
E8wnid+mYe9B8PlECgDJpvXwtomZ3g/7BoaJ2QqeLKqcqul+o6tMWiL4uWuQKNt1x2yX7otDujdv
kwd3G/5sUFOFIQc1BnfjPrr5Lt/BZ7l/+3fMpIwXv0PO49zapp0oKD0NSs0FGnTxDTytm2CbLCIm
50+f6N2R9Cvg6qQw6PZhmFQ9Udf4QHq6FajiYGdt6k19rPbjBlrGP8bziAzBPTMpXWsF846+M50Q
B4Of8pSv1lP3tQnChVg24zCigsDDnZcnBVzJims4/TTBju0VpyMz62unWHCXua2DD0u0lV0knMFc
XXq+BRP3cFrxYBO3ZhNuhVqgke0EW050nUI+uvuV3DrKwkGYOdwXVqUP1hWOjroouxeH1T5Y7YNy
IJ2LNkP7fTwtRZKZKjGwRebtNHEwqExLx8537Ghw8owe5JV2ZQNghCX1Q3o00Y+zj3+Ro4KRRBiI
igseIj+0AUpCOSc2lAnKzQp6rVNC7Fo6XjNVJtZkCWwUqCgH5pbL72YoY2DnJg/A1YO6QxqKdEPZ
JnfGZ+eH/RQ+GXdCBEXd+s/ZbXVrH0Uxd7wyN93OebekszPrpEROE4i4UMGWnLSuIbtkpL3zfKU9
Kn5yZYdL8VmW8qHiw3LPbEjJ3Wly+97PUtFGbjYJc7u7AmLHdbRJPXhjN7qnPCJ0yA1PMAuhvl44
hzPtG2HfNsTPMPRXpFLJVLjJBJ0Ex4TchblQ/75GA/YBl03XtY5IKQUv/zMTp3fhhhHrhWA6u8WO
gkeZAqX8Kg7UzH7CaQUD8K0IcELnalWvBa2NaMzpx7+Kb5ZyZlHa8CnuTrotzkwCm3qfr64tDSI9
iEUXliacQ0qYL+xIyRr69F1BVxLnydV9vPoxrpjtro/d6tdfbSEHE8QpzXpZ0tgoS5eMCVyAtu82
41eEA7gWhYJIcDCvBjSg/rwbgK9wMv9jUFpZacPSWmoYDMwfY8LLg/Hit9ckouSrvQMWAAKB2qQt
a0RrPc+hqejoZU/lXTxW1xDTowLkPv5vZqTc1veVytVSzJzUz4xCrBP/GTaMt23MObhq8JihQQnE
Qf46Q6PVkJoanO8hPBR1/FVL44WSyNxunZuQvkfHiLmbjA7LYBDXqlJPmz6Ode+9vZCZBo0Lxvf3
SqTdGgBX9aotVgJB+mZ4jr+e9vohQLFPYyj4sX5s9kvwpZlGOja5bIiSNq/Bl8Grs7oIMzpJbJzo
RZKA6N+rIyJYHiP/dHljb/iAciA8pWvlk41C5FJomt1Voj7IHmCGsI5J91ChN36XrijJpAC2o9Ez
B/+YNMlmYVtn3juW6CcDguHWYzDg0g5cUvGqZX6XbT198A/pVfMt2YT3/X6CQwwKjTUV0H13Dz1I
/bCKtuaSffECkM/auX35FWxlQwfbee9VG8XL79Xr8Nbcw3//X2h7zVUygPugtMpMukJWJtkK0rbP
bThgvOjGuspg/kDrKDu4KTWMdmNHniD4Q2x3034TKtzW/YkZ+utlPfK5FN6C+gKEhirUZmzpDmD+
RdXyltisXEHQ/v/h8sSD9o+1uF/ud9yH0V+Y59A8lkxBYLhaaRTOPbCy0M3vDAjBJncBdDMXZKhU
mtBoUrF0ZQz+arT72Bgx4jJQwXz02mb2esFP5+6zcxtSZqsrCDMEogDUPCdHf9pmPwLUvq1jeNSv
nGrT/VI2wPK2Szi7uWN4blbKweJ2UqKk5lO51cnZ6Vp5Zbhc3rED//LCCkWclE/CuSnpUw3ZlKVl
BKCEJ+bGn9awFnQw8QC+aK6DT/V39UrbGTtn537M75amEeeiwLltKYY3aDg0OgQ0XvICIG8O4gxG
V4vZ9dJXlIM4xO2WlbhURq/0nfIBzvEtUhxgJuP9y58QoTY2+t5/H94E9+Idwczpjv7t4kDS3Hel
sAeJoUb/FuUnKewxWl93o8hagPGQ4PZCCCf/hn7OuBDhlixJJZDIMKNgEBk2amDQ3hXZLzMfP6Y2
WrJvO9Dc3p4vSYrkBiog5WoglTYr3QvHW2YsIBj/ZfvtwlU85yznhqQwWmcN7D0qj0xI+G9ED2S4
Wu21g7OQuixtnIg6Z5fvqQxhsCk5bE25ggUdLaFR2Q35Uot9LnhR4OCKBUrLKIG0bZmW9zn0hzyZ
WxBIHbxH40J4FAdXPtjnFqT9GnSmTgVboGdHyjZCxtMIAsF7vYVWf50Ev952g9lXuZj8omUjJsDk
AtHQNUquV3weY28/w5F0ROf4qttWIL2z2yVBVm3u/j63Jrl3jzBWrOkUhTOXmWmwac/t3t/GXr+z
blZev/c/MFbs72vU9jz9p2BCuF5+Rc66/tmSpW+IDpvq56YoGj243wUoRP+WgXZU98b3E52J8th4
ynX57e2NnnWcM6PSZwWnQsMl47xZPJgR42Mq4/FtC7Mn4MyCdAJgdvbL0KDkkUIpiSDlGpUe1LkX
3HOuEcEo7m+HET/j7KA1kBGpZiSg5Oi5TO8M5lkQt93WX/K9u2226XvoI4GrapuKmbe/i8Rn1sW3
PbNesInumAh3RagAEm+tOqR2Z7+zLGNpCHP2DXG+UumKjXK9qYqSTxYd6V7s3XXyGVTspoNCaaPt
7J/V0+KNN38+DFf0cAEDykP3WoWClupiMjjCb9ls0BHd1k8GY5nZnXMstsazsunvml8DRAoxjC/r
v8lg2Kt/f4B0QC34WLsqYn+rSH8u4+xzFxdPur0kWj/rq+hcajRrwHC+1NXOPmOWw1GqN1RSLPj7
0IFdFzE65a2xcPfMRzeH6pwAA0KgKmUQdZ6niSZSsOCmoAHFxNex4+t1H0X2vPQAnD3iv425UpYw
JCPwfYdujGrF8I4+5E25efuIz96lZxakr5MpTdU5Me4xFR/i5ktePLbDMcjeu+X7ob/WwyVE4Oxd
dGZPipQdo+gdRMpkI0JuzCyEFpG/PYX2TYgqQKJAgPW/LVCKklS3/JD6sQAuwyvIUCDK9TfaYRFZ
MHsFnC1MipWCx86ikigAUum7XPF4yF6ro2fd9RvQmx9Ek1g9IjqzgDOYdfszs1LsLBte72bK+4BS
7UEz36GMsNPRuXh7E5esSDGyMcLGV0adomFoHsLqhAqH1VABb/Wntw294Jte5SogFlwGVQApyE9k
6F6HgHKAeIQg+02ba3UXHtB/e8GA7097MVY6XMdXwUZhvBMmxHynbtWn9H3wrriv7/rDUoIxh4SB
dfX3L5I+rA/pc0DQFhXiPNubDJeuPLR4oLK5Q3jAK26X5krnN/u3QemTInqTda3wpCb7HPYIgLX3
Rfr97X2eA8JcrEr6ohOo6rgLICbMbpyr/ErkKqs9ukKLAxLzIcxVgLJRy2Ss8vJ6rdU2SruUJsIq
/gIH7GQsVP+0+YP324AUwXKtDupM4wRoH9Rn0T6Af+ieaZNdd108xE/qp+469PR9eeyPHY2FQ3vj
86473Udf6gWkytJSpdim+b2yCluRirbletV9WQWHt7/avGf8XqoUyyLVHIPAxUBXN7/SQYOto89u
iZlLA6OzKyFyCFYTlZKKZCgYijKbYKOmLYF43dX4M3+KPfu234w36teY0Z3429srm79WzyxKp6yp
qiFqFNwkOqKqguq4f/MyreCFjBMupSSzXR/rzJp0xCIEQ6NVL15ED/n6i4GOiOi9OJ/RhtrWR/Mp
unrwN0ulxtmr9syodOTqLh3HocNRV1303MT6oRkhWQlL2Pxyhictd6PFyg5Rvr/wGhvCFZB8BmAi
V6qtoJ7XqDVJmDeaLfqbCCL3ObSgS4wms8VqUcFlxBigBdQ6lyfdCE5jo6z01nNujSsbzslDyXXr
1mvz1t6jPnuXfMie2utg/7brzGUU52alU9cZg4MENofCaFBx9zPPcH9EsNWvVOaLFxv3s311qpmg
wcQcFMXTy1WqCrgA08QcXKvZ0diWt42yPv3orrTvupdvgquT598tdWJnHRbMk85gCGB+W9ZCH3OE
gssViWB07G5As0ArAenolbs11glg3Q1CAbtpKxizlu6/uZhzblnyHlE3aMuO26hQ3qf9h8i+ttWF
uDl3MM5NSCl1YDVjpA29qIVlu2K0P3Qo+TZ9uLWrn1qsbpTVtFfUp7fdZnZdoGjpskHs9Gp+uY/g
NKxzs/N0Fb6Eqt4gDPakdEv9r3kzhg7GmocJ02WX7tL3MUrsCHB4VQy9flt/zxu/WtcUyhZStLmQ
zajlv4ak76ROrnVCcYzqW2P7O79n31SY3t/etHk/PLMifSoNOd8yjtm1ZuOkW+uXfRB8htaxuxYd
V+25+jo+1A/L3FEL2yjTF8VNoae1SvOtRN4AQQakJX4tJkWzkeT34uSpOYS6zKBIONq2/W2IV5Df
aGvoC/bIsW9TChBv7+XsB4ObgFllgGOqPOsy0X2F/hgcXNSWu3iqto67e9vCbGGFWPyvCekaVwdL
tadKJ/JX6+gR5eitkM05bbLrFYHD3JsjsEltA6vi8hUrwq6cyJ/bli70gDuH4RtRPaWvpkH2B3si
vdJxp2+TD0tw9Zea4mtroIwVHYYvurSXx6ypLMNpM/wyCtcQuCJ+8N39rmyR0t7Fnrm3HsrEq5+1
5/SHQG0uI9VmW3tcsP/+AOlyD3s/rfqSrU5uAHLs3TvNeZm+Pm30d9M79UN4TLu1f9Ses212C67z
+Uex/5u3IAPXGvx0jCDourQJRQ/N6MqYei9tdajoUfMO9id7walmT+KZEWmhLvgkq/IxEpnp5lTc
9/XnwTEWzsaMEU4EPW8xCOYCeLz8nJPTFt1q1HtPhwc4rZ7y8eFkfn37dMzaQO+DkjsKWK8ugAly
JjRAsXHqB68JrtXUfEDL9s+bCDZSVf+xIj9/YieNkkrBCqzOKN4ma5QjEXvIFzZs5gq9MCNtWBum
frDSTQHK/GcshE7rfzFYID6udMwuzIhDf1Zk0wy0hQKX1XQc7Nr/lKlwvaNrGq4WUoL5jyOG5sBH
Wsj+XRpq1bFU6QiS6USHVX5kEgSaUnVh05aMyK7sZ4A9OzbNNu+H8FFBMHuJDmLmSmHDfq9Duv7r
GDR8oLKOifnJ02R/Mvu2gRbc3MXWqfb0Kfz2tlfPfSHmFJjUhJFAZ3jgcuMiX52Qb8Sg2bvdXaio
yRbZqNILddAiilHVx7ftze3huT1pgX5dnupTYPCh4kPuP1itsk6UpenDJSOvcptUibQUI3CHb5Nq
2FgnprqUhVLa3LeyoZxyXJWaGXCFy61D7KyEwwQrTWXcmhNtMpjjoza6cvWdbyw9scVvlo/SuTVp
48yhLfNxQKutv6LLrm0FQ4YJutn29KuKjJ65knc0oDf9Yen1O7ebpNv0nREMZJZSygoGEzxGGLlE
8Ka8zeKnrh8f+2RhM+feSYIXjTKeYvAWlOfZw8FNM61nN/10G7+jq3nNEPGuOSDXCuV8D5VDtx8P
5ULcmEmqLqxK3zCIG6NRC6wGunozGM1NpS1dgHNNnAsb0peLc1eZmhNhw7rNjspHppBeCL39x/zo
exUFi6Un2OJeSv6/SktSyA5fCY60b77GUAe7Xr2prumseqanP1FdXsj058YNLlYpZfoQN8aF2mLT
/6o+k1UNm+Q9jOI7kUPWe20b0beC6T3w6u9wTYXvowMyxwy6L07gzB6U344kN7BODQiYTIgaOrfV
jeGpRwuYWH4lqnrG92nLu+PO3aMNDonY26FtNh7ABKcIXhckq8U5OrvsislaBU4WDx7KKxujOW3D
qUU28GeguPvSLHdvW5v13DNrkufatKxOxuQPHopoX/pTdzfqS5DcJROS4xrBysxC5cSUil1eG7V5
0JQlKiLxK19FtbNVSJ6KyLg9MnhAQmV/m07Hvt02aMnm9kLRd+nTSM7ZNKMZBiWbVZjNdYMYtoru
SgOrXEyH2PibV6+gLf+PJ8guqBf8n2ZIxKy3/mqrNd/S0IsPyc7dFgea4gBRIM8YNtqNKMBof5FB
MsfJkAiJPSwMUs6ldHbdUBjE/9PgflKGL2pd/Mz8ccH/5m6FczPSrVDB4H9a5UQ1f0hv8hVqbcnw
wXGchUM154NiWINxXodypNzRbCItD8JcJHbDN1QfPGh89394kCiBaA7EbRAVsWMyWcvJMBBXX1Wj
V+i/0vTd1C7hv1/tFAZMhd9uiIEyzZFybdSXess34DIdKnOd59d5tEeL1Xt7Fa8xmpIV6bPXEVM0
LlqoKKRNT6Y//Ojs8T5qsg9Ion5WBm2HGMvOd6ddodvoQy5Oh4rvfXGSsc8ECg8jQTH6ajo0ac0K
FgXsQ3XQ/pqQBxgO2lGv1+0zbS/4/ZbQ6K88QzIo/v0s3NpGhXSFSrjNpnLdF+iZOn/MyPFiwnV0
oKgqnB9SRHfCLjUSJxs8hYHRbnXXT4hKLMWmOfegb/KvESmQx0XXn4AZsnHGT9u8je3v0bgQ/pZM
SIHcDsLARDhpQGZe2SRTs5l65neXyrJzVpj8Qc2ZsAOuQvogQVM5dIGw0kU3k/u9NaO1DUP6gp8L
P5b97NyK9E1gIGodnvswAx+Lo+AKb14Q3xVglGUOyVe5BA5AVgO7oyKK6Y50PaHDaUZZXPISrwbr
JwN48QY6Tf3GSPNQX/fRNB5Xg6LCMEK96O2Fzu6mozFsRD0DoQBpnekq6pUQ7R+UEJV1lKCOrRvr
YDAXzLwuRLFE+EPEvDxYQlXGdufROCLSjCRTcqOvzbW6UxGAgQp5y+Ayynsbc08B7t3pASYw4MrJ
3m/+C6mLmcXCgkH4gItPIGWkfa5OOaqWFkSriVodlBDR6DLNPkVGufCKmrVDgUBQ56K/II+wB4L2
2T9hp6xvVBsV5gdnWnhRvMpooJthrIO2Fmif14P/oZulQYogFAxI8IY0CDHnTfpUB8m+WmULV9fs
cgBqwW0DughxlssQaMV2X2sWtiI4ZGEgDgEsTn9hA64XamtAXwTiVLLBgAKszWxZ3DrXru3ij+37
0pq2b7v769oz+3ZuR3IBR++g4+wprSUQBoLa2KvfHIZXPiXX5Y3qIUd2O17b75GtXi7Gzn2yc9NS
dtg6TZD7Hae8muyvflrepGgNNQ6C1Ub5v+2mDOOeSr9uTjqm+hzlr+Zj1X7V/XIhRs65xdl6dCnh
cJxIq9uG0JG53dZOP6Sq5dXO/cIHEx9eCsQEDGZ9QEPxYJfLApORNwX8W4PXmgImWPHRkL/Yf0+N
zfieS+BXf9PfRVv3c+v/zfp0xE4UMKsmk96XLplE1gmN0ZFNZKo8HZ974+fQH95e3lxcFEWPf41I
m2jT6yvtFf4ophvKel3RCDiIBSZ3NEPu8scaapv9WhC35xs6uvcoR8JKsPSoFG7/apfPfoa4Ds+y
HHIbZM4Mjp8epGsr+Lky4oPZT5AFlevG/YoK6J8W6MQ5PDMo8rwzgzrjXYUJ8MDTiuihMqa1W6Zf
VGdYOAizZ+7MjJQsmJGbV52PGWtE4PWU1B8zumaOGnp2Eiy8iF5XYF7WBGaXqj0dAplmaWrBbqSp
Mnj+x9WduRtv86fmOrkerty9/pE32Oclzv3Zs6H/a1B+AGoK2rWB+GptjQ69Mq3z7rFx+k0bXFv+
57c9dSYP5oP9tiU56pi7gWZwEL1ohdBycO+kH/43A5ILNnatNAnIUq9Jul2rELPypSRE/Bevvfz3
GiSnC06mkwwre/Ampm3udcooqy3q9U1+k2vBqXnSfH/84uZOtx5SbfzmwCT0FNXQ/h8R0+yjfVta
jKXqadm5myb1ByRuu2J1NZh5c9OXK5oPqdtUhyEttBt8exVscsO1r1zjlC+B0+eXAicEaCjmi+UU
I3I6q201wqKQlvCvyytgCfenw+pDudM+uUsCLLOhXv9tTTpGvq0iGTtiLe7tddb+rNpvU/DHkNiX
4/PbiPgRZyGhLVCObESkt8ujPTFAWgny1Ksw+pYgvV4mkZfVfzyFJGySRQlKAxfxRcmrEUMt8wSd
US81u3URvHN5gZ2aBc+eDwxnViTXjlHfGRSLID9ejb9GtA+RkynXtLo/8L0eU4Br+tIXew17elkZ
XXbalOTcMglFr1W+W/asrNzad84eMslDeBtehfvgq4pOIBIg19V+CWr4uiQsWZVOmDHUbu4mwlFo
KX6t3o+3MIrVEMAk71BeXaeP2RYCpm6JcmM2EBqw8Cs6QhWvtDksbbIzMI6YLSbP8h9Bqq4d7auu
QJzQLYX52cMAiTENQAsWCpkEq8qzKqgU0uHmeUzW3aMgWXW9F9RveFR2YlLW35y2fxEdz4xKz/d8
ZYZTXhJ+h6k8KsN42w7uwvN9NsKD4iLM6xBZ2tIhjzMAG34oPKbxifFh2GsPqrGq/uZKPjMjHfNh
HFw7EZdWX4zrIf68yr8r9r0a/Hx7w2a/kkBQUSjQFOa9LqNJ7Fb9aI24RGMzhqR80c2rNlYWbpTX
KGzYwDUamqC1BB2anJ2usv5UDE4wes2OTBvd0H3uWUfzNkrWiITu/J2+kDe9hjoJi0JbyaFWab5i
Wqza2qACwuB7t+u3+i7bwV+DTvjefxqui+3kKZuBF/Swdj8viaiJ94l0e/KU1QQnJxzerzFjljrx
w8rxZZRAMCy1u/D9MrvAjBtemJFeaNTqq952MVNNsTcqP9tF1OJMUuiQYLKHzGUbr3iz/TRUamjB
R+7O7Jjea1/FsNP3QHSt+psc3NHpHUw9mz/2xwuj0rK0UM+YQ8foyaA/MHzxk69ptuAcr/FGOMf5
ysQnPLtCpyBLTjzW2bvNsAkP2a79KhRsJjFLvO/Sdfqs3QX3ulfuctBwQ/TnQcrhGqUsS1OCF5MU
/U8DzEe9Nozeqo22RlVuSnNhhTOn+sKCFKOKMNW0whafLv8RFMfMhoWn/fPqDedLvDcB3YFWkN59
eUGRYoBI0Esb+oZIvfX2Jo12b7vD3GE6NyIlHradKVVhFCPI2ZDGZbjvd8Hhv6DAX7IjhcGTr9kn
d8pHzz1Ex7RG31W/jqFmMx67bXYPMaaydmF5QMoXpfO1+ePtVb4eg8Uhz5cpecTYa40ynlhmt4ve
15/04z90GrUXfwjL9eCvV3RK0U0+hMVaOfxa5i2ciybwxVpwdaK/wdzA5YmwtGJlhSrr1ysXCS01
/xj7zl85zG8b0iKJyHWRtDrFCANpco00K6DKaSgLZubC1vlSJN+3E1PTV7pwmf46pCxg6l8U42PV
L0Ak5o6YoaLLA6uMimSlyLXOYojrK2Z7ykNmxLI4Xbfc1OusON3mnX7/tnPMJG202kTiTSRGG0Va
DziTVM0tomFV5ckuaFa3+fQuzJWUgdve2DfQJi9UW2ad4cyiWPrZ0kJEQm1/laA8AVdG/qT33frt
JS0ZkLK0xAqmU5qnowe315ZBpq2+1JiYtQCWUnwankoyzl9j2D9J4P6EuGhaF2WF9uZCiH3BYsn3
vHFmQrqpHHUc8rrAz3oIlbV9drQfqhvHa8ECBcilD8cSboP4Rr8arsrj6su0TVHHZgp6v6TfMb9W
nrhUx8hI5UTbh+rHdScyAcdWvCZ6mJzntz/XrKsz0fYfA9LnKptRLaOYXOoEUbuamId6pb0vfWMh
1s+aoa6to4pD2iEzxEeR0xh6s6JMk79XRmM9RqnXLPJczO0WGQQKooJ0kF7SpXOfgsTkX+IR6d7o
yU6Kp9ZNFh6y+txtgmfwqgRTLBqxko0JtaGgmGBdgtp4NB85wtuwfgfluBcpzCqE7aY8wbXbNcc2
3xp1ult177WVsnai5FDWT60d7PRy2pWGftdoxWFEddOc7orTz2EIiQPfqAle55a6TttHp/9c9tZD
wKwMHDcbt7oL2ng9Zu+z+NNYtdS8Hqbm+587BMIgJuAwg3juSHuoZl3MpBAJTBtq61VzsNHuTKIf
f24E3LcOsQwqnVQKLzcxSWqr5mUyeiHZS2H9CIbvBuiXt43MeQPsfQjuMJlDt1x8ybNQpyRqWzY5
Rhhn3Z3q7L53lx77c24Nfwf/tyCehDT80sTJruK4V5rRKyFAsE+f8+ZZyRYuo7mCAiyEv41IHjet
inTqfYyIwdvYpfYfPXSHZI2k34dxEx3QbtsqS+Cu2ZXxDIaLirSBF8LlyhKtMUd/wGhevrOM90N4
q1V/3r+jUmHy/U2G9WGOvjThDFm1Sk4ksul6lcBvVRZr271ZOK9ic+RIjtQH9RCAo3wmKclsmt5p
qgYnGJGVC7vCy+1xHYKFDdX3ppHto/rLX3gdchwIzkOs8ErUr2z0/we5OOlDgVvXS1QVcysC+EGV
SVcFf6y0bUZfaGScfJnTSi8ZxsoPlQqSK1aqq9Oo3xW69r2ulm71OXc4Nyr54Cp2akNrMTq0q00f
5Wu3+DGtDn++dedGJJ/rirrNJhsjlJHXKbwKIZq5b5uYSyBRQafLihwxNGvS5vmun48NA2ZenP2I
rXxdMpGY++u4XCgkze7XmR1pv8bUWWVqJmJP8agNn9Xio64+v72U2bhAoQ89HlqDsLiJ33AW31xK
qp1pvLx0u01UMI2vHro1GPaPVbbVUQGC9mxZ3mh2BxmyBIjtMGcpW11pWlY6iL14k/0tU36qA0KC
1bb+m/07syKlJYkLE8XJxBVK7bElR1WHJ8f+i9Bgn9mQfMFGKkT1R2wEwdfOrNfu8MtlfDMcy3U0
fND7x4XvNZc5MIakc1fo8IsZkj2rjXRjyrFn7LubYjMxWrbONtFGAIZXSLuAu4bUtlqXu+VZ0TnQ
GgOVv41LDgk3Cgci60hb1ggwAo32qYPnN8Eh+bJEjfJ6Ypz4c25LOsfOqmTgSlQoRENX0ELkP7t1
CY0OE1ZPS0PGs/XHM2vyHE9Yqn0Yl6zs/zj7juU4cmjLL0IE0gPbtGVZ9KS4QYiiCKQ3SIuvn1Oz
mKdmK5oxb9ktqdIBuO4YnYB70Id1GSq4emKOG4HxqMLtW1O9/yv89TWo/HnJL0FFsKX1iw5fUifq
9oqioM9qfzURMXtgzlOGy0PL/iZ4EhfqwsgTduPf5DZ/m6cwBgFa6OrCzBNUnH9u/nnjRi0DbkGc
JXjcp+Hx2sG7CrDXIlRHcfy+ffe3fOrKIEczGVZ7/6qK6eQtjdPhRSOgR7R6Z133zVP97dT88wpf
FqmwHFJ7LU5nXQMGUDw24mGQ+//ehn87v/68xpfFiWZo3ZGKAoQK6uVgvHgRVdTX0C75LhP45mm+
MmNpKZth8lC7Od7vpntp7Ztq/eaY/OaTfM1urLKU3eJsWAX6vdA3brf775d1feH/Wuj/88m/Ipwn
h+uRG/y+1Q9PjV8e1xKORszcjeX4YxrtPdLq/8UjAf7nwWrORQfG/XLy15Oxcsib463VLOSjCQ18
xf77qf7aI/7zGl9O4s11HdkBqg5havdAI/e5/DnvQZ6AuNlVj845eFUo0gDcBfHefMte+Nu6QNiB
bx+whtD7/rJ1u9lRrttjBVLx0g5PZAJLz/3mw313jevC+SM30BZ0JZtrKtXNKhXVs2WB5muW+L9f
5N/20p9Pcr2LP64SdBsny4YTwSJvDrk4+WPAXpfvyBH/fpar0smVbQq4H8j6X/qXeqCeqa5HHanm
cLHfemTwbPourf7LVOl6GWgbUR9OHuxrLVe4XeFNxL6G5/yeQGH1pOGtVV1UzKPms7qxnttUHenu
uxryL2NqOB2iPgXnC0a3/tc6SFEPVazTGly4sOP2J3/V0K8lCRA7U2T/6p5pXEDn9Dvu0r/PjqtU
GoBBV087FCtflmEw1ausbAyLFyeoUn8MxqjWwzc51l8v4lwFpIEvQEvmy04jVdlaG2cGGM1zuzz6
48N/r8C//j5KSMiuXz35viL+FyBDAoF2DDSM4CYNbGZLv4GZ/PUKAUN/7dq+Aj74n2vcGz3t86WH
5I0u3ucRqszN9k1I+vcpiy+BZBMMcQZC7dcvwQTfNrjEm8jM3qMPKaQFhZ075dnWPOkAxr2i/OYE
/Ev68M9LXp/6j52rZFUpOThwhUQmz4idSFvuu0Jda7uoUkM2mAOrbzvx3K70WOEIFvkUttN3e/vf
JwjuA+ZdaHBgWoaR2T/vw+AE8ZvKxsyWLOEm/ahCQ6ggICQW32Fr/i2shcEtuzqyImeCWebXoZbD
6lyY3JioMxAHW724scpotl76ejgqclv6VcgMYJTk47/X6DWj+GcQ/ed1v2SLw9hQp3fwrlvh71Bd
JDY/cdOEtjrUJdL/gaVD+f/dW/nnNb+cmRZbMIgEHC5qZR1b3pMdwKzb2hfkO23qv2wPvFT0VZyr
JgDYG//8gFsJxF9H8HA1n0O6vjjeNzv8L/MzPIp7JYbglIKC5JeEoGDGCkhfUQx0AfP6WeZR9SM4
QuC7gDh7P8RQb1ivR3OyhE5oH9bf/xvY8j9u4WvEXmfZIyV2TcTrIh4swFEpiJUWB1vg/b/Xiv2X
YPfn036l19s926rG9vHhPscTVJRj4YXiDG3XpL7B6AFgh3nHoBGMUWk7wI86NHB15RAJ+V/Ir173
y/+8+K90Ld84xpNmNZEO6L5xaGi1ZTy36TdPfA0B/9oef1zmejr+eRR5jc2HwjPRmq556N6DG3Eh
l/U1X+OrAHid0QdI8B+AdU5FCn4I2BH0ta4jaMVd/e3j/76d7+7mS3mgAuKNqsRZXHkCYvULpn8k
LNdDvagTJ98lHf99tX/hq9tqMHKEIXzkD/dbMIfltKENAUAJZtNt/U3v67+XlvMVDtQTd5k62JdE
sn9uUa8KYDW9/JvIAlj6X4+E//dB/wWB4IHCVqkHCjc371ESqETZPQ2NWs9V3SPJcEYnrDr9ODCM
/Z3q7Dv2Gro1LCpdb71b6uA0VdauF9256oHbG/TDKqr9ZtuPnEPzThU8lOOcVaY+g6zxtMp11yj1
o3fLLhw8dmzd0U7VWu/AETx3nYqbwcFAZuOhojTOOz/EeCgTNn232+FVoIkfKRsUUk5JbMZ5imlv
rLQl3YM9CDsyVpk625wZalJthofAN1Uii6GBdydNa7E8rBa/0z5MydqtObST92qxa00544BowEQB
E8eO56A+5wtKTgRZaPssVXCGxAW9EM/da2eB316NO6Vu+1JrciBjTUJp1B2tnYOjSvwJ8NqTZSfX
WeBWLyepyi7ye5gP102duA1L+745+E5zILm9RPY6X6AwcQQ6+m0cTRG3NnufGnKnc+u+hOhwuE7T
k+sUP8ay2E90THvVHqGSc9PQpo86+IrDxvx+splIhlbsa5qfDPFUNCjSRe4yP1l6/qiV/TE65GNS
3b3g+m6121PeEDAQB7pbuNxZo0m3wMzPcJ28tVvPDhtj3falX4e9EiT2KHh+ObNuFsccgCd8mXwB
BJcuA1jeLG0M6dZXmps3n/d3heqGpKS1n7RCP3ZrkxkCUKyyF5rV7Xy7daBlW8H4agD/FsIPnQIq
d+7y1COTYpW5YXQsQw2qbud0D7AJhnGP4915M0yWYCQ5RWu92SkAo0+wNa1D9EH6BOnrB6XsN/CO
Z8+FAa706RpaNj9uytKhKYdLseh9q5cRY7kg2WAIkTRivpnLec8XuQOh9hFms6lPhnvajanbzyci
yjP8jrNxNo+5A+f2wluydnBhHdMMRaQkZyGGSpluTBViMjOEKvfvMQNKgC1iCLTrbV73KYxXY4G4
tKtb89B16x0Ghy9Uyl3XeG3ojxUYG7l+KwJ2ge/Jceqcg1zgBD4bcxIdJ1Egt4dy7k/UGg+eW596
O1Ahm8sntZYSnXEP/weuqlTpsBhtYFRUl+LfPWtd3rjVFs9Vs2/Y8qjWlacrz2XYQOQvHEvx0arg
rrIHliB7PgF88oOvdtwU2+2Uu2+8Ew+B14SO6uBUOk+pK+qfjcs+/E4FYT6w+9kEN+WKjNCxmjWp
3UFmQVGYcB29rC+LU+1AxrPheR42Kr/DJ03pBE/63N9bXnDRRl4GQoAprseMuebdLa+ZO8b1xj9O
hd5CWdsvumtuUPDBE3JNpVOctCfzUDreq1bk16yDD1P3PwKIcKz4BKGgWzq3+Z2YvOOs3BLugENG
FE2Cvtj5rDtJ1rjhxKEq75LdYKqHAeJyYYWtHbK+AsinNB+Vu55cvrzNDQmi2Zs/CENUhQk2fMyM
3uuq5ZHT2zzk0j+Ovg+fnXVLbTPH3JbvW1Fkm8vhAWvuB4nDiM6+Ewre35fS/11oDmHFbvgosJy3
Vu6HBmNia4FRIhRPc3tf8no/eW0Ea4u95I+L5SPRH4kLSar64vhNZFXune7UjvdtkudWCpXGFOZR
sTI01DAxagEFWzo0VoM1NiSAPsl0bvI3I5ZLr/3Is9u0HHwktySydH/xqjVsWZD1xbrrnTHSeGmD
AVATf72dE+0F2ExTYtjOsZ821T2XxDpYPUQsVr63hAspJsR38mNb4AwAtOd94/wMeInwOMCcx7V3
JT5Fo4an0oDlX16odn9B62svQR/qW4BQJZ6x54jd7bif++LsCoytZFP84Egfiv4ScG+v9Phoj5B7
X+2kGtlOjcV9kUNOuOuOFmxx/KDKbAdnwDiFWpCnqqnTHNTUVpc6rINHwnQ8gbljrecS5KuhX0L0
e0IsuFQyKAnNnRsaCqGsbYROBT/Um4pxXqebCLIun85Kv01lvS+GOq1KeBSoMjLNSS8mI5Z1EAEY
DcrZt4ClsQqiBtSPFt9LpPPY0p+F3dwHs478YDso9VY7OmsLiJqN+lg7CjP7KaO6iUsLSAvdhSuk
+aquhrVRFxLrHjYQe6+EESmhcQBtgasO/WK5MfdXG25AXVLWPLTYpXF74GtEOksHXaqfHcI5oBH7
QNvh6ies+un6RTwFTzNvws76QI2XrHKMi/w8Te2b079AvOfWHz4gVZkCoYY+ABxdpgC4HYJZ9rH0
STw26LONOajfftbIHFyR376USQsD2rLr49rV8WKNdVgEv3L6antjQks/BDYjJPS2oGS35QcgMZPJ
XVJhq5uhPnEOW0D7qHNZhVYBnTsCzSAEFaNeOwdqSHM2535YFt2NpVH1KXrS7rpvcgb7nmZHivcB
w2hGq2ONbtagn/wFttIC8EAadV2RVk0VOwhP9fqkt+KzY82dtaWjn5a5F0uFEc6Uh4Sc1wmGnk2T
rh1iPlvzuOUPqrj49hYHvgp9LBdWPtvz5zog0cQHGoLyMvA3Q+CIQQ7lfLwmHoglkd1YEeN9RDms
n9lb1xfhysHc7M9qOvEcswe8LWZjbMoKdE1ZWJWvUKRMg3U3TTtbv6z0LudqV9p0V2zBZ6NBbLPG
eMn7Cxzlk8F7YeXvafFjFWQDxTXfzGyfqiDImP2qmyUEFBtgReu1Xqodm8ohDJzfAr9ClQMTsjcL
vGmB84j6LJwDnEusjfsJMjQwaQSSxQueJpqURR45wIWL9n3Nb2vxoMQj0ocK91zCrq/d3kvnXFlj
2AcPrnXZPC8k3RISse1y2B7pCUMkBuMjaGA4gxur8pVgvc1jEWruJC4VIdW3bv0opoO2G/Qwhgjc
e+gtHfOgTRrqZSBHPJuuiaHqgcmQNYdsPLHSSestKdsyYvShmH92+c4dnVQthx5OtvYtd0jWtzRc
8y5tqhecGXnv3F0vK5zPWcNTRGODjvaD6OzQz3UcKC8hVnGui/qosHEQnSNr+CzyEt/oMZC3ZFrC
Qq/Zev1aNsxlPD9y3SXs/cfZ/7UOECR0SVbmL2JtDhT7aSHts2ny/cpGFAkmDgIgi0t1x+rdBA5B
QH8LhAakTFHPVczIuqdTnQRchHnnJWbhWaDqzBbIP9sq2toJ+tTlTuN44osbTeXtSO+K8qU2R7au
CXV+8/6zntaDO6d9sW/9A2sJTGl2Xfeshkev++UuiWwoTtqkJpmTJ2LuQrSN4CEQNwgQBOQXC+dt
x+xwmc4mf/L4vvVigzkFnlmtn2y9LXgXDUtat5+44Qz6D7tR/By4eoNapCWhCM52xnkoAx0NeHOl
RkhKyBiRtduR7oezPhcGBjICqKr7zUeTdBx3ltWFvPF3A2zTsTpPdTWEbm7dBU1zIzoWa6s4yA4/
7Q/R1k87i1g7WmNOvlqX3suPcBU6LORNtPdr+YZqKbPHMSyogiwBlJJ9CVMetiI3qmJZ5QnOtQlr
XAdoTfhb7JEuqzqw+QMW+xC4kg/GvufNe6kuk65D5I8R61DeblWyFme462W5/2izH0Vx7/IfZPPi
DdL9dFXhwl+WognR2QzH8Ze00BnmUNgvXgYlIXx6nOXeBRHGUQ7icZWtJT6stQzRrOE4qzlchetk
KNrUrZaMCNAUCNK9soz7Fnk99hfd7NjQcj85xX01oM89NpkL8Mg2dBFrPFy1v2fzb9KIZNWAook6
HmVxEJ6TwD7+6K5TrG07ma7rC7UE6uOlHkOo8ex0AVnAuYqs/KQli4T62TIr8qp74SLfaJyIwQhu
MXkImNl+GscYijBZibdjt2BkET+yJ+dmpPbPfKnqcGzmeKVDoliZbZNInCJTY/NQdhXyUv7UM5DU
bZoJVGTG80+ew45r+zwWEucqSvgeEuXTrV0sibfIxJ26SBoe15V3nqcBMrlF6hUgCUDZRG6AAsnq
TtVW5qPXP51q3YYDIMAAj+0tkuObUOusG/AxEAAGC155GhGvholyUcUrF5GywHe1u1cPAZSWIhX1
lGhUC/VGk6luMoFxWVVbO8lIuo44YsRdd/0kQBhvGm66eZEY38m48eNhnbPSbeN5zuFXPsXdehkc
Z1+Xl6la0km/dFZ/md3XAU+xtlhsmkTuVXPet7Kt8kJ3zjMXy6ixnTe+oVOEfoY9ZTMzr57ZjiNa
zB5fs0GsCae347yiiurR/Vev3kDDoAfS1Zr2Pe6oETXizlEXVuoWsGxC2r7ZMu5NFRm7CxeMZ/nW
xzJYwZHOz5t97r32zPPq2PAxlJtMugAHu1gvTkWyydwspRdO+iQ3OMIuXmRWDFqc6lmVyJpVGxXs
Sdj1yQh9ocgOqfVK4IRQyN/b8gTfVeQch6Hn8eqfJmFQllydic2J9dCyGIL3Eecv/J5ihffVNpHq
fzHv90yXpC2qTKEqWuYzjNpx1L5L/+IxtpuaD/Qcb7TlRZONs4O4/Z47buaTDirDXpduJZgPc7Xz
TPvQmR6/37tprehN3eHwYULdFeOQEmgSi5YdHIvcOYG8LG6d0ICfjbYuMje/6mo5Ql0J+99H+mEt
O4/LB+qT3wQY44nPseW2vyYJHtMEJ0a5ECzecXRDELdvu4Hua2FS3ysS0U5HjG1+VNWswrqXGaQ4
DxWrQjXS2NR1Bp/AXV2UO7QwkHKjLmu7ctfl3kePmGwacSSAn7J2uuUb7BiUwEfvEQgL6uxXa3kK
xmq8Unxjt/MOrhkviKm7SiO77d3Yl1NazF16bScEBQzuW/1sKvfWxhQaSw7572bnWBbbW25ZQAxO
u9XvZDhvMuL9/NbbwPFwrz8GM6SReHWuRfCC+TgP7WL9dEX/6tc1pF64eoExZdho9ZtLqzxxrwSh
CxbfEQ5OnDsDOUx2dYsp8QX4MIGLNitckn2IIgj5JItgpzr3+kx44pb2yKT9BzGWd15Q7EtbP1fr
OES9i6pmdFuVCBrc1Mxq4NMqM5h+/zDGRVE0lg9B5fSQUh1avLg8odLcNmRuQ60dFbpT2UQzXasY
Xmu7jmgeWyhHK2/moV+jriWW8+bILQO1dt8OImzmZUcbeVINKsKlEq994F2EafeNWz/lRVcenHG+
G2fnbSPsdnHau3LSMAPw/SCeON9VQ4PWl383LmUe5osjE7vzp6xnXn22J2rFgRx6KNTNIpkolSlE
fJ8CG+5HlfcILg/09u0bvx0PW9C9E9Id9OocmN/dVD5W7+DDr7aug8gl1Us9VA+LBKRgsF7Ipp6V
296qZvnl5PSW+BAsrZitzz2gr3FnDU8K87BoQi4S9ga5tBe0O5+jf5aT9rcKZB+TtgTjZRjPEDeZ
M8zYbIAvq4ojMzF303ztvnHVJxYKxJC2EL1EBhKPeYNOgkuKaOFBGypl7JgWwZqCgfdcutMTzM9j
tnKYWMsmCL18/T3OAf5rcT6bfpvitZIakuToTZWzTlCLKBOqTbE7HTjzwcn5nOl1AwlIK37DxpY2
8AVpwEEaF6gz8yW/7zgogEnTbvaUeCX3ztoR3svU9ORxbR392UJFJ+wGBkBEF6x3Zhx4XLadl1Zd
sCV61Nu929RO0i+u2Q2B39xAwGiIfEo8BBXfuSsrG/zgnhRp063rXWsht1eM5Mcyhzpfi67ImzS5
/gyq3CLYF337ky7ifXJoH6p5GxsA7wInA7a+hyqIVy3Po2/oz7kpKNoNHvmgXKlHbI88pUGXx1OB
5N9tNcNVahPbW9dBbmNEkdMzP3M0JJKiVQ0Ocs/SPcy1xSB0UJHUnZpSIPwNKLQ9p4IxWWfA7PS3
cQfdXCtzRAfRUOE6e+EVFXqXeYCqk9Z7R/hWOm01x596ZYatKVNi98FJlQN6GrWo4kZ6flaPMBlG
QQoytqVr0LQbN4+VmMHdo7zYCaDR97nn3sGFZLyr8nH0E0T8fPlJbDl89pZbnIuhkyuSQ1OiMurG
yhueZsf1yos/LfXRz82a8Q0GGH3rBbugg23B2AiVNpaLOdwSOK846CAjWbp1JvMRLd0CM8lZqjxp
FzJENpQubl1X9XfbgEaSbbwBk7V8TtZO5B9dsLS3LbfIATSHpgsrbKrMzzsnZRQRHGw98A5ZToZD
YWqTErqijne7dV/0tUBa4vsJ2RaURRPN9/6VOr41xEptWWvo6RrE0BYV3phbUIjqehU7DvosZLGX
n9Qp/WfE0eEJaqq+hmzAgH9js8l203LT4oZs/riTk69oBAH94Safig7ZiKpu6kGUP8A5kRBrALj9
R7D1XVwwyNbRoCzOFRjSM2yyOEyCQqSqqxOzkhHkPEM359bOoTmID2SxwE8o3K15E+uANSaambf3
AeQfZMqQjbJ9iU3YxQ5rrSHpy67QIdQHJ0zzXMOdSFWGoIsE67hwqrRlUMkUzgkFl3MIgG2KqmHA
xp82kSwMPIE5kPSsejadvSkQ760Nxns4aws4VEf3aQMlyP3syuIimtZKXD64iSt5sNuAWQ3h8oJ+
E3yPywhJJEVXap2TorTRUKEYbG9BT8/arsmF1cJB2PJn5HYAIM2ye0FSvB21IeB8dL14sTEnCD0b
wiZTfg9BbB22WLlJK+FY0cu8CS2EMJhXOFWA8gECGTd6XjXIcQFJKlK3x9KdrZ3tKz+1nMLfCSAD
Mkk2VOvOPL/bagKb2SBYBYOmOyIo+6H5JA/21Ho4cwLv6Gvmh9w3wXmlBUfvAxTvApOVWM8BctSl
gKw99gg842yC8skPHoE/oJgZjigF1wmBHylE6i+Be+Cjj8nwYsoLWqDbbu5nCDIhSOvdtBJxIOsU
HFZwHy7KqVViNlP/ymsqsknx5bhsCz/NQStvrA4NNTEFXh7CkXl+kJgLY8xeusk8V9jUsBFB0i9f
zHhdOBbzokoM/bsYbPgJy3k4VfaypO3iiE8rl8Xd1JX8t8+Y2Zlh3i55MOobA9sQwHXrpQjnRbOM
io1nBcRTU1O4qwjRh4cA6FYw62Hiqn4C8sULr/iD4zBU3k3FdXXrb9TKGCeWG7W5lKlWLnL+0Ydk
gSencw+K/GUKUNuKsdgy2aNRVXn9HNPZL2+0W7SvoKrIF58CRRYKKADf+RuB0i10KU8GWIakspo+
ZWWJmqtwVHNTb5JkFVHmySVKZN3M4AqDEyUZcVjlVygT3YG5CfYDgtHtZEZrb8040Xunz5B+qoPD
9KrRrVjyi5+jooBC9HZr4e39bLEVf2CGCwXzRbKYY/3H4M63e+F24rJiOp/AmYTC43QJvHvtWGjv
gr10ob0U0aSoOgD5WMLF06g2JDXrXnKB7Eisxo82tFgA88cAq2vn5bK2wUO1QowVU9rFevaUMDCi
VsPmHxZsyPyuENTfYbjQt+mWS0puNq8q80PXUDtEM3z+LIzLW3TxckHRjKuc33KR7X6V6CiFheD1
ZbUZMiXptiTaYMYes8ayPq2yUCj+u4JuofaH7nMOJvasusC+1XODTv80XHuxxGHRNTO7tSFPj6a6
N7oceBpnzogsygRkzuWkDNoZiqxeuUOuvKB/CD1qTDhyaz4uYESdl5JdCxlnnT67xfB94cyg9lWB
XmDMi+VFFRQOAmPYvYsm0j061POBtBu5IPC2UV6140+iXQ7BKsI/+5H7oeUMKhod2L1UunW8Xeda
/W4ANeFgo5EQ2xaRKBKXUcQK2kJ7RSAbSVcchXClmdZnMxXWaWNbcW/M4n0sHhqQRtuA+lqliFur
08eRayce1api45ctmrNVh3Z2IBM6tAXqjJKnk+0VO0UdiWYB9mvazoVGrkrWOkY/0Q/FJuqs7+hw
kXz1QyA+q3spJ8x9VoFmgXHGILVF2T3qBY3Q0FuhKF+z3k0cRfST10j0T6ZgQAHHoCM+Gpn2dEKG
Oi8tJh+eXljslE0fUuNul2qyggT98CKp6ADQwmj8Lazt1UENvjkHw9atveaHIioL4yPc5Nq7+HJ2
Xp3e64qonZrhBN3nJcJUFw0+eJaqj8oSEjNk17aPBGzGe8/XMWydd/ZonZVf3lfB+tSQ9bGvAanr
awcnO9Mp7doH5G4pAHIqmqT6yRoUQ7zjH3xjJvbzft/1PrqRjvzF5drGOVkeRkLx4AVGmTYh96T3
fZD25jt/nd3Y1VaHHKZGTmEv+8l4c1Z37NXiK7T3FxTm+dDw2J9yc5A1qt3FRVZKuLmDVsiLlPpT
s+D3PPIxgsBrppamiOa8vWCK6iewjIlMCWhEsJq4FCPqdYP+WYMV3lL7OFbINPn06xr1w0UWHxVp
H7mZzv7Y/OzYtoWVlbthm7tPU+58dt7qhYVdvNX2NkSO9nFoT3aTQAQ4pbqUezH3mIHOZQYljA/o
xcPLzleJKqyHqt8Sywlw9kws4YXHE4OEJDXDuoTdpB+bvrhldbuzW9cKLd1eGs+5NYX049wSJpks
vIIRlYDFyveWiYO3WRJDQ4SNdi0/196DlHdF3ioo90StI09oQUC1oavabFWeHzaCfWwabtkTFELd
4cFRWD92oaA2vgaPneS7ScEhQAnAdNy8/8CM+6aHKASeH1MQIchjvzjoDRD7p1e6r54C7Esbde9i
RpQsHFF1lqOVctPthnnZuzrngPqwOrRmma3QG99cg8Z77n3y0uMpX1XSo+Pj+yRIe4axM1gWMtRE
HlTlgoQj1WNVjr+beoSPsScwiKmwiekypNDH3NWueB+s8ZVV5H0w29Vvnt8Fbgto0UQB7iEei1Et
Pgs6YTfONG7Wq8VnaUiseqPCKjfwuW0EsqAcMoQrOixcB3UCATGBFKt8gpGGSbgrg8zY3mXzEdcM
M7e5hd7uSt5XVz6VGHYuA4ouBaO4MA9ks8Pux+ps0LCYq/zWabYftUtOiEroqvbL+zLmz3PFAFrI
7fdym1+shdvh2G0/lXJvqV/hr0n50BEahL01DphIcB5rpnYz0wdIdtkx2jcY5RovQra0rxeU1HVZ
aYy76GGgQ4YK/0ao9Wc7rL9G1PaJCtwqmSR67rJDBe3MImT1dBEVCLElVR9YVT4m2hYNW6d7GMoG
/XIok4UqQJHBIIKEjsVtYbPUdfX7Bh2EGl2TwuF7ketoEuXBY/L/sHcm2XFrSbadSqzo4yXqIldG
NhzwkrVIUZQ6WBRFoa5rjOvP4E/sbyhePjkhJJGh7H71tJyk+a3s2jU7ds5WySQnH6Sr0Qdllrod
yVMzHxwzbK6UDLIShDrahESnOoZfirY4RoqXAOhIyGa60U5zOycXin1TyvugSA6+9Tn2SApIZXIX
CkXKK/XzKOhbL8sv+rLe0iZ/FKrqU8jTvFKGvVrUn7TBJGJlg2TJRG9QxR89zRAcb8AZT+4xMpud
rLq3qm99UdxPsdFdi4Num156lSSgOCVdIkMy9mxpeHpJdvKkuO1LDmTVbz2/yTd6NOWYc+FGT/WP
Y+l/ChsvdrQKRmRpmxbGJqnM1yg1S8eKhB3SHhbJYO05yoP0MuQSdUXtc6I9GtVzHXVkHOXbQetj
u6XzRmJaIwPvlJSPbl/Y4K03YtFuSnKxWVVC8SUbj2ZTd3ukvT9FIzaklDRVLX/rku7FdbVrQx8C
p27cD3FefhHJQG6E0iXX6qrQW3fi1tNcRGXFMTrKo/IkCBR54+LCB9gD37cBnVgsKbYSD18rMd6G
efDBaFptgxZKQFqmOypp9yrBzLJpGped1MU4J+O77gPB9w2SCY0BSEk3ELVVh+sxS+7NyvR25VhQ
zajkyuGhc4kYwPeQIAq0g/vEI+Wi5ZWETl3WOBZvWtvwx1e51Br+dPBcc4lLEupSAIdlgnT2cfUx
dMlPaXUjbwwP1JAeux01M2Gg3prtXZ5Lm0Hpr2DqzSnPknLMOu86VCowMW6lbMDBXOe5d0L+lgTS
eFshTen1xj7qkK/TKhemG9+1toMlXySUE3F0GjgE+PBkbXwIA1Hbmq78nI2N54xG8JiEvHM6XSIv
7gUUCNWm2gXq8NErCQTzUXV3plK9RkZMTbGTWif3qJzyPov2TUqnnDUQi3J/vMqDdF+SQnCYVfJ1
4SDZQ2x+q2vvqzcosd001jGqU4EaWyld6O3o2sgmrnUQ/WBc/e/RhMqPpskzNGGmxqHQW8WEFiVx
N9E14JwnXTFlQ0pr3x79H9j6wukc6yRdIGqtXHqn+KJ7yh7GL7ktHL3aTu21fq0FnPPEfA98lUo0
WpEzDLDU+BOX9wBMVn9SyBsR7W1k6bodvRX83SLI78zQDPjbV2kTcrdPeFzaZ+SjBeap71ZQ/Wuj
Ud5CNvHdoq81IAmJ2ndy+ayGIKzU73HiraAx10YzQQ3PVnMURqUbVLC/U3FsTJ5IzjnIHP7OnNFN
B+ebRgvGnPWtCEYuSBFgOEHUayoUFKI1R4/X5GkWceBnZqbBng1GMtJGyStj6vPoL9Gq3ir76igf
wv37CNYFPl1ZRv7hr+HMANNZLlWp22PHujf3qJJSs/gmbYJt9FG85zrqD0A0gNGm27bYyLsYZZjq
kH9cA9IuoUAt0bRgsZ34LOewbUX3vagnVrI1vW6uqbmapFnGdAU9vLATIVSH/5sGDVVRf8Cpz+aU
dOsYwiNAn5OlIkTW1IewMK8VvyCg1/rv78/sUqcOBCYikFc6kUjRzvZ9lntdkg/0pkELc9kBpD0o
TvEn9WH+aL6Mjz3KScLKGBcOgaJNbQt0XEP6b0xzcDZGweyk3p064sDfH4U6vWklKGhLaaXxTpl6
LWau842dCax8ZseinZzMKcwmJQnzwqab9cFEI5L0e0mzskktBNfpfkMjioNPuuBqcOoP6am+UPbp
NVgkwnCI4ywn274/7YvjZ21/9E3L0Lu8/V6DVwujqYB7zYgE/OwLtO+U5taorhf268QHQEctOSSR
Rpy3VrSgyMxApctsSO9N5VuZfnh/FGt/f+bKFEKG1kMP2a7c7s4dii+mARTqfRvLM/VzDNPnZyuo
giQ3Ep4R9hB9Qqw6Tf2NuyaPttA8CYvP2UTNtmPiQ/MbkNq1eQfml6FqT4ru/SayK6Bhjn4jU0+y
pwbo7FY+FNJ2OKy5lh+teL/sVDgPkM02oXJQZ+McgAX7LjeDrdx03/3bFgDgtx/3OnbbcmM+lRdw
yaUOGNqVvsrFVTyzPBv8UAnS2Ac0xNLj/tVzk0+DsdbQbkyxwK+jQ5pNRTAVko+ZDUMVAyPwA/ou
6k6iTgHorWrU4ESaXHrKikI+tUqp7XKgdFdjLhJa8bzbeJHo2cagdU4W5S+pK/qvpOwo7o3KrUah
dF8NaeOQcydS1oCEeIlUXyU5qDZ3kMqDoAjoVNcm3TSkvhLb4pP9UMb+FTW/+EmNZPVALqMHotJo
H0LkEYEy9bw2/VJ4SCAesSOhKw5xppsf80TPdkBK6c5oBLSHzco4KomCkt5YSBeZmWeEtBQFgyrL
d1Lod1M5q7FTLUKRVYJYWigowrXwIX1CeivfANqprtI+E/eNEZaHvNSkq1T3a2eg7A32XbW2el6O
W1HuO21TeRWAkVbTtkCz1Z1UFu7VmMrCyRfT7lR5ceE0sq7sfuPoqT8XbeY8qzRPoLOhFdbzbkb1
Ygyu/GCNdXda+Pc2xqxTxmqhX6UXloa9K+Om26rPu2jrnSzb+IIeD+KEdOUf2tB5f2BrRmcNMdmo
RsWYYbQp0H9x003RgTVyL13j8/uGlh3Lzyn88fm591I6PwcaDB/H0VC3o7+VHIKWq/xCvsleSNYO
W1XeqAf2+8a6D2l4WvMrC904Co2kcGBz2Wh0XL51n66VGVlIqow2LyT8yABK9SsPQcelKL3a+rMQ
Db4xNrvVyg7irx8cEsOphU7Ou5rkX8TDmjdZdFjILkuUOqD5nk+qpAalknQsX5Z/l6i86+Sj31+3
RQu6RgOcbJmo8c1mrQvrvjMmQpiGkrw8RHY/rLEPLe7BMxOzuQpjOfIoDhHlyb6N17V5yjpDi1Le
Suz8I5b45YjBF4WYG7pK5rwVV/K7nryEDM/RKJl7zfcBIPh9cEyLRLKzspH2lqD7F4QkgkMWQrwJ
Fal4aFtdvWpDbY1ueHlqf36b6fOzE+FHGg0+8hSTqNlmGB/0au10L0YMcAta9HHphM8ztyUVSWd0
gQIXwTgqm14t97QfmZtA/J1AHamqvwzNfJebdWIWxxjS2YR1605J613aBWC7qs37G3JtTDOPJSdp
bYWBBq/YWO4Ink+xJDpojKzEy9LiCTYgmDOnvQ8N09vVqY1EbJoKO9VWiG3zVN94F9NrYAS3eMEx
sCXbU5x+y/vLRjDrN1IKPEEMKpgGzcyQQL01n8eIcPQDNBKjatyUiXunmdGu74Wtzv33/owusAeh
e8HLA+k0gwaG+WOuowrrj4E+DbV5zHfJftx7t/QJbL1VVdGlPX9uarYjtVCuxzZgWAahiKY+jf1K
CLfAm8VggKvTtcxtA9/D24nTSk83kumdg2rrA+UvFi9AMnISTQ0fZcAClzHqW8lKR/bS5XJudeYm
mwzBUogxiVlbkKXC2B/zRvg6JMO1VuY3ppis0AYunYJze7Pt4TaSDmftdOBaIAiNPoVrkMCvqSEu
uWYepZAE6pTsfxFPM6K+SQhhiXvGwNo0fgRWMT75OW3LzXj//jZc3BpntqbvcuYOEWbu9EGbpjAG
4RQHG2utbV5aMzHbfYPou52e4f/pAXruHo3deLDsbqe/+B+QfN55zpqL/292488JnDnGOgFZquZY
VPfWoXjsH+L7/KBuzI2xNW+q20m31FwJJNcGOXOQfZzrZptaA3DB6LKkaUS16hWPsbz7YFeTyP1A
4jM7Y65QiWLks/vc1nXM/Hkke12V6UrosXimDBPlPljKJ4aAtxtCrjS1db14tKWostX6i948BGFo
G6kFSCTa/cbuM6Hp0PB/qInMDjAMKoVb57j7qB63kRwdQ8tfobdeHM+ZidmZHaJqKIuJnTBuJVBk
hROB6mnofNG8ne5rv3FPgp/5a0DK29nTMjcwx5Z4WwBqXlACz5UrK/3X6VOUcyPTXjw/s6KVSm1K
CNPFEnA7GXLcu//dusw2geeLXTX4uHPaZugjgy7hX9cN5cI4m6iZ3ylkN/Uzg/CzkbO9l18lkuIo
4cv7w1h0pJwVTYK42ICA6O1EVYPkx03B2ut1QEvTlaE021h/cNdYVxdPpqUZJhcfXkecDcYHj6k3
Agvi09vFU39vVSCUxX77O8P5aWbmSEWQDW0wcQBavroJwqeGyL2p7oK1a2552n7amU1brvZmYE38
rn4cnEyeBol03+n5PiUd/K+PCBYjsJDEWpDCz/aZagqtJhfTPvNpDO0/ihJUioa5UdQV97x4CZ1b
mi2RUUitlmTccxTujkK2UQ7eK1wNx+o4HEubTpJts+JIl26Ec4vz1WqMIq9EibHl4V0EGYXZrfG6
Lfk2enIof0mWBd3v7EZIfbPWe5MNAXUiVAuaI1uPUfEgdtYuWdsUS3v83NbMVfdSq/dAkEiUJK9q
8NREBFzZ1/e3w+LFfW5k5qyTYKzc2CTy0e6j6+4aroGjJtpwsyh71BwuIgd6g6P5O8lw1LPRvacC
Qe/RbKVUaxBciAx4sJUIFPVVuAOnC1xTqne/Mz4JtWRyB5IqmjNLslqKIbDPSdeHfpgTPYeH4OQ7
2rWyH+3maO6SG+32fZuL2/DM5Owwu7nommDueOdnACPbuLbVSHp434Y8/ZH5E984MzKLfpqGRrna
IODynvNjtp24c9qdeuppatp0H30nsKVTe0ELzL22H6DQjXb0nZ0UqLYhnjkUK9toQWqAzMzPrzPn
F5NoDhmilKRT7dA6WTo6HXh3wr16Uu3Cdo8lAJOv/Yf00YKNcOL0bC7BMlCA2cgb/nt8f3IWD87Z
l5kdnKIep4YTFgA0QroRk/quri1EI7Pg8X1DS29n2MXlHxyI1NNmixAYvlrBRMH10ERs46z/0KUq
OIRwPBaaC7eFTE80DWbgtT68b3kxxXNmes4X24xBoRoKpruTuVec4ATYW9u6N3Rv79zrNfmXRbf3
c6DabEbJfRcK5DKEdLLkWDRJG9pdHZSbdlDouly7ORb39pm1mU+C9UJPUM0mpDvoe9hHLrrH6AJK
Wie6cg8Qnz3HH4ZL/eBv1d8gF1LOZ3UWTKaqPrZxR3Qsju63QpQu8z7feZC1vL96ixsUpmKIp3Wq
y/N0ZpM3WT4kDFAsrJsEThy5BHVtrJV5lq9gBW0sY8oFS9Zs2TrNTGq4IHmV3cEQuq32rtOetOvC
AXR/SnbG7bji+uRF33dmcbZ0RarRqzFZxAWcjJvmeXwZvmtPo0PVFVoWmiA2JVQxjyA7UCj/2G+B
oyKtRtvqSiywOMVnX2S2kmUA/lPwuWGAj9OxoDh61G5QMVpZyaXAjRD0rxme5uPsYeB6QtVEBQej
raFdggCvMKxTXEpbd03NZW1mpwGfWWoiV9IEhHbtJCw3NT1qevL0/q6Upjn55U45G8wsYqtK1QX2
y53S74pH2R6u2gttq29Ale5+SFuubJbFY64oFKlhuSADORtRAng5K2kosBNv3KYU5brkULfexhqr
bWLle5MGjvdH+N9sz58mZyPMqAJNPS08T64AtH5Tt97B2GWnSQen2+2zU30AfbpVL8MDzZW3ya6+
C3b/uhgOV6ViTOz9BIhI1rxdyFwDAO6qeO7Mcnc1NUE56lc86PJe+WlimvmzvVJooNf1qdKgD/rU
gbEZtHplKtdMzK++3rCQAwPOwW1wMCPxAnWo/furtZivpU6sUvghx4m6xtthaFYtgQ43iE1vWsc7
pE771fpo7OFff12DGy0O56epefziei2SwYGJ31K/Qd0UNOaKP1r2xWcWZr64l+I+8TV8fmdLT9JO
uxwPvuNdjicYF+z+Y7DTnPenb9EDThKqpsHU6eLMoEDjWu41eEAJmg6Z1v8K4h2RhsD3zSzFQCAC
6S8nfw9MavYiygtRCaOIBwRN6LXxQk+fET2F7UlSoORpv9Zr9eOlYZ3bmw0r11TPLNrpwRKAFG2U
+DJMws/ATQ/vj2vxZXRuaHaVVXBLDeFILNDZ8FcCrwc3pB/zrfcg2XCu28MGBfffubbA7aAnNOX0
4SR9u+XNQcqHbAyJjMccSqG7QM63xfDtt4ZGq5yKprCkzz1vCnXQ0NOoB/Kkb/ayLW+lA/xKG+kU
XJo35pPyWO7XTtjyuv20OXO9PQTROfg6grpRfqaH6+DKLZ1n0dq2X4S3meJPQzP/GmuSaw7tj4Mm
2o2+yU7uMSDvINi09SOnoGyTm+br2sItH4OfVmcuVzMzT+6nlDt6d4i4/hcscq0Qvhj3n49u5hPD
mjbjuvPgu6ZZyPFccOFCOdCFCKER6lritoCExteSUwG5WS8Ep1gR/Y3c9CsZ0ZXlnKfG66YpzDzi
dOQS1CQ1rDmvffvw/j5dmdO5LkDheSMoIg5DeKyPE2VsuTVO6zq1i675bE7n+gBeDKVRAT0TCtsT
QS29j077aSQ/4H2WN/6Pt/X7A1u6beBw1iVRlTRRnPtM1St8RR4m15K7tJb0G01fia2WLQC+0pUJ
RDtPe3RtCn+iSZBRV1dx+JTnv5NHRBjqLwOz/e6bTeEPAvd/VRqbUrgBuArJwdc0X9lnywOxVJPk
NS+meWkfYo9RLyTyN0AU7IAU2PA7mXdT+mlhNpIY4pgiVDhRY2siuuJmt24pbt9f8KVnwrmN2akN
eq1LSPGT360mUD+9DlqaNfCghQexi1ZK+otRLj0KAHPg4p3u5LeXSCAllaTQo2/7l80WTiXF37a3
seM76rGwp9RQ+Eh3Iu5fstPtVNX395YzvjaHNXL+ZV8sWwaKAKZKZXXmi4UmkqUsn07wpUTj2PcU
oLHruLvhCRyKM55g7NoDKliJTacVm79jTBXtMl7Wmm7ps6vG1XQ/tmLaFOQ+2Anqx1KC7G74Vvje
VezXdq1VzvvLu+SoyAWjujCVPcQ5iCGrY2AMNJza9G28iG1me9DzFOFLW01MjzGULiUcXd/fN7rk
gc+Nzl64o5QhAdOwygWkQv1LEDyLxsP7JqblmU/kuYnpcJ69I8q4ACKUYUI2fWEjNcZtLlqPYq4/
FJIXQsa2puu6PCZV5fqGYu8XnFcGv4wQ6MSoLR1FQe/fiqZ3I9OA+P64Fo4j20OCGgm6d7pZZtuy
Rm/MUgbUEAyzvhDpxgOX70RysVPF34DxYIpoDsyQQo/+bC+KoVz4RtEDg23hYJCijax0NgQxK1H4
4ogknpQoMBgUkWdxY61C5JiXbPk6C45G2V2Ekg8xrLcvtHDFIy+skcrcKUSn0+tiDjzJE7XVhIAR
GWb5kDc+2grmpa6Vj7+xRmdmZiPyBq311Ip2Fivz7FqEIhlS4lbZa3K3shsWrhgGZIILMumcwWu8
3eVAhpNWCOEWMbxntXsI00/vj2R5wn7+/Znz13N31FuwxnanahZ0u0nyOUiFzk5R8cv/V2OR5koU
fewmkhCzs03jKZIuev3+N8aCio2mc71ABjFblYwMaW0IxmjrKOYVruZU1d2EInzfyoI/5aX804r8
dkWaDnnnNEA+4AdtXwy5lprQY25Fya0Qxp+CiVU+NY2tSsbofctLN9Yb0zOvOsh6BvkfpieZUoFH
n7cVtqYA1GmjbiQ7v673gdOGW23F1S4F9iriIZI8yadoyPa9HTMwp8jtlUi0o0f1NCF2Its90O+M
MML/QEhvcU+iyKNP4HxVmvceAHOSo9gKpwbD8MGHKeyDbuc3/n19apzBgVpU+r0nIEP8aXTmC7VQ
EwuhrJFJUT9L3aOWQRUbvLy/gItbh8sfCXW6KujcejuNJPgqvfZgCkyEemd51xpUo5BOdiUE+vpD
0FlOGe3fN7noe2ncIs6WiSPnt4kZjmIluigfjZlpa1BPuOKjGSB0Td/v+5YWV+3M0myPVF0lgmFH
Jwj6rY0ay5CIZntxWEO5Llz7U6X0rwHN5nDICkWJaHOjyedTDcPsCDd0AN+ppuwkd016ZXH2LIQW
ACUgwDLHKgdWKidxWBKsts2pDWvSHYKj9Hc15JTvz96inz+zNH1+Fs2EjSplRcnWgDzGbmqaCZO7
9y0sH+IzE9MCnpmoy5bk9RRYpJf1peKMh/wAHTjpIkjA92vR9dJuAP8J843EIw8t3Zkxpax7aBmJ
OpP8WHZPUdTuDGDPK2NaOlHnZmbT1nelBqV0S2jhdFsD1LMNJyYM7Jv0YN7gngjjoZfZDZwzB7IZ
+33zS3tRkhA00yUezAz17SCttigyBkq0kRQRdL9hu5FF47mw0itTh+/Da4TfiG/OLc4unzSNo4q0
PC2fvn/wYxgUe2VbecUKknZ59X4ObLZ6ELJZ8GlyyMQ2hrTvdUzuLe93Dtf5WGZrlzdiKwsxY8nS
/aB8SswLIbmoIBV9f5GWMigkEn8OZrbvBe4Tgk8GU+/MO42tQd/aRrDj742j2NqjfKggZHV+x6gs
0T0nogBHKPp2a1SwdPhj8uOqps1seIQU2PauPPhR6fXcmLtwC3f1yqotnnCQJH8ZnblgUUhTgJVc
0+ExKWxtV+1NZ9zLL+m1Zudgmt4f44JzBKVF7kMi3DJ+bdXtVTk3G2LtDL7rRmiOQ14Dc8u3PWxS
75uatsLsrcedifYVLyKqBfODpqRKk1sImBBrl5uk/aS3K0WphQ2PARqPp/KbSgHs7XLR+5dUSkkX
fJG/5M0hk2E3NVdSH8uDMDXFIqyRIRB4a4NcZ5BYhYmQnhZe9UF1kY7WintY2gEaTczs90mKHZDF
WxtDo1WpWtMSXj8pT/VROlhb5U59+aFTvVsrGy0OiLgCVUXJkH5pS+pTWJvyKSpswwReHEgMlZUd
vbjFLEQL8PGUcH65f1MLErmao2tA+lr6115aObV0yIyVu3Fmh65uVEum/uep5qn9spWlyhSHJk8r
W4E+2b9vlE9BeVOhlfX+Nv7RqHW2j3+xM83o2RXsKhlQ0AQ70n302DrwH28liGud6ATZ7Oepoxdy
zH0GG+sH+VJ3nW7dM812+i9fYeYNa73KpVYMYT9TH83wuoo+qs1KfndeG/3FxjTdZ8NEB0Ub8qCo
bAhdLnj7f46qQtrQhCpAOGWIva3l3qUuJNejQP5fE5qVh9Ic8fXLF5h536CLfG1U+9KOj+K+RyA7
Q4DItrbZXneg/pyKmh/qbYf/j7fDBbpEtB2EEA6shwg/0uW/LjmNgTwtCBHmrkuGPyHOp60VHs2T
fFI/tLth21xHW+E6sOtteAOVbL2Vd1G+UXnQrTb7zLkq/jkXUyVNJhib0jxvFwOu4VjroA6l36K8
NG54rtrVXv2sHYYtDd0oaSeX0lY7TVpvYF/3xa47lLv39700XTy/TAK91papgXOkgPj2O0SlJAvi
6Fc8XEW7e5SccCfY0cVEmKE77Ta6VbYTBlAXN2uVvZmP+ufoJ58uk7cjZzcbvQVPLOqGEBUbvfhR
HkCHecWaCvUsDJzb+KGKebbdUxPKET1Dz0s2uy3mKGb7Nsx0UC6+Kt4/b5F/e+n/3XuFwzYevCyt
/vM/+P8LQKsy8Px69t//vApeyqxCnvA/pl/768fe/tJ/3uSv6X1dvr7WV8/5/Cff/CJ//0/7znP9
/OY/27QO6uGueS2HD69VE9c/jPBNp5/8n374t9cff+VhyF//8ffnb0mQOkFV83yu//7nR8dv//g7
V+JULfi3cwt/fnz9nPCbH4Lsb/vyOf32+rdv2d+uIVJ9Xfj91+eq/sffBUX5A21r0MMyqSDygSJX
Yff6z4/MPzQqXMhTU8OeegpT/pQ//c4fpsYhgYFOpPw1Pfj+/rcK6Z/pM/0PMvbIB1skMkktWRQu
/uuLvlm0n4v4t7RJbrMgrat//H22ZeBTkcBlAfolJa/zQprFAqmvBWba619870KHdo9q2AZ+fsh+
AkeyHs8m6U/b57ZmbyRsUWKjAGBOEQ6drjNnGEPXmDWV/gUAlY2cxd2g7AsRZJEkbwBA43UgBzSQ
3Hjf6jwU0WWZFh5qHD8ubvDUs8eRMBQtajnJd1gk411+W+3TehNvhl2Ft6Ndcw1PqPwIBs6dDAYt
FM0tcn8Tatuc3TpDEqsZsXjA8bOQDQs85n4rjLlZ71vLzS+Urh1voolTGS43Cqpi0NWQvmf0nUv0
PgFcEzP1oIyp9gWKmOIqrdrQO0QtvUiUTISTFIRGs4GPu/8kQB59QIoQxbJoMD6aWhhNHJZR+C3p
0Y6oArfMbCHVaMxo46yvnMwXrGajCwPtxT2qjMZ+6tiRNkUpthDLCxIkuqocITnQtEEnb1porHdh
XDfKRoIR53OG/B6A8FTUn6DDNlK0i6BrHyCQ3441GhB2nRv5JyWLhEdhUMLPTS+CuGbG7rqy7MxH
SfTQWSzjnFbgcFD9uwrWTX3TGYhy+NEgTiAc1zhWQtfQEaFWbWCjjNHd6H4qXiBRnzqlQKp7bEYk
Q0a6mdCUiCzawhJzTK1NxR2nQstc+Fd1XUoDXaWZinZPHumHqGseMxSb0DaS+/iTEIvJtSCniYq7
bOljN2oDmkOx9cWPpQWDc0GgL+xglwYVPQpwb+opvLtF07lXmWiWHJg0KLYVbH9P/hAJd1KS6C9j
0VbyUSDEvu4yg+9YUTlBOKRM6+vWl4C6j92Q7AFSjdcBsqNVkdYOUlLjZaTBUWn7ZZ4+6JZbPxRV
1sNSFbYhBEBwC2/wCPDxGGIEOqOM2qtwpB2l12XUipSiRj3LbJJsS1vR8KCojfzSmHJwJ3lqj5Ar
hQc5KdN9W+TjPXbreCu7yIg5YoloGoMOSYkMYxCoDrTibfrB6z3rSpe6NN7WQqwCj6+h4N+jklJ0
26FnKmuQeyY0l2HqXwi1lz9WWqnq20IcY5rYSrf9FIZV9Dr2IYFFmSaQQ1edX135pJi+o3zS5tus
RgHNCIoXRU2LT6qvhnuV4tYV+oeTMFtgRBeaaDxGpQVFZZYhXZbAuHn0vT58yqSsu4u1iIbeQGiv
PM6Ue12UjXXZB0X4kDQDJK0QTrZXfl/311BI53BjlxriXLlQCVsUgLRXBDpLR8kVZFk8A2lmqpOb
yBKRoMqS+Du/g1D6qEMSv/eH1FXLbd+j7HEXqCFc8uqIgIYktf5LByGli0sbfSA0oWs8911R3dbo
L3yJsgSW+sobrOhQmvBS16GQ3FpqLz+wBXLKukrhP0UwG9/CM9t90qHHLDY0baUPESiu+5EO4q/o
Y4qXVOgQpURwbThZuTlWTj9aQm+rY6ofkzBXPyduO0I+TY0VkIHK3rQNuRoGpxf6ct/WBpJEY29m
qYOGWeryI/k4OMXQZVehgZyS2+rJhSgOJOR8VEC0zoCUVFDzbis2Qfycu42QUJSHgzQf9exjYVVS
tmncjOw4nFWk/aGYdprcr24tmXOUx6m3L9NQ25ueJF+2YaheqIJaX8uxPnrIYijo4ZmDdVuqkvsU
Q4oP1U1eHCqPIoKWVM22Vj03gPBTnwIYOP9PEXojrU3mMEefNEOKg3bQb4KHkmLXpeVTr5fZRw/5
7WwTRXl2YQWm8N3yZaSpuB00pFa6/rruhxo9s853r/NBgXpGVkphr9Zu8xCBEdmrftR/a4ZAO6Xw
2Tykmd7tZUPKENsT9XrXe6p8m+lGcTAaiwZHI8wv/WAY75QU/l3DMoSNXBT5fcYyX0RN2FzXiYWG
oVYLL0UnCfsEXRGeAB37tkuC28KUqVsoRXxv4p9fylEoPvA0q+1IbsdTnMDtrAyJtNG9Tv2mhkmz
72LPvakSsyVEzUzl3qsj/0OrSNml5nc6KtEdEoFyiFir5StbXfURWYCC1z2EkR6pm07w/X0yVsiN
emXZ89KrAjyv6Wan2HCLXQSn9yfJp+Tmwfp9o+aRd59YCVooQp1XJRvCRJQE/QrjVu604GsedSXv
BrdVjkQXcKELiQXHcyW7hwr9j4vULdpTIcHsnqeFdUj0clRsvFUFXVWeCQezyFECElQe7bx7hWML
Q/jO05K63JauheZ1UuXWY0xOP9mQ/UkQXoyqEgXWibwF0iLBuhzGTHkyUca4qkylRl0ioNEEZu/G
9Qm2h+bUGGZ3UsrB/94NLRJFpBSjuz6OFM1Whhwp1+lS1FDpVIbvgRa4TyOh6JVWa+iSwAAO76tY
qfWHyuraY5ihZ5CGffJpjCelwVLBkdl1n5qZTY9tYDlBWboUYFsz+ZKpHRy8uevpV1rrNocYNFPh
1LVWavtKCYPymEkB2LShq0hq+oKpChciiSt1YyhB8f39OGj+3gZPzaOLf5SkdYPsz9unT+uHidlH
5vcW9mXdtaD2/hKmxj9znP//UfB3i9Ad0MDZnE8Pj7fPgiz99n//Txo8nz8G/vq9P58DmvUHpG06
pUveA1RoFV4afz4HdP2PiY3OABtDGojSHB/914vA+IPsEwhlwwCpo4imdvYikJQ/+EyhA59HrQEx
lPSvvAjIaM1eyQpWoJMgCcXTA+emzh4FZt2W6ajIkUOg2wLX8RTCuo6CWpA3Ryhk6K3ogmD4LGtS
fO0h7UmVDcBoK9Esq5XjJ4Cl3VVrogymKWH9IkXlgBKi3m/LPKu3SlrGEN2TiAlL3P5Gk2vXrhQY
9H0dAbAcJ+AJ5k7jQ9ukyrwvkT790CTGpFGgB0Dockmv70raZo9U1Y1no/OoPcgB0Dcx0faSHgHZ
0tN4RzToHROoaHY9aiJOnZSGHVCvv5y0NdSNq8nDFf6stotRI3hMSJpcmYmOkmXcavfwepMitxrt
oCixuRcSyoG27mrpg+d3xrNbpBWEZ14XfjERYN4JVlR98jIdgt88tyQUngdT/VoGFvjCPh7DXe66
LiJ5dYPkAQ422yQg9g745+CoWp73dZRJWSt9rb8kSkcfUK0JFbgON742KrOFFVgbPhKq0NxShCFC
kHFdVl+zsEJ7jhZe4wlRBsqQdV4W962XmnbXoPCH/geKsqGBF5anpPzXSDODHooc1bxCfUFUNmkG
g76t6HUI/0BX4O0kpaBG5pXjY+ENxR1NbYmtN+K479yGEACB4uvRaLKj7knlVRUo6TFP6cPexLpa
iBuYgIMbI0iHKx/oK6GpRMnBQ7tFUYfARu3Vug5kNbct6Pj3DN5wULYRN5Zv1FfBmFOT6CtjL8VI
uRAcWzD7oJCaDnV9RF8EzuTaQMPOAhhqI4XnfdCx/dQUYg5xQqMewBgVpzFEykDpucQiPW8+1lWu
2RmcSPtSiv3dUCWxzVxLW1EvSwQ8I8+hzxvIW1cKtieWsI2UMO6h51Wh72rGnrQ3krHYxUaGsJrh
Sjyg5Lr4ng5RC+Lm/1F3JsuR60jWfiKWkQAHYMuYZ4XmzA0tlZniAJAgCIIA+fR94la3tdXmN+vl
v7lWt0zSVSgYgPvx4+drq3ZVU0dP0tn2ABL7fIbRPtkPTd18YIGt3gnA0naC8PYeJFFwqEIvNhLw
F5WPzjMgZENuLygq2YWSSQGjxpf4wyQJGDsaWlWBPm1lZOlvIPigDJqT+BVY6wz4xgnJQ3XhLnUB
lv3YS30gQwwskQWaZ5s9xp6VGR+w64jrHZesuqG2i1muGi1/oQtLQY+jw/fijP6gTBQXkIsMeH+J
9qjWSLMZwQN59USMCnVzZzasJd0rShK+yeaYngRmDEes2fKjHpl5y6hb7pFH0waZXpyGKK7AAh58
083xluE+XXcxkbuQ9SCIh0p2a9REUF6xAp2tsgJPZg6KNqgVXrNNmIxui4uxOcVkBKrTgTFe1gVd
AQWIj1tTQUEUj69TA9sZGJ/KvCwVgw8laX4B8QR8JrjR+iVEtv9WEP/oNSd+ZhMfELLY4MuFe/we
jKNpEH0EKGXZ9PSHYKJbGzmiP+FpBagxuKVuZHJXgvGzC2OPL2RFhO9p8IWqGeSzkUigLIWWz86F
4PI8vhl7EXWwtjIFbgUQLHUCAfO3H4Zwq1Thdh3hOEb1UIq1G4OeA0yOJrDm3Ni86+NEbrPZ+r2p
xv4Vmfl+71TEPpRq/es4lwzVX5S6U2IDt+Vdw08VJKNVmtQLDt4BAyrtOPw/1aO6TUD/eCn7trrV
VVdD4AkL+hLOrkazBqY4SqwlfJuRoniodUqOaF7Kj0iGze+Ier1vsGj6E0uCyU9Zx0OyBr5ZbgRg
WqA10wCGWauzpyBRyXFGIPWnB933FmaK3xkLil1dzc2T8wn+jiRqfom2ZTtWyPHw778oTKHPok0e
PNCyI0keDvjL4TH2H8CAg1HORee2oWJK3wQ3aQ80lESIjYHAey1JbPmqzObiVqS9u6cgehzE4vDD
/nk/4sFVHwoFPTy1vPavcSEjscLbV304dCw350AAZIEbPmOET+8DhgdKWAomG3Ko34TmCPcSwJOd
Mh/Hb1lD+qOUNRL4UYbq46iq6tlJtEts6fULxK8ky6H299jWn4H5jd1U3OJpqT5i48AyL7WuPkK+
DJ8uBIZ998+DXaJ6VhC+5u5YCopXg9TkDsyvOtyHTQHTcWZnWKoevx4mQ0m/gUg4fApVj0ikGco/
IsV/j80DIllnXyNTsER4WG4INTgwVBi/ATjEdnOPmiJvsa71SzW2O5oqit9CzKIjJIkSTIVd2+KO
FHBK5K43/svpDIiWOIVCFYY4qsuy9K/KNWyjxIL/Mx56hn9U/pXJCT/l358jQarHp1pz/Alwb7xA
SSlS1PKN7lcqm4JTiUz4I8BL/tWZguUGlj9svANFitcMpNYAyh1JJuDqBFXgyPBONGc9zg0g8zT0
Zo89XXDwgHSBgBRSIvOpa3HMDcDSr4l6BJGOi/e/WxLAKBNbSs4RV/Eug4IDpp7CdeODiX4wbe0q
rVAXPc7uYOMHjwhpWoNHVE805Ctqg+WCX255SeqxBmQ4pfaaJkjNGSsK1MhUyXHbIhHw56JLe0zD
pUc+Gs1AfusLkd2DjuOX01WEl5f0C+KLo+AxbQVx4S0JlftMQxe81+jctmWU8iyv4XPQB7lk2WGg
QX2zTajSTa/p+MN0KdqBqTDJC/6ohQJNpOn2EDsy+1zXaG82XdDZOzbByUGHCkA478wzWq32OVCU
/8WCuPuCPEH/APe3PMEkUv0Yhzl8KSc8lBJvxkcNQMW+gk6zdxUJm5VOm+KrwKcryXkd0tOSyewN
p23ZA+PKWty7BSWHKSmbay+Q4AbWIgCUrl3KF56x5twWI7/GOFp/Ok0eGftgauS+mqJda618Nyn0
Jaw0SXx2q7LYtUHYIBakR5hT3FupV3XRugvIHtmta0r/FjU9/1rw182A+MyyMwnaBbYxAZRqriZd
kW1bROaIpAd3m33yAKjiSwtL+vcptLhNO+KDA/fNiPxBnDJrAiYe1kq75NWaAYy1JARzYUmW5YgA
1OVYTdRshenjdVOgiGn90G9TkEDwCNlCQiYEhhOYWpjMjiB+hO9W6QRwDGvdEdUGxNBs1BAtm6G4
x3bJDuUEmEyDgxukGErnfJSefMcz13/S2PcXcHfYNrNIi18hBLf4HNMA5rhmaMGdt0Ft8GiXCa9z
/DvIREzSzxTDGgMm/ZL9YakBXgJQjULkvQhB4+2b9AIoaXGTgeyfUMVk91Y0+gii8fxiGZ9JDrtL
f3gEsH6QZhHnJJMO4fCwjzA8vimIxUIx+8NXM9AuXTOkaP1BOQPxCPXCq0Lo73MlQtjAaaKDi2V1
m+Z1ZMwX+OXiPMsoW006UJsATNMv8HmCHxKLHWyry0XTr1mz4UjQoq/KHoE6gZlcDmCQOHgd4FBc
Qn+eBiG+AqAzcZZgHZ2XqXruURz9oQJ/eD09dk+QHLdH9cOvBYUGNs2DOGiNk0r1KspHprKdiQcs
KfVti14FUtaTTgEfy6HNQAuzqONiB/Zz1kGvSduV9Eu8rlnfvDRdN5x6sJ3XpAY+j9IS8mrvZrnX
BAaDJWndGpLsuNfCYHrOovqkoK+tkjAKnkwCaF5QJeDpgnm2WnpHb63EvYyjt95C3GYHUhq5Fwuw
PYYpui58G52Wtg9/4INEdkyF49GVldnXYxftmZJfeNzLez8q8LyiqT24Ftef83P3PKGeUjlkNLOr
4mJ8bqopuDs4qN9xdehNOKMsVFlfvRrMf9bpUA5PQ1KBMDK65bkokMxDak9WTC1qN9casZkttoaK
kU1nQiQC4wawDbOGiivtFdmRJS5foXCGoMwNwQXPT4lUizRzf4CF7BbQieh4KApZ3hoOTSsRLtgD
+AjygAgw3Sja8Zq4ugWHpFv+6GEgeHVBukU27gdGYWRbQIxa6XLKLrWJzHfYkeVv0Mzi0Add9qEd
8F9pag4pzolcxz7O0ROZ3z2dy18sLkEY9k32vHi37JOw6xgOmHY4zEXgz31Q6UMKAo3MLT7X92nh
db8rCa2+IxwAYqsANvgpDdR6KKZZ/SRCg4evgWT7yBAIqq9GsBpFaAMkcYf46gX0c4fLPUiyeg18
GWxp41LdBFBBLwAeps+iaESLuzyO/RF4T7r33sfPHErkT4BvvM7jIYXnUZb8FSBa9ztQQHxh5qDO
ZVhOKYL0av0kLB6ifCS6h1RGxxg8lwUMG7nEmFFP2EhlCyx3YcBBbSYAzq14M8V+O2DSOOdW4ZjN
27hPC/D02oltJNcRrCuWiyfcSaPZVK2sRR7Vs0CFMej+NVLKXyadkKPBPgYwzyhqvyIKaXU9NAqd
xowO9NZgL/+OBri54O7L1LOefVACvFf2Z3BNQVdXc/syjh1U7LkN6x2uQQ0MWZftxmWYPhmZlyKP
5ppeVbEA54ttEAKTaWHjjU2b4OIrO27txCygwXEAhS0bkRzeBkoeXJD0+waHSbKeOUUcUhkCLO9Y
WH2n2OH/JoJRsaKUF8es4OQJxVB4TJLO7JXUyQFRbuHPjABfOYEWtB9tZ7YR4HMzRPVHchkdbfzT
Ql45Dr121Zoj5fJcoCAAQMpEbA1XFgQBMXT9zVPnwXkKWYTJxlL8IkyJQzGP0x+PDNcWUTYeQ49+
5mi9IhXQh8RZ2N8o9zKcv7ykQB+C3tNsgn5hP5wcoVED6VddmFsi2JhU6XZyIGRrKHYjAYOIwDsW
phyrtZLT+HdMbXbCH5kD9D6jkcSAwY/31vVojWMW45LNhuoyFkW9zoA8PEW8B1qUY0aWQ1ltzyXp
1Q8CINg3MLvs2jFLDv0wlk96xIk7dRHW7ojpRrZOopIcwQvsplwXU4WBjybZc5wpv0WUvMJK+WLe
erm0APDUxtZ5h17yE6ODDIs8Qx1d68Ya3GQTVP7doBBEt+rGNj1EmMEcEDGN3RuLwGP8qfvXEhcu
RsEzVdcpHjGDGkI9btELdW3uocnvQCdWH3C0l7vZVvUeqs2YB2XUrpBfJVZ4Mus9OHfhBeI52LN1
E1RnLKfDcAvT3k+QeKubi4zbt+jTXx1RySvH7RCQ6r6E85YHk30LoKCiW1ah/F2ahBwoar0/tesg
K/MhsLcYL/rMoqS+jY7QXUprsUsAw33BZC99K6JwuA66s/s4BpvJtrJkyGJt4t1M0KfkQqoJ/MqO
Yx0/jMdNFmfFu63i+T6hfr2M7IEUZ6YGFaqNW7CTMdbO5TCbc11F5T6UpLkmdSvXWoIHjjjWDANz
7UC21QFdw3U+XuKxrg/O1PN6bqTfYtbGcX0N03F0oPdRZ5p37LLpow+sBh1KkPRFN2H3C0XecopF
iwgh6+D8QtAEqMIzWdmW0VObaH1LAvDqse3kQTyv6vaNFpM8xyCyAOkKriuouMsFkarjoQyU3mis
V+Oiw6LVBOnuYqvUfLSNTPc9aNf3cLTYJUu1hl4y/0HFVB00Vkqeu4UsW1oh78MRK/dRVLPPoAcO
0Q9L/xDR5ycdSRi5SRUeZgCP33Bvuk1le/0+9KPYNVI6lHxDuWCpEBmb3zAj8DL3SFo8gwU5bZH1
IM+di9jFOWX+AFG47IuUxC9DBGZd4XHyY7KvMIltlN/Q0JjtjPbxKTVAMvfG8vc2w3QeR2SwW+YI
1Dujxu5FAde1UY7w+7yw8gkSBUy+WGDaZ1Fot03NQCtQXdTsusAmm9a76i9NPPJ//NhtazqzZwzD
0SjoMNbQD2FkXeyc/Bz0wnHH8+4o54nsC4hLT+hc1Hp4CFKTMdkmAfZtF0aDPaXzXEC9MOI3KnAO
wzsbbirkw02SoIcpssei8vpBggWjW6mtlHPRoHGMq/ceELxnmgz8ra59unYTj99beC1xP2DX56vu
8PazvsiuQJFiWqZmgXxPPm1QXjUbAtDgJgN8+zQvJVCYmKisupCqdejj8ZQtc3hH79DNjz7X/4Y1
YDiM1Mj3JGgDQEv7cYPpVvMZmJ7+qXSNrrououcWqNHHZ7K5a0PYpYlhQSx4YrfAg9IPAnDmHwWu
xbaIyuoS41IuVmC9gNLZmQfYUwuOGjcSb0hdqXapsjViKHRbXZDAxl9sQernf6T+/9Pk4/83oxPN
Uv7/Njqp4Vfd/sc847+/53+mGexfDLMIDAwy0HpSDDj/d5oR/wvr1VguxvZjAkfzI0j8v6cZyb8w
OEgy+J4yyrGXkeK7/sfeFP0rgU0IPzLC8AGRNgn7Pw0zsFj8n5Y/ioFJjBkxSnGKZR2glf5z7gWv
QI9aCDaYWMImtLJDhSOx9HX7otHFfBgeNr+azGTfkGmw2FVN6c5Pf1Ptt6li0XpUFGlcFgzlqWyg
60zcdgfgWR6+Hcwr7kw+9hOVJ8MFBFpU/Z4G02+IrMXd23gKcsSpj6c5KfUd8hiOnoUU4F/O8d8o
KsYPiEfF36iz2VXVQ3B28Ni8xAaTgdwao35JyJ8gGKJcvBRo434UFRfwjSTdSy0q3a00gvVOBDOJ
YDVF4YRmEZFDODGz6YhEi/noW69/0DYUF1LR5jaJZHwdGQ5K8FI9HTeDljhqgfTeTmXaPbUFEacY
aezPldIYzmIT7JRWRXXhw1S+1GOTnpmn5d1Y7FJXpSt+l46qV9QUPVoglkL+a6Zgb6NaneYhbWAl
LYrpqOYJFPcA0jMAiMreA19PO2yU9jKns8CWVpAxAMoY0I1byUHEBJAYrDIEs+0xtEgbGIE6+dws
huaKTWqbJhbXXWMlTtNe/OTtUq2nJUacSDyML0xBY03beti0tCfnrMzG1+WREZ2h1N33JF62tUAR
I4qZbCYckDtME6aVbLTbtqRkX1MYmZexmsZfhnO1LpdseEUyS4wxfCCClwbm7T5nGkP7GaYUnCuK
w1SkbFKe+k6458VKkHXDOnwb+pYeMSrrNwumdtvaLgILYmERrzFhY8BxUrtuVZIds7KpXmk9pseu
NMtWtQKqEY7ydM2rhP1YsjRGKlERnjVjdu+Kuj6W+GRt/GL5cxlQtxlBynxDBj6qT405XbUKGJHH
oOBwh/QRyUOmpiczpnwXy7l+m9sgOCw2jZ4c8eZkINrswS3H4lDjcfngI+03sknLm4Jh9jylslxJ
jOO3IGeV5xlTFQzBWbzu+jHc83Swm8hy5oCXLut9FztxwUZSjLkXUgQMbq08WQhKlCm17R4GgW5T
mwGa6MwaNFoe39gNk3iyiVnJIU2vIHaXP7Sz6TlQ/1ySMthpOaHmqHrzPMYQlEKpZZyPXgRx3vlg
vjgDXfvQBA7d6vOSGkruU1YVpH9OYzo9ucAh5IG1ECYxlq8+WIfRAARkD8fPQ/RVGEX+FY9+PuwM
NOdxjN9QeoHw01dqZ2pd3cPQQDelGb6kL8cDWi+I0Cahq7BTQudlF2I8AEEVJEpQKY7TRAaQuSFo
o7wePkNh+00MhvCHQXF1dRmFIjqE7q9Hh3vvpqzfoW7r8h6q+ymB3LvLejn9kfjEYAozTHvo5yEk
K1VdKXF2i18YR0ok2QH5cM1TyTF9COsZv6YieDn4CAI3XuGl/CNKKw3t1QiFWdc/r1QVkMHjCWrw
MMEetSxAKeXWG7O2gwvfHdY4wWAjxW3plhlZhKbjzzEf8KbNYD2LvFkUVCqYza5BPJtb25RqA1JY
BS5VDUNeToUN181Yp0+IRkjQ2A8iy+OxrJbc+1a8dDARPel5rHaDRQhXnkxieg2pjbewsfQ/XAu9
tyQLrmoKfPiMEeQTaMT0OgeMTRuWVPqkJEnpioCKBSDlkp17FRgIWRkOHd69zHYJL4UBCEEarQ4U
Fg0NcDISdPMmHMvDjFmIwnsGi45flkauW2fYedDEgGQ9UXEfUzp/ZfBW1ofENOE6yfz0EoOz/Kso
jNlXfZM8mzoJNjYO5hMGL/AVYTaiNwHULwrj5GzebRIMvxYWqCpvxoBeZpDH10UxtKc+Xv6ZP8Ic
WQkcazBKreIIMd24BuxJBBAdVTWUz1D0W5qjh44OQzClSIdsICX0YpJwNrdgqs+9fk4mi99/EdMt
ihWm5AhBbJ+6vk+e0HDO+JHRjG9MFDvASuqOqavMq4vtCGsWZBJIN2LYmMGyG6jc5LNoe7Gpq8F/
zcEcrtpWl7/npEGvEQCXfXhMTDaYcPSYzAp/S0yC50OztMMJGmCHBIigFzUX4Yft08dbvphVkIXj
uTcBTEcuatq/QkR81ccS9NlMz0eJWn/PJ8X3DcJ611LF8xdWQ8Se8jHbL33dPCFjo79EYyo3qmgA
Al6Yzgclh41Fd5QTgyErbtvwsLRoUfGs4oDJAoJhbh+dgKoH7UN2wbkI6ubgppCATlxEB7jAxUsa
i+xhmGJbap08wAg6bOjQ6G3I5/gTzI5u3znzIKX1co3LIzsOg/FHLpMFp11FL7GeO/T+7gebKRKe
+jFaMw+xG2NJRCXWfQr0jYSaIFP4ZO3Mrwm6900QeWyHIpnqhjWAdtO00UK3GR/6P0lbJxJT+XSk
OXS44ERbFuz6Ucendun5rijawa1mSEIbMybp1sOIsCvwR3tdONppU8cERDdgd3Jkp+Gs6NJx3avF
3YII9syu81j8g9EOcF4w5G+QSpud48H8q65TjrU2XHhwscEojC20HbEYesxVVl/J7MSJKPiOJeuW
jyocoj2GVc1uIDy4smhoN0Sr5okINd5LiY/BEEbVBqaPaI8xRbyqO+mPzremzSeTpi+m0QimlZNd
DnAaoO/1jTIfi6qmzdizAv4DAsuE5w0aMdIfMO2sdgUysOE10GSrQJ2/BVZZCHsd+FA6w/oS/AjR
E3Idhh1NLDQpWE6uFXXFvQ6HZc+qBA9mAa5SDiv2oHaUV9PrEtX01Q7aN3lY1f1JVTG4PvAonxHi
AKQFYOlb+EBhdeROe6zIZxrrQzBpdkf2gF/NYxsf8IRhcm7HAE1S2b9Ms+ruTuE+AbywWccYzo85
nvHy0nadU2vIJQtdBw6BOLkq2HDuCFwBMHoiRWEs+W/vgMFF7LxR+6yJJAZOcQQpogFSL/cjgGUY
uI3pLcQv9BNHFYHy4oE9BhB+i0kwuS9mqFaJ4fEuqtjP2cxuv4xquS+T6DfQhOqr9xm9Um7hUoHZ
0x3DgfjvcAz4N8B5y85IBAWOsCmwHOP+9j0pSrvGa1w+S9yDYKkPQGIkrJF/LFP978I00OU7yHJ2
yKB1waXkX2uDMYqPWv3LLrE6JdiX78Hb7JJfbUkl8ktjJT4DksmPCKfd+hFH8I75VbgrYsR+5pYN
45fJpm4/zTVIVcKllz4R5mqa1OygnVcRjjk9X21pu/3SqIc/sEY1Bhsfp5+2GP0DR1D/rCodvces
ModomejWzQaaQ2jKSxgHzRmBEu6agnz9i49zcIc7tPojA0IOtRVunQHQjdgx3RfrqrXkDAEN44o0
DbAYF6F5PsYUn6N09FkEGWnMthVKvWtpR7sJuRs+ujloNlkf6k3RIZyrs6zbLhBVdoIyVSNze6l3
QZHYE648ufFjs1znvgxXVC/BdmihRw9y9BfYZei54Vwex4giwC4WNUpq1WyXoTQ/ahu7d14P7aVG
PBtOSlSOFg/axphU7fog4FvMEz1mkLL+C+O3f6N0+IQjHDs7UPFfx1oV50ADSs/JEB7kQGvMvbNM
blw8+SyfsD6xe4jHvydh6JfDxZEBBT6rXzBWm207FXoX4UVcZV2Fd9b0yRlup+QOD2r47Volb0Pf
z3uC1MZLqnG71m0VXwCih+dafWjJLqhNsGLQNPi9IXfcLCHFeYGvaZ+WNtx4ESXbhsGZXcOf9YqL
MroNZRHt/Biaj0Yk0CIKmEZbRIuhpEw4DLUIqzlYzC4RzI/RC7I252rP+yq8BpqPZ17Y+Z7OFYLy
fGo2KRzXN5juMJLBm/OS9D78MabNsqH4nD4FozPfrfHBccFQe79wZj4p6Abn2lt5xVNS3Hqwim4Z
KuF8wqlp8sVG2WXmJtmIOXCv3s14Hmqa3CQQb3uJK+LQZU28HTmJD72X9oTJuTF5GfTp36CKzImw
QV8WBkybHo3a4vENt/9Yq2vf4M2IAJYvYqW3BKNamGCn5Q0ScrY1UASPZRGya6JFe85GbG/gVpbs
BHdOcY16EZ+Q4Ded5tTxZykCJG+VpEtgGSHJGjOK4WIjU+F/YeljNKN/k0GBJz4cLIzrtUCFM0GN
CdfoI/SbpF0BfieZ8PNQmqH0DYpLayVbzQbue/jyM/eNibk7oSnU0Roc2cnmveKAU0tDujXDCP6L
SJhu0AOE2Q86K7z7Y8jeFsTZxWvZFG254V0lLkMBJzQoVxM+bXrZaRG3Xd5At67XWFsjr7Ii302j
pyZPOyyVKOEwfe4kNDcUkqdwmaKtRAT177oozT7EODdAvEoIUxOEzXKvUIxuHIdHb9FVu3a+Ato+
4dFnN3T6OjySRg0N1TtHriTSYccYi0pYeYHLmOBe3Gp4fnaOttkt7DHs84iXeBuCLLrqJVTXcJz8
SWB6u12YFOtMl2RtjUNiO+95jq4IWnL/+FHwUt2zpca0oeP9gWctMLuJtJ/wwUd3WwTRuSxYcUT3
ya6hKMTGjSTZdVqU5jKG0OGxxkHYmuoUa5Q2GhDV1GtW5Lyru1eeoptchVDLDiJ17D6wNJZ5rIqq
hoTs21ttJO47uG6Kz5kJWJN4OkYbPtkKXAANN8IAxR0lV/pTTRTzv5RU6YbIwh4D0pI98U2BBmKY
6JOZGd4H1dr+Gqa2eG5FLecc1444jnjx2wwW89WEz8LGUJ8Uq1jBqomlHxfDf2X1mrT4oOUZtsdT
PP5D8TI6x/CrJ/QV3snkNPZduyqnlr5YTJb3ka55m6sSb/5qkT071o52J0rmYI99GRwqYzbaW4Vz
MUeo9XiDpSZ75RPcrbBrA7mQjPj9MUbQEJm7wnyi/SI/YTD6Rh8FWxIs3nrP2RLebIDaspIYuDPM
1i+ml7hg26r7qIX0ZxSiKNRTkYXnrjLyqIjrd0uR+irvO5QotJqa7WCJObT1/I0tGXEwiPBuTNKt
0BQme8spfYWCa9eQg4Y9ovnw9yakuydk6r59MZlTnQ7pdrEUNBARzOKG7ZXkqQ2TaUPHtr9ICRNI
NKc4gOveH2pECV37wpmTwjgKFs6l6U5YKgsxjo4JliwCxb/BqrOwm6NFeQ76ASEsIDd+l2UR5BK3
8aYR07Cz6YDBdeAFZoK4I87w2yNiCtCVZz5jvyP2HItpAHHxdQJx+SfWhcJDh2kf9iyyYToQuqhn
Ai/GSyITCLRtDbww8pj3QdW5nIH2uZsbwKhG3VTXykXTR0kQcF5Gpb04GB7X0cMoSGIAfyqEX94y
x9w+UcgsaP1CQP7tsV030Qn1qJSbgUflO3OT+mOwnHLHWFf/Qh7cfAqxh/Tw+qiVaRtyGhAwvmXT
FO5FGZeozBO1ntOmhUlfls8eOIsFKL0q29PUYJ1lLir71iFJ42vKcJiYYcoMWiqOdjLoanmF9ZV/
Fo5MJznAB7tSbca3/VzyLS3H5FNRAeWHIQb/JEhinlGv8w2pabQXYSy2zQCqc+JjeomwmgbFBFuC
oCH3z9zG8xPFM3fCzo+5z7qLjpaIXq5a5YM8cZR/lmNTrLyo1DkVUt9FF447bCWExxpetx/jFGo4
ONqu+ka9Hx9supibm2pZoWzMKAY/U/HuvZp2WUEUhnY8DH5bF49rNB8QPVkRIlOsjIfnJdF+yGcY
JS/douQ+qftol4jSwxCUNucZbc6fUZggxMHOil3oUafjIvCXgkR0P4qa7cu4Dz4cYg+2OPtRZCkp
nvq4MxffYqA0Rg0BaRyvPaKFfTPlhMlOULTbzkbTFcXAdzOP/AWnIOaMdRY2u2AR6l3g6D3TBrLM
gPbxCvkywREqRkxZhm8ecII7rknX3bLABjBqdklUHH7D7pw+RfC3vNsurd951/q9jzDl9gvDxc1C
u6oedR33LDssjY22ESSzPEo8hR5JbXvCtMc+FXBrXCIMsLCirIIdnCXkZtCIvDNqplsw1f6bZ4Xr
diKT45+OtzXdJ5lNnjTUtmuKPcJDWQ41wuHnDvMOm8QWPt1pBvOlSfto3acjhj/wxei3AOLDNgmi
Ac+kFLNEJ9bbTxOHpchx3Yh6A9XIbrOurMOtGyQ8FfD/INy2XIphBZ85xjkZgwigsAvGDkHYkh8N
rKoHKoYKwRz/3gPtLKIDoSLAY2aDU9P+F3tnshw3km3bf3lzlAFwOJppAIiODPakRE1gVIe+c/T4
+rdCVWUlhfREK7uza89qkpXKTEQgAPfj5+y99sSM1bWbbrlB5TUNH7Q4Q0WZd8CAN1WSiVfNZW/z
2XVRA/Yd/SVMvgteW10l947RJPeVfZZM5BVGgcA1FX/m9hbSOC0e63HfrRXCRQV6TASqOQtql3n+
DL2ZXjvCfu+GskG7siyFTlEpjcaZSmjkkYSAcrIahvlzldV8AG3QaepNfftIOcf/7+dkdfewXBDw
RRy2h43VVAYWhoHQH6bCiH0LZJZqXeeVfQ2tpG7QAGZuhaAx8xB8xJJuXOyq5MOP71mZlHr1QFjW
GNnGuMk5kcY4uXrtakQtu//RExx/yH8ZK9u7upzc04+/ycvC12LbOvbaPIexGsY7DoWOr0adW0IB
yCY0iLs4cSK0F3pcbdyaTb4Vnvc8YX+7qgaRndhgZzLNveSLpSEvyXpd3zWywlZHhXSd9YLGLHfl
6HaNHeaTZX6n7jViP+r0+LNymikYItd+0QcO1uO0RFjHLHuHyHvAusuGjxbGC1mJu9Bh0HyN+XMI
WPrYwLA0ltuyLTiVN1Xsy7zBYOEYToDbrgMG3InrqVw0FEpFe1uNrXdf6foammptfW/y4ltdixij
xmW+Q/gzbFzFXpHG0XRsMqbDm3SNrUB2ljo6xZK9dTkS0mru6E1Se70ZUs0fEW+kL+tcUjprI7Je
OkxRWLgzTwn6T2R5s716NBHGhO1kHuboULuL+XFcs3KjutjKg2xqoxecwqrb4z+LHrWkmO9s5pY3
Q6WjGkuLGAWv8hT/ydSO1Afkqrp9K7yCg6vKm0YFVafkvxDh/9Xc8H8vRuHvfqlfMApUaz/7psyz
QYq/8U+IgoVr6gxpBj6qY8TSBSb+f7mmpPMPG3U1Ke78zwJv8p85I+2DfxAcZJ8BC6YO5MBl2vnv
QSNcBkcazCyxdYmzKe6/ck1dchRIZ9YlYmhPopMUjBt/nTJ6E5zefjJmRKMmyuaZ3FpFNfhJa5/X
9xl9xsXlHERcXEkicxfCkvYlS4VGfN8kU96GTe9QujtmO/gOFluEb/U8SIF9qqZixLQxx44++VpX
j1TJ9NoXznOjiiWq+A6JmburCnMZcD2fZw9z0p7nAGjC7OGLa+Nv0DYp2lThhI7esEcHmpdJpw8g
Y5ZL5zdFXKj7wVO9+9R1k4EKh9V5dZ2N8Mq+NnyX81btBcKlJYDoNrHrNEVZ11iYYMemiT7JmLwx
WUE/OFpkHVjBlPc5bbbUtv2idfP5U9R2FYpmY3TbW0rEioEMAKbEiyS+XqHhqJ9VKdHx2FU0bFay
W+85AkH+iqx+5GSpRkUjKcq/xQLfM/6drrke06a5x2kSf1PJoKogGmtDIBpItNynOTS7QVz1qMqd
3F3WbZLl6kvVZQjl8pSc5Y2wOhDIgkbt0TMqXPtsDQzStFqjRxmX+ucGLyHGOYSHT1AayPmNE/d+
8tT0ZTVb+dJ3EXKEAdX3V5kI0jJ1WYn7uh0RAPaJbLedRom6y+CSvszL6o0f7TmT9maZmtLamIlG
wDiGLHC/pZnJYeMNRfypgWB3Ted7ONtNSvZXAWqKcY6RMKhwhjR7M4dsrjZGNmKkT2p+kY0et43r
Fy5mer/SItiBVYn3edPgH3KDUePoiZAyQuaGLpKAlKTIzfUp6ZYO47Ry+4yfNM7p65VI+T6cFVJL
ILx4tDaE587X8zo1zqaaBHvu7NFRcqyk2w1j139uR224Fv2KbMPpzZQuaZJnS6hNbvapLdq2DWUO
cwOxXGlGePhaxfDFTo1+F7m56sKlH9wvUapbM+ZuDX3/GrlV6xdJN5g0sPPK3pZ2jxJFNLTVtuuk
rVkwoiIyfRnjXKKL18EcwRCcun6N+qkIqsXkxOnGFuNIk0YmR3LVgEJax0TmPqI1hFeah+2JGWWR
SH8VCAh8YSRmjo+N5kaQ91lRB0aCCX7TVfnibZXQVyCkPH4pDjSkjJiPR63eNujFUYUzrnF9TY+K
17QdkWoyRGp7f2ZWN581OozpPclH8RFK8MAUcCE8iicqkY1uLZD1NAZyH3iazGE7ylEpDi9I7/y0
d2QfeDUMFp/XZ0mo1wpv8D03mtZwbhyYq307dMxBBrv4aMqpRFTLDOSTqVKMiTmos29zpMemj/Y/
/upEydT7IhZzTFvfbpqAnpwOwjUye6LJsiRH8WOUM01tpUean4g5csKoa+1X6VTFjaenbb6l+yNB
OlEpZFuJJ3vkkMRklrsJpzaQfdV85FiMA3S2hyHZ1otyvvTgFU5anybCTxnGa9uWGYfrN7kxO4EB
WSXflnrnNKE52bH0TSbD0WY1K33ZTBbMEB/4wZzuzWyS6vzjoafTm1o88i3W/FanjVX4BoSHhEpH
4PPSpLCKIHbcVe41NWnI6Ib8/B/u6GQePJH35b7qvJp2fRqnmC/KoiYn0xy1yE9B6mm46kkPCmvN
LTgEJmsVh5VhYC5NWdBriIS8tyH9DDSPS5IW2HSmrM4Du7P1AZsmOsswSVT/NGt0yMKydEpQw0D2
tG0mEedfZ5zPJqSOceXBwZD91xVVbXVamXWA1k0W6LOlNGtt49GlIlA8meOHMZ+rY1O6joPq1I4A
v0y5nTxYbWd5z1kxkj5MKAsvf2xJMO+OazHmcfMER4NX9MIKMa2YBr9fwSkEfUbVb/t2JMCIo1bV
3Z7HHWngWZqOeTeZS7VnRMjcU6fRUzFcLCWtvqWbkk9qQAd/bSAcSL8WcTPI7SxNGd8oE/xIuUEZ
juUgtQmt7DbjYOr5Xa3Vyrw1psQ1j7YA9HjQypJDgZ0pHHwQS8YEJYKec0LvzR4TXlHNPEHT5BXs
QXrMEQDXtJMfzYkwIR8rK6sY9rr4Oco1xLKkcRbWltKDqTErZ2EcW+W6jyuN1efFiazC79Wgf10l
zZ8gaW0vO5h5FuN1ddOh8BNv0PlRVdJ+ngqEbWGq6dMtmgPLd2TRPrQ4D24jOjJJIDjo3NSmo39N
PKxTQFpNYiGVrovSB14JPLhqVZtfrQzzrUdbjOpFYD9qAm4RPbqiXAa1SxXeO42JMI3Y2dalD4Bx
We9mSzJnmtJ1mbci67J6O9rSRJuk8J+HXuLNUdB6vPD0jYyW4gQKPs2cUZXw3EsCOknorela7VP8
XOlXjMoLnS9rYECXufo6IKfONLSVtupyCHYFDtGhVOXDMDaIOjJ+IhkUUh/EbbMUct41SJAfDOUt
9oMlevaTZHHjN5PkbhWOxZxZ+2K07Ph5oIFlYzLJDdofMX1MtiRU2TnTrNKqp3Q3dpOGLhz9Ezot
tq/bplVrFVhIMsqbyCsxBjHnLaBezEZz70SO5GGl/GHS35Y5OYOTckCRg7ia9jr2lOQg57jUgiau
DbaMoT57DnH0WrS75hyQCNOPKcJ5ZXGYdJCwkPhRWGWPmVvzcBJP7PzN2xjHBsUSQ8Fh2Ckvno2t
aGJmaWbCAH2z6M4/aZr//4zwf0zYZgjy/t+otce3CsqCD2oBu8kvQsR//av/PiC4/6Al50BPcD3d
Pp8c/n08gKUmoCwAHzsLDn+Ehf0bqmDKf3ggUG1XogKmfD/j5P99PDC9fwjJ39Ih9kLdOusG/wvM
2mXBbtkG5DOkjkDdOGuYNgeRn0mUq2FnbdaPdWDtxHb5lh5Nn56AzxjiVruPNspvTtlOp9US/nS3
/sBcM8+wsZ9gZJcX5pTzy4Xj2S6anqUt6MKcYK8tRuO92IOTwtDwlPjpUQuhwgS43Z8onAgeLo5V
OJ+YrgfvwZzPv+xfP8uFFHOYhTsbZspNuJ9CZ5secx9t9E3ss1G9y5u8gFj89sUveCdeMggAetzx
tXyCAhVntFbcoJPYayAhjenu7zf6ku782/UufmFjjV3m/FwvOxjppr+t/RL8NyKpm/KJZOmgeDcs
7vxf/O2nhUlyjn1C4XpW0f78THEqnKmdtSrAMZGFBXExiE/FOw+QcX5A/nKV3wiBU9zjQjn/aCSD
l/ss0M4/2sM58+u9SOpLRuk/7+F/vtHlw5qlIOTSlId1OU7hivePZ2Tct7vyVKLND4Cq35dPsLJh
Ul1FJXX1xn6Hv3zxulDb0Av4Z/CorjvykpKD0oduVtSX54H/ka3IF/XZ651DCRveubOsST/f2MtL
Xf58UddUAKKGEkpZqePxUdGTJxK64n20fv37w3nxpPy4FFR4km+YWloQyH99UiQTOEsNRRlI79S4
J5PZxd8v8Kfv8vMFLriqqKu8dlFlGaAxQkb41Dmf8/jT/+QaUr+4hhj63huSCgthS/2FI6fTblfx
Xs7NJfzm4l5J4/yE/ARRdd1yjdKyKYNzSDtTeZFsJkZBjK997608uFu9CdrgnJFoMtBhLvlPhNIv
WNWfKZl/v5Xyx07y0/ULJyEEAt5CoBl3ufbgiaMnHv9+J82LhfjHd2Q2hd+DuADiz86f4adrLFBH
OkRXmFx3ydN8nfhFMO+bw3CThu4BT9UJ54varGG/G24bv9jV+/f2pQsW6I9PQAoTYx74mcTXnv/8
p0/QVTNHkCVtWVXiffcjWdjavp+n+afX+afLXBJx5SozGgMCNmJNkgq8leJJJXO4uPfv3NE//WqO
jlmRG2qi27j4Pnk8lFnmlYBDQqaH3NH6vgqywPlw5mhDTJsCSvYw9stAD9pt42uH4qSAPdfvgMr/
+Pi6DinmlBsOS/7FB0H8IZsBVhs3dr7m8XXfGGHj5sTjTfc9XMOJyiPeMBXR2ZaS43tr+I/346f9
4scv+9MH+LHG//TLapE1cMLjTojbErR4uocy8ckJEf9BuV62ZsAxJniPAP9bP5RlG7cgRpNzEhsx
er8+TonII+h2bIUx0jLN++zoz9CQGVfvluidO3zJTv/XF/zPtS5eHqH3Ue0iHQiik+tzaL6ZwvTK
2Np+Gka8RogoQ8OPffc2v+vuSMZ+Z324LDR+XP9c4+K5sfC5X7LoGfVrpEhIQHIsUNPN9JwEpCA9
Yin1mdLcRv67YbF/erg98uYoo6mW7cs8K0ScQk5Ffl4SJzyDh2Y7762nYsMi6YJ2CKtjGlh1gIby
72/V79sWZ1jXAUOGIp4q/aJerMWKd7xnh2w98zVeUVFmhTr8/Rp/eF5/vchFnZgt+NcHLDdB9REq
us+b+80qH+jG0E8JacE8ItxhWBj58Xvp4Mbv9/WXS1928afIM1pnYkcrrocjM6wVQDzixpN9xxq8
+PndckiO7n9d4fxyUefipsrS83LCL5E5EalCizQAccZPp3zEEMHf7+07v59zsZUmlV0sQ9V0QYod
Ii5XIA/2/u+XeOcWXlanjsnBDotyFyDu9MvpvokKuvbmO1/EMJ13vstvpSm9PaesjSWwLAEfOzuL
g1KzXYDxmpHzgTYJ3YkpbmLf9OjXmJVpIhrJ46u2iXAezFOGqmCaEA8M0Nl8Mx7fCuG4lY/5qs4A
/ebdYUGY7Pdjcf7jXIRTlE/bSHqwnysBfHWFLfzqNmtz5wJIDZPaycHyMlltJR4qL1vcsz53Wr4C
/a4b4SdWjObbx0yPcEE0Cn8Kc/oMlXarAejd9DVqe5lABZVFEn/vOMLSaV/bE5PT9hHmF5Ygu/Gu
HW1cgmTkw8Acyq+HrLA+53oGR9IjXiaAB5hsY61dTGBYYH+LivpMW+Z1O+gtkwottqBgLoNhfMtb
e9i3IyhBb1F0i6rFuBr0wvvY0YNdgCHXqZ9juQj46HOopU12oOnkXA0Z2t5NY2tIbjH5H4kitq8r
PcbkaiLyk/VQPsjChOuj+rrFfJGX6WlJG/1hBNkEQK1Nr6OYPmRBZ/BGKa/drpWpAxJcXN9tKyj5
hqyPRHmKB3fSOwRUwxCC06x2MR/Cz5o6OrSjXm4Tex6JHUeLZBemOlqNuezn0tEOHR7JENx2dY2G
e96i1FVIODx55c5YBAFpxO43zUSsWkf5eitNozzGg7B9wwLanCNQfEVimJ08MhhfZxq0tHRnLIiO
pz1DCzEmwomGbArS0nJuGFJXH2c07xA8+yLQhzNJADLxxltdlFNWgfkcmNoITMHo6cPL8nEa7fSz
VtTN3kYt/pRAcNqaDqwJd2xaP7eZCNil7j6OaDgCtHMQtZmdI7RTi6t/snpHHZd4ogl/lWcMGbBD
jD0UVgh4bwJ+AY5bI1p3XoVpQU24z8b2qM5jxXpwP4llANPt6G0cFOdWPzKOercKV51i3JeH0bDy
WwBA7Yucob9HjUqvW4z2mybt+5sBoJ7aJL1RftcaPXtBdHHWu0xdf5UhU18CG+meb2suExONZmLh
NfA58qK8XhOEpU1jMws1kPSJTm9OdjSgsskj53EpmKt4ZVTslQ6UdVoSDbwTqAlmROsYmMbQ+3Zr
0SpZV+uV5AYoiw54AhcqbWC2DqzjeS5PoKYMP3dEkwLlHpOtm1RuOBXoZXxXdQkCmrR/gEiXZ1vP
q5bpxgMBV8L0yY2b2G5cpqFi7ZJhM7ltfBrNzvyCCtn7hDmScz392S0holNYrhacQCHAOEaVzHZl
gwsVWuJ6VULkYbC7ROkVBig0nX3ZVW8ZK9xDYjjriXSTFBxEX98h7Oru6i5unsQqis9VOXDAdlk7
NlXHFMMn7P5c9psoRvpRki7XY6wwE/PoVkn/qMnS2tL5hb1kkWMsgrIvvJBQj/itZ5p7hQtFfE/L
jB8Z8yDt9FJEKoC7SWEwdoBCVhvEO53xZ7HiQE9d5pQqaUQY5fX0JM5e8U0FUhtNSSQG/H3oZXZO
jrPAQL4XFiWTwxkIabgyXPjspLaDYRSN6pZ15YzzctvPi0wVE6xh2knwwnNq41lkhoqiCG7YCiXp
Ki09rJvZ5GhlYMnHMVIdoC+j3HiFaB89Ia1dvbbSHzrNCfA/THerrZJrT2t5KZKIxRqv5dGFn/6Q
6cn8WqAfu8sjM7mWGCP3JMAVu07Lsh3jLeaqHo0mq2iQXS2NOIoIXH6PPfi4Rh2MSVkXMmhm5R4r
T2TByuh1X5Wl4PVOC56QWgaZLLqdnTE2bGPb3WG7VDvw92KHJwipnhNH27XQXNwIsjGDJNWWLT5L
d8taUJ+mtDD2M8J9tiy29hhR72FY7HXbICzYaZkTbepOqj14CH3bpXO/lVmHKc1jPomiD8cAP+Q+
TmbzBpuEE8yegejMVUP3HGeFvLKQTWMrjrK7rBllCBJk/V6xZLKa8ERyumS016Rqb67d9NArZ96P
iGn2bjS7e6ex1VGvsNAK3YpwqI3f3WxKSZ8ENYTSOD4xjG9u0PPq99Joo+sh1+0AvFt3Er1qbxkm
c4bKUp1JW4eVB3XYY8Y6eUwqRvkbIl4aYOdr+a2SaJtZ2IwXqHrrG5i5YqaKtObbTMzT1mQwsW1z
27tDoVlekV9hPYO5adgeGhUi6PA+zNW8PgGicr9OAtkQY6N2Z3l69Yp7S/RAn3HBbewELWRZ5/Wb
VaFEXUSTHFg4s2te0eqj06zkwDJ66f1qAYWwIS7A8qW35AEyVLYhOwbnLZYu9oFQRBt4tjURbeNy
o2avR44GpD1oGw+pBcXyc27U6RaCQRquEF19OBEeB9v1LEGc1KbJIFQ77tRsHHH+d9O2uZI5IKYs
190gn0riL3ADKFD1sR199Rh+XDlm0n/pcMuGTIPgzS3Z6H4puqUuAlGa6jVyBjOFnmSv8EYzc31V
ChihlWPs25TSUA/dGK+3qZHnW7wq/XfwoimBEflYf2gqOir+6lloACdiHW6SKLVh++vigzCGAYGM
zilC790Ehwq2EeJK1aFANcZr5pW3Vja3X7Sh9DDzTQUkj2yJFwhjlco+qIj1Xs1NeSayYFdtbVR5
cgTiYypx5VkzXH9A50hc6rOncvJsXrJJvx2TlmS14ocLqfPGwMOOjq51+O46qRu2qKx3UTNZJyNf
xlunX5etbjbi1ij1LLQNBo4KCzNKatvFKiCTfUHvF11/Mr/0ep++6IsWXzsGwJaaPssOa0LEBq/q
Azx7TAxM+gNrsfKDg6PiXCLQj1/M+ui0uTigX7D9IQaWkSq2YIPv6feQMe4t1Ni7KG/GPcASHH1Z
hZ0fgn9/1BpLBbnVaXteu2xfszTPI3KDNXKyK2DNIJTiuVuPJijRqx5Dw2PtucC4mI5v+9ZouTHI
06VdE1hC7SUo7ewp4nFdojdDb0QGQ5j0g01ctiw0FpLCJlhzd75K0YD6k0jT57n0gAxDXI6vkUy3
D4oR/33SyexTStt6VwpHewHpGN9gPcjxz0888tK7aT3f+AAYAbIHHyvdRa29HC0YaJtxKsCTVfp4
X9b4nzdaLYv9XCEn95s26x7mpsg/AlZuYVyZM9iZ8Qx5ibPOPeFrlnurqpNtV43LSc+aaRszZqWL
p+T0ZJp9X2xQUvZvvdd2h64oNKIc8N910dx+LaNqfQC02l0ZVd3dIPmpWVZbxDyQGahyelY/LAM8
CR/IzejfkI4DENPTM1GBKXTTbWRWqucaQTDqqIq8kq1C2MgrnSgERh4prhsNbzQhnVrl3mpAb24U
ks7bzFXZt7RDtbVZS+L/ENeIW63W8x1r0BLUPAlfnLITdmiYynudgHdChDPNeVvmyGmYw467duAf
mqXjfe7llN0LZqMdzuJZ29dWs7w20M6CpMraF4p8/Us0ecTzWVWsk27SZ/sZG8jRnCv8SwSx+CQR
ImAYhTxmiVNsgWGJvZrBV62L1QQOwstNVfQleKM1Y73Lv08x5Sl0Z3dLkWCjygahlY3ztBvRTO+c
hA2xJWUTECcY4anuLSI2EZhoXj8+2jASN5D3KgCGsLEmsGXBSKINa7jKr3vkrje8uNMVHrLk+WxY
22gtdjs+XnOvOC+AJ4/0EKdwEeomo50oncZgjXkonR7Frcxb6jgrS0KrU95dNk/xARFTHlhRjiAq
jetd2fXNBmPLzKo2I61AVIi63M1OUeXlj6tlZAeGwllQaaUdONNa4uFJ7VtjMcbt7Gp9WGcyg5MW
r29NZOn3iDCsUHcadTJSvQ4c3HBYt3tqw67Fv03M0Qm/Ek96OzTbqJ31YFlbR4ECNaZQWp21rx2v
e21dFH2lTIpPaWKzduK6eYZdnLxw3Ci3ZlFOHBGE+R0r6vI10YRzfkOFcU9egbXXleSbrJF2mqzS
e+xmxCi2EUX7QTUkni1u4hPwQjGZLWhb5ogoUGA634BEEUaHLyn0DO7Uxh1aNq6zudJHR92DJ055
2qOYw1jCMTbeJGiUgt5c3QdDY6FtuopabiH/Axtarz8MEUwKigXxMcm4WksGop9O9udpBTUkvVYc
xsq1N924dvfgN7S96B3QxIlh3lAfc9zKe1CkMEUSNpsz8gd5oqZt3Zz1ZUDdeEUS0oD+ufdCGBHD
K6Hd2hUrV3qSCwp5MHJY4PwCeNhDQYsrtCbTAbsO/KxNEmNnNGPzsIw98ySdA/2jncnpK2iHIfIJ
YzG3nAl5jrpB5s8tzrtHnBYN7CTe7aDWVb6LF83ZwqhLnoZadxQgw7MEqs8s8zQNhvspQmi/LWJN
h9O88PSiA9lHDtqDgHePKDy4E1gbs6XFiEVEw27t7XxnianH4Gh3kx/LOb/3vEYGRhxlMEjOiqwK
H3Dht8jiX5SBSBNG/3STV1X75qKyvnOW2r2BFzfddh6bhysZ4uH8rYGS95F7QGDL/ca/FLa0HJ5H
nWLcH7JqDY3ayO41ECnXLmUmgrl8ua2ccd4aKL2Q2rWGcSgzpmScg7r5UMd9u80aiPrOtLSHcsaZ
Gg3IvTZTNiH7jnVvP579Th3nVrmBOEedywt7FxO2RNNyJCkDS/Tw6pia2vWmzWGKM9gUVvpcPhWy
l+zEeYtckUqw4LxA+YPOVaAPKQ1v781WakKYx60/dsb6HXtNdCvlkKHBEDBT+VPzyhox0rFLaY8W
+ipOhGsL1m7g38c0E8cPuBri/QIv6lvsGjQLoNp1R0Tszu3cWmALEmd9EIjxXjXLNm9SLXNZKmUZ
NDC9/QVp8o1whberXKN5qMtV+wgHdXrEdpDwIeH6Y3NtxL2jL3owQnMA62JYlGlmmQ1+KeHEUduD
/tTHpRDIJnNxRiT3n7q4Ll6wD1jc37l5raEY37QVai7UhdRicZpMlGLW9B0xDDpf1JNya4+p9tVa
pBG6qNZb5J0qbuDpmh5yTe74qZf6uveYi+/rSJkf7b5FmOahqY044WytwW2uEQABuhF6jv12oCth
Y0jdASOV2KlThDUlsfFXmSihmC6F9qGti1Tj+Lno9/PYTi/U+S5sztwEqJetGkWwYfuWMurDIGR8
n+upcwcMFB5RYWl3PLvzNvdM+z4r2+SFU+vA+Xs0DmnBwbwaVvt6Pgs951kaN5yuUg7i0XhV1xbR
OYDv9rWni7CKI3pYwuzHz6ZAiVxmfXIvo7S5R4HUXxfN7L6Armi+zONgVT5MseKlAMi2z7qeuqAc
+3gD8/nM5Of+s1R18fVUQbjspGsHig0rRFfrfrMbe3yr2Yie07IdPtdWr38pECNfj95obZlBND6H
0TnsptT6BIC/201n0WuzZM2hyIvmpmF7CCNci3jR6/VOVd18w/NN1RpRULbTPGxZ6hzJIeuspPWi
3NyPXVeejwlgBiA/C4VvdbZ2DWPyo23ERFbm6XBTw7OCNGnp5bVWyvKbRimPk8pwjm7Z9oFwsvmu
KnROHikC7gpghonHhsyiO+CLPFwS4kexrBwXI1fee6M7BdGQymC16MCdQVJ+tyg6/ra7Hj1zJPQj
KcuH3KzEbhC68TxOEZbPLo76Xb/05pszrPLVc+PplWSlaCeKcz7UkHk7okR6b5PMSxfYNfrTerDz
OzmsvOGamh8r9sWPGIqFjy4M5A+a/gOvq3u3wpY/OmlpPnmtKw4C5PcDgQ7yY5nVji/nLt7POqxX
JSABuyjkyLgR8XJy12i9kmRyhdWkGd+rvE52xozxn/wgh2NY028LzSBwgAvvtUYkL6kCGoog2rvz
JjO5Q8MKUMTW5+elsoqDPc35YWBX3qhmpgGW6LzFkYZtiagtKNOLtG96yu+v9E2qcIFacmtWbR9C
z2juYMk70GcwrJ6cIWnevBaKyzqXw/0KvfqLOh+v5Wi2OwVTbLvqGQMVtsZyZxqd+aazrEKcngiP
65eEGLPWJcRntQeQAna6zY3SCHPgRBtRtlEom5Ji5awod0lcuu+HOL7j8Nvdo0IFvpCAR5wQ4G+g
J3IWGLwIKEJfvLSmcV4hF/wL/SK2wpusZ4jPAM0msdyVfZM/NgUlT0yu1IvtLMmJNlK6q8HKhhaG
fBINneKzQZIBdFMc/jQXTyrro+OQZSnOPW8I2ybrOU1k3nojYnqwS6zasKNMB8y9iNu5kcZmhT17
pNLCH30W2Q+aVe0KKEv0ZNR6WkQb3yalhqenzfVwWJW7T+c2B5evJyc9qSf+uchgZ7BTddNCWNzh
/ct82DNQc5MeGgmuIwHnR4zuVWo1+DmTAvh/LNeg1bzuII1EC/Ks0fYpWkZadGN8ZC8sH7iPyd7S
Ci3wcgrGFGsXdr3le61TnFiulj+lpvwOCgN2izUP1O1Yl1svXncrGtcTKSPWCZAQGbsuld+BljS0
R71oHrDXws4tDZrLCsT0AvjBp11bHpxRB1msMjKBu8xBg4k/w5xMDdsVDXfor/qe0BCHw3ZpXfdT
zV8hsg9KwXvhjIkV2K0T026nmW+NMwYv3Wg+kJxmbtl4pa/bKUnWlYNseExBfY+1iYuK3h/c1cSE
rJWmNPB10tSQTML8GAcoCUn1YtTy1UpXjY4YRrYCnM5GTBJg8ohvLIcHxIF9hZZDCVHO944VcfYe
HKhVo9VtWnh1RwfT6z5ul9q3K6Semp0Q06P0OWhxqXyiOo+CwXPa69RwkNiWrbUdrci7ovtLa3cG
RQaL235n4Pj7RE4C/bENlHoWyaqMkn+dI08KPI7RpA1jfKpj3R8AWwfJNveLMsQbsOkfyqBb39Wq
/TbF+vWylzKFqkzAfsQe8SgwqbLxRuaPZGm+8+V+m2BdXORCCdivnQXBxmUIsth0gHTUy9U7s+nf
5BbnS3hSACQ+Rx27F7cvjgYzYlPFSwF1d/Fgbw1xOJECFJMl+PfB3x++jaBPaZlcBQHJ5WzRyZZ0
jfAiB7UJRkebir1Q8zuqjgsJISR/V+hkbhEaJEy+0sVoGGO1nfdTxOIu169G/SNIFCaQ63yQHXGS
emN+6cEs/PdfjDAviT3nLOC4nGgShxFj/+DMmC/sYuxnJbWbOP39Ir+LCPhqJrIbGyam7jHX//VB
T5M1wwqdAZINWP02BH5fdbtxD0s/XN+weQXdO7KJPzziXBARAdcipOxSVnVO8LALho8BU6yMts6U
cTzuwQGPTfrx71/uj5fiImiLHNtEHPnrd2s83e1kMteByK/PIaHiuMp3kuX/8PT9X/bOY0lyLMmy
vzLSe6SAE5HpWRgAY85pkA3Ew90DnHN8/RxEVFWaw63NMnPdVYuSlKyIZwAe0ad69Vxtlgazg/H+
aML7OIQik0AVKA3CxwZODcLgDa/KMxPh2Gb0YZD5RxwoadDPl1igMEjPBrvqXcUhHe9a7qv+ig2b
g2z2rKT0k44GJTT5AlE1NYRM0nJaFCHntJnrhWNW92Jy2+k/coXkcvXWdGdm4JG1xVjoqikGceu2
FhNQDTrMh+RZnqu/FRGtZf69D+VYzNZQfJ0GtufpSbEUH8+L+cOACzGCONCTU3IR4W3i4+BgeWyn
G80V14o7bsszsoSl3vv3aDqvUIM8i4B8obIopwLYosF0b5zyeXS1S8xmHO9NvVH2ybXoqFtrZzhQ
ss+MKx/7gCxng51j1r1p878/mDO5P1FPLuhC6179F+UVFOUsS9rRs7amdXDWWxvudGG45o1/S4c2
Il7vOnbqB/mL5eTu6Vd+5DTQLOy3kfDwv6a4eAdhDM8cZERCGeu1m+RVoxIjxS+t9e30OEfW+4dx
FouxjA26RHAncWZSmAGvpBAcs5bOLMcjo8wtyOwnDGbov4R3B282iPthgBOHGEm+abLnBmJ+8Hr6
QY7sKqwFRLp4+SKzEhcfL9LqGEZxXjqAoMCZybDGFe/MDDkyQZgbpC9VSaORyli8LCoIcJFaNFUA
NFZIVXD7pRCr7+n/2dJCuzn9RMdeGtdOuNCsCIPH+jgdISRjupiw6CLvysA6KSf60yCBnh5FnuOK
D5pDpphk0vkxh22qZCxeXA9k3DcL0E21S35o3eq04a2Gdf0y7UI3cORbZRPfZu7cZEDt/WZwRSde
D5v0tnNHh3b/tfF4+hcdmfqGhCcnUnILy61P+yhvwsIhiSxx9p4JKFDM5whTqm6MzszKY1MG8LZC
PC3N59EiqPMEWZAKfDFmI73vdVLv+3x4O/0sx2IF43CMxTrutaKTckHkrtqu0pdwq32JN9ZV+61z
jbtZtKvdnlPhH5s2MrNTZvNUcF9ZjFjHii/oNSQcdQrXRfJN6BV8ZN5PP9exSUPjhKTMAujPOsoM
hy/MdrPCweXPNmdZrJ7bSt3h9tGu8uClBRII2359etRfc3E5V5kYmm6xLGhiWixAwaJ0quFzBair
FW8rWo+/q2VWvETwxWmrQ4gI1KS3y8HEMlHqQpek6eDU+VRQ+9KKvRn0qm3WyJ6oT5CYbUxjtEP6
QY1VEhl0nTZWqLke+ditDirj0is17VKDDvlI/6tm2m1YiT/SPtOu2bm7+wwlEIX1irhvGOQrLNpw
+8TlQlgHgIYoUle1ncbpOEtWaAmSdM+tPbCj5Kb9nyYdoZcKdnTvIrjIrW9p3veuCYLbhgyG23o0
5LcDUNhci7MrP7AgGTcAVfECia5B3GKJ5fWq+CDhx3Dr1d646QV92pehX+34airAUTQolqmmdGT2
+EbXHXA5SuY/JBgCT9KoUpLzSb3fKEmvbw3quPdapUsvpJyjR/gImTONprVH3aTQ3g14zZIo/bA3
0lGPQME9/Wl/aauXn9Yk2yuKhIXEUYvFWEkN1Zb5TkJ99lEN7AE3E8f6Eu9zO7ZDO3lBZ0TY1sNd
t5unc8rrY4vmcPTFoklMqwoFYSqcRHkWGrgs0o0fnbkRHYtruA6h/NBVaBrispNkZl2FOuY+TreO
r5tLxek3kaN/i20debv107f1Lb3AznjmHDkWC88xlcVWJxFNqAtLYtpvE7WcqlnW7uPSsfP3ONav
uz01chuyFupVieSrbTinP+mRKBUSGUwRMo3yfGR+PL9KQxBDlUIdpR5rB0L/KUz660GMHjVNbmwE
WD3B8d9vJuA441YrGyh1CTaUxaj4ooSRaPZIdG1EP4Jb/2z3WNO/9CWBa2n72/bK+4ar2M7Yc4h1
K1Vzwckh/aCNrj1ztkrzfvRpUh/8mEXc3E9eUFoZRf/e1l6nX98bQiT91qv6MgOUdbZl8di+bM0Z
GDoY5masxTwuooCIGmP2X58aQNqmXwfb4uxV57OOn7dsYUpPq4TFf5XFlILoI/TMKe465Cl2k6Pb
+dW0S9bybbpBPmEbexce1Bpg37r/Ep1V1R+bWofDLzaLKAJQVJcKuRILs8hkp1Kq9LUvivclqH/6
2t9tnpofVjdxfue1Ksavr3wQvWpqitDUo05rFs+SuvNw8mv+/g3/wxBzqHIwBGnnoZvRTY6Xqrae
vlaxvjKqf5DFMkUJV0zgoKpoLjXzXWQOZTqTaKJGugKwh5PCeOaIPrKR8o5Y7GRfWITL7igDu5AU
2RUGNsWrCJt+6HSn9H/3dP/1Ni/NNEXyIexpnBafMo3UEnsFVgwZhBI6RGVWm8mgY0XGW+/0FnZs
y+avx1FlvtMrkGc+fpc2SM3RIIJjPeHiFXkcyU627i50J79M7st1vuvI+uTEPTftmcvGkeiUoS1V
4bDQ54/2cWiwOI2qluzaGSqkSNt3Y3om/j32rcjzIE1XEHlJxmIRY/XelQFiN0dGeTyqe4gbK19/
Ov0Kjw5iaorC2S5TZ1kMgmpBTmLy8LTkXXbNXUXReYwf/+4YzAMuCwqHDUXL5aQbY5N6HQYGTl10
AWn4aIItR6tmVFVnXtmRs5ShUDKyuYo0OixzBJ2UeWE3cTnp1rINqeJmvjNNW+rxW+GuuMcTan2u
3e/IKfJxzHk3PNgcOj3WxAhOBqcI0Xa4Tdae463TS9EhAWNH++hMwPB55jEeiT5siQydrPRiPAxK
Ewn5NM21RvNsjCOx6blI/vgQNGGpsqxyYV9u4OC7RQXSvYO9wrOnpM/RoJxZP58n3vwUfw6xOAoJ
xbm5gE+FrmJewnV8nGrhojibcv58W+UuIqncICkucwn49CR+RkmWPdUDhxOBOI6yd5nyVgPg8PQs
P/LOJGY5PTlENjTrLTcEwOS6lXH5kdHU4ES6CuS/fQrR4XwwwuLDl8ivg0qmgVvt8Hqgdo4ujwt4
lIXv/+BR2HXoO5QoQ4iLuEjMNb7+XOugYGmXQLxKxPenhzi2UiU4igDzadZl61l8f7WJkZGVtDUO
a+vVWGdO6HYX1Rbq+k7YVCu0BU/W25kx5xf0Md4Dg6TQx0phBSjGsv4gTik1Tp9sWnZZXA5OXq+M
dexCkndJXd43m+B67m6sbCSvzpmhP4eaDD0vJc51zsVlvQW2S6GUMa+0Q1A3AazSlWKNgMCpxzvD
ovskT1Z1gqNpP9NqAazV2kZqsbY7/TuOTFLj93c1dAMM+GKSTjGOiBzdrDo/f6TP9msQtmf24Pmv
WL7kwyEWszQ3yrrFDqtwoOPAfSrNF1ny1tmQb9Mu/9pUeXbu3R77rIcjLqKAAJzPICEqdrQV0kgH
yB+t3tGDAX1zoz5AkLZBY/2AilO68Y/T7/NzuzmbCkZvCvbchGzGMufoaUHT0W04F5vy52YnbQH8
7QvaSJEo3ARrpMMYwK6Ca5IMq+TOvDgPAzn6SQ9+wfzvD4+fBDZCQjMbhfW3PPs2iF9PP+KR6sLH
R5x38oMBAMhTR4wMBhC6zRRcq9CxFNnJjB8DynYvFRD3PWiehhdO99AX29PDH/24B4+32Iv63of8
q/CC+7KGlJYjCPOb5KLvh3c/by9CSX6msH8msPxVR/swiXUyjkBySHTKMleoxUs1KwwmAVdnTgqn
72fyZq0nGt8xMbGVqxaiTLhBvrcaNhDd7Pzx955xbm59Orr4DfLsF8iVkFBzGdzKGN+rOo2ZTlqg
Fqny9FWKfMmtyn4Tq/369Gv+dBzPg2kyRQBCQUqZiwceYRjG1USGrhYFek68O0Bc92FTP5we5nPC
dTHOYjIhO0O+EhE2azedY+5JsayFe/02tItnlFF2U66Et9NDzr98+SkPn2wxgeKeHrSBphkH+6kN
7WuXQ+HvTg9x/OVpFALYBwjKFhtQZnpFZFGsBwY6bQCWOlI9/Ew75PSnx/m0tc4vD9QTmV35F7np
40r0pABtCqw6R8xfFZSoDeo+C3hv212TAjyzj38+oRejzSvzYN3nk1DBVyrmqiIefDSrQQrRrqGI
u9UKl9hdeeOfVYvMb+rTxzp4wsWbZBbqFNiJ39VNtas3OJCthY28PRdC/1KdnBhHX1x7SkyuoYSQ
hU92A53p0lbd4dW6Ph+sn3uLy1BaSFrBwhdlhlQ1Amgsay1t9Vv9xlyNl8FEtSZd++uzWINP4cbH
b6cvoit6NyrVR/XGqAMd2y7SWBdbGbuApKBzCJ0ju3w+JBYDzj/oYLIUTRq3luyXjiaqVxCsr0QE
kjQFlm25mjA9MsrkOvQaBK3jVkSgWdTu6bVxbA1SvBTn2I6YclmWMjsr8irsmZ0Ie/VI2Jhqb2fT
/h8MQgBFuokwUl92yhdaXylqQ0lKUJ7NAeJp/TpJ587bIxsWlwhSCjLnDznCxRoIqq5IyNJQIdp0
l6q+Sta5bblgKZyGUAZaKbK427/9XAxJDgUQBVSB5d0lrGWhHAz4ArGHfE+7rhBSts2ZvV8++mDE
S4DxTBhHy7cXNrg3GhMXZe87pmPhVrX7cSXu8Wmal7pt2LXjyjcpUJnd5EYrO3S6a4r4ZybKsbVP
8P/nz1isjULFnbZAPsktAD6PndsYApCGFc/vMkfm5IeRFotCsHBpFmH2/wpM+2fJib9322ZFxxUh
hOLiA7vOv5z+kscW4ocx549wsBAbH8pvQOOXI25ad3RTF3XEJvqS7whRn84pnz4n4KgeHL7L+Q0c
jJYKzNWGrgBHvmvkVUf8C8C3IdhVUYR0+449tdhQ8DfVjYU5nXDmQDw7/uJw14dKtcY0rtjnwnuo
aqqd3mU/cHW3X7H3k2zNhpZd+dzoztGIjkRnXIz5D+bLHPm/ftnBkwc0fU2cIMyi8Rrt+mqqBkfD
cdVShDMT9siZ+GGkxTmsJqJXWWr7S7i5rzfmDl8aStP19vTM+Vw0mL/lwRMt9p1GHbNYjOm4bEc7
3wLOdVLuxhndivv8OnVTrskzz7GxI4DPDu5UTnUmCJ2fZHEqH/6CJV+Jzmkg7jq/wIiDH5oIsrsQ
3KH3Xuo6opP4wvceTz/z0QWK2A1YGJRBssgfp69o+gUbOpT0Mk6uRk97GmpzTXXeOT3M0Y3vYJjl
LA10ELJGXjlRJSLmV3aNpJ25sZwbYnGxx1/M9HKLWyAUeifU36a+tk8/xNEJf/AQi2mY+5lH/owR
OvrTaZWHsfujTTLcYM9lEI5O+IORFhNR0SoMd0KmQbSbb9QN27Pk/oUg8PgTQT4QReoVALY+fv3K
64qKlu7CEfd4SGny6juQLVd3Wie6b15GOpG4kZwHeh0/gLglzDVQVSaN+3HcFjOqFgusEjYSxAk7
3us7ZRNsUXedWdLHpvcMS6Niq6MkXsaeeOrilRxmpCRlkCxhvg+qyyi9//vzgmuPZJJyR3CyFCgF
SovnaTdW8B5AJQeG0/cXjSKsWis7t9vPH2S5PxwOtZiCoCTQtxs9+wMIq3Wzi/foO1bjV4QaiJ/O
p1aO3LdQ0fz5aIuJiBHPBKsiQrZSXGdVbI9hvhbM27SsbC/Qzj3d/NlPPN0yO5mQOOulHGqVfNc5
yjpbB2tq0T7pUK4Izrlr8eeyBds98iBEjDJZWGolH2chrekK7CXIZ79FoyR5N/Pkb1bWptuM23Oh
wrHFdjjcYg8U5dbIJKjp0NReNfUSwwisaDC4wL3o9Hw8urwORlrOerQ+hj5Y3XyH1Pfado64Jrul
1H1ueX1O/v16hSqZZFoDCNnnTfkgBohp2aFzhVco34nVKr+u1vJeWatusSP2WElfqq2An5g9Xs5J
I8n1fsCVPXO0HJ2iVIv//RMWX5Hyq49nMvhTmhNdUdr6pIokATzJ8DLCkD39ao8dMmiT/jPY4hsW
wwD1vWYwIUi3hlZ+HbSzirzj8+Q/YyzBeGGH1CfGkoDovHMkh66mHsiDXT+Fm9oZHc02dLt7TzbI
U04/3NHrycHTLY8D2cIeSzGYN91aWWMYXUTr/Cn+XtszF1hdpVeGLa5lR/5aoclJhsfuaT4fgu/n
LihnPqm2mFUWsLqxo4vXMUb5pcEQEMXgYIuTchN62U5X63Ni5mM5CrYCg1szm4GpLi9mQOXKOEMJ
5+A7NmGhDfBxvhcBebbzHZ/71zl4c27qHjudDked98OD1eNDNYM2z+5aFI8TvuBmcJ8YX05/1M/M
0F9L9M9HW5zxZk9HHebsv/mOKmDyYidd8klvui2WlxKoW30buMKbcHvu8Y5/xj9HXnxG8IO9WtBY
52Q4yKzi2rwRY5Ammokhh1Ds6kzanX7W46vz3wNS0v/4PiVBy3IjZf5W2SN0BhxtVOf0CKe/GH4h
H0cAJDYIfsraxBtpl2AXFynWLvSsf5CN+HNiQCP9OIw2KiOKBAiclUW+PZUc/LJNrzkTHB29Ox4O
s9jN1EnPUQLyvjCRwQLRKb/PQoHBDm8Td9q0Di1xtKFw8q5Pv8Wj3wkPsNm1i6hzeenI/AFQSUMZ
NwGKsutLNb0WM2+ozuxnnyWb89T/cxxrES1JMEO0ZJ4PM5c/I/cgYK1kuNhcPBnIv6gkbIxbGBIQ
MjcFtDz39GMeDzB01NXI14ly9eVnDHFMLCviGZo+i8d2M7Ncy6/6avg5Z3cK+5xI9OjJcTDe4nv2
Jl5MGBez1AfYJtJN2QZOiXV0257BjJ59snnpH+5cgwYMklygYzyE19q63HiOuhr2yh6rSVIN55Kr
x+5DysGDLT6kOugNakweLNnNQOlmS2mYj3cuKX50Xv45zBI0DFMIfp/JfKkVhEbejZScWdfHzxkd
3Sd6V+hIy4XdmAUWLSk7PvE7pCh24yBYodfaGjac1hfvYn57wZmb8dFN62DQxbSIaNUdxZq3N0up
kuRblNarODiXiTo+CnXKWSPNhXKhM0npYh7ohIcSL17L3bdJuJWscyv6zBi/puXBtKsFNdV8PU9n
PuE98d44E5C2Qtv8ozjPoj9U03EdpK71cX7rI9r3IaEYqIZXcZfaAxm905vDsQIrSoz/DGEtCjBd
3EKxwDCL0FlaT058p3Dlqe3hC45otrjLL7/J6x4WPqE7vf9rivcjQLR/NfX+r/vMfymiMmudTrjP
vFc0cb4f+lL+68/8y3ZG0f+gPwX7NcwY6fWjNPwf4xnF/IN+V1SXM08Fy6xDX0rrj1nSY1lzkQQZ
Pd2+fxrPSNIfGqxrmgg4EETw/MbfMZ5ZJix/m0TSSTOLf+nLXromFLJSxKmGEaK4B7vb2qOd3ic4
z+gRh9zs/KLhTTJkoOnZV4CVd055Lrycp+nBnZ33QrRM2gOvOipCnwpCI67qZgxFahXtgBeo5Es1
Fwdn6So8ewrMu/ypoebt+2D1l8ZQ0i2S415v6rdDW68jvy3sTtH3Vm48Zjga16U82Adz4vb3X3/o
2LAsJ8wPSKUEGbmqUpKi9PVxVD+uJHZzHhAkzy8O/BhdzBj4OeECfGgw3NMDgnr//JyHI6qLa4Ga
TVKW1FG9ArkkPTZBUa2nmp5xGfCsi91y7BpRDJdjygQ76rPg1hLq+Bs2WAKYxKRzy7Sw1mbTDDsB
TPJFKYw4AApTGv/wWlBL2JvlrX8ziVO3M8bSA3HSzVzYMIrvp2RsJjes+1K47Aar1F0zm+pyJepp
VUACsrIfkdnROTRa3bWVsim1Ytt277iWIwbvekpmclwKpGvqVJTups7vqm8pGF2rW3lKCEIPKFuc
2CIeW+MNOQXop51JP0+oCaW0EUKzUFYlFF7YyUMnfwOdIHydEc6qagQ0S+FSHMejBkMDbgmNgHKP
i0s6WZD4uwLqnxJ35moA0owRQ2kK73Dwgks/CpOtAcj72pyk2XIsmIpuVYyQ12w815tdFQXYC5Oc
UV9hmmKlSp5NvUdWCZhTKvu3NNbKH6VIMLkFrpf0DhlH+WJSPQC2oWLQVTaokIiR1inXkThV2UqT
PetRTPL8PjWktoKDogpf6P73yIX0U1duzYAXu890oYHT26Xc7+HyyfGqFWqc69LOkrl/auKwVrWw
XCdSEl0AQ+xTtwuj/qvShQ0Ee5xQQcXQRp5BApXMq8qT1G2KKys86SJwEWWETm2UxU2NeSnUVsMD
FxtDq21KPWtX6H/Sr7i3hreVl2q7YbK4B6hDCOVqTNGKRgA6zEEfnorOF+76XnofYyXYFOqIiDRu
NCxGOyHd4dfYOJKaxbKdTI1F55aJMXVJzm0dWnVyo4Ehu6ibKINxFmHAllliSvSjlwPNeZ7/pquF
vzVHVRddvL9knqXzSziulPCftUDrErvv8uSpFs3yDlHSeO2r4riZ0hFf2GiEukxvHUR/WcWD3FaN
QnY1EEt2M8kmfq9D5BRGVe/DKvTvBcR+wboX2/h5xJTwqfQMmvGCUnnJ0ix3/TinDy3srY1aF82q
iDH9MzxdvmCbzd7HzJK/QHpSbvVIKC66WFceSG/XzyhPBECP7DVgXiOZ0uakiI5QatJFoflhth5G
L91KnhE/VAnWDnIbNtcBBedkJVad/NBNeTVCAei8x7q0AJJlmvVVmbTx0bBaLi2VabgS+Ldd3Kbm
M21gw4OPGMG3h0FSnwoc9NwhyowdLnfl5YA797UJV+3Zstrxu6+NyVsE4WynZIBBm2zybsLEBDgv
DRJRbgVseR3ldXTndWNwnaqC+oJjYXzpZxEtZrU+fffrCjZtbFaQ/rXkKgiFmm68Co2PNcBWx7d2
201ZtcOTD1aeNjVr9EXinVhoSIATKmpYh2voH+jI3Bogq3Ye0K0dckYJI0i1dxNDm3A0znUmdMrl
c6LlEc/aGNp31zpJab35sUwPGGBfVzTZ86qopPeuasw7EwCyDegs2niRTBAt9MZW6+EpaZj+2nJP
ko49bNzlaejvCj2H+qv5k10Ymu9GqRJv9S73tnlbdzleliK0WD0bL/D6pG06JxtmVwoIWEOrpp0F
lX9rdlUOa7IaXDn3kn0Y1em6TMMOE4lCfD59DqjLY4DLMYYnqN9QVxJHLF1nIJbWpdR15UrvqrWe
lTe5bD6IibxHfO2MGZ2WofwtG9XrsH3Elxjwzq4UCRH9Wx1vR7U3cD4G8pM9SPFFYEVugyuAll4G
MUmmrVzqKzhYdmt9T3txXVVkv82NJ4JnMjS7TvGRFhQ8TsEKiA+hMWzEQHAt5aapJadBhqgHt2ZO
90xqQiMaVtZ4l8hn6wGLagc3MXR4BEkEUjR/fHK2mqst/ahx9KLhcejybDS3WOcbsEfWSplsPD+L
zbnc4/Jq+2nQxXkvmB10fYNBh3XyqJe24kzbkPO+m+/sf8XLbnFrXwyIsPxjgOGluVyDoC55pN7G
/wXE2fMYdJdJI565c5x5NoRIH4fKkpDz3+LZZq8XPLhxPXUNO72UsLuKH6TobMi2LBD8ejjmL4mY
X5HwsvOFrrFA1CkzEj0JNz2imtGe5Wa0HTOvHTiCCca0Nl2QDlvEDOuQaIH8C+yTxc3x0+9Y3IHn
oj8cbO5TWv8gK8ljpD3REvrz9JI9+n4Pn3ZxbVTrpBzQCM9POzihoFEJmbbzYxKirH1icd/Rfuc8
/9YF7qZ4zx6a6v29uXop/u/8R1/zYuRAC5r/9/Ef69//7L/nDq6bH/4BgHjYjHftezXev9dtwh/9
3e82/z//6r/8P++//pbHsXj/7/96eUtDuhbqpgpfmw/XLCrNfKD/+Wr2mL9iDRpm9ZE/9W9PUO0P
HaSyTnFSoqkKlfJ/Lmea+Icxe5/RM2ZYtBrMeZx/u4JqfyArYy81KfvNtdqZYvVvV1BJ+QM5sTj/
B7QQ2672dy5niIfn5XRwYVFF2kdkLnsStAN01PpiK/FhlIOy98k3amO2zxUzID021jAgsQSGsZx2
ZoypNCnlJzZB7UZua+mWH6+sDcLhTQWwdyZUwjjHIfxJ7dvxOjUaYNi6UOoX8wGLtFAj3JOsKd5G
Qp9+KbxBebaCzMBLY9J/jp2q0+WQKbemruYXpS9ZT7LKgWVYXn+JliE3V6qqd27hacqz6svtt7L1
sgfeq/qF+lZ310SBCfZ28L95nRDCXLemblODLr0O2rH8EWsmp4qidytcCCO7Mnz2sSoWsCpOfUdM
K1SzmEBdB7DUdzXf5B5/raa2jcyQ1qUqh3YVT+llVWZmDNwQGmaWKwXniUc83fv+nZznhgNfT1sn
feptmm7ErFzSuBK1fbkOQlnZJFo3XBjlqHwXO1W6j6qidNO6GzfDMPvDeF70Le1Gb9z1ho7dHYYe
tlD6wFGVsLIjr83dZOg6O+qqHu1LUcMpzWhttMRVDBUdwrqYiVsNiRNd4pHiXWiJ/zq1mPJoONAL
oH0ROhdf2twjzA3i9KZDJrKisGxtsRIWnBQUU+Bg/JxsUNUXG01AIiBKcWFsckibyrpX1eBL3pLS
UsYJkm7lDdHWBKsQr+gZNPbjSIhktxpMeWeSOLETLzd4R1lIc7yn072tSuq0Vcu6uvCRjXyrYlVy
wPyRT9Kj/LbLYs+NoDvj9a1Jz4nY5K4QTChK2LYfVC+x1jT9C5ugSEc3GEQPWr8nhKsp9kpXxRhv
naR57eJnFDmNTiYsSPvwNhghVafoHDelOSS3iRb5rtGnEK27oeQkidKHMKQ9r41oECi70raKsH7p
+9LYtQV3tzRtyp/tOLffZ5KerZhj1WUJrHAbqkJ8l9POhqOPGtvcYPoVYe1AqIfjxwDCMldBJ+bl
T1nF8KFPPP8qUSbrFm7cgFEKYU0CpX5XhUq3Nger3uqGL+7BQ2CbIMXDhg6odCv2QbzjjgspuIFV
Xbd9v5WMwbCF2uw3SdniuSLH8SYtYfULsSVc56Op3PiN2T2UBdc9MKVUZ1WzuLKsQLvUtSZ1M8GL
bC8f4wvJH4NvU1NX+LdojfaqD7H12gdSfaE0U7OBplfe6I2I+lkrmq0f1w99pVaXbCX12uyn8U63
cvF7WUvBVyGTx30wSOI+xqRqmyhBu83Mst+JlYeh/FC9ZYVVN6teuSqa8kEbjXw94VkFhcMTL/pS
Mt2szh+B0lsXXhD2u1DRfwZdh3WEOWFpVTfKBqImXgBkmXbiiE392LUd/jCmvhYCbYTWr2r3fMT6
IpLUcUNnv2CsgrIdr1rTR/MCNPw6Hq4t5XuVVeHKhNra6iCxxrS8LmtgGcbUSY7hB/l9YSqFrbIm
RVdIM1V0/cQgMJ0hufuGxIebtS23ZFbfSCMB9uJGUAy3cp1YjjWl6g9JVIRpVcWB7w4txkaTIFEa
1hTzKVDU+kouc8mRAI/jcmLhQZSCuJRrS3kyi9HbRYXFZUUbvsI3ZBrDirX92BhgGCfl19yMxfcI
guY3hM/1OytiuBCSdNqHBaY+OBwZ9Iw1MlexxmNGN9NtnRA/4Y2auLmemV/FHlR0kWv5FT5Clhsk
Qe6yTwibNlcBWOQ4M1pRZ22avDYek9gatkHpUTwRa3MVN6ppDzQx2RZciodSNbstftOs8g4ei95U
/Sq1rmnJqVzLaz1Xr4bwhoJPtbOM3HrsuxBPjhp7042UGsPzUOFzISv+cFmwN39LsVpvuPHJ4Zvh
41+9N9lqwaPJnh9dDKqfjral9fKbEBWRdinUUSfb1RSJDxhuxD/aEvOaPFP65qrh9he7Sph3dJAC
ty3qO9OqB4mmvsIQ9oM2+pd1l+ZvSpZkP7jAWYPdmBZ8sMkTlXw1htHMMgan/EXV8+jVGyAOu5Xi
peWLP1ZBz3LQTXndUJosbtKszH0XnY6Pqzt5icwNRiuJcG2Nw1u8DfzbrogMV61r7yYYzMlcjzVU
+HWZTTHX9XCQbUMAtgHPfuoxQqMrP3SSxpQu/VyQNyXdpFd5XKnAlrXuKVH7wo3JOOAEgRg8W7WV
aD3W0SC6ohLFKrmF1PguRklcrlRB6R/xyaGayEJD1xhjQAE0w8BRzRxn43kSJyNQDXkIy5WBouOu
FmrrMm59ES1wPgZ3eWRJ3apmIu1MRYDobkQWWHfPvPZHffZTwUrnCuKbeSWpgnQTFK2+zSMZpnUc
W2/g4DmZsNbp33tdsGiE9Zt+jSdc/1iLWfTST1hVqWkt4eIxiTAb/NCXglXNgfDSV6W4zespbNxY
TAMFGCVtkau64AbYd9hswOVMNqJYY9PV902279Hib/w8HR5NGkhv6iyrv8dGGHD/zoK7eFBoJY65
wD31seJxTRXHFH+7wkMRVPDX9Wbv3fAr+C3s5cGdStblna7u8KJPeMa6bf03U59Hm82St33Q8meG
UNzGggKhuKwwVmBtbnujy/ZqOHg3cVmYm1yvJ2XFVzfJd2R8uqYqXIDa5gaMbOLbIrx0mOzosA3y
jiTR30SrLVw/N5KNilrUNSs9vDATcgMr5LHWJbxfbNuj0KKqhNdTP6fUfDkeHnOB/3ec1gXrnFux
imfGpo6gbRM7Sd6NGKTAXUtRwYyKk1w0Buuy9hp+TMhf2DdDtvdZqtyqW341AKgfsZDz2tVO4t0b
TACkLfPsEZXqq0rks4q7fliZJg/p54ri/PrTvU50sML7wbqE44/l2vyvY6sP7qrRQI9a9v06YgKS
Ki1ItIhVT/moNt3cZwr1aVUWdi3yQ/0KWwyjtsxrteFhWAMWfbcsRpyQcY5PrBDaj6bF16KaNLus
YR6JNT+81svCNZvYup4jrwe/42P8fmh9nP9uyYzrNUZ0vHmyj7qxMuNK509oavVVzIMmtEW8AYeV
GsQWLBR1yNe5hIjod2ycjmTvg5pP4cdMPn+chIs+qucnFiymly/PMx89SdI6majhbkYWGO9ET0Dj
1pjNfWYqxrYhE/4w9K3wMGpGuzd6g1MxGaXruJCjR7+x9DshLZWbmnbDaxKl3jZJfBUzOpzNLijm
EIvkgIYsAFoXuFE32zbu810TR+C2JDD0cV9UXzI9SO48FcNBVauRP3XZmGJfWGR0v3ndSxXFz75c
WLvRs2DOWFK7nfIGshE+I1vD62UXqzvf1opsuFSGFDi6JXq7to/0C7S41l090dqIi334UxNi1Ukr
UbIzWutdc9SYdqLpuQp+AVeyPDY/BMQweAiNOH7IuLwRC5brUZpMuPQptpmmIs08+EZDc9hU66qp
Ywc4rXnZgstcAxAv133ry2/ykGQuEbrlxELr70PiO1fjgW2xTfrnBPeOK6vrrXuhSKvWTTnIL0qs
lt8LK5RWmuCbT1o5pTe1WBY/5qaAr2YolJdAaUK8IVOxvkjaqtoaRWymmOVIBtGdKBfkpjLxTgpC
A8cRWnIeW6Gih6Jiu3gzxdFkZ6vjnxJ/v+RqlZDi5sG0tNQhEVZdEA2o49KsMlblSCKc4rahzVuE
jwmIVhWF42vF/2fuTJbbxrI0/CqO3oOBeVh0RhQHzdTstKUNgpIVmOcZb1NR69zVG/jF6gNJKUl5
aFcjI5LY2ZIugINz75n/3/0SgVh/RWkkeiI9rA7zSobLiIJoZ7dh4ULYGWIgHiEFr+pTjJexSmwN
MoqYnpSPACM59Lkmuf27HmYlWfwKvotp0zaMzaWZB7lLmdQ+zLx0dX50PFEwYTIR7esigclWs2Xd
A8sNf2Cuaa2K9lYG7WVmq6ofxdLqGM22vKAaXB25Xzh9S3ToAFMVwBJaAPPvZv4l51jvHSse3EJH
bYSvf7k+vBs4X2geSC2CDz+S9Ouo74sHYhWOJDGBzgDsbS+8Fc3BKOWx1cnHJXxn+lEUB/gyBBjl
UV6H9tKviIKnbmyXwJkHhXwZQFZGBdE2DNq+AXax5qZX5p/hOsAxd6SaJwWlvfAXoJtzAxWAyXlf
dmqFpXVSf9GR5S6mMcYCZMYgEB1it9qyZ3mVMIRTt0oFs7uXLivIkK4hlQvgR1AM5yqA3uO6ciwD
sPSiX0qVESYLV1fiFE6iyFrKmueaU0knpwUJYhb6Zy3n/4krRf1RoTkdOfdegLLDgCzhyDQzH8sA
w0s1K3HpNcxYZKrzLNL44kotCpdy3BvZWVgEao0cmyyahaZSPMCqF71UmdqXs9rugePPzYgstq1r
wbEn9donuZPh3AsNEZj72jClKzURYBJ29OCl1pTySwHH3Wmolo1OXlR2muOqgUtkGuaSdxqVkkrr
itTYp2mWQvGhwHm57KQk/qwUDi6D7Mn5QjNqyPsiSltHeWCE4lT3KUUv0ybO8kVGDsEjWA87Yc5x
UGHXQZkCMhCyGmdewFjYLPDwhCeJoEye6qnV2zOVho1gFou2CLVnWdj9GfUmyz0BJ7BhMMjANZsm
ol/Ao6PrsvPEIYq9b0wx7C57UrTJg+lnaIVuFk5xoyZB2ExVu46qZYLVERZSRrxD0Rt6AlcwVX1B
11/ybCWN9NCoRreMCppTpq0iQwCb+1LuHptl09+RqijqBanWqjj1hZyXzrsQQpEWinEZ0G/D0eex
AxLziRIFQ/lTA+HgNEuSurnxotyirC27iXcCHyDQCqoGb8hRCxZ9O/NFg7Kg7xRetYAo0QhnadmD
9N1aLbVMw8F3Zs7aES/cSKYuFhEbcHb7FUF1BsDIKf1cbCzBjomJGZIt54GTZPElrLc1BFqNyWBE
HrrqOTwy+qNXJPqTmcDRh4fehi+R4Xq/h6QLHnvg7sgytFp9HjWV+lxbVh5OiePphvShDiShLeDn
nuhe1LanZkik4LqiRwI0asqXSCgqBj/SMD5POffsOXXX+FPdhsZcB3Dbm6NZ9QXpCuk4jNX8NIN+
DBqRshIXaW0nL9iRzuDJwZdMnK64MkAgwnW3lYoO4rDuz4MeuogpJqy7su1eeqyFVjrqnKAvpo4S
0taI/blVaKnEbQfvWJkbrWw9UQbpzjw97W6ULJKv26hgWIpslnrp1Jr3oJHlghmWKupAbyEQJuqi
OthvuEhxZNles94j+oPkNLYIleFPoZ7va8aVnHRQ3xRZ217rrS/cqoonPFmZnH7MQ1vymLKRnJs8
750bIRCbW/hUvBc2ic4kbWoxOemG7czIzYChV1MOPnaiXn9u2qx66Ru8MGoM8rItKseHVA5/BS4u
GcRTu6uNq16VLfCa5RqoaKhGB0QF55IY0P1kWlARQZUp6dRZw0B/bHuvuVMETbw1usJ8KCCmPnEM
DeJWUbZuYMBTZn2sKXN4L8wTv8n0j7lWJ940Vdph5im3rtqgVsJZQF7uKocx8XOWqvKiMQTVnGpS
4j8aWRYeB57a3Rme4D3kfgvHqeZpFy3+zlIWDQE2FaxBDEfvWWYVIrCXIKfAgsKx5Ic0KThOQXMh
mSqKO/2DnDbVNM0x7nCh5e6Z6CEnG0LkiyCNgoUOg3HNIFOZUCE363NXTtoXNVH7G7tysiOZL1GR
0CvqI12EVbgPkvxItZX2JIcP5lZP0xLGAS1fFHli3YRlaDy0keN9kiIbMNMI1jTNbuorM/WIp3QL
apVQgnqKcHbJbvJvZKOtTtK2iGeu3glXRitF55IVaXOtggiXTFWx0oQqO7Ot1j+Nc1ElQOuB+3QD
9yIOJXdGXOsdy3Jp4S3G0hmOenHRWrAFzPK0Bxo1sfUzrzP9O9n1gOhtc++kFNJqYSW2PbUMwbgV
9VC4a5ykv0vMVD/VI3ZdIYEpHFIVseUHv8zKiyQnHGnInF6mfQNNjt1UZzZjJUe2mjHp3XbSFWZN
v3YxBL/X6eDXq/Xgj+NCixFRPSSlfUQtrSBIi8PwNq179bNidOVRBivkXCgVCX/IsdIbZrgteOrQ
CnaPzIgImRO5rf2heu7P4HYvTxs3VRe+ZvXXUpf6Z0UiBUuYoUjyZYl/BhMZ3Buml1zZkgIhD3D5
UP5IiuvfmwmpFd3pNKI9ceBAjpoMM+8yYO06kDA2AL+CUucpT7amRadh7TcX0P/05wKcpueKF8vL
rhGLE9lMohN8L7mAVs2L76w4UanXwjRjxMdtI8PwOO2rgAkFDFN2ZBPKPsWBR3IniIILqI2yeyWn
bDtVtL65l4oMj7cvcvvKFHTnM/0AAnlIxVoGcVEz6BQK2lKJfUij8h5QMwfuH3jE7HuO5XhuakDa
L0QYCW/EsrcuDC2ium3LatJMZRNkGMrksXahuq33DAeodQnlKxqU6SG0KEEewCac03wwdUJVn+up
Z9waLgGpmhDf6BCxLk0gO4Tz2ouHmKaLpU8V9I1TNafrIs4Inkxd8OgQIMBbB1R+XrZTI+z8VQx/
+THEawQ9St64nwqFVL4qC7/3bu7eOLRNkV21AEgjTXJBnOSdr/MH2Pn2ycQGalNRqNSPuUfMXMDH
205zv+DJeqiNIbIS3U+qEInKtPEKXDE4GfmKZKoDJxiCLRiZeNWWeBTjdFppoX1r+ppzqxHOXMAr
pT9qSezdy72iPJogbJNnCYq5UKjCfaGQODVycu5JpfjHsgaFdRgk6tRIW/pGuiYDzqeN8zNHNJpl
arjWkSII1PT0NLsgdCzuC8M8Lp0qnEVKk1w4Taouu7DtnnK47Ka08zqPcVVDeWClnKlJIBwHsdlf
glHMQaualTXXSTzcO6nWP+uNhYqnkUtMZ7bPAaNc8MQTwyoWOfwCMO5yOoR3kHfF7X2AL34XuOgB
vlB4q4okFAh4y9NaBh2BvKFc4JT7cnZXgBBJj1NH7kQw+Yy0OMXzPCMroYLOqs68KjFOQIzPGYZs
XdV+WBe0DqJut32I7xbuqAD+Wda7Try4vE++qe790i/9fKFfqwSCkUrdbq8QuH6mdRnyZ0uEK6qV
1ReqjIKkTcDalhhhpv4WkkV9/YFqTMBlMgBa0NZFvaElmVvtSOdH7//zV/u2PPrtOj979k2N9PTL
//4PwEpDT+e495eVCaMuFtaTtrPhYsU9MegTXQYcdgDrXF+UIf8WMTwnVVwO1WUGbeO9yu4v6sC7
BXZ1QJyA2sQ1oOjtvrymTOS1UBg1Xl+bWx2QDtBfPFYDrMkwT8AE96Z4Tfl6Xwg6GwEMNEWX6csf
rk3x/YCEAGMCbS/j9oEkIwYZAFcFge7qAM3aGnhRAFIa2x3wN22AHzdEfKdX/b8/B8WJBfKmBXry
u/c3Jvz3gIL9d+38H774QOkx9rsrE4mhTb4szG7r690RoIsT8MZpLTBoux+ugzsCZPqj6Ksfqf40
xEiqJVnDLMKu+mv6BBIwxlshvVtfh6cFjEOMfX1rQm6Krf96zg8r7kpBwUtQNAn00UFVuA5QCoAN
jxWDjCEUQYgTSS29vuauGNT1z5lx1nGW/hYv4IdnAfAcwxDUqF3AVlfgVtq8+ncFoEkTumkxE/Kh
OoUDTDg4zSMlIZgT4E5MZLB9z/duoa5M6MsciJW2ntHBecdrWOQBT3aUSgjKxIDDj+3wA0EM7sGa
XmpAWjisLYFhG4ajx72/hP/PWCZUB3+6wHtHgjWBxY2KJ0JYXwd3MjLfNoxljRODbEwGmgQVlL/N
a77zElXUQJVMwNy2bsJG8Q7JSQbacbwYhunEYTxx4wt9Gy2qGBAsyADosr6IJQ5rUzDQP4BcjNQG
ggUUntffugPvtQGvEjDNAWt+cx2cNgzmcrQ2SISO4FaxKbaR4bvQQcVIDGxmBI8HKgb26wDWOVIb
xIk6DO0Oc+vr650YNBXfGt5jZnrffn5YmwJaUBpix7pPgqxNVKb3DSTx/UMSW2EiKgmd2FwHdzqA
WD5aDBJSwPsgVPy+PmArmEZi6FremsxNEHtItgIQ29GHpDGhkKyu6bPe1H7Xc1DUCZxTCvxD28TT
wR2S0E2Yo08Hc0IGmbERdsWPxADg8jChsY25Ds5kDrZitB/N6AzjAbC9vooB67OrDao8gbwLshoG
5g/0bBi8mrG2QuMttYHk5jWdwtfeFQOJhoFrB2aR7aY4uLhq0IaxYuBb44zyoV9Tqhw2u1Ig6abD
/01ZZpuVOzgp4EYOjMXjHAdlSDgAfTFkk3ZfnywDsE+guzANuL42ntoBGQhIar+Zwfv/pJxlU8RL
3sms74oBO6kQT63D67UY/gst+AVZvZUpZ64XfllXMb2XYmeE8f/8hddC37cLbAt4Q5WOEuXe7w3T
jZuVN5W84d+/7aW11jXGnR++1hzXt9n++fb9vr3z3r1eX+r1P0+8l3yVP7vd+gfd9ikvVxGV0H88
5y+7ZbV1ZenPp/hmIPNN9X+6aLhyklWxuy47GnUfvXC06pP43crrcsDYlacr11u9PuC6zLquLo1d
9ujlC7IPP3xvonVTxx57h0WRfv0j98rkwx3jr8nuKwzVbc6QsXc4Tryv/9z/mJsU09iFl6t8Fbtf
/7X30HCa/RUPvVwhkeM8KYrkwxdkU4Wvglh/3E0AOP4F3m6yv/q6NDN29etV/vWfe+tuwpS/YN3V
1z+e3mn72vUfvfRLHq+ip+p5/5NuHOqxi996fMqXD2er+MXL92+wye78FTc4RiW5CSpzmeTl3tE4
GH9coL/2Lu8Vc+NgjL3HcBSsPswYws+9eP9Db9Kio2/Arv1wvarC/e+waU0ZvfiPQdZ+jBTwS4bp
pxgBI9f+R7RK9/frtjg1VhxLPmHx4Rg74u2dwttk3tjlr71V9fWPV71e+y6byG/swrcJTxztad82
ihi/cvzl67/jfYP9VgIbuzrn7ire/5JvmbKxa89e3h/qbwWrny/9Pc/vrS3tW3/wtd3se3+27+sO
v/Ec8li//QcAAP//</cx:binary>
              </cx:geoCache>
            </cx:geography>
          </cx:layoutPr>
        </cx:series>
      </cx:plotAreaRegion>
    </cx:plotArea>
  </cx:chart>
  <cx:fmtOvrs>
    <cx:fmtOvr idx="1">
      <cx:spPr>
        <a:solidFill>
          <a:srgbClr val="E5E5FF"/>
        </a:solidFill>
      </cx:spPr>
    </cx:fmtOvr>
    <cx:fmtOvr idx="0">
      <cx:spPr>
        <a:solidFill>
          <a:srgbClr val="0000FF"/>
        </a:solidFill>
      </cx:spPr>
    </cx:fmtOvr>
  </cx:fmtOvrs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mapa_brasil!$AD$5:$AD$32</cx:f>
        <cx:nf>mapa_brasil!$AD$4</cx:nf>
        <cx:lvl ptCount="28" name="Estado">
          <cx:pt idx="0">Brasil</cx:pt>
          <cx:pt idx="1">Acre</cx:pt>
          <cx:pt idx="2">Alagoas</cx:pt>
          <cx:pt idx="3">Amazonas</cx:pt>
          <cx:pt idx="4">Amapá</cx:pt>
          <cx:pt idx="5">Bahia</cx:pt>
          <cx:pt idx="6">Ceará</cx:pt>
          <cx:pt idx="7">Distrito Federal</cx:pt>
          <cx:pt idx="8">Espírito Santo</cx:pt>
          <cx:pt idx="9">Goiás</cx:pt>
          <cx:pt idx="10">Maranhão</cx:pt>
          <cx:pt idx="11">Minas Gerais</cx:pt>
          <cx:pt idx="12">Mato Grosso do Sul</cx:pt>
          <cx:pt idx="13">Mato Grosso</cx:pt>
          <cx:pt idx="14">Pará</cx:pt>
          <cx:pt idx="15">Paraíba</cx:pt>
          <cx:pt idx="16">Pernambuco</cx:pt>
          <cx:pt idx="17">Piauí</cx:pt>
          <cx:pt idx="18">Paraná</cx:pt>
          <cx:pt idx="19">Rio de Janeiro</cx:pt>
          <cx:pt idx="20">Rio Grande do Norte</cx:pt>
          <cx:pt idx="21">Rondônia</cx:pt>
          <cx:pt idx="22">Roraima</cx:pt>
          <cx:pt idx="23">Rio Grande do Sul</cx:pt>
          <cx:pt idx="24">Santa Catarina</cx:pt>
          <cx:pt idx="25">Sergipe</cx:pt>
          <cx:pt idx="26">São Paulo</cx:pt>
          <cx:pt idx="27">Tocantins</cx:pt>
        </cx:lvl>
      </cx:strDim>
      <cx:numDim type="colorVal">
        <cx:f>mapa_brasil!$AE$5:$AE$32</cx:f>
        <cx:nf>mapa_brasil!$AE$5</cx:nf>
        <cx:lvl ptCount="28" formatCode="0%" name="100%">
          <cx:pt idx="0">1</cx:pt>
          <cx:pt idx="1">0.90909090909090906</cx:pt>
          <cx:pt idx="2">0.62745098039215685</cx:pt>
          <cx:pt idx="3">0.91935483870967738</cx:pt>
          <cx:pt idx="4">0.6875</cx:pt>
          <cx:pt idx="5">0.52038369304556353</cx:pt>
          <cx:pt idx="6">0.79347826086956519</cx:pt>
          <cx:pt idx="7">0</cx:pt>
          <cx:pt idx="8">0.60256410256410253</cx:pt>
          <cx:pt idx="9">0.43902439024390244</cx:pt>
          <cx:pt idx="10">0.55760368663594473</cx:pt>
          <cx:pt idx="11">0.50175849941383355</cx:pt>
          <cx:pt idx="12">0.70886075949367089</cx:pt>
          <cx:pt idx="13">0.60992907801418439</cx:pt>
          <cx:pt idx="14">0.72916666666666663</cx:pt>
          <cx:pt idx="15">0.34080717488789236</cx:pt>
          <cx:pt idx="16">0.57837837837837835</cx:pt>
          <cx:pt idx="17">0.5625</cx:pt>
          <cx:pt idx="18">0.41604010025062654</cx:pt>
          <cx:pt idx="19">0.67391304347826086</cx:pt>
          <cx:pt idx="20">0.74251497005988021</cx:pt>
          <cx:pt idx="21">0.53846153846153844</cx:pt>
          <cx:pt idx="22">0.80000000000000004</cx:pt>
          <cx:pt idx="23">0.54124748490945673</cx:pt>
          <cx:pt idx="24">0.42711864406779659</cx:pt>
          <cx:pt idx="25">0.80000000000000004</cx:pt>
          <cx:pt idx="26">0.30387596899224806</cx:pt>
          <cx:pt idx="27">0.60431654676258995</cx:pt>
        </cx:lvl>
      </cx:numDim>
    </cx:data>
  </cx:chartData>
  <cx:chart>
    <cx:plotArea>
      <cx:plotAreaRegion>
        <cx:series layoutId="regionMap" uniqueId="{EFDED8A1-07F5-4670-85EF-1371876F768C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800">
                    <a:solidFill>
                      <a:schemeClr val="bg1"/>
                    </a:solidFill>
                  </a:defRPr>
                </a:pPr>
                <a:endParaRPr lang="pt-BR" sz="800" b="0" i="0" u="none" strike="noStrike" baseline="0">
                  <a:solidFill>
                    <a:schemeClr val="bg1"/>
                  </a:solidFill>
                  <a:latin typeface="Calibri" panose="020F0502020204030204"/>
                </a:endParaRPr>
              </a:p>
            </cx:txPr>
            <cx:visibility seriesName="0" categoryName="0" value="1"/>
          </cx:dataLabels>
          <cx:dataId val="0"/>
          <cx:layoutPr>
            <cx:geography cultureLanguage="pt-BR" cultureRegion="BR" attribution="Da plataforma Bing">
              <cx:geoCache provider="{E9337A44-BEBE-4D9F-B70C-5C5E7DAFC167}">
                <cx:binary>7HzZctw41uarOHw9VGEH2dHdEQUyV+1beblhyLKKOwgS4Po2f8x1380b1IvNSUtyWWm57IrRTPyO
mLzwkiTIA3w423cO8p+34z9uy7ub9tVYldr+43b81+vUOfOPX36xt+lddWMPquy2rW39uzu4ratf
6t9/z27vfvnY3gyZTn4hCLNfbtOb1t2Nr//9T3haclcf1bc3Lqv1eXfXThd3tiud/Ytrz156dfOx
ynSUWddmtw7/67Vqb2xWvn51p13mpqvJ3P3r9ZN7Xr/65d///OWbEjz7lnvhnr30lQC/VjdzrW/s
90R4KsFXE39Vwtq47iOI79EDTAgJggCj+w95/aqsdfJ4XaADWF9BsKSfr9/P/+Smggf8iEifJnfz
8WN7Zy3M6dPfX458soZw4fj1q9u6026HXAIg/rnyma3D+ythvRNfXTy35F9hACvwfxGVi6x+tWpv
9Me7Vx/rVyc1bMQXBIgf+IgHsMkxgLT7yKcAUX5AMOIMSXkPEH58+T1Af1O657F69iF7sF2c/Fyw
/XrbviROwUEgfe4j9gAD2sNJyAMfY58Kwu5x4k9x+p44zwNzP2oPiV/DnwuJexPr6lfLu4937c13
LezfMG+YH8iAYIwYe6o2DOAIpOTI58+qzd+R6Xlovn7CHkzR8ueC6dfyJqlf1PkEB0IQRAMp7jFA
/lOQwLZJyrFA/s5DwQeuP3E+35foeWw+T2UPkl+Pfi5IQgib/vivx0X5VkTyN/SFHkifUnA1D1qB
wJt8GQ5Q/4D7foAwhzjhSyi+L8nzSDyO2wMiXPxcQEAYZF4SCIi6qGDoftff/7mnGxwfIAZ6gcjz
Buz7Ej0PyOO4PUB+Pfu5AFE3aXbzuEVfQDEwAf8Oqw3W6muNQJiAEZMPaD2+9T7++q4gz8PwMGwP
BfXrz4XCwpo//tNm4Novb7SrH1fmBfAg6IAiATHvzljtPnvqwT5dJ8QX4Pi/NFR/Q6TnkfnqAXsY
LS5/LoxWdfbHf71kSonFgQgQlYg/uPW9lJIFB4T71EfgSB6h+xKh7wv0PDCP4/bwWJ3+XHgc30Au
mf7xP19UWw44ZgwW+yHO2nfrjIE2gTr5ZHcTfCB5+RKSH5LpeVS+GLoHzPFPZsyOM6BeXq0gQ8le
VF0gc8RgpoBm+ZyJfBlyMXoQUC7gngcGhu5h84NifQOeJ6P3EVr9bKoDnmYFVKGtd1TMZfeSqSR4
HAZaFKAHmPZ1iLMDgQXQNGDZPn0gdH6qQ39HuG+gdfP1M/Yx+8ncz/GfU3pcrxcIDyDvF4AVDoR4
Gq5xcYACSuhnOm0vpfxBcb4Lz+un5O2/Xh9f/Vy6dPbCmSU+YDSgEBGQBx8E6vHEzPkHDIgA3ycP
UQHE2V+qz3fleR6Sh2F7SnL2k7kemMXNH//5cPO4JC+gIfIAU0ggg0evsm/OKDvwBZD+AX8gNPfc
zo+I9E1IHiazj4r6760i3yhK3O/Se0ie3PKpNvE3yBcMOcunD9qLmDk9uNeaR6Jsj3x5rjD1VJLn
kXgc9+Te/+bVlrO7Vt9UH7rbl4yP/QPggbEI5GOAvGecQBkCqIJRuOnZ+PjHhHoehC/H7ivET8aC
nWU33R//eUEjxQ+gtIXln7jsKQYjUB3DAfP5Q96y7zS+K9A3MHkYt4/H5r+3gXoiLhSsL+/aJDMv
WeUCEwWVYg4J4r6GyAP4eudO9gKqH5DheQw+D3wyK5jUz6YUu3z+Jblhj3CIpaDQCKnIvTXaoyR3
BIsPuQqGrPH+86iS95TkznV/R6LnIfk8cA+Ss4ufSy925Wyo1m9v9F3WvqQfIcASA62FgBD+vPJP
glxotwggqoJ6/v1nL6j6ccGeB2h//B5OF9ufDKdaf/zjf+kXJfL9AynwLsX4RoVLAN2C4A4/eGAv
wdB9mYdc/IhM30Dnz6H7wPxkHOVFDSRY9YLpCPhxwnbk42MRZY/OhzYkwSWDSv5Dn9JXqHxXoG9h
8jBwH5Gf0KT92YT0sswX3VUjA072ayxQgiQQNFO4eG/N9tKSp11D35HpG/A86a369Ih9oH4yvmtX
CLt5Fd64mxao10fb8gIJPZEHEJf5wCPDX58+XxEsnGGfIP48j/zjgj0P1f74PZwuw5/L91xCBebV
2U1Xvmh8QA84pYEIdjHC7gNm7El8AKUz4vvCf6z87wfTPyTUN/D5Yuw+Nj9Zcf8KunuhB1fbF1Qf
yGyIjyA0+6KO/wQaH0pknH7qfnmE7su44Idkeh6ZL4buAXP1/zou+Hab7Ocu4ghM1+JTB/RzzdXP
Xv00bejK3rv4EFc9a/vul3bz8V+vgTSmREKgDL3V92Ta7jFPYrLHJqJnBt3dWLdrc5ZQcyZM+BgF
wHv6HFKm4e7TJQbMNKEEujfBNoJaStA5DU28KQwj0A7FINdCBEhQ6MPdVRNs3X26Bg2EXELGC+MQ
B8saBJ+7z8/qckpq/XnJHv7/SnfVWZ1pZ//1GsOTzP1tu0kKFhB4jaSCM9+n0E8CFVhze3MBHe67
u/9Hz+ohnWSRqPKoj5pi465opC+za7OWaYhLxTI1XfXXXoRBmT8v1TNv5hjc9JevFoRQgQnjMNNP
VMpOtC9enQbB5E9JXqs89bxSFWlMLqvKs9d+m+NVx+y7bm7sxyQb7O+8T7KFFY1ZMFGNV4XMg5PE
lGg9jGN5Yct+WGqn/YWlHdxCRHFTsTg99BtCj6dmzDvFa83fmkros4JXejW2jLzVJPYS1eAmPhor
bC6zPBnfpomPNw3j7pK6Klt1Hq7Xfc7ZicmGoFBu8uc0zL15SlSCZVyose2nhSWOXAubT0u/Q03U
ZS05con00QI2SH9lXI2vGZNzWE1Zc1KR2V/yZupWcdOSevcIspR0zNeJN6dvjM5cWEyoWoip6ZZd
U/WD0nPHr6g3lkuU5/OiT5LxuHM9rsNsGlCt0qwmJ3Uvm1MnC09NbVDbBRFNdtzqrM1Uw/J+xRIh
zycPlZs0ZsltMibEKm10rLRu3dLixC6GrMWLsavJFbzWv+jGYo5DGnhz6Nd9dTjprlxIV3k6rMgw
XptqLj/qKTW16tpmDONZ8xXubHbuZcMYWUSmWQUdBnqVlXJc5AR2Vlc5upIBL7Iok32AQu7Ps1A0
Q0bF6RRHmqRVNA+tXZSjoAqieB2absCqGcY3gWPTCs1Dc54H+bQ1dSO2fdzmi5Y12VHjZLyxDMdv
SRkHZ2NJ7XvSNChRQ5t3J6217BCRmBxZnfOVF/N521lrz7jH0qhPtMdUH9conOIY1ypotLm2xUzX
AasSHaJgKG8ky4cFGyQqlc7IeIxyRqOgF9UhHbFbM9eKY4y7pov8RFsc2qFNx8jjw5CFGen6dU+M
pRFjoqnCKjAjV1XV+lWUDyiBZ+aGvQNB+KbUNJlCwzmyEWZ42lYk9xadZs15ijk6sjUaL2mTTB86
K/SVkCZrFK2K8c0o3GBDAjmnjVpJysshydpBQS95XKzLumpyxblp3vulIEfUySZeJpzJGORL2itK
U34kJsy0kqjLglAE2WyXuBA1ThcDZdnK8U5kqs3jgUQuryleul6ACnezNyBF4JZMcWrjd+OAiF6m
vsHN3VRUUka0ypqL3oP92g53QyZpNBVlcEzdOIhQj9jr3ksxF5ma8VCSpTbCvknR4OzGtXNuUgW7
rZLrcZZmDnvRFXlYl7mezsBm1vyo8op2kVE8hXQu+iWh1CxZOyZHJk77UQVxWw+hFydxH+W99PgS
/q3FMhnlyFeMG/nOzaWOI0cbfJjixgsiGo9lsOR6YNuUSG3BZvXJHde9lyyn2SuPMbH0PZZI1Gdz
PItZkWKc3tWjYbliNBk81TjiTnA2yHDQSTqGWecaG4ICyo8lTm2yKlHHmZqGIs8jFsfd73OMxltW
BOl6qDF+q20bDEtLUrIey3Rgm6D1/cM5T+w2qVuvVQXmXhXGdpqHMxFMfa3iWPsn6ZiUJ7pC/GKs
G/I2yLLy7TDzNg5t0ae/9WPrViJpymXpd7xeDHYqJoVt46WqBMuch35Xs14VfeafDH5VKxvE6FAi
XPsrNhVZdZoXlfmQW5++beuC+sqzUt4Z7HdLzVFzznNWXFC/qN+nRWnWIOpIVeH3BV14fRxErJd2
bQdG4pOpRYBEPcXVDuSWZmFOWHtjxqKpVF3H+F3ZwjvU7I9FriSxPBRTnw1h3rZVFbKi8p1RyOky
7PPMnUjM8dFEeBJalmaroEBVFLedv5rbcapU5XXVoRvLzobDQHClUtzSo4z1+RFw/7C903zEZ4Ws
2yuU9sWSBoZGWT2Sdwm4UjBVfW9RWKWoLUIKG3frRNzOCiVWq77U87WfBtnV0FRyRdKm21IfZy4y
OdHHVYVAVZOixcMiyOLydjCyfjfC4qfKjkUddiXyjjIp6suybYqoRCawCwA0Oa8odUJ5gvvwrUTX
yMvciseMplExdfMUVnqurmlWlvnCzXN53DbDPK2DzBTBwrVMRLXM/G1fmzRTxdiYeZF12KQLSLi9
w44Qcd6VU36kMetWQ1GyqNO+Z1YuRRSd58bZIrRTPd9JPQV3aDT4DZjh5rhoJPiZWJBgU/u6b1QT
SH4WNKBhQSz6E0mbuYm8sU02HriWle6SchOjKl16OjC3CRn9j2JChquS9eOd7NLssgehTyxHybIo
HF5zXcWJyvs8WRUonjeyCdBV0iXZsa49cyGSpPiQeX3zZhj9JlAmkHRrsedtZ52MV30nnYtSIbRQ
mfDzwyRr0k2PbRENVHIajnmTXye+yN7WeogXFdXDSRxX/H3TV/ScjUmwbWler2iMycdpTNKPvl+2
pcIVGd/KyuBDmyVBFQ4tdr9lSZe6yHrUrYuKod9ynORS4TTxaoUqiT5UQ2dOTWVYpWzjY74CVzhc
F2ng3vWkaa/1DF0N5yWEgle8cXwMCw/lmer8cSILoxN97jlnRUjq2auUiZG99mTLG1VYTC4qltIy
6uhAxmiWFWYn1EISv636MX8/FE1/0sZJtRlYJsaFRX55RZg0V2ldjKPy62auQ0wG7zCeeBP6Mqnf
wmb1Ql3304nOp2k6cS0v1l4xyGpRZ07gqHao+thOY3dp0p6Ux10nvDoUFhJS0G8sczVIbbY5hEnT
BqBqEzCpOuGHbQUM3ao2g07VbDrxRpdpBtt08maqelbiItRMd3VU5cL7kIxkvB0rK23YgMw4Gr1g
diFI4zYtmdi119nyorD9jEOvi3Gv4swmt8Zv5gs7DHjhBgiK1WRszUNvNOOHOXHDcoqb9FbooYSQ
MJj00dCP8N6560gb+mwihepM5eaQAbCV8saRVyppE+84kLWL/jo6hm7hp7ExldLHElwTg+YUoPWf
xsZDPFU4CyAsb4tryU5Ld/3Xz/86+Ga7ViTMSEC4FETuBPgi+G5g7d3kHLwgGiO/VHTt1k7NIS+V
WwWbTn3nfXx/QgwOfPriPt3gAd7LM1I7odymXaL65bQI3Fov+zWD97kTRFS/ao+702yZA5nzVzkG
Bl7j6TLuvRVyrC9naaaOoUnALPNNdcEP6xBchBoic0HWOTQh/tW7yFfpzN679iDrqY4NDuBdYKVX
DGwEuE9Y2yBTgdvgtR/ZaFy45DRfxLc0LNeuUDILi+X3BMHorydNdte/gDbLee9xDoKwVbvh635N
VzhMwu9PGX+1S3dTDqgMWMA5EQKy5S/fBFmvzF0MoO6mrKN6FVQbG9kjd1FESVQv5rc5+45iPAsp
xZAfQxc+gdfvzW6cvFgEut/NrjpptsmiV075qrlyK7n5a0jxc5uW7iyILzEYoP351eDXxykdEiXO
hwVasEW2AF8V9lu0RFEVVade9D1F2cvHQRM5QXA0WhJogYL8f29J0ZjPNrdxpujsRWXZR3hRLdPi
fhUfaJSH7PueB7itzdRmSfpwEP3zf/99/Hi6/dMh5T+/37Edf/7v1NzpS9fe3bnjG7N/5+59n2/9
87Tzjij5fPR5j3x5eu7871z8MdoGGI0vQP6KsvnyuOsDAQJk3j1ZI4AFBZvIsMRgFznY389kjYTq
HHSsAVkBHQgCdgK85JGsgY42oHZ25LfkHBieXSfCI1mD8QFmwK7Al2DHuSD875A1Qu6pNuVwwIFT
3+eci10xcW/zQ4biimBIUGTzvilvILKZNqYYBOQ/QS08Vc9jsvW73q2lNMNFWqHqqCnGdj3laXuV
zB1tlVdn8jRNGvlmqCpTKW3FFDUC3F5YD2OqVV0MboukKRa9Fi4L24S2y4Z6cbpudJF1imFjFzap
46O0wXgVxKM8qklbZCELchsGJuDHiKcTkCq5DAvSkAiN3XjkT4Lfzf4UnJVJ492Oua5+M2gatsCO
5MscT3Shq1YunBzKjR1nfFb1gd2krreha/xKUZlQCOxbv4niCVOnHHNo4U2i2tYMZn2Eip4cDXnX
nueQy7wbTVHe8F73WdiwODgVbVOtSVKRM8jlyUU+eWxTek2y4Xi4hoAeWcjVqvgNMX581HYi2eZV
z0/t7KFlD9xGquRYeJdlLZMTZPp2O/LEO9Ol5VtYmfZYuKZcGc/lG8nmeTuVIzmFbMGdNBmuliOi
yW+W6zgLA7Bg0VRnxSE1eXw0tS6WingjWTiE4lC2FdkQUlWXHDm5QHGabOlY9icJ5DMVZOSGhI0A
DiRNSBb1MJdl1qXTsRF6Xki/zsNm6udNp5NgwWAfL+K5k2GTVO+RZ84gerQrrB0OZyZc1MSVVkM8
cAV10HxFAk4jgzpZKciLxkiWjAA5ATFeUJp5iZq+hKVpiwvSzChKx6YBAaZp4ZzXRpr6ydLOEJMW
ssy3JZCit3M2Dlsgo0yugNYcwsrrPVUK0/w2+3G1Fg2NT4s2g2Q1sMc+y7CyVVFEREzdtiaQr+Wl
xmHqhjqcWCAuuoCRdWUmEboeNWGtTX/WOKOjSpeTQtRDZ4XJkjN4pVvqziPLWHt0MfIJven5PLjz
tLCmOcV4yB2FDCKvs/cVd4FlC4/McSvfVUEimmbBIavO+oXneYFpIBHFae9FbG7SGh8bSCrKUY1E
01Y4leoStOZiyvppzg5FAaQZPjPBKNd9wnSUc5RuCsfrK08jvWBJwZbxlOPr0pPmvEtqfOUXI6hJ
AYExpB/ujR7nyqiBo+Cs53EVFu1Eb/nk8LsmTe3CTwvgEXDqb0qbm2Xtx22ipkK3h31L5VEMrCvQ
cTr1fquGtt/OhW0XtmTzCR8CcgbNb8U7OHLgVpmpPYjKe4NCKxg9A8J1BjKOxMWKT41/osdiiBU3
BWSKuETtae4VXrM1w2whKZyZUbUruAydP9H3fVn0Z7Hpiu1czmzTyRxY5DLQHmwiMSzHos+3eT+J
tZXJdN52pTkmMMOVZU15VBdWa5Xlev6YNiXZUEfbTUG8+nJogfyCSE6qwUzkfdOi/pp7cU53+X9x
XGheb0oiyMrPYsiU3GxOg4RXJ7JD9SLLcnrW+W3wxvQoBxZDeO1vQxvQZI2LTGpVlmmg1eTp5o4I
6l1rCLzPIQ/UVchR0X5wqZe9GzLclSqprbmUGWERONwxUXNR5R8hFGlg23UzmtRouDaKjrJfoTLv
orSNUaEY532nEgKpy6JGnj1JZZqelbIszgN/gsyetLJRTPD6uOh1eU6GBvgRgv20VnNaiCoaxqFe
OuqKD1S38cagAgIRT6eHMcrK65ol/SEQhWydJuMcWl0KoZLcsavR+GJredycEDIN+TIgXnuJIKG7
xDOPV8Mk+U0sK7Sd04Bup7g070s6NzSkvEt74PZsvYA9FGxoVog1AdeUg/sAfUs41ctMd8FJk+T2
NyrTetU2jgnV5UWwGlI+3NYex5thmtuoz5rkqNW5t25GEy/hN0eq07nw0qg2Vq4z38S3wOC2q7Ke
nGozQDAE8YXSaZdVeWQalG0z1LKo8hBZ5DKfVhRIilbxvKs3GOF5CdkzW9OhySoFZ2WYaroyW3Q+
sut6yjxVTNKHNM2yuzTvmIIhzSnKEtMr08fTCQqEd9jwaTpPkiG46XoUX3d1ZYAMg/zsZJimFHxZ
EfRh6zr0sY6bYT3adHqH0ahPcyo9HJoh8Xd7UR+7SQ9LBzYoD22bscM8qOhVGTt3XXkBSVRWdeN2
SG35pqx6DdRLQbWaPdKtMkL6y5y54ayZWLtkpMHH3CJvXQJJcGx5Y5ZpwIGC1rn1Ikf6PLjVNRF8
A9f6d12V6lCnMToxCfaoGrUpF5PnsyW1XpMpQySQmp5lN11Nu1VV5iYa/KEE88m8Q9EioKu5L2Au
gtlEaSLiazl7bCX81uPhhGwKU+o5X9IBh1ORSwc2mKArbktzDblf1qsKS0EjlCT5oedVdjnWki94
kYwf0ISC33KgHEJWdXOpDKTmK1cU4jorGxeRvGHrvuD4g3C4iKAk0Y2haMAl1wQPJ1ASiaOg6bso
82YWdiiLj21L9RqX1kSIu2nrFaleJRQnm0kbGcasr0qVJwNa+VMplWf8bN2gKjnMfOSBzau7N7x2
MsRJoZcJLMShSJ05LPPKHorZG5dpPvhrNDfexhAxqBLioFVe1DKUUC44Hgo8nRZlRVZFi+Z1RksC
nH+O1r0odUTmoox4UIKnLdJ86QUCrDDO0wVysAGRaZsT6AvPTua26lewB4lRQMQllcqHMo4MFAoh
jksapEpKqnohjIgPp5aYC9eM/COyeMcRZ8CSZta0p27Uo14ST9aTUbL20OAdsZgV+LiC/TBGbUMy
KD2Vd2UDQaWiBZCFipeyv6xrSZKokO4oT5ohWNRzKkArBoo/4KFLNrPNUJjbRG5w14JLGQwBonmu
CoVj9Kau2zgaIBKIoLjovxtsc4M5eAJZkkHl2p+WhTeVNwiMewgUVrBsU0EWwF+B/er9KWpd446L
LNMq7arxSJICHcVJ3oUQ3VVvYoqGW9GPctFbWQA516NdBcK/nLDfnzkjx+NAV/m5N0AtxQBNF80+
xLnKQNCkRt96J20xA3GY0eRMzLDxRIxwrNKUBBdGO7YxpSnWfBBtlCVi3MpRpBEphIhE26WjyttS
H5ekKT5IL/GjTLNkW1YDpNS+lkpCcfcsbcZ6AY5cHLVJAGUMjPqwNqNZNFbQFavy+dD5hY0aUGBw
AVS/w/M0LjOe54ekbLuoMgU/zrVzyx4msEw9wpazH7iobHC3QYFvVlk6Z7AgTb1ucA9eziTZGopi
dTSLgm459bqVMRa9m1xc38G5Gg6Mg/XwepTeBPzfDCRgFyeLrsoDiILM71WW99u4nsoV9bRcQpEh
2PgpxUdO5MAEtjhbshTqpLKv0aZNSqeqqeoW8zh0iwGcepjEfhLmgyejWrA5LBsbb4GcBVIjAT4+
hkYT5ctCqLSEAL+Yy2EF3+vFUBXJguugVsDuzSsPvNxxPXV2nZSl2c7Wk1eMjEyNNgugXIux8ku/
uYRbgg2G4GltWj8POw2O1sPVHMaYxlEiYuUzu8qKgCoo9xZXoq7BNnZMH8LoekEpcKOOwz5gwPmv
B5FdxnPqLxLhD8ts1hEE3PZwBCe9becaRX07OzWkTbDsAyY2tSeBYvAztmjtUIN9G6GeBgQzPveg
xHLJYp/csw7/Pzd/DZXu3U/tfGbVvsrO9w937TL0h0GPDRVs98NKPhQigBwJyKdE/KGhAn4jBlJs
OAwAPRXAbUI19M8cHU5fEsiddwfRheAwHsi7xxx912ADSU3AIL2hcPYM/582VMD5Tzizs2v0lfC8
va6GsW1LRKCvATgxs8k/JodpejK9b0IvzEK09AlUu1SA12gt/zYzBmEK9IQAm7ujCeC4xFM2rhyn
CVYM3sxP2w1Wxbb/xLDWZz/A/O0REfDzSYGEiJSJAJpT4Pzkjnj9gmOEImxemLmBnGObfOJy8cpb
5SpdfI/NBGLlKYOLEfwyEJAd0CAjIHTb48NIYYZi0vx3tnKbauvWwzJdk/X3mD44Mf3Ve6CJEZpN
fS4w9+Gn7Z5OqIhnmemygSC/7eUdcQ7/1geNOWXdAKl5UDgPSFwk499qWvD3uB6aZTp43grq8RLI
OhO7w8SM9e8S6jLb2bh0F/qk2QkQ0ONbz9M9V14HtTcFTS/+Mo7jmSmRZBDE6oZ0izYd8HooB33S
4cldmC4ZL6oyMEh1TZ0snV9W67ZzwUkLUcGq4bK/6+ZUb9I+xls+ps5XwtLsg2eod5xCSLDmpYcR
zKYrqwhBaeMdVBq7K+4P5hB7sR2VS1K2SaSFohrs6OqQjCmOgLVpLls85woXZbGA6G4IS+fQSRcT
fYLKHiqnnTFgPUe9LbpKR73LoUpSZ01eRW3R7VaQdo2BhLVPz5Gw/gpVKDhCcoQ/KHwHJXp2jSnk
y6qvWm6iGo4tnBe2SRvlMjsdBVb0oXC5WDUDsjfUpmhNWtorT8KMRhyn28n51WYyGVlQBj/uufLz
2H2A1DooQm/q0kiOGXkPdf5+VWAHpEUveB4WvOhXtI7jlal62LVw7G7Z4bZZyUJWvzdd+7/J+5Lt
yHFk2S/iPZwJbAkOwYiQQnNK2vAopUzO88yvfwZV180QxQ6+6l7eRdfp6qxqD4CAw93c3Lx9TXwa
P9CBgNsij1K9I8ak3OTAcnaG1EiPs693r4DfJiuru0el8hunzusuvyZDW903NB8kK81q/Z2SjP5o
qTR5cp52pthPqHXMRLHmbJweukCJ9g2Qk48woGXICiVornXwEU7ybMgHqUeuxoKqaxWrqDKyB+I3
BKzD0VXZqMTtaGZlFQ8mgnTZG+aku6WtIh+MfJzuizkV34DZFE/ZlACZVwZlum3SojqpRhNLJhJj
ZTRnVZwV/FQy9CzRuxEhTFEd9Fzq92krpIja8igxqVYZA6oXGY814hExIJ2RZiBoi06VEhodC5Q8
U1lMy+w6DDuxt2qpGC2/IdpuMBThDYkqmA8R6uvHZhoK1fQVmlFzSGg6M1FQC8oz5xT1T6FASGHk
uWWEOcgFstKfMrUBcNcA89TMuheUfSfHUgdMpM5d1CfBWSr1oD9VodohFSwyKjPsU0eeNCSHtx1t
eyeYlfhFLRLhqSuN8ofYBlPA2jz3GYJtfTcKg5qwMhvaV1XS2s6TgyF7aTW9PCIrlm6HeM6cSdLb
jhlCPD5CNZRQs5KlTrKGvJ0kU5P6nDrQ1CpSKwAv4nXu40S0/VwLVaSyYJqwdOyaH6WSxB/SqPmx
SXzq/yynfHI6o5K9zC/kR22ctcAMsbMO6YvCTeNiRKycRsGuS1EfLdt8/tng4uykUZJQWIqSHL7X
kMk9mebxOgWY/TC0E14VOZlPHfXLQx2GRuvGgaKIdpIbgWgTJap+S4WIUFQKJqS8U0HAfyulCN6p
VeKo9kKlrzRXq8lYWYje+l3lB/pVqQ65aOo9yV4jDVCBK3cgNlhNlnYhU4MUrC8RbIXYRE03RZ5p
0OkoNWp7J4RpiIy8RZXX7JumvYq1yH82SD79LoEraKBtAFq0qe8rCBwzICJGVZe/JBkELLM3yLDP
C6Pbj3IqhKxOuz4xk2LsBkbCrL6a50J5bghp3dqPu8HMhiQ4xBWhH0Iq1K05aXDGZjI0Ymb6s0yf
lLxvUnMANehugMhZZdaEpkdZ7QWvH1DiN0mUFkwAJrYDAbAJzVyvZ4VJRUR3tUTm3ZxH/b7VZeWQ
N7K/S3QwGM0xkyun83vFayUDGZusVdFPlAKNm7hoQGJCxaeuzY6KXWGqpSrchaE/n8QQqVpS0PxH
WKmVExG/2ItNlLtFoQ4IuQtjSs0iNEB0SPRENWHA33VChjxuCNvEoYUofdQoFsAPBmTfKVJxBFoR
3I1RTO5TQNiyqeYSPSlxBmRhDtQPeZBELx/hfHLatCBOzdVdpDXNexfK8XOgtLZW+jOraFQVZhR2
giuO8/BDptUpLcCCHFCPt4YQmahSVeU94gLBrIuyuwqiab6tar04ko7K1tDHqDgEqnxjhGLryJEM
MlUczoMbG5P+0E+RttfCZPxIBbnykrkH1VKpBbealKE0BV+m1yEVmtrUcXL2UQmqk49fCIQ4IsLv
iAD4CvI+LYGsicJjNUrBg5rUpU1nafrIdbyk7VSVR1Hv5571RhAg2ynwYQq4qD0yAVBAW2M2DV9r
f9EmbG0lB79EmhtQJ8tSum0mPbghCHFAGKwFuEzAPVWshDuV0xNp7k+gj2gSEVlOaRxZspEqwG5A
a8zmGGQKxRjyO5Bb8gAIezVaIidDZkWguZmRjsyYccXNgtMmkSaPjw2d/ZLpcS7Z0mjI+x7QEfPx
9wUHYqRfaRkIsqkFtWLOYtI6MTh3ZiC2UmMGnMSpkyb1FE7sBNmsdwVxBNZDM78HwzSuCge5s2Dm
nBiazlS6Dj/Zon6piOAYcRKpGNLJRvEhdeYg0h4SPOKdKbSZ76bJJO0KSAS9lbEAOtmgpSBHNLoW
AHAFg7UbhPqh0QhyyqrqHyJ/Fls7lXqdY6+VpXE6rKgH8iMw6MlWuwpsWcA3CFFLKQWLtiU+AZdr
7tTrru4K8CZBuIV/0W50sRcOMthlHwEd8g+qpr4Jegg9RCW+XDJKhlmWhVbtW4k0h7TXCobEXXPG
uA6ugGCUuyhLe9Cvag14o4FihpxNxJpoPyasjxTqGVMJ3H6iifBDnRp6ByKaej2VvnAtgFdn4xBK
dyPc+A/wCFvX19Xu2W9j8X7K++Q2llESS+U+vdXUqg2YrgO4YgJIlIdwVOdjnhLtx5TR9p7Ajdyq
raCAMZW2nkh8/WeR5+A41UWrtaYihfqOFEnyLBRCpzsSjhR8RZg7Q6AK+6Cn2Qm80+ERYQUFJFqG
EjGHataP+LcDJyCFOrEANUurIV3+JgDdfQhytb81psB4AyqY3w5R0O7VQOqup74GepPWU/meRob8
GCHPZ3qmVt0uKprubgwznVikrlJrToruo0mlLLF6xahYKFYz3IYRPcutNhgmwsHpUDaNHLGhaUH1
9I1GPgDhL62c1PlDn6LG4ODx7t4NMcn2ahrPXoogKmedoAYh0K5RO3TNPFUmwdY4w5iN93GZpzuw
sgOrHNrOLPSyQyRqdJWdJXXlxc3gP+JfBjMoynOkOYLR1x7x52AwJVRcHE0eae6imhFrZoxSAl6d
UpFZ1qbERvoPIFVCSSDIkv0A8OwAClHym0D9+6oWU8GJZz840YLIt8PclnfaOI6ZVfiqFJiyjqLL
HMGVKDSS8DRX9CWMpfZFDsIZ71OB6oRfAdi020g0rA6e38sKyT+MIOMe8lkJ7iXZaJ2K1n1jJrVc
/dSMwn+S9FF9asCwfau1QnH1JqxuhLahT7WgKsdpFpU7ggsYMxqH6v0UJYKXdXJyjLVGvULNMfwF
qgRKEwjUtOIvzs7/HSDi/VzN/e+eHY4p8PT/36MQf8uT/Gnr4P/8vwAImfwPL+UDwzLQO6EbGgCN
fwEQF0gCEEtHRo4mHyJRaHmIKtLYv/EHBeK3aJrXIfMJpoAig3bwd8fJFyIHGln+9fcXGjqQvVJV
MVQRXAM0lXB5t6+JbOd3JUqQiF3ZYA/A4FjF2gNndqlOc1Qd0SwZiHl/HZW/+l5WrHIe1VkXCWck
6Dp2Axm6gvYUhROFzuAAnypl4Ldlg5Ljb1l8DJo3qW1MMtdgIN/qKpT3//dzrFj7JIt9McflZwHw
oKcd2qjgVnw1NwQZEYDtoVp/NbEchSpPZdqu+SVcoyqnIJZ9mh7yfXRSbrSHy6Y5Te2rZXCBsFwd
zzs2l1NEzhc6AeAf0xSWhfwkKZ4voXQoK0w1BKYF5RaiswAlVLTHKERWicSZVDg2C/DDIKg19jW2
1b/SntsHBP7iUwEsKWzNkYFMdpvWTCRm7m5hSfIC34Fl8FyQJmlghKJ16ZPsdvZB47wG6BJKt/Gx
sw1rYO0x2KHrxQLj2Mqu9JvIo/vhpIBWFjm+fXmPF6yrT9sESIyOBl9osPDGqPM9xrOnhMKAPU7b
uTJjDb1BvRTsk2zuN47tkirHTeFigjUAtrqEq4d7fm6KApyGDzWewSnL2DyLIkukugPLg4L1noCE
UopPE4DlasbbRrYWuuSyQT9Gw2lCc7mCLmcFAORX80aSSyFAo8ZsrcEuXzIgdsKVsPd/CtYmFXJx
ljDLAYcJu4q/cOhuyWUbZHB2Q5Q6wGOo0Tz0yxcMR0eRo0soSqYq+hVk008TdN8YeGxHT0WWnTeJ
nVW7Mv/VKdPG3vM7enaT/vV7AOBqGjRDQLr6uvY5m1tDDWnNJOARRvFR92hK/Cde4puFxTka0RaH
hNHHFXFL2UwLM3vCG2k4qZVcaa9dY6vv2QNxEqc7bO32ArX8Zpr/+dn1qWWpAhUai9N1ww5nNLXU
9DppQxTiUHkIiZnI1Bn6duPmLFHMpd3Pa31mt0jSrpz5kqX75I2+82SOpSfjWr6vCZsi3s2H8hgL
HPwjl3d74Rg/LVMdR1inqoh+78VmC6KhV1pYNyzk8BF6rUYFtHj1uY1BjsiqDWvLm/PN3GKDE5pp
gP/QP9PIzWEoyhfgh5IZDqYwIMESR6aVwVEXsmtQt0JTE7rdf7XcJREvJ2WDzgwsVyaDXZPZbMSQ
zVpvxv4vJYAeysWTvHZXAE9zBNzAX7XFO5AmSqNllY7N9eoU/OnoIO0EmxzHwfLfZat0t1/0LZP8
z89Okj4NeARFmKxxeiX1FXDAhgNYOl/+DUGzB9cVzwzoOfLCxBwkcTpNpGHi1JdWq5J+X2tiigKn
ip5H9KW+TX2jmQ3wAbBjUhsgmXh7eWcXT81fPwHCBSgKQdcICdTXVQ5SZ8hqq6INK5TvxQDXQ0ba
bU5S/XbZ0Mp2Qq8CHTlQbOdlqEXcUA5CqSZ627CI+ndS3R+GaHT+OxOLxySMG6mZZJhAPSXaj1Mg
ecnUjls3b+WiQwQKHRuYKQOMTFv4baqjNBLpDb7avkdjxS24GIDfzcolFr1Cvf+muMmskkXE3CoF
re6hqoC6pvC6Gh8FcX4kw1DohKZBq1aD/N+s0vpJkGvvP9jEMxuLm1boilYEEvimZYjAZ34NS2Pj
2K8euTMLi1OfSKMihh0sUCV2xBkcv9mwIlBLLy9kzUNy4QBUA2UdCIe6sGMgTdSkbmoYKkSOUamn
pkeVfhrh/3vgR34gPvgS/dEUpT301EkA4V/+BaufyxDBxkT7CgQMFkc+7/VynPIZB6W8EYTnzHi9
/P8v8SdlEUEAuyZgZYOjj9rn4iQ2czvrow//QV5z4GOFKVmVq4J3ou4iN/NA+XyarwAVglD6w79L
Ny7C2ndUJCiZgrIPAGkZmxMwdGKaaDgp2oevB1Y/C2bcCRufcd0KbizcI3TtjcUaSUIT/K9YYxDo
jhC+UERsmtpZG1vJv8W3rcSN/tvM4vWeFanUkhRmNHOwBSSNxWPgxte5Pe3UjWOxEocqkC1AxI3G
f06a/3qLewmtVEkWNqxTQLhpzCh6EsAmAhlvY+uWWeKncz+3tFgUsCqtL8MAzv09fyg7O5eBojDd
Ep/bt9EtWha+Eqd0y/1249HaZ+NhrcjzRKJw1cJzV4WS9VBJQ44HW62uhby2Qco5ocfYvvzdlmna
X0sEoMDbYZCrUf47zl5pRc2FupOKhqlusFN25Ga0VAarlnFX2vkP9MIfwcpBCz0Lr4C6Drcb9tfO
DXoRVKj8q8ijlnfcVwraZBnWiXjzqbcEM7NBsMqtBH058gtHHTI3QEXDDO/kow6qmGhupaqr5+ns
J8hft2DSRwU1bfwENbgKwslEJcgL0TEs+RtR2JahxdMgNUScOm5Ima+H8L5TfkT1qRmjjWP7b77p
nz1dOG65KLW05HZij+zlvXrHO+a668QWriPW2vEpFs3WluGxUQBmwWamuP4D8GwQCM/Cu352RZ0d
qngespEWaOSQ3dlpPdnGDdrlh+yRspGVbzIaBEsgDjVy1m0mxurNwdQBTOpQNGTli11u9aaUQNRG
3Kk+kfi6SR7V7ubyqV01AZYQQk+wZPByfD0xeR9mjT8iOWt71SblZM2Cz9ri7bKVZfPY593kWn6c
TAJTyxQh1bSYRAncj3YfPsQfAlgiO17+tboX8AG9PnBiu9slPzbMrr2KCMyphjTMgDDq4j6A5SEL
4gz/OjCRDU+SBfIpSw6RnTzqVm8nN4qdALLRxf8oPtOlT1U2PrdTWzg9mupIhCAgwoxRfJQn1OeC
qtl69Pn3X75UOrqsCFwOYIllKjTjHSxFQPafHm9iMpuuxt18DTagGTyLO7LhYdfOyrm5xWVswmKi
tMdxDKvkABD0pZV1N+6mDURz1Qx4bVylCxoA385Kge5+UYWZAnSKogHHIH2Mp+fLR0Ne2zsIteFQ
ygCwxU/04OxiZ3WaaoM/1qyx66NxoibeCld90XaTDWzPIVZ2lGxtH7DEmrzarZxhV28kKWtO9Pwn
LF7/QK9bZFlTzcC2MiPjoRJtBbT6aNy44/KWocXjHw1JqM0q1pp6ostfRYhGFAz8Zle3RjZZGhvv
Wnuw+PM4HTo2OtyTlkfqbWFBn3ns8sgSnuwig0f+oCzuRY6eHtLORo3sXXD65+iuugPaZ5VHvXHU
x+i29VKrYIZdHHWFTc1OIAzKE/KO3hB2+QSsheQUw0LwHwyjABP/q+cbyxbVKDrXQEdkG10MTOu3
wmKZf8Hlas9tLL4wCUpdi2qxxgWNbwyvf1b3KMDZaWiSJ5xvRl4kN3K1W/QnZR+pHdq+rXihPdqp
HVlbwcFqFnT+axbHIEdDZF+h8vfpDZvrlHedn+pr0Yys4nB5c7+fOE5ShKCVgeZRTVmmI2OqjWIN
rhDLUZEwtL3uX2vTa9ZtOHj5u4P/JEOC4qqAYg5/+/UjVm3s6xHScFY7xB2P+ttVt6tssWKSldiy
He2Jpd4j6PL8ewK0r4YGEFq3TNHRWO3S7XDhewzIIVwJ9RBMzOSKZl9/D+pNYaH4QY8PXnvd7/xB
OnYu+vLQEJ7sSieyfQs6MDP0UWw0MemIWDaRpO9b/+UnKAvyZliJoUr4T8g7VL1UFj7zG59avsej
/RQMDAfRvl1sfYrvDvWr3cXNLqQKVyMKwVa8NTzjlD6ELLH1PXnMvdmSHyucdou+DlbLmoyNE1pt
TfyOvYFxoP8QH/z6OxZvPhHTOp4I1i9r5lyYV8GucdHpY4aao5uqkznUkjaAkvUtB92Yl6Zw7hfX
PCPIS2d0R7KEjqcRT79NjdKCPknJlKLfRDO+ey6+wj/mFvc4Q3ABqkvS4x4TN9ppP8YdZZkn2Vxo
oHe3z9TW+hanOlbreshJDP5QO3jGEDqqkrgpVTzSbjxVfKe+OkxwqCnlEIaGeuayCNSHYYZepAo7
GfReQWMrRDIHwhcod+6g/eNAg6KDi6ffXFnwW0VxGErU+yalZ4i8d1HtQ+pMb8EnzKTHy2fye0QD
Sj0vZytQWAIdfnE1hiGBHEZE0DGXiKepa96LNqghcyOMG/nSSpoPSyDbA1HgQosK/5JnUY1MkqhK
Eq1nrUUgmPfb2KVWaOlej6q3bsrP9dt039xHztbbspInfTW8uALQeFNBuYFhaPJMd63CjHf6Ltq5
FToJ01z9vkpZ8yw/Zx8ynpuUbQUWq1t8tvDFnUjaUskaSe1ZlU9mPcG3ZL/L7P3yd1xqfCCN+brK
xUUYkdhAuQdWUASGVsxz8ua7yi60IiYLTvLQ/H/obqxd9rMvqi7cud7UiTq1MBnm4a5skrdYSTeS
+ZVKGV8WF2aA4oOKsQVfT00zolkZkgCwgbzsvfbQQ81G0cS9Q6PZLah8wl42xR/gP4/xxold/25/
TC8ObK9FJU0nXA2/iUy9zpg8P03N8I9jPSwQenMYbMXHYyiLBUoz1f1oBpNeaw3wxNCtaElda10+
HatLOTOyWMoQ1xN6hHEFFAmVxbqxUiV4FPstzHDVDOHFRRS/QGhankHqa3nWtFhLmP8gou4KcU3M
loQbIdyGnWUaNk0pMD1UZ5g6lTmq4ZGdBsMr+px3l7dtxeUjCdNELAgFefQJfT18vTqSeqoa2GmR
j0BUUqUfMRgIggSABQfysjV5JUJDZKah+gQpGwDJ/L6decgh6vtEVmAup+bEoEP53LmBnbDB0Y8C
Q3feLbo1A7ex5oopvzTBbA711qFfgUMw2eDsRyzPo4iqlKbhRzQlyz3Vrq5a0fQ/+r0MNaTCCvc+
C07Vxkbzg7F4W2EUFTfgkxpvjfq68lBvp1ge0eQgg1BZTsZtTzqrHSLbqH/JuBGiMLvi1tO3UpjA
UlV0mRGF18KXEfoI3iHkNfGiD6y3gtnUqNlDC9MBL/kQ/mjepb3sqA5x6FNx0jaiiU+A7NuSdd4w
JWkGOGCLVyGQEyOsSxhv7CJHqJQC/qmspmPoLkEUXF5tvYNrDzBqEKIig/wFnWMu139+vKbCCKtK
wO2Mvf44sKhi0LxK9pAeMVNUEKzUnBx0zFjb6d3KQ/HF8tIvpBOyLgLLkp6YCppf2uqfOzhedZEo
NLo/6+9f1+ZXkRjkVY7gohJ28VT+7CcRjV1b+M/qQuC4cF5QCsc2fjUDeeQBzQxpz0rfC3SAhOX9
ZR+w4tl0lMr+18AiQ4hVLQ5H9HOwZvbBFi3z31oxPWXQT91wNluGeMp05mugt+orRoENS3X6NBSQ
FZAhnDeM/oadFfYALhmgJMSxMngnfN72F0MAXKBeWsKpHcm+2Pse70Ccr3LmbzykaxHQF0sLz0Wb
qMvIWOC9vgLibSdIaIXGVGCO59OKJ1hbJlffh7O1LdxWD6ZaH02w2JSkhPqK6mhqYPuRcYwm8pqK
4qZ35t//m9cghsbBQbSncg2r891siiJLZYrPFh5LT2dAqr3e7Kz+Sd3lm4HruoPkZFhMJMKYNX0R
4EkjeHkzOvrYVJvxQ2V3NvqckLHmBwFOA/1Hk6kw2UoswdqCwFZAUNg7s724ahHIo/VQwXZ6xNd0
6Ukmn8iJbynX87V0G3lZbwYexMHt/Iqw/vmjdMONLGztumNMLLBAzvv7VhoXhjqqDGh3s6KI3zsI
f+SxtPHybZlYXHg0skEVtuNvfleZQv8qhBsG1i76+RoWFz2GzkMYUhjom/Z3Nsoq2q/yKxzNDRrf
2l34ZOgA7IeA/rLT2FdjLSxT2DGMnxDfMnFOTVSoXMj32hlwrct+cnXbUEpVAMQDjV/2UM+BWPd6
3OEt6yonmWubUOeyhdV9g54g2OPoKcRwgK83LYAFKmc9vAm0jAek3sEzpFn/OxsLjwVRJZXMJWyg
w+uUTBCFGnXLD+nDZTNr0RVqFRC9Q5EQhYuFmyqpWHQxmvJYjtCT9cUgWBlkfeypldMDOFS1BU0j
6Za0enuHFijh9rL5tZ2EVQXUQjAwoGvxdSenooT2Hm4Pq3PlV6NIT7le7kt1q5DHV7F0jQjiVHhH
QDT4Zl/NtKlaxWhe6VhSXFf1dZlF5kDRC7eVka4tBzRY0HMxigEY/cJOgo64Up1gR7ztLZkhA/3J
9UojNrP6ejjK4G1utb2vfcBzk4sPKDdp0g5oDPospjVu4tZ2uMucZsNVrEaI53YW+Y4e5sZoaFga
pym0p1K0on17MLCy0SYHKGC5kSWicWjzpVm7zueGF8+a0qIbYx7EjlFUVAinAJdbn23t5Tw3sYhB
a9Lo9cjXZtzPDo/x0VTvdRb0QZ3tgHc1uv9jDanj4jBO0DyC1kuHqAd5nNn9Cq13NBo/6U6C7TM2
Lvia79VVAzAJjiWK8ou1jQoNqoGjrkYs2hi1YKohWhCgbuMLE7Thf1++z6thwZm5T8DtLHZs0XIm
aTEHeWvIn16rIC8HNrWbVwjL2q2d3aipA48vQ2fA/E84O6CB/lnsZxZ9Zj2h8dj0ExBfTJ4YMOZj
QDKsFj/5XAFrY6FrCfm5qcXjLIIwJBcdwHNxn92VTuZypBLjKnDFt+7emlc5N7V4phPo0sVpA1O0
9omjyNVe5WFeQtCCt7EqfpmWjhLT8ogBGRZkTOrisumNrKRgInassiWHvAkQNXNm1KRCp0b75WNg
C6CvyM5YOZDRci8bX13mme3FSa1bCGkD84Zw1DibgU7NJn2c46fLRlZjx7MVasvbNwxDAdZKh9xa
cnQW2a2TvfHiuWTGp9GESpNDcT6B9hpM4/ihuU3PWXNpvM0KQDdnr6gLny1MxgB0VIBLkytmTJjP
0eYbX3J1M89MLNy1QdqgiiAqyLI+sdNORyO9bkO/9fJurkGw+vlKFudFEVMtDzGBgbXPqRfMdv7B
O4x0L/KUPYFq4G+FZVZob2UAq0jUud3FWaEDBmDUA+yqUHWWbVDWdqGjWwMwmdrlQMV2Qrexo8uD
U0MsS5DBX2bgBEHhzVHbypzpxoby3/3t/v35bEv+TSuQECIOMJJ6UOiDnjvG8NhQ3Ny4aqtv0Nn+
LXnYZWuEesS/m3GSHEiUuIY9u7opMV5jNTb5ExsHfsn4yeViKGYJ5pIOtJFexrijjY1b/zqo23PY
Dg1ZCx9ZFjG0G2e/Y4AoTb8QzLl/azdh2C0rfJ1n70sJyJpOKayoaJdmsSLXu8zojWs8SvXGBV4N
uICV8xQT6by0nOoVp4UWCwN/uO8L81VlyZ7jFuSFwgM3nvYY7+8DS9t41rjn+Xb+QF6SKbYSONbi
XqEttUZ5D9VwrVbwka6mRrP66rcRdP8JIoNS39+WlvV+DBtqAXHCUuy1nu5SM31BsR+zmwBZYI7W
r/px69Cvfrwzi0vUAGIOPQSXgAPmL9Gggul9t1lq27KxiAqqFhmjluGpHhMIHmnXeVM6SvbP+w8Q
5pytZHHY1TBXpVrgXIlwAI4VosyRm+3Wfq1e2jMri8OOIg6Oe4790pvE1OMYXMuHy8/HalXjfCF8
O8/uk1wPfiNRmAg9eUIHpeRkdvOo7jG/7kQ8TIF7Fq3h1P4ebdlMLASvWw/J1vdavMQY2TZ2rYSd
bI3eFnOM7RoKewQF+fJCl6M6eAUWXwyMIhDmUftajuoY+1YslJo7Dtd4Hq58LzXnfW/X4OHmV1vQ
4+ojcmZssatN3s60lmAs9cYjTwnHveDKO7KBUKw/wmd2FpunQ+h5xPA9XqbA4LDI/pwHkjs1AsT4
AOXrzPmdXmF63sZervuoP3u5CG0avZSCQuOu/p6+c16a8jMHTUhy1XcfgVvltUw8VD8vW103yhmX
6IVBc/wibFRr6JGAs9Uz6Hy7ifAxCZin1ni98PuynRXuHT8pfwwtvBRmnYRGocGQcC85ISvxPot2
elJfyIfxGD2qp4h1GCgRPOdX9ZXhcbrstIeTdsj1VuVtFTU//y0Lb0YxYBHScJxA40Dq/g3d3Mhz
3tGIsNP241WwiZl/Pi/fn58/i184tl7E29NB2hQnSmSCSR3hFO0C/bPuproYyYLGiPGQ7ENL9KDA
G5mFA8Gdx+wmvC7vmtOw27pKq/6BgmSO6a58XsPia/DEuat6OKhSvMmG29g4GNJGwXo9hj6zsdjl
VIUWEZR0OPkuu8bMQkgkHjD3Tj8NFvpCb3k8JnmCtwVgrwcYZ3YXm53OoDDMIew29lhA2dAM7prG
LO9ja4SYm8JArIUQ4EvAqlNkbTIoVp3UmfXF65KLbd2TBNYT6Zb6L0X50I1emGPU2M04HJRo681c
YRNziQAZLT0YPQOS58JtJDnaqqFkj/Ry77vi7fg82FD6A2s3cT//mwN+mKW4wU10DO80DPXBk+Nw
QuvWmVoNvoEOwHNCGgKVg8UvkaVaS3MZAFDspTdXD5h64Iqn9I7b89lmoMU90/JOnVtbpGhxgglv
kwZrqpveoHnV5gKcxUO83zxQaz4SoIGBpkQCAVMu3nr+mquhP7WioHSMXKl7AxMndpXre7QxtSvD
1Z3mlN7mj90h3Ehm+HZ9WyA4alAWReULDPyvZvuSKG0b4j1IotoNBRd6zgiIcIq798n/5818OEVn
xhYBsg6hsh7aXQCsY+W5SvIXKH09Kka/kc6s3Y4zM8voGAXXIIJELMcIFQdlNa9zAB/vtkgsa+6N
FwzRAqmhOL6Ee/KiIxhthyIlxlW4Cr/9SWb7nboV7HMX9u0TAXpHNiODSPg5E+cszmvreoxbKI/i
xGPepD3uguNntweLQP3ciunW4laO8/9tbHEMmyZC8K3AWCBCfTtI90bUvFx+pVfjuXMbC58dQrhN
1GXOKbBENLDkFoaMgk43OYqd3m7hf58Y7aXtW3hqf6bDEPDKP/h7UPxkilM6iMljCzr8Vof+B/Gh
BNppyk7hRM4272fr8y18dUCMeCScEDCgmc1wKrfezbeZx52k4W0q5qx+PwwqwU3m7UHL8VnhWFb5
XCLx9a/SB7KffhWPCTOuBguClG8JKCjJz8tfc8vgYnmVESRhJSPqCLWPKQX4N2/hqlsWlhG51GEI
EcTsmJC8yoI3qxsVjFV3AbAAPEFMv4J09lcX2PTZNI09Dxr7+LlNABxNIMtGFWT2CrCsdQpJfNGp
5a0C8vqjemZ4cQ8KuQmbXIZh+VZ65sey9oI70Pad/lDeJ4/Sj/4QMcWtvMGD7me8647oTHL8u/i1
2QqjVveYACshIE5JaLT+ugeVVs5D76PIXD9jXvBvgAps/lHvelyLAlSE2MbYvg2/tvrynJlcbHsS
SHQqK3AA8ioWWrOPFWKAjF3UL81c5B+a3ua6Nwg028onV/y2gYI68Bk0JgNEXrxCaqm0QY8hTBjD
MTMpnpg2Qs6xTa1/fDEwNw8pDyJfSHTpi2NbdGqKMZmYzEsj8RFVOJvM+v1lE6srOTPBY4qzlyHU
fH/QsxCUs07dCRHmenYzy6Ene9nMShMRrsWZnUXMRaESOKoi7KjotynRQpQcK49D09uc7pVmsa+2
FgGJErQK1IVhq3daGUlM7+XIm8pd5mpX6T21o19c+wvzsHYY02nRB1rAb5dsC79ZK3XwsYeo13Ah
OSikLPY264bCUPH54qO+zy3MZcXo1x3NUOToLMyA8He9jYYi1v2E2oKj30HZszjwtuCNvV/xTl9+
x2Lvk1hJBGR1ULNj/m2wQ37zM7Wiu8GdTR2ij5mJxhO3v8Ow4eZeiO0tTPPffPs/+7D4HomejxhA
gn2o8VgXd9IhuuKwenParuysHWcdIvQGBlsC5dG4kzo7zhTZu14HM7Zcw5Dq8m5oXkaimpc3dMsI
//MzI+Wgq4GgwkjWQU5Wx/yu0PUN578zsjg8Ym80LR4N9Opk4d0sjq9SgzGTwfQfmIFMHXiu6AcG
SrYIbeoZDSxCoQ0sGLNjIQge1HVvAY9snMG1I3huZvFdMIMqCAUFZjh7gUNif1WKtq7c2pdB2M5n
UWCyAmbzfv0yNMhRh+hhxtCg4fwgNl681Sj2/0j7ruY4dqTZX9QR7c1rm7H0TpReOkiKau89fv1N
cL9z2APiDlbc3djYB0UwB41CoVAmkw9h4s9DiQNBErP5xB7qUQLJsqe1yLC1j9VyHxov5/ee7i0T
b8J+PzGYvUf3+QgFa2BAdtHroh+lAibvOQfvr+DSFi2G8QykAPctqQEUgvKrj49KYdxD1k2QqBSh
MOd/UJZGQVkNd0y6k6o9ZgHcLFe+cSjX34y5kjO7SPNWBkhhzjgz4P3WSw8UiAIYaqj//60Bh9Op
hfWpCkWKiq5lfrW70AN/yfYbm4/RVyQ5wc4JVeBThDRSSIb62uRBZnC8TmQlDwqoWHkJFOI8WW+7
/Xk87u6s8BhjizpIMISxjhVluyq6NwfoZUHF7H8DYQxNIYWcqgVA5LIK8nb2zRAcZbKgJ5T+lS+b
s1oKY2hdZiAeVvDpCAj0oEbyw5iG3q2JscnMkJKOJK/nl8VLwWOjPjeLsbpkdopSnbCuqAiyK9RV
j6A52PQ7VXFNyCyghWncLrtGcGzPrxMh96mJdBVU2HsCVIihXBoQGtHDGOW09OBom0gXNI/yLB6y
zSB3Q8iLwSHGPjLMBHeOgiA7Jsd4SaG1Isrp8JazRmCMY6kryF6Azwv69GCJHlFK03+RGlKlYeJr
wtQBz94x1EWZbxGWYVTg9ONNslZVy0LXs69cjDVfUl2hHlVP87n1ak883f3xGjgxS+TGVLQ+Oiby
ciBNYU50SDBUFNcErwR0tizGQ4W226S7QjrNSyHLmScDBGQr1xj7/VAFeldspPEGDCSunea7pnsc
rHijNWTT6Np1r9a7heoTkes6fJ9nSAu3r7WxHCtTcYvhwZ5+NpN5H6P0jtYQ32mv4yFzl/KmzH4s
7eAN3T3p386fgi8WgvVhEAsJF0gl0Anj0y8aZ5AQVqBv4VEBtFnvL1pVFA197WsDBr4dHB9MEAML
zK6FPXqwysJEOHTZXuiesjcRyVYH+rzV30iA5q9rZ2t4/0X0zFvdGpmxTshLyKQPEVOYl+VefkKb
ki95EKJ7qPYRgvf/Ij9N3RRrL3hDm7KhgBvwC/OVMUOvaJmx1umAmSc1oIP4BvprLE87tBgGQo/I
FZRegmknSt19fTp9fOZPaPV0K9H0n9XKAOjoRXnGTO7s5zf1vt3Q6YJuC+FQtAhA7TH2ujcQbSQ3
6U4/xsjRi172Xx0r80OYuFQqGnyXET8k3qMo/ZLtFAyrd357ROHWMzztEWWZv72jAImwC+Oe+gfJ
OLP22UB3UZI6eDv0zWWZPY7T8jDlgivqo7jAbi4SRSAVhAdCizxzWLQ60XsjAUoXRFKg9q9F4mWY
MHOCeocuMRSNwZg4++pF60m+KojE6ClhwR3wSxgKWvmQB2Y8EdRF+y4r59nrmjcS7iFG2FexOy6C
dBjnyKA5Hw3rYLMFA7VM/331QNJjySgTOUTewmqOemfsVFnEncCFMLAKpGGQz2anvSwky0OdRLNX
2tqvKRyvF000HvXlWoKrwVQ2Rtd03PDQ0DtdBVSeKjtuABH1mINXbmald8MeJF5Z5s5mJ7A+LpqN
5niqc4/BCeab1cSUYrvMZq9wZF/vwyAhA2SS3mPZgVZZsznvsr++ybE4yB/jiQzWR3BdMZbQpSjY
OGaB7xeSRyOaf4/Wcrf09e2gjj/lWd0Qom4ih2xqzTootWi05sslzMAz7tyKkxhc74CHOrmfk94n
U+8qotKuCIVx3UtvTmakg7lvbkFoPx9re6MUjif4lNQVMYfq5FMyUWc+GO0EiRGgKO7wh/ilP++g
vQ0i/2dMi4JXQzQzIloWE3TayVjouV1CMAqZ1VG6nojiqZbgDH8tsdAtUmEjICehD13mLQ0O18HG
YxfdBvt6r/nRAbrSyBNBuRY1IxH9DHdJoCDFnD1a5EGHeHrW0CrpgEEOTLvZYB/BaO9V9nDTmCQ4
v1dfU3J0USscxu6qdFl0JYYqcn4B8V5X2Sj+gG4gjFJ7UPEyfWOLAtJVeI8PCiHGfBv1rniiQrRY
xizbsCpj2cRic8jjyQkkCZqi/JHqjSByF+Ewhhl3wzhBUmL2mu5Cse6k9N4mgpcI50I5+Z6MKSbQ
Do4LKCGCshwM071m7aq+eOzifNtK5fb85vGuToChlwtNpuhTdxgwold9DTKq2Rtwmn2lRVgEbv3t
W6H7y83sjX+mi+k6DZyf0OwTQPPX+Q80JFBP7XNSIU3cTIBuAuva3oLOe5dcQlF9G78oXuqChfDY
bkUlFf7+fYIyJzBPzXBCcWGGWBnSGsvzpL/P006wMk6wufqoIHQ8XZmtjaBfmpD+yTENQ8nslFcb
NB4/8mNzoXj5br5cjtZNHnniRD3vDv/czy9EOllpqnqU0I/aRxLGUZJJvVd0qRXYDX/vMFonOxqY
hqluzDoamZfZgZgjjsFUQ2gu+ylVb7J1p8Tvgi/JX84nDnODZ0VUzLKJL7kclj9LAG1IP2tczOLe
SrfNA53d10T8vB8aIl/uHjo2+H9roya0irQsEIc0FuXrLy+azm0xNrGjRyK/xhDwdfXQpW62dSlV
ZuWDKeIubVy8q78ROFPOJUr+TuNKduDTzKypU004gRTk7/1wTECAQQSbyD0LKwzGcRdSOslJ1iJg
sMG6CV5MDKu48WwILnOuregQH0QlFxUENh0+2H1cRSO0GFtivURFc1GUXtnb0FbXG8GKuAdvBcWY
S60XRlpmgLLb2XwHc0Hmg+FQu9CLKtFcyGYue2mWFXCPgwPpvKnyP+ZHnyOVA2Z5bTKnnRZzwS3Y
W+gsln9pxmHI5O+AoNcL4wBQhwGJ+alpQti460MN64PkoTv0T+3wokWNwDFzV/IJ8sFwsLJ/Ek9F
MfYwi0KaAqu4LZBTaav7b3wuUL+gpUVGb+SXDFg9TiHpaRipv1vGZWa9pd95MVFil38grNOPZemt
s7QKov+SNO5UU6Xab4VYIK+ARhpEbr+QmsR9a6OvA2HqmF4Q520wUteCVs35T0U3lfFH0DOgKlyI
HCEHwVxZcWjY+SxZs5eAVERKAkWdQQxsUsX637lZa/JlVEth6S9GNc5IZM1S7BdxXX3DLtCMAWIq
FANB3c/Sx1Q19LZn2YZd9EhOQJ5msvwi3fz9YkH3DrYHhKeoPTCLtaxSbmu9Xv4tamlbOv4kaj/i
+CTKKv8vDHNDW7mhapIGmHQ6JvDohvZL1p/aSZCZ4Fxf9KCiSE+jcEiGn5qgqdaSmSjVgsKWU4KM
qnrKIlsQkX4dONDAkL8CYZzCMqk9hLSxlnGT3nQ/tP1/StKdl90mjQvlMQmpvGqf7pLalXd/xMnY
r71cp7+A9RhhpFqhQ7BMZ5fui24DzvdjhsYA/WEMyjswYsmug/I8SNNuUTswfp83Ge5HhnadgiZ2
lHY+QtyVv4JgpGVFUg7SZYzrVY/aJJLjEgEwu5ibMQmLqlg8pDUCkLsEmuiI8xBAVQqGEzQ24Bgx
5lhJRkKqhsAbkmYvz8vlMDuCtyfHq9trCO3UFGFAKlLaCHzVOr1vdeI6TfFLsWfBDSxaCf331WYs
lROrOh4UXoroM4rv7OL2/G7zTu56HXSdKwAjdap2jLAOc+ki9MR2TyVS/7aSeFYeC1J7/G+GWVYN
L2i82ZmNL/qyqfICwXRhjG4dXznIDYS9YEE8906FCv4BYY7vUMsFaJgBYjV7i2A4t6U8yIckfc3b
BITbqVd2wklvwcrYE6vPnVM5OUAzFHVf2pvlEmPQHTp48qv6CMqUhxLa3MiDCK6yr9MX8BTgCcA7
E89NU2dzEmTA9F9RyMj/PUnXxma5rB77Y36cD85We0J29qeId54TEdqgPFPRCQxyE3BYnJoLrn6l
k+hDRaOC3/G7pGc7YyIgXWjc3nlRtXp/3j5pVMHe1mtAxj5VeantmAIOneZmMnGr8aG3J3+Ij2b0
83/DomdldRbK3GyGMKEx54jZiugBs4Curb5o8uD2huAscA82FOopeSPUO9lhod7q5D4HsZnX5+Nm
kBF6VoLglpcdA+ElCB3AN0sJFZm7P7VHcxhUGGUXLEF0bA7gw7sLd3jpbdQfjuidxz0CKzTG50aW
kkPsnh4ByAaXw3s7vJJYSGDFRUEyWEaOBU9KNqfeVmUbtzLecf3zAr3IB0o17qDUhTmfZC9vIoyS
Y+Yo+Hu7QCcNcnqIPNALzywNla5CqUwdL662yjdxL11W5Cqp5AIMFpO+7aFvtjuPyFsmOIPAQqNg
GAX9eaeWOHR6V+eDhkBYV7epijxOjGygLgtiHS4MSMwRhIIsHq7kFCZN7V7XegmHq7qRF91d0sLr
hVxxH+Vq9gwjnKcXMiJ76GCewtjKAvHLGhHV5NW+ui331n17YXsDqoaxpx3nfYNuq+xCO8yHZi/9
IkEBBQvQf2xFMg+8Q4cHDNQyMAaCGgbzhInQEus4pFk8fHGvT++J/Xx+3/gAcMngPNNpZvp0peGM
NvhJnRdPGtJAbxu/MQT+kLdllOHzHwTGFhXIkmN8BghDokK9fWdV0D5If59fxtd5M9wrqCehJ4D2
qaEt8nQdUZHIHdTfFriOcl/cqS8Qo928xbSwOV1UYGwLr9DX759H5S7NMtDkh+ONyXL67yv3qyZa
CQYqgIY4avX8K8pfilLw+bgbBF0RtLoiRYsLjMEAryN0fRFaTyAQqRs0tmoCBPoXvhi7gxgZDCkq
yovMKiZTIRhagI3RUT3aRTxskpt+K+J04n0s1BRBlWaBrArciKcLafpFadIMbd0hVN6UHLLIknrT
RPrm/J58HUSDJaxxmCMjlVNYz3a8eP0GORLzMGwrz9wbl2nuOttqE21E30+0MCZIdCLZGMIqwQVc
ZoU74Op3yzq8rEbt7vzSeKaAlA/M20IIZbG10zDOMe8kZwvyMumjldePg5PfnofglQPw9T4xmFdC
C0eOnAZ2adxMgbYpNxg26/fdNnpEpS8gnuzPkQetN+enSDOMuzrkzVB5xqDDl+xCMaLiZzkww5Zk
3iK/D6LJX+4+gc/e0ZBaQHqLsfPIyLUQTNN4Jg4Q/Eor16l/y6Lj+pV8nZrfCoUxcxKXeYjULb06
piDZlZvhhQpSySiGVduxcItn9Tq+07xmU4H7fU6D8xsoWiRj/XVSqGptUT9Y/Y7rfWlhhmoQXMK8
kBqUrbQ/CZOJePOenuS+n+y+7YfFW6AbkYy1V1mLm6DFMVFuDL3cpiJxJREgc8L0qcbwoo2dCyWt
AU1ytWsVtFhkcnsIF+261tS3rv3Oo3+9SsbxjnU3lMQCqATZlAI8vgl0iv9+s1YQbI9Xnndmh5Tx
4iXYptr8Hc9vOho8zoPwztUahLkZ5VwZmr4CCHpjN2FX3k3ON2pqVEwQeVz0bX4V2Fqgel8qJYWo
H9T5p1I/acrz+VVwTQBjc8ivY0IIAuWnNoe7y1GiBbsRxy+j0bnO/McBoXOyQIh9vtWmh/NwvGOE
aOtfOOYU52pvLNEMuKq5MvWbOblU27+v8tprCOYUSapaNjaEUD1ivZbyuzJDIqYNOkHWh/5Q9nJf
ozBHx57LVspD+IPClXKwuDW1azkXgltD9LWYoxJabZZNMr5WAwI8C3Pv/bNcCjKpAgyWAj93wDsc
GhRDfRiQ4VPmR9sSrIP3sRwbDZEIIyGVpDPriJyoWnpIB3hZ+TszK7cB+30VuVkj2BTekVzhsKxb
oa5Hpi0Bp9b+FJACH0S1KC4AMqE6lSrE6AbzGmt67f8A7OK+hlPphERO3E+1QmC8CpHqgkwRtoNe
c4rfQlxzQ37Y4FSH+M3t4qc7SNwG8ndaGJE7+lwZ85pwUA8eDR32DB42P63BpKHsMu+tfmrLQIOi
u0+bR0VxPicqUhX03oGmHNxO6Oui33sV6KOfLbGSOCFebFnI6liLmYSuGUmp6mpQ/8HcW6FAcx0D
YVBTnOLWzL0pzZbUi9VsAc9+qC4JxgwKLTvmlWpHmOgfsmfILdfLhWQ1EsbWGjMShItfXSb90eh9
g84Y3g9svFNAgbhqpRhSp5TDzp79qdj1Y+Q6pAsKp97aqMCe95o8RNqQDc5b9Cja7HsoNMw4h4II
8dQ52Uj6Y6ukm3z53cTRZR73Xm+I+vu+Pl0+3sUQlAQZBBIsjBVWSEgpRu8QT8/TN3msvAhdtE36
NmKQ3JlzLwvbnSJis/l6uAAKBmbNMPCcwf+dGoMmLcUopbHsWdGLPj2k5Y/zX/Grp8PfNyBwCsky
zUK97/TvYyR9khJTJd4I1jcIcN/IdnSt6qJx268nGDCYPEATGjoxTZu5f6LFGCO9I8RzqsjrkY6K
uyQYta0BzY1vLAjlL90CJTM6GhikqtTN3pIs4pm445rQ8Lvutpck/zwKd1tWKMxNJ+VZpSyOjTOK
bNf0YPb35/8+d1sQ2ONawBK+NNaYdQjRmlRDPkE3nK0UF8XPpJQmr8SlIUpNcjKhkLlFo7oCMRYV
G8TYgFnWWThraB/InsA6siHwceHO2hIo1YlJIEVobGpXlsoSNLtAQ/EO2oubbmv7ZKu+lVe0+V+U
nOS0oZ8sjqVUiUiiZrmTyvDh6UOse8WdCUqo+L4/DP7i1+CdeBITsXKqpBQVjcAgq4MdsqxHKSRg
LanJKSqSyy9Z4uU/rSN4PVOMDjetD3b9+ana0OHpzFUP87u4N4tjQic/gbm8iES0adHxE6TF8Enx
3E+1D42wvw74TxfKPOHnstGimtrOiOToPBTo6hGErqJ1MNfhoCdFp7VYR1O/1cOuUmN3sQUxEnUK
p4ErVqFr+C/ElahKDuMF85ZEPSR1PbO9W6zRzYYFLh1pKdSUq0LgoT6y8OfQqLNcXfAV7g9pdhpq
HC0dYIq9+T/aaBqEicLtuKcMsFLQ+JPvHJQjdC60i+iQH6fn6oH8qj1pH0FfU0gTzimX4SsgM+dg
KBKkSl/kL+JYj0lhwul4iD6WD6FSyIlXLmYwW9eGUnN6WQh2l3OpnmAyvmeYkCosE2DOHaaf8gZy
vEWMcnFW3Ehp/iOhn7+0rUBHPHHexXKupDUy64eGkMixMcCFh06xUdsXPU22tv4nLyLBXcFJF598
V9YFLapZdWn68V2nALpS4POWAltyJYLeQsWrr3owv48Y2384v0Lut4XvkRFHop2H1VRUrHIATTqu
QsrY0G2lQNt2e3UnGtlWuSd0hcP4ALWxF7BxYX3Vn/4CjIl+aLjhJciSg+IKFQzk9cadDcr0Tbyr
2n2LNDluFgesRWL6cs69jL6/zyUzziLX5KRwGmyqZKSXc9IdSyHBMKcDHdu5wmCdRa10ZTjjszr3
9hZqTyAs/624VFpcvk8wcLWzghyDo2UAOgb1g/+s29WPomcC76M7MqrMOLCoBxjMR28kfRpqCFx4
UfNUxXsSgqjaSATenXNGNAy0qCgHgV4AZGunniqf5LEtU1P2wgJeFxJt0wxdq+pPaIjI5T56ABin
eALF7FwcdchQgMjXS9r+Vq3yS2syO3cCFZXbxgRZ9SK5TVsNRcWw2GhR+fP8WeG8JmijI2haEDNC
towJG4txAcEWZr08I1kCCLluozEt3bmr/LGSM8yKS2joswUHlLOHJ6BMFJmkTT5jIlP2hjp1l+nO
iH801l+LuVD1UfQ9YlEGHJ7NxAFmkrRabgGkm3RfDTEjUXQCM+GcOu2jHwp69DaSGczeWRjStlvT
wd410Y85r34uphKc3x+eJSoqSPGQBcb7km0HDGsIqSQNzCNXFL+3E5fYkSd3tZsYog/G3ZUVFLOa
BRJhvTUDqrEMT5nfRuWnJuSz5YJgJBsvfJo3YQtUcx7KylThZEV5l/lyrN13WvPTkeS/v+WoxjkG
clAtx8ucebSSaV7UMsTW6HJ1ORXyFV5pz9o4/crav0804RG5gmIMTSmqTMbYGwLOIdymYGzSK1sQ
OvGsYA3B+KNCKbpIHbAaeCU/q1RXVZBaCFM3nN7+3t5gA4gGwamCMhFzNLU0i/AIw6mxewut47O7
zLcpSbf1KOKi4fQz0mb1TygmBLLqIs/HGFDTobhCExYmdmu3g3B4tc3QxxgdTD9/wuWJZMp7/6jd
nF8ozxBX6GwYFOsVpDcp+tg/m8XrNDwnmaCEw3MP+IwaeopBLI8Z89NbBP/QhD3aAb2sJ0GmZvvU
iQUQvGeehgcsBJvRqmHZbOdLkZAuzG0TE/r32dV0RWkzcYIRdWjQgE+hriP5xt6ugr//eAYyuLTK
hylMtkOkHrVY1xsZvZrhj6p9lAYwvOjfOMFrDObrQba3qKUcGDV04lpi+FOYew18+CyqfPH2CQO5
SDlSCjh0CZ7ukzxYDVR1FIij1ulthqeQPZWChxYfAk1CMrpM0MLOXLNLJylkThbUuZr2NQqLH4sl
IjOlJ5MNJAwMRv8DwZzcQXM6JOkAoTTtY2lmxzmDmJNNbvus/zn06h5lqf9xVcwJLgaiJAhU0Hhd
2K7TE5cs37liV6tiWyiVLIvqScOqwu417a70WmBlnHFi5DQh7aXRhjjUqxnvDelDPI1LdPYZLoS3
QJIQYTauuoh3+S9Rcwana+IUi3HjSaNMSdYAqwtAItO4RebGPlX/WXyolCPSBCX3+YPKuzjWq2NM
26oXR5oWICrSL0261pIHXIOTaN6ca906JB5o2R+tacw3jGIZtfgYNCEz1JPDHq8g0UyvRospX6x7
BcF8OgcVibrPAdF2wdB4xCcPNihNLbzQfbKxG9B7g+HhN6hr8LAFJ/UlyCbuSvBha9vyqrxD7Zwq
Sjq+yBPykgewn8+1s1+4UUaM28NNGW6+l8AXuYve8STZd/tl33olEnsiXmb+nn4iso7RlkZDbejX
jm3XnB+xI+5o2SiSCJpR6R86983pD1nla3QkhqyiBdCS/QABaAkawFDE0cPHADEKJIvBHcCWnBs1
LOPKmtC4plbbqL4sFM3XUkFQIwJhFiLZkzKH1E+h3WIv9eX1qKB1vlUE7pCX4kW9AkUZ9F+B9OVj
5nH1wUDcOGfEVrEzRLG3RhynGICdk33ZFIpXtYOydSQzPkY0Ly+TTL5ONaV5GEdTvxxTqCydP/u8
/AsyyuhrpB0DmB5n3LMzolQgG9g/+9K6ngL9ZZMF0cHxrF8Y0QIji+HJuzH1Baj0JH6xmk/Uj5O8
+ghdq0OZo6AfYdM8qd5yOR6NwHTjO33zMUkqiOO4pwERiArZGXQksj2JFdGzhlRYJBow3DYs3WZq
XSW8CC3BS5mTK8XX/ARinFzoVFaV2riJnAJsLjbxlf7d0Bc/BN+KJCz9ctHAfQn9aRV81CYTMKR6
nRqDhK+ob5M7CRLiFx0SaPl17Dte+Se/UmgW/SjvRF0mH5znX7ZvBcyGEYMytb0F4Oil3lcBTVeN
G/0w+6AEnh4pVbUC7iLT1+8NyGW1lJM30A4aqtF4l+5E4hkcWh9cmaufw9hwhd1VoJ6Fo3sZP+S/
dbD5WJvqQFuDp822OvQ7jPME+kW6a73mptj0t8lGdInyg2y0AtK+GJxuNh2k6q2cYqCVdjvqW/NA
fGuXQEnCuNK2xBv29qYQKrnzrlRTo+0+aEh1ZLY+CeoyNYoSG/ed/ru175JBRJjEDXxWCGxflOH0
SkEcCxfXNXTqd6U/vjqP1hbCx++iTCnP/4KzB+M3VA/jC7cpSpNkzCc8hGQS/m5k5aKe601UiBwe
FwZuAO3A+B883+l9pRZl76QJYArSbuDzD7ki+xgzF7l5anPsEYGq4r849HesPFxvFfIwdMDpAin3
7EN/jTEKTByQwu2PmUcJeiPNp8pDtQfCEWF7Btc2IIeMXCwEeB2DOaKzks9FbGi0LUR5VjbGBdnF
PnjxD4tvePNjshHx4HI/7AqQOYRDPVT1UgBQbpzrAkNgaqteEOvvx0VVDW+wf9bF8nCH1SRXeQ4Y
ZMPcfgy3laxuyglyaVEnSKhwWNlOsZj8UCtJZoGZdTzIdiaIXZPj9JQdKUNadhnuiFe/5HfLhbmL
A11UBhN8THYKUWmKyZoS+jEJ0dxZb7dFJ9luIpcbwU3MR9JRAUEHqQPurFM77SbFXFICO5081CZy
3B9UYLEOogfFw5PaW1ywKoisk2+cn6BMrKVHTaypCwWtQ7dRZtcwBTe+aFnM1VgbemQ3ownHlUSt
O2j5RVqkP0tJ9DTkHnPjcyXMMasbGdmwDDhD+bu33lozsLLndDwomuxb42ufCMJtvkdeATLHbLJt
EpMEgHjiPFFhWAJNGRUULd9gm0ZyHEw0FkamkIBDqHpqGuGgoPshpEcN5DfpYGKgbQafgohhirtV
yEqBQRJzUmiDOYWZY9mo4ahxyoj60mnKLlRHzQ2zbzko6GZjbh7SqMiAnOJ0ylwWJW0jrsd4E+ZP
ioL+BjL55w8Uh7MEX+0Thk1GhDYy12kNmC6IbyjrjPyEChRkbskermNj4y0PCvor6zG8lnUPtZTN
t07X6hcwbksejKnU6hHt9Q6i9/zVrmtPsEjeS3u9SMY0Frx1o7rHItWtfkD+/Cl7GffgUET1Ntp2
Pp4NuRtuLFBWhq/lNyjfqWWuVsiYjDmkmk4qwOvb8aLG2z4jbumnvgMORWmbXoGXFvpSrdv8Nz06
XOe1Aqf/vrrZx8UBL0cL8PASV45x0T5QZUnT7/widONjeBSPN3EfjaaDLkIMOKHlkh0Os5ERnBo6
TADSbEpj5FXvo9tAyRKR2KMoSchrsqSZLvyHdnNjaP90hfGc11aIBhnIbkx/4psRrI0fwruUSHZE
s8Nze5w2cen3fy/STDd2hcy4U6MKE5uMMF1Jr/xGg0CddumUAvUjnsNBMy7qmCgtgeicOR+hokmF
UbU4oQVIhdKHMrxvo/35E8J7ca4xmAPSLUqcDw0wTCgXjv2lpQ2onD6Eot510VqYkyBnUdkOBmZ1
NOO9rH9U6lU+C0JZnr1jEAl0QSj4oILA7onslMpYwt6nXNmUigo239vzH4szqoOQfwXBuGYIdDRS
MsK8myWoL1IQ4PpJMLuZ1yk4WOa1upFa2B6aKG7UXaMEy07UMXB+kSiknpq8kTSVDepSOklzb2u/
2/Lu/BJ5T/XPFYIQ9PTvL1m3tA1taM9Hxc3zxs/ATTRE6EiONmZsuOfRuKvBvCzN7NgKqPxP0bRU
j8fIphYeTrfh0vyyLUk0I861cLBMY6oZrwukjk4xwkjqhqyBkxh7ySdtdmws55C3ShD+/VgfrGOF
xBjgDKLcuZEHpKiKdz15HjKkbqvX81+Me45WGIwFNj1ZEAPB8VgSBNPlor/tewekFlXydB6Ib+uf
SB//vro+dG2K66YCUry39IDE6NlHe8xlfVSvqzfTlZZAV119l3uD69ynaAMSmbpgqexd0pV1gVEU
/IAouib6kSSXsShK5dofph1QvTeRD7EYa1d0tFUUE/JtVf1HwTvNbGNBBCJCYCx8yELFkECi4hUp
VG67HI0bz4KNEkEwrrUpDWkxVUC0vnmwrocX8rb8MZ6JjydS7No+qB3ayE2f0NYPvrbHOaj8BCOt
mLoTrJVbPgCL4b+fk/7SlclMhl30SG8h3LlFtBV0WwhZH4yrxjdd51BsrBsieD1xxu5x5FaI1IZW
iErVhksGYUdUT0a/xAeoPftWutcPutd44b4t3Pp1viufKCk5DXeGiwZdJx4VyKWibed3gpujxlWN
Bnw8fNCGzWx2VUdTUS9IzYME4GJCV9dO82kuxQF7Q/1kv5GnGTIE0uY8LNfB4daD/6SSvGwUVOuz
nTh0uDLOk4MdFl6h3E9mvS31v+cuo1/7E4lxcPGwFOYg4fLBUMu2nsjW6Yp9Jc/B+QVx76AVDOPj
ytjuzdnGLYsHiocxd191nrLmQZ6cTVEIhsTo32LTX6slsQl+MPAt0ccraDmM4GiIIImkBfJOFKoK
9ojtbJDRkzsmNC52Yt1N0udBjcH2cpuIlsP1mZ+fTmMsUHcWKbTpXJ3cgkxp7tKNpkHJwVJ6gdFx
gcCbjiAfrBoYpjk9eLYiqU0YA6iAgtaoa76ZjeBq+E7HGMQG/oVh1lPVkNXAQCLewg6sORv6XdrY
V1rc4PMZ85/zdsfdJEy2gI4bmTukXU/XlOZqFqkTIoUau4O+Bk81iL+MoE7fngfieuwVEP0hK68V
1nJopxputroCuf+Y956eKQ//GwYT9kxpP08WHRYdcrQCLMjkLn8/7wx3oMPNoecexU42Fo0zo0lr
FTaw6JW7kAezE9XfuFa2QmCsTLLHro7oAL4yTK6axC7kRkG3TQQXlwiGsbKuRWExpy9lKR/dSf3V
oMJuD6IyGBcF1DA6imCgo/kSWqNSSmwNT6AqbNy4+gXOZrcwRBzJPIeGSTDQOuAZhDkgZt8TK9a7
ckRI4wyUIL+a76ZSx6pSsm+McKMZ6p+5VWs3DKW7v7e4NTJzO9QGtCchBoD1OeGmT7tLNZtFWUW6
E6y7XmMwV8NAkgYz2MCYDvZW85NDCP7wILw2NyjdXYloArkXOhIZkAYGAcnXwbrcUEJ7GTV6oaO/
13SrQ7hP0A8heYlHPM3TguJ6eBXFUbz7j/YQ6JjjAlUM2yY7VBAgwHgH3spjhycEmff1IL0uxXJl
tPW1LYsuDZ7fW+MxYVuNiUhzXoBHdOu6LcJbw8428ywFZtcG37GRz6XRM7LyfEaq9rgIAWVheMrQ
n8m8Ow/ALW+uF8P41r4wSKXXKk25ObvmaX7I7+ud7tquFdjX3Q2V87AFVslz52tI5shNY1mXhg2j
7LvLPH2ua1HcxQ2s1wjM0VrkGPKgFRbVBdXL9ETH+xxv2phv/5Foj3xR9ZHvRT73iTlnhl1F6kwB
Qf0FLpd/pk5EYZHgy7E56KJriNkoqEWjdwTCZ7hFRCkbLgImfcHlR1fzUZJfGVwyWw6IThGSO3m9
szP5CImF7XmT40Ng1kpHTQBTFvTfVxCN0ZPIpGGDuZi+0mD+y+jd8xBcj6B8QjDHRrW7BqO/gMhV
xcdKXMu47ZMWkjGa2/UCc+a6A0wboXhJk10sWUtsD028SPhkXWu5rXSNyMubnNeyFqQ3RTiMUSez
MUGOEr4g7ugYHZSZDSixe7KT7uQpEyQH+X5htSrWotvItAracwcto4cM+YvcS6D3Q3WU0ifV2i0X
OYQmRJNxvDvfBiWxqkJW3sItcmob/TA0dp2hgFgrN2rau3H7Po8P542Dj4FkNLTN0GJjMO4nlDpZ
zmJcUuEY+nb9QjrL7dpSECNxdwtGhpls1GDRoXS6EugGDwWUm5CNIYnjDnG2L8L8ENcYExvI/fkV
0b/15ZZHA51povsMnH2MuUN5azIXg16AuYyNSjBJKJhY5CGgRAFWLOQFMRrF3BIoHJj2WDoLdIsy
6KSNru70wflFcJ32GoPZlyhP0R8rhUgWfwzRqUHujz8Immyin1TVhDYjCRB5lrBGZE5UCc78ZY4k
fLfrediqnhooaKbAeOIhubCvMTLyX0xJc0s+0Emi9GKYP//SJ5j2RZ/2U4SBUyWM/CgcDVdqF8PL
p3wH7TvQWEnzNjaKQyNZl7OUHDDfF7vqMAvcyYcFMlaDmVcFHVYY18b4L2M1CeZKFI1ACTy+GIKw
dbU4GG9yHx9gD2o/9HqlTwvCKTwmvDKgzSwxZKfJ+7ALBfvAMS78EMxQYSgCn4R9F+X9ODephi9C
RhtN0WF1E7aywLo4Ww1KVfRlop+cKvUw7sxelHqpSIpUFqn9vrxN1Dpolt/nDYoTBQAEExlgegQH
n0YXur7ZooiAxwQg6b6HePe4awPrIOb544XZJzjMzoHZRFWqmuJcKIOn/ymRNQv9cLM8o9PUJ4cM
5ILfETtCLwmcC/inkObW2DGGutBHQ0pm4ll2+1AP8VM12xem0T6d/4j8nfqEYQ4lBFeb2GoA043E
/X+kfVdz3LjW7S9iFUkwvoKhg5IlK7T9wrLlMXPO/PV3QXO/IzaapzGe86wqrQa4sbGxw1qDAqYA
gtdEKZrh3/DPZ6vhDKJDvr6sGjCpdGV8MJvxJlGi+0QPoVqWCE7aplmA2wZkE4rMVOzOzQJdjK3R
QR8XrIKdb4f3utVRO9iNTeQWxnM82m6TCmKsjQBIk1eQ3At9LmtC0lDGJgZvnRnRBWzkscVI+H0F
oqvXv9jm+V2BkfP1Jb2mlHWD9dka0kwdxoL/nJEcpodBThAj41zZvADgUs22UWTIY8jSiJFcw8lA
55ZIEK1NhHTCm6vBNAjmXkF5R3iKKgn3NcwCW9f51iNIyQtUxKnkZL97lzj6q7pvZfovSjdY338w
ebqqcpTsHHPHWN+QUWn4a8m/2qHoM21aPJpk0FKMcVVMxZ5/pg6kTjaZa3Z+uxu5Syhax91UrX1N
FnXYbZ5hxnWKlIpBUCg6h1qUEuNbPa6WenxZpvc4/iGbz9eNbtPCVxCcm1BbXRuCMFscJW0drftu
9M9xkjhmYYPALvX/NzDOWTRZjWRUifWoViRRpTe/VLL9KlfGc62Eyc6M/pzsmfXtaRj+BTMHyMC5
I9WOrYy29gqEPrJEtUx1pKncybOwS3DTJlY43I2FFi30UZCSsSUkqlv+sE+sT1DywP3fOypIv2Q3
8WJfdOOLYLkLzEoWuZUDwC6l5eiTQQP51YrBvxyLjvOWmYBdGqS4hgJxFz69Zw91XZKmg9HndUrz
MRkocoE/aru4Qzgd07CXBN5+y/bXiJxhFkWWtsjmQe41ivZRln41J+K1oUhMe8tNsdwoAjfQyUL6
6fyImX0+hZkKCxmJmfmgf+qcvG0er9u9CIQzjxF5fzOABrQjpbkTQyarlAW7JULgLEHv9NawRzil
oE1+Dl3+VBXz4X9bBDPGVVQmNwmaJnJAkOpbqty0/dfr/38roodcxuen4Lxd1wwgfGOOtbjtbom7
7Ku9cmRdtqmLETDnOtrW0QHtAOOGJXha8rwqFTTHVSmDeZXFbiZvuXUj5Tdt+S+er/A+nzBcAAGF
RDXPkgaPg6E/DkmHYFlyyfTYKSLNo613H0QPwNWA+BzxJV/ri8Isi8IGtF+EtYJIqheq4aFKIsYg
7GRRs2uWo5V/qQIEnPJNhilTCDLQshcNMrKDyb2HIEkERkcDMzegj+GcvBXY82xYCnuG6M/GkNIR
VLhaH+/m4qU1MW4YiGLQDVcBRIyHqwhrwNrNneGpLfpEn3QEhjZGaNWD3aECMQrO8Ec9+3Jdnyjc
IY70QrWbBCiTP8VUe0IF4EF6mE7x5CoQ+8t38tfeNY9Qo/QDH7puFLM8pzx3Qgf2K1Td2zjwWLMF
h4zwCk0knGHNKfRJKglfO7cHKk9vRBccx41o+wyA29SmK2SC6BcHJDD2YK/1VPvWXgqqRsc8RStp
Y/loavrjQ3mGyW3xNIS1Cs4LRMB54oKTEcTJkBlXbEj+/byOJNo+zl8SIwIZ5gwk3ej6+7BKLQ9h
vjAuYF/h0mY+vxLnM+debwutA0x3IqfuABVzjzxq7wRaGhixErg00Zo4/0kK0lf2iC/WyQ3Nhzdj
EGRoN8+Zhm4PPB0w680X3zsEAFMYg4hRy6EKP57SdPBNjF1c/zQbnhmDRzjKjHkKWlmc/1CsEVIP
kKNxyjB3Ff1FNRdfVw6JJArkN2KaNRDfaRaZkt5FKRxVpgfU7EYw4ks0nY75GN3awmlEwbL4trK4
sG1J6bAsc7DBSnQfFq3bKfvSFPipLUoQvEogwofeMgVjf9z+TWMD+XVrgBmAzd3EDJBjQ1TNwQts
bz2APQuJDciA+DMez659EBURN5dpITFngq8T86Sc21D6CFeUiXxAbpwIBAaiSAXRyv2whAJr/yjS
XJytFRLnLIiVx8HCrLFaOqeadLdQUmdQ3uq8uYmkL6mRUWuBHrD067p9bp6CFS7nOqaw0OcIc0fg
bEVPsVTTEhyJU2v512FEG8n+vgq3yklTK6tH/qYs0eso9Ye56tD0VHlTJNJ021wRZpssguAer1ru
mxkLWfRwYakiUz4URKZKmYK6SrCgbRR4DbTDwjJ5NiE90eVaYk8IWfumjK96ieby+P36pl2O/8A3
IRELiWj0EGNJnPFn0zyjU3sOcTc3mCdJjwOKsNhD9EWLBjIv04fnWHwP19SAWFK1gNV61SH5Fd5E
0f38HVLiqNLLvqW66H+wlb0sbMa+NH0OmcuELUmVpBUkVul8xNApEqTKDmMdSO6L1vjhA88OGUMC
nSMCNuwp2F3OrVAdNFMPbJAWMGdiq25kGRgJGL3s2fRbuuwlL9gPnuLYr8WS3anQONr9A3LJi2sU
vwIimyAzxvMTA5ucgSpm0A3WBCGF1lP8IL6Tcic9Sl7jqX4Xn/7Bp2UbyC97Dcj5Fm0yMsOUPwCD
XUbcfjfsB8xIJ6XXCRU+L40W1SaEy4w7k8mmXtSdFLWt6tE8abv0ieyNAxgAfc1X9/9i9IlD4pyK
1hht1/XmqVSKFPJ98RuagQSdjZcVz3MMXqUnspMqNLqsw8caPbCJGygEtU6OC4iR5oJ1TZPpHNHY
FT3pLiJWDphbXKmZUpE3AA4SkrpzkfeHWFtsZGtHy3BQ8uv2ShwqDwFZgruqkAaBg7t8wLIfoJl4
fbEemgt9IjmEFHczp93HYQmOSAH58S670Y/VMfTLtz91dRwat1wzWnSkOoEW3SJA8pW99ZweiMN4
l0WXunBlXGgZjG1d1ROwGIl+aN1U/rSPb2c/DXbhKUZF6/ra2E8/O35saXDjIHoy4Mt5He6gWAJj
Ns2TTpq9Jd0PsukFY+QuKhEEERd3EgfEnXPo6imkbe1TWv+GeEahP1upIBwTLYVzoIXdjwtmTU4W
quNqvIcoMZWNJxKK+u9EOJw16Ho9FclingqldCezdJoOlayopJEkQrq6Z+hX5ZCCVuvnwMxBFLJ8
sQ0YuynTsBNYtwiEMzhWxogyBSDx3DspQc3AbD3Nit3rhnZ5h68NAIvhsoxLW6JTQgXO5PevBYoh
gY/hBe0A3XJ3uDctJ/2GTA2GUEYaCpbIbOu/GjmguVBFs6UlHwZAa93rlEGfKBaNOW27YpSlUfAh
uMIJd2/qLXRCmghkVTi1KqYiew0VGMaVFVC0ELrp18ATuopNL7zC5I6UNNt6NqXWKbnVjpGTIUoY
DoqvuO0u38XO4EU39aF/Xu6gJSk4zJsb+omscTYzDTNIpAg2VFIauhQzXYZvAnO5CESYuawgOHMZ
Q8z4DZh++vCDbM50+Wl8qTHeUfrzjSpiOeDdLrTFMDmGpxRuE6ZCa3NHLcqSWhqz4JTdymDryr3Q
s+/t7wh6UJYW3Sdc2u4Ci9s9IsmWEsrBCaKptAp8K9a9Qn7uTJ3W8bPevAh2kvtYF3DcTmKoXqnL
PDjJx/a+fIy9sXOr36MbgFJh3Jd+setFSsIiRO68EclIkkYNTnqq0cn4Jglf+JzP4pYEVoDzWLmU
zLaUiuAUgfw3DPbag1AYjjtbFwhc3N+2QWgPenBKDoguwN5DdtFeHP1urQNlaEJYu5Vs8FViMpXE
SCfpJFmd1/d3MqiU0/n39e/PLHfl/D5WssbgLLsrM6OMeumUksoxu0NWNVSzMB4eCfrvtteCxDCj
zjHBxXr+TXKlWJpRDr9FdZEM/qQq1hMeOugKaitjENRgeGrCj0WByNPSISiD1wr/+FR6IhVtpDwG
d4qf72vEvAiC3eQJStlUTD+xZc9I8oB9GRESZEu5A9vbtdTmsX2qFp3K9oucj4JE3Mfv5T8SMn3o
9mEVElT9zjdPUvvIlrGe2rN2qtf+0NHVZd5DpvLOfgKdgD9QkPTdKTsdLGjdy7TLH3KoVi7fQM2+
E796Nz4lyLXRUIt5WnQH8Z8SDbtguYODsuMnW3sos++ZSEttY0fPENjfVymXcYEEcrsEJ8ydtgP0
0xdRFfXCx5IPsSFisE5GprN8DlBjAEclMRr6q3jwg2VH9J+JRqg1G8fRapzBEFjkxxc6+4IfgJB5
RKMc6pt8TchAsFYtZWvQ3ilBne+Dl/rYvvzsoBPoRfh+6sPwGwOi2SubzsweWZokupsbwcXMpySR
VWLr/vwZ7FpdbWxrliggj/gZavm1RhCS9cOhzGLIMTa0TFUnTCxaGNmusIbjMg6Y77P92JJpSsCJ
W2mHvH0zpx9JVdG8LkTsvxdfnf04SLyDCd8gOqZkzn+cWlp9EeedQbW7MKNy5OT3to8eH62io+Ii
KXZQ3QxqcYc/9IAcLHe4wsUyxzGCLWRgFRrib7apuaX6cwlNwTHeNLrV+jirbuCSGpVgfUl7CECp
aGRsog0lwlZy5K6laipyHBfOHd0+rBLHZJtAxqFzzt1urVrq7N6kCVQM0AhES6XxxuUms1+v7yFz
cZx546WNb8a0DJDy4/awTpZ2GkrsWFKR8GmAfgM0tRJXV8KYmlmWfE0mQ1AD2bAWcNwaH42JqE98
5HJWphxL81DGyCfQNkPYktx3kyFY1OX3QvFDxSQgeKFBpMzXT5FuC02F5AbNE4gmFIm+7wcoFRrL
sTWGl1i19kOa7q9v5OWqgMmSfHhxo7Rzwf1jQr5lGjP4iXx0Fjt3LE1g7pef6gyBH7kYmIRcGGFV
ra6+JDUmxqP4LpHkY2zV97KV/rq+oIvLgkD6AD3WBJQwuIj5zikTXVqmUdc6LMO6M0y0q1jQZil6
KXOvA23sHFo40Y+IcVRW2eBu4XDSrQKTvDptA/UFTIsHQkQcJiIIZjArk0uNoWHBsk7hv0aaGovf
R9n79WVcHlnoDLNxAbAkQuyTb2rLgrzIKjXTqRWFshuTwIVI+S3U7JDCXjDJ/4dooEw1UKOCPDSa
2nCKzlcUyoY19kmvUqMe7yFJHUFypdxJw1h7UkckAdrH9PGZm0DJUoVpg2yQCbvJzFhWGxiPhJQ1
JHuQLjd21UFzyB5tOAjPYq/wiy+Fnz7a9+Vx2Vu35NHC47h5nH3iqFS9KV7U+9CNJRBRiXLrF5+V
+1Wcl4QkdqTakSzTvkdPQf2aW0Sw8ItDoKMNBKMZmoWWLRCUcdtsVkPfj40i03JZaJpmT0r+C6+8
H9c/5uU6UJLHcL6JABFqB7zeaZ7mkm1kQDCa97LOqWpMgnVceEQdLC2Q7cCoLxwvBjPOv19tTrWl
5WVDkS78MvWtn4R9BdFB4wg+2Wcc6pu2VidB0HK5eaifQgXQhn40ggK+21hqU2LHVoz53+X7FHwz
wMIXD6Jc2sWxA4UUarTgkcLAE7suz1c295ZURQa6Y8cw25NopCUYzc32Zz+JBCj5XBCExKEUgrAZ
zFyQJUZG4RxK1jDVXM0EUE7waB2nQ3wc3rp9hfFERkvR3CUTFZFRbuzhGpOvkNV1Y6caw4yVA46g
E843fTwLPtRH5fz8eGNlmHxgndo2Jpy54x02URRWSTFStPFj0OJd/ZFjAKW8S++MX+b3W3Lsb+fb
+TC8qG/ZbsRWC8yT7dwlPkqaKsZ6EKbx5hkSxjHK8A/xXr/p9unB8NUbkb+4PAXIiGMyiSWg0B/B
J4MKiRTKyLp9lqqI7/ogNF8hMxfdGWk3f2k0KdmhY1L7YmmNiIGQ5+z7sB08AREmQ4iHBSfntqNJ
M9JDEsx03vWezjS5ZDqgf4zQ+LsNTrmPcQmvv5WO3aO8T+4g5afHrnvdz1w+r2HBkH3AwBke89AC
4Q5LpJY92naMgRp3i89mjAZqOo3HBqJzSHQIM5kcid/fq17hcd81H0mapwbwdAoWJ5yXcJfjLVDt
ROUOPgv9gYShBugfoQKoXQQRJAwyROXY3861duUCktHUy19aX7aRFab6zjxa/nhTveeilOmW/1kD
c0ucMtMYzBrAjfb3cENkQbFGfoaIsODrbbkCzJTrCDDhxS9I5UK91bGbIdzpMC/f7SAwoeQita4c
DKUg1LxMm8JQkB/AfY8Ag/GEnJtrO5NW6TEIQOt57G8tIzQ7apVBC/ptQ39SgxIE55k1eKSVax91
ZcUz8Qa8j4vKchYrFv6eyxsSMsMylGsZ9zWGWznXS8yoXOoRVwnGsqb3ydX9fhceTS+Z8W3DL8k+
OpZ7wWERYPLM1IWW5oqmAJNJctglNZCsDsBbCzlGlXHI+2j92V3H3PKDBlq28eD7qGZzr7GhU7s8
CXCJWap1DLLCDcz0WcrznZKYvy2pe9RBCTJhKEngfzeXusJlf1+Fd01fZ5XVspvaBn8AlHvmSNRa
J1oad8Voi9QveY2lFa0GGv5+Ok64aekkVbdtXzHhnvLUaCEITDPR04x5Nf52We8q53szZRy1JAQ0
0Wea6X8NgUb14WRPCZU7EU/Cpo9FvKOjLxri2Gi4ON/Ltu4kJSYJbkmUjFjJAVMMDiuH2bvMkw6i
1/SWV1jDcZ9u7vOobQ18OnsqPCsBTaiOZRWRd90yty3kc1Xc5yty2W6rBKuawvRmibrvKvq3BFbI
919/OPH1WrgPpUHJZ+h0gAx+cYifwLLvKYGje3KJTmBUNZAL3ouo/0QL467EOoaQzJADM1neUvLU
Kj+vb5zQHrgLgsRznhI0/NDOHz3iZ+50E99BUZXWh9wvXkRDH8JN5FxlbfdJO5swiMa1HieXuKHX
3VQ3tVvi5gXb9l4RULmJEE2uahOUFo6SgRWi0JVBP01z4qMOEnqaUcVpn9Ubyf03YTGOFxvAA1MO
Utrnh2wos8QsKixSmhN/jh9b1fD04qvg023d7QZ0AjACilk1vH3PUZJBMvOlwAO+8fWv1iPai8BN
F/mmB30flFvQxeuDXdmdvglwmYu4cFgrXM6FKOlclhK4Iv+/C8nAO2y5QKXMhYS+yGQ2XcgKjnMh
plEtspwDLpW/S/pDO73JmkjVcdtIViCcA1HnsoG+GUCKWyjDE5/sLbcwEX6y4BM8ygX9ByzOzAyu
bSTnUPqpnCOFfcAerbyKrzlqTW1MHiBpUe6sw+jPCBB3jIIouxtFkeHme3FtPpxrMbXU7uuPz4gB
nPsA2u7sS6J/fZfVTo0XToMx9lkQQghRuaMxBjWaqNhGz4+Du7jjTga7vsu4nKff5AhBMXDbiuiW
Nm9YJtWIGX4mt875HHnI47jIEZomgRG6VpB5djPudIw5Qfs0olmlizrPN932JyLfeV41RmravTRQ
RTLQ2d5jANyOkcq4fhK3T8Z/1vXxbl7FRXldLpbeYF2kejRDGbxHJZWV938BgqEN1CHRcq4Y3AcL
x2CcljhAKRCzYSjs5IMzDJrh1dY0etehNoOwFRT3nYImTwyrBVSlo5KE7teoi6hhvFsabGT8WVZf
pUqUO9zcw09M/nZItVZX0hqYJcGdB3aHEHmgRThTvGkQBmPbRqIJQ1ycf0n0KkVztAWzJ7O/tOmt
3Vev13dvcyUrCM6bGEszVO0CiHYy7/XEOqZoiowN1bkOs+0qVzic36jlMIvaHjjZbeOH98YRg9++
8WtwDMQM8q24LvxfEFF9x86BMk3jNm+I66xIUTpEw2lzkF+WfenEu/AWpYZD88j06npRxkcIyW1m
v7TV1KQfkLgMXNCd+MxHdR4r9lcO0kyPgm3d/nyfi+S2VVZHtIqVH9uqnFTEJrljg47LwDRHD2pZ
dNXfDjvo2Xr/Iy53vgdlqLQmB279WwW3buEjjW57PbQL2gOBFDvb33p/HXRjrZaG9xPedKz1nHAH
HYLJ5kxqhZEhRjvDkPZVpu1LLfx9HWbj0IHkDjMP8PmsPMDZTYLhkSm2qpkWZq6onmZXS+VpYTjb
gpZoZg3cRQ7pDojzYSwSOWy+uLLkRj6ZajrTCoI59Zfa1mdlNy6k0+5mKUzCdyXOY0NwEDc2EZkP
zGCipwVVRJ6eV4olfTTCDpqNbeY0ynsmNw5JRG/+TRT0OoN/DOzDyP6fB5lBugQqeCVnavaz5YCc
Vfe0uZI801YX//rn2rim0YqigTnFQux8oebFtIFNJMpmlOjrFACyfCqXqN9Z6BSFknfQ7id1MHbX
Qbc+3YcRQrUOOXq+gSI2J8igVNCjlqd5t9TEmcL8EMooRcin60hbWSt7DcXF6zpScLYNUmlqShgY
VaO/9D49Bm3zglfeMU76u7hO3ga0YVPZHLxUiQrwNTS1YMFbh2L9K7jovdJkyZLZLhtTckwN080n
RfBS3oTAp0RCGXQCMm+Zcxn3aabj3CXzXwOaQpROxBK8jWDpIGNCnRGvrHOrJHEoldMEBA1RQogU
qoSX+PXPtWX4mFEE/xQK9awh6RwizrKplBV8rTp4S8o7M1RpV4vqpCIQziTSPpCsWYL1YT6LmuqL
VIYQGPp5fSVb54qVycEhaIMahucRlNW6L8yKTDQDQYui3GcmyP2kX+YCGdjF9q6Dba0IpXmcY6Tw
L+W0sr6qF3mEeUGyFEw6NpjpfsXjv3DsaxB2qFeBb4uKKLEYyBLkbm/l7lj9aVshmK9wMaEuCKEk
FNO4U9KXxExkAoQpah0d7cad1h9UpA2u79aWHSONTdjklYbKEmdk0D1fyJiinqrEwVGxOr+QRf0L
Wx8EejkWCsU4K5hBOt8rcEg2idxgKoFE6YMVz8cygGoPiCUN9/paLoHAEQgQUwfXLw4lB5RBQTsa
NGyZOuoPhdy/JDloSxvy9V/AsPw/uBDgxz6kOVff3lrCoMV0wky7KDsq87SvLbyQ80zQWbe5mhUM
txozNiSztgHT1M0vS0NEZPWPRmIKmtNYdHUeOWDTkCTCTY6uI43veYxkaLTJ7Pppu+gUm8mrQaJf
YV/7epoWlNiIw7Q/bjfRzzGZUa52cA6jYYJMNKKVekZTXJQtNEwNwQG6vFcBYsCsGVEEI5Q5B7Gi
pp2TDHFD0CF2ReP0cWpav1GmJ+gfieS4Nj8W5pHRpgO9F8JfOAXSe3qewFcbOnL2me4GkBUJekEm
8fKwYkk2yDfYoCTL7p0vqYrl1OgX1HQm5IEf7KrLbxYwSgru542MLDLNLFrVbc26dD14HHaDNJER
rx0Q/+h+fLShlmm897fIRIFlWFQG3VgW8OCDEEOii4SPktVwCaUa/PRUbTJazL3POlWvn9mN+idb
0ycG57CtMGztogIGQbGqu1VcTOLEXuBiuMibMoqo675xQl/0ztgwQsCiTxFXEUosvAboPI2DLRFt
pPL8vbD+ijtrVykPUWwfrq9vE0cFSSWacdCqzQeRej8vSg1PTtN2cnQbomj117AKHLsIBU5282Ot
kLiAYVALPewSIAVxeNszDZtJVAq7DBfwrTQsAhExmhH4mSJ5im151sOJqnO3Uyf9Kct1r44bv1Vq
1yxElGH8cCzAzvHYklfuCNyCjdWE0URnkE2h+6EfY8ibx9kQWXdVOUGbxxiWlxDdVFQz2lc77ZKM
msEwam6aSYUl+JYbT//z38Oczer3ZOZsFjXB+lsP2oUeVIwf0x3T3lKc4Ea9sQ+iLq6PPB13CZzt
OHc61BT8xIkKxOldepdiqkR0Ku6m1Bl1Vh6hmK917GOyLybP6vZqRDGxJt/Ub5KAnWXTuFZfnlnG
auVFHRZGzFauWSUlPYB1wUN5w1FjpeATxsgBc9Xc3tZoRgiqGQhGUNGsrh0TzEl2JQqrt/3NCofb
0RjGIis9cEgPhwPFIKd+KSfKZrzr2+5HggGk5i7bCYvy22fnc33cDk6VBHZetj5mOxKtfMPyInAw
7Qy3dxdvPkx36HrPQqcSa0Kyo39hRSZaVBG14s3Cj4u0sWaQeUaTF5NInA4pKruYooeoALrbH3tB
BofddRdgaDRD0xAg0ax0bioqaMICPJtGqkEXmE0qsYF2cQvl9mH8xOEbzIa5zaumBc4HPcEp+dZ8
iz3J6f3Bk3YyJObFCbHNfVxBcjF5EUxTgHZIBjl8ED91P01cwGiqwOC18u36zbF5ICwbTSOYFkCH
GQfWTpIeqAkDs9715X3oUzi579cxtj3sCoS7NGQtKHMr+/hY8X6+i1x4Fj/aF4//gMmB/eBLw/hc
EBf3TVqIS7cM2O7JTvWLcVegoPTUPIrHQTeNA1N4ULNQcVFhgPLcCItiGJKxtNCPcpc9gw1mQb+x
wxQMOi+1D4onUwwqiUKZrS+2BuWOeGcVsonM8N8NFDqq2L/B/lS4SIG71oPRPEIPzE1ehB5tyyox
sodeauh2opOfO3D5gOmoqjEZrOyoToR1SrgazJ3qynv9ILCYrYBmhcZXRbSsy3KtBVpwZ+1AHRt9
Uz2yL3fBswFSAAXXEB4skOYTJV02HfcamDsPYVZhUKcGMHmADouP7E4Com2oL78uDWVi8Wz0TKz4
uuW32XQfupwxSn3RppuCiqeoI3Dm2ssXaXrPwM8rF8WutI4g3aaCzWVHgD8iazD2Jlxds2WjDAG6
LUcaHXRkbiGDEbjKvfqgY86uc+QbUTfC1rW+xuNMJ1O7lMQKjmRlgSjafquUf9F7zPqJ/rN/F/Yi
SbMWBICYhq8GRglTLziQnC5P9TuaETBiPLtoSXP/kA74I3Rcw3LWQqwUjCAK28kocLoQ7ZWxQYdR
RJ+06UDXOJwD1XNTyiGCgCeZTqtD7pU75Sl6HTBS9w+kji+7Us/3kvOglVpnTT/CWyeH4ZB9zZ13
HT0A1Yto8zby0edAXOAdgwQKGQCsatb86lD5oZc63byfnBKFn9gvRKVWgR2aXPBnW9WyJAnwQhJ6
VY/pwKzwBGdrI59yZojclTDJ/7d5netObvIN/W1fE6hS5mh6pbNCJ3D8ELQYhKDEtl9F7mvzblgd
A+5u0JaqTzGjjKgor56NqvwR9stjUceiF4PQIDkXos+mNk4pDL8/Lr7p17vgNrpno/WSkHRh8ypY
rYnzHtEk1Umd4as1MsrvijvmrdsHlgemwD+dvPtoSgSHM2tL1BGtnvvFWpvKPovxEFT1k6HEtNAE
ABvNJ8ziobcFhimTScudIyjNrA4Kc1MYzt2lN82DcjPsQ0zZy77qGjfqfnyzBXnE7e37hOQMMpgx
OZMkeBE0Uk6HsqQtiPLGLHcikeL29vH6ROKMj0S5rHURe1vNgV+VnQcpLFdwvLbvyU8Mzu7Cduzl
yoTdVcQxji3FCLzhSE/hX+DWmel8CqhMoyNJ3AXX9u5/BOcscU7VPhttgCsPSGcXoRffs56l8LuJ
093R+gRRswIJTZ9FJkJvKfiQ/BQUBl71co6xvYO/oF8LVJ/xS7iDGGbrDp6Mh0jo64fiTuRS/ouX
/s+W86x6saRh1JZt+egwlpXYM9BAexi8xUuO9VspSAFsZh9XR8TmrrrCSPIgYtkf1h8s/ygH0ABY
bovHa0nQuEvFDmY75vs8lXwO3I5gU4uKFVrfYxR671kbI/rfnm3nvT6hBc4vvPSrMMTdeqisF8rd
flVvhkO0AJVds4WfuIH7zt7K5YMo/tpeoCqjpM2a2JGMPHc7hpE3C2FPhtrLDg1ajZ5aiPei7ZrO
7/J7dK8ijJBNUZi5GUesULnjEsLR1HWEyyg6DMhFkL10T3YfcskHwcHcvPY+kfhRBHmypcpk62Nv
PiYPHac0e5AcEJOCtPAFcpSFMHrZ9HYrTC70s0vbjPQImJKNipMiOWlYCXZQBMEdhXKw8zRlGziO
T2Hy0x5EZYvtB+xqEdyNtwx1mBc5FtEwJtcYnA2MQql3x9tkn+A2Zxrogm/FvvrF42MFyZk9uEFt
9LCzReF82/J9obrkdtmnTuXJyW2Q3k672M0cdTe+Bt0/IDXZvEFW+NwVPIAoIkw74KPPIUGBK3wv
sxYZzdzYSe2w1yvRBSzcZO4G7kwj1BRmnfJRdQwHFM33RuG3/uSxp3pU42am2UmwzZtvvNUyucu4
idVlyhJmnu0x2CEPCNKCJ+O2jOl4232vI/hRYWZi84ZaYXJuJqumNsfkNx5h4B9GjSV6j8EBYjtk
17Ye86LzTfuz3ffO9bWKLIrzM5NkSXY2AHbw2Vt22I++tPsHqUB23K5YLn8BF5UC8RcJONpuUikG
B1AXyzH8GTrTnTgTwat+/f22VDVIEMuQINZt7gsqVSAlVfyxLOK3j9O+9WZPbuFHg4/8WfdKfjMD
Yrw/6q4H9XJ/aO6EZJvbq/78GdxH7dR2LNuCfVSf+JFTfA293NG+qn7pt3+sr3OxaO5bdnNO7Ipl
1ALjpgY5Xtx+S+Jf1+3lvxzI/1vSBY3WJLWdLP19XYxe8c28yT6enqOvW47sppj0BFW3APP6NqJ8
e34Fp0tWjCX7mqMDOVq3pZmf75q9CVH29EEYqW7GFv+xHXRAcWjNMI2YLR9pdgj3zdeJooJ77A/J
0T6I4sPtQ2+aaIdDaztmIs+hFGnISDmzoDgiroVTAb4m06tS0fTTFo5lMhlITLGCM4rDkeqmlbQy
Q280aWmuPaK+4gdD6Jh/qPb8YYKsDRBtlCjZggvqfEG9lnSmGqOMUZh7ki9uo4kKnFv3+grB4AeC
skHvjDEFQlvt0OXrRr0wx7e1XWsMzt7CZNLieAYGKwQpkJ2LLKpKdOn97Ab9hSjk4wocEHQiIyfK
s2xlB6BdBRkfDKWiGecjxl8lGBs7brSxlJmn7A4DPAaio4PmB2//IAfP/A/nlYHFyOB1EImhy+j8
cy1FYtbEnNl0VQ8KysjRomP8aCW40Wn0U9kxmmPLpFIHBS2IWgtj642DfYbPxTN6b5K66hd21OJ9
zF4rhot3oAJyj1GCFqP9fN2TbHxYtBKD/xfkeZj05akqYi2xEmSQgTeE77oVeLP0BPbqX+UgUs/e
ejYACr3LaLtFR5vOLa1MjKpvCJomhqF2G9l8sgvQe8iDQmWSHgoVM0p29q1Rsm/gctyD/PA5S7NT
C+0OCV2zvaXdj9rw1/Xlb5wdlb1hYFSYdIY+2vnnjvpAaeoey6/myR/H4HtQ1e/XIbaeoOhwQC4e
bWRo8uK1baeolqU+xidlN65yq6DQYcp4LKEC76k3cuCIhiy3biQg4ptC0Bl0IDxdzSJHNhms9u9Z
6uU2CJ16Z7n6Y/y8vKqg/ix20794XGAcSbXAjgNkmX8T9nq05NUCSFmF6vL4oqLlX7CPm99qBcF5
0iTpo9icATE6xaE5dF9ihA6Vl4NDWvEg+fJv0vEgIEG/JOi6cCj5KoBi1ySy9QYfbviRjuZbU1Zu
EwiV2DeeEGBSQZoQUOgw5se5wIuBxrxuwNeCdidMBHLL0JKCjwP57OyOPXqKkBzxxp+iHNDGO3cN
zE912WkqLfME4KouHwa7ralRYdg9GEgsiKlFSNz1IctZZJo9kJKqfchkkOwm6q/MVv3rJrLVeXK2
Iu44T0NlKXPXMxNpbqVbFeRJbCLcvE8x6tVRcMegN6txMNNzLN1xrxxE6myb7vTzW/JtgkbcZVVi
YKG9LrvDiNaFIgUN+CkShRXbXmWFxHlTeQlzLayBxCQGIqfd4ab4YriTYx5zP9Ko8Dm2dTOtzFTl
XrqQVu/VGpUc3MKI3BUa+davCgaK9wrGPF1b5FEuSRjRCr8GZHu9uvZBZ2TnS4UVDiek7ryewYIB
K92xuU7jefTJcXZV2qqeuO6/6WtWu8u9lhIlC7poxGKn5YtZqyBOEI1UbjvpFQT3EopIHeRgvGK2
yirgrZN9tVAZln1q7EHZIuhU2l4QqDyYUD0ue/5kEAUkIzBI6AVVFfRSjKe6aZ6vH7//R9p1LcmN
K8svYgS9eaVtO95pXhijkUTvPb/+Jlrn7LDRPI2V7kbskyKmGmChUKjKyvwfPgleLRBRCRhjoI65
Nvi8GhOfDLeE4R8M2hYErmXwdxMwjQ+SHZbF9dj5ZZFaFj9oc+ljXXisS262C/bDeyeb5Sbzekia
ZN+mw/hS2NNmChmhZq2ODe/8skwlio0cDdDmhOXG8b3chly3AIq2zhac2oNoHKvQdYocdGK6tEc+
8OI0SF3lJ0MPe/MtyISsLADgtN9w0L7Zj4CIgCvmUJqKFe+6vfSzPioWFOHZNRmyqmu/ggoCst6H
fjbjV9SY+DG7G1SfLNDCErF2YF7ZZYv1i+Nrl6kY0E383Cjkipr53EraH3obeeAtZPjtqhcBmwwa
P0I8QPN/8t0YFSEnATIMljZMcYdvZWh290AqO4CI3ks7wWnvpQBtGNa4IssyFWf0AiQf+QTLQcHf
pGXlNoV42/m5YtdT6yZc4V1f6moYwLtXBjAalGqnC3ThRV0WgTOYgKNzzM8EqmAWOYvebD2wYRhS
QX8A5IV0Tl3OMVdo/Om5Jrl5hVymfSUng7eln2BtItOmzDbP2rogoASmLUJahJm789OhTs00BTqe
beQ2zGorRzmEZNgNhmy3wE3Z0ysre6JFjcjLHuJ+XzapfFQedWWsFdjkdwpiT4GEjfCbZ7esmcXV
HV1YohM1IWtkrYhPL4h3wnKTAkMUmMpNYxOKivQn665fzaOWBqlAnkixFEF1hoRV4RNMKnveE3fR
hmCXgsO89+3pNpHtGphFABYzM34XGLMJq1cJHi9gAiFq7Tia5x805qDYyw+nD0oKDoRBIsMbJjWV
Xe9Fj6zrcTWcA4mmg4ASOnQY2Dy3NxgFOhccuR9Ts3wiFY7ofQyAryAkDn1hsdiUVx0WcqOEIvLE
RHluTw5luZ9TrK/KxWabZBFSRYzHMMZxVrcROtx43mJqBdRwlI/qXNfWeQvihmFWGhd6oBN4jUPV
C2U+cDMjzBy1D/y7qhgbM9Y71cZLte3MfOj8TVfUuWWoDVNkci2oL34UXbCKU3U2/AA/iiBSiweQ
VxeWWpmBg/wHCWUjoNRhhw7rwK6bNQwZslUaZHoop5aMQq2NKUSUD544IbEL4Ct7pvD02odFLeEf
K1RGokDnNAkKWJG5Euek1ZpjH+XBw/U4vgb9EJdmqPQjD0OoM4Ywox6rl2AzHDvVih9HYDJA8aJY
40/t5/Rd+3Hd6uraoMxCGHrA6ki3LCS/V/SiC3D7j/leF8MQ/Ogpi3N+3Wch7QdqTGBhUQc+PxpS
y4dT0GS4Ez+4zyAAuWDg1Pveys1i2/T/gth27dEGZdp/DFJJRqG3IMrsYbCPUaAx3vvmpU0hKFgy
PtqqA2I9hDQDVNk0+Dvt4kSvwngwtcDTVPDPVk+4Qc3r32jdCMrNqGrJCn/a3cUN3yggHIFUBTp1
nG5zQ70RRo0zm04SGYZWnQFH6b+GyL8vDAnNIMwZoYBNytCbW+7QqMXj9bWsu8LCBuUKSIRKSe1h
o3GgG4gWmfaggydjcrttuFO2Ncv3Vj1hYY/yhGxo1QZREZsnBqbYjttq3KV42aZ+xwCmrFnCUC/S
FbBXY7SYOr9dnXGxrI0o+nSSnci8nUb+Qeu+V2XN+E5rDoG8CHoKhGMSE+zn32nqegUSLLjL1SEz
y1K1gqRw/Up1Gd9qLZXFVSZhuFyUdEzfnduR1bwI6kRBcHjLXqDJA8RbA0QVpHJUe/isapvQfrwY
LwkkN1j535ovQkATcyKYOob0B3V7lx0kOPQKg3GZmG3B3H6EthLjAb3ahVjaoPYx9esuGRPYIEgD
GRB5wq+qeLob3rNuKtZyqK1MtaoxQjIVFzaqJTUvAsQ9/uZrfe2YQuVXua6o5VjBBKmUTfxG8M2y
hfqVb2voQscfkx1v1MZrb9oja9aGtZN0mSAI1AzxFTspoccyOVDr2cl3BBQMTmfGe+eU+NMP1sVX
o0nlZoGDRqyCB498n4C54U3dATpkV5jwUe12x92nD8lT+pA6uccqBTI+okKd8CnMUyERySrzyqz6
fSwwQsjawV4ujQrAVddGZWxgacFUbdSx2USAu/SyxjCzmhov7VBBGBfZ3AkjFhLcyL8Ih0+EcRuI
Uf1GCyj2dc9kbRsVgns5CtoihjW5DMy5TswiZiTFrH2jgkUVRWWuZnB9jFmbvgwFSrg7i4hyzQhm
yUAKhIh7OVyNp2g+hQ3iu9pIZs6Jlhzxlp+wqElWzWBqDS96xL0L5iFdSbhaUvFsGYfqmMeVJ3HV
WxGIzvWPstq70wA2xhwecheJZgQqkmhsZgN9Mtmrt4ar7LvK1O0SXNY5ZiFGb9pjvJ9db1p9iC7t
UkG3zko54bmT3exGwvxfZmbQPeg3GsR0CYdUfhOgnD9sEru7U/d/1wNa/gAqFKtjmBloUeIUS9U2
lzVb5XonSFh93zWv17C7YApHGxIF2vPLM4QfzUUGMyAUf1al8lFUStYFTf4GHQrB6YwWJBm7Aj/D
uY2+y0ohGxEv8MRNPogOs7qNtiHm/8GsKe+HTcaKHOur+rJInWVRBeeMkMGicut72UP3ANwAGBlb
JyN6joQakXVzrgar5SLpw61nqiLlMNmD/9XfKfvQRR8Ns87tw7/AcLEWSLnnVNetFImwxm38+/Bb
ickFssDhG+rA1twAO569Mk4i+ZPXviLlkP3Yd2JHqAe4DakDJ/s+N7PRim/z3PTtCBBV5QWRE+Ns
OI5HvWEkDqdHyv+2L9KigbKQlb08nDY4fYoefau0cS/sxsN4IEW30tFiS92CPe+zsUewjmpWgUNK
tL4DF/4do1kjPzD2RLy6JyhcnXs2F2kzL1f4TYQ7nAB2FWhqQsuOd8H4ljOVsFaD7j8HCfIC5+Z4
H+jgkRwkRQoghoKEVgWQHRnU9WURV72201RM6ETDTzmClzDaKvGULI/NqEjBL5d2dnZ6NYg/rltc
LWl+nR7Uws9XBtqJdsh6mITKJUQpMOd9KLb9Pcdsra+WNJeWqGA0+Xkz5CAJNEXPP/rA9XQPjRfg
qTDv2o+sNNmDaKyvRgWjNgOvRk+CEaekrqLEN33bb4NWYAzIsMxQAShX8kTiSQBqg++ziPQl0zGF
yWyOXg/mQCecf6kcUQAzBjhQBFQyvLfk8LcQLBddfV+jtM8eFGZZpAJP0rVJhbOAVONN3BE1i3o/
e+A1xaB87KBe5133RfI5Lryf3FI6JslBjkR5v9xA6zMjN+I8vHZgBRSMV4XzZLGyrttZvzEWhiif
F9LMkIoChoRb6bPedl7oQlM5NTFQ7vxdEVJbWKP8vs/4seYHWJMxfDIOd4DC2rPMSgtX76WFFcrX
dQiwcXEIK0FgmEEMAUMm0SzLBOXnZR53XQ6BFzOtS1MEtl6WNowvs+pxi1VQPj5DP0c0yJchd3l5
hxe3kx3R290OW/l77v0F9BQCX18eRzl4FQSi0gYwN4oYXRChiStC3zcJNwHP4mNdvcS/TNGVQPQh
k0qZ0CKTIt6bsrtaaM1C3/ZxYOZ5Y6qZwbhL/oeXA3knSxi3R92JihdlzI2dhH5D7RLkdeJgfK/e
d67hFe7wnTWNtBoEQZz2X2uUcxiK3Ma1jNdPXmWyKRdj/VRGmm7musSkb2fZorxE5KEuxItYWe+2
hxbSUECKCJsR1Cj6rfGrv6luofDDCE5rzq8TLjAdWFEDIlXnu+nHeQfUYIndBChT7UqzYPak15xf
B1hDQY8IBCw0B9icZHpSEPCZjJafYKe3PGcKgZm9oUCoeZU7bPSBcXWtFWY0iBACZKuCq+tCGKob
uGzGQxPU9CbRXxfM5plgyiFk8MxqfK84JPSNUZ8GzBaMr7xKJVFcmIhNUYMfCbOr95o776EmehiA
JiKAeVZD8/J7wRgwp5AkB8Tugg9B0+uhyUQYa7n4GHB4jGh/LOAIYTRIPEmo5QL7Aurcc5dQxTmW
jV6FCf3TL9/zcp/KFeMUX4YN2NBQ5kRbFEboed/RGMpYnvF98lmw5SFyoCDi6jNI9m4T4TCoW0YA
Jr/5/A4+t0cFjWgYu2lsYA86hLvS9bcBBjUJFBnJvM0aAidn5poxKmZUzVAFfg1jMYYMpA2h4AEf
NlPF8DJcnK+JChfFWCpdTdaUtNqNX1cOGGRDECGw9KNWXQ7CZzjCYFIGk9q5P/RdzCWAmaMOHkQv
vcD/4Hzh+fr3WTeBViZko8CTdDrOiw6MNCB7VSe04/zmR6iXVpG8/f8MUD4N4vVQnTUYyEXF5pCw
lPnndQurXwPc2XBrvDawXee7xEViyUMkHlGujazZd+saOs9xaV+3crFRQNWiKaCi6QxENH+qMi02
CjpsbTpGSmzFSuIlY2yFsuJcN3GxEMoEtZDIaP9jYuKPQfRLKn/40sd1E+QAnB0QYgLhUgal2Umh
73yv9LrJ2nkyYmsyGkvjI7PV7stRtfPkx9Ay8BeryzGwVwAKgZaUzr67rE34IBAwCtbPZmtENo+O
zlTmjOT7IsknS1qYIR9u8WHyVAWt4AQz6jxa/QApa/nGSED8wLN4fFmWyIIXloYkE1O9gKVeAc9+
+tK2mmXUEJaRGKQMq762WBIVMytOHmc042Ir8Zv7RMzuw5BFP8n6OFSk7NtKlwSDj62miezB0PYo
AG/HXHGv+9vaSmRcZainCNBCpjvJEcd1VaxhJRnqSWL83iqMrbqs7uLzLy1Qn1+Q+GQUCim2eK8B
q73ihKHN/wqt1M68AI2pX9Gd8Su+IdNm0R0PRovIZnVp1vYSdMiQsEBiQObZz/2CB6erwedYZFVH
tpAL5lToVtUIDEe/VKTEUnFs0QkAsRfUxqnrIPYlXY78KLYGK/uID+PdfCt7PJR5MpALBbt60+6g
z9Ollv8og5lNB7zzlrXWy/yO+hFU2jqA52sOwxgRZBffyQ7Bjaq3EKoyE1t9uO48lx2Dc1unUtPi
wIV+P0cJhwXnB26j2I0zfBS74KeBoYbhwL3PTmvlTGHKta+JMQoJaR7IPpGMnX/Nqg4TTNq0CFvq
W5u/yaNqTZFkM5ZGYjkdiJdWKLeduEhBxx5WQNzhaW5xDDywk3hkCu4vUleMW0J/EvzQAiBLBt3a
jjolmrSiSqxObhy8NHh9ZK1nJTaemaB8cyh1DhTYdWJNXmvnT7JVvIuxOYeompM1kSk7jJnufYex
j+RrUPt4ZpdyR4xMTUoRN+B0BNedm+yrYw9u0PiDvAJajO0zmwPkw1wxSDe9AyNQ9VbAQmFQFzyC
UE887X38BS0SyL2UDy0Gn68vcsUj0WUn/OE8xgnRKz33yH7m5iDtwH3Kq0C21T+B5TR7X2GEl3Ur
hJ2auAqEhc+tiIlWFJo/ge9K/JH1rVmHrZ2mrAz9EnRGfBEJCEBZQHkgclNmRl/ihhmLKX5hODIj
g6AeocUAZ2/nAmy7PcnaMt7aa2vDskScZswUQNXi3CiGaUB6rGSpZYzDq1K2+zbgPyJJZmzh5YMU
i8PjDRhQJIqAS1IXNzLscZhqMbH8owjxsHmjOPPu9wnILVatae3qA7IVTOmobYIiivaLVupKXmhV
+AVwtdkNAZwSalztXtsHO/lptDhvPkKrZltstDs2rn7tyMvgjTop+GJajwphUTlXQoypdaufRC9U
XnLxo/T7nRH8vO7+q3ZAN4BtRaIHzYbzj6eLhcCLKexkrW6LgWBlcWpB6Gs3qwHjA675CWGCh5CC
BupRGsTf5dBk7zsOUTmS3ubM35Ti5BVNxoqWLDuUP0KRrUw51Y+t8S1+4p1kH7Yn8krZHGy+N7PP
8TmymeUSslF06FqujorRuh5H44TqhRVvw6doM++hKoYWOAmVhfsvaEEvXuM4DVCvxpgAHgBAKVOn
YUrCFI+RlBx1Q7Db7XAsLBA1PNUoizrFgOZa7/hvYBuAKkZi5e9/jI+m7FO73GSIZtoI+2HwEkiH
yri/7phr+cnZAqkNzbo6nkcJBmTfAT0mSg57fau9+xwhN7CmwhwR35z8PnBlVg/1EtZIFge1KNRw
BAxX0wAoVRmleghCzAvcyjuMm1jNM/cgm/otDv3zsGfde2vXHk4gyog4gFCYoXLcpjaMVEziBLIF
kaeA2KyLWONJq4fCgA4v/j+NU5+fc2WMAIOp0frlym+j/k0U72qNUZ1cXcXCBHX5SLHSR5jCja22
4+w5kq1x3P6NTyxMUNEqVoc676FagZy13go2uneEnFlGI8CUdtxO36OSbNUuCydBfPnibC/MUsE4
EDglyn01ttLowWjsWBdN3r9NkvckZfYN122BnplM4hPii/MPJYHNeOokFBHkEjBGZECIXclOAQlM
ZLUbEsOUFzlH+5XFUrEWUPAkQIn0dJfT5MYq8gZMkOrk7UGgJ+Ap3HJe6zUMzMlJL4XeTFWGXA+0
bkQVaKXzBcYlSiKCWoAAygYF017cxZ5kqp58j3xldEe7ejD2yY5z/E3+4T+2RIwuEk0CSLHAywb6
Gxagbe20SwoKgJIBQNgldkqsM2C/JAWoOTz9JkyzgGYw+ll9dnbcQtmcs5kgjZWjcmaRim01BkmU
KFTBSNq8hOq+6xkP95XTfvb3KSeao6kNYwUr0psXgBzNAVjfumcBblc8BrV6Qk2BbbvsgIQJGlZz
OMPKc4f5X0Kj58dmDxoOw7d4DDveEHeVLHSfZVtp7YLVNTgN/VC+9FttD+oRyGBU6mBOTS12QctH
Vp5ap5eeh/a3+GSKOe6/2UKvySxuI7uMmQ2Ly3FPTAaDLEZCJgriAWSm526cQGicK3gtsno32Bh7
wn0/uoT4P3/kLP2QHeu99pwCppvZGWeFR0hGZo8stfOV7A2tQiTdhozwjfzt/EfMSl0EQ8ZFFjBl
Gy4tnVDRHKGBPFn0yQi9ay6F5xFRKMPJ5XnKpaSgD0CSg/Vqt7iNIYjcWITCcL4Rt6JhEirYUf4X
ZI1rJ2Vhlq5SlKooQ5xGj6yJ78yqPJY149ZirIuuLwnqII8BDwOV/igBWVDdxeACur5565/pn72j
n2V6FqRqmsBGKoNlNp6skf8Wh08tVJ6vG2IthnJKPGPVJJJgCPK6ViwAj9RATBPw5utmRNZXoc5d
Xs+J0Dawowkm/5BlwHQpm/CpvgONyTa/JfITkie9DKKZfjeOuLJAmSYc2RoUrPWSf1/UsOayEqRa
xO+INbzaed8c/MlUZlacYS2XyrXlAQOJRgczaqyaXZCbRvDI2FGSHNGRbOnnVDqNTF+XJ/LlpFvj
0LodWJxUS0ksdBJCN99wipk9jV4OwaSbDOPyzUa+j59Zj971dZLxXBkcdBBnOt/OUkKhZI5xLfG5
ZMJf0Y19uL5OlgXKQbl09DN+xsWUFd8T4a4un6///bUiAdFE+mcJlGeqUy4IUYolqPeGKVtaawLv
idLR6MzH/L5hFI9Yy6H8T5eUsqrIho3ltzyarLoO7OsLWvfwr/VQrifObV/jHsI1Ex8kP7ILAySW
A2vaZHUdGj4vaVwTzfLzDy+V9SgJtYzzPAtm0PEmmI/d6wtZjYELE9T9oRtjoQwgKbOEXrAk6Gy3
3SfXfgt41ojYugt8WaKnV/tK0QdRgyUiFVPeznuUEJ9LvMRVd9qjyHd9XeuxcGGOuoMDXU37Gr0D
kDKWW36XPcgO4RfkHMUZvAoMG5FVoyef3SGJDc3KLaE7xo6EK88GgP7/+YI0WiPrjdjvI/jJiBRM
8g+YELXy4legpVbbsHhkV51yYYw6xYMwofxgYMlde2jSmxRSXe3r9W1dyy2X6yEeu4jsU9OUCg8O
DyRVv/V+FDC71cx+xGoGqYNdEEqIRHjzVIVY2IkKrVC69uQsgntEf9PR9kBeBd64I/ljvotu1YfM
ZVWdT4wAF/F+YZeK960hZErpI3I0TnuQ7Py2PvAO/1x4iSXcxw/+LRi+LTS87rrHf1GsWj+MX6um
zvvYTm0LIBFelJ8EOdJ53E2+V96nb/WJt7X0soJxTMhfvLZe6vhPrVwbHDmUSpjsi4I/NEa1kdrY
LkPIqVciPjRTJXv94+IpDWc/Qeqoo6nKMR/UHdLjzuoc3cs+9B3JWklFHK9KEF9YYBlHcY71lF49
H6gbQSjIIBqHlN0wq6egCnGZN1HmDU1nBr3sCLloXT8jq+uDKjXmlTHWSZoY9CHJRykvYad9G3aE
ZpTfTQ4GEvecM90Bkju+BFZ/ZJMvrbnP0i7lvF0JRc+eI28fXXeKGE2ZubLGfABA5Nf1Ja7t5NIS
5ahSl2RzQjKvRoGCQfOEqTArMxh6VatGUG7BHhogl6Fne8CpJkE5HZxqWnpoYozGHsb57fo6Vi8l
VJBgAY1P9GaoTwUwfTrr5KVKOlve4AXvBuEiSvFC/Vc8QGvx0wBoBxPmMubMeeoTzRAoFXoFaxoh
tVIfoofuZniYUdfhHBl+r/wiI9qiPQEydGTVwteyiaVt6qM1eTsrPeGom4r9PH9X50/GZpJuGR1M
lgaoYOIPctn7IYLJtGu30kbdJlvdJGNmrPxutTS0sEQ/P8GqXdZVTsLWbY8wPWOsjdgitGa/mZiv
r2zdE//5avRjFDLpfB9z2Dm5CM16+lnKhVliAOwvrEBn3MCIDOjG6AQpFTjfx/RyZIWTgkH6W0Xs
MGb5N4dKxpNGBw4X4DHqG/VlwwHVRRKSerL64F2NetNIIsZS1s/VlxkaqA2a5bQsUEzDa5ezREO3
/KrCtd0Oz0WlmnM+P8xTHJpaPN2HquImEEA2VXVkhKlVj1/8CirgK02rxbWAX1E2xUHh4i0wqIxq
G8sE9TYLxXwwfFKkjJNnTbpNq794mQFT/N/vRSMzIqhZ/X5oNHFkBvxjGTMKv6u+rQBJLGuE54Zu
E4tlp4IrDBd9o84H4GK9LhQfOZ9zrjv36j4pKJyD+g06vCr1KXJuHKSIJI6B0X34Ef+Sdvr9dROr
19/CBPUppEbIATrH+QnKX9kIbsD4hU9wUIOJsWXr4WdhiUq0u7itg2TAYvxcekn8yWm5eRfIqM53
ISg6wwJEPP0e6rEPBq4XM5Lim6z2rToMWsa2rn+9r20l277Ik4tqEroJO2uV6i9sgKWmQLtzLEUm
lhXy7wsrftOpHKRLkFiIqOOklalMH8OU2Ne/H7n7Lq6Pxa5SdzEeopUa87CiTKE5BCgdA02jpsdY
PvSgs/kLYzowrTo0jsHJQ23cIFaVohU+gq2K5FqRbQEv3lp8ilPxti3/os2H+eQva9QGZqpUCnML
a2ly4AtkNKpsavn360u6nEJE7XtphdrA2SjaGVLI5MlLtCYyb/aqbQziOFaTedUfFsuhshhwibTj
qGA5YhkAXaWpQ+5bGhgsI9PPp6jfMha26hkQLsVL0ADVGN1UTwSwXs0AxVn6cXohtEa5q28JidsM
5ji8PwEf41yD2UxYWabMg9yMAFwEAdWrc7fPBi3ptRz5ND+rBGn9oneQmeIlnuGLa7clsCwIriD/
E1Xg3s8NNbMEyKiKeDLsoHaJdKbcE4gCasWYF2D11dZaJGfWqBRAEEqjjUJcWb8JWRqrVo/QJYmc
8jEYnSIxAasEosbpXChdm6lmQZclT0x/jNBetYwnxsclwfL82INIXCCCmwBoAzhBBdMy1/2pksMc
T+6qgs49gUbJZnbg7sMN0flkdfVX0FjnBqmjPw3YgVSEQUx/PLTdfviZHA3LeC/A9nbI7KGxetWC
/NwfDz+hKYfWKnjrwM8H7njKnfoqmTDdBW44TarNLMjMqnm8vpfkl9NbiSkN4KPI0/OS1QIhuov1
ILP4iTcH/obLM4arrliQZYAaVR5vJVzl1MkPul5IpkapLGhZqU7vd76rV6A0vL6Oy4MHzCbKnUgW
oOYL7MX5edCCONKbUq0sQc+3fJNDx6K7bwuJCSi5fLHAEN6XWAsS4gtiNjUZodUoSHC7UN8m6bCL
xcj2x8lVYhCHa9WPgR92AYYfyihgZCvkTFPf6sw0lRD1SqFFaMNDOY+bHG64MZpfJSZFoGRs+v5z
brDorFYKooCZIPGSoA+Ca+Li07U+UOOhXuHYC2/+r86rCisHcPSlsp58lFu8Eae9+jHZGtRnE3sQ
LHzmwg0ejR/Xv+6aDy1/CBXtkqaLqizADzHU75VhmP3YMrx0pYx3vlYqxBVJVRF6eqx1F4Ha4VHf
EZ2g+vZ7dkTS9tjvrBgqApbyEd+nx+j1+vrIOaa/LMZNMNemKxohxjz33rbvoy4x4L3+0IGcsjWz
tLE47a6In64bWotkaDBLKhgNNRkcvOK5pXgay1kxuApgSONN/ZiOEaggCX3rcOie+qO6+RuVPvC3
IsKcIhjmAlUqAsxRAz76sagRridHAxJY3waevyVWCaspqobWwOaMvYwIeKGISNV0cJUB+kmdlikt
+1aY+hQPfvgslMqgBw1ot6uhhwRy+jz4F8QHK9cyMQq0D9JDVKI1ansD8LLlRc5Dmxl6du02mI6p
C5IS6F7X8j7esaoal+cC5lQJqwR0gSjsnH/NdFY08miG2BtXmjOIqqfo23WHWd3FhQXqBirlGdCI
EbuI4OuO4V7kik3EsbrdlxwVUO0hwA8FwG3ka/S+jT5nFLIeGeBIy7eaAvAF6smvfW3mL1AY3nW5
GR851puM3j0gIGAWEQ73BtBL9KD2NA+dNifQKM9+NR8cWgP3qavflbUpTGb0TXmZ3+vKZA6k05kp
sYoWBbCIBB8I/r7zb5YA1acZDWbKkq67HWsdMBdDtMYhf0yF+VZoJ+/PviBw/wYP4SUgXHDuUcI5
t9eBo08a5ygzU7Vxc017x/zcnVwHm+tmLj4h4OqIKYB1Q34JE5I65fqZb4By0x/B6fvW/Ro+iH6A
DtKj9HVwtV30VnqsoYbLzwdrgEGiy4m+APyGWljRKxNGX1KQshWzyffTez122+urot2fLAonmXwt
AapcNAUPOOWkuExhQ8YY6xA+lh3a6exG56VPnJuhYlVcSvVYzzDT7Fo7vutFs7oJ34YbINWBUI8n
U3/Mb3zdlIHO+MPxQ3qF1GerU64VA2I6anr1x9AFwdYQUshwZii7WNd3c/2Lfe0mdc1NotKLoQxb
rXTQqldBfb3+91lfi9hfFB30YWoqP8LfnwFIkLZSeEzSPyze0dtFRdzKL4VwqGBCI7rxoWhqM+O8
sjaJOq9Kj6qaVBMLGlpbnNrdVk3EcGuWv5F/X2xUlRbd2JAPweXf+lg8SGNudnJr8Rkw5+GfNtHo
PaMiHsbgginlYU2RYlcuDwoYSvGsYTjXBf8kbYaKB2hjzzzPTaCTOYg73gEdKgD7iTmaEQRze4vg
F/XveKTp3wPIlF73PMZHo7sLfsFDxauHbbmcnSTRzRC4m+smyC4tc0RqeXRHoS8qvVcC7KI6+rAT
BK9FCIqAuX+t+9YbpUAxp7xmnKgL7D5tlQoPJabvslnGwgbAMqPGhHo1MLVGgOmxzk7Bn4JSSrwL
7P+nz5zqqQsPbf2sLsIJq+Xb5iiUiZkYmZ0UjBfVasCAtgCAkODiMOgMoB87jUs1WBEEyKwPvT0q
uQmKh+tfbt2KgZcp8LXGhSCM5IvAJjQEaBne9+OhSGLLl1mxlX5CnD6U8mWEiq1+NYcdhq1wyPq4
vRmn2mvjYoNZ/WYrNMLu+opWfRGcLAIGqiAgKVMnelBTsQlGrEhATQJa2L3Jd+jbibUpR7nDG9Gx
Tlh5zMnBLw7Awih1vqvaKNK6J0aN2NiGXcuX1tjqqaOUpWIKMzClQy6qTqnywRZsEaClE/loq/Nj
v7m+/FPb/8pPoacb834oZK7DT+E9zDCX2/lguIAKoQDkDs8clEzKj+Ap1vFeJHDayA6HLfeHaNfT
9/7aDfp5E0BpAPVHfG9oxOyj2Csz2UKdhxF0Lt6LtBnq/Ie4UNuqxkp7N7wbfhmfxYMEcQrxTn+M
b3D+p6f6jwc5iU0Q1aBkBDIPHnj089upDTlwIqTIJHup2vcRSK+aRN3URsKCXawdTDRCoBUKxBWA
ktRVW/FdDF0GBLe4yx3dzyzQbHlpzWptrh3NpRnqttUEtCpVCevhoTAnxaHTp4FZ+c8pOk7XHXPt
Glpaos4lXlBC14mwVOjq+8SJd4Ke/kUwW5qgTqE06L6CHhLyxbIGnbQguWXdK2aTp871tVxgYk5u
8PV1aAmEHPDC0S9gqbXD3kzvYM3BEJmwzyzDmd4MxS3uYsewk9oUH67bZuwjjcbXhFQb+oTceob2
GoHyIRzj5z81gdtAN0TMKUOY5OJZVmSzhApFCvBSWPIPEEW6b1o9/HbdyMr1DSsGKni6CLZ2sBef
H6XC8IVAUmGltl3emjn/mwyqSXBpjsiH4kl8GLlHxQodDs8aRui43MNz05Qv9m3UFZVPFmj0s8P3
Vem0paq5jBWSp9F5KAbSR9dBW6hLIsIFZaYV1ULsOAX9hoO+A7xIAJ1RD2pWsbdSDCQxrJFwd80a
5f1gv6+0yoA1aMjY42EGcxfsnbSIAhtahzbD3urqgD3DABmvyiDxOv9+fZZUAdYf/paDFnC//Ee4
pTNrj1VNWrlh8bcW1qhnqOLngR5qsBZDEXc8qf82YNftH0QmrdtlTMSgC1GmwQCZCkFcKsYnaqaj
dws6qEjjfEzrF4YpCVW5afGfl3dxySr20HV7sENhVA1JngiFI9ChEXddJJSR3vGzUcEgeF7vixEA
yaIV7FILDwUHzU/gPnCT+k4vRBs86xivxpVYBpk+FHZkGbMjSDYpv1HnrIjHEVhp0WuSjTbfAAEA
bXhQGH9CsOFJLm5LIKyczAZElHEnsGzT2qqcVo2+0MJ24/AhuOSVB8G/rfxHBSkLof7KQNNT9ZUZ
hsc+xfyPzAZfXV60ZPko7gEugl2gVXJrwNKHMBgBFbcHRx+fMwf4K9CTjC9ZAwxbfgNNJMxBMm6Q
0wAidVrPzFLJSz2L2twbA1n5iNNaGLzZy+MHaZfKNu/mmfyKMZ4MAtfFFh2jm8xN7uaXXNhEkf3M
Jqi4AIHAB/F7IE4Ot0eJjOYyLAbZ19W+D03gqGwyYQaVr0dCxKGBGpJ/ZQ1oXlSjKXs0PGyeEnQ1
Othr7XKb/+ig64UWrl3iGeexsaSs5dGAHVlucjEWYE49Km+YpyXaab1ZvOmf4kHeRC6TZIfcXpff
95/9vIDK1x2v1QEMwrN/tYdoo22iXQZObH8zW+lNvKkes0fOZkEz1uLk8jvSjBK6MQspgGkkKmcP
ZMD2c7bKm94L/hhPQH9BKmr13DzocgVLRTjmFpfHd34gHNMaw0TXbxpyTV5sJainoJcEST+NLmCA
b7gNswIndMabw/X95Al0/J9cFm4bP0e5JqmhPpnqf1x8xIFYWKUunE4UizyGeoM5jDFqaYYIYSNz
gtSDFfQJCywkrVymZ9aocNCEXaL0GdaIdqY7zy4YTAUFFSmwM5FDmH5IDjiwNqI7jh/FFqz5DzxI
W2XR1DfDIfqGQty2cqMSh+dvbl78NKSDaOSA7oVGNKRGPtUZdHBx89bQUe43lQ3tA4sgcZg5zPo2
fNmifAo8KVGfh11oJvGWgH5CF7B63ePdwmZDJ0494kvH+rJGXfTDDOLEQsPKKiepLDl5FTpLKr41
5Z0BwlPJSm6MqjQr1YQWt0smvFoTTNcALqJpV4TOhInfpOytyW6hCcrMr1byOcAesOO8hC4a+ghU
VmCk4L0WKuISg9ONdgZfKB3/FknPjBuJ1bJYyXrOzFFpgJ6EU5VqNfH3+m3sBccAPUAjfSgpa1B1
PRh/rYzmKdLyoTGGBKZkL8ND3S7dcUNYy8fZKu4Kmz23dCKQvPjSC4vUYZbqtivkCRZbGxPc3O0I
RLf+qWevAR6ks/agaSEwh2i7ZnjIERKEyS1v0k0vHjk0ODYqJEci+/9IO9MeuY1ka/8iAtyXryRr
6VZrbXXL0hdCsi3u+85ff5/smXvdxeJbtPRiPPAAwigqM4ORkREnzqEWNz9Ow49qcckJBtO10CBT
+eeDMvnGz/gPqaVf92H4qOvcKf/iEtu8U16tYhUk6GG1fZSwCiFv2ozyJ/1Z/FogTQ+d/tXKzrmp
HwcFkJyg6/q9q+WV+VUZL+mDblY1HFI/ZR/yQ3DXH2HGFtNLu3fLRm2H6CsehoLLisLkytY8gu6P
pxfnX44V44iRRgHvkJ9EalblXxTtY5q4mXLudqlht1OTV7ZXQag1lmJwmhfbytGUHv/XPVse99r9
v4iw4i+88s5XBldxKF7MKMsXDIoUVNKfK2ROiXt+2Praz+6TZvKg2g21m7fqK6MiHrx6dBS8d1FY
wig36MOke/msuVkrHezvgCAQESjc7FOV3ZnSU6lOp/b9fgKxe8irCkDjJHMbio1WT+NzhlBC0r9p
W7dgsNGBfacxmRI1HqL53+S7m9+S0MMTnI9o4az2vJSz3gxsBiCGY/muwJ0RDHY86xzc1f7oF4Vf
8i/pp777utx+87yyvNr4Je8njVxCnPbgU70cxRlkD7LJwicuV/koV4OrLo9iaGe/HfT/cO9/Vr7a
dbmuu6KQsJ/c9ah7iNBrusbP5GXWZK/S8pKcXfv2P9ZWtxjEmqUVRtV/Yn1FPtofi3fgsPbDkzix
K0uOpoKXUJEoWVdMpVDoUpRYmo7B6dvcPItykukzgrSIfwSwdn8Ib+vWxBxEM3RomPxYxYqmQ4rc
or/h9nZUf7EnpfGXejLue6fWD/bSJofbufBmfq8xUwmOF+6oK0YQw0x0LQjiyNWyz9Wk+Eb+uVTQ
nB/6x7BkvHK0PphF5+nas2Ht8fRufTOvba8Wu4xKBrs5trPkYbGVwyi9V8qHRP44L85Ozi+yjYvD
ZFJOE9g+BCs14J8rt1HTakznwvipn7q7/L47j0fgs+c95PdLjfHSDAcHrz4PX9zGXvtMMNVtrQwU
GMyhOZpF/b5U7Uc5U+/BxzC2Vpz1WP1azPq7uP8c5rJbG3e1DLFi+MHUc1cfLT8AEFEUjwoEcE5y
6JrANfKHKP2UWWeVzLFUmMBzvuWjDKl1BP3HKZAVMg7DE9K2g4TsXKQD23iMrekkR9LB0d53LVRr
reaZ0QcbFO+U236OTrszf8xUw93xp6ssE8goUDTKXHiwDhLn8hoI0wZuMruvX+oQJsCYOXlDonsQ
k8F56k3WngOLm3u15a8Nrh/+kj0EdmxhcDpmn4EViq/U4rKjEPufgLfHN3Edgi6XuH77z0XQ2qlY
IpTyLUlEeTIOwBeUt4Bjd9z2KhysTK0ytCAv1bZO8SdU070ul+5s6XmOhoesk/2dg9vbR/Hnr+5v
DabmcTb+e3CJ5nfGQeQNum9Srlw8W/f2YU3XmftqfasIUGQgWCoHo51PagQVU1QfhFKoUANIHxW4
enY29LqdiUV6EQYQW8YW0AG6XGalalWaGwOMt/fjwoj17OWfMh+l8OQAaZ8gKgPdOxU8SMl5mbEe
/PrL7Z1+wZ2uPfb1T1h9IvU0RLIZ8BNGT3o/liAZvcnXvRYGS1fcLw4wL92TDq1vzAjazWcFbNS/
EKi+uuAut2L95QD6BsIejVBejY8q4T8xnlRH/3l7tZtH/Gq1669Fb7N6mqWX1U5+LBnUIJazWGa+
OEehy8EMx92OzauLRYXQldsZdlxYSCmBXx5yK+tg5eYUqbbT+LN/o30Y78fD9NBy0vlbFgyKNPpk
Pf+6ggsDDEB/qXnjYwqFz5U/z8ZcGuGEYVBGXlBKbjLuwW+u8y0wktwvjgztIoaslQdLcz3YSI79
HL0mO1Yf2lPRubwkYbMg4FXeXr3mykuQdaR5AdPqf9RbViFoiJLcnlL752DErhk4rjF9Swpr57O8
bt5pAlsBnBjBUUAqzmrjBr0co9lKQzd74ItL77rP0Es8xk/VmZc0A+fUrufPw5MEt8RtXxF/8cXH
iGGOimEKRAcZEFstD+qlXIkdDDdMqOrvs+7p9t9/fVw6ZHPMZsGSiayPtQYv1GkTCuIKDPiTb2eu
du7IkBlmp9l7cu5+/VX98gQxgIEzuWFD7n3p+9Xc6/JsYi+hYGu8eeFXJaxV/6KxdX0TrmytNi+G
PFMyULd60W810E/VToLaeL+Fdv20W1la3U5RO8sJRU0UKHlYOd0L1aMA1XfvZNUdTs3b/v0+Xe11
pF5ZXXulVoCBdFjfdFSOOs1kUlVO0YkRT7wTHaXBU49d+D45BH9qXnbuUpd5uPS4+7i+8lLxQ/js
4SBmCJu4dnmoJO5W0gX/Xb5QUHRyJvwo03wS8bM8LH8ke1NG1y8DbGqKSZGWNA648yrOELQD0ykG
cbj5u/o+PCBC5Npu/bk77eXNm8erqRq0iNzOgsnzcn1lJDfTHI2ha34cBSnjIT5ER5CM9zxeBRfh
+/3OxlVqxafIsDVDKHBNKLQCLk0mARINSRvEvIzDQ5YN0PLSE5N2AtvVwSFXBqia3oZ4Xl3p9Wh6
nxjJBIqapoZrcvVou3OtwvUvIpglohdfu+DJFYd1uZB2GlK5SCNgg7z9nwmbfvWY45kQgRa+qKrv
0QBdn9alxXWn3mydubELLDqP0HTcqQfN79+KfttwwGTjxv6/KFZe3UMro6u4lqRjHtSwGyMUaaMW
rZKdFu9FPf+/RiMkYPco9HZXugpwizWqnYT8g5s+jwdB3lsdFbR/hVHGpxpPFFT2IvgLq8qNAzVW
sa5NlSVu7DB1mxIBg+YufEM16UxN00/ulqNfvjNIlbU349J7wcfgFJ/HtwrcocUdnEjvjLORVy//
2zhqfsUOWZ5MkytHVhtVPr96mwXSSQgJCzIQSf6GQBoF3uXpSX2oAPT+5820t6briYnV6a2+ttmM
AiUb2cjkzqTa6xzT++kstnExXeGj+2cn3P5qF1Fno9hrwwy4hgMlrWbWkckuCkK1/tRxN0mn/bGk
6zApVvbKzipMyolpL7mGndGz3OUh8xO/OZcP0bk67c0vXM0mqytbq0/dmsGOhDW2oocFhjHlPCx0
995U5/rBPMrn8Nh7oJtyyKEsvztOzOo2pxGFDfPwq0nN5Q9ZRwBJn2fGM18WDdrgTnS/xViycq8d
qtOe6MvVbOZq2esUSnECxttKrIkKp4IQc0IxOfDHtwu5VHC2oc816SEK20AyaFaI22L0YuMUP+61
0cRxXrgVZCMIUIKqQY1JJI6X0ZYRnbJH5q90O7OxPKtWi6Mml9JBs7O/M1sOPoVlLR3KaNmbUL26
STBMKskEEOT5juOsr0hdWxq7ywkJAfxHUlF+7gNjT7Rlz8hqdeM0hqEhjFBKC8+znZVepSR7TKxX
z7OXpTCQKVJ+k2/ncg/zunIk3SlKF87DwnTzrp9+LE6LXFJSStWPPKiix25MocS57bbbq/vH7uoK
kfSsjbuoLF3dlvWzrsiQHcqT/vW2lS0PAVfwf6tb3xljSZ9pwkrcDdJB1XTZG6b5T/biRzgqgTfD
zz11mX/b6ubamEeD0dqEEdxYuYc1cymXMTfG4CD12maB6UqV1J5uW9lc2ysrK//QW4p7urBiIcHU
1n83ueOrJbo6yc8hyqHE27F3dekLT4GQFGoA5up5Ql16ilE28thGYlUAR8suOFpl+rxo4c4j8Poh
gx1DkfmsQKzBMbHySD5jp1fmtnRDY8jSgzVkDC1WuZF8ryIrGt0xTxh0NYpOTV2esNn3JSujz23W
mt1OwrjxU8S4JA83MabBYa7cJ1y0bqDUXrk8Jx3Nn6tsyk+FE+Tj/aCES3S0M93s7+sutqsDZEJL
+cGw6pkxFS0Ijb167vUBwJhgwKvrEHngqF3nIuqiJwVsVbSnR2rLSvUBXQHdM5Heve1Zm4ZAimmC
xoScfGXILicjy2aJuAoipdOjpzk1a7ewmh1w5IYd0V4RIjWk/2i0XXpUlozTNMjAMNqFrFxt++JL
yzTnAyNV/W+YcpCbMpE6tIwrosMh0LIuzsRJNpX9p1JNvWvqXflUdfNeG2djVXQ1KDrRB0QadN19
tMZCs+dST90qy/8uoqX0h7kZvFDS956i13GG8U3aU7Q5ZI0n1CqG1os0ppPqpO5Q5NX7WtbGj306
O3sTYNcLQmxQYXZfB9AtuAcvj6me5JZ7Y8hdesrNvVyZee4aRcPwK8DCX2WG5RWICBSJIn0LQygD
rIwli9TbUpu76G3OntzA77JIw2MYJMn5V70c3XlBRS9abXCcrKK0bOTLVCdR7k5TQLtmid9Yi8SD
qU327gPxN13mKVgSmnWCFYhi4WoD47GIg1kXlixilJbXT1GmfurM8bGPqhGoCUi022vbsfgS2F41
EKpAHeOwYvg6Lv9aFl68RegFzTk0ToW6l0FsuQeLossmZETJyC5PLDCNqDCGMscbsjc2c/vfSnt0
3iDvszdqee3vNlVWkaiAZHXoVl5aGjCeKxKW0PkMf+RyiBYT+cqn23u3tR7mu20KPFC6kOJdWukN
bbTmMsldR0mO5XS26tiXGDW7bWXrhF5bWd3euZEXBApOaArARCFXmsbmlxmMUhsob6za/nHb3FWF
hc/KBnEGm6wBJGItCmNVZaHGE5/VaLfK1zABXYO8ov2olkP0I5ABYP+GPUYjKLXyn6tSbjfXSRwP
LzEjZBhWazRTdrsKKXc/yc38E2gmLfJu27w6OFGGxz2IUS8zPKsttYMxiUdVzd0ltt8HgcSsXnUX
KcrT/5+ZlRcWaV9AOoCZztA99HvuC208hJF6um3mykEuV7MeQ5IzvTTKQMldO22dt00T3yfJWPwZ
D1b6ts5n/VvqGM0e19zVF4aquYwYLHRJjGRc3V3l2Fl8z1ruNkX2SOfmnSLZe/WHjWPCBhkVlTIg
AOvsYlHGWE5k9k9vjMPU/0zC2kvC+Hh7+7at8HaAEQX62jX0HyakSlcztm+yfgQlyLK4ehPlhX/b
ytZ+wUepgiWmqki7ZBUryrQbmFrDF+jXHosmCO6cMhj++B0r7BZ8a1yKhnppJagcOwt6rFQ20+X5
9GcZzjtZ9+ZCDMHc/5JPrKURU6mTUrN0MLHUKNFERuuZ+vDl9jq2zuSFb4WIgOjNmtXCatRmQlyB
F7Msp4av1oa+uMEcNyA3SfiXnXiwtSaSSssh4QP+sL4uKljshj5PC5csrfjYD4n5roIkYsfKxndK
6kpfjr0DzbtOI4oKRWBbgsBALdPqGahH4HeFCZlL3ieftdjsczefa/vpN7ZSE89ineSP19KlS7RN
V3VJgJDIEjqfUgbkh8G+76BLvm1mc3H/mFnnEVMdalpZRwVTl/2ntp/uylR3p3DxW6c6pP2y8zlt
OgiZLPIhUFLRWL1cVW/bqRbMrGrMtFAmeQmju6ybHB59jC3uGNte2z/GxJ+/ypEoKTWhzvStC1sb
pQHpVPapayTVXWVPd064M7q+aQ0yF5jkEaF21t+wocZS2vR8YKO+KNAzS0H8lRngVIHwZKhs12lL
M/IWXmR71HGbm0rD46UrwZ2+uhbbee6Didlm3LD6W63iAVmHHL4xOd7Lz66SDG4P3gikZmTxtHJW
O9rFcgxXKQVBU3GkL3laZZ9jUB8tlABN900fLMX8jSjPeKKgNbLhEnyRint1hkw1KPKs4DCJDbGH
Udvpm6HNwP4YTr3jLpvb6FDA5giAMjjiz1+ZqvM2YsiugqikVMOjFo/VoeZt7JtZlvzGqsjSbBUm
L66vdUYtz5Ix1VVRuDPsUGo0PbVZ8Q7Y8sfbH/d1eYPzQvdTUCTqMBlpq/NSojKnRU3o6m2n+TrI
g+6rjPf7gzw1h6BBKn0qlPZOEvenNU9PSRqPO5/FVox+/RNWzkn7auokh5+QjeHbeJI6N8g6cydE
bxvh5QXHF7F6/U7uVS1tKAxjpOyi9wy96p+apFGfbm/nlvcbZAH/a2V1SydBHEoNg0WQepheTmPH
GqWjkqd/p/qOpS1XfG1Ju3TFRm0TRxKWwkHp3c4u31PlZHQkC3co2LeClqFoCt8zlZMrBr1uVCAl
l3DEdGkeu0ky3SiVc69uiuBQj82fRt0Hj7d38bqHg1MSISnTcFq0a9ffWUxlxbQrAmWTA47va2Aa
jh7ed1rot0VyzCUpdnHIoCqmo61PQLLk0Dzf/hVbO0yXnbFRwdRGDnG5w5NT12USN7k7z+HHLkvv
ZnV6TOe9uZwtx3xtZuX9RR+nUbNgxm6C0Y9NXpnmZPyilKMqNhTItEDCUvBYv2fDdMqpkHbUAqp6
Oo+lsvi9SUsktc14b95Y+PhFpQNb3G7IljAULzgXL/dNDdspzSPeD2FeK4art3p5lKRhdIkjqqvX
1nJorUZy81xqi/MsLXLxx5SU0HTrZXcchjbfq+FunSQvQvIJLl2ywNUvsuKhHkLT4FFY9ooH/1R6
7Gv0zYOpz37DaXjqAnN7gWettSQDbRxNTQI7nFWx6vU8c/9OdMU5R1Xwq5qD4kyR9BaibirIs3VJ
rm2DPE37KXcDjcpi5JwVqFiKRP2NO88SrHoQRWg8cVafgbZMSllpvOKVeFDObe88S6WVnSyt3GGV
ucaciQUhb6LziBIKquJLeXW70o+203KWKbo4DZySSiA3hzmqHGaWa0l+GxqLxbC8Y3yIJnk0XLOO
O0CiTqAeImlO/hLT79K9ZXX6cxtn9ZuGYab3oPfjPbqjrS+WsKAgwkLKTzJ3+Ts7KEw1KZ3Z+P67
Ob6deV3cjjx7BlYbUS1FkZYmJ6tHE9OhcXwMo/aXOwm0VsTIrQ0ikz7CunHaZKYzZIpJ3Jm/zRG6
nz/z4OvtdVxj7VY2Vi+UbtGAEM7YUJ1ked83ev08Z4V1HPICQHM+yG9iPZqPcmMkXxYKbm8X+e2k
Euw5+tPOb9kIAiCZGDiTweZc89yqs1y0SkiqPxKMnmQ5q86m1qHqpuT2CQ3U0XPUJPR5nnZ3hTFS
u5/MOfSKOjOhxtVNbyiH4MB9QeI3ds7h9s/b+nWM54sPDf13QtWlT8W1U5vKQBKrOYPmjbmi3Y1Z
rR6abgh+PbOk0AYECuISimXreV9oFuWwUG3Im6v4OYwDxS309Nmp2r3ZoA03BkDGHaAbaAdpaxCZ
ZSdJUfLsdlN0rHw7Ln9GZvXz9r6J0L26bGhKwA/NeIMGJHa1b3k+IZ7YOSzGit3JmA6RzpSXINKw
h519u8bM4M3IO4FPpS2BUXGGr+KTM5lSWxVDAXJ09uZD4fdPpEViPlOIvFX3ZrsrXSAu//XyeEah
ogkMD99dmcyczqwDtaWwYKJcG40C/ZcM95oVPESWrPplmX/pUipcv76rgo5FdJUIm+umXF6FwRgI
UIUcIhgayBF0k/3nRp2e+b/sFU+2XJ+aFuI+ZChwuq06WEPQZB3fK27SP0n6g9JCEZH8dXtBG65I
wwDifi5Lh3Ljah/Hqnb63JB4I8b2w6AqB2ppO564cVT4oGpSjkG35aozW9txJmUjb8M+UJzedYzJ
jP1a74bSzep2+jZFPWQnUFhVX0awg3t3hgilK0/h4qToLaqQSIOtQm2SGqkD5QYBxHa6gxFnDDCY
QXPS+hxe47aH8mPKk7PcmLaXGVL26fYGb6XslFkN6NOgEifOrnY4N9VgSLWGuh66NuTty7u6Bz9K
1ulVOWNU9vwOzOwxDGj1yoP5Jez3Es8NP+IX2DyKYBvmbl5dy6GUUA1L+AX1DEmlVnVvmjaAxbld
dhKVrZOmlAhGlT4D75N1zOFTLQOUEdxczJfKRn02h/Q7upnnTC57r87lr1mKxNztHd5y4ddWxa96
FX3miOlzK+CA22j06Fi50lDumNjaQarl4smFtgWFzEsTqjaUbaWNfCVz18DJozKEKD8m7c7HuGGG
h50JZTjpHjVTsdJXK3EsLrZSBUQSjtWC4NbINTz8URC5DdXvbbnJ9/KQLYvAtFGx4wVL7Xx1YmpV
x1JlAnAS2EOBiy+05KE56Mfuo+CcDyOUHWUvSKNfr2wQvellY5jO25qrso7SxW6KCWCVkxmw/EQy
5dNAb0dzZ4WbC3xlaPX1R3Mh2VKDodCU/SS0PXWYvTIrDrd98Hp4iKIX9T3YvEGi852tPERpHDlE
R52L4T75q7izvydHeWImjenHya+P4bGQzrdNbrj9hcWVs4AHA2lYJKUrwczSlX9aY3a6bWErSxUv
D/Et08KmXXnpj9IY6PXSsKgO4nz5kPm65DIZiUBAdwK+uQtiFhfaKlRf2Ft9yRRjI6s1sNcwZBc8
M2Tny3fl3fh5Pms7LZ2tsHxha+UYSllEIUwLwvOlP/tTeMi94Fzf/cfvd/ZRHP7VuiBDh9IBOhNw
Ipf72EaFozcWl6yZ+c1dIchdoCcC93bKj3buSsn+Vm74vcN9+38mV96RZ/Kc4/mFW86H4JTDH1F8
ESLNjWu+V49i5H0fyLxpE0yAgHLwIRjiz1+FrxR0c9PKYen2zXOd/DmFH3XSstt7uZHWcoP9Y0P8
+SsbUofCuW5jw9GJj2N4ksq/NZQIpPTHbUMbd9mFoZXv63BJSXHABg5VWLsMY7ZunowjoLr6WAbV
W1gH38nx9Mdtq1sfNYNlNnPfEPAB9LtcXrZUFq8xIJlN3MsdUiMamiODMsvyzrctfv7aJZlfAyrC
lcb0zCq3RPKkHEqgra7cLn/piTW71L9+VqkJbDCu/EpqDO/20q69g16wDTuxCekE4pgrj+zCojCN
SicPS0bw/oUSHYwyqk7FqBZ3v2GKegkwZB1tYnu1OM3uR0QRYI3WKRwyPPPRqKNTqXU7EXhzRa/M
qJeHpRtlPMwOK4rj7kOfLvczRMdqkPyyT7Bxr8ysoseklpqeapgZgpyixxB8HWV9J3PbW8rqcFQ7
6RFVZsc0DcBN0/rWZH/R251i67V3KxRARcsZnTC+4ZUVqcKtBqcjPxwlcHmV/s6I61/OLLAB5B0d
YBAHVxC5NjB1qbKwsQw17BfaBzXJdwq5198OJhxLpj8EfIF89/Lch6AC2Tphop+SkxTZb5dI9top
OS6B6mttvUPuex3yULoGV8I/VKTktdRraYywvi05fd/ENr1Ft85KkdzRt5zdyC5+vR10YW2t+OoU
QZoNFtaMQj43tvwQ5fWvO7QoTAjBRtoYDAhf7p/UaVIWB5hQxj72tEX6bJr9jqttndErG2uctArx
SqenVCEQczw7g+LGxSfJDt7NOlPslrRzK204tiaEV1UaCXTI1sWWgfgZtAk9p6ClXT5B7XFHdaLY
idkbH+mFFfty3+y6jDR1EJ2tsvG1pfP1HPUE8stfjp4XZlbHoy+OGTURZqbGcNWwc7uwcZvgr9tW
NryabMgGM2tC2HD1LB8gFqicBSugxn05/pD1lmvKM+CGdOfi2TocMCCMb1DZE73cy21DNmUqa3zB
tUbjgYL5HYzcOyY2vA0lwH9MrLKS0e7MbiwyFtMMi99p5XPvMHdgtMOjEmUf9chIdjxu0yLNRyo3
SMCB5L9cVKpWWSJLoAm6RfEKfab6Vfgxjass7yj3OTvmtlwP4DEE/QLQBUPZpbk+jQso0DAHp8pd
gUJuno9/qUa2V18TvnWZloiGKjEO0ksqsPLKTlpJlKNaQkM1dIyHRnQ7Yjk1Y7djbe+aUXLuydrM
Q7To2inO8ZfbXrnhK3TByLtwFfKGNSoqNmU9S3MOsrJDw6vnJryD2cQ43LZyPa3JdS7kwTWK2jQC
16q1Jm8q8B8R9YR+UWu/D81Kh08dCWA/yYwFbOaE6FAot7M3UnL8MiF39HaI+nLx08LpPyWaOiVu
zXDbfd/n+ccgoNa749ObW0HZnWonaoM0nS+PXItUc1RMCu+dUR+HbvjcJFb569tNpZ3mGRMzZGrr
7qs2lVGsqaBvwnr8A0r077FBG/32Zm8Emgsbq6hJPzPJqhobrZkJlG36kA2B4VLGPZtTOO5Y2/hQ
ALpZVMAMHJmC0eWuNUNqKknLvVM4UX+XNmN/CJwx+Jj3ebiThmwcEHUbKoq8t6iDrwuLQ9gOdqrz
rUiL9V1pB38O5Z3UYyPKYEIo9dGpQLBM/IRXr63ARpqwy1mNLtfKH11UWc+jklfdoZsbq3KnjNqK
B0cqTcfbh7YRBy4Mr2I22osQcpbcDopmaYc8SdMj5ELDOZ1T6rX1mJ8kKWLWRzNRNsn7ZSd72Nxa
4DAUc0j1QIddrjvVjMgcbLCYSVJFUHI3QRIeFa1d9j4A4XyreCfKspTGZULLlR5iuoxdM1bibpqt
4qfa6QwYO2n0nLB2L1OMwosVuTkbRWL4t3d467MgzIEmFINk8MtfLrGZFjCYDktsaW/ZafiQjm+U
cPKbYI+waWuNAlcvdFn5INawh6EyIS+IsBR0wWxC+ZXJ52Ues2M8qcpJjuHFUBhX8yXLSHb8d2uR
r02vvkZJGpVU6jEtV6nhBa35t5Xox1aFWTNPiuPtHd369F+IfMBois9xFTCnPHbMRcJYrxrHyGYi
Lm3+Uq3wcNvM5naCA2AjQe1CdXN5cEOItm07cxXHth49Z1U4nZcECtRB6havlcbkc2VOUKqMc/np
NyzbvKoBDIvJqlVxom/ibpxokbqSFViAMhPGq7x8UdVvSjBP39TIKX7GtlJ/rFWDUcTfMM6rEaAK
JB/AKC+XjfR6GqomV6ZWG+ZxYQSlQ1DFyCCv7KrMK+UQke0+zo+tXH++bXorChpcUjQ44cW4+lRa
flVZLaLXaOWWZ0eTfkyKoB9jl8qTXT51fThVHq3l0toJ8RsVWN7JdFTBjcI4RJ3mctXJlHdtX1Hf
SqVB9nJQuW8NPeo/ZEkNzDiX/gDVA2doO9OrXmSmyZUWxio7UY9FbY9fb+/DVlQEJwteSqffAqT7
8sfQ3AucXCJYmYpVenRLxkPijNndbStb3yyQdIvMiDrR1XwlI4FZ27yExOTJjP+Woi+L9Dinexnt
1qGaAkXKdU0Gsu7klqTrSj3jT2QE04PaUSedQPR9TLVy9jTJQSnWnuSdb3crRIAoESL0EHVyqpc7
mKlVFEqR+HYL6wkBiHNpZF/h4toJe5tm6HSBTFTF8N4q5eGaMcYsxEySl0cuOEDpnTfvjTxvuQM4
H9p9Jv+9wj+ZEfSb5GvgRqzefEPjKvxUMUh+vu0OW+GOgRu0VhgjoN6ycjoa1E1sVnSPk6DtD0Nj
x6dxsGD3Gtv0TVGHCM3LsfFpMobq6bblDVgDdwe6GIKeiiGWdbwbyySpY1UU6KORQUtNUs5q0P2w
DYhA6WXbByWbvjWx+ibQx1PV6kxvpUlzzrQp9iID7iVeM/7t33S95/wkVGdoNhkotcjiz18lZJDZ
jGZiMOzCkMgQeQyOmcbBSpws+uWv8NLQatuHYWZ/S9au1oHvZP2baMw/Z9D/l5P51+01XX+JtB6R
cxXof/rTa7yVLSeFPVR8iZPWA63Osgih0z6sZngredXaLlz1OfLi7VztYZ82TRNfmbgC7UXF8HI7
DUuKnLphlRF6S+a32WrcUct93f5RDMNOiXWj48Q6me0BLUj4vJJ9irKu017eluMsQ7EPScC3Yoii
TyjFJ2Y6HNogCb4wXwsBW86kolvJPAqVKfzld93lz1gFh0JbSsnWCA5aFeTfI3Chpm9kadLuuOp1
HMeOcFNZpdp7NfqzZBnopoFjjaJIc+MUeFBIRuT1YXk3N9NOxv7ysLrMpPlEVZBiIHPw+vV0TOFU
ZZwURCN1iM+LWTP6PyQPqaZ+jjSUyqxsSLzBSWQ3kqNzO5R/BXb/h5rDMlQgb5HZyo+qbf4sc/WZ
slTBYzyRqOvPnef0sG9oZWC5au7MDH7ZzBMtiuLPkql68zy8z6M9HcHroCcWwzgbSCPUINeC8AVk
BkWvsZg0m1XYagwtfBfUUfyo2ct0oNpkoqbrlkG4p+e4ujl46pC4yrzEeY+glb4W7qqkSHT2xICW
fXKM94CmXVXeG3+FTexlBOvVca0NvSQ+rwKZw+h6FcGccrDythlGL7Fas+jfM9Q5QG5hT6Elj14/
a3nVH4eGgcXea9Net09Fps49wqMtiXbi2FU5HAKCcRu9Cwoz14p39Vx3efvURMFiW5z7rOTRO0hv
liTyCiNsleaeHA/krjc0RVGLc9QLLTr1YxOoHwpTbxmcrvKmgnJ1sVNE7kJdhtBOrZe28+yhq4NP
cTY6nxcBvXPN2eimg2w0ynyX2Jlc+IY8DpKvF0Zau8oUKV9jnQHVLyUCWqNvjYiuMZitldZByyRm
VFWjk0W1PVQROB9LJ/bVWcoWtC6SIvfkjOz2rhqHrgNunw7fR0QTM28ug+SUlr39TZt7ZLpkrZ3/
drI0/gZEbZYPRaYZy6Gy4T54q+t9/ac8KoV2H6raIn9UorT+jjDuHPpBUVjy2ZyHSZG9pC31sHcL
O1dY9aQBFqqhgLb8Ysm6L04wD+XZrGYbDicpj59n06odt2zD6nMVhHbzlDCs00Klny1ARpys7o59
VTXRSUI+WXtUSrOsv8iUr8xzNJaW4YN4yq2DjjpR9VDPZgsxe7Mkeu7l9qCGhxFqsdFNjVmHsGrM
VPU460vLzR+hSu/bTmJV7/WoKyx/Mo3CcNNUG1QgK6pieIqkxKVXtjAI3OlTNv10cqOmCaAvYe+P
nbxAUVYEinYv1cMI/1wVaYzvoTEm+VNULoE3FP0EHsxJG5KaSvkiWTxW3aqt28hDazEtD1EZRYpf
My2cHusAJLofBYPRu2pUwGMA6RKAkwYeiNINpLZ+mnu5kBhg0DvdWxqny+C8UCPrEFZaZr8HoMl0
e9yS/R76pQ1/lOUsMSTT9Yvj50bn8OSYFin7KE26VN+xrnhKD/DLdPIbPZCa/smc+kaeDqMTVj/6
Jp+lAwBnKVN5rAHKG/xQjcPmnTYZ3cMM/LRm0ry1YFbTowyMis0A/F3SR7D91GPWJJ6K+M/wd4zy
+BL6VlfxPqJSEMndcWYqMIH+eLE0dzYImG45tUv1yJvNcH4MOuHWSzItUT1DHavGm8e+jN2obCQG
+3gvmUw6pLV2MMyx/8IX7sA/lA7ps9r1XeNHBUgxdDhT6W/6q9HPYKb2c8rygtoPWHsyAAh4RgQS
erXOlC9zoYQzY7I23DdPS6u879LCuIeUII3eOlKYmpWooqTp5KZRpUWFz8DY4DxUjZwyKKMppVqF
XkYpNnujZZrcfXdkiTfoU2RKCZ+CkRVZU7uylA/Zl7rI5f/h6Lq2Y8WV6BexFlnwSujcdjuHFy0f
jy0kggSSQPD1d/s+z4ynmxalql07xF8QcGxO7+J4M2Y8sgRxyD9uJMOIMWWj8qaEN5HnLZ9S/IfQ
aJrOK5I1b+c3QvoIvu6hSRAxalrvL94420y2niC5yNqH1nhhfsJEFefFBIhy2K2kd/ZiJ6+DHx32
GCNEZ2bLuZdVqu3GaC4spoDuI1DYHf6wGHDYP+kx4v7bPAHkoYhkvmJOTjG2o4+CHEJzVuPucvFX
5/JEXWe9TXSsgsRpJYo1M9524zLu81OQjgvMJJJcOvXmt8iIoQUGmhA7YhPnE+OQ5SxCIiVoiHNH
qpRJ2n+0oHAJVnCEpdgfj/STQWhQ42v/v0mOJEY+i+/wkQpFuBk/bDcO9gFSapcfYQATT28UlTw/
doSF9JdEplnvUenc+h4lsY5OIpXUlEgFZAgbwFlKDggkmtJypQrhcDZtB/9V5vm8ntO44bKGiDYz
hV51PO1EMq1jHfkLkR+JHkNYLJPZqXo1DhN0j7cTA75LCTvAOymI7/Q4TlG1jPBQqrm2NDphomZk
H7LV+1hDmX1osNYVLxIf8fa1CDfduMpvYKoCX3AW5L1/zLCKHjM8LznoZU+Vl3XIwuz81v7iK49p
PYw9aQ5J2/i/1rd2/plc7glebjObp49+2oIcG39H/D6D9cVm+Ivn23lFaVQKP4evVPqe5bRzE1gb
fAN9yTg/lugnky16lpFs/tNZ6MazG2L3iEJgo/2qUiPu83QKwQqSdFAhrPgib1pLlYVBT4qBrwHu
IoRJz9gnAQZQumKSUfkBs+oVkhMFWZ0HK7vRk0shlUKDAPKYZJWDpiTAS87IeqaSheSJtWHSI0ly
9n/gj7OaR2hPQr43Yx6NpwUVu/9dIW1BjNlfXkY5ppgnaaHJrF1B4HzK78QYzl6pmEWobUy0gGve
HMKqP1tVMOLhWOmN/1SfDXwn/WxiZ29MpqQCvjmFv+MsiasiYJrJa878Dea3UztfCWRly4z2bolA
jkdqO5X7deM8rsapn4fHBOs12VQj75T3kyVNlr2mvnOsKZiX0PyfNGrzn9gyb/Su8WfbXDql2uYQ
MGFhsLfxcK3s1s3ma8M/9d7JILYBb/AGSnfpWb/HBZXl6/hLdZK3T2h5Nn7IUsBIaCgx+0F7TGE3
P7CKL51v73WXQPwjemKi53bpp+STOeKSPaUmIpcMYNz8nMg1VXXTGhvDqHISo/oM+ELKZWCNK7k1
oy4dfpL/uqDRbI8/m8TFurRCVDEF53ujvvuO27z5E8EF74Oe8gVIaRMeXNcs8TGfsuy8CaZPcGAH
e5izEdnMQm9uuXVUgmFJ6ZDdNY51dyiUmMjlGL7nnHfvC0QkFO3b3LzObjL7lI3drstsIutFr+1a
BHr0YFjceJ4oM+RVzUU78+xuyeDvp3Pqn7EolNk+Xlve34u2V/+EzqL3SbZRVniakB8VZIhXwav4
kIi4fYygl/psYD9ymED+RIxuBgp27c00ryC01gej/JjeBW5e9REy+oVWq83ck/Jh91fKLKPI0M65
60rbDA6BCQ1GmXLgTH+HsPtbQCWXLi/TnkY7jKxhCQcjfTeOlud7r+2yh9SoeXs23SQx3TXDD7BY
biozxyIBbCs3XS0rmo/e6eY+s0jfaAJvqj1K39GAfUSjeFVEj6XWUQudjWIQoqCPCJblwja9D1L7
Cn8m2DIlFlEAaa5rNJRZCR7/m+96W6YsfeM5sZdpWPsdC9HEypncOsAsxSDdcGKp+ULfPex8uZEX
mpjpO1p7hh+yW2qeyq+F5PfegK7Xy5ftRohszu0qtj3uweGS0Gj6pA1ehywfT7SLg1IL5VWJoLR0
87gVm5AgFNMgeB3NpA+TWrybwD0AFqnwl+6OtDS4qlRGOxPb6Wwi5d/cPB9JHHQPyczIP4i7l9dx
XPvxMfLbuF4SinyvzOCFKiM39tc+oj0rehxFjK9uzB+RrI2MqtRGtgxSAKcwMAaPqWGRfuMD8Bsl
zQ83Mq02rbJqnTe7xyf/nQfl7USeb0WaSVHCZwBNwtDq3aCGEFkliXd0qUZlyKZLkyXHtJ8ggBqj
bu8FZM9W255iMw343+kxwqRGvVKqrC/NOud1QOO3ZJqmmgxRcgXkCeAIN+hNgV4Bdvf4Go4efGyJ
3M5TSNmjGTd+9BWK/hBGV9OFZz/vcpjLRSHEAlFfuiaNwdTLH7ZgvKCfQYIKJSheudterc2WCkUW
tFka7KSd0Lg5ggw9LJMKGsNdAfd+WtqwuW0bR788w6In76f7eGqTQqZ/guJtmrDVi7Jd2/Vp2RIy
Ql2YJZWyJDzPNrmhB/nyOrRGLF8JTmS/latl0FW0aPWAj8/nGSMt8mw3A7vRAE9VoGeLlnSfKYF0
rWFgp3GOTkABsiLV7VBOfl7SuUP6bNbsBd5pzJ4tqfLB909ObukuURNkRLN1uHAcVAQ5Mqom3Brl
gjf0DjIucoAVYlP2uHt05D+4HHl1asR767V/hT3Z5qNveLtL4dVWAEM/S44eNdxgcelFPcYkpDNU
WPe958YExYg+tM6yQZZdM34vgfpSA3EXr42fY010BaTkFRLhqNQ+UCOM567Gfq89OiLGCpeMqVqm
zJ63a3L26ODtM39eXkj8B2F6Jq59R85qhpbADQIDVovy2WhVTriJSzUuaKej8Aj1t9zbKTmMzVTl
Tib1Jvr2xhp+MtzYijOEN5pZ4Hf25gjexMHnpDFMAmRDZvCAB4wd1Va2cdcdRQesIJZtXwYM3Ujf
dvs1Ro4A5fMFeOtWaIsmvgmnS0yxC2zaJDriVHll16MzahvxFsL9oIj/bmm2PTeuVUjvMmfZe08k
5DB+JO8i6sPSLOkBypqkyElzUwl9sfE2ltuiHqmM3xu07TuMYRjR4nF+gPusqvD455vIxbLr4ENQ
+VNQUdcjBj0f3lBno1py1GbeQiKQD0KVazJ4pc8MO7I1HGrw4BQscpgqOW8R5GaTqeglQDxEavzY
wE+rFpS6cgZSXjWGfNPQ3gd8/YC51LtS48dkp/twyu54Y+9VTnYD+uDCwEwqHTzvlbPgvifwKF2y
AcHQOjs5374GE31sJj/akS24D+a1gXmSdr9ygVgySrgC+6b3Bf4MGhReLG3n12i7xTGeQr6zYbqV
ntf1RwcCjSxkItiVxC1whcXHsciQem1NlOxWI/zawDhnL43mj0Pa6gq3TXcWDO5GtFvnR19J+jrk
enuZ4nh+BFQa7eZ8Hq4KOqc9VLLi4ua/CVMOcnVl5/VJVg+LGNcHX2m8lKB3cEQEIPzpkCjyEiQ8
hm3+CkVq4U2pkRXdhsAvWtU3vBx9fdVJtGeR74Na2dI6CGJz17rRezV+uu4y7usKD/Kb+QlAADKR
el225jhj3ipss2wn448r0iQJLaScTS0xA1RpYiEGT3Bo05UjP+Mv45GaTBUb1MuHPGdnR+U75M9t
yfPAvfVTbuulW8cj0rhUbf10Ord9H1Zt24D+JLFUtv0tjqa7NnFxlZht2hEbrTe4zcU19YJlJ5Q5
sE2tOxaYI6ew3GZuhUXKAGEPxoj9CkSkGKLeHLwlDTEA9V9Bum131jLUNaXLTm5z6W9ZfgSRMD/5
fcuuusVjwVMNkMzbIJbH18kLmwDiDgKWEGHY3DetvRtUvFRgbeG9m6cIGsLmId7csM8ZIB06jviD
6WX2qSgHP8tKN8LJdMb+uhTKwS4fP9dPZ3W/Bwj4tOWRBaeZTFg6xDB87xpWKePXZLUp7E85hSk7
YlrXub1D972LzYKpK8nXgi7qkDi4l1BzbH0kqsJU9FOb+VvptS8n9Mp7AV+zKmvYj+HNlY/iqDrY
53fTLvKG9hJjfNh60hXJCC0dQakvfJnlBclnzDq+YzW4cKiey3yXbAvs7fIci4r2MYRtEGp0ZZvw
W2j11s0I0ez0drPgYZUqsej/R/lBehXvWpn8BI639Uri76HBEdrs6JeNQ4FG9NMx7CIQQlJRzOF4
EXR5ZrTJa0w6UCcDilv+QOe3xISQMP258RRq6F5VEjwFWf8ABXN+D2rVeiFz+9Yu+tCHGMUB0Hwv
fltnspt3eTqy15SiQPcewp0SliP5ySA3w3Vn6KK9kz+jMDSedH/GjtMlg+t/BZbWA67Ys2HLWg6t
uYAeA/87NLjDCsuOfOqAIWt6QpZUhX3XJ050OZPuGq5Qzbrs3hf0NViXm+3cIYw3BMk0wVfUrVh0
L62FVXLDdzCZaSqiMliLCyS4xo2A7cgy4XPKAWBkYkXZzQ1O/sC8igczgs2WSBR+2hCAycaWCTHk
xREWjAVyIOMTWuqlgI03Vi7TeB1boNukkRw8sxZ3QUguPQn2cEji1aQiD/M7Pknbtq96ySY4/2os
xvotLppZ5VUKCL7ccG8HosfEtJ3DRKtiDdZ718y/PNxwj8s0QMZxN5eAf5oLVes9RbsKvCl4QJQ1
YKEOoJpKcXwRCj+xDuCcBmSWBvaH5orcwwYBGlI6f62D+Wz7ECEuifRKAGFdMY3hQzdHD6yb9g3F
6sFf8if46QHGSLIfrA1FaQmQN55C+mntIvCbGrQtXL87TJEwN/0vbeKoAoY4HMeJOlyN4bjzcmA4
VofgInZjPROV7Ja8P7WpNafMAw8qosFW++Foz4AKsb7p4l8oG5D8mIUvSsYRvt1Y+s3wiyj2fSCS
q2ozuL7rbKsoaw52bU4YQe+VY/eaoRHS0VQIsnxmDX2cMCnW28j/G9ChF+s8HKdt/gi3jhbbmPco
cXC5CSYGZDD9D4KfOz2TC2x+fh38BYrOel/LmB1RB0+cJ/EOrNGra9q8dglF+BxcSCdoMNg4/WMZ
fRxmhU5wi6ZHssX7Ncu/o4ZDXTY5cIRk/Ab/qlvUtVeXz+wMi/IPzh2DK0XwDjJqX2qOGT6V24cE
5Iunkh2oWPsH7BLdzoIBV/oZaI09vywYIx5EOkXXDJPv7C9JGabubOSwVjjHVc/sWeSsK5CYtdsc
308WDmcoTXguQ/SfH8oaNCJv3zDsoMo0XeNz5/z/sET4YNvg1biznjfW3GS0vvtDUlrfn6q48aDu
wr9X+pbvRdgdiRNnsw1nGBXqMvRS/8b6/Dh4BrhoyHkxzOg51JLDUHtOWOED8KrnkWKeVOIkFnOM
ZRBWXQ/+CUyAHxsqcfuH2Q9tl6dGkj1K4z0NPFd5sfuFV48pIMOMDjoxXxO+T7r0rsBdVUft/INr
+G4wOa/zDr3hwvK7KMiqLvYeUxbYqpPDA1QNpuzGeBdpOAzN9JP8OetZHEh0llATJ8sxmOlv6o3i
AP0LtAKNPGxs8gua9Fk5epAn9Jv5aUbOsFgcP4231NiUvTa8f+RTeO9R+4o+50rG9J8VCqPwAqB7
8lJS/KHXl2GBS0QMLY2hPdkLhV18hu9Bx9kWc9YMNR+Nvi4amHVjxLX1o1PCwipvl+/ARe9swLxM
NaXnFJ+lCDHtM+Cs2KV7YTlhIEfhBHY1S1MRIECwyXHI+14BIaqwfRZN/DDT4CGkkGKpmIYIQcbx
JWtST9BJFQ0aMzA8y35I+LERmdlnGtUn7jH2MfPaQDfhWYCcjHVHOFu85J48e1N8IMa7tFN4TCit
2j5D69skexBQoJHrM1wNsgohwz9kW/qxzuw9X/Ue21K8ks1xhQ1zgZSFudDeBjdcDJeTyZ+yVDRI
5qMM+D/6DX85cBmGJWypzgytQCkjzxbg3u3NlFywu6gcgAhAh+JbygDwuCeOw9RPhQ//76NRw761
y1LiihHXrAMuniIm3rP6GWgOwiRhHUS99Kyh3JrHCLsz6R0jHdXdcsErUENUUk/pP9qoh9CoKjfu
u4vGs5cZvHLhnQ77xxmYbm7mvQq3d55j8RKR2g3bViR6fRqsV0UdqpoI7WcS0ga7GH5aYlvlfezv
MVA/wMBxD0BqD1eoesppqbC88doQjImtXkZWcjj4jSmBjSVKa8RP3f9XVbrAdITeKHDPMnPvAV0M
4geSJ5PYvfaxe+GgHW9vVq9XacY7+HmTAqYZezH2dUjcLyhTM6JBwYJgYnsZxPq2ZuFToqCITXRy
hreQt1/k8LjiFJWWewfpj4AbGCvnNLlPOXnwmv6K7RUHpas5SBN/ZgP5l5jkHTqutExiHJYxMXUe
pwdQ4xususYReLHfHwzvj1MPDNxM0y5U6S+WjHil9alfUKFi/zBspBin+SXrhoNY4jOw9CsHjtNM
/R3Ph6o36V7D9LDQLD2NDQIkgsA7NFijlTBjuAU2HmrK7FLkfLnPV3o2wXAUNLlEo5yBtK3YFabT
Z0KXss/n08CA7nfuDsicRgam3gmcWM/YqBga+TgM0yuMim40QEDY0renbaPw51vAAbCR2PfW3ZiV
aFuyF0Sk1Sq8I9t86DIY0MquxmUNQB9LpzTil8mfj5STM37yazORh8iIiudebR27oXHu8Sizh0bZ
vReqkmVM4HJASiSGAOiUh+TVcx0rE87+hN95KXt353K3Wx3dAbvtUMsQ0bBFuIJR+O9b5h21n/eA
PsQ30ThUnSvCUJS5dntYs0Bt012XITizdv5Ptf4nbGkuUdy/ev78mGxureeMIIgPhAPkIz1Fid3p
PxZd3L977VgByK/XyKFHh4cHdkGYqIMoOvRmLieFELF0rtc0rihAnMLP6C0asYPdFD+0fXo30+Vr
y5dnwLiYiPuzCvsT9jqnyUCWuma/PqY4BHbFcaGRjGvX+c7A3KkcegK3B78Gtwdlk316YfzrZvOU
SoUoE7g/AKhMysjnvxtHiZyyACHz4dpVLEMi3zDOtdQR7Bt6NDsJOUXg5td9FB9HF+4UaXfrlryt
qi0lxWny3R2w1A+W0CM3/NSgyPQjsMKEALUGapGtf34U7stX0Sl0tMT52HFv+w16XWHSvwToKKY2
rBYe3bMQ88OSzruZzyfhr78emEcFnGyuYHxi38MKxf4tXBS6l3rHjTkiB+JxDZ/gAPkW+z7a6qxK
G3OYU6y8pX9L9IYo4IV+qtHHnmo5M7g5hUiGQB3Vz9CRPgCnswUX9hRvXd30wHMWB1CKMpWVWICQ
chrXpVR0dphprK4gjzwC/vonaFtPE/xCcyme4hAGNJ5edoRuN+jAXpemg+Hapg7Mef8FYnAYw4bH
3KeXDPHHlRnZS9JiAuzXbgfCe5Uiox6iy/SardvXmia3vAVIAoBi1+MMlFiHg163bAb2HgHAiCE+
kWA+thicEzvsQ0ReRo5iTIFUBlwzuG6kCiA5dNnLWKE1fNxWUTXdWsx8QTFPrs0WfikW/GMShP7c
7JhD4iyTe552sH+ZNmDSfrxvsY/SCKLOXL7vErzvvbzvUvA28HJeCOmyumO6MmL+blSPPJLkTij0
r3YZjy6klZCk0k6/yrA/bo2d8II2fpnaEV7Nxh2cHf9NMh4hy4gOk4U5ufBZ7UJ959vhko38EpnH
WRuggFt4bNL1nIvkAZyAz2VN6zHHelRk9wl7d/1UGarOvcnq6O+LpvEO3hZn3ccHOWZVQLwnOLKc
POUOMHm6Orc0EMlPkP/Ej+BaV038ZzOYeUe0w3BlXXIEfOseL2rvtzsdiZ3ZXg32oEFPzxlW6fXS
d7+8zZ5TP4irIe7Tisxi3YUZlSXGgqGUEohYon7ASEdMkwqx5hnQv6XYtwC9nUongB6GdAXlFDNK
J9qaD7D1heAz+ltL/2Qqu9tyrEo28hAb1JiuDR4WmiMfQf1YIj6ioT35wYB3ECvXKGtwK7/5Fmzw
cb6N9jpjGlkVe1mQry2sxtZiFth9zD0ctIYQq1qNRSGM2zAr5hgHVjx7b3vyAn3Tgaw8DyZgzNJf
f2kOnRsRODGCaw4YJ0te8OLXffOmmL/vwuzAY5ymDNMUX/ZAJMuR5HW3dUFBhQFghkG2F/9g7Xuw
Kqx0lFXMSxfsJCCOQWrzULElNlU0LM2dRmz3bnTAZ+0QpNhXYmAL4hmHNqDufm5CDRgJMczTQOR1
ZBzED7B0zuNqon2War0b5SAetEKCcNDM37AcVJW2SF0IRgCEne8PX6TnzZ71Jqi6KRSVnwh79cOp
qz0f6BOV2PY0bCiDntV+3P92njyh0TugONdk+efUAiJmup+H7WcSQUmAZrB+j0XxccLKB9FNtqNA
XkFdNqjfAVFoNRYI+sPTKmGFMGLfDSQPmPkVFAi8nAx0IxceZkWOCg5/bYsGaOg0OulJ75NO7fLA
3K0cGeUzpuQAwdqzrBOy4sD6twGEMYr3nYJd9kfOSSNSWbTa0KXf/P+Pn/PVNMBdY/DM2qFqPXUe
Wgd3rkVXnuiODgiagBC7Y+ZL+RSEV/XTJS0CtSCdDuEb0fHnYcE4aBpxSYR+z4f0ipdjhzU1vPfe
QyILBfoB0t5OzPAzQxBJhoHL+54XKJUXZDaz4IqHdeF9eFBxVqYYDUQkDplLTjyL3noWf+fBeB3E
WAP7QJufSsTFRW37PSyw8sHGWcDZRNdtmO/EHB5iN+H3CiqoMHcYbMtu6k9jyC8OO5gwbh8GdsOn
2g0O+4t1iX89ERxJH5fG2Gvso3AyfDAPnh8M2zTAPUS31aIeusTt2w74EcCfPKWvwktvQ/cil2e5
fOdiECUBTqi7WwtgCGsheIq79zZFpuTwozl5ZmN6sJLcB868pIizotvyw8y8i2ZSJDOvZ6ti3D7N
p6Mce9h55wFmmFHfev6YymFvg/4QmQ502w6TZ9CiqcMhVvaDs+vg873FzaKd/U6luSYAQMEVg+8R
RuEpkUm5DT58bv0r6LnFlmGgyMkJe5Kjbe1+zl7wvSvZro9zhI1SA7jHflmy1gYHebT8nE3qjsj+
LBkmtJ4/DRu75tadzBKdYddykdt6TdpTHjVoFQF1A8U07XqOiX/pmcTPuUQndHz3PuO1y7LKR2ii
atxT0qZlt4qTQjQrtgf3TbyeW4ASoN8EELCSq4sBdXvbGQS6fx1LCwZHotzjBy9HlJbzn3UTnGnw
62/dMdzSs0VfrQACtiuYcyNxQE0USiCZP/ES/OSJhyZU7NAg3Xfr0aY3rDGfmrC/0lFfBRROalhv
azRhuXxCqLfMNtha/u0Wabjn2BGsOVC4RUVY1Hr7iehbNEUvSE6CJg1AabaQf4Ph36qjCYD+dAAa
MBz7JLi0tv/XZeoZhalynd0hkBB8Jb0DoR0+X1mtuf/1tyO1tDsHonla+doVHSDbdOneU9m9hTA0
Ka3gyKHkKAveU87hlMrxw6zQD1ncYPAd2v3tVaS1ukBHAl4fO3O3VcmW3mGNitlD7gOsStpWniXi
DxLVVpm2AOuwR2rwNAd+wc9zw/G5dG797dIuxpbLBxDqvw7gBpNg+mUgQEDjp+tINZ8hGh3e2acF
+Dycew6GjdBMk+2ZJri3mlCtyL5+G//gvEQ/w9YRaz5bt6M+8BDkg9iGe5VANttzcHKBx4Mi82i1
9xCN7gYldi3i4IHkn3O81YOUpW+S15RnqHM5aDAtpoYoQXXNgPcBD8GTzTH1m8VUWqyyQALaK4aZ
Y58tu356pLb9UoKWRD0sfoR3ozsFQFA0zEj9aa08OtVqDap+lchUGKqULrtUNecoEiebnawIML6M
9M6NIGfN+kCi4aUV0WkliKbjuFRyu/OUBFVC3XvpVkTYB0/Jy0iXe5jtKHATTAbPDB9RbPsx8P4b
UBYAi0Axz39cHN+cWC7++DYj3oW1DD8iv/m6Oy0T9gNiu/P87bDN/d28qo98jUDuhIEauBUYOsCU
wYIHQ0PegcjN0PwKAMGzBuzcdt8z1EKAxcejxQ7BRvobbd6pj9FfjKo9Ex6/RQGCoENzaifvwQ+3
IzIEXlPjiqjdMCjfx95QO9CawpE8kMkdmmEB++to6S1BpWSoJzP8L7ffrevBEkXwKgioakj3zYZm
tjtL94qL4oRL4pcurA6VV2T+C8/yA5/7y7Rihpj0Lh/zlwwXFwbnSuSrqVMRvrZu3jdDcBCROaa2
3Xm6LQOHWwL77AzdRzA/g6xzbXhStXP2EAP+cDBU6KcvobaK0xwnOruifzkmmhaMznXc8y/0YjA7
9soIIp7Y5IUCaDaiE2wHrxpAY0xUsGuCfO93ogpWjHnKwcHaz1+M5/+AFAL6HxrkFJZoBRzoz2GX
7xoG6HxcbiC0XQzE9bAuwSztYfCO4hqFr5o4uL9unoBmehcY3bwZmV9tI9+BsPznJLvEyGcAPH0U
CKgstMABCBGHuSWntsWecfLrJr95S/wecXG2md1HUVdw4u1ICEpjP5WS5XD4QqR14AEl/sFUgPt7
2Ac6+p0tPU+APD3vJRsS0AnUcov79QQzrUICahtCJNQHQtwtZL6YVD1MIq4b016EBONCRv/9rUIg
jrwtcfDmguEAr5x9KKP9pi2W9eCxgzedOn0EC7lu+6EWJKy2hJ0C3p80/aKuvcMFhzUfGJdqQNOY
PORBsPsTy+Jrv0UxfwRo+QGt4FQwkEA7R1GPhrjuMP6Prt8RpmHt+rL2uJiSaEY9AwNjEf8c9tdy
VecQqU8aS2NN5xgNx8RArJMl/HCKFiw6tsVYClvYEnxm2IT2WMdwEb26ngIAXQDEdjh29EMNcdmB
8g1q09QYmOfgFU6fQ/BqccbDMlWkzgEUhLCuSqZ9jo7UAmuDYeI1xFZAm2u0Xtv2a9S//jiUUfYb
EVP/OU5FVH6F0CaDXRRUWyBO0bZ8Nkt+hLku9l9iue919C6hNB86MBpgQAeTgfUiRVaS9Pw/is5j
u3ElCaJfVOfAmy0B0FOiKENJGxy5hve28PV9sZuZ1/NaIoGqzMgbkYXQtmZ3HTRaDeU3l/ZDlxvB
KO1/LIZ4sDJ7m8BF1tnilW1/noxvg7WjeMiCdMk2Mgw3evxvqGUg1J5Z6D96uI3TtD9JGm9laJ8t
4rVF1/tF1yCAxZecYtxxL6x88WLC93wlN1Fw+jNWxD0aL6ZDjrw+644h7ZVjt7ssPZA76gM0cIDz
YpnaSXbvfVv4os2TTa4NL4z1DD9L5ocx17+tlmt5GaoHyuCPiOQ7yVHAiVAvZFlRwVrN8JWb7dUQ
EH1147FE2M/U8NsqwdTMuKEssipvGAfPNQH9cj5qJS68aEiDSR2e5j57LXAnD+2qVmdbQ4C7qEl0
lF18b/irTVN7lEV9jvhAWUDlK0O6Ai1IGhxmre34bXeLwu86+eBi8ox1gGc6zPwN8CbOloE9fvz4
cmcW8fqhyvucqJ8xyjs2RPfPbBRoWXtkNmNp+ziimurrr1KRd6xx18ZsPhLV+TSHN2RrJdBkuAtT
ZVuY8R3R7TOGvC6zf72Ur2Wx67jXs/bF1ZMPI5q3Go1QnTwnw/ChTOXZVTs/rNSvPnF/u7DmFDuV
nANtHv4JRd+XVvJt2q22U/qIwyoCSHEjN/erMeNmK/7CKjtHIdVYKeRD2MXJzZll+Nmuj2S6FE4g
VbvbRlZ6G8xw2DlscXvqa1H4DDSkb0o1hs7RlKAGfTuZtWMctLrPfKhZ5q2ZfgJoCjXegpg3F5PY
vsR5sKas1rTOtPVS0XJf0bEkZHa/0EE00UmS0Llxy77xZlVvPNg3CazrfE2z9bXIjOmNW3/aGt9b
oa5itlbdiqbKtqEtvyZTTcG/mAGKWUdQmW1jk8jodWgs/psYxnUye1lma9g1BuJnl/YFxNN8igcx
HExcpB7iAvn3Njd33xAxgGB3nVQm3vaQA8eXjCYsasnRTLYwA/xrCmZYUI+Po3RuzpjYCKiFThHW
BKEGmx8PakI+Z6ntnHg5W2iGnLHNyKEx7sbO+sqWoaPWJFTNjkihNwDmOjtCFSy/2YjpD5nKb2Dg
J67rfcGoiegb9apl7tNoIlub1j6rmW7heY43vcVA3RmenXLY1wp/BXIqqfZby2l9cqEOkxV9OUgk
NkpI2oVXIRiayra5Qaed3XZYR1biJaeUXBrbZ/LdoQ3135CLjI9Gj/2HCDqsPjTKB/7VoOt8plGo
J5uhNtuD7JfvbOZdaZd4DpaCrnZSR8OLnYI538yml1C5Gppz4Ov51bXK2iWpOJRW/jSl9W605RMK
WRm0dpz6ulkxOo4TdNWs3ppafrYrJDEGmi8TSKOZzfekQ2qY+wQ+WPQAcs5wKJLFZQZbUwq61jeR
N9a1KCoUr7Ct2FNgr2t2M3/hJEqc7MAi6pOjUK92cfdLkEK1iemeCbLKX9Q++0uW+ZLmPPpmfxs0
5Vlxql9jkesFhCJGkAqWirH+YXkAuHwZHzAI+HVrfIaOFXqGKY4GTpDNkDQGZHDxpyaWCiE42Zuu
oiaoSsRkA4qwbK2v0MC5YLnLQYsl6ADLkw5z0jzWVnyBZP9dDFU70pB+87n+EHOheEtu7/gfrxBy
n6usVa0FCWs2UJ5aLBAdNLdhJZ60VWxiTDmwrIS4kphuT/EUe3E6far9cu+K5DIvy1dmLBoi0rBt
WG7ju2H4UFXZheVH04b+JdmMRZJvh2HJQCmjbRc2PfiBS3elEi6mpZ0E1I8bz+DV2qR99dWH2vPC
y13yYvMtLonXa7yMMbEWh0FHBp7g9JkCgr2VRjiAtyt/bOqZA9mVYJRhtYabr3m5jI3CtNq6tLpB
ryFaZ6TtqNLF5O/iAikBbJrJbjzRJ4+q3eT+WIBWEFWz74r5j95/2redJoj2G5/YnLFnxk1jlB0E
XKIX15PfreqmkQtkeYiQohFHRl5fueEENf9hk05AK9NM4WkIRhS5vMR2oWxsVQcRISqKiUfMU66p
ZxOnjr+U48ShoA17lZ7ZTjlr9Uxsmets41HhYs7NU2pG/S6U9Us151+OyxaNolZ3q5tqk86UlmP0
oDf0bsQJbKaBjy5SC7q9bNxaYfi6SOuxL62fcnC5nyo/z8vr2NafTQ/1WAkGkKSi+ElKd6NpzzUw
me/yqPlTZ+Iej0MBtV+dmiJ8gLk/t7N2Slt1rxuDjaj8sQY/bnNpPbOh5XV0VkMh+9hLOfxkQ/wo
B3L2U/uSpog7BYw7FcveiNVrm6CCaFq+Y9/YY68an10R3ZdpfFMb7Y6iTwWq6CdmpFulF6jL7q8m
R/0QT93sSw2BN0nVYb84APD5stNj5Y9h1iY1l51bmofWynllSHKRVdT4eki+3dxFV9h1ShoOy9AY
Dl1N8D+k4Af9l+4L0+4Qt5qvOmPspKSck8zDHuapuKXpWhgugKeKpqy+Lh6O1Gwfy8wpti6zx0Qr
FT+zuXEEbIHipA8ZTdjGLkhY0HpWtkl2u623wHsMNb3RZfuhRU7MoeLczJ5VnayziDjAR3sbtU2B
IU5vgjaeDjynhsds/rnRHJAHZFQTk1CQjTyAVSh5pXsMPS2ggIyuHETHLtW+nS47zxn8fwe/Cyfj
YipsynAb19DOCgZ6TZtPCVszVKf+tyjI8tKmRB0F9VOmOdEBJ+al45+PHROPTj+EtSX3YmSvjI35
jYes2ch1jrakKRpSiqIuyv4kc7f2E7N7nKz+qEfzYeGNB8PZERmUMHscT4VuFQFBv1h00jX/ioG4
KZxbWmm/xNGwX2twub1TQQUarqoTU4J9b3FHVyPnrMx6DieMiB6SaxIMpn2LY86ZZon2qcsz2THs
CWF9oKUoC+cxiDv3oxPm3VZzRgnhBcvS3k6UJ7dIjkQz0U6JnEEum2IIa1NvBLucpg7+YJT0qDXx
tnlfPdmFhpjToAPhKoKPSj4byIuFXltE0bcyJok3a5xYCNsgmNqBApwZ7Dwkz71Dukhul+9lgR4q
IzcY+NWLFc+Vw4hMQ4LT2himlhSbWI6ELJMA6cVR1+87N8YXqVXtOcJieRhqmJzRBhEziXq6goXb
+zaszywVe2KpgLpVS+vVTR3lMCu19Jfe6jaDhomlSlTex7JR/L4wUrhv2npbWeodw9V/7qAFCmW5
B2ibbXEurq4OWLuqQf6AuuEy56SZWsFJ1t/aeqJvjt5SBJw6tT7rGanfIMGIEK8tBlHCD/PiUubZ
GwgVX80a9BMT6iiOg0pjpEMIxJz5EOCL7Pe9LV4WR7uOtvHGGraNuWa1Lsq77FAWq6QJas2+KJIc
i77cTi32wHHwZWEgeqcruL6uLdAzfqOqfu304li3KrPYWPnsMUmy5OygN/Z7M8kPssmVjWUMzOOF
8VpkCV1Gqqn7hFQOQJSIQq6QTENUfQycSZu81q3PI05rK7KbDZ7HD8YMDyOy8CZiwheMo/KcxRSI
tWW+LlX33FEVGCW70+zkAsC6X9vOtEpeRCwexjJ6jWPrErqCzr4/4Sc8a+2jLdGeaHA2WgvfX1cn
lQBqfTR3eZsvmxq91uuMZKt07dZo54tVYpVjGehXVD27afuK1X3PDPc45MutrDqaHBU2l2VulkDr
RYgrehRLyqwhtl95plpvAkLV8JuhdIXXxZTvTldOWAXNf2bT4LCg/VKQW5lI9D7fLc294fFoRyfw
xmbls1/ZOPYos/AUMyEcFABDSTMUwbYM2ivBNb+ZjLehUjz0KAj98JX18mKkuHAz544Y9NjnLsAq
05a+2w/DF7NfdlQRvmfRKBrLOcyr0RudHqeoGH2hiUckOkjZ9A7x4eUlYQZZ0Ev11WTinijTuWr6
Y2tj56mYsZUDHAdUNZawc9Up36ECIeNwCRt6/zJU1hkSIRh7myEQBanb/UN/bkfzAFu5CV1zq9md
Xy2QZ3NunwSHaS2BIaryIRrzk5ySc+GWO7zkXlt1FsetoVJTFm9hPdx1YR1zyJp4FHdDaj6xEI8T
BQtKrsO76lAeFAO0UtmlPjbx2A8N/NHTIM1db9LJlv0u1tEC2vQeAjiQtXaM3d5HK0GCrT3Bxuhl
cjbO9MmSrRuusr3WyM9wpY0g5A/sCX60hbl3xfxiAPcZ5ZeCjqbW8MOwOZ26LAFhQ/gbAJiLaJ+T
HTrJiD8/+QYcucAPay7lu11dXW7cKIp8wzApx34qDKmUwDUM+5Lcx974QptBE577b6qGZ8yjLAYF
rrXMW2c7QWXb1ya3f/Fd7GUrj/Uo/ihbgyFEUFOd25TOu3Hot4Xl8oVjKw9nr+AY7phkB9ZiHCyU
Q7pK6iYopyj7p2UVFs4ErBQFY8mmo80iqLUZfG3oo7jLt6o17lQnPYYGRi1bXA2Y4VwwDs5GcE3l
eSz1VQzmhNBI3SBnapsiRbBIzyTfJJzOvUGxWUnn0jPMHyvlaWkzrKxGxsR4Oduc9IzNM79JeeL5
IXZj3lCB60PO+VW/LN302TfWzhALlaJY3jGDINJqe9GKM8usniYYiAjbGHNYGfuVw4c/jSdpk12T
tvdohhtTCpqP8Z9OPeBZM+RA0xTrCrGLCkeGMexUudWpdRUswUVPG66aNiOLIfX7bECcKtguYmv2
3iR6x9EJGGFfWb9plN5T29zDW42jtm+Ppd3yNJdYSmtNBNFYnmZbMMeS/TvRq/c4HzhyZioc0y53
IudatIrhHGvpoaEyr6sBeVP3Eodr2daB3FUkxjIesgBZ/a0g0HJj2aY3uXO8LzKpBXmsaSe61hdy
UhZPAz3j5sHLlBFKAv3tLnDz1fhplNV1WpO6sTkMjvYAodpttLJMgrhpn+rE/ZSFO3tjGr4kln0M
a1oBN77UAzY6Yxj3HN+v6NF+aJsb1ZbHbjRulA0074JjVWzcYnqo1DWa5JNQHL4KonbEdDLAxejV
/YpR2VSLoLK+TR0/VTFyV83FQnVXQfRlPckBz0rxmuFDTVMnEGZ7KluafSaXCnBXnN3x3WhISMlB
aE4ZWBXdUqFU+3HpTo7VP7uAcBuha8jYsr2i6qRs8I3p2HLPZZUhVPrOcrlt3aK6oXWylwD6U8bp
qYwlCCZfEYoBjsDavIdiyjG9dedetc9tE79SrHpqrweEqX+o1LpAl5xsuotpZ2yEPEAd7hIY901h
xZhkzAmHf+8+RZhLrEzc67S4qZLdJbLSnsjk24vY+pFqchhbRm12GHnMuCdKMcCPeLLyneO0wVAP
nG8oEvWs7qYMA3xh/1nMsXGHLoHBbVpn2XFgNUSqfTKWDLqW9dLdr1qoPheMF+bKeW7KoBoqnp2W
AVpuX0IzRbluxePSyI4Y/BGSKJ4rX9GGu2nrj8sAmBPaxtWtXRpxS1CdpeHRZLY8QOr6veps3anh
/F3oCq1nRYufWTjPVLMlgYEo0DMBEjUV2mx8WzM3MziyH4W8LJheqYSNNqFWrG4sjADGVn9aBHrd
mQKsqAxGcSzNGM7bBld2ZjzU5PfsROjccllGAaXoNc6dnTJAXTEx+I0anGdJ2L60InM8gOCMNMk4
2mCneJzG5Ck0zQf4+10aJ1QPIGAIa93OyKhphp6+LakJv+1HhJFCvlaa+1fLil4A0akDM6pihreR
yU9WBYYLo25GWIhboqrMJwvF1qsytBPbGCAu4hcsYj9xnm/btA762njWCvvVpcnYaHr8phvt3hqN
R3ud1dJicjrnH65QX6Stfw+K8yDFTGkZnhYMZagieNsn/BlWPV+1EEG7N7vWSzVCWqdxuiaD+cKE
j7lBjFGgsP6s+QHPRYZFAMtGbcfoy8TIs+3yqan0S5ikB9yWfmkBGDIiMsYJYp+fQVHvY6Lucw7q
qF/nGR250CEfjkaxHHYceKYIcsfYKpNFmAFp0VIunEtAKKW/FOpLveA0sMNuhxOf+j70Y5N2YrD4
P7QfQCAzj9aHaoSe0zl7Rp7GTtMQjMYoOseLyoUYoWYzh7mXXIWJGh+nRh7zsEC41262UfEAKTQ9
LbXL7CyXuKqPs2U9dkZ/HhogKzdcdhXD8HyY/1re5XJJQapUhdtTuXcs18ZhkJbo8IrqZfmyiv8M
DYpOYiSOPTGN/sQVlgIEh/F4cRL9bEzuHuTBV41202j2NTQE77HFQZwxJkdfH0cUGjjCBJk7QQWg
jVD3IXBZXA1bR7/FkP3R2HvonlSuoa2/Ybl9RBRLz9jGqpPbub/mrO9xzB8x+2EyDDO8EaB21o/e
yN0cWiT1p2ypa1IKgOzK8pw/CA8udRG+jwZIJN6TxeuT9j6E3W0J35uEQUY636N8uqktuZQ29vMt
a9OvaTcHWgRQl+lUyYy7J0U5We1coJ5lF4UD1DPYhacVIOmYBvxQlosvFyxSivvULmWAIyaYDZtv
akqCQo7P7IxL/LpsGRwZxCLpXfFPt4ZbF6nhrgln6gaoVzxXBWw0/D2iVgNevFhUqNYtkgTJJJz9
qHL05G5skQmCbKiX58jpviMNdMx1Kq+L7IKmg9+fGbc79h/NoOZH/OABbfqedWTkl4Ey1kXxideL
0rCheuR5fELrvvFJeKygOA5rraEzIHP6va26pxW3nUpta1hgKa4ZaG75KeBglX44TF1zdvvkC43s
kFQt+gdTLaJPY18X00529UOkRQcSmZEIzBucpeopOH0ZtQtli9Lw18BckIpVUa/Wu0FX9wagZG/W
D6NlfDlTVxEZ0n0N86HU8KeoC29oFM1BNJ0JnjtYZnXP5RpUuMDMS6KFMgb7KMRwKCqPm91um8bZ
K/XWiLDRaj9qCBfIL2TuUYAcT7TmSbE0xkcsRa5cct0G43meYML74oGNc3sGdS9M9GDo7I2Cg1YN
86dxlk+Lbj5D1O6EnR3sCFkfZnrgUXFzeZYkBW3MRP/DtgsYPD0OId0nx/o25UlVWgjAtZxLzcH1
NMkVyxeOU8IUFaVpHCjlwskfw5O3pBkpacoPlPZoZ5qFg9HBSL40X+QCFp6ISwf5vOM2q0s+OIbR
GqXsuhnVZUDKCMDetAVnd1J2fyaHMDMH7UNTCcHowpvbRywLVPf9Yj4usX4RuJI2eS64zqmrBJ4c
Ty3H93btQiFr7lYJ6YOd6iMZ0VTU/Lkmrn5jVcxq7HEDLEZh8kfe/LZLI3OXRDicZuGFBbYjXdj3
SubMLbLmu6v6YEomPw9DLtoxKYJJVFjbwXTUmdHh7Ab1iKs3bsCw4u9CAydMxYa3GicYF69qK15k
qxR4dWDraWAmzDzk0jOGhu4zezfahy3TroybVanT8xRhCKpTec5lHixGSAvGddtmfMmTdiG1gVj6
7EmLib9PsgE9tslOvYAIlAZ1oE7WNyKY89XgBhqM8QRKVEOJDA2+gZXoLku2ICb11pnM52J0b2rN
mRvFoL9uW4mr66YuRUF7li2/JD6/amqPA5k+odJA2PwiXHtCQc7O1E+6cvgrgV0nduvbrPU/ZVu1
mIdJkzAj8e7M1nNRT9Q5nRnIMd/i7AWRKwHVU2vnUmFu8JfTNY32L07fV+KU3gq1+2H5XLRBTjlq
w0+ro/oaWbxbmMSHeCE10s1ha6zIC7XpX1l+iAUDguM8l7QbRCLvisU86dNzYXMpsfgK1y39L0tz
z/yBW9hTsIOnXC1l+hxy5w1/J+QQ+SI7M5l5DhPlPc3Ux3G2L043/osniscxdaqjGZovtVP/zArG
83qddel8ulFImkIcn4oJQ6Xl7h06iyHFn9gyiKl6fRuX2luu1H+4aY+Z/mBi5y/dE5lA7yUigtbb
v2EiHko+5Haej1Zq3OeaQ7vNDqHGF8ACinpJMB8oV5uMq0EUl2RisErNujidr0cjDyBqVtL6yvJq
MUBXVH1n9Gj14iTjx4bfjpVjfkrBRLo4EPSedKP1xMPvaHs6yCV7o/nRH/KofJSMGCvg0wL6dcn3
2HKwjs3bDlv9FI8H1r76UUdLBr88qhxZSxMQ+vbirjAMh5xKm7bggMtRkNlNJDeMfD297UnyM54U
9PoyTwO4rCn6GleDVvWqUYu0IOrIyrdmzI69RprhpLwpc3pcVmBQFLvMgrfX5+g8JF9mygSY16pZ
cEjPp6EWe3suuPCcXWWWF2MxLo7xi+mCbz7d5JhYpU67YrNw1H5LGRRYJnhc9OssrmdmrAvLrS9G
7k6Ur8x8nMKHW/uxs7d9i5vc6dHftG+mzX4697sMSUOJvsuBQ8yd/LhgnN2/jEhNkguwEvY+S0xU
mYw+JNxlOs97SRGlaF8Wl8yQn/jRYpyFTC2QkN7IqbiUZb2V8Zfsqq1p29tZJwwDnBugnXSBIugQ
+QqDsaXtHiAvNjPCN4lnnjZg4W2Ko2AakbftoWGcX6H4ci4jJonDSFhdi542OOcUOl2F4+tdpBGF
v5yhOgM7yBQaAUqjuvwudTiGCNcl6lAUbqHuMJ1Gu1YMR035MEtAgEXfVEQjJToMZPch9DPBvnz9
eP3HF4nhZeQwxChOrXmo5OCvTtCBgT3YEso7gfpqt2vYYdy68mGo3tha7uVs8fTj+Ny1BgSt/ttI
rj2ulbpAfRd010xt5bM2nPPpuZz2Cv41d9ovwyGdG98UhFWUIdIN1w6btNMxC6rox0GMyEgWMZeb
4MFWBE0C2G9mHYkZeXBYRmEBJbhx9Oko0VmW+j+DzcTSrakQ1dIbtMGPhmjf5+qLWVRIxq0b07JB
Ng3jLzmLmwjuSBnzgCRGzvVebosGlX7WcOC2Xbqn44xwAdZHcknOuuNczULSLRFlqVW/bSsfu/ki
CNMxx/CkWSKYE+FpxIolDGxn2e467l5jeqY5SPVvZ46ZY+1nhLh6MijC1GCy6g0NNXEylLNTg+0S
RbvgxWZyu6yiT0d0eT0c0B6ZdZA6Cw+pLfVZgUUwCMiL2M4iVN/BVlQtBWWFvV/6r95F5TTdwzQ9
Jf2bCbqRZJjQqZcQ05dmq/IWOV1x7rCCGg9R3G460jr59e0njNW+Xj/2zXFUXjTeRTVh89+WAwdJ
/iuN2r1Q7211EHFFQNHTRHkRXefutcweekMLDHsdUvwAKm1qZj+OGkTrhMAxArUHZDPfUkYxOB/N
Od9rEzN5wl2JhfGTwdjM9tphFruYhfddZARLxu8KLV7AwSskmUVMK8gf4nX5MUaCwjIcyei/bSzZ
56rcjJI1wPZZsbe0RNnC+oD4e2nvNd1PtKDLUULOMZ9uyjAbg5oAqWoODheEDqs/6dtV7FSLTyC6
vDnX8qsEl66xci3RP+czrHF0Jg8lrSi6L5ttNiqXIMkAxAN5JhkUVmDPn4lyGsJHRinWvGUUjUyG
YW43tTsj3EfNxSZsdI38SkkkY1GqRUdo1tvCeenyF6v1RzhjqxOrzZs24WxGfwb+Pp0dL93ijwLU
xX1wtCXoo/nIYoGNMPDCZ+Wx4qboC9eXXYvAOAetW5xa3eWcwK2D9zDSsfIweUW9DJqYu576s3bJ
OeDN1gI3/LXM2FuyB83Vd7MjvALBwmFYLc2V5h25rYqz4R5451CZMfk3qH54ADTr7sbGSdGyPTTv
sUvYp2hlf1Uq2EjZ/g3CvESawsB/bnpYPXziRaHeVoG60vFIjsTfksewTN9GlGf7irjNjbLgFY6G
45Knr64GaGTa6ZXhPdEBpNUQl5Fg96hmex/WrV+gDVD2+XpC6+Zsc3cfy6c+nA6V/mLU0HcYDsid
XbTnvITJU9KgsVLM/XZAmXmMO91T2v5qU0kycrhXJkUBA9AyTg6F8ugom0h96c1rNF6QoDYaPbBY
iDVcPmfGT4MhLln1Mao4HkAAMV8VZnLvJGd7TRybVZ/M8VmkIiBzlbk9wktiHy3QRRLJ6Jr8yXxX
MAxAnRBXtCno0RBWjGpfWO8ugZchpuPWL5E1y+qjF/cOOERNusAWC+QMNkG79qPmqVLWt4z7Inqu
4zdTeVesUxs+jGwYxuYl1eHY486rGXn5KcF8qjxSr1o2wzqkYOOHfNnDOs+oVI7z+aWoJROA7NCN
7lbLeHdLFF3srWZvAHe9DMvOcG9V56IyQILgq9Mwao/Gj9rMeFwfDHIj7Z3M4dSXjwnjKrxRQDaY
n1h8XvTfqJul+SAhGpNX2znk6rNTveuc/Kz0mchxtJx9Gj5bPIBmeljULWwOmgMEh6O+kweLUAFM
whD1uGKGK8s7RftxfjToEKfXxH2wmJ5jWnGH3J+HLRqbmW51uF2d+WaCZ7e/helKpGFLzM9xczGy
gNjZHU/ohE02nOwtNqNzzYVKNMR6V29yUhXqvEGgM7dqKm9uNQjPzQgSs3QuLydy3lERJl+HQVjQ
HsMEhzL4LQZa93XRxyelKgJ1RJET/XFos+O6u6SvH6uiom1/Zix/zK3lWpBVE1eKNyeLR2YPekK9
IZhzo2buZwF4aVMBE+yIWm/7hrww9Rv0gzqdiKhgqmFtknZr9vUGpUBv3xpyqbpD11FwiutknKPm
ZeoeZ1yPOfG55dbR8p8k5kEVfXWaBdYrwvwY43o6jGWY67sQL6WcrCAZHGubKdmuhKO3wePdESgx
Vc99kf1zcEN05vREYXcUCngYLnWueUZP6r5kKDYhhUf5ua2n49iNUKiocGuYuiF7Fpo32KJmj3/P
oVd+CedmBZhF8hVFUC1/F125jeX4tjjJRe2WnSVQz8aGU7fSvyMbxy95XkthbgyhtutMHSvK4A0h
54vdLccpXGDRUg273F8k6usgAxWVov+YGexa7ibRsPv3AHVGJA95g2fkNaypl6Tfy+ZRn2ei3p7W
Zpmcmj0BpEElyPNjzUYxfaWC4h8JKerKQNjjMSuZAfXF3VFY1aRu3WyfdiPH67Rpy+HapQUVeeNc
yPRDNisUZD7F76A6mY6+FwKuXzd3g0LuqfE31qeFKtsuLsui7Sw0HUeehVoHY/MYkQ0zCT9b8DAw
qB5TBWS1e8gxMdWwCtrRTY4i3FY0hZnUzxCr+6l+xA7PiULSWg8JtcACJOb0DDHuj/ESND26W6Zc
VWvaEWr8SpzZ2QT5UhE+JvsVH2Se5t5Ei6uBW5i6eKpd8WYMTLAoyEIt3mfEfpXTFQPKryHca1XP
lIgF+SOJVxFbrtuEdUkeViJaqJgIEYFYC32K4xtDU+z/a/JPvNNZN2q0xgHBPuioZars34ACGXfv
ChXEjJUJMMyNj4Z4LxnUtOJnmsuDpvxaukvITOoJFImWKNP6rbKJ4zQp843wOCXWWWMqjIV2J6f2
MCOvjw5nJmJlMnmuzYoMhQyGMg9K/li8pCRhyG1jQLYN/b6YcVa38SGP2pfUIPG5vwz1stWiX04g
SG+sFRPM30JXxe56Xg11FGfTMA4FMTnD+NRzSSjPZWsfePcV50ehGCz69659q0y+u5zVUK9x1qGJ
DGw2wLHTRC8hlG8Oa7tuxM7MCUZ8+FeuEQhTTAnVYAQ6S+imXFLw5QZ5p4FLX85yBMRVAptry290
HFXTB0bNWDu2kcpVJIg1vsw1KilMt1HfZfy2RMSHR/QiMX1hca2xoWdkbTV8zURqPg496MECPe8c
OzqYBPdaoq/bbG744/h68iDEJzmOfFLTHD7qonpR3dts+jJ97bXDWEoa9SdR0Z6qYkeQaQA4ZYv+
UsQwuwWtu6nfQz7qdUtW+e3YTw6ZfQ3AQlk9zswA3fytaz7Y0uN3Fk/2/D6lxw58qp6xELcM13X5
By2Of8DkBLH3653rpO2e7PC156JqUbm7u7n15QTCPE0bk2g05q+e4pIshesqkd22JlK4l4z2MIpm
eowTb2Ghr7Yv6LpCUW1TaHJafVop8gac6pQ59a5urR2LXzaEpF+gHl+4JUiJEwyFJZBXcpgGPciy
0BsIxg7j1iuxXa1zKrwjPn0o8O7FHsynpKaTBfVxzHlf8IJXnEALgXaL0IJsNo7jULOzMjpDEx6U
kLKrzt7wGT0nRYcLTvXmZfQb6RL7gu5LIFZcYJBu/3N0HsuNW1EQ/SJUIYctSYA5iUFhg5JGFMJD
zsDX+8A7lz3j0ZDAC327TzeLzrHdKCF0wdtWqLULNswl+b3Mu1+Z4y6bC2ai2t+Cgl41OH3iiQyB
UDbQibdd6lxl58uIo3M4+eeglzaFYW5nesikgSdghx/1lLunDDVWXqWECLU4giDlkzocV2Vg32KL
tTGCvgKbnGT4gRDq1iRUvbTwWp0nn9GvkmFh4dhlRvFHZ1pIHBa3hRIK9EyRCRaNnUAhTMSrBC2b
tfAMu+go1OEx4aISVrYkuH9WyVSmbbLWW+1bom3dzJ6VMd2T5FVlAc6s/n3oVfYj7RSQAi+1eC+H
wbnv621jOH/B4LyHDGSrQuY7mbePC9g0NxBvdcpyaci/DEtejdKtbFNxqeRbQ2/aKUzgZ3c8Jxpm
/s8sx0vozOqozaGtnmSUiGldidbFbrGy9XTfde0pb8pnNVbITgehAy7GH+BAxqK/qIz3ktQBZ8l2
NrpSmI+3ECVN05W1ZcnXNob5w8G1ljt0X+2N9Mwa1BoK9keRXjqTGb+zY8HG3DQq7kho3ux7Vx+6
HevJj4j4GVl4IcS9YBacRUjmkgy9rvGkoz3E/Bw2R5SkyzatrR+FMqcHj0rvdKSZVM7I8Oykn5D0
E++V9TlhXW/Ub05AiWltrPR3xF2bxNIqHJJHw2ISKvEnIE4WQbIjcmAtIhhyJv/LWH3HG4TA8WoM
5sNWwkUy4i5mmLt2esLN+//CMw5kDBVxCn0Xc+8r4KPvW3lpsImRYocTwtmabrB1RZ4qB5eSZ8oy
Tv91yX3QuTKZpaeSXOt9E39isVV0xle2eRzG/FzlySouTSKDBGvzajfVc7OxDo8ycJOheXbExDLZ
P/VT4SpoqexJB7DCK6tCXyvCi4qkYafSCynzaYhH7PxG5SOWAJj6xi5mSQ+UnrNuvdKn81gY5NUa
yESA53T5G667WwuM6YZCSoC3fQLnaSAfZDgxrLFa5VbmlVa8aZx4ww6y6qfe60R3iCJ1JxoSdP0V
58JWDx8Gemc2lny0Eecz4eI+OkcJ7vE2g1/4EcmQA9rhmYcNeIZZ/AkOUtS6pXAw7ajXQJQbFWl+
xg35HTejESoFWWBV2vX2XJ+g7ai0CRD44Fk53Kg5oelR/abRZdtw6QfeaygcmzLbM9nppHFYa7X4
o2mUl6ygsIV+TsQSEuI70eJnN30cJIFrBIRh4KEd28QgES9cp9DAbAYe7pi6NYBboNkaxnJIryhf
b8JvCAdYdzOZFyEGnPyJJW612tgZ6Hp0ZK2VSf6U/RkmY0AsgMUiNdzyY4x7/1eEShiX01a5ykay
k9v2JaYajFH3I4jvcZoGWRQOeBiGFGqw0IS56NrxH9DAqzO0p56fkjKzBKcG+c7ZDs+BXppmPATM
mzQ1vMqqRj4Ekdyxv9XnbBz9c1jmD5tG+FTR3cGihEBOy1sC8GpZq81XS8sD+2bNEpH5+PKEdh/D
4Jd821MKxQvoxxMZ4jVMIWdvhdWz7CHBRCZePqvk/BoXyk/fDlwLNIZD+UiZpFb2hJT7qQZTLow1
DLX9CO7a56suqhb/s1EV3NzzhPoOsgbRcDbDuCYIIv1qmriYRITWUzS4WeG/pdxeVjUf7LLX84I0
RwBWRegPtWfxHXsyqvA7lbUzWsiqs0Vay/xkNfF3fusDDfnDaQkSsUCUtfpXCLJrQaJhVen6k0V6
Ht3SIr8hm9KyyxUHM3pxk1GsZ1XoogJiWwKU5FExjM8gGte28C9tlnjBlO+aSt6EKqtvpt5tjpR0
V6zVwTqR3rdWigKvxhQYw/W3SkO+z9gK9b78y2WA44H6DEC5EpsPYUcTDzVkaRdW2b3m0LtINfAQ
5PK0vn+XYwGkR4wPTY4eaaWbq6w12cpBEEZAGoTS7smEAjFtMC1aa7plAsIzwdmwsRI5Fgxb5qW5
zEzQSCVEcYt4hzh0Un2Jxv5gVt2Ogc0GXHW+jtPpPcpJgYO0J+FmrbqAW2QnebjQ3voE6dEvMBsb
jBrLC8ExV4udizwgGg24P0Cl+2L4xH5yKPIaBQbnLpKkFlpbvaiedB8ck6a6GgoXUrKVZM1l66AO
E0NH1Rucxq1mfBRLHHrIo0dyJ+bylusNVARZ2ZSVuenpyFiiUbCflQWfcJve7CC4dhG+kkq193md
/IQRwnGdgftFAginP2YhX3o5bnL6MwA4v3dGAzhPQ0sTxi3Xpts4MCqDq+EvJFMcJJ8VR5sejqkp
nL/8dwfin6aMiNLibKbps0vCY98E3zNCSeuHQ4X86Q/SNsinwtPa1vNVpICSYW9GBejULrVIORVq
8IfuCnZr2Bqyvq3xiRL5TFf9oBWLuuFIkXLQCVsJKVA+CcV2VYoBtBhJNSjIKmA2K9hjFRBzlb2N
mdam0rCDXrWpwnoFKwUnYMM5lUkCnqWDJBH9T8xHaTOAUAUppvkqU3CRS0frPKqC61e0rgEJhCOR
b6yOjHq3/qjsQqQfu0igqQNJckA3MgBi8iOLt0n1vayAftH9KyPtKfoNtgR3KMj3sQNSGUc7UbKE
8NBVnH+xH6JhHPGWr9OUAL+tnk2jucN52g5deo0BGxmcNIM29VpFuiTlK8JP1hnYvgnjrGeUcOhn
V3tMzqxOGzVq94MMXYORjJRbz1ZImyq/WdOHQTpEbu+yLHmUDXzZEmQeDOS9egFOfAo04ANdvO+Z
9vUxSUquBbjul9NoXUtNuKGZAtIrdrmJ82HCEhTbxc4aR7y++dJxDjOxStGmFUGfVWORLuAsmDnR
WpUsDodUPZQte7yOb888BNGPOkt1UrnTSIvhuqmdn2xM1sDYN7AcEe801xo5ZPFCZmANY4e5mcPP
g2Civ00BdyWme7nzLjMirtANEKJ5pkcvkvVd4/vHzNYWegYFhZ20NYu1rJJn8F8UpHpDonulJq1T
Av/UVbiZRTBbVxGOiKQ7aOEC9W6+H+XslJz5+dL+tCL/TiSMV+1o47k9yha1IeQBYUP5k9gEPvq0
GHm5iz/Oj9tKeahptqGTgo5i/A+hWybiUAFyl8W3yJ5FrSylUf/UhsNI6jIg6WTEzkpg86dLcJn1
HKNLxEjMRGwvHpQ6IjT3CDg4JVLoBNZKZfzS1OQQYvggOd03AdIx5MVChcuVVO2biptKVkCdJ8PO
GUPiEgMdOik3twozAQ5nYE22drDTTxtVvc6ZBOMugbIQJFdlStYyVzttJpPNxSBJj1aSc04DeJiD
wRg46Wa16s1um6pnESc0MQJZaf6Z3UOZ9V7zNstNrV3RptGSBHMO1GdsNFlaTk64rzj7U0XnBRmL
fvuvVPaiN1Y1Xj1j+mcx6wlk5VdtscHHE7IhE7bSZ7rcQBQx09WoBD+KCN/oRHSzKD5Qk3FMJ8B4
A/t95W8zJ3XtgFB39IfHKu6Lq9lV/6SgBtE015vGjHMJpiBP0Qaxt+2WN1esCAZu7UJbd1j1Buum
QxaCVUALh4UHffB8LFqOkm7xzXsWb7ElQAwV3234ntrDloQBK/5ENF+ARMJqOs70AKTwjmOqTiAP
Ag5OgIOky7sgJNvdsbSO4xfL2Ipd/FDWwUFmTN1O50D7cGRX6t+BmzLuA1UrB95QW88yHr4z0wo5
x5Kt1p7KaP6xQu4gJgNrkI99CjyJqZWaXpX+z8SzEnCdAYhJlnr2Nzj10SGpYI03mdNWPn+teb7J
Rt/F8+kmxt1nYN2/lVKwHLIjfUPosd2iKWDZAovDNacqj0HKnn4l/yhNSWia0AvmSf6mbQkWZ4Kv
AVGsdWB58GHBx9kMavXXS+o/gBljPDCeChFUKWdgsUBZi8XSyqZdTT4aTSaRzpaNoIUruU9gGyFA
1hLxE9brVMZVVSebaZqnPsM+g0w/akA/mI43pLFjLT3K+MxsfFJdWZE5qlYCPi7e7+7RgpQBmv8X
6w428HJnMw/hSW94BNPcebYkmiiu4VF/iokMMF9txKC7L6M59vOkqobXEoWbmN4i89cB+0sSJesO
EIGjP+rkDfta3x85H9pYlKV9EWyi5hBj8IVVMTkbeq651MGiQjk7FrjsaLVt5A3yZd1s2ax7kBxn
E8yK86GWD3P6SDtcdJh1J/0j1V4G4xF7ZxoXK1dcFBPWryhZNuihBL167QL8cZIAdMHy+lYI2Zke
uVEGhVBHYGQr7O4Wkf+E1w8bAK4ajnR1D+Zp8CpWRY3QoPGTjh8JCkr9AkEzxWu0AOUi2oPWUUfi
8i7NxPn6n45ND/Yl47uRe6E5PkAG0DFwmwxYVgBrE0ozya9x3lynTOwiM1z3wXPoOIaER9plsW22
8s3WfoYYl8NKcU64/Ta19YXbgcStCgwtddptoE6GayUfdvZo2DClrHMjyGNM0Qx8/8M6CPZaum6l
HQL6IjHdPKaks1zrYAA7e6Qt6s7pa6mHuOYk/DGMub+k6mpGf/lwLQ2IlnDX4MGdynahp4syATe6
KOpfifh6/W6ma0s+cjRMp392MhsnwSwBBunWiXboM8TL4m5g/0qvuARiidxK/+wLXMhuZvxGEfei
gwG9JZKo963FOnoHdmLboJtmy1C5B6BfGVsKZRJ7pXeeWn5yg6UsE2sQMEUIHtEE+fQJTMHK3ywp
hpXN3WULsBTsAQatFKcavDBg7m5GonH4sxR3uBTcq6zylADFUW6Z/T271y3rOFbMgD8S7J9y76q5
19rnRH02w1qqHmBcJtI7GHGm/ghusUi/5bkRY3QjpvwqoG0yEgEXBZDYMvH8dRLZx7QLtqZ06VIv
V0iuBPoFKZW9ZunD6l5U4GCcSzsAZPY3bJ6M2rWIk9U6M78GvV/nAXC2fBeiVCT8ogZ9SGKoEzfG
0tGCZW8wo7gqwwcGoabetuGN/g5eLVJ41U/Wr2h+NLp1WxJiA3sBW707m/mDcD7bZY5VmdREwJg/
3KZYr3l7GmT7j+I9o4vHYGX9x0WHvNSJTnZyBJx1Nj5Wfh3l5V6LC0+KRYTG0c4Iz3EB62xuPvES
LjsG57YeZB/Z2JyWIUT00FWrvZy+q/x0IryK/NUCOOC0IV1wF2bgesYw9UJ1G/fbpr72w4VA3o4Q
V6mvGaZ0bOJhh2P/F6hnZG00qMQA+tGhD0S+7oDo1TnhOPR7jS/d4QIg6jlOS4Azon4AO1UKXwVg
nsxnFROaWmn/IAhJwQ6YjjKdBvshdRQ9rHAZhWcJF1gCyJwXh5hsKVytBUSz6SV7YWXHerxqKGAK
94ZKTM9Bcv15WSPnXKRHgo84MdcGIRGnXXXfwfRLJ0oU/jE+saXOlQlTOCiQwyKgD+gy1psUpRdY
+vxk4RhY9fO6Vzwd/G2VwrlQ/avVYBWOGNzwjQSc9+WBycOdUEE3fmnSe4+bJtdf2rTFzlFFXma5
WTuzN1c2p7A6OCrtFhiMwBEY8nHwgAj7ogR7Jb+lpJ8aCE3jvzg7VOoB5h0XhiNcxcL6N6K4W7zQ
4S3pPWKr/OmhebadZ5B4EolLpNL+T/D+0wjW3hxQpxQoMtRuDymWKA5ajnbCNV1b/YztAMA/4o1z
DUyz43G0nlG/4ayUm17WgZaAH7LLjO+k/rQKrwvOIv40NC/yuXSDk7uRGCNwWKXfI0+mvuY/5dPK
FP7VJ1Zvb8OMYUu6EvouDg8dcTtJ3wxYFiblA+RC4zDMhb5E2Y29hehutSSq0dVkdfSk2fza1a5K
YgiP1PTMABU28j+Z9F+9H42j4TAZPY/jbx/+NFQYsHeCKsid9aguMZ+FNHamBDNpK5jj519o4may
JCWcc1fiKMn6Z5xtshVUo3Dxv3XRvmw3NPvpMbcipAwUqw54M8vflFyQtbrp0Oo0KDJW/hc3DXLq
cvocSjxmG17OoFummotsBToVn7UZMCzHHthK5zR4psVHEaItM7Hp0ulEjr2sidGiG7JAO8FXqP7I
zj1LoBnMu9FeMCt1Ho52n4BRWu7MdZJCMJiRl6Rv1fQRMJiypO6gRuEqiK9zzVCUs910PzVXs2Al
ku0YH81gYydrqPte136QncU0/ZkAmZd/I+07LfF0cFOrg/em+CSQTJIEUHqSoe7i/XGHYKvW6yH4
kOt3SY12tiovifrx2DkM/QftIbByVjp/C1pr8/we/jIkr9/iod9R6emxJdfdIc1/OAKtDON7Eh86
w1UMRum/OPRXyCVwPM8VFEMVAnjJOQuoum+cB1P1mCaagMKxizb3EJqNMswBt8+g+zS6zh2mYdUk
RMJC5BOc3gZ5AwhKzXTPWLgIYcJRZFWmManEgcV8sKdYzeIAoboB9P4cP6fFJarK8CgacNhPAL0m
vCtJvunfElM9M7rIpXNmeJKCA0uj4n1cWPqRqYX2Ycn/Yp7DhPhdpsEOwoELb/kR2i452IUt/VjY
gEC9qPHdTDe12LbJxYkfun8mPIQ7IwH1ozzMemU3e8zmDmOhjuWSRZEZv4x5yQ1YeSNAS5XhZc5b
2wK10f4UvhpEHfige7W+ydgdM+MGpxHP7XoanEXZD/qiMf748ML4rFNvpJsuzQGcqD75c6NDS5ck
BiDHP/np1XcesnZtjK2inHrzUhXvaQ++1wvSD306VkDwVZcCiIFgBKkDQa/XxAW9yA8SrIaKroCA
kTub80YdV4X1yIpPhUNn4MgrG46lhObIBFktiBDRuMMeDDFrEVq7rjnZoAXj5k/qvofgCr0Cg9UK
cjdY/haujtsZLo4fQTaSQJaImRTLqzG56pErO4fIeNdbyo/a0Is4KlGliTftr2YgDOeLxwkPVsm3
WG0lTtJ5bZ3EiKALLC9fSnNDVfeQpSszICc7z0ZXH2l7HjpcM7BmkWwcNVuHrEzyZx0rHMFeMga+
5Ku1YD0xm5t+lP7bYfodGtrabPZ28W4iodBjGxDAdiUuYBwICeQhweiQNeMBOqS0zsjf5MRwyJ5U
mK/jsx9rZPYwCJOhDFjOQ3aNCb351oQf6juQEZ3m5JBiC0MFqknu8V7UzOWb15Te4FE0ya7CHofe
E1LIEoPgL4j+/o7xum+OtvljsCnVl378Yai+DMcPfdzavps4HEPZJxijSuMzChnncOFc9hKkDmQl
G7AYvYEbS922w17GpR9re5wIzvCXgTDAXF/TKsEozZfkY0SBBmo1RjJKd3cQaEcHxMimRPuPmKwr
eO/xZFLkKmFqHmVyYOOy1Z44yqJwM1dRDGjUuWBMO895qoK7AZnWfjMqnm8+AuUz5f6Kj6LFg9OL
v7T6mch7KhbsGdghDHrRklsJZnGH0nTUi4sCLTk0OS3wWEzoJqtG/R3gQRopjJr4q0dXKdV1yeoE
MtmAvxtv4vJut2TAir1SsGv2nGD0rcX61L+TIhhpwJrekQXAqO549hh7Zto1RLErN2b5ZQLec9B6
YQh9Kgr5lfmfoJ2ITRPvIpkXI0MsKtZV+S1iypxOo+5NPfn17pOMwmwvI7jqggkOKH6qmwPtFqjb
w7IE8uVzim8yMKW/OV79Nj60KKCVh1FjMfIY1PABhTjl/l/MuU8RiWfpnlVcNLxRULJZNkx+s+H2
AWs7wGxyf8zR35sYwuiDXtWxxVKrPe3sU+VSi2UvLO+W8qcWl9oB+l4sGsf08pJwy7LGSq6+++gd
RBGY8lHkkl5Nqlsc/omhbsb/pjj10IZnGBce5YlgJmvopy4d9ChfMb6MZDCShBoKFssEOE8CXZzi
g8raZPZTnTnTR5OPPqoe2vAvhSRp/eApIHF1tT9hl5mBVyananoFJSeBisHrMsq+EkytRfMMQrZv
fgou/c7Uc34MVhJb+EoJb3WHvkHoxeveCp6AalViAmkN0o+7wMDKEAGiW5n1n15T6bVV1I+aALHh
4CKsT3NT84kc4nJ2cCog9wFlBmz1QMJaYz+wNPpcEZAsgnQfwVOY+l9l2k7qShoPMTVG3HBAXILI
76NXHPLI/uXZvwIbC1VcW6G/7Okr/GfgkFClbaJ9keTyjDSmr2jd87VV82P9juXTlt6kgjCvxY7C
ILm5xd1Xh6FId3B4kY8+juOZYizT9AxiSZZPlZsnY3cGo8yyosh/jE8S6ehLu1Ki7vDGNaRjUl1N
pzYmdJYcSgt8rxFu2rJYOzHdsGBHTLId3A4U5WXS+MWvIaPG/Brn7tkknUaK2R7XZkAk7KkhQmeW
7pos9/xRrKNg1ZzpKyGZVRW/erjvlEPf+iuZU0mUrCKCyGnYHcNiI/MXEmIvIOdNR2B6bb93iosc
7H0GGv7TeMM91/QfpoTe9kgg0Bmjl4VcupjUfuu4omzscSZdU424lb/0zAGtCLvfnOAgeg+4v2OA
yRUqqvrkPtJCSTA3to8uugRtmHYzDGUxyF+K+YoLLsKMaZZG97SK38q4a/EWUODSbHcFr6UKAfBm
TCeI8E6MwntUGAv4OseQ+SvW2HtvVvcdR990aoTkgLXOM3IP2xncIV55BsnW8OwTgARbOWRZdxV7
WVhenx6NYck8uUboM7Zs4pNJ5gS8CGZAwWLK0zHmW+6rRABHZ9XWb4Y9Lsrha2J/4tOTWajFESZ0
jUNWMJA1b1zxaFURCOtqh6y2o3XVA+eIe27hhJ4orphTUXTNdD9FJ196D/NPqfNQ0nRxC1OCUtlX
lzCCuMkyXsc1LQSwIS3cq5Xu+frF1k+d4oJhipJrPb4xFusiAuTNS2Cw60hbjnO2iQUy7iLaUzac
xA31JOrD2LyUQmwqdndYXquJ4tD8e14ARUp6PkLQK5/5nEVHwtTKWfTkYpt+WeFPoYidWfzYSKyw
S+2OEcQyty4ZlxeCYHQnMlVng8KOUXmSfShb9L5N2h/j1ismWhuoaKOBEadx+w1uAWfZNk5f/x/a
Hop9D4kN6sjXq5RcZs2a67A0mTioYW61bNxdzl09fuoaYabTDJfv+XrCkAjtIpx7MP7R9o2z6Eij
r5ZunPxSS+eOZZr2lI6FZjyolANTFmAbLPc71aQibhcZO8ov+19QPW3xmlQoMsDxoGzgawQHjhsB
F7Cgsj7dhr/T+GthDGg5TKblQdUwpQ6UMDHzbBmm8sryVK7r/GJxw4yN3wCtWo5JDD5HcRH1rc82
tYIlcuNr18zBCUFKPNcWUgw6iV1Q4HWF24AHKF91A25TuhMbzA3EzSqylq82+DCmmxF0/PSwB+Yr
HqqGBNZKrmU6GIIjgJUI+Z0kmDN1R+XJdEnw8rW7mTSLi4WbDwFVE9cuQ4Us9fTXPK/Q7Mib2Znd
hB8I9sldmGQkl7rYM0joIZKzOrcfRn0EXB9OW0rrCvuZtDt41jiYoFKV3JTTAWC6tpAvpL94LuwL
s8q2OcCcGmnD0tpTJ/1Z2il6Sj6pGqJOFdYYxqEx5ISEsXlRs9ecAHLRieCSQONiZddsd4sZlWhr
NCQv8jvFswDioqVQmOXMNzzqTHEZNEx4FhzB7ArcnEVAE5PK/Atq9Vmkt1yek30kHNxG+jQHaoLW
oc09Azb8yEMzrej+yjAYsE+Cc5MCzNuv0nCDYR/UIW7cgX3GVUwqPUh733xhk0ICn/2ta7diWI/M
CQgG6gjXRJZwT+EUlOmkyHkvcCYtxmNs32kn4QyxomBVLx84eOjwqJOvnFgUAKEaJr/wpoQbCDzy
tebg7Na4IZxarqynQHhNd4UJwmnmSGVswQuUvTGnkwYDrjbXEObSiheF24LXJxwPofUVa9+h/l5P
/wbpzel/1GKDjtviyGay6bRwxnWLWStrRPWlqLew8RGYlowBEPww33p1uTcNgyQGaLqzzpTMiHYZ
YV7CPgaFwDbRZUu9OczAo2KLgEHBKkgY/sU/jlfy3AGAb5ns/lpEO3nSbi0OSUWZie3VgpDNQlX2
KQCb5Dcnkyt7HLUV/OM762Zh/un1cRP+k7tj2ZxyJoB++dJI/3YIpFzCZSbIGkbhdaA/e3/BsTXV
f/m41i2vk2n/AzIRT6SA+wL3+JVNhKz+pOz79hG3xOD5AvD2gRZpPutvUV2i9DSIczb96BgcNCZd
BZGVXYi4Yu2N8jo6BEbZjWNmQrhdun2NTwXpQyNmeCn0N9vmaFZtVGNX1K4PNKRhmtttguLShT8d
YOBygmbZdi64rLUNaT3rfw2xIbnR2ZRvy4cYTxYAMEq7UDBAX2fRvaGrN0n/9GFfyocw4dNyPstx
20Q2nnpC/Ge5+KjzwoW4gYtettkxthHvXN5vKGwHpXIR8XrAOJIo8Czo+eRHcJKTBEeQm4++telK
5jqWvI0KARrjrP/GSo6D8yp3u26iKDHdp7R2+QVv3EEwoZC36UTlDdvRoF575cJ9rhCXiCQXMvrS
5AalnjTfs4VrCY2WqH4pOXfy3ES1wODlnMLZkydXYkksCHfQRsiJKYQKkjbPnFUGa2Za/qm9izlN
5QY+ssi3de1SML1oSADFtPjo4RIXdUO7VsrfjRsC/eYFvmDxzqFJZm7r/7/Lu7x/rcakT2G7YBer
Z/W/YExWG9fUWDWyvQ+H7xTAQwdkOOcs2eL0q3F3P7rhDqPDcyhy0eWlMFzoqHAOf+XuxzDuqXU1
ca5ifeO8hDZWvUOq1MoLI5JuhqEtmUe3FJBSqzGZ0YpO93UqECrwW9Q+0MnwSKZpI2gFNqP0268O
RnJLYE0hM1esf5wWP/GvkCaPQM8QI7NppeM8VG9QuzuA0mwXwZ9J+tIJSUQHyGdHSmloULGmnxqx
IvH3Sven/1rjWTE9U3XrlAwDn8oLzu0IuTIR6xjX8Xjl8Kchtuh3szrUgqd9bXaM8c9mtVG0ntS0
22TqFvIIV04viAn1YePOK7FxgELWU3XHlwS1YIy0FTviQOlfXLP9VRGJWtbycRln3028nw8iYcp5
vVcWmbrr4684W8dcA1l9KLoZ9Se9mcbsdtvx49Uc2wx9K+OE21K3WQMC0OzD8EEXkKEtHePAfMjv
fuzkArHGsOA8xTdhn5XiyfAOs6xunnsZWheeMe4YfAV7J71U3ZuaU2vnMT4qEs21uwsCt2bv+Yj9
6M023iqMryHh16nZWfJFkk8duz7mH2Y3NmqdKv71CoEK3GK4x4Pi2AfAs2Moq+3ZrE8CkV2pz1F7
HCF6dQgNdE3J85pERysi2rzHLppoi8xs2pxmMHwAq1MoHDM+VaNAdIPawdyjEu8KzFNh/mNQiWeM
HsIt3YYekQoGhzRUUX+7z23AGs+mPZK5B1zFEOajgJkNamqhG3y1V0m7OBbZNCSoXL+Y3dVIrgGn
BFW96R+l8Zj6b/qMVEooucPkb2FynwezPtFM/VcP1n7jhvlPpPibzAB2XLyXwzPM3nqK8Wg0NLlA
bpvyNvo84W7h0EHXE0leTCHhBjp9uQwzpJZwEOOC6i8+gnbmTi2DTLwFydZHfbWvQtlL47F3WNAe
ta57M4myggKZcOj/jW1kF8VLslcia8fGQPdC/scRf4i1uaKmd5UJLj8pS1/n6mzn+CBzr+Z4WOpg
H/9mWUUdNxQZEHtK+BxYO5KL1b/FymqUL5F+LpQDbDAOczF1vQxXUg1LIy0QzTLWPnFG+9qq7CD6
vFLbSxF9OdK0uMN1JJ2CR18p3qniBMG6rcNDxtk6BF1Q1dFC9++m4drTssYHWUcfDqvOOF6N7JeM
utF7E3Y3pqO46tXizNi/zEPM5c80p1lo7XNGYn2u2Tbm9M4pU35gNJC9DFrQQ8fud1LGhWNOO72g
hHzO/j75N5saEkIN/cHEN5HhliDzTQbeRsmOPvGn8PxD5rT9R+jsZb4gdosQDEf8V8xLFG95Fb/S
/IsPlblwFnw1yHCgVOzZS1BAJEwP6mvMmciyE+Ef1fB2ygybHya3UV9l2sWIgeQSysPO4g3TUdOu
IEOtkeWKPJT0zZMphjWFJBZZ43LjmG8SgmWl7styLfPS1eRWc3VDjk8QgIzpxhCzFHqY/BcHEdjR
iERLLd+UAl/jCjf2KLH7ITwHQBLartxoPdenh1X802qT8oBfGX1jQIrov3nboFpo+h8zhzLd2xlW
B0wavKl7hCsnhuP6iW+E+xpg3AzdL6cVYucwDiGbJlTc2oir1MRoADduNUlmCMGKc25bxOmOui12
ws5l9qA+w7rZO86XkjxmlFmiwPa14+V4CsNzwX1bSh20shK2cutW8jmq2tVQvFoMA8pKs7Yx0ONJ
ec9wFtJmvJSmZ2w+4+EC1MWpvAySTP1sYo6P+TVsEGHFLtIhrhZfMuOJjPoNs2kODZHD2DhU1q4o
IsZKt0pQmqtxYZFvFrPj+KmFd7LUtsyQ/VRLYmXJ52LCP/WGNcCpSL1efMNr53uGegEjyon3IEf3
gaXJNrl/DK5ejGtmgjZAsZxbEdZbrrzvkfVUUeNGSImUCoy9a8XvcnByiN2U5auiAIZPAJ3A38MX
4HeZNgsP0MqW8yciXL6Edr+J4reQnFzafVjMZ3zsLubTxquIjZg4JRus4LAjvqTgqpYnvXzaw1WM
XmFv+1OcHrnAgAjpI29if8r/MrxUudiSZ0Tl7NOVOl3ThmN568okeGAnix3jraTeqA98Z5q5mcx1
k7/pg5sqXPbdQWNUUCM8Y7XMu+8UR0qQ3ehDJdV+zcwzYyqkyo4Rxy4boN+uguEKUUEdtnp779sv
FSp5+K2Kk59sNJTroHz0hoNaPC3ZKFxDr7emfhnMuwwIQna+c0Ew4U2kHCYG1xiRr8m8LHVKQjmu
VX8jh9vCfiTFSVDwMGy14Tf1N3M4xRjNlRJtxuHlkL1LMYTyJ5C3MU7ZAN+MtZkKHfU/js5rt3Fk
i6JfRIChmF4ticrZksML0U7MuRi/fhYHuA8D3G63LZNVJ+y9Nl7pJPhCeUHUwmAhMFpT/iouwu/+
ZqRI3gmXxP1jNNs8/EIJG9m3ZG5v1gALfHEaKKz5gOP4r+6+0Fcl+XaecwbZcQAwwtQotL1yoP/G
Y4pftEvPufOq9lefzzZDyC+Q46/QsrLdYcPTbYPewwPjE1FrHiWruZiZcg3lHiP8p6Q1DbE+dETU
KuBAwvQSofQHpSqKdwdscbaC6ef0axT3bXyzgz3Wv6j8UuxvkyU2gkFW/YLjuonWIXHz0ULEG13c
x4nCUaIfeBURll+v/SiJadAvAzpiibJEnW+2lgAkrw+uFdBsjHLGj5HgsULNygAc/QgNYpvem/DY
tRwh7lL178wwhF2RlXrLUOeU2L+8LNrgdhyaSyf9pZufRsvAuv+HFmrd9CUqrmbRCncDdH3ZMeqf
kpszy9SbTzH7pT6Nah7bEhSXML72BXf4T90+SwcStMP3TyvLsuZlpAA3KGASqqiM70aq6p182uGQ
1+QJMiz7CJKPnpKjii6KzRaVXMcCQiCDx5DeudQ+6psesBR+Nvc0RpNMTgQvKT0nl59oPUU9tMOn
ohQbrgCKeZVDRa5pmqGM1P6vzhTJXkjjZE0835vagknhjV/RtNFDSvzpE6aKwt6+H76E9QihKxFR
QFTXi2OfFeXgDM85GGVcR91KMb0RCDduEXGfij0z0lFsGn4Q4zvqvzuQJXPcd9rve/GRxVttfPfh
jzTiGGgkel9ohBR8Uj22IJRjzrNASFmdZyN29td8VPmwqFGAscDS27uBOqTkEaTpSqPVZB2FdRqN
XWK/Z2Q4Fxs03cgVjAczWj8H273EvUERSx7Gi42ufOK9dOZc1WfOltTmtp+c1cTzauUAsNhZwUBR
bMwFTAXekvpV2Azh/k0pCAj/z8gOqrkXCBOwRHeoCMMHvjBjeOrGPk+pRXkEotXcTNc1kO6jyYuR
WJ4z/zp/jOLQzPO4Zo+TMg1vBlYwncJloMJJWCyOwW2o7mViUsD+c7KzVpBYO49Z10m7Q2KCATgD
iNwGu8H41HoAhtnS+lIRNsNZkeM5xsBYpO9h/hW7V7PYifdALlwAlUyQAbIJ3LSMA7QMvTMiQ53P
k8KyHsIXsAmBdVPlDM5Cp5VyQdMZ+/q+78JdBzsu5qwlhEZDkDir62fPogzaZatuRsNTgJoVzwK9
5SiuJr6AGNW/nq+yfK/g0ILcIBb6l65vNNq41D8nyH9z5UzfmKHUVmZW2XfVLtl5jzl1ASI+Vg1n
FwpZT7QpQalkf7/DYLI/ZXhNJ5XULwib6LjALBE11faZ54zdIpj2k3rQup9KuZE8HOkHPlYU2O24
xvXxUv9T5v1Hh3aWwR+jzZYHwcG2ZkZLp/rO/JXVU+EEv8qw6sUPw+PU90wgDoZGz0WHE2rfZeW+
WEhuWgYQ4j3RF1XIXOGRckUgP/cwEWhHkQMFe4wGGpryaStvHZiFNLg5zQWrGINIs3sFSNwEz8S2
GXDSQLSbAWWD1kNqwAkXuMuAr4xMcD4DVwpu7s74Zzf3vOVbT49dcgQP1uMeT/2dUf3h6rTUL2dc
ClJzcXnpracpBG5PPr/Jn6E9w2bsumcHh3ZwXwfKMkX/jPRybaXXEbOdRJUb8q2QDLFIGG1pM3Jv
liuyx3RjHD1LNVgXcb5S9Yf0NzMfyl6J6X1kltmgW2ypXotDPniuicUjO+twZeyNqHcEnHGC7+1k
H4oTeyN8fF8VkWGTwZqYSJdJu9ABWuJYtMeegOxsl5RLxVoF+H/VPX5DUXw2DDIT5xGad6f9A+xQ
2pehuCNP5DCosgNXch3zGq/GmvL50lb8HTatEH7ItgX2umyqTR4eKt7zJsuWoX4TaMuBCs4XURlu
RnnP5R29OlTOQ1Vt5T+uVc6hkqSi9BGEdDUvqQZyeYk2JLNv3XBliO9MkOpvmX7kiuo/LB3V3hsY
qkV1Z8XMSoMVZsQdVixwljkEWs6Wc7lB9CRIYNFvXXHXPrPkJttuId9yNp0qnyrRHx+aw93aknCo
JiuNeC6OY1T2UXRHQVTw8zLKYT+Ovte5m/Rmc8BDg1A7wdGqoy5PIR/lrrHHfseD/WEdVHedV+cW
2XwU3P1262vL3N6nUl7Ali0jJkZRABIRiDB5Xy06bp3F8Bq7diUYSE3erMsfn7UdILW+4WdWU8oe
L6lXXEhlu4oendPdAaUuGc3kE9u1+ATzFvac3/3CfmhqolAidINkaRlHZbqaLYCx7Ka21wHQpr83
068E6Ek6/BbmJSm5oxkl1Z6DgAYCL+GlNQvR7pKEH/74LpGwcyC9R+FvLRCZOnvgdiXJxO6wrEp3
rVD6KR+UCM58VWLzBZGaUbioLHYoBfHUF0hsMMSy8c6616Dfps8wQhMrBJCyK+ojmmMFySz6sAHI
K2qb2nwbYXd0KHtd93fIdxNbDMf/6dV3XR9XATh4q/2gUR5LmJoO8hIIUSFaDMEQKo04V+OdYq66
hwWEFC93uMMlxNC2TJdc7iUUOxS/GtN8h3jdVT99Ma43ux8NRcVAzjaT1kOi7XLrUFEeDuajT/aj
shn4BekjdDCNDUhhbjlmJjO5JjljcG3Buwcb3uCnC+VbT7KflBS0NiSouzCOJeuq+qpMR5BGC5pq
jCWcgnnoWeBbYCoR6+2rq47PYBZLi1UMm7gpjzxyOXtDxj6F/ZtRZjFFgG7UWFwh/Vdjn4f0JAjl
auOSo5u4HIjG+r/RhoPC+F2imMuOevliU3mNqGGRJlRrHnARn0x1G9D7k0FJUw5BoXph5tNYn9oj
ir/RdSvqKjYXavBu1B9V/CugH6vkz07zAlCXz7LauQBcy1edGxmDv9yL4cIvGaqCcE8z7aRnX0+y
OA1/xQguYzpc/5QGuM69jmAEcrm7sRr0nIgFNx04LLiH6t43ydRDjdYsJWooTnvmC7PkAt0/50vJ
e5AOSA+6JxaVZZ3cE2vyrI5okEE+dOsLM5s3mTiS4MAGC0XcBDpoUciXUYHAPyBl48/mumD7zz/H
vDzKiIQeincbMQNhSZfKKRcF0OqOHHRiblpTXQv9ntXvsVJvTfnEn11HH35ucmehNrWvnf3RRrg4
mUkZ3X1kHptSRre+tp6QC2jxqW3+CDFcNYjqdAoDVIJDMG6MWKDFDi8VQeU1H7/L4BA6adgsFEAV
JcJEQXmWmJ9Jtm2LS10fA6wHEShiI84fKfZ/FwNepXmKf0nRPxrZKqIAd+HsjKRyp7rFXGmWNzNq
Ec8BnjqJloseqBzR9stQ6i8CtkrbkXjoVezdVIJh0ZF20JCwhXmT/zeSoxb+cyHCsSpkY9scJAFa
aXPPyJMIOBUd0xsCL2ZmC/33pWfdiOMBZhKZOehXHPbQU2yxx2IxhPmvJ/kWrif9w4YMqW03EUnl
rxySEyomGLHkDKPHwdu0ED06CsYsBuFXbpWsR/ETWRZlh47+Bd3i6NUjqxJrwvnCxGWJuzJnyyfG
CNUiLn+sU4xQBzgKFj5Yl+pHB0YKaZ1H6IiNbBUj78qHN1JiNlN8GyL2qlwcCfofDAaIq7GO6eZC
17Dmk30m7PYVPugZmdlOGC4CzBR9a/Ol+TAP6iZ5YV0Rx9uMxJPR9ZrZmP8Ixt/WuWKwwmF59WvO
QTa38MlEfnWVD8X/lzkHWIuLYXx0/jXVPkT1UQPOozuYTnl+CuNPXb+WBFUGvHA1t944sIJkuUI5
AqVghJEVcv4wM6z0jCv3Dd/0ItZe1fQu5OcUv2vusWGNNjpPFbUOK8+YVbdZ+YsAzOeLzpxa53wM
ubfIhmR/yMhlmpxTNlTrkKlX1BxnD36pouKqf5PYuY+zSjYkgTGLvt2SmhFGYU5XDTHhpdbOKmkz
zrVP25e+n28w0B4gOhN5Dp1yT7yoG77HiOV1A92hQh5TyFegNuiyeJMyM+zwiZH9tsgYNOqo+yzs
F6VpABeZf6H9U8XX73bcM3qxGhRlxV4BJjeraEsywaRvqcSGBAcuDA25+HdXsyJrZMCJbRyKvmJx
W/1JQHM2TwWoMi5qCOpGBMKqWlVtvQHZvYoQKg4dRU3kI83cmPWxjwUpbcldq79jEhxT4ofq+q2S
Abk/N7JBTLnph52fl+dIJHh1nBeV5VRl0Lx244rQacY5n8X8rc8fRtOuRtfiLsjZhVsuitW5rQLc
EjHA0HelbvKLkEBhZfeXGfGpMbVfBTVT2P8vUFm0zC4V59WwzoQVgKPhgoEZYhoS4emAl7pdpqgR
mJpaLjY6j2svlLjvWHzEgKP06AdnBGBNaqYQffpWmHudzQGSVF9cffvd6Q4i5rjt16JJ99W7Tm0z
sUguML5K21wEyafd/W/WIrZbAd1zJJ67QkLYNQYcY6JZktiLqNx6JXzxaXom4ABugymxv2cJF8Qm
Y5pmOewLJzKPBMUfa81Do8294VVYl6h32RkDx4Ok169dNDRdtsjEd1H8TGqC+3+CQejVbJab8gs1
40mJ30PU58qHQ0lHfVY7XovGF/1nFCAsYim61Woes30pQQIZO1USlKQf1eCfyr66RKWiLhjSXUrD
PI9m9sxZ1dGIiHzXwrpPkeNNGpmhycEMxRyCsFDRBDrYduzi2y5Hrx3+wMwkmCNqBGqMY9jrz1R5
46SIdafuHMvYJ7mN4aqncjf4Zc90MMAB1GRODbFyuGnWN5lsE/IeAPb4Xxr5ZaC7IcSWVf0OcIvB
6HDo77E+Y1hfpMHwzSS/dxOwuAvx/ix5CUj0Cb/t8UKBrCtvsYORiBGIgyom7R5lBe1BfRRJDGyM
WgtW7hznxATAzw5Z/+rqCcY8SnOEKPqy4Glq+CVo0XvlcJ2QbN7nCGUdaKFenH4hfg7aW1deRQW8
j585XTjIAbDIvUgbOzxabcHGnHnk0tDg6i979x05QZwbS4ON6DrwH44CNFBfqpzfitN5oLZfYoZb
cFRClhUcWYmzzCFRhdtE24amBfb4OfiIz6B0srViHfMjeNYr/AiF3XgmFknSOPmXRoj9TP6G5O5a
dJ89n9Yd9WvNf1X+RqgXddxn9W74y0D2OaOyqJCLzL0sWzatuZBVifqDrKtDkaNBv0wTkg72aj6S
mhNNU9xtNAxDHYO/IWJqIE9J/yPMChgxxoG9rZMXrfHdfhcle+mZW5ZSsfZezVBLZAOYuCUIScxQ
tmm/BJinUnVa2U63TjTqKSKDMziDqCmb1QhL38ceMJNEOnOD/C1DGhioxdbWHxHS/SEtlvNXyRim
FBIfU3yXUAKDdSWPY7tTHOZJ2+yRK29t8DV7DPhfhaDLWNX+LoOZ1YCGmV6VyEPKGbD7MXgErvh0
nPJmR2gnwZrXZDhq8woQrJYB6ErHyjEiRyJ474q58+ijVinYf4yMoxM63jyoTlMyL3ThmTaj6qGG
8kJs9yneA/Lr/o00AbJrt9JNcaoza9IYxobplneKHE6TSWV1CYp2jegy5dEIyNPbM8UdxXoOJAAg
RwxVD0TnjGkpNLycsA7VI83LTbbpsLLSS0pkYnCggSDVYRYiYxQPnA3KCfZMfUvgqoMmkxnmsDQZ
3EvAmq9tuYb5YiZriE3YRkYWMOVm1D3dQLfxVHC63/XqXOiLEm9PToSMHydwe+5coe2EKuKLf6dr
4g+V7WugegOLFnbA+F5QZrikPTfGV4GLtJRnq93W+V2iCRh+G2rtuuIyat5Ib3uhWyRrIDXnuIzv
jgn7UE/cFsR0yOKYsshvOLBV+3+86Gh8TOq5adhT6Gs9cA9000zoBGfFFK6FiJZVPa3Rq+NuMAYF
hcxTpwVK4rcx7ryivgYpW6RgWxKqlbCdhdabqf56MKkczoGObb/nKhmY6uB1lTeVtbMgnpgPUOcD
EwR1shnPGBc/yu5vAnHbwAjH8U4mzqkbVtK8V4j8pfN01Jry+5IEBxkdbepAXXEpsA+hcXblxbRZ
r6h7N38Odroc6aSt8sPQoKyqhGtjbsUJWRXgFdPAm8ErQ3rMjGtt/IWsJRTtWc40+37nYnk0s3+i
zZjB5Qi4j8QzE3UdG3Ri/ImG2KvyX1aS0gaXgXLp5KjXlEg27NvRW5FsiC5iCoOQdzPG5Y4pneZf
CvQQKXYqxf5xOSRGmsm6udetZ4AWxgECzBzFDWQxEI6vse21TbDMw+ReENymXYboGE4fiAYid56o
S7MmjEwsA5uYUve9Ha+BeaqowuHIe1O+gceCmckwceghVZ0Vej6+9YwM+beJGUfLi8dMHS91QJhq
slIs6aHe7CARREzB/ZziGO8WKjNNR/IBy1r/08DTxL2De3OtldsoZDsfBDs1uoT9d4LqXy91Sop4
7ZhsEJQ3yUGuYWm1gtnLiRRgZlCz+Wjjs5pS+Ho4zbZddJr8m1Pf7QSJSo7qZ/C04szADHIyCk/a
WcmK+ysQ8xwJbjoSj99IX6bkIvlvVn/scqRDCIJMF6gYSvVY3JR317WWbvARk9tZ8a4IZYFOizw2
S2DbXFQs/HK2FOEms3c25N1C0/eBwgLbpLHg3Y6vjvaagGyApONJZSLUWXppA7ir1pghA5lEgGcz
mNWMel3FNSu2H4dGCJf+i41ogd91IvGg8oHXuEowM3AnobldAdux0KhaHwKETzRsfWtX+W/DsBeV
8sv+/J43OatoC589lwjJDypBqAFHAWlqG8vxOV8ggBXI4BV+aB2/troNkx8t+mhZoQ32uG37XV73
NKGdR7rmutPZS1DLR/guegaDJaETRQaVu82az1iJMD+5yzS6lK4DcdC0kaYzodKsbuPo7nZ+esvP
htkACeVolUumY9NDdWi81Y546uxtYjesJ/9ahDUlFp4MFYzIqTeQYqQ+irfS/XW6Yzy0bAkxsWkh
Kxx3hbjzX8QYztfCgzTQlQUM+Hzov3V3nOSIsgQoPxPxFmNFYBJYBpzGd7mpjKHZ99b/3Srhf/Ri
gW8tbfrBlhAtJa8R1+OjaYZmXaE/sXR86ty8HXteyq5ENO853CT8AcPWIQdN1wRYAhwdA9/GZL2k
ol6X09Nizku5HLxOyGJc4oA0HdY1JSLyxpg5vqHjguNJS41mhwBmaTfWJppgIkG3q6SNXnqejTyi
CVR3aK8Ck/xQ/N96t6zVuzmEKxIJaeWfA4+/znSwIxeO9DNp/UJgANYRHfOE7POYbU2W93+Y4Bin
NT7LLYKihe2NRYr9xB4JkjY+TRytKZso564UzGTTdY/VNOPwSFDc+wF8TJw+cmD+COLYQPAfObza
9pZ2jOqctSvGFZ+PGTPcwpYcRU39rqBJq7GGt/7Obr+4twLELwUGhjQnrs1WnxH7L8BouCrs1UTg
O1pzn+BaRZTXfDJIkq7ecNZmo/yuLOj+QwHNoMCeRKggosgk8peK/DeqgDaEcQh4O3NnVg8HhN3j
GzQzOkNMDzyyVdV7oWQ+z64i5jrveGiKGo94sJXM0Hv5L2svJAWdSRBfkIH9YmP6dpFZmfV4yq3n
DFlQ3UOKjqCffEy77cJJEbrJBN6TS8CEQOoRuOHJYrthV9/8wWtbGFt1+uwKDJ3Mp+rMk0TRucX4
wGjAWiefacarCKGRrzGyxImc1O7eyfYqCDOrctdtGp2rjllbpnw69ai/dEBr7X8h69EAL2bGACs2
FgbYWiVGVJ8XXoIp3e02Vn7oUFQM2daI26XDq6xOmwDd9lgcFaQjLsM7HZRz3n+XdO4jGhutw+kN
IJzLnJ9drFr9DH/Pm2oMviQx2BCf6xT8dXGXKCT8+eMd+CcSlOnmiIBjbJGPn0oE6USWv8SuuovV
jCCZeJHr2S6dmK6gFUU/VbQPPoYt4XZwrrhMUBcYWrBWsgO5N4zXYJmX1YQlZqZytsso1Q5VHZ7r
EfcPNpkWUqdlyY3WM/01c0re+kIi5Eaf7bx6esvsYVNiEBGIGgsWt7q8WVyPrkaz29HdV2FJvphC
Iv1fNqbjS9125ygk/hKOnKu6tHBruEVLt8mWdBZrxaBKohP12RdRW3Ut67GQStJ8+FgL/YZTNHK6
pVYZB/r/1yRkWu9Adji20KkpopYu4oe8LRcGbaqCpSAj/mZsodfCdbMMsLDSWSoG3HYMV4CXWhjX
hqFsFTrflgPkafTrVne/eppUn2c5FtrfxG6Mu4Ntq1g4urlkZ475ZqFi4S4M2gMjeY/N8hnSZGos
dmWmM7PoPIkVB+XlS9f92jD8porCOaygRTDXD6yz1sfLAdl3ilAHirM3O7OZ43lG0LP7pH7Q1jLb
tYW1MuNXm7G+QuRiOv6YEXRe43us0H38Mx1wNC3UayM+uqiaFTt9DNbwMSpHhH2DjvbRSYlygyLZ
rXO1fJIqgqy973EyiuC7GJN9F7izPnaZl+WrZb/KwoSM0wDHLgJIGDB+5NWtH7ZztI0C+danW5N/
NeA5DGB1S+dayv5qIvb2ubIb7mEDrV37bNBYEYiSwLvOHr1t76PA3WRGgyyAUy0bz6Hi/oxVBD0P
afKAJKYOcS7eWxezZkHdC9yJJGDdRC6pz1aqe9EpzLbNXSTtTR/7bNJRNlTg40h6wLyLMl/i1Ito
e8QPvNZFEdO6zqIGrkdY1MKM6XDfdeM9YTqlJ1+tzag9Nn8Jk6V70gDbsOwMMPVFzSYZCc+TIfmr
Mf3DWeO5b1vgC7g7iuDfhJjXD9qRDU2Nvxw0Ulje9BzLjWIuUYzg58/zb2blQ0U4ZPZTu863G80S
LkJbtH4pWCayKmBf664KhmsjFra+QVGNA81qFYJGzq1d87veKKh9DV4egzFF0ee3dA739CnXCNbr
+mfJUVl1nMFn1pgq67fQuIOVr9xDaVK51A8Xd1BM9xLujRZhDIEAhWD+/BFjDzcCnwgS+mC231Eb
sA47uva81Z71RT2q59+x+qoFWNXgkiWIgXuswJzXczRGMYKqbsGDEAakMakbbA/WPe1+TOcLRKOK
nFWvG3cFPsaEgApO97JjW5vhV7O4l/0MrKcfbSa22eG8/OXBaPid1WD91Eh9+JgCWl2FrN4j7BWb
OAePXdmHKYp3MAvJFZtfbsK8Qb+es4bwD5+jMkZTL3DsBS6YM64SN+g8bZbYIsphz278Nkb7gmO0
cuvVVDgfXTJkjLPsNZUfyW8JS1bonWSeWbCm0ai65nUIGRYw+J1sVEE8jDpG2SG8NWzX+Ys8l1/u
oG0jCQuc55qJLIb5nQOBqJZAztV3QV/Y6MsetbdZEZadw86512SRNFgNS4xIlexgX9ovZf41mbha
Ge82hovbjWC0svEsvAt2BmHf2cU4EDXWQ0NWeTWeaDWrt6MZ07JGK4XFdqnv0/HqB3LfkJ+c1erR
wJ4hinSRmUc/zTYRmejQ+T6NTu4yxwCC0ZKFukvm4DnzVqo6q0B0qQxo9C77U9gqJqrCzQMRPZuj
hPcN71llIvJCjqTjiOkZO0aJ2PRBvq079PPGuM6QTJIbs0qo9ywkjboTrcsGslZdfY6d/ZZaIyKt
74IJpAa81vb1RSw/MnL0YpP1M4dV6sob+eRLg613W+usPacTQLeXiAFFpcJC6IvTrIpPgOwVDBxA
1t0gfhCE8+qYNMmSbaLUllympAQbe91pPbACdXEZ9HbOHfmZw5IH6tlavQ1xe9GoefLJpqiT69q1
tsRvv4i0esiwp694w7sHfjVd2VQtRVWtNNFtR4oTV/qQ056z1EyhKnTIV9Sp7jpsa0kZbHtr3AvV
WZddvq7mrgdmHeU8KTFkCDi8HezIiSOOwaznifpOt4UqRfVihIVqH71GwTPItLPpIgNmpidHUpau
KVqAivowG2++SlQOHip8rltXAXfG2TVyoMW4/nJff+rYbNlPRC1hn+zLdLJfSfPz8qTw/P+ZoeaK
opcXvVuLEoWFT17uVJxjBluiXjm8YqXyr80uwooBR7OlItC0jwCD4Awc1VPVMA6ss78hmbySZklq
/t4No7WT5ue+zncVcAaHjzvggCjBHOX1O4pTugF548OP0UgJRHNdO91EcegEJYgTsbumqFKgkDkN
tWLunmTgH307Oduts0wH+jYiECvMrmx74qReD5XhxUQUpnrsCUSrbqJ6umbvggiMGm2wykBA4ybB
BG+r+hHgbNG8CgoJ9xFH2Ed9CwkRWQ4lTU/Nt/nDMsfRo0WPD79BtsUKcTFUxbnHqRkA5Ml9EhvY
GvqC1QBFsc12Y2uxPCjLAa0g/n3addVWiSwp1nmzc9CzppisSphZJm53IB+Qjtc+XBrLhseSv4U0
qFGdcNUzKuJ+ystk75BMZdfBkUISRZ1/ijC7iC5fhRH7KiXYaKO9aWS5KqnLge0j121u0lceNe5b
yVZgwAA9MSoZM85iv12x6O87ZiFqCGdOW/nwU9S85x1mK7sy+H+IBVvYRroJBXOV3t+V5B1ZFqQm
vilLYCV7WpIMB6SffAaJxjuC765ER+5gRhXffvVJhKAfv2lMHPJAXbqgGHLgUm6xoTJaR/705lrk
W4U9dyd9EFZv0/iqAYWFbPN79TXLl4mKzg8+YSeqRT9RHPrWZTIVRgRE05jAf1BwzFoRe2TIlYPj
MoARu73XMnj1u+BDEq2ZZOgas5pXAakzbAgf+EeNsAK5wUZMCNlTSjH8OiJO96bl/hjiKymoqgPl
7hrWsdeGdW8MmNO11UjpP4TKq+ISTCHlUfp/7fiTRUvJ5RgHc32k7W1XgYH22ZiPeHJXgfrbW7+K
6d9U+ot5Xt9Uf4bVLwJkEkOqMo81dpVDn5PWKxB8SwOnicqcIONH1Y2rDpt8yNgc004mHBHYeBV2
uFDdgOy16OIaCMTs+7D+iAqwJtKketrQDL1aoYshDOsuU+LGTenk/WXSAK1w+undRu7UYRptteg4
4oQpw2EdKgw2K7HTDLkt03Bvslcd6odoTu3A5kdlDOj7Akc2a1TsDhakITxWJxx4G01VkG64V1iB
cLYxV1KKo2jYZKI7BOyOnQTPQoRxVncwE+VkpPhbG62HpiIZbXP+Utqs6rT+N43D1may4nTV2prQ
pNkt1wWf9ki2AiAEgOiHsauetpPuYme6BjozNDvaCmzgBRTmTmVeOUX7Dt20OpKtaoFksJI1LOb1
MLwFzvhK0ceEVF0lLsRaAymEKOBARGaOfiHFge7sXFgzKub3AAtm65OfUdRgFgcGQQGqVJazCJL1
RAN839xG69TSM6fE8qp+/tdATn8pYuMasORrCS9pmHSmU7XOS/WSIHFoXX0xJN9R8GBLvrYV7BKQ
HZuqRv077x5gzXQWNDljX/OnlQbrKDgx1px7ycpFcEb0iHz7AcpKqCEpT05NGb3y0p/GKXxzzIR7
QrfyxaA9NabyevVk2LSxC+CrCKJKdlQZYi2l+ikI/SG9eQO893cs1zC4vRCRXyg/6ASpXoMXCn2M
RchMz31IqW1YKGJyUEZ4anEZpRDvY3tfaN9VsK25G3nm9ubovGrEr9cAorOBT2COM6RL8Kdp37nD
j0wY2GNvS8hnCcml1AJOSRC+I3WLY37KMloXbIbHAmfrwGJJe5kjcRqb2wg9XxhXP/lAfqdF05U2
qTfiO1AZUnch9QjHjwNMTrP+esZHyhgcfbgINaSDMtLuqjZTPGmpgcaZ4o4sF09pstBBzcuW7hQt
gYk+OFZ/TARfgapitaywdsBfFcZlUOv1PIXNdatdE3A7u7HA1gWwL14H+abirY3gAfnjTquod1Uu
+xJ2C5vNQ8ibWlXmk3SQByLOqy/x5ljZfGhH0PSiA43OxY5h4bH4k8bSplBVCO5hRfaiqcytdEYG
OcNNPzTWqqIdB87jaAQT2dt/UT6vcPliJhYIwdoZWMZHwExgQNhXm+jbIe+Mijdkxa1ymS+F4zZm
/epi4s3ifBcINnOyZtecLSTxYA2OA8WqtplGOh8e07Gntw7tbz3vnzXHTaboFFwC/ZthP9MKgSP1
dZEEM+uFBVi1N4JbDuckD7pLOomV04TvAVBHp0j3Q9bcOjYG6phulZqnbc6AqNDLGMmDL3Nv7H/V
NBzD2mYgVC6A7K+KnldVEjsFj08fxlXP9l+fDUK28yZCGteh3OWAIqoUeYrh/srUjNCstsB27Bsx
hBGeNs3PnjXHDXEECMqj6SASsH58hkWgEv6Vr8rePbZ4xdSpew0pvKcR31QC/qcEkld4vDJbewjw
LchpTVY9BTvTb81SPdV4SkEFpwX4D1IeCKtBL6fX6ltcXzGauYm1LfsCvTolYaqlZ5IcLqL/KtNn
3037SnA+VubBNVTunq850MUEyleKpTZg+QPtrEp3Pw3j1i4rYHKutuolY6UQy37QueQFoFNUJVSi
7CShLLipi+2Bsrmq7nqOoCWP1ioxe02CNMJhfirbvWFbXCEBaSYthRpNg4li1e/y13K0NpaK4NcC
QFSZuzB7qj5SlDlJhDiE1nbvBbikqh/xEMyLvhoLIhMpFFyBYXqJfuwn6xnUctMYxqmLnLXBztHM
w4WmlrvKHjxRy30mC2RASMwYWf5VfrbvK57D+RLsG7zDqScItjJGFiK25fVl/eyTf0H2NUngJlXh
AfnmGGLLlHeeMQW7TO23UTJd/LJcueie2QIx+U4WYsL2hbPZmA4GMzC/tVdczOibMthGRF1qn9Il
TN1dOtBJK9U+6Q17kkTdtMhVsvQY+VwmQUeG7w8PBYYeEvSgGA8TLRR0RuLcuYPNUxCDqYTm3gXm
tndhKbKEKSCGVJqNNoex4ZjonLH9zWHn35PPEkbRWidvCbOEsOeuYXa5WjsSsICAsxJhARiSaKsW
Pe4y9wiSRnbF1Uc8yF17H5t22efYCcyA3Qilbw0waFK+MrpSHRmmCKpDGjrrOLa+gx7NhtpsNDFx
IK6c+D73ILHavNNvsUb4j6Pzam5VSaPoL6IKGprwamXJkm3J+YVyOmQaaPKvv4v7NlNTY/tI0P2F
vdfOWbZ1KEk+K5RxI2Lv2RyOVdIgMf6LWhT5Hl7NRYrQon2xqv6hMLGnWOaD7fk72VQ4ucbjKMHu
ZzFpEGy/Dc86N0F4CG1vI3t9NSwX4xzkDiaq3hRhSLu4xsWc/V1ngbX7KK1+k1ccpigVcyaGvYWl
Vu0jjRKWklvWzXcxfDZIpMvgSzLahj37HMystz21I0COJOc8/8y4keNkwpQzxqd4YECbtt+uG98q
1u/r3O2w+IQs4B1rWGxIGQZoU756/YNflecoyFZjcfMWSz2mRD+5N+v8WOAQ7tkAAUFgwsa7Ngyc
j+5tIZ2UcP6ydK/q93xOT1775ECQSbLpjNljV+NpCNzxIU9nLJ04ARCN286A6Vuv0pHybwELDP5H
hWTA7obnaSpO3iBugqgtM6penZgZ2ehuWvRAd5MJTxCoqzughqSwDGWxOP7naxzPwDSKq+XVaBmr
P6MOWfYNzInSH0sryr+Bh67rJNicdHxHZUciUsRcSCc+ww6nCYmiCndpQpgSiZYe8ApVZTsTLcpc
X+qpfLItcq5Qn5Rp8RgIOATeOYsS8FW6IAIvMyhGnPsq+Y1Kj24WUV/MlqaW+ZYJ3nHEIdkrQC61
9RYXTDEnvaiNgWBAvHUyouBZbcjxt3OYpkOr25hhdzQnl+lPtcumCEM8IPBWnGuNXyhQ63CIBDoa
qrQ5OMdlf3WQAKccbYbZXiLffaqy5OKZ01Zkcj+UHfdnh8PCI8LmQaqXOXw0JsqZ0XtofQvrPy6C
onpKlX2aYn3wcW/NaIy1MB4N38MqyWCYuEu77x4yiNNNDJc/mIPDFCFrtAFbLzNn8hcyAwsm3ZTR
dOcIsnKy0AKB5EGM5qIuTtlorpr+PcjbXSS5IqHHDV6zaklGTDiG+H0smRBxx/lpMaLXlQnZV+yo
zxfEt8XRFe2yrjhIQ14MLushinjqSTsHI5UUACXJCZIjneGiV+eST230vCaDSbQS40yBF8uVLhYt
Odo5O2W82GJm5wC3okNt/k4ERwj2anlqHgIoKBnAYvgzJHjbh05M+9rgRxYCkwX6Mwn/IvQA9k4x
6K/hKfb86Enp7h8ivL1O5EtcJ5rpAr0Yplz0qQMKR6i9nVCv/hLtnSLW7JBRpUsfjHupDYYHKj+0
FpjLZMDZxcf6ldOn6cXtYrDXyC3nUxjtfR+Gz4bSfxwlD1MjL1Oq/jkeqqASbaZJr+jOEKQy9qaK
mPjeDwSDHsGwsqNvLLghQKmCtvVm7m0/sXmhu2+1CLB1gf1RhO6pyyoAuz7OxbiOXxgkryMV4c0C
FnzHnXbXVRiHks/eem+mW13Nuz7M2NMRljqowxLfRE95Z9vx1vOmvzZqOPUoVeumJtYTKrpVUh1z
n/SQ0CGRo4HR9IAzaQZZWhysKn9uvDdh88Q0FA+24wFUho8UQmXykIiMmpTagc7V8NmGJ41/zQxA
eSI99pxVE2wHb4hOTm5fCkJ3wDQ5qNn5yxNAfH1Uf0yVeHUCIrFp943CO+StA4IEdmVoyV3hG3sG
mCtq7L2ESpX65s6gEGa8tx3E8JyWYlnv4WDA0MWJa+T6mKQTCwyXYVO5biP2mXl70yz4tjFvfjkM
24mjNEJ6MGnnogHit5766trhaLm02oVcz3l1LuDm2Sx/S+NfqJ4z4vAYz+LTxqQjSqJ+ZwQ+RB/R
fDEwxM3voPY0WrCNuDnLFEdnlT53ZPlIpQhsLY9ZPOz9+nugzu/0vOr7m0ttQ7eCsxzhW5tdK/xb
eFIB0bz6anxXM1qggdhzeaPr/VB4+hJL7GysyUZeMe3RcI9x90RwJbmvjQWoQIfVJ/dRi5QsXYQf
6wFQZ+iQCea29zqqrlk63NzSuhol1OHZBkoC7tF0n8d8+JJRt6+mvY89sm6MddVRA0oSOIzwo9Lu
amY36zNwMAfMnoyp0slCljDxTbcW04b8NzF8opEWn4CZ/BJGfu0n/Oed5b8MVf+p4ZbdxXoBpFsn
WJy0ShFco7m0rwhnr16KJN4YcfRJShQLvVplu+CrfNxb5meNQzrnAyzwwyprhPk248Gpq0ftZkeL
hCPhhT8Q4O9ZxMP9ja4B5pDO4dssh6fa9h5rm8gVco0EomoUIk9cDCOTLCZaBsrXpHgopLpazPXS
SRtMysOd06iTLEn8rGgPFdJoZCbSCD4bG221aT4brXX2bRxsQ9QScpTsbDQxs+1cnNLfRXG60wFS
IuQ6cqDSSsUzEH9IRrDJmNhcRpPJZulyOHQxuw8zoYaAeSN0c0trZ2uZ/ouqaWzabNw2XUSN6KAq
I2+lkJ8BigC8XX8J5QkRJE9uF7uYaCfczzDXi9SS1ApIWCKDwPcQQHW0ZA91ibmkb0MbcVK2Fk3U
vFg6enSC/jbQhDLQBL0oAMONChk75DQ++50G0tQyuKMXfigQgphZzBRT3wd81ZVRzHdjQCieHym6
w3xnte3GpabVqfHE1IKYwB62MFbAaXhTmp4ZY3hPg5+IHsgSZV8mORTbNKZnGd7oNf/oUPEJoTCr
K4ZjNcR8FPJMHpnRe85rzboix3eZj/pX9Ow+BTkq9bwac5Tk0Xgv2HUa8Iv5cGiWi8MUj1u3DDam
I/EYeps48AmnBlYBZdaiXUEkvZ4hABidWLt4fzworw5SFZdxV5d4t6HP+3XhL9FgaFWq4F3Z4AIp
O1yt2T81X9yw7qqI/UNn1fQXOMWTMUjxry9IatriBaStI/PW52h2K/eCE48A3BA/mQKM8U93MLLK
97KtKNns+8aZTrpyT5WeL1WRPxV9tgsLuGOicQ6J/RzDArJbhLAugwsk6A7b2NXUCAQKnnD3TEYe
dWyv1DJnDKozC++/vAKD64HdUgnpcMXcnVFyorEv0ksdg1AvCQDIDZ89FcJXxdm5mbVz8zhn41Ah
q6zwjGJJxnBXpBCqFGro1GtORtM+9UpfCLvbVpQSQKPs9ypHLlGlHRt6I1upxseP68LXEBvV1/Sp
dnlzB6atQ/XAVOyC3wWjgPXaiM5Ek8Wx7nX0Tip16SWLr9Z2KzIufPa1Zn2URv+mpvI7SIf1XLqn
1k6ujLiZKYFnIWUSuG+0xf3+0wes7duaQEbNa4hZm//gQUSQnnoX1XyMuuyvjAoCzYxThjZdVi6P
QvLk9Ej/+R9ZXjCRanW4tTxGRUV0kpREqY8ssTZYQMQM3zW+RA5IYkYEVLeZvGCdsXAysaRFMSWt
TymmcGVbdfjdFeU9+v59Q45BZCOHFfGfmQ2PlQD8q4x5Z2UomIPJeY598dVL8Jkpcq6JMi3uPVSK
VNKgxqeGeQxZUt7sBndjx6SzhBVTyi5d++Z8GOyBGGpMZVKzaAjgE+PnCbGq1W15EWF1dsfiX+b1
5H2Dj1VRtclES7ifrLflQMSYkR4Loom5btSROhVXA9IPyz+U9DRu85GjDdRz9NCY8K09SFjMt6yc
5Po8WDle+lxn5o6wXwp8aM8Oid21bp5ZHW4EDG8ClnAlxeZjwS5xdrq1YSEPstyLMKkv1YSlRNQH
PjxEZMZmWJxRWae3jJdOwywuYYJchoK1KfuzMO2bSjjwi/IcZ8G2KM1/mYGup0YN5LsErQsd4Qqv
tgE0QyQ3eEUtdmvUKIOPjshDo8o0SyBiy58kwrK7iX1o4bFoY5qHABHv/Tw/jx7kQB0ZGPFNfztT
XY8Ipaw0OXke66iMzZ9p1QiKx1vStJc0uFkiP0Rmf0oS54fMsI1y01NlciHX5lm0rL5twqw89HHA
KaMqXI1+9REH8XMdTajS5H0WsKefWKgTfYvmBEAB4nCnfC+8+Xn5qNQA/M1UW14D7LFYe1hbZYwu
o2jEaBv9a0JAC5WhHjqjf4gxWRoBV0RqnyUU57Sfd2kc0MEITC/xv16B2xaObWPwG6nZ0OLE6jIa
8lmzxzI6liUCZ+HoQx5BQ3Gn8pxZt0+f1Av0CBRaoNfEabLMnd2hGJoIgXO4SeJWPnVTxjUFLGU0
rwT13pW9XLM337s5SW3UyXclcZ2l1QFMp4pBQd531lsYINBnn0xMdYDXDrcSpOHCbS6mZLChMLuF
kv52pE7HdE2cYivXcYUZZUqKe21ihG4l6ry2xwhZLgJYHR9n33spUkLtsGguHidEKgeNw6cxrffa
Gp87d1GuqHBnBvOmH/pPzzX43fHO8+JLDm8X3aK1bnB1weu5Gh3Ld+06tzKs9+0Mf8uKjm6nn2Y+
dyVRpRTAoGMnRqLx40vQV8l0k7ZP3SVKFnv5S1cxcnUDSrbhIQ80J2D51NGruYDh7LC8dVH6bLrx
cerml2I2WEThv6myWwE2QTnAL1hds4VhpAy2zgR4T+Qcdk4ADFhHhuhAOCENLiwZ9Fn9VWL3p+va
+tFCdVd7P5Ube8jPkuBoEQDNM7vg06cHMTjk404GEOBQaY7Dj/bfODPerbC7WT4DYgJCpHVzZneV
KLrwwbh2QJEmSlPpNk8+Dia3FO/uFDzGjNwKgsFruhQUAAfRPIGZxT7RbGznJQOfwtUDp4p1EdpA
MRmXeURM0fPEVIX3krA8crGmuE79h0TrLfZSfJsvchBPuHT+bE5ildzYVl/qVB7kCNc/+ZA57ydy
ECW5eWvIwc5wbxXoX5JSnyx7PBNkiLv0xbFyNpwJ+rLM7e5Tb4l5QSUeJeQJkF4WmAzbHUSgavqu
QzZAeFttaC0GpkA2wI/jxEPluatRvRpS47rL6aXBxdXi0IvwEBm/Cj5g26r95AJFF52mWIUCMWu+
3RZWW++/1Op9zPiIouk16VFHMyW1ALGonBRlzKWjw2BLxeSMENw0cYt3M466oIBOBC8kKwFhgIpe
dg3zR5Ii9wjdP2lxVpYArDJQgYQKAkb3Hdxg5ldDNzzgcc+Giejp7l5loMbb4Izh8RIO7qfNtVAN
4t2vy7sGjsPgpy+T5ZDY/jM06sWLAFwPLaxM5MDsiqyy3xn4nLzk3pp7HEhYyewABUSWK2am+VFZ
BiOqYKGLbSqCsfycQBCXcJgxPacmyAijMfeG24FaZJWREBY6hpCgZipVuNQPaYMaTfrJ0xDpi4yQ
kFqdJCG5I56THTw7GFQtO5HoU4K71nN+5mXZ4roP+Daoz77r0f3N/PZhVsuYGoVBHsuAjgivU808
ZRh+JsTNs0fMeWI4T5XfsE2f1iFkCJs1CYxpze7VxhvU1smvrkqkknzlQTddSN3YjsjVmPYfJqTX
bUJyAo+I2fpvoOLfjYZcLHxhCnlnIYMledG4KzX3RTG593OP1rYt2SsyLsgYGK/jFAKc01VEAAxE
/FUjiOmsSDgLS3A3cNsN4zuPJmSHQbj3pm5vJu0pMDmUhUF6dDGPD8aYgzrSVGnFj+G75n1ZsS1z
B4zAqkQrmkX84D7Q5A1W2DZMPb+3pn1tcn2oOtyzguK20f8wbFzjihUr83ZCngJ0PHnTE8GgAqQs
/Q47KH6pXPw5E2a1yTM+G9TwlH9ucbc8GD49DmoHJAsjIJGyZ7Bp2cwOOCKvc6mJDPTuEZTgPYiT
h2bBiVk12y9zuDh9dbU7xuyMBMA6tKdhhBoyFOLITUOPMiGgHlx2DIPILgDHPOARYNvnYv42VPUg
Sv9apQzl65q/GeXfU1pU9yIq905FuLWnnxwZHw2y1GWbvWpwDAM2ooKYNWQBwYdkEtZQruvBAPaV
0CP7DlTg3HWxmeG6J9dviWmw4L3ZLZ97WkMGmMzqMOcI0A1PIcm3z4lZ3IKo/gpQyA+eiSHCxk8H
gssF3kWUlmuTHZwnNBhW/guCeD1n/3zNV2r4R+Bk13Eov5gcPBICsU9zLuY+/YGHZG87z0FqBtSP
/RFjbe6SgCVFkstDysV9NwRfDoBmCaWgwaDlyerXdaz3LpuPTCGf5FjtojZ+rvx5G4iRRFWDWVfU
+1jTomOWm1RDBi518FQEiazCtH2Wtb7ZsnioFQBKKlUUKYQWoxpLZ6LYMQSMaD0Crs5MOJ9pH63r
XN7SBtXzRJUwgYRKswFVHarU0SI3zyf30MIe6ov6WSTBSy4gU/tV8OyY9gvxDn8DY45R+1BTIUV4
8QGAx7079TDM/O7YSPMw8uJHeXEfVc2ZtdTGN/G4esZlCP2Vb+E8N9t9mMC8Szm7Kaqxo9JCu857
7gA6aScsrtOwDhMauV5i4kZvZ7kJNLwUy7QN/TCsyGM3wn2m4pMws4dJWG9ZSTSctrZEH0CjWlCI
IFxtjwmwi8Sg6ptL0GFSBR2YWOl68B4sWIgjsx8plhAGs3nqArXjut/Go3to7OMgpQVkJHfOrgWt
rYwfiY6eVj05VW3ZbcWYk6fFRBNVqjWhP5Oob4exIU9iSreTLQmf0Zsxr+/tjJU3/0wSWuPHLodj
GdrmBuNnRnwXfEsxLl1DyRqhMrql+8oBYHUP8wACZlEHlE335tbyaxraNxt1z2Sl940GWRy4McIj
k6qJbGRJ97cWE+S+zJiPfWNdZTofSovUnclCaaOzhohM+dN3/qVtuufRAr+qS/NjKkMJSQ8Y0YCi
1FV4vQKdcZRWKL3HRO11OW8bxaJWJMWePoy5XePO6yKOX1pf4HLjaBewGcLxJZ3yF1uTIcJ+nsPH
NxbCDKeTpRHzDSlNGIzfh4QyfGsNwXbm9HENh2sfhBODCLVRGArutJV9q8j9+X+sL+b3xCYoNpqN
f1HgPldmoDfKwEtK7uXBz8cTuXznLJm/fDNE1TL7L36BOb1t4iOBqrtxcl656nA9jWDNVOy9df70
Wc3RE0M9/H+IPmM6M2SU3Q2uUQi0NFx3ZTlCnodwZGJRVnZ1ddzixSh6C+1h/8nsttgv2fJujawx
ajg6B3/polNEHO3I9ApGMTsWhrZFVmBHNCvUcQunrpxXlQg3rTM8qyLFJp5ChehbNkxOiXUwLuwr
1e+SKFfdCleyoUW4pO1TMvhv/YSZMcyyYQlR4yRrrVujW76yGGpYFZVnN/MvTj7IFaUDoRzjwFpi
whEDRLOoazBN/Frmrwy2a9u6xkHZ3A8+OHF+889gs8WtfffV7dlEWgOVaktPf2cE6rWANhEMsAP0
yAdgGkaztchhDbKc6OOh/TUKjNcDXhdQPCBr/K7+Rg/ynJiTszbqEV6juBr98FmmFWovi87aieJ9
NGSMjcpTEyOwSNCzz6QRFg9dWP84DsVKJvB4B2o4a0t+8Gh+U89qVjw1ECT+NJoHvs/Rn/AaSHCC
VcKcD+bBc+J03kUiescplRtc9DngMy8N0Y8l4JtE7sFq7szeHB4KK6ZKH8OYLSED86QAjFKWu5K5
bpJk/3qgcgbJXQVvZemREAQS06xYJXmwnX2St8+ReiXjcSP94Kj774Y5RciIFuNsElLppZ/g6tkr
pawjP4HJPEWkcAclnerMQWvQp3edZl1T8phE0basMCvn6mx205dH1lnmVaDkOzZyD4FlXkY9bM1O
PRgpPhWURhFfGD/nFuj20azlHUz8Sk8r3VtP09SfXG+AJ/0FI2ttLiIN1tWz8L6cqLgnKHhXYX/v
SREYkNiuJbkSRx1bxa5GNUe+aPvd6PqP8hcvn036So9zbNMlUCl1rMvjWLssQkEv+UFXn0Z8m4+9
hZTE0YDImB4hdQAj3lTudPTaPL3Wbl1hFVaor3KSSqPHbAaEC7i/rZjLEj/gEhPbLZiOkWOlxZ/i
0lrGZnA1yxC3rxL/ipntVgbFo4GBAs4Kd9F0tRGXocliicpHej/St/iXahHXf3LmmMWuAC3TvLvD
uqsv7Xyx2kVoQrsg9ykx5xl6pBUAvT7debmxgVm6Svsb8P6Ynblgb1K/zN5B6nfbP9SKgIVCbfym
XIfqSwGmT42tAJU9kvnkRXuwkmsrKzahhgQQrJEID5h+yfLpvEd/eOrQI+hP/JdsRdjv3FXDK/ZT
Ro1Ju4WEVnVn4FW2Aua+n1m8LSEZC+WfZwhp617gBmBJGpc3e2JVih51yUO4FP2O9hx3b4b+o4ze
IrjXoYvy+jrqjd9BPIPSM4NUgNyjctyxCDaTC+VhTmdvy/NUfSW4qOIwoLH8Z4CZJDqAwc9fhGuo
74tVipLOtZMHhpi8svT3HKMeG72Ax9eO0lXasBA3uBha3l2jveQI/Fy8hQm/M8EQAPwE3RrjXQCb
Xz1bLHII23u7gUusDnXA5wFn+jO2j63xxk6e8C8jPNlPWETX7KmZtJOyypJ+JbxdAdvUieH/Yv+L
Dgp4ObSb5G1y3f3YIDm7E598PVZN1LG/UUgradZQvZ9GZuAOVybLPHoqlTwsa/66fq3ICIjZQbNP
VITzKqpBYjFAurNVO+TlJnHQIVGd0GLjY+G26ZcR86pEz2sWr9CbLd4Fwsn85iOOjzzGXbtjRkLG
meyPY79F3XPXsCuL7wwqo7L6Wz5bfarKe2kt2CxVfZTpwW4fNTyQDqNGwixrVY8sQqqVV577/DG2
xhVqK+uvYXQL5EDYD8RZmN33OKPuuOjhKQNiK3YyMski29FS3Fm/Hu26y/jX8vaq2fYodtJln4MY
Obt45RVHWwA6kOY1hvBaEm2h+dFvGcqFNjkuG3lsqghlS/lat9ep/qsybCPjX0W+gU8bETDZIUSs
4SvMqkObXujBGgwIYYDEAGg+kMuyvHOYtNDdIDApTuk0XC2Iiyoxji4tAF4YrkFsCCefv2i+1fmp
DBCN0iCACar5d0Ai8HAGu2/Y5mfn2vjQDF41hkdjUwUHozs07U+XP8z6OtsnjB4IQXkrImq1K1gn
ghMKpmtGvbYmzuAQyugMHTF/FkRNAPVgVcicCIuPB8biCxuDjl+pf5eJ97wfnE0SrUeFtHs/t7sx
on7p0WHfDZV5hx2FfhRl+26RYLHfyF3uBp6+MmGCjFBRrIVman+F9mDDKe+/wvTmeqfCEjgTnX25
wDGcEr9Lt/HZUepLn34Yeb6bF/y+1d0RyYEqRuj/DaxLAC99dmGcK4hPdXBulsePyYm7ttQ/23xK
1NUcP3BDFnhT0RyAXdtxqBPnkcVfWb2v7RcmgJKDZHR4loABZI/8t7Xr4XRRSBpp1zBxZGczgQXb
3BchSetrkwVSRU/s9v420OhONhZaUuNL9uGtELtO8gMw800OKGuqDvx1rJjukukysX6i6droGLlc
Dxi9uuGsXdcmXguHdVFCqpRHWuNOjh8wR7agAVY+PrdIUsC4dI6PjXxSySYKdim4hVk82eOhZ74x
L5ls+iVED9vODffn3jWW9cYHF2+cfcX+th4hCVav2nlVSLmM5yJbuBG4GVaFX93VkUvT+w33LOm3
KYhPtz253DELu4wAWZQN9h6WB0k1wtgISGACHASd4pQAVIHE7+9bdUnEW8LkQECRyfILCzC0JEdj
hlpqPnRcyGNHppWz7tsfwKBOexrjM6vqTKFH2nQDUveENcyq5QktnmIU1lyPIvhtxvt4+tX2F3DU
GhWuYqaSjfe5ug6DQEO7TxfP63isJ7B68WXsmqeouq+GeUV22y5LweZDXQzPbfIWxb8B7oUx/Yh4
rTi2erASZnXfiR1YgT5+QbnjPKTykTybgH85uJ9AbS2chBGfT2O/2dY/k0pmXgf2Ow2rY289cTLH
BxiSqAuKcTvluGEeB7R/A8cRrxghllP2JiIGg2S8jY9eSU3LJ5Idapoo8kNyDavmrVkuDGa8TEHv
Mp5vFW6p8Q6SUKF4XyHGmS718GIxeJffBlasuCOh9Abr/s5uFkxBDpqhCp4i/VhOW9nt4xBEHaRg
+10T1MQqvBFoOpGLyyN+lqK5b9D6GaD+wI527T7HhFzMAcf6MbZOrfxpjE/POPQEX6Qk2UmHHcvG
+tR4YEx0jPpgJb8WwJiueDL062zY+JxA1EguD3wtbFlL3gqHiMy4PWiSYA0jeMsmYjXAYqbz3nMB
RDOOpXSOo7XlvKYK4sCx8fVmsF9zQyAjO5Tue6sfK1JJzPcSMU1IM94Qs4b6rCc0Z1rID/cjckd8
8aUgq+Uqk2xtw7F0w6PBywsViNZsbXPB5N0lFKifGGtxtBRbETQ7XYKs54lLrouIgsdTRDYWhP1C
jeogNjLww4heDYiXcTWANC6ONR24iD8IUlP50QO9mabXNHipLPRa5ovolwEVc9o4IFzlyQTmwMIc
UsGejREH76c0c7BZNnr9c5M8j8W7F7x2DQugvc36zecgkwP37vApmZkXQPYxcdDtVBSVZzevkBp1
a+Lftq3frJAdcjLAr5zuu6ln71Lt2oy959YMooO2p+3EjDakXne7d8Vz2Ix74Oy7WRe7obw4DjZh
++KXcq8NcN/2vnWQ6ICVT/eO976Q9VM4dSjFGu/dypINQsWVRveK73YmNtFXbCe7H8u/SMwuCNEZ
L6GPx8zL/YcXqgFvAPCs829G9NUKvFlYLoME1saI17cBRYjHepE9ucOrB7FpiL29UPVVWfFnSDaO
XwsensVShooJxYCFONz3iTti6xsqhRNe3OkuOLPPJMhiPBq1cWt7RuIBvo18cWYkbnKAcLGLyZiz
EjTE4FBg736gzaX1KyCBmiUgWxVKzm65lmwxTALfY66efMg3jbvYzwi5Gl2zOqtGCTiUIcqVIHtG
CQJyF+xTYYpV4gX7dhESlXF8Q53MhhRVh53gdQ283QSRAYe5PpkS/Ny4EA4MVsOrOrR3MvR2uR8S
XRamfyi5rpXiAfLbPDp0sn6eakRtAfPfx07q8CBiCMBTFBBdX43F2ki66i1ta6xZExx2ZKwTtVbQ
Jd9jgLEEyRQolim4HwLvMNrVQjqcsVJL3gDb4Y2uSIrQco7hvnfyEJXGo+dF2T4suvrYecjTJl0i
GZXmWdXum29ZI3AiHrmhqBioRa7FKQ6pHLaAvvj8uXfZ4L4Risw60RucrTvK8BVBAysEuwWWOrJ9
hXXItMY7zgX8fhSR1HPzeAkMrDlFZdN9m+JxUE53Mo2oXnkOQVPegGHeFdaFkS791HzOcTUEdkO1
MUynhEIvLwS2GP/BDhgbxpRWK9HgnGaFuK8wDbep+WXb+CU77g8kAnSo1cpshLsualYyij1H4fDK
iqQbGNnDEenA+7nEpAAUyNR0LH2AnJP88Q0U6WAxuWZbXOG6tnejkPYegcl+TJYQovQopQdyKBgx
UTj8e+qiv4x29pYwOMHV6x9mmp0JKf5k1Wzr8IBNC9+Qq1azC1c+iMmmW1ILMtZRFTxG03VJrCCB
ACuUjz1lAg8fxuk/dLfk/5LX2smrIHPTSGEuJy2wspI8tQnpuOwYnqiPxPGvPSq/GLPBWvf9rq28
v3LOfqKaTQh/G7ubEc6JNr7GGCOfwzqgbM2vtl2M4MavSKO/2DZelAR8ElDa28Y5J+GrQxWgRQPa
Tp1TJzm0Md+4UVwKP15XY0zuJGfcbB9aCvvc8V+R6SByDMozmyzBLh3vTlsc8BZue4+23I/2KSDg
JMU5TQab42rsm/poe3pnm+ZrMaCKROiDzCxZpw0IxxarxOziInHLC80x7Dc3fSoassqz9jnR9Es6
gKYCW9DQNDDiMw+NFgiKhe+8DT2bbGDLg0sgdr0/DeYf9JkRK4bUpRy+TTtx3K8oQ4D6a/Vd3bFF
A/Jvm2Rg5SYRjwPWBZidtpFnLB5K1ZcUXcpVZSa2UeMobpLWqGeASlzPLGFju8pZZekAaBLDDCJV
SEb0KB9x9UVxZYiHWPkS/G9bhEAKV3ZZBg5JkhqGBvep11SoXkmWbxhncaWpnOHXXCxy60bwtd2B
tmsIN8YY2zgsL2e20N9TQqPzz0RjSVyDN2tBVJRj9GH/HvL/XUYDgRV13rXuvQIqV5HmbKdQ+YYd
RYNRTJX/EYcukgWGYF5cP9Dr9hBDla8zzgYP3NSy0un4qpx15hgtDT8YUZqGlg0EM5F5thgHMVUS
3CuqZxV5GrKiL/N17RVyoPSIKPTP2ibkGyib19vVSrsReRRDHDhHmQ1pwS00sJFYa98uoM7hlYtJ
J0ZGW9KSZggX808dMFCeVqUZK8ZjGUKl8DuUbB+KDbY5h8l9QqowN1PRJXnnraN8DDWxQzJEiAvW
IyIWQMXhLGskgf1g7wFMKvoBL6xI0lh5Pvu/ggcPISf0hDYA+VpNo/o318ISnzbKKuA6Pk837X0j
EOCClatjqchMlXoIXztAJ/5zVPpRBf0xdJmvze6IMI2AZUNSXDm5crt/8PkVgRu6Ez3k7KL1M3As
ZVlZt1Y1DfNgM6vz4SVrkSahi4st/PodgvzfIAMgSpKnjlvxF1miHgEV92nXvVlMn8TO4rmajUXD
WAPs8vusFOkGBOhEImPjZB2NvDMWpv89p67oUmoOS8GbLYywNK1jHpp+8S8vB9N31mbvUSU4fj2K
jEWNaJjkmjzk7iLpNyri2hzLKv1z1g2t/4zqPvJQjbaz6we7eMrywGZw0kqI3tLxVQCqN7Cn8WHg
lkPhXLZcZ0Nih+M2r2NBBD3rs1EyYRw8bQ/PQ+SyzbqL5eiH722fJpjr/LaZkt/E81Nsp5q7tftx
UU9iKuP0aA9T/x9p57EsN7Kk6Vdpu+uGDbRom55FAkhxJI+g3MAOySK01nj6+cBe3EwcWKKLtbiq
qi49IxDCw/0XwjjzVmurkmig1T7ZoWsEUDeCHmN7mpEG3EiqhHLXxTXQDDqjoXxsMqjj/Y0hCzmO
WWMQGXSOW0EPEVtMUV6JZZTiFUvBA0asZUnYt1aRD580qBvQZiM1ivXGBTyaU22Nu1qnGys1Ht0m
eRymuALznSVeh8aQ33RApGu6MYAQ9UIKXH5bZR7lcirpqzS6oNxqEpqBxyHyPb6yWfqgqFDfabOK
9yjsnpyMsWmqDvm8CsA9DSBDtsZPqVn7tXCb1W2UDW4t9L5Z34uKlqS60wZ+VcPJSZRZ+9MbE7V4
68zWn0JUnepS/Srzo8GzSqKYihSH0RGMVYfN5lMDAUHQdKYrh1Uov9Sy5yXIr0qxWiRPVl2IteYK
cADaXxKF/TZ9kXAjDPK/Rh0uN9YbspfSJw3EMKOc0AShmbypnhpL934cqCUl3lzLAIH1JVRnhG6k
XIXPPwpGas22vbXefvLiPpbHQ1z1sjWACSkDIMZkDF1z11deB56aFY0QQjTI4OHZR9G0B7OAOZ8p
8yVfB6XLedNCM2PoBihbWod+7bMW0jDyyy8AgtSM5AwsYHfvAXQBatbEe1RdjFdf1HBDGlTank+B
GOBZMU5GhsB+JyOIzCEKSMkarTnHDFoKgADF0tusNQG4g6gzu79kNdGw9TQwlh0+j/VQYMprNaPM
K6mdykr6xbb2p3tGyIKIJj8OnxB0zNU7RZPmsgFCI9zgkRhN8SFIQkm504aKe73kHIdSGOk8iMqG
R5ZLgdGM7gXVnEuBVWUJdx1N2OmEmnGDcCH/5/FlasLkmQ8dRrehVWndd0OSh+kk5mGCGFcgwU1C
1Fz3nkYqCwbQh0bKjsrUphYaIk1mtQfVT0QE0hKBF64xpSHiikUT6BRch8gsn4EBCAgamnkmhlTD
pqrsjmAgrQYZ2giOEKx4Oh2f6iaroZAKBZIaLhVTNXDUpppMkZsEJtw3ayoon7KQFYoMsgKwm5LE
OEW/DC1Ne8hOoR9WL0CAU0qJoydgFOXLsVl+6Ws1JJ3mGwkUQyp/6qFGJp4HYMXP/D6kcQQs4ZgO
WJnDFs8npaDBKc9QOqPJyWhwbtOSiAjelCfdTYwQjSdh39pRIkPH2a89WvKJqA/3hkUx+4atUeg0
L7oKwi45NhA+0qtRG38IZYfhu28JnypAeuDxoqidjFtBzWJaTWacJREqSdbgA18ehhFNe+QXkGpz
/dAraYgWyP0ogjC6Kr07hCt91PzMZOLZmFtjEQYAREzfQlekxIEiHwzVqzFRVwX0WdMqbEPwIHmX
oDyU0Ao9DJJJuzvVOMv2CqZbxsGEuSF8H9g7lOF6OuWHJsMQ8E4Iclj3Sspt4Zh+CFjTzAo0Kw30
Krw7wVJpk4ui2QY/LAjhLf2XoPMOpeDL4y34q67+iGtIDI+rijNE9GAtDkCiFNnjCBG4nz+Mcaqi
siTh+Un1Ko8zWGeFHONrHTQ/FRb0vVyXufQzyOqKVKvS5JTqjaK1Yos+k5mn+1IV4X0JEaAS+nK8
w+4nC4WBD3VXm9Jt0Qs9pwZrtjxlSlmqt6U/eQVlDl9qxr88rzKwqYpKvaELYApspspr6tEdwKWl
t0EnG2xqtmYe2X3NfY0EhtT2D5zTY3QDTsJTbo3MMJpnaTAK36kbAzIr5JP2tTLzLn2LDROBscHU
QwwF6fPgc9sGOY9o0sqSh8fEJNP6bBuIfzkq5KAPAdnosRb2N4pGHrgbNNUI7sWspAnTU5Ds3Kqj
Q79XPVH8GcWKIu0qjJfVD5LnxdaTRBWVw2wq0aEziqQB358quYJV0sSBiwSTiknJIVUNAxwqP5zj
popNMGmT2IwIc/J7UcYEyGE4vRZV4dEXYX/B15MrGcH6Mcb43rQa+UegV91PzZjy5kEaO6u/68Ja
oHIsq0GJexPHtSM0Pc2P0QAah2NaJURAKvqYiniMVBBFv0mgxqY2SAaP4Oxx9wkszHZlQFY7o59g
tCaiAXZvpM457iw910BcNEoJIywvenOucurRg2qkg2YXaDjjvNnozfe4VlVc26gndM4w+pP/1Sxb
wGMCPW3pWQ7lAVCBHlvq8xRONEklCYzTY4xayqNceNHXwEhoc6tlOgK8kHF60YB3fyv1anwyPBNe
lBdMiO+OwCKRSp40riZeREiOsPYRxilzxLI9mK/f81qOE3uQ84x/H7vxJ8B1g+YwwPh4H0Gb+yrK
nvZmSQO0eprBuOHGZR9C/PA5WxANkNvvSIYx+UMaAPccKf58GWmFPqNdWP4IkwILHK3IAhhvVZgD
AoMBiPy9GrWo3oDHxE5X1QPkB4RhCNHS77UK6zNDRgkSnYOXStQnjOUaOG9oFqEHN+fZiFsKmqIm
VBRN5BKFqhdGZ+Rg4A+u+xQhGyVuaOrXVk5xkKN3dLM0QcKLJAoXmLDkLbLzK1Ge3L7nMUb5W0Jf
ADlKDQF4SA4if91E+3QMQroodR9hFK+j1AAD0RCzjqpb1bwOAnAmN02NFJynJGnCnqNXN++izhJ7
O9L8zDoFvtb8nKaqy7DjhgMGVdpQ20c/CLt4H/sI4+P/4ZPz7UgtVOjYihJFt/N5HOHRGyD/ByGQ
bEMTKVjuxy4Ry4/IGmXNvuFNFH9hYWX1Yz52eniHIkdaHU2hF6o3Pe8xLTXHug++VW0LU1VCuTv8
mfgo7O2lhkNEv+kQxoo/WEiUsVwnELKqSbbQwRmRYr00j6ibjsknC8hTzLVR6N1dQ+uoPw2emEc/
uL0SPvg0IggD0KwLSJ64kAWPTabTyUeQxcg7mEoA27sjGfU4fRhU/G2hvMjZBH9kHOnyWtwoYDRG
w08gOCMlRP+jSgORLNZAoJmFGdRHkrAu/Fl4Hi//SG3VdGaeTe2N4UUCXrk6Rgn2qGtejBZvRZks
0cRWeSzGRBsOhakmz1JljfqzqjSATH00YrxTR7tAPSadqvsfKfrPUv9ZLPnGzggrLnaESPI+PHQA
01BUbCv9c23x9HgsUEDOUC0O8vQBRChlxhBy4alKBqlg6xmUoAsk+/WXsq+M5hAC7uiP4pDFATBZ
P4XI5c9Hx9TmGSJgkzHbCyRDnFt2Uim95xZcFcFnAzSdBfFNTelzxoJVtB9b3/QRga64QrgQCx+a
daMqNAf/0wtDaIkFKEc4Tg7nFp3RH6XxotazzmJr89AiizH50bCWYkhI1ZwjawAbgoQ+f9NQCa9K
Xoa0lMV8uLUyih5T/KlkO7WgnZIAdBloAUsd7H/9x//5f//3x/Bf/l/5hzwZ/Tz7j6xNP0Boaer/
/pek/Os/iv/5y6ef//0vHdCcoiuGLPFf2FuqKvL3f7w9h5k//9P/mea1ZDTQmxz10JywfPuehHtA
HC6agjsMhlD1FXfXQ8qrIdH+1XVwTLJizn//LGQXt5oXVnMt7QkjEid+Alm45yD77J1Qoj/ld19l
hAR2MC5tyY2x3MJlaLafv/4zzJWBa5YsmqKhaaK1/BVRlLM3SyWBqw6AJzmpBd9I+6x4nwMMXbRv
16NJ0ko43TRl0xRlWZOtxaA1MW7VBBVYBxAbEi/udAtt6gU6pB075efrwayNWOrlBKuJiC4YoFq+
qX+sD+ZJO6h72hjH62G0lTCGqKksIksi6zcuw1CNKypFpaBD6nYPeeYjKMa9Xg/O9TDzr12uUNMQ
FSrYisYMypdh6GZylhh5RUVPPFJeOzWSdv/PQiw+TiEHFcJDJB5+1Ih3pBnGsbNMaWMga/NlIsKg
iLpoGZKxjALmib8MotZHbyFP4mcBxKoPMu76YNYW9nmYxdc3Cr0VRp1cisLld9YdkGDBHXrvDaFD
Gzqd771eD6ivfCAe9BysikHeZsxL/2w/534GblYHu9MlhW1W8GKq7y0QNk69jT0rra1sS6XsxmtB
V7EZugxlDgPlWM3DOw814psUaMKuKBz/26yu4Yp7EjxW+a/6g35EU893oq347+dW0xR0IVVdNPmC
4mJuTTxKIGAVqQMz36HbDtuun3aR09GAeUtP5p4qZOlM9nx6mrUtehs/YB7f5V64jD8vsbOptkiJ
5KaXBifyqAgVg60kSNjg+Qu2iqrX9e/6br1qMuuItEmTdNmQjXkyzoJV/lBEOBsrtieOofAaDgak
9IpXXPG9x2Nk/Ot6uHnuLsZGOFM2FF1WFREtnsW3jaI6pmFIuHpu9hY/S23jvHp/1y0iLAakVEWq
eC0RtMfsZN6kR/+Jvi/c0R3Otv+b5TLv6GtDmpfz2QyC3JeBXKB1Xzk0TZ7Co3Q0HVpS4050QEI5
W8tjYwqlxWUexb6Q6zoDRLQHvdueXPz2+kd6f4/Nc6gaPPD4VJIpLVag4KEaz92t2OJNeNS+I0G1
Q7d7HzvWB8O5Hmtt/Z2Hms+ds9nrqRTyFCJUX+DS8lpj6Wq2H67HWJ2xs+EsFp2qFI0oWsRoeLp3
1gsqF9cDSO+OjMWELRYdSIKqLcZ5FDYPzbtiX93BkT8gtO2Wd5KtHSQ7OuLt/HVrMfz+FJerj32k
WBzNKhenpC3GFnWjjM7FwNic1gV1hwuqA13I7vfKDcrnbuL2x+CwMdx3eY52GXQxXB+WUsWrQrGT
O+9Q7IdjeAcCaQcKzmk3zqeVqVVEhTTSID1glMpie40RDx9h5virT6Ituoj96PR2nhEGdK1nOoog
1GK0ZO3iGafsU/55Y6jvvyzhTQrlqqbJoq7Nu/9sfapK2ZhDR/juR+8iUntDHnuMXuYtgWqASyVW
skEpfvYd5XQ9tLw2y+eh52V9FlpDxq0d2jn0vncRPHSRFP6q23xfO7TD3avgVi5CJKSadnaDhMXG
NfR+ZzJySzQUUZM1S3x3CBiarOBAAEGoT7QvPk4ewK+r1g6zPnj+k6FaqgTfyLLm7OlyqKNm6aFC
3dEeb1IIAjZQSVCdLnqZ98jHn1AO20UAH21oirt0D6Fw89Z/l9+wpDVJndMOU0WIcfELVDWJu6Zo
4SLWYIRMSsUFylLo6wT5xopemVeNFplsiIapU2FZ7FgdUeFBjCUWtAfN5VsAvMsfxr//8S6CLHao
F+cyqEQ+Xqq+VuVnIFomtdLrX02af+ni7LkIstiaRhJmk9jNI6H5e8D1w0XiNrero/BReMNCXN43
tsj2mM1stY17Q5KvB1cW1yCdW7FKG4Kj9+KqduIIz82uca0Dwk77fONGXFkd5yNVFtkv0jhTrEMW
ndU706S4HeUeqBp+CGWxMa73d5VCJMMQdQj3PFsXkYY8UEZt3glKfGdlVAzyj9e/2loAWdFUjZKA
ZrCvL7da0gqQKMCdoN0DJxBJbr/4cj3C2gI/jzB/ubNzC6iBbCUKEbC8iykgh3eTufE95HlpLZYe
6SrWEJZuUtfQF5soN0rLoqGDX80BHt6N8Bge82dhn53KB9bhU+DEdu1AfLOBy5xKJ36dPWXs5gHp
DhuGt7N1T6yMWZctUbb4aorOs+FyzMjr1lJTNwhFD3D4TGi+iKLLyevfnllD0nRJ5/oFrbHMniWK
XZaIoYUtgfmU/PJQYBEZ4GtwPczK5EL10VUuXEXmAlhMrozBDKDJHgIM5aL6EB+UQ3D8g9KCplyE
WZxRmt4F9Gwp2He59U0q288gOWwIuBtH4cqL4DLO4phqugGZ0TmOfm/g0+B4BzTISFlE1a3vQMoc
osP1+Vs5LRgYORmobg2a0SKnrUXKTFLcaWBBXoL2iLKHLRm3EmfG9Thru+Ai0OJDoYGgY2TOhwo/
RQf5EBxat7sTjqOt7K19+GB9yUhWBBcXZMlpduqjt6t2OAA/dC50sqPvJBtTvXK2QEWDEcnJBUxS
X3zR0U+UBkTBLDHc7jDIpB/7a2PI8z282PgXIRYfsxYDfRITjMSGH9IeEdMfTeDIdmC3f3kYZNt4
Dh4KN3grkWt3YofTet8fC8faKL9IayNVYVhSq5dkk614ud9zr0P9qsY8WD7UN9Zj9CE9Jg4K/0gA
OcKBD7Lfeii9r6iyXc5DLo4YVQMMZRrAVfWn8i14RXT3UH/0b1M3v9f2pIV7wf7Rf0ke8g89cig2
yOqbP1nY5z9hcbIXXRP7qs5PSKraaf3m2WiUpwhLYLtWAUdf/9QrR6qhaiYvK4MzTVwWrSs1M8Io
Qq8a9qDuI4CVHukH7a8H+V1YXK4nqlqE0AwST20xq63aWEox8CERxoMtcwNewskP3gfvFXe63kGl
8KWxP8PYJc+3btK98FV9vv4TVpfS2S9YTGo5KcM4wSdGdYIqF0ISRfr9eoS1mZxvDdGwZIWkfjHG
qTPMIugEzVawiq8afSe0Fd25l78fRRe5lcmg14oGfghYxWMcmRfjECUAsn0Ku439vzZZugxKTFJl
XRaVxWQZwEc0UfN1W7HeZPOvuNsoFfyunizXg64g/8C/eHwtXyJFLKadUqEtN97oN+29d/oBxe+D
fDRO12drvgOuxZkHepYkxRCW8duNGQjtXVAzjtWpJ3l2CQitT38/lCErtD90i6RPmY/Us1A16sxS
XwSzL2Y07IsRobZaa4AvDPHgdEabbB2O87WzHNt5wMXYRKGOQZwh0xidJmiL/j3cO7DhO8tFDXZf
PWNk7ad75CwdELwbV9BqbEVBc0KXeM8tc5cEKP3U+PNgEZkRo6cMDncOAxhsKsp7Gy2FtY1lnAVb
3HdVIFl+lTPQurGeJnE6mLIeUr/KNmZ0LQ61Hb6fRSni3eN09LDMqYVBtkXBckPEAQWju4Fo7Fxf
KGt5n0mnx1IMTTI0c7G5rKqOUOfrYTG0QX2rpAG07sAvYHvnKCK1+KFaAaorHXKxT8iLyht7b21v
w/ExLJ2iI52gRTajVvGoDZMs2YOYHgcZIoWQHa6PcG3XnYdYfLBIK8GvFoQImgDni0Dow8cOYNod
vIfkDv2F8cf1gCtfzhRNDhKNzhYUycXRazVIVskBAsfYApbtPfBncavruBqCOg3JCBUUY1kP9nPs
LUCqYfzXFeU+Bzpwo8RW6MrgHTc218oX+p3u0E4WaShri+mDkDLBWhBkrDoRn62NndJ//fvzxXOO
t4esUpNdDkYRtCQAuYxaHVrFk1Ds1TI8jGN8cz3M/EMXJ9ScUki8tRXKMNrihBqGLO2MiYF4Jn5l
YJz17iX5bgKHAPoKC+kPVsHcfecLybqkyPOyPDuBA/IWlfa0bE9ZvuvGyfbij5K11exe+zoyrbm5
fqCY3MSXUVLNq6UhYlAtZme9+TExNjboWsEHjDvdIoVnjSlai2njLIhz8PYyKLgdnLiv/SfgRq5/
n3/pwBKke3Vf35Ex7bea0GvFnovA8x44m8CSMzhSUwLr94B0HWmXOMYDN3PxAN9z44xYy+1J62UE
Myz6Yrq2CJZnoGMjTKB4/uI/Zg93isMgP04PwIpuFBdB8tfrq3HlziLg/NY2ASso1uKQEHDKABNY
co3EuGJVg/eiVN64K/OBvouGxrGKSPH1kCsHIZm1yCB1WSHxXbxfMrFi7BYhU2Tox0BHaAwWRdI7
Fobr/yzUYnRx2cVh6FcoVqsYzL5KLcYo4ZvihxtxVrpW5O9YtFHWpF3AAr1cJINWxaCiQVjrfe5O
YO7AVo4yuiKG8mCh42tV0z2w8H0hIhRYCBvh145hoDWypYOvmWtTl9GxHu4w8+2JPusDdiY2jaMr
4QJzfTZX7mheKr+RPFyS8u+SwNlO0DDHCvsWIXr1YN78T21mhn1srY/1yfx3nOUC0bNUh6bzO471
Ze5kNTs4vD8Ru7WDjSxq9VjRKIbzRuGEpKJ3OXVyluh+ZdWS7d3HD6CUXVQVjsmtdECf3wlcPJ13
uGc7m0CD1U1wFnfxyWoriylWQt8cb5p9dif/wlIqvkEJ7gXdkwN5PzS1XfyobR2ja3F1cW4AAOpj
ycqX4239VNJaTElskYJN9mrt4ZV+9j/+SE94HrogPx8RQ9lIIVdPNSAplHwtOoX0dS+DJgaKvOmU
0ozcQfjEWGzf8U3BW9topTC/1mmzN7l2IemGauoKxwzvtUXIZsikMEoVep8n9QZveNu49d3U7mzs
Sx5EJ7n5o3uCTqHMGDncEFG7HGTd5UiaFzpjOmE+sZeOaJ2/zEiNyMVUZiMbWtvx58EWy0f1q1So
O9jFbfI56cOdEt43/cbVMP/gZaJCwqrrmiRRrFcXh6en97EOY03Gx6jfl0A3jRRVv7t4BHVaKXYY
b8Rb3YvnARdrE+fLlIqEJ/3uZDcnOIkuMj82BfVDA1bP27WPIAbv/+DZZp6HXSwV+KuwFWE/2ziW
o2V2EoQCPRXPLrFLqbfSsZV1yR4wyMd1xZQsY3HB01IdRjREUA3XKZCWxd43v14/pdemkY4xzz3o
axKp32I8QZUhWo2DLVLlu8Jp7ngBHyQnetQd4x6JjDvpRnTmCqz+8CeBLdJzrm+FPbd4RCWjWA99
zNhm8BJ7bsdZ+r3YY0L2VX6FiuakgKhtSGzj1s20NqtcvwbQEY0q0zvYVCmUOGIXkHERw821D2r7
+frYVo5Nji9krMihKcws73fZs2qzE0AdTFX0itg1Y5CrB2zBEAiGnbBx0a4AD3iByBxehsQqeXd6
IR8spg3YC4BE0l52/TfjB2aelNOVQ3KLAcDkYnhnly/bmIf3M0lkVg/Ys7n9bi3WZ1FXGYr9GuQe
c2ZGjekntf77jwWq13SsVFYJpPFlutIEcKADMk8wMVJ8TAq5wggb3vD1Tya9/2aEmfmPBkU7PKgW
+2ASB9nvB8Ioj8Gh+ZGdVBcnXn/X3PTRDr037YDP4EH5qrxeD/w+TSIuua1sydQ9ATBcXgTACuG2
VLBMpQKmvS++FgFmmL3yAMfgDpKCnZjI1TSxeLoed+XTXcSd5+MsPVP1Krd8Sso2xve7yPvQmhsv
1/WBgavWkO4zefFfBkgsOAFhh2qImuuHRE9+AG+G4wMTjLrXQSi0lwkmABKK3cazaKX/wJTquslL
FTgIBY3LyGrf6XkbMbRuD6fBaY+tbSX2+Gk4lQe+qPatdayb6A0K4t6V9yRO++NWD2RtducimAx6
glLHMlH0qsAr+xHBaOS70G1BprTfOD/f3+kATunnGNRRfoPlLwdpJpImS4nKttBhA2H+UuJKrQg/
/vYq0eFbcoZZBnWb5SHdjMJkJmJKn6ydWdEI0SUbEVbGcRFhkQiJXYKkRpHALFDxz4RxMAwnvZI3
zsj1KNxytJ2wWRMXu7uXEClstJh+tDFgtzygv13vsnbjfbAChKKlALWNwokivs8jLQC5QxzH+JSn
4a8UQYVJeJvpVOPYOqX8szG+9TKQ3Nh0euTGsg5zswhKNbgoaZauQsKpAs1aWTeSJyIxiJ0xol3X
v+jKhc9vpPGpiiBpKbMv7t2qQmZeMxDcndNr40V4hATyGfVhG0Hwh+Chd+YsO7vfjPs+QdR0dUYD
UPgRqVos4goj1gm1Qh9hpgHkN90Hqgh26FKv1Xb1fm5gVXZxrz4395upxvvdeBl6scYoBSsKX1+3
YTvQvtiVT/XH4DevBLnixi6+ZfZWmrgVcnEGTW2MZjycehYcLCYlhqPtbeyc9zfWxaiWD19uzKSC
mq3bTfxRptSuGCytrj34xrSxezYGs2zLdR39g8BD9qOKktmu59QW4QYj5f0GvRzMIpsf8NI0xoLB
VMUrBzsm7Y/66G2MY+WSv4yyOAbGioVp6POUOREabTZ+kN8jhA6+h4f0hMKltpM++tL/YvWvzaDO
TURPk3NUXkIUa/rG8C3RTw0FfDS/Q2jbGNq8ey6fX3PiQqZO7daAWb/YXVI1YmRZJWg9RL1dJw+j
9qFQUNhFsiWWlI1gK6O5CLbYT/GQBcIQEaz0BwePMjcRfm2cUvOXWI5Hp0IlwW2gT/+76nOWnnSh
mqkdxWNed+Zh7sqlf6EVtUtfM3e8rfamez3eyl4CyQaXgiIqyZi6GNGAeH5itappT7HgatrHWDIO
s7zcH3BGUFOaMXMz7YoW1rJ3hPa0r/QpohyNI9rqvfqkPvf2nG2i0IRIigsOG4ukZOfb7QsKKc71
ca5ss4voi3GWSAlV2DAQXYuOg48iJG6cU7CVXK6txvNBLk6/FP02pYsYZCx/7cRXTfyg+0fTxEDT
2liKK4+fi/nUFvXhxtC8qYKfY1fAIhBFdHt3gDkYONkx+oT4zVF4ytzsgK/06/WpXEFrEVkCbmxq
kOgA+F1mYGWaVeIkj8zlXj8MDqIjbnfUTxC6D+pdcRA26mKrn+7f4azFQEvVKKxOIlwL2LePfpmj
4mjoHW+ManUnzG2TOYfmP+e9f7bx6qSUFT/m02kvOCU9IN53n9ryq/E01/sC1zg5wmb9TZ5/+3K3
Q9giP4PbIxnG4vTCoEYEps/YxEOOpJjgxs8wquzSPnW33U34WjyEHyy33zef2pN83Cohrw0ZCBxd
PNITqrqL6EopDe2YSujIjg/hbL4aooT7Jjcb1dS17JDKGBNLe5WU2lxM7YSRV6+NomFjFdK7OqU/
81A4mjNAO+V/SbtoHx5QXDBQAtqVP0G+vEgbv2GluEpdlYuCI44SiLykLzZaCKpiVq3r7d6NvvIi
+82KgPjhfcEhbf7E8ffrS2rlPabNNFNTQVxKUsm/L5dUEjZNO2RknEhUSADA6o/YTdnNSTrqUDEe
9dfWae+0+95RbOOtOHhkptlHLL+u/4x5di/XGItLpVMrU5rR3tXSOmroogJbz45T3UOtIDcOEv5W
G/vn/S6doxjA7UiuqV0vvrHc9YiK5gQw8x9S9qXVBOQj9I3banUovG9FELycPEvoyKhC9kbvi6Jj
Dc1x6jFrn47XZ2t1HGchFheFIQZaylLFqriNPsQDHuhlpQIa1hG6vR5pazCLYzTv0HkfDCL5CAML
AVAAE32gPwkCD+Q32IeaxKI6jWKa0UuJ5dnJiOSs7mR14vzBMM4iyJeLXMu9NFMEvskwtYg3JOJX
WMIbo3h/ULG4ZnoRxG365ktMWYben4pZJR8lp0WvjA02rxWSa42G5q80CVuzthVvsXHTKR88L1I8
W2kRijMDC6bp2EFyDb27ZERY/foUrq05sgYqhmBEKHkv1lwlRT2KMawEBWtWs8/f9B46afb3axpU
Zal9yQYQeEQsFsd9KqSyPMgBcu5qDuQqjl6VMTpdH8r7BIgYwBuoySoqJ/08s2e3aCpg/SRMSIug
SYokKYrXOdJ3Jrqpqa1gX3k92toWOo+2GBGyp5LUe0TDEgMhuHJv5sHX6yHWlsJ5iMW3CUuQIZ7o
C/ZYIsivR3sF+oCofpr6p+uBtsayOA4Ev1ECNSdQGMCqzlLrSQjVjdrZRoxlzpj6lakOJTE8ObhX
s1rBINCQ/+BAOJuxJV53BD2BSilBMj5KLPU4gIhv/2iutMWZI3Pdab3FdzfE6FnAiSRvlY0jZ3VP
0viF7MapIy0hmQG+3ClCkYJdVfkX7PMcoS7eSiw0ro9kK8z8xc72S1vV+K1rIWFG5RsSOT8QWftO
7XNjwta35b9HM/+MszBa0SBNpjMaNUI1DbulR0nJHwxBujHU4D4q/mRf6rxgDSg3vPgWozKmCI1R
K8X2OPYSl5YT1IZuajcoRmtzRx0PLAcJlkaky0EFPiKPgYbyNlFu8/RziKw++m4btc2NKMtqUzah
FU3jRMChxNuhx4lUMxUUNd5YCPM5sszSACAaoKbh3dOiuxyMhkmFio4HXwj1ewcBNvWT2SUPEhLr
dlvFuTu2Y2N7UxG411fgb2jbu8gWnCSwOTMsZpEiAKs0qLz6vhN+0n5ghj6/JnsbJR+cb2xph428
LQGsQn76w4DZozs6IQSOwbV+bfNyVt6WXINnP2axs2Nz1LtpRGO+M07lr/YTkGA3P4TcHc+9g5Kn
u4klm//Ea8Nf3PVDUKpk6QzfeMHucRZqSQ/6Xf/FugHmsf/H4RZbY+TS1NqKAfZ2+FA+oLdzq7/+
yIHR4CG0sXTnP+va0Ba7PlbkcVZjpIdt9h9AndxHo3N98azcjrKISgSNrhmotizv0eYV+jFL4SnN
grqR9yL2xgckspGV39gfK/UO2AQQgHnFEMxaQvAmq5gKr8THRMkeM+OIuKLdPWqfzZP6iPk0Pnj3
wYMZ7NI7NXCbTZGd9YH+O/pyXQpZFEloVzqTzEO904M7P9NwgLa+TYm3cUuvnDgy1RWsjg0JPLK4
+GxqPKSN3niCTflIQgReUV7VzZR65VHOfJ5FmUd8diXEZQB8WCbK/CDGEwjVnafmpXgJ9s3u7g5F
WSA5CGvtPLc9zhivLXrF+gc9+wGL5K22ONijih+AH5RTvWKp6n1Kb4Jo3w92fV8dx72I7P0RhyFs
rQJ3q/K5UhO/nIDFidtA4o1wxuNJvsebqqAA42qfUzumJNB3OyPZebda6zSxE9xsVSNXNiZzb9Io
nfke6BZczr1moo/aVCZfGNUe/KyAg6Npe31r/t57i90P/QaopcXdiNrRYn7HuDcrxFT5wDfWS/Tq
+8C7SttypUP01nwCl7srDlsDWymzMKlnQReTmnfWJBciQf03+df4VgNO0p38jroujqy2ehQ2MV6/
AefXxrlIA1AqRDquIKR4M7qBHd6op3Gv78XbzbN7/pMuI3HKUSA0zN/tEmsRKTMRsu8MRO1rtzpN
cJc/C0AhYQZ5DkaPh9yZfYs/JofGHuGJ7bfQeu/PhfPwIE8uV01aBjqIEMK3JS4y1LDNGK86Pdw4
07fCLPKBUQjjsvGGyDF8zR770XeaPsFArEmfr6/Q1UAWUhJUjUDwLMuPOTzUqRXlyGm8j63w08DH
hQm8HuP9TmPla4hkgAogw1ki7vtkSkTEr+c5+5HN6unqlrDM+9T6MsIifygnnB9yI0JJ3yk/ja52
hwOM4/1UH5WbBAilerROGLO45fGfDWwe+NnxTUfHqwQ/pIwqZchTyP1P3ws37tyVD0RLZC5Oy+BS
37ES+ymucSrAzLpDFDgQNHeo4h0ehhvfaKUKTokU/ouicybKwOIuxxIhRT2GYZs7403vYrUMMxp4
cXkASBkcPZSarKf0FZRX74q3XrpTjd0fdMr5CZxboknpn4N5MZ0hIrFNafIVK0fa15yU/m0NBX2w
O3d6w73F2VJwWptbiATUxCm980RaLBsEGOpowODcKbVbMTyaVrALwDtdXySrQdRZ7BCGExToxR0v
KeKgJyqjaqMew428j1w0evVj0RXhl38WanHbJEUhlNi+hk4qTv3OoiiDR58nuxrC2hvL8n0uxrdC
hXCGjYFc0+dRny39osyGZhJ7moQj4FdB3CMgesRs/UWstthoK6CRy1iLGZwkPSqjpsNc76Dsx7/C
G9nOnNzmsnkUniDrg9yIDmKz28pO1s4tziv2AzmvCA79cowGM4nwtZQ7uQzdQ+iRva6Gp+ufbG3f
cSQykRJkXYMj8jIIxhYjniZdyFukuPO9B8wgZbf/mOyRPrXjOwmX9nxXtjBqxlsdTR/MQjc+5Uq+
YGozOsBk68NqFBdbX5p80+vm+Y1wKNs1j7kN+hzdpughfa2gnyab0g8rvImLkEsCG5IMTa2o4fxJ
0S48znj3dh89y7vtHHflK8JOktQZQ6bMJYrLCc79UdZai5Xaxb1T5s9N8rdVOWnCnkdYHCNpjS1F
Noi5E2OGgbUcDtc0ZzbekSvkrssoi9OxHRRsEeR5yp561+B0jucpe5iRS8ImP3jl0LoY0mJVlgM0
HT1m0iRjthz7ro+Zq3tb1JLVKDOslmYvlPslSlOITCnL5sRgKr6KUWWnGd3e/q/rO2wlYdQAQ+pg
kIFCwtW5/P4AU/SxxrPOmVX6lNvmmJ7aU7zfuktWd9F5nEXWLdRjX47i/yftynbj2JHlFxVQ+/Ja
Wy9aLcmy5ZeCLdu1svb962+wD8aqZnOa43MHg8EABpRNVjKZzIyMgB3refYVH5p0417bUT7F6haz
R165m0X9VN7S/iEeU4BVAX/w+dIgYQSI61hmvgFB0a8YxN8lPuS2bqMENi3UUABaGW7N/bJHr0YU
NXgfj07l4BGF+RwQJp8bnyDLMCmQxkYibiee7EFJpfApsK0ggemCa/6J+N0q9EzuOdjaZW6DtJ70
qCpsGjCnoHvqdlJARy7WAIHzRtSd5wUPhEUMnSI4Y6WMsSwuk3GxndQv+3gMu7QzfEcvDUH+yttK
R8N9CpAW8Acas5WjVFvRLMuZP40pEBaTO0JFx1R+XD8IXCsoB0MEAbSVps1YaVsN6eMEK0UB/dz6
u1NBcxKn7roV3o7RHtp/rDA7VsmzRcDrk/laKmMEAYTdwjyRniTmCWiBQwq5ogqsGSLHuedBYMmo
B6mnnM7zbQf1v+8QOoPCGo5cvmsD0OgjQYghbu7KuL9QOThcX+IJFn/xAzRQeDh4z4CAl1ljHg8k
yxzoJHVB/AShVQ/aij7eal/ILt5BrQG1Y3fE1APUEQHzhjbYobhrQwi4CYrvnGc3+rGbH8LEtqFu
UTle0sYvboHn8vKjefiHhEp0Dji+g/wHbUvwdqMoxr4ONNLMY5c7tR8R3TPJe5tjxqoVzcbwzjbY
tDDDhWlzmGPbVpGi2CNAkvnpbOuA6EJpGwHFbQ60aqG9Xf+OHFfFkxdACeT/aPmyuGyoVGH0KMLT
SukDKVL2lrQKPIU6AusoyKkw0UFBx8A8n3tqLYMycjRiAq3yX6WUYo7+NWtXb1xE0Zi7FJCa0VsA
E/tssyeX1UJZSEKgQdG/WtBxip0yvL5b3I+jbGwwi5lJUVYy0TK/vLWPdC5S2Z2A0+ALxqDI34cR
MPFjKBIsObYDdNT5zpVmXil2DGNx171rCglLqxLMiPB8emOCzUFRP64gNQuBYVUlxzitjlCqzkT1
Fd7jBQtBeQIEwcj6WOboISH2Yo14ROi7ElrVmAyc/TIcb2hFrngCE8VhxPu2Gj3yIDq0dI9Y7wPy
iTKsY8YNgwHne1hniQLJA5TBKOhd2ee7KYQssjiZp3/nwg7G8nXKD4V5EKZYNa1R0jilUuPUGu+r
T7l1E3/G9BJY1Mogt4UPM96XA38arkoMU1AU0vnCgKGdtCgmqLs0EEqByONuBXeTq7aSKOnmLW1r
idnCsYgXPYUALCK9EsYxpBkgq4sKFkI8ZMANV1yW5q4Npxh1ASzvAilWLFAgcgpqsc19nQp8S7LX
DJWgdMWLTJiQR/SjWgIY7zzfQpWsmAuzSOWTmnZuKvKuZLEStM20g76WIHRw12SBDwOYLgx5sn38
UiWQTtDWCrmTfVvG6csKpb26lb3rEYp7L4M9BIUWSvKCE3e+KMjEpJlsQ02D4rYhj979Ho72Tv8+
Nd7qN168B1PVm+OlB+s470CvpBsgQDhg9NQTMyxx1wxEPMYwQdyNaZfz31IbUNjWIbTpS9qrPUOn
vHtfla/XF8yL+lRv4j82mHNQ5kVZ9x2EenVQYEClzVU0Kbhugr8MG5BNNPhBK80cgJXMzixZeubX
2VM8d/sIo0uoIu6uW+F5I0ggAbsCWBPhiv6KTTVpSCeoHltUeWWdvbIpPTN51zBLAGlSgY/wtmxr
if6SjSUDnDpE0yBvMWQQyKp/pfPP60uhKRcbDAHzhKsD8EehmOcGomisR6uxcz+T5qBOU09FRxvs
Rjdy/7Wd364b4/TPULHZWGM2Top0pNo2MlHtgbyOPlj1geOHZvaR4llBIwbaTmhgCvaQ0zWEVdBP
neqmFM56vsY1KsoWBU905Sp3DtOn7h50V8jTQGUG1m0QzkBGIH7rn1ToIN2I2lvcDd4YZw55ouUR
Zv2lErq0sSs5Pyz5c4ngrzu7JRLk1xy3BEMn6Epo5ovZHMZZMhnPv3lJiR9B7yvrwR5Z/lL72gV7
p3v9Q3LckkIqgfxAJUQGt/b5jmYyWWWtQCKfKstrpJHXbNYEEZ/Ti0Qhc2OD8ZVBSgq9Wdt/0oFo
PsTHfh+F45HCSiDT1Hrg3xow9O5fXxrPW5D+4r0GvQ4UwFnIY0RyVYNKLV63nnqM96Xkg0uk3htP
6GV46PJiBg7TnWiEdjeG5BovAvPcraUDBagBKthcxlkno0b2JcmFvw4u+Q6hhi/5zrkb3sbA+kQ5
YYxH0QOVEzPB+oRzif+g8ctGs8J2Wigor7VfaK8SpFMT5SHOBHVj3qrw5zExhLEBjHsyq4IAdgOW
krxzpRQypu+6IeIj4mATbBt5K7APJ4UXttGqyRBOtu2UynVglMaN76cgvaEI+jSIfKgQQhhL8WIP
OoCP3WMaCoPMZfaKIUL6ckKKYtFfcn4kWqVP/qm+Y1zuRU+gCugqvvMlP1aAB6Re8b3x6fNj6oPW
6z8L3/hc8yCaUuC4CuT7mLt1slaIZdZ4UVGGCNBzm5DoQ7Drvq+nAR/1Udvlj2VAS69Q73qYwRmR
h8gqHkeAszA9EVoCR770KuzH5gcx+0Gg90mKEYmhms+Q1e4w5nvfTp0gtl/6FbUCtgM8uijxNLPs
MbPnhhCEvKxX7mr0ncd2Ca+fSO5CHGTtqNPAc1nXXSDVtyhS1/hdDSXpscpWt5rsOzVrRbWoy/iN
xWwsMVdFiqxGNRMl98n8TYtvwAN9WMGmEPUirDr9Q+eXPkb90aAF7SSOIvLpc19tLElOdTD8+pXs
HNRE+5wW0/0sZy9Qy+i9dK0nF1ATQQjgrI4yd9LqOZ5xcNJzowZ0NNfI1hrIBb8aFZ3be2mTOVhE
djjf68wOcwuCAXKe22YmfqM+9OVrrx7q5P26S3DyGHS/bFUD3z7IwSCEd74W6FDXra6hpCcfM+IZ
qvsN9ztQK4OfPfXfl9Q10OYQy1lw7kTYRbkSjIOag+lLxt0lZ1IwmJM0Pp1Hn14VP/9G+Z4o95IE
zo0iSEMRBz7vs4HvBhWnE0aHxU1D77cE+BQZaN1/qeUiyMeXoiu8vFtDwabSH894JcqjBmB6tJcD
EMH5pvbQaNQhNV36lEBrAUqmCMku+0Jxju1nUf+D5yV4MsKWRsnd2DmrbFV1kOrkxLcnXHzFW0YA
G01E9HHcD7Y1Q+PXJn+PzVkzpgJmqJ6FnR/oAJn+Ap4uGB6g8lIeU1+vfEh5CjaTExgxv4OhDYBY
UOO4ACdInV30OoqF0WeqcFOEQL6j5axAYhytUsWrQumw1LvrVjmbCoZPXPCWjmc6ku7z1daogMXQ
f8t8GXqaq3VXqbE7LL/+3ggArwj5OAIoVDFGJIg/2umQ42JpwxTAykUx0OwmAm/kuD0lDv+PFbba
lhDI2TsLllLVa5BE2r7U0092K78ZzvR6fUEiU8zTG3j+GczH+FQgLsIp0yDIYx2iXrltk0qE7uA5
JNaFggPYXjHbxaYp1mB2yYS6AypEgGw/WRAhoiUwiPP86HxkAkAqPCefry/w8glE1X8+bDKHQAb2
IoX0LxYIxb0E5P7LYdRCO70x1Frg9zy335qiHro5b0WJYSatgalxcvwcovSZUf0LJ9+aoJ9zY2Lp
B7DUdTU8I49cx36fRhXgT4GTc3wC068a6ARpwR8lk3MjCpEb/HoJ/dE+CWbprS0WN58bt4Ns4l9/
HAdTZNCzQBcMSCrGkpo704jRHgAUlfopHiHk22q5m0YDYJHGGGRdJzDIWxoKZ3g00trXRSkvI2qX
FMBN+Xn9jjesmzZdMFpW0Ka2f31pAksnLMvmSykjAhXp0K9X29RfoNGdlaEZg0XUdvbXLfGOFdgJ
/yzq9DrZmIJCfT1lmobiRaketWrC8202Ja8eJxSZ1TR2MykebnpVsh4dyZpu9XYClrY3tMDGHGRg
Qbv505Aqq9fbtRVe/3GXagjAqFFAHracwsbY1neczA5EnnugI57NXbof8AoJzKC8nX3aswKW8iam
j5TuqxwmmNZokbukYdoLvvvlHp1+BsBySKJp+4qJcyTLG5N0wJ7STji1DF+Of2n34KtU/OZAwmJX
WW4uEs268AJqFg1xyM9izhBj+udHqTL1Fb0TYEOG1HSH9BiRxbdkrHsWNGguYg9jiAlzGBWXSL3O
KbCpyGuj2JAOZj0Ngq958dA7WQGpKtJPwKDY0suKQqC5JDLFh0Q7Aswj5OL+B75kmmydJWMwAxQs
ZbbGCDj6JOe7lhKMyc4ZPpbWqd/1RvVmBz6RAfJe2SAdUA/tVD5f99PLrJrapJP2KEZggE5nbNYm
6SdDgZBB+lq9zn53X4Yo0N0rIPs9DHg7z7vxW30nQsVeNgqp2VMoQgQ00cg9X6ppJ4MD+Tvql9o7
xO79+Ajywd61dqoPFi8RJJwGVHZnKZ8UYPyQrr5oGkMUb9Rqm4CbVXVekPT6fTs9DM5CBE9jrh0F
IzYQtKOIfsbviTYnEnGwm5L+qyi+puqjkwmmTnger29MMB4vl+o4DgMCi9GuviR/W4Xs57zDq4N5
C6TIGN3HYs6/TYn3aIeKZ+q3g1SSADc7qlVeRUgNXfa1gmRQOKtTMwsOGX/vPswyl+KarUqkzzjK
sgLBeFLInzqwiWDkxRZhoi5yIzjfdoF0AzYXRyxFU1WCZ/b0ostBZfNa45FAdFDCusqT7q6La4Zo
J89uJqRn5X6+U5EVPDdgpmQyaTD5ZrlTActpdKUSJADXB3MWiwY7uZ/ww8oFF0vVSs0ApJDfQl4o
BkG42h7L4lldfgrCB++jgcUQxBkmEL6o4J5vZdFmOAitQhFt9ictJMFAMW06oC1gN9w1L7hwPdFh
5i1uY5Od9ASVaI5bDYuDFM8nbb0BcVlRF3c6NBqvr473reiMPCAGOM8Q8T1fXN8Uib7U8JNEKb+k
pL0DxEX0aORv4IcN5gGOqDxLdgavH4rnXLKOwxztZkOYjtAwzgZATMXhVWoAawKU2vlSJj034gKS
PzQduZOKcAQZUYrKsFuinEHZTpb+iKk8DOSAAtPPjuVOEZw67mZufoF6/gt0p6+GjuAXaMrsFvld
I4uuMrqGa2tkgq9cwkmXDhag8vo6ANpIVSytowo1XRE9tmgx9N83EUSXpGloWpiqtdltm/f+70nG
EaO2H4yJhorRQ4/OhF+oi6foQX0gwbxXnozOnd5BXi3fIl/0qx/XHZ57sjbfiAmMTprMWdPhoYrB
olAr11edZIFaR36vihbI9fuNKeZsNX2eY1A7waOxrVEEaj2rWnC5iGhzL1sUzD4y56uz5kJeG3yp
HEG+uV9AwzUE6BOMoztSgp9DG+SPULNMfFBKSTvip6FIYJW/VBvjfShtQMuQOXtZ3IFLOkaMbBPM
5WR6+oDE4cZp4391wj7sMCcsG6J47qMOS22/R3ROJdP9f+EfKL06KsIi5o2YzRwRC508aYCGI1Zd
g6RgkGM/GQkBR6g6ruleHWQiYg7knjW8o8BGB5MXmNQyTaWatMiKJ+e5rVFJawUtXJEBxuvTOLO7
fG4zf12He4z7HA15EYCERCZYbx9VCyxwuLLUgRycnjx0XSJ4CXHP7mabmG9TzXlZWTXdpjTZrcWE
WuCzpqh+uoquLG7yDiLoP1+EufSjVB76poSpLqA0YYVPpoP6NoRrgKujDhcRIIN7gD7ssdnMQjLT
zC3Yi5OE9tjdBgSpqJVcd27uU2izLHZyfczrbOrlFefUX0PztfGixxRDJ1Ta4TRjvUsf4gdR65t+
lotLa7M25tBKw2RFcYxkOy866UE1ZttNIrX16KDADRlV53c1xPGtZA2ZINjzsuDtcpnrEmOIdpSU
A65LZ3mMktVdGi3Q+/6x7Mev09oKopPIa9hJDogOkczJ8RWr3xCHAn9Dv1efB7870Jj71wxkNOwD
9YxEH5SmIDk6v6CzYiyKeaC5gHRUQP0+g+tY4C70T1x8uY0JeuY3OYBm9PlkzjDR+sPv+rB8W28o
qePsaYUrJy7t+l63yD0GmL2kVCrAyLFN0WGMlsYxY7C+k0Yxb5wl71o/i+1Mu5lWKDkKwuIlLPW0
hx/2mIhi6XGf6Q1emlLiykc8yYI0d5tv/b6J/dmD/OCx/STvCw90u6KYL1oqE2EQ860xq2GalJCq
n0fKrdCI6r08I3i1UE4aUOHZLH+Dk3blkFQ4eppWBIOyBM703hvK5+tfjev3WzPM9RJVid7JI+ZD
4sZL6bQsIkoCEsmD7GcBym/BdXuiVTFXTbXWUJQgWFU/ZXs9to9q2v/Wy/XpuhnejQYSHFRucMKA
+KcPjo33jwVw+EVh1v7S/qzKt1n++i/+PhQHqIwRPJ4lxCPq7ORA/6d+NNt+0q8vndx8uW6Ct1PA
Xf8xwYRee2pldVJhol2e7RJMLw5kNNVVcC+LrDCRyFgi0450WCHk1wptCFIftEQQW0U2mFAU95Nc
EFz0PoLGN2vR7uQRuJu0mQUxT2SH/vvmo5sLsVYkMmgDmjdyfq/oGAG1RO0yXiKz/SzMeRkmsy2h
TosZpJY4bpxhtlWSjG9SCuiZVAgSM9GKmNPSV62yOgu+Tr58ylEKksu7YRB1X7iPEFBFAYiF+qMM
wr3zfSO6GudTDCsThuDaQ+caINoyQEdh3+qFNwe0ShL7+QuwmMD427FrfxO2ArgHFrgJdEwo4x9b
NWkXzJJPGr7dYIHIVb0jANZcP0+8VAYgyD8WmHeOYRVFa0wYNXRKzauLhwWUWDXElmz9Z9/cFEp4
3Ry9A9j7Fz1vxcQBVkGIxUSgzlaatIkBO6Yj31ScfQql3f9AdcUrK2ztMMsqY6XWeoJpteiuxYtR
eqokdz7pFy77/K9JYHHnbo0xMUkp7QToCRhzWsPNbEjg2iLMB9flN/vGOKNeqg3aNgVaUJLuOQ3G
UPvJrQGsvv55Tt36a9+HCUqNNs1du86FXxxo00vZ64c+wHi6UEude8NuN40JS3VP8sFRYyB0ZP2u
WqI7eXrTrRIjEY27ophrNcV9GvVBGS97ef6R1V0gWCv/cH34IhOz7CbJcUsCv0ppKewG7L3uXLrR
QfK0HSpQaBr55e6vMaSMr7Cxa07MxWzAy2JZP8r2YaoyfxYpXl+OLDNGmCTQJFWFsiFOGRjnCtWN
k7vqfgDjRn5bdKEcHaVdEcShJDjbQrNMAmjKpDCnlDopMDz0iZk4L3n2vjwSpE3Ng63tu+LOSAX3
qCCksDFyhi4WMLM4fUob3awg+e3a0e9RV8ZQkzdE5b5eAeUxomX///Mftk3bARkF7AF2GQPEr8pt
A5U43BDIETuMnlBU21/PztHPipkQgB2gtuKwg77ZQAqAZ+0Wwl/Q/oliF3eu4LlyCepmbDCHQl7J
EIM7qMAwYI2+d9W5VkhZAusAlDtP/S65p+BgujrRo5p6/kXo2ayOPRkAtSmdCrhS1JiHvBvvq2FF
q9/0Kh0/INE/X/98InPMGcnrZZmcAuYWWXKn9nNaSm48N56pv2rJfLhu7JJ6kdlW5mg0LTL8Ju8L
PG37YHUGz9TqsI8iv1s+WQ7oCoHP6gpwYE7jzopGT++MnTLU/+aJtvEgtihjrsYU43mAmGPmB/Q3
PKn/UVqCA8mNqx8fki3JKLlkZDGBkVypvbVGk64qRKGGex9ubDBXLlpJTpS2+HoU3zke1BwCF17+
q/7SQnxLuVN+yXivVZ4iEimh7n/FSdlecZrbxtjMOB6Z8T6uoLbXZVfPvw/Om8BhuHnZZoHMRYwy
8DArKQzRBa4+hAwD+5A9o9kJxZJn2qmTXfmHIrmNkFpf9P2Ym3nNmwwVGoAtnbh6gQ721yQVEYSI
TDBRxppb2Yko+kyf0nCUoruhFVVC+B5iyqDipjS57HRKk1uTpOvYwCVtdxYkgmvQ40FkV/CdaOJ1
6RCgrQPHD2T+WIeIrSFxTvBHtOZwA2A+CkUy9F7cxLxJ9v1d4YnmBbjwIFAU/DHJuIalJs0CpWX4
/nJvDJ7qJVDDO01o6S8QFNTeWkxul2KSUP6Ofthl/KICLUlR93V1giX1I+hr8RPuZzyFWlffd4fm
QQzk5jvKh03GUbJs7WWngqMMFBrW3U+RKviCIgvMtRPVpbROUwQ6JsyjWy+RmgteWMLvxdw0KS5y
4AewhqJylVDzqSaP4dsvo5elHs0UgGyOvO7HIDAsWhlz5yh6aYKVD+mY7tQQ8/utQvZY4P38S/Q/
nwcjnjgdm9pCo0RG1ipwxWXxClBbfe0TzCrium4QpmYvfrQmDJzcLpBdBdrAv279uj9ioO/cuCRP
g5xgSNwts6cCaLgOovE9kKDXrQg+HzRHGDPFIDlFArfvgl4CRZkDXWXz0Xyw3eU2WTEeRMJY2H7k
fTuQPkBsEh00B0PU50bJlIKXo0ZBcCi7G9x1AZ7ngo/Hu2EwBgYL0P8BhwHjlk4ygCFNBjvYCv2r
8S7Ojl1m+51hejgT3pjuru8j72sByADEOyBWAIAy0aMGkK0zkrnytfy2mj4V2nEVKYvzvBF/2KSi
xlRyh1nRUMdSp+TYtNGKXUt7arrBteIy1JpbooqI8rh+gflpDD86CqiuWPdrnaUp8ww8SeDzViG9
A+Ek8J05wbv5PhxOBBpCRgbuHm5MMq5YkqSOZTCA+GVZudl4b+TP8SIaWeW+zMHPAe0pTM+ABIeJ
G/JcSXbTgtmCFr5WX3Ebj+yMQA5BVbcXgQp5CdXGmMVEkKUs63XR0GBaUuk4QObMTcvi1mzIg0JW
UbGLe6qQCwATSlkE2E9W1bMyrxbAx3Ok+MCufXZW+a+B9cj0wWsC0ADUOm1Q052f3NlxKjuh2e9a
AYhpvcXdy/WDdMmGQC2oMmbqAdEHcoCJexZEZ2a9pOxgrvZufrbvWoAw/xlPAFyCCmBWu/EGC9Nd
/T157Sp3aUHvnvsOZKGu/xZeDAHJLPSXUJ4E9pW5nqcp7uxBK+AqTQc59gq24r64mab5V1wNN6mi
vo6VKij/ch10a5W5sglU/MDLCsTL5C1w0M5dbwAOBQ6Kiikbh+tL5J25rTEmqHROI026hDJNRNpv
tl7+KCJndivZerpuhxe8EBexk1DYwOueiY9yXGdj0qLcvK6lt5TfcQqa7DXNZU+pZkHOw7WFwAW1
QAVgb1bqqbIQGZNuhjJ7agxu1tjfVSUCdLLak7H6CjG/UuAnvFOOMbw/BplN7KVcLxeaAgF46KZp
HqzKy+CgpC6ccz0RnLAJOfJ9YA0paxLGXc/PX1/q8VwZKJlDBB7TxVNghGUYB9aT5ZED+anZLkEx
Q0aRdqSp14MI6Mj3zo8fwL6xS/TFiEGJfSm1DKgFQKgkT24K1gYlkPfRIthaHeu5sl72tQ3i6jk3
V5pd5qWLnoVr14JmGPfjbRbE3DpxNKhR1qF2Ua6Ov8D5iyEOptxwY1mYUNK/dbkaPG7AzA8pS435
enYKyEg1LXTztNPmkTEYvdU7ney3TsSOzL3EAdcESzbA9DgLzKnT65iMU0FoKMFBSzGJru213pU8
FUD6/rV6U2W38IigS8+NKRurTNgslApz/dRFJEB+5Ay1NPVldVrBd/svnvixOCZOQtt1hSoRsvMx
lD2yQpSPwiuHr9pvzL8+iyrbXCjOdi+ZQ15nbZwoDmoy+m687eQ7GZPsnjmjiWAFyX2le628H4gn
HUkomurnLxXYJszM4EMC5XR+6te6iPoxOtnWwtJfb7RmZ3mzp4fqXtWESuzcPgmUMv7YY255qTIn
a+5x6tRdtKP7Gh+cXYZ3twi0ygnVYKlEoww0p6CcYPmcSjVZLTKCkiVXRt2tteVoQCLXaRXV1Yry
3S5iEYCa45xbi2yLrtXroY3wHf2hLby+jvZZkbtQtBDcQTwzUH4CxagNskeLLWbPi06WPEsKv6se
9fUliuagGEWsB7zdw3AvquaY2gPegTkBRSqtptqCW8GYHTdyUGONMi8eHpBEBzZKhH99hWN2DNeO
TbkJLsgU0zEz5FFCb0cH+2ZGfqqp5dKv1mnfaks0rcXbv40x9jPZIxjA21gCufPgYGhuZ+tQ/BXh
IHhwou2S2HE9qUyL1CwxRz+G+X1/q51I4My33DMxLeD8jj1zj/kcf9ld30nOpQazOv4LCQ/5Qs84
M7q8sK2q8SXMOrlQp3oFoeP+ug3+2iw01aGhjbk3NuMaljnKxxn9P33na4k/Vg+0dicFzbsFWT2g
JL7ibBngyZZ8ETiS1w8Aa+CHbeYGkMpCG/QMttWdTgKas68/+hvw3R6N42y6/0NHnOsvG4vMURiV
MkrHNSb4kiooRa0H2bPCdZ97VMwYnHduLtS/FplkLgQnAcQFKS0GgOd9nGhubd47k+i9RTMCJmM4
20kmY5gdSqShYF36DiANfL4BiIL/4YahEf2/28E1c37DjGZugMoaJ2ECiRkwYUUY+VEIuUIfD2NP
3CC/vnmgmTy3FytL284a7U7rgUn0PcixDlUsSB55LVsFHEogf8Uu0bHPcysdaNsiJQN3lPEw+vYR
FI+h9GQ+pl79qqHLh6k+6ef1Y8c72ni6gt4IfAsqZjPPLebT2iXzmtR+hbr8VKDJWMeH6yZ4W4cn
AFXJNC08OxiXaDopS1q1h0uM2WHqSO5CkDzFUHP667ohTmaMqRywR6MChP89ZZeb8meR6YBhrHHu
R+NnLT6W4NCLV8WTa8GCeGkqDCEUGgCSQMKN2TQrV5u8JGDHaCvMW7g0NcYrn9L5e9WhADssnUQW
wpz5ZpFMoWSioI/CNjcwYq00NcmIbw3oQulQZ0gSFySne8sb/Pl7dEP7wCJhNV5spFRpf6xSD9rs
qqNlGMKHbB61uob9IT+eXvdfm1vqkmn4LyC6Z/aoO23spZ0qNbMVFX4e1a5t3LcAggz983VXEe4l
E/FbcC8ZVATdd57z+9UHfcRdejegVVTv7WelcNfP3Y9ehPrnnISzpTHHOy1yZ0yzGF1EguEw41uq
D7ss+f9aYeL81BhZkyewMo+o6kaVa051oCSC+5p72MB3A2IpnLSLkrisDlaprE0JGph3Q791WnTN
Mfg2V6K+Cd0UJtIDmvZhiPG/rATIoqqQmYLY5JOt7OvhN2QTdmoMDWFJVG3lfqGNMcb5SJvV8zLh
ZCvyvTq+rdKj4rSCvJTHa3C2Isb38kRuMSIDI+onuXWr+zYE90JIB9QSdPGUL+1eugNme7nV7gZf
CaIfUOvwBf7PednjN4D44UQhj/rl+SkrUHOalKov8RtGH2+0MAnn2I0P9LKGAOzP6+ZoiL/8hh/W
mNtTn80e5FxYcXH4Z2oBcIpAnFXxXeXDDPPsLO15VeMKAXKo78sWrJgp6ILsR9K0XpQYgs/Iu6zP
tpC5Bcy4i5pugWPan+d3G8/Oeb/ijqZ8RWPwj16OmYTXN5Lvnx8rZA6Dk3SqCuwhkmTFIoGdWbaf
G0V/tJpy+fuqCFgccc+hmQICflYtgQJknK5Mcr/tM+WTPHbEdM0lb2+LrBU9q+nPvvAPy9CBsKBJ
ODtGEINWvYqUKIfM2zMm/AITOk7/YuPACoGaJ9TRdHY1VmcS4vToosj1u4xa4zyafhPfXjfCAymr
Ch7PaNVBzRITC+enKocy1ATyz9q3UZY7rD7QUnfroQjVRwJh19WzjkDYyiHmdcLpS+aJ6v+8mo8K
9gsTTzCkqPh/5/aNqpRaw8I36wLpwbjtPKsO6v2Iocz+ng5KGC/j58ITRehTE4X9fFuzTEDTKlux
Ii1Ck2Vwewx+gd8toFq67YnBq72VIDKWhdZTd0e3pPmuB2kgAZKYBolv+p1f3NthEXQHe08eVF9H
K9eFGNIehC53pSfKL7jndvtrmVsYWnJRJq/4teYnCtawepd8Nn0LPHTyvt+1d2LYBNcvtibZK1mR
u8FI8F16YFvzm/jG/uSARs2P9/9o6DlBXrnAmZmAKxLN1W963SWiegjvkIF2TEYfUaZEA4xz1PPc
TFaH9FRKyN4ymq+zMf+8fgB44WlrgnWEoe+dISmJvza1W/STh3m8VZsEkZe7EBQkQHKGShXgl+de
3pXj3Lb2CN0brXTj6EEpHq8vQ2SA+VzIYRp7mS2UoRNykzdqaJPP1y3wbipMjv5ZAhMoHHscl9EY
kMov6vfenvZaLM2evGoPaVQeTL37FyNNKIGBQxpsoAqG3xiDxqIto1yDvq91AKgmCqL6DzvqBUkh
f+P+WDnVaTe5ezkOxMy6ovCtbi/HAxpnpnd943il3u1CTpJnGxPrPFvm7ODjU0kzY09pJFdvOPTC
7v7pL11EtY8tOxW5N5bUwSzUvMZi1qYL0/R+se+VCoA/4EJHB+qnw8+4n0PIQnhz3QvueV41DLo7
IKqGi2tUFOncx/XVBAGUjmUuyAkRUJtvtDg0e+ljEay7wYfwk9fukKkJDHO/IGp8QKIoigEGm3O7
lbbmUt/DMRtHfYtX8KplRXsQfEP64y92dmOE/ojNzjaGoi2yiQhM0ZTpvk9OyuvkUD1mx2UvagHy
o+/GHBP4lNySYqOEueib9DB8h6YKriPbHW8K2V0hrmJ4GImPfkx7PPjA33F7GjQIrq+Ze+A3v4GJ
jGZfTno9IwMuyVq6eWc/yHl/lAw78TupPoDIRrTJ9C9ebrKOURjAeyATxVpU2zxeDaw6QyKiB/oO
5GXgvwBfWoFMxHbLIPs23IgEL3itH7Dyf5hlgrM5mUvW0RRkDMsXEkSHd8xpvmSu7Ma+KPHgXjco
F4M7GwzSYGo89yPMNKndtOS4VqX+vtWR4g/aGrvV2Py6/vV4bWxQNmDKVQV1PJi6mWOhrHVqFATH
cQ6j3YnvJfNMCylO9dlCSkcfM9bj4ALKku1q0xNJZHK8R0f9Xae9DAusEYwH5+DjK4sBpzK1ZFd1
En+FJEBrHqsy2UumSAmUs63QmKEiIiZUXwxWsElOzJ60yMj9LLqzlMytdEADclGzlxNpwO8FSmDK
RqxcSL9HkioptQTljkmRvnVFd5wqUTrCN6GDgwsE1JSb/tw/bNSInSw3cr9BKanFI20VjSXytgr+
8McCkymUdlRnDnRLfc1ed5ba+Eo3/yZ4K/19yoPNAgU1aOZAd8nC9UB5UZpOWUBECRT+FYbNElXw
3OOlxeC+PUkHQO8NHGLnm4X5PGlZZaM5MbFP99PnxEc34hkQao+E5CESvla4X2djkLni5AqeV1Ag
Q20oXqMmXqOLAAw0q2FiINaEqrNqgTQGLAbna+pKgDESKtxGpZm6HZVmoloEohuG6wUbM8x91kd6
l9ZyXvgt1G5S676pQeUvLwIfEFmh/765NTMjibOuhGqbRWR3GiR3HdqwblbBI5b/WT72jLk3amfG
A70Ecbak/ZIXcOAvT9eDqcgAcyp1gxgJMWCALNqbWXe3CO2iOh4vfwJLNlTakD8BYWgwX55IIwSe
opnWt3owFWHoVAU5/OKrOgTLx+OIKcp6h2amre+czF0lwbfi1ZfP7DMuoY2gjykHtO01dHLkoAyl
+/jOCJy7BaKF6j72mxvRjc/1DzRo0Z9FowXefu4ffZ90HYh+UEQxO9uTjfXRsDLDS+f6/foHPMnc
XRyrjSUmVKR9hV76iuZb9E2p3HSve9MCeovkpactP8/yOj9QHwhEGg9rkLlA1I/3SRAF138GJ8HB
Fn+sl4kfU1/Gc7zYKFCh1p31n9YJPBfS4g6ycGaAbt21BTPeVEPxJAIvUIsxPEi8YdCi3VORN1mY
q/IG/nTKW6rrqKojo2HeaT1YJyBpgo8o77LRJaln/1bXzznKJYAK+VaNMTzX/OG8NlC4e8xDUSTj
nc2NeZaSQlsqO6ocUFJUKehMzZ+rEBHIC8lbC4zvaEa7gLNUB+vKocep7LGRSqCKN1K0EsY7khYB
ACW/AqF/vAXMsQgrz0H+q/s9prWm3pP3mqBswMvStktjvKRXklltIxRnu1aTPIBTAb9d1dBq1iNk
2UI7sgTPbd4JAIEI5V1BXoga7fmJTxJMtmM8HG653Jda667tDGjN6jpCfTJuPN2aYuJZnNtar3RY
m2mgCuwWo9vdZwTjM1RT/H3EqRvdMj8YwKCI71f+OoEbMA0T0kZsWXOytSFtBzye+jm7i5SHZkj8
JoNazCAghuU1O3H8Piwxl188G1k0GrTZ+ZzeG2GDhqDuzkftGHs9mqv/BnhyZo+5C5tJ1vJSw8r+
AfcjB9pRPY7edf6PtO9ajltnun0iVjGTuGUYzihny75hSQ5gjmB8+rOg/f3bMxDPoOxd9oVLqnKz
gUaj0WGtaIyWvYw9Yls/HS97pJ4A0W4L8qy0z2nboexTglnxaYAw5rWvtjf/4o668WWdgPrG1qG3
wMBQC7BwwUMjmChz88RkKl6h4647OHtr57zHd7yEnIY8R6wfZn9BnDkjRd3do2UW7O5BZYJGm+1k
x3MrO37yLYINZ4s22YPZ4w3+ql+YSP3WP83yQUVZG7TWVVg+0h2A3lBXpH+Rej2RLIRuSY9ac9Li
oWra7DnL1C9qhdaB89fh1hv1RIhgu0PGmr7pIQRLfZU1HjBYqOWR9/YbuqkwfQCQdttjvUdelsqb
f6aPsqLihss9+QDBuMZBGcq8wF7nQ+pPMYoB6JeU4f5vGxSCHBuh3WdSUtoUZm4S5BeazvBv63zH
7MuhlTCFb4Vv4KMD9hmHZuIcoaeeVQNCdJeOaPeJn9fdEo6H5pbcpBYCG6fwdLzzC4Bg4hl2fgu3
FvBYqvCaHOdMqVUdEAZ6dWfXfWiVsvHKrfTMiWJCfGEoaDZVeJddcuhf9LCN9Ds0O6DWDPycSGYQ
fJWEsOlYmJgOTuxpVdqJw8vkkx4p5to/Dm6V+k7MKnANNZQG1oiZxPOruHnOj5ZRTBEPJpLrKDZi
DNLnbTK9Dz8D5/aOCQctsj7AbOntXPmlLKWx5V5RxETpDeNG4K4R00TMqlfAmmN1Jz95mhGigaM3
PlAQ4TU3yE4t+yQ6r+tGzA+BxHXR84S0uFjT6XPUDeweADHmmu6a4qsyGeGY//xvQgTHYqPXuQUt
WhPoIHlZzIsEGUxqP58XsmX7SK+B2wX9g5y+9vTE5SRpXLPBq7CyfgFUzu+tUWIXW2t1LIF/wdH7
eTAbo2AjJHS9lbaes0zDRVoWTaQtmSxfI5PFf38ky1kXVuUlnn/Ib3jK+o4OOG82vpxfsk0vdayR
sDEmyy2AnoB5at6R7w4a7dNwvOz2/a5EH0fnFWHzTH6clylTTHCMlllqZglwzcBtXjTzEDdPNZNk
omQiBC+YVZle5ChWBYp2NbL7LtW9JX/6b2oIbrACFw4Duwye52k27Ret+Va5eRUlcff1vKCtwBlj
ksC4xKAtpz8T3iH23JngSMg7lOTThxX3sF/eV+/GJaJmA6UddDQnuddRBJe1ZB236h7otgTnDyq+
aCsVM3rMXKpczfHUGha/3gOyOSgBHVNl4Aetb8qQD14p9zEKSRh8Z34S0qDbSbTfuq2RH8UEMFoW
4RmFc+AWalURNKThtUf3BR4Lxg5Kf7FR4360PRMMAUWEmd3y/bxcbiLixWMbGvqbuHAAdZ0ePwXI
Xw2wv5GgIMo4+XlLnEEHKKyZDt9Z66SRPlZxQv2MWmbzDaSwy1/0QeOt8vsLhG2vmnhVa7VqAoL2
ZHfS/cqufaMH/3w/eHXyNvT0WrcryXpvHZ1jqYITXdB+nXcrItxeBa9eF9+XRveQsv7x/PJudbBB
O6ShOeM2qizC+i7T7AKXbMSNEOGeu0oALjXvm8Nww2FRMK91PYf8ORqyaLhtfAB07mUVkW1Nf3+B
uL69ltZ1idS+3cTXyVy8afH0YuSKL9GUr5hoSZy/A2PsBPTEHy74yJG7Xel2HXXwYMIT91fxg+xW
qEtDFNHRnKdEaWRFsQeGFzxh6qd/oJhyiTVvHSIH2AMOdyIO7shTa06MobftEVPDzWwFReIE03TJ
DMUbUIU+r+5WwHYkSUwh6s6ATkwT2aemaYNimJC/oH7DWeRAjNdYf9HNZjmoTmIwW0N54yOcOlpc
gL13OrXQQTcbV4r+3DXoTXKkGFrbSv2WItz7VulSqvA+Pc7fBErBoGguAHwwfC0PfL+AQ4Mu5m7c
E0vea7RpPigacuggEG05wnVJW9JrQI/AWNX/Bijzn+QGDQP8uRu5jmc/nN/ArWMBC/lXnnB3UqvQ
KdXQAdk0TyvIit3koXC+/LkMPlJlcdQzPi52ao6tXq5WmUGnQc93lp1EpGffiRZLrmi+LeLJOxYj
nHArTwuzG9CuZCF6Bm8tuvn/mx58746sLytwMy1diV5fpAeH+al33nP67Y9lIF3FgQfANwS+VUHG
olRx1Q0Ahqwp0NsAa5OspacOspbiDQ8BMfBPSI8RoDELYqZ+jHsjxohFUg4XVZ/7Rt1esBrhTTOE
5zXaylCfyBKOkzstRqus2BcOK8iHEJqDhk7D7HbcJy4CGgNDaEmo/FDuZM/JDYs4kcyN/2jDmnLW
Fq3PkOzvQbimV33l6QDpPa+fTAhf6iMh9lKo7VzgCjXT63ws/RlFo/8mQfQJtJkmxrtf8vximTJf
g1n8NwmCF0BdpMpaBnMo0t46TK1Z3qhVPMvEbDjWk/0Q7iXTcWnZYVw76Bw3VLU9tYmnKaNfzG+L
KX1bb24MaM7QBwEkAV1EEpjXsY2HFU15S+e1hUdetSs+zq/4zMt1r2XhiHYoWbOoRKiIHtDpHWDP
Gc5v7KTFfZwWxUOhlzL8tQ2vjdagf1UTw9VpSWaFlhP2ixYH1A0vMoMc0phI6hNbdbsTOYJL1Um9
aIaDLpZxh5kl4jfZrn7Ov+HwBoqPjtNrx1d3eqC/chisYkazML8gk2+yyp1MX8FdMd2i5mqhXp66
U9iN9FfVaXtNqd7+/BigrwSITQRlwk/Ot8DDw7Ey1CwWpw0HENWNWbo/L2LrCY7xp98yuAEduYsp
JlrrTOh4La6GC1RF0Grl91F/bd8hDF78/G45JBeurEyx5e+PpQqeMB1Jl+Y9DKa6GgMtGCIXodrs
989pxNlwLd+x/fFnETWyDOXWzh0LFrxjr5glWBLqMihZ8YBjv3h1Ne+VgcmOu0yQ4CTJiOf0StF8
WSXOzu4B05aofoxxh/P7JxMjeMrUnJO+c3mTnOZEbTWErcZCdV3D82I2T97xugmu0iipMgw11OEN
4C0G2p7Xd+NLcwculp2Nt5Oxr31+BMdQD8ZrnXkW/t2A6/pv7tCjDxEdmqZYoLjhjWxd9eQ0iEeK
vyA4Oj4RojNzarPTxgSnrouzh2x5cVCQHFkXrVKmyC3njHQ1QOFRyDI/9XgklV0sQ9X0QUqyC1qu
h7m1Jed7+6D9FiEcb6skJE81xIjTWHho4kT7NEYtgSeABm6JKX6+TeGjNCQreARHDDGsrptEV4x6
xkSEXnlL8qO19IOdPifmuJvNP395QZgJOZqDIVbMsJ66rd5NyVzbOXiaFSQJ6vqakNlvSfz1vN1v
6WTyYVwwWWguutdOxcwGQ3smIzQY3X5XVXtDeUr1L0jZBBObJev32RrQdnokS3BNRpcXc9FAltNp
+bXiaEoEvoNf5xX67C8gBE30yH1AK+D0nyoUgx5PcbsVyTrX8vXkV22/r7H7xyHoiRDxFd7hLdnE
NYR0ZvolSUxfnwsJGM3WxgDnA495k5cNDOEGHgFiNVPXpgHyCCbSYdPsKHOw9quhUV9rQV80gNtw
6rQ5UEZmyEBNNq5NA7Ix1IncES5mRzCMrFdSfapiqPgdxe/mybmkuec82Ff27Vx4xpvqlY/y0Z/P
pxlSMeeuobMVze1iYSg11MEgDk2QvI6z8WDURjV/Q9pFJ6k3Loqh7xSi57J61KZU1GeIiZ4sG6gx
pzaTtCABQnUco9mFepkbDUCnOm9QYk81/thbQb8jScJtNmngdmtNSAI+t58ZrU/rOTLj3CvX9/Pn
YFMn1GpwqvkGirSeRlw7dqdYaGMD2p0+XbWoNazMazANf17Q1qmGp0LmxEJrKpLYp4unu/FMJm1N
gglEKbWGAjaVLNrWkQY9KQyRPyo+Zfi0qmrjQrMhwWmu8qx9GNrqMu6Xx/OKbJ04DBbbSHhhYgmU
PKeKjJOt2bAu0FtRNYrNr5WlAik1nO0FsFOH87I2F+2DKcUAEz0s/VTWDFVno4Gshe1U7YeiycLA
re23kfrh9xR670UYpKawgV5rmwnQblDQRW21oXUS9fVk0BsMZ5nsoq0B+vhXav0rVZxZzhTF1Bo0
9Ab1lL9V9ryEDklriWfcNIffqompbXSr99ZsWkmgW5eGzXzdzK/0YpVcVptSQJmFoEWH2YmTC1qO
Fq1G4zvUZIelYrt+tLxG+RvTdpFYRXoVkYUIw7WMaPVJgS0Y9O20a7oMyYwepDlMsi+byhyJEc6o
pRWVpjRjEiRwOQOGagraeAnNw/NWvXmCjsRwqz96atUdyAUzBZDGOnLfLr3oyp99X0SD9sMtxx/n
ZW0ZOGafcXzQggmUD8GT6sStqrSNk2AYCPX0dPZHmlyCgOgZwLntXygGfBQO+sudnHgtjdmEWS8V
Ux1m3jzjLeW1zY+2ZUFsTD4A+5/Pq7blHFBJwDAJMD0wTyI4BzLZPZoXKIiUbPfL5LjfjFiRWPdG
B4aBiBwZb8hBp5l45WnazMxJw/Lp94vP0QXir+lzc8khqL8W+zzYxw/F63m1NgqtpzKFLWvNiRJn
gUz7m/I4B+1De59ekBvMA2Fq7gkIk+ymuFCC/lJ9OC95y/wxgwQMIkzkYTZIuN+dtnbWwQXStQoO
PzyOvZZWHgBiJDfhpkkeiRH069reyucV+9aPq0dHA7fH5OG4hK6+7s9rtDELgrU8kiVcVkM32EYf
QyVaeIty11ihjpHtPMqvDHqt5UCXZ6iZyN6mG81JXCxgdHFp8TEn4YS7dlHZjpKALBxJZP2JG04Z
FZdK/WMK6kCOgrF5FCwMp+sYHwOYn3AU8n6dzN6GPA0TFYP+U7ej8wu5uWe42DF0i8DzE/RRWg5V
MtZYR62sryy7v6/0n616Q2fJzMZmPI1RGgd+AqHtJ3oFRmzWun2JttgQdf6r/mb5OaMTpASEps/p
APR3ebvflt0jdNeQXQPBIDAHTv1xV4MmykxbBE5Ncz+gjucRM96BW8WUWP6mIBMzqXjnGy4m2E8F
qWVKiy4FvfRslNe5g/C26667ypKkR2ViBGtgsdoX5goxK6uup/qh0dJd0chaIrZsDnDX/yojrBop
wDQ4EEixBzVQlNJ3l+/njU4mQbiOgVmikWSpkqAbEV8aGBjMH85L+ACjP63Nga/ySAnhoDJgDGF4
B0pw9mK8Dnu/w0D0IS097QnV3MvqVvHjq+zNuWB+/ThHaEYIZ9NTgzman/PH4V3WSL110I4/iO/t
UWxQJarSYSAElE+rE1gp6NDrKjKc13wtJUdaZiX8S44kLbqe2+PaoKWWv6vy9zx9y6dUYvGbl9mx
PsKdkhX1NKpAXwFgTnY3p17Z+haIDhYGio8UaF/orkhmoIgve6XxelnVY6OV+HR/hbtmrGabtlx8
hpHhu2FvYLonvige7cxTcMf9VHnzzusKuIqg+SsIsFPxwvWT6+Zs6ilfY0TFak4DSkpcd5Jzshml
/F5kTcQQdNRuyJYOYooDJg+zapeToL/OkUJ3vwPjLFwC9tC3+8qSwshuGhGGT000Z2H4VUy/NMha
jrkFd63HN0wDFON8GLS384d0exOPhAiHlA6dUasEQgxg0ei/mp1x2d3SMA6Wr+wifzJ8gAtcrtcI
KN5lrWebxxF0gkh2gM8CMzGnh6TEbG+MaAgvNaP2CLijzX706NAGdiVrBNoUhZI3OpEcTBiICYLa
NTIrrjJcDrMZtmO5I+7EPDYbX1VavkiWlDtn0e+h0dYheE+ZQKkW3IyaDMjKDhAGPsbU00OOydAG
NXTzs5CgkeS8vC3djsXx3x/5GrNuEFmaEKdl+aW56jddo3oAfrrQaRGeF7V1aRyLEhwOh2/MhgWi
SPxclD8b5df5/3/TGo8FCC5l4Nw0KyjEUQGpdA8dEO0lvzzYgcM11+PefWpw4IAgNz3WlTftZWu5
0Q1p8Cbpf/dOcCpWRhpbZfgAPguMF8lLhYkwzNDj2EcgCgSsJyZCUY7PQBx6mCN27T7IvmHj2CPd
juPAEUwAQyWYT5MgeFO7Hv5MX71sHnZdm3hjPEvCd5kY0WzaNe2YDjFOk/lJ1UQ1mOk1yiQ34YbJ
nGgjmExuFFmilxCjJ48O4P8mKHTeaGSKCDaTrmWfkhES0hi8bgMJHQD+DDb9GzHoZDCAII6Eloh5
YjSdWhhOA0Xan11R+bl2s9SyvpJNXY6ECN5YXxo9cxrQvit57wMVwRvS2NdBsHJ+yTY35UiMYGKz
XqQZOPHAdtkGQKhBQ59EgEwPwbhISS1rSiCgzzpPAU6bYt8sfSLxfNtS0G+Jo4Jqi5gSiac0Xier
QH0ib6hnJNoj2Ewyb3aIZO8318vBwJ+LJI/1KfsLjJ85n9oRe28qoA+c72lryy7iTRmAO0fdBpxc
GL07dePo+B1Sy2I0wIj0D46F1j+Tmz6o3pJ9/9j4JJBNgm+93wH09FuisElgt9RGzYTEtPDMMvhm
v617+5AeUPc1dwQTMOz5zyH8sFGAwjUAUMFxUoRXBx3HMlG4yMEp/bK6Guw/pwvCYxPJTOwU6ii6
iOZRTiRd9GlBzYFd0XL2V3RnnT88W1aHmih4LjA/j9Ev4YogRWrlnVOlQTypuKNs6wqcAod67YlE
EF9/IY4AJsW/gsT4aIjzOQftNsbIsivaU09dMflZ3yfAKDivkUyQ8KYtTTNh6VAAl0YZA8f+aeeK
19UgNkXz+3lJkrUT0bIWO55zXAdpAEwPUOvNHou/AFL6vBB+pZxbN9HIDLUFXxTU6ckSrqxssUnF
4HWdDSQnu1zAxCVRS7aAgtuuEIKx2IHEVlcPuWIcYi35PpAC7RlGK9utzTVECkxDDgfNnOKzIGu0
3qlmrKE2WHsHgxugktmReJYYxVaeDejRv+UISikg5wA2VA3z6w7Vkxb0URnpT8uysy4AsC8FFdhc
wyNxgv/rtdqtxxjiKup6M88TgZSdusqOyXCaNu3jSBL/kqOAmbVFPC0xDjDeHYM/285eZV3ixQma
G0ZwBGrZw3mD3HDtQNDFtcHDOlRCBYEge0gorg+cr/lRHVs/BtzyX0gAHARvMUM2XXxymHYN0O9c
w16Z1LM16k2KZE5ow+pcDjjxfxIEHfK8M+esX9OAxbgtYhIwffY1KotMNhqHkbw7kiPEi7aNCo5a
MGR3B7/+xesCQ2S+GXvFb/bO87RzX9Urt/ZYNHmy9JBMRSGQnPtyHDJdBQ6JmXilhTzGc1/d/7eN
Ei4Pw1hyq634RjX921JkTymRLqH+2f8dL+EneA5VTWM29ynGqeILjkUYugEmT0JUBDgYoAxfbStD
ciJPuD5UOqGJY/qQB8YZ54lj2kJD6wvssHA8K1rD6ZF3RUWyFtGtjDZEo04OJBSUmkWez4HphI9g
Y8t2an2JwTn0aBhBHRE/PagDxqk865diA0pHFsh8XL7CJXMiWbhk0rSaY6VuQeF1NV9xBDt6qG7M
vbwd5f+zvL91FPxwAlIJpR0nEM4Cy1J/K8Oq8tgl8W0PfvKN8pG8xCsuhj9/H54oKPhjgJwDsLeH
WIbMxaIk3qo/jZMsmNp0jUcbKLgVpdQAMtZjA1u2li/p0Ay7yXBqWeWDH6tzuyV4lV4t1GkaIUa9
IK/N6KFyb7xau/Qi9yvMf/+KPctHfhY3TotYO36QERJ+BLbnPkDwLaatzH2l4gP0e/BNI7FhgnxX
95BRtN/4PO4yeMYFuMuQ7NupVyQqWgxJUPDYoHQtuSu2LvaTnRV8EOnNdDL6AeS+j/oFTxgjDb/T
X/+WqIH783+tVwxiSWnnk8GguFv9WOhtjXFWIsvubaWNToQIHqhGEi5pdQiZLnrwRYH7tAfh3Qea
WxJ8XxcAWU5XZRJqvzrAkwNXS7amEjMW41q7yHugCeADqtz1nIJ6Zhqevzi2kv0nOgoOR0Gn/6is
EDFijHsNktf5CfjYfhOmsVcVXvnEaTa0H+gjl0iW6Sb4H0XVGdMVmAsYBf2mPjhDLQmfJafzw8sf
BWRVRYuaTFDtHzqgPDJwZcjRnmSKCL7GTgtowrgiveHp7vXUSABBZAIEL+MQZi9DDD1s5l7U2RC0
yMSeN4ON2PXECgQ/4pr5bKo5wQMKcIh1q3h5t1/irzV7zZZGsi2y2/Xj2B3tC1o/WTkChyvIX9Kb
OXB2i+nFdyQ0veKtuBlvyp3ytfxyXsGNqeEThyH2bymr5rTAkgCw2AurPVeLyOBr353vhEZdGvIp
lDSKH8vS7/LDYvgJvTfxTvDZ9XQpq3BJ9lPs8tKUwRmHCbEoAfD6WrEbo3ckjWQbYCCn6vJg7miN
17Ub3ZpABp+2qQLtcu3R4z/7JKp3We6lj7KrSKaU4Ec0u+sndcUpqB3Vr+LWc4e/eir86/LFBo12
6RlpMD8fmGwFasEC6ASWhGyIJZzC2/H6bzlChLIU7dz1C8yzHN5zkByNmJrUXUnAvpUlOz5xH9hV
RxtkzmytYxP22AV1ASTquMU0Yxa4wezrg8/ejLCUvoWlViF4ktXp3XHmwVd2Vb9ZKbKBFEG8dh/f
cv4DMNJKfLxsKQW3QgHpN9gKrHBNlkfNnF4rKw9LS8qJtf00+b1lQujB1Lp1SmojqAy6q+nFuZzB
n2d7xq/pFuFIcN6VSCxd7JBvnTaZmgl2uNpAd0heDPf1vACZbYjYGUXzf1cjMqhjMFQYHM92pQ+V
qtspMMIqUp6oxEHK3gMiVsiQV02jco8B+CDE/kCsLYFZOM27Aq/laEH3RONXfnJdKJFEXcnuiZmn
oZkL21BwFFgwFED0RLo4MO7TJ4zEh7EvY5mXRTwG39+jk5ckfaEirsJNgMG5J5OzHr0TgGtNgb0j
907oRJiu2BeRLTkMH3WDT8E6QcFd5a16qngFFZM74CUCK3UL43pe6ENpZBcGiJSbpQAHg916swZW
pnXC9dOniY9hEMkmb57Hoy8QAlrFyNXUGKB6vTouGuadJ8JQQnbmt/NbKpMj3D5j2pK6VqGpFV83
KDM54zfAPkvWkzurc8sp3Dich892Zyiz9vVVUmKilBjhRLTQji8s1FLPqySTJlhNhSpdnSB3GLSA
ljO7R8t9d93WR+XBs93VOy9s08Uc7RNf3yMTtW0yOwiOqwB9TqDOUYnmz4YhWT/ZJglxK1qICrLw
ADwbpoOW0Khv46hOZSmNLTEofqM9FUCM6KwUfDMhmU6yUocfth+U9Im1l3l1OL9cG0CPmOP5LUNs
0qOzXTSsGmq0hOUgCN+RHcVUY1J5btA9gaHzQkFwOQExpX7SA4LzXVxU4Xxd3yqAQj7/LZvqOgaK
bWCRRTFKOGKxWY8EpRSkBJYmcOJXdEZ6bStxmXxrRNNHvyUmOsBZBRAMYU1ZTE1q5ljT2nyi/RA2
y76zKk8DCfXfaINWGtBWQZRYnS7WNlnnhSOvkjunOeTGdzv9el4EjwE+6/JbhHCwzGRs1Vgfa1yn
Pxp0FSf0gVYXwG7auaoSsKGQrN3m7QpzQfeTjokYXWyZdnvC+tnBDiUHvAQAk4urjnoPzOvBGRPw
3mJZBnjzxXMsUoiD1FItW0eFSJJ4dsSARbr8LG6TXb+zPZL45R1HrUAb8PmV3cxfHIsVzMTMWtfp
KcRmqefQkC6eonnkO0X6csdDv9xPpmDRwAgZmjTI76qQ7pyn8x+x5TcN10Y/tQYQ/E+l2XpJpho9
0Iimp3HwSFEsUVJmM7puFvt6Tqzv+qplf+HZUAkGbBJ6n9HxIiz3UMZNWawmQhky32pacqjmAbnM
LpYArGy56WM5wvrS1W1R+MM1F6M9IHYwRCjrXJJIENNcbO3Ndo7dKigWTJ+5qp8QWZFxM2/H4xH8
tYj1CTcSw/S91a4WD/xUfw16v3qcLx0fI+n8pSgD+d4Mvz4YWlTVAOe7qFIz6Eqho5AaTHE4v9oX
RpAEcaA1Ecc7Rt99ZO5MgOL5zt9VYo5FC77ZRQatmSoHV1E9+hbIRUyrC51pf97it26AYylC8FND
5aStYRWLou5iplOvapYH3WaSlvHNlMaxICEAiq2EjRgNr/kT8oXjmcfRdNGgpw04lnAu/AWEJF5y
swS6V9y7l4oUoWTLdx9/geC7Fcui6EmeAOiKmVYPCYfxMl0Ypk/WeMrvy0obDkMLwmJvYoklw9ba
PhsAN/qfIfF9OAqSjIFlnbrAkKpV8WlF70ra//pvWymESHE8OV3RQr80HYOyeke/514rJcHyB2Wc
eAMeryJ3oUeK1PAj8Wh+HEDek1h9ndUA8too2eX3ySOgGYIVdTb9qrphPHXvoyv6LvvWD95wW3yD
GZ9XWraugvecuoqkrQrvaS0snGjt150iSbFsXQrHGguOM85yQ2t0aJyxsDIjE135pR4wG4gvTJI8
3cx5HMkSX10ZZsUqwt0b5/vSMS1gfOFPaQd+BkWuC1MCjyLbTTG7h900y7rBqRy/0zfj+xwg/kQd
z/SLXWl6uT/snHC9dEL3lt4hHe2Bm+IGUK2P+hcS1JKLULKVHx7kyLKAHmSAmAJb2blaoBa6n1qJ
JNO41dqKPvZ/j6HYe9Wsmc0yB+vLO2qtXfeIrmvAA0b1tQIOTgWsNxYA7MeovMvCxcueZc/qTXfL
O1YwKwmQU0dw6rqzpI5djYA97sZix4ZcPdBsqAB43BdJHJw/G1uBN/CB/xUm+Pa4T5y56VKUZ7uu
cHzDKJbrZc6VK1Aj0UOTjkw2jSGTKDj5tAGSr0ZygCSB3qfW3hPyPdV7L1slXmjTVI40478/MpWm
cuzJaGEqBr1rVtNnK/kbYzySIPjruLZY1oJiJFhSwNCo/UsS98/nt0dmC4K/LtW4WxMXV8Ia32Yq
WjbZc2owiQ1sXnpHegjumrLMztkUg93HWn9otYnQr1n82HW+WH3f+Gqjf2edKkk/bGoGemIOs+2g
f0rwmHaVLoMD6OjANuuoLdcbd8xvx3E2/sb5/5ZjCsMTKkvRbBRDDogLd05V3hHFeTy/SZuvIfNI
hnBiaZroNNMgY/LdiBPxsjUomFeAY0YNwJ/NUJ4ogJclUW3z0iE85jSwgHgZCBaeDlnm1qCXcbsH
tbgb7ffaIB7rfrBRcr1t3zlHogQ7TAv01zG+ih0Ql9y36bpBH9gH08QSoF2mmKUkfZvH90iiYJRu
m/zPPoz6th4zv1SkrFIyEUJcAAipVJtbKKVHDlilQ21PQu1++T6GmKfYVRfVtfTdLBMpWH0Vl25e
8weWdtu/4AYN0OwfatEKBFOU5tB0JIO03/S2v5dRTCSNJUOCdu4ByVW7V5auXdHC+kbY9K2OVxkE
qEQ5cQA4I+qaEx72sW6409PMT838q+SoyWQI91WrGzPNSgUO8bZ+6d+cPUIRNG1pYMz6roV8bEh2
HW8/J4+WULiwmpWDGWPaAM+fMVqTGzN/RWYwqJz32cUpKBXPyR6t2PIVZ3ycmr1EY67Rp2D6SDxf
kaN7zBotajlKB3rX2+ap2dUR53dZMC/lgdtFirEruGWOP4OcJjDNdBMZP4yAnUorLN1VWgYs0Liz
ugPNLXZFECpFaW8v9+c1E9zXhygdffXg4dQx1yaiudrmAjjzEuwpuhab3zCYGO+7cWiA2OUuX/Vs
1u9z5FllUOLCgfhHKvaH8z7ij0gqseoFscCsXHk27ZbIMGcd8zAOvVXiYbi1nF4WJGzLA8MK8lZI
ORqCH1vBzAlCYsib7Nzds97uMNZbA3/T1+ba9IyUTpIAVjgi/9Pwt0TBrSl52gx1zrCFFYjPyuKV
rOn7+a3bshKORKFZYAxXYQCnVjLOjTYPyogp5bZudmSolh0x9BezKSUXz7YgwDxhIhHXnDgVn07K
QqYe5gi+qvyyomjgQftQc6ALzuN5ncROxX/WDYBP/ydLOOfKoLsl46aPVnLtJ1q1as+gKJU3o6WG
VqqRqKdzHsy6gTkzp9arQ77qTij5Ch4rHB33f77CBiQamBYxSSNSPHVjPSWFgQFwq61dDzDEv2qM
hl1nmCGM0Tr/vWOs/hWjFOVXVANlXl9Tvx7Qw3n+OzaNyOEAWyjKgRJNMNuuaCarSmYsvJ79AHDV
FZyApLAg5q3/UdXFpDAgTVRMEgph08SKTAfLG4oaQxnaSbybU7vyMOw3h6rTXzpz/03RNKQpMD5i
DySYSbZ4szsrByUZLzW3fziv85axweuBWsEGqJT18RA+8rSjAdR7VoNnTi8xboOgo7kkmWN/UfFj
SaJ1yysARAh6gxqYA38LB2hpQaFtFLVnKr37tehnG8wRgPJIfGXO1yJwFYPEu/PqbflbANSZmJOG
aDjAU5mZliyUTk3tZW2eLh7TipGGvTpjCrDO6w7lgsRswQ5S9nUm6SvdEs0hOzBmhKQ5ptBORZtG
gWUYFbikwVJMvJeG4c0u+9XyqNKASKgFIMa4G1Un/lOG+w8jwynCpWFgR+FGTkWra226YKWqvGSk
nZeyLL43WPLSzokd1WD58GOKGj0Iqn5kGZmiZWKx5AbfOkqc+gpXgI5FEGeq874cyqLEF8C5rIBa
mqnnNCaTHNiNJdbB0OrglsH4tv1x2I6Mt7TVolYcF1xkrdtklxjCjMuoo8OQ+MlYVc9knJVwWquq
/xvBmCUzwTYEEEcRfMts09QFKBeMyKj0i9WYX/WufrDdVg+JO4QObvfovCFveWoIQ2JfdYAGD6yn
0z2t9EKxFzODJSNDC+6ImIIxFZ1NWuktGBq4W0d1+pXQNdY8e8oz08cjdCij1HTTP8QR4uaF7gcA
BQJFm3B3efopljl3IDMHf7iu5TjOeW9jILVAFZXttMXUflYln0o+r/+GQeHRB+501BgxJCMeZKUv
lUTtytqbykFxAHxOhjpKHKOVgajydTy9i1BBQQGF8GuAA1ueKoeBAZzmJau8dK31q67O72isx3eA
oZy8ssnib6RorFu3aWW89581hGBA7SGyVg3Ox3UqmNUZUsgz+vcLxx2jqSiG64E0xcv5dRT7V7B5
QF1xQN8IsCkbfljYPNrOJiUmbnwVLoCsgPG1kb7s1Yt5Ur7EDahl0tJXE8AwWr16MwB5QfIBPPkg
LDBwM00HOOIcMkm8cfKkrlPaa5U3ziuLis7t7nW3JSEFZMluLHqQyKWjsm9Yb+3KVK8u3TJbJed3
Y601BP3A0wS9DygihGvBzp2haBJ8Q6Go5eS1lgYIpzKPwU52Xlu+moKywP4EuTtSmo6DS/Z0U3uq
4wZQTETC7ng55h2ggTIDHeAU+ZHzkjZU0uEb+LkEkNgn5KulXnqFzgD+HVY7vmpUfQ6MzJDig24p
BAMCJTpmnYH/K5iPW7Y57YiDNgV76jEfrii7RokbL63c2RuT6bDoWuZXZpujwdkaPbeydN+ZiXEo
zDHfJQAU2MVtTXyFmi9uX2V3qxNTr5nqxiOalV0MKsANgDAdLvoChogUzHT2YE+e4ji3wKe6TM3h
uWXmo4KZe7TS0RmzJ/Eu17JfY5XlcAnl/yPtvHbkRpZu/UQE6M0tWa69TLfcDSEzovcuyac/H7X/
s6eKTRTR2nU1gxI6KjMjI8OsWNF6eSJBXZD0+6mwP2WR+XWSJfgLkpxpwTltFVMU9LflbEzl3Ohc
WyQ/4q78GBfDD8WCnnlo9BsVY7PTmuwhFdpLL0JvsMyHLG7fRRqsgalzSPKkcbtKpQWfrEIUy++7
sH6XNMbntiSRXWtvd9VwZDhiCvFcG3mZIx9hpfVpFixcxc8Zz12JqNo3qQ3bLa3A4cfr6rR6zqBT
FLiebPrAFzdEV9PYinxsvJEqutsFDPhSm4meXMvZgpKvitJ1yCUN+rT4XN4RqYJmJbWYRBQWBs17
unPI5PajrNYvf7GkMzmLu5g3VhznDnJ0qImTwnRDmFOjYas3du0iIuW/y1nsnDnR7GFS4XftJthX
Xfwx02Dz+4ul8A7+HwHycsY3hMBisIUPSaD8PpvMoxIkOyl+u3s1e87EBThX8CiYi8QdrL2BKUXc
9aJJ9lo0fK3K+LvEf5cWdiZxjI3gaFUR/pVnLdLWatUMYaMTDvUSJRKrs2BUamV3lN849Xp+A4l1
ZBUfDYA9wzYvNS5rRTlFKa55STfkUS1b+aHU5PhYpVZ+x9Cj/ub6ca2pxLk89VKewM0o8zkUoAx0
dCzjvS2y5+si1vaOdAGMo+DzbLCFlyLsttPH1pxFtOZDPcaFZ4TO3TSlG5XY9aX8V87yjPS+kOtJ
wggFQfZkzeBGJ/h9fSnzPVy+mRaIH5whgD8wqF4uRTji/3YrDx9zP/qmW8XTJKn7OU1xXdL8l65J
WvjUcAEUtQ9C0zWCd35N/4oEyjUP3UD73rTK4bqw1ROaLSkeLNHg0rGM/dbRs3ngmtHUt4Hd3+dF
/hFL8ReG23J4mCFmtaCSXVi5UZ8UI+kxDbIy5nurlBngjHPAUx3nx79YERQUpIXwbkggXB5UqdmJ
PtisSO1bcRzGst01+SDeh52tbThsq5t3JmpxYwuGamTRiKi6plPPUF1LFTdRvZFFXJMCjbcOewf+
96uQPRCOko0jyl3ZveuPX1RVuAyZ+Quts3EK4WggRIde+3LbYmccdGNWhCQ33lspdaS2G0+x0D5W
Bi9FXowby1r2zf+xd8TIFLx5z0mDLG5UnqiFImkYchij2rswlrVHjdFohzQZBV3RiTjWoei8aRq/
WGGreE7ttEdjzjzJxuh4k1nrMGdOmjdWqXk76OPvKAzsuwg+rI2kydrdnymMIWz/w2o3n9BZRC/L
yOoi0lH62H9MYAVNLal3zZHumsButzyPNWMGryo3ElwsMxkWRnMa5MYvDfq3oNTqb/Qi645TY8Yb
N3JDyhIrFzZZM2YjUhzanFzbCD4YdVvvrt/FZcXmP2c8QyUV9Bde5sVa2sBsFH0k01VY9SjtgoIs
wgP/uFS8qasa3aVRvOx30OM29TEppxR3nSJZ74V+FHVuGVdpvtdzU/5x/YetnigVsDlsJ95bQqmd
SY6LaiBwb8D5e7Xf+ntn6sK7BmKZXd/p4Zuz5yRlZJDBRNE6iGftUoOCdDDJf0XksYX1fQx7tKeT
bqLO/4s3ne4EMjLkCQBBzqd+pqm+DwEQEVdBclYdb4AS0B7upPLGsa5ZJEelYqTOZD/W0lMph84W
FjMA3akv94Zf3Q41aRdL2njVt8QsHBQSRaI35tCiS2mVUwbPj945xVYj2dpFcHTCU53Hgkz/4rnt
HD+KzYaoa9ScvPD6PCPVoIeF1r1910D3MGASEhySzcuCnmP7St1oBZFSpcZk2NPnghkdO8mw28N1
7V7ZODgcKRfYeF1zpvdSCzK9K/ysqwq3zotbf0xH1590Z5cYb5zgOl9vRj6QFzJQ7tczJnjvi9g0
msINO/muFvmD0Kdb0gEqGzhtwZXWVoVEJi6beJOvwMS+YofCsjgoO9ZvaDf6rNvVTZfLP9++eTxL
rIeJfIwdWTxLRUDiZBq5qo1t+4epbXnZuxsg4fn+7YJIwc/EzzBGkPW5PKV+sKPWSXhVSAiX/0h5
2L1LTal4R8LN2mLbWdu7c1kLjdDMmHEXFbK0WjrpdfBFL+RjkFTv/2JJMPCTvsKJMJaPCrMYRRp0
PCqGPGhP8GMon7u2hdPXMsXzdVErFhyoDW0qNl45HsTCouqRqqVWhY4LmHtzFR5hQrQ2zA+l/891
SSsG4kLS/P2ZTdXqBlBpg4Wj0/QLVN2xG4zJX5hUhLBxlJYUA6N6KSSdtKzIJx5K05TFzterXd/Y
h1YW/Yaft6oJZ4IW5o4CYjQ5tNCRUe0OdhQ+2oM4OmG4gVVd37R/17N4+LXKKrNeRQzFeNJkqfq7
9qONx27ek0WgREzBpAeuqUYrxuJ9CCV8CnVCRpmKU2B/CfTBlaN7wxc35RalxMq2YUxnnioKLPPn
8nwiAJ+9lA1sW1N/If73vTRTf9NCpHrXtW1NEClTaOcZjA2B//z9mbY5ZZgIg7qNW2vO78iSXiq7
/plrTOu4LmflgOanYU42WKS8l294Y3RyPVbza9QwocU/FBTg/jcJi+Mx4yrPfX32mn2l2MdN82jk
1RY93+oycBh5hdivV49C0htOPpmYgaHo6a9Kwq9GHf26vpAVPSMLyDNK2RA2sWUTMTFQo1IB4OxJ
BFv6L90vP1Stc+gV2g/KdGv87KoGmETjxHxM19YXqqZA5+vocV+4udKKvZR3gVuHvrNvuurd9YWt
bt6ZpMUJ9QzVNoVAkmxnT11RvG+M6fd1EStm2qa7j21TGahAm+alOk9OO1vqDjtgOEepuQPbDNup
esBR/Rt1O5O0WEwS9L6RFUiywOSn3ohiSAd70knV/29LWrw8ueUktaMiqMrKR2vK78ugOtht9N0q
so/XRa0f0L+7N39/ZgwMI5qT0LQSBgICGKNm/2z1w3UZq9pNvDmTeoD8WAJ7/M5OnTTmmkqTwaiX
4hhPd4EmPci6cK3q5bqw1QWdCVvsnQNbnR63CCMaHBsmx8UKpBRj2zUbb8OWoMXOhXVngzKYjY9q
7hgNvKfMsru+lrV7ymgSKmiUZfks1jKkUkAZHhGNZnkgIQ+TA4zN2qqxr90gbe7q/9Pn/Gqk5fzW
MPAXdXMm+LUEvR3kZRLT/9QV0tajsGzrnB16Rp8wCRK6W6Z3LZ+52Ekr0tAypq6fosSbJBHB4uqL
dq+bjbkPNTV7FENh7awwDk9JJ8p31Nmr56nP22NZGJILY1gsEW+Y8fs40NIPiZN19z4fyyVnp71L
izIb3esnsabCjJninmjMo2Go3uU1wTi39VTxONtxDq2erOcf4wjK3ipTnScrSOCmgRNqI39lrEmF
aoHQEcs2z8G5lAoKwRT9yOUMRykSLh3vX5pW/9KIBKSaGjteYFK8bjJwEVKZfZjLYW6UCgcEW1q5
tRn7wJtCmXFYtridK/wHhnL1e3A5Yt/ZhX0ojN72AgNitaDz20NV5ePOqqxv06SoblM2mucXEMR2
8fAF9iEIIOXgVhcKLei1Zrq5lheHVC4Dj2LZDXkNxTNkZn1J3SlotH9Kx7+LAvuhq53flY0/2xki
uCvVzL5L/RLGueRrGkQVhB2JtQvk0fCErGYPedsax0ZPbp2xgrtGrgNPniB2qhp561TX7hd1Y1uV
/6Dql/FyZvgaUFQ8ocRJUs+KxcewSvYVWY8N9VkRRH0H9Csw2xmdtAjEyna07dHkGSzGwb8JByio
XQb9lp/6xoBT+LquvhZmoIA6NtAkfHk1OklJJ6MeCwK8WnaeSSPScpcWnesH1pfrgl7bDTgCmDql
wl6ApGVmf2oHaCUsB88omWRnJzvdpGDQ65BwKY3g+LVLY7I3bOIcPVy65PgtQFFJCs3u0hLjRe6j
DcpsvhOS8rMNGcKmy594H3f6qHx2stJ3xfT2fKlBOQb3bKbQpiq8uP1OEvpCEehJlo3WvnckcUqb
Rn6+vp1r58ZtVyhf4JVjJC9ve80YNj+an2Lbip7IKZ64wLehHf7FBp6LWYRnWU7duR+w9lORMUXW
tH6lnbi35eBj0JR0vaXZDj6NDaGvLRnTLklDoChU6khNLdYWNp2wZC6AbZXu1Kn7MCx2qt64w/BF
kirv+k7qKzpyLm3+/sypGYNYb9USaaNsJK6e2A+mHB2vy1g9LVUFQQqrOkH1YkWmMuhV13NamWPf
WPFDCUGBrw+Ht0sh/8CzheVAB+dfcbYS0cG70w40JVppybyr4UCIfyPkt4fsBkcDHNYhf2jT33Mp
xhnUyKTVmYAgBC1a5/HkMlhxL4I821CEFRzWLGoOCOcBhyRyLkUFDRi0liQlefGQXKiqqQkwYNs5
zTC4mzZqo9PQkJMYFa09JlnIqzOpahh6XRdvNcOt6QnzC2ZoIY8rALTL3xJZUYNHxRlO069Qe1/X
G8jfNR2hFjmDF+ElByp3+fcbpZzUwsIS91Wa3Fd2G7uDEkWHpKm0DUVZXQrpHQbKMVKOWPVSVBAl
VhsG2GIl7JhXYBZcLXmzg/T1NSbrj9nlMZuzissFqWPiOH4hkQ+x7YH8RP4+LaYnR4vrQ9Mmd2Wk
vBkacSlwsSy7q6upmanB5fLXIOB+Tb9pcBe/9ZJdClmYC4pgc58qQuz6R6z9UOraM7ZUYaVOhRBe
DzCOf8CzCyFVHVWNlHJAourHkSRP94NZudqOUVqlm2E8CgO4HNcGkhV/FM+xVRte1xuxFyhT9Xx9
xa+1hYCClAZVWKJ/AIGX2qL07ZiUybxiEFcuFEq5pw/tlvvKH7l8qRECpfw8Bpb5FkvIXKnXTR2W
BsUVy2w7b6jQT5fwsI09Hd/lzelApM3vGjYFDNIyVjJo0FWNVAdIFTzKUwmdcOJd37TXtxkJ0NWD
YWAIIQu73LR55FnvTJygUym7Pv6sjd9t8+3JuVmI5jBLB4v/qoQTw2fSBzLtKEM9HEZHcQP9g1la
G9ZifSkWYnDbqIwvnhW83UworYnhM3hL2tJ/Arf+NZe2xtnOxvyVCvDa/385C2OvlA1rHZDTKp/0
rHns6uHJGp6y8ef1o1nV5zM5i6OREiNwRhtVU4ecEfXyba5voRBf+50cjEksDz0WJYFlD3Pt0K7W
tdjywm6YJ1BVOuPgsr50Y6CXN4U8doeMZ+2p7qYt1pk1q0tFC6WjSc9+xWOlm6M99UGKKIoe0Hmo
frcTYR/e+LRraY9+Uk/Kp2pwjJfru7p2eudyFyZLGNTm4gS5RqB8HmvaVsqAsYJGpj0nsbO7LmxN
JS0Kl3N6YCXNGklRHdoVT8tYqUwPpU1m5t2EVdSSttos17TFApsMnnTOTv8x1WdOlTb2mSJHIWa3
H8R9mEfDTnF6+y8M0rmUxdM1xKowBsGCDEs9laA4XCPvtkCXr3eNcTuzteRZwYlZRibFmBpdJuWl
m0/FF7mBKWv62ljy1+tn83rDkELcinkFO8/s+kvLJwEWi9OA9sxCjcb7QGLaYxFW8ZvfeqSAXqAD
zaDDbFlTbjS97+UCPHTkD/5tZ/iA4TMmkmR+s5VgXVsQvWjzKFk4/YylWx0z1oRIEQ2g7HFnjNYp
HqotuNPr2wNswWQ8MgUkAH3L56LzI02l7bykaxicqnqsipemNcjPSBvYodfmAUFcmjkGV4iyFsbP
GYFs67znbtnADDVFLWzrlnWorGpXcpUiud1qA1pxZrAL4G2oiTG7ivzJpUIYajrKxeyW6cL/lcfi
p8/F3lOy/eBI0kdDTPejnT1oQjPcNFRepoIxEGa9sW5tycY1l+oBq80dxY6to/6LnzGI2PTjmivW
GHeR2Pv6cZSghis9yNr4f9vyiuxzXn7JtGo/tL/8MnJFH+6kgEHx1k53vM5xSEozdSB5okHOlWrV
67Jdb9+m6eA2XCdNeq6ZiTtNLYSrXhV8C0Df27HsdWTkk/RDN72zC/lQi34n58net/cg+FN9D0uw
xuSNos29tH9S88qLOuUwNAc5OiXC9zKT6aXi4GeRVzfGvd1E+8C5h3JLc773trHLw9obTEFWnlGj
QbgfQy+Zbu2ocUPFd+us2pcmpBMibF3fTu+HLq5us1B8lQC7BdI327lJo9pT/Jg837eA5tKaWYl0
9pyCzvhsFC9De7DCE/BIEIuKEnhKdZ+0N6PyZHcQmftwNqnjzoxVr4haV0vf6+Ozbz/I8UuonEKS
V6PxSemGfZC96D3TA9pTk70fxHMqH2LmY5Xqh64rPc26HZIex09zq+nJlJ98WqMt5TEpfutF7Hbi
pZYwJPVtKwUwKamkfP1d6AQH2/85QUqnmb9r+zhpj4l8mmr1EOIpMzHYIz84lT8NkQD6/Z509J/t
ncFnpHDlgubxWrnyivxz61S3upPvpiR5om/NVezOnZKHvkzcLjswTRWm6l4nnSMmVxi3iQbh3tfG
sAH9Vzcil8Cxk1btejdWT6qGQZKOenpIOsWz4/vK8sz8EPqP0MA8ivQ4DCGs8w9DtZOhndOKZFcE
LwaH7z8p09MgfxyqOz33ZOdHUTzIyVEtYEzou9swKby2v1PL90F76noaxYsPQrc9s3/n98fAafdB
x+BP6Z3eqYcihLxV+qpO1AE+qbXlycnHaPguzL3kf5XTk2Ids+GfYHop2nvV2U2VOwJPbW/N5EMQ
7430vZoc+txyS3LJTVQcmuqbIAav4x81PchVa2I8or0h3fSicnPrJqtPU9m4lnOXNxMD8VIv7h9L
/cZK4V402p1NhiVPTS+uR7dsvxndY0KvWB6eIkd1xfh1cv4pevLkH9MkdhOIU0W8V/wnO/1mpMa+
zKNb2yw9w5Be8rzYS4nl1oYD8FTcqiI9ldo+bU3Xj1MX9T6U5m3vvA8rtqD3DxKIINoCvYn5nFLa
nSI527e6sa8ZDZ7SG9ea7xK5dfvMfhBlzFekmXP9EPeckrl3/Ce12BWUEibHVaUfqi/ekczZK/WJ
VpmE3i8zlg7X39DX/iO2inFXhEI8pTyjlyZTGgI1JsFHJqcmVTo6tAhp42Nvmjcia+77dqIPutxw
QVaKLbNQkkcq4FIQQIuHu4+bIDLmd26mD4tOerKL84dxeKDND2I2Vz6o92HtmomndLs62Y/RYfix
xTi+unBQ2SRO5yb35cKrIgmGTMFIa0FQ3tSOiE9WK5RdmeY1QMVU95I67n1X0fKt/M7aEwy+YU4z
zQmYZX6/YGAoUzCx372V3OR29xLawUQ93bxR2/LX9fNd88RUYGMECHMTvbU4X5iwhzjJgtLl/N0o
AXXXCC9Nf1yXsua4nEtZJG+lxO61HiJIN4geFPvraGUbuZAl+89/3tQ5G0Z2gKd1GecIIw6aukZP
FWHc62Hqkff3dL15oIF63sg2gaJaT37ZvhHch01juYMfPk+BOrp9UvUbMff6eslo2URfZJ0Wu6ob
UjyT45cufdx7GsuxNVsrXjs4+npt3VQZM4pTc3kx0yGa0iDEfSqG0j5YErz4Y9lJbtWYGw7u2mLO
Jc3fn8UdUZgK1Q/j2Z3QOt6c8AuECJ+uK8jWaubvz2SEQJNoy0YG3J00MOkFb2M0tyokAIqui1pS
Yf1RFcrT8wRYayawXhyOHRnRSG2W9ThufV88/plD8k9w1BlvpnjhqX8vn7ZQUmtXmoqdCSEvVu0V
3DugAV1oNaFI00mPuLpHQvCbaYx/AUfdwK6sGS6SYzjWoOVoA1soRl2kBa4axjMcjUcyPalriKoi
O0fbY9LFt1Vd3FbtFgHrygIBjM+8DYAlMCYLk530DMPT7Kp0x0jHP7mPQZo4tLV39hYn1oo6Mozd
xC6SmNRf8XAHUlbnitxisSpyq7UbB1t42pVkP8liOq6ZZ08P+6vC2WhkdEIHiJgHuUDaH9369+PB
PCSqt83nuqL6JP9oawPtasIxsVBHLRpzWaglqh9FlauR+dr1URG6cpqU++uqPx/CZV6LNi2KjzoL
k9GRxS1r2hxSaOaDQ9wSnoxJ/kn25qhX2smRspM2dG6oSqPbyPpGyLOikow/p0TDhxUuIalVr3TF
1JKR6dV3aucT3zkHW/84demDnhjQ+G2gbdeU8VzewmIRcPp5MWeehKp/Mtri3pxGGpT7DzwgG77K
miiyqpQVCCqJ6xa3Ta710PITLrbeRSauvj58pGXcfCdEOe54xvPD9SNclWfMZouhyMorQho7KmmO
SRoMiVm60lAdJIdRp6K6mfPu10WtKSZRMt3LgF4Mum4ubbLQUtnuTLQlG7L90BR3kU+7wdR3v6/L
mRV8oZUq/Dqz3YCfwjIWcrR2sERks6RSkiOXkAgHlyYUN87aF6csahc8utjYxhUjopKAIvs0txy8
otiyI78RU8END0VNgTwchXMvUjheNvZw5biQYwONVOgxxjO53EMJei810mpu3Ni2h8zMx6OsRF9i
STheoffOhhu0cmTkWwFXzSlX3A71UpzKHa57jXizK1J1n4g2fq/4dnxQaz/e2MHVlVGGAWZM5ZUe
vEtRTps4le0MaEceuIYBkqn10uk5G95I2Tc/13TPmzQezIkigBuXgnymcUwUxku36lvAQbIr6xvt
NGsKqLBZDB51KMYss5EA9uEknyi+1JlyP4UpxfcwKKedANx8KkyR3xcpGYvrWr+2f3NrDcjZufVp
qRlZlslDE6sYDrN35UQ7SAYljQgHBPaEvxBFLAXVBJR5QDQud5An1BFOoJSwOzz2TbGrEvsm7J8g
eNhdF7R2q3BwUHXu1kwcdSlIzRUrUXQ2MuqDl27oTk7VbFTnVrftTMT8/ZmjaNqlZoENK902gQnC
N45R8kPU/iGTkv31xazdpfPFLN7lBHLPsM6R1GQqYwDo0J0+q87WtMm1nCTYmX/3bBEaaYWpZgyB
YkF9fnRs9X049Kan4MVbZnLEdbt1kunHVFX+3iiyY0WCq9K3WHTWdxWGIJmOG1KxCw3puYCxz/AU
N27Cfaz6+yZjLFpfu9mWsV9XkX8lzd+fnZ+Y4hDXXKD2wYMKc29MFu/6ua2lV9nRf0UstBAYWTbk
AVpY1GNwG3XVdCOsvDwmoo68AeAZOaWmOTpVUt+AkCmPqewnH5j4bcaEBAGZRVPHGzN4jGjjg/lr
NBLPFJJ+uP5D1xXs39+5UGVtIh6QG36nUO8T1d5VEmzl4vd1ISu2jfKKyqHOhGpYmsv9Jn1jNsLE
zORg3gxvEkL+OgAYfZEZ45S5Iihg1sjqMNwahLKyOgQTgaga5HGMzbkU3A0jmAvGzrn9aHpt2Ow6
YewCaet12BKzePH8qfVrvDp8oS76HA3w2PR2fgobMnLXN3JL0GIj/aaHOCtCENG4m5TfR/9WAgL8
F0J45khj4KezdZebRhfmJHc5pzWo5XNka78CWSGTKb+949ICNvSvnMUtVCSp1EVIYgRqoOfUei6K
7iF3Nrz+1R07EzJ/f3bVx0Cv2nBWPbN+BDV1yqty50CTfH3L1hQctZ5DawtnatlHERpRWaNahIPy
Q5qNXhH+nsxnLSmO9fB8XdSK7QJt9q+oha7h6idR0s4qXda07byLYdn5CwlEt3g8lMA1dbFlxRA4
OSPKOJfe+jU14cnu1PB/lLEwO3k9OVLlcyyG034cOBej0z5dX8bayZP6gsKA5iAizcXTGdu5X1aJ
xaUUxRcpyr9VtTgp9RY758p5UHqVZ0AtDUivMgEGxBlDn3AekBznJ8Wvlb1VB8HN9cXM+7EIT+Yy
MqkNetSdV31nmWMmeagjxaD3Q+0iTwv9FgRK3eyYJrphAFYiZfaNN4gWZQq88qI02BeR0zVtWfEQ
pe1LmIbqQ28ojQfrpHPsRD4cQiMMD/CebpEOb0le2GtFk7TYDJCsGVVzrDMRPlZ+rNz5TPg7xaEp
PcZ5ZJ38ZtMFWjlGIgjCiDkLTUV4ITnDSW7zjNoNHKaf4ng6tM3WsNIVhaQbljrGTOWKi7MIVoJ0
bEJbGVhcE3dunEiJO/bN93yctogdVswRPYOAGmZoPpq/WIyU5LTytBolvUaxP+ZMdXiXCVF7ZhCI
u8pqwMkxIcPYX9fRlfWRCiAfADCKfNUyGMuzwDGLVK7cVlAgml4cuzpp0JVel7JyULSUEqnP3CRk
3xb2rzFwHuQEKSa1R2q/LsxwGyJWLpsDLh9ORdwVYBWLB1BIqtYYKo5oH5iUyIxCdg19MNzcyMi9
SerG3V7bt3Nx84rPnqgopvrTR7hg/VjNLKseGHbXVk/X9211UaTdGMRGqgEy0EspE2RdUiUhRdGs
1puU4UuUm5/xL/fJYH+6LmvtjDSdbj+IezXaDRb6p7cmcM0O/1UoiTdQ8lYG5fi/iViogUaqN698
Hik1m34lPrJAGG48UmsHc76MxZb1pur0Sj4vo7IJhsQu9+ubqgg2TmY5gHdOLjjnchYKIIa8d4IC
Oc1eOciTm1Ag/54ezJ3uQsTyCZYQO/FswBm7rcBv9aDmnmluLJwNf6KYM9VLlK4pwnnz9Di1XLWu
76N2/PgXJ3UmY7b5ZzLyxicWSnm6lDCvoVGM79XkjRPC/7ODZzIWprU3OmmQAmSUSf4oKe9qZ7rP
xrdjnWemgf/u1hK5A9K3rccSKYGwPFX61ECWlW4xma0eCZYNsicmp9JVcLldovCjbB5W4qZa9+K0
2qPUZ1vItw0Zy4VYg4a7OrKQqP5t+9/74sP1I195xnl5/ruGpTucjBUVbZ+/bw5a5g2t8gThxG4E
LAPDThrx9o13ehNtZMHXriuuMUxGOC1Yn4XVkcIhk0wJqVNWuJF+B2OS21ffry9tS8jC7iit6fR5
hRA/pPKfFB9b2fD0dmstayd0vpaF6WEYb8jsCcTU9vfKCne45O71hWxJmL8/u5a234J8K9GzYvyu
AP2W/Y2K7apZo4sOt4rM0jzA6FICnn1ulvOlJHvuv5f38j8pDMkV6An5qQM7xqCu+3k0hxqD7dld
X92aB4TjOqsBIMVX9SymyiZWGs3VCRnTGbWeVv+w6Yacguco3sjcru0kvbjyjJQgzb70tsKuEV0i
gsoN8MQpC3rNsNX5s6Z1pIbJZMyNEFDoXm5lV41lLIUOr11d3jUT0yXH6Fj23YYnsuYjnIkxFo6/
rkyaVWeICUL/ZlB9tovBfNl4w6yMLe2YNXgR0cwOqkL5VKPMueRRaKVuVIv5hMJmX/2u7yWXEvjB
8XrjzjkWu/y4NeFndQ/PBC5ubteaWjvGCKRNap/Tzwsz7l508oZjsiVmcXOtyfF1vUKMXVvPjZY/
RNq0M/qtutiq0s2cQWQZ6XFbbl+Q544fjyhdDcpyAEMWZPvrV2jWqVcHdCZhsV/xVJpOCZ7PtYzs
RXTZg5Q2nzvmMexqWQPpZn2lp9valfpWJWRNC4E7AQOagxja9y6VPQgSOy7ysKKlfqwQltyqnXJK
s4pmKbPYMBSvhRGNwXFIMx28LgQVl8JKdUpMM8or3GJT/tZqQXdiyp/VuNyFOPeqsVeSDcv7WkMQ
CZYN3ACckTSjXoocfMDtuF0VvT3Be9KmgWtO0y7X9C1Br3UEsn0A4fRZqgxVcGYjeWbidScYW9/p
KjerxicROr+LvjI2FrMynORSyMK9K9J4dIq4r3Be9VszPUWWO4+aMj92O9At8MSnoOe2B2vPm3Sp
nbNY+m9oKZmHkCwsIr37hRx2xOs8YRZ+sqPmmitlvvxO97MKtkSl/VGUSsxAND8za7dI8+QuaUsz
cyNYKrcSs2tqBE6PqsGf1Jw+n/nZVsdwtSRBzlYzWe4moRlNGWkiDOVjLm1xUa2d6rmo+aeciQqn
Elb0FFFDkbWAJbTPVdBsGLEV8COduSrJCjIiTDRY1juNuidmkRGiH+N3UI3o0AkU2l0AR3Di3GdH
uD09xRM4p0/DdN8YLWObUi/3tnBSa3eFDg20mLQzHQeLu9LLXEUrAY07gJB087bqPFEG99Kmy7ou
yHHA9BAHgVq63FW9jaemECPeie/XXlzMxAZRGNNzp23N3X7tm7C39twDQGOD9QobFdDJoGeDwbUc
jFt8YuZ7h+k74KYfgMV8sKV0wy9el6dRkTcIyEEAXC6tm7IpYve4oVELirgSMmUnMA5j0B7lKMua
XSxaYwsa+DoGmFf5r9TFjbA7J5SiSicbNPnynd2O9Y1fP9qSEj5CONs9iaYzvUyz0v31Z2t1tcB1
yT7Q80Uq6nK106hIjekrHGTgfOsT66munbuRZPeOMYaPIMdO1+WtKQ79ybMbIwN2WCKnsklLoCZt
K8rnp9j5Gpg/k3arIqO8dpagVTwTsjCyCuPQmkZp2MydoCdUMKvdkMGNM01lFzauwXDojDEyW+nY
lbrwpdzFrRiySYoLi8WliaU+ghILPEepwtumbpqdKMNiPxhp9E3L+tHjDbK9OGBgDyyqza4Y2i1K
xhVI3MXPWRKJh0Zp0DHINjR766e+L47Zl/oTk7EPqff2ySqXohaGB0xaEComopRSi71GlvY5ZbGN
x3Pt1ZgpTVS6gOYW94XzYUgNebIYo9MpjLpUK4bdxV34oUmbD0GdbNWkVzWVRA+5Z9AeYEwub0Y2
9VkZzLbUrO38oEnVHRPUCi+L0y1uubU7SAHhv5IWd7BOirllmxxt6iTDTvardN9WECdK8kwnrT4H
nVntrl/DtVcRkix6ppV5eMoybUIAOgVTzOK0gv0cRvuhmqav12WsbiAv4ows+QOkutxARkXBAlrj
cwzd8B5aru+ykH7mRfvWeJKyK8pAqAcQDVr+hf9rdUFHsp5cWe3rNPd0qRl/6NK8T4/Xl/Nqy/7I
YSghHXZML5IXjgQekqVAJFS7oM985rlqoeQcnLjsqg165T/EohfOGpJmrghOB/YZSMwvNy4ICkiR
B9IAsew3h2Ys6pva6pOfhanFd4kZ97vOiHIPHvWO7hM1Pw157LxcX+1r4zH/iDnVSmM9r/wSHOzE
ZgwsmG2tlGZwu1wbvAi2jn0wCf1E5YdmpajXPb9RgvfGNInBM3sYswbmUnobP2WOo1/tBwU2nTtC
/6GxNOeMB2tsJl65A0HpMWkm6UaewmwftKG2hykx8IIhkbw+jNsTGXb9Uyboe7r+I169z38mp8DB
YjogwSEjujyTIXGaVHXwQijsB56ea4+VyD+b5vDb76IBhnf72bBKe8PivbpCC6kLi5f2WgSUDalN
r/e0lQ23jZHf8LpuIdvWBYFgAG4CKfHSgfVLfRS5qVXMGUiSoxwTXJlpAPkGxCX76zu5JWpxj/JQ
YgyV/v+4+7LlunFsy1+pyHfkJTiz41ZFNHlmzYMt2y8MWVISnEEABEj8TX9L/1gvOl2V0rHCp131
1J1vTukIBySGvddeey0MJXzo20IPPmnkIaDViRPuxyDg27P7a0rLqfsq8B/4ONrcRRyX5+7HYJiq
c8ldeSvORj6bfdesEInAN6l2xZpj0YLECrdLMMjazPWG4v7fmDQ2EjIEGCUGx8VMq6Z4LiKEd0Q7
H0wwZYFBD9To3fw7wyTYsxB2Qj/B8uxfzTlPJBqBuxhpXn6xaJuN6D2r9amb8Z2TEAcC+I9oskLZ
1Dk6cWnQebzW4ZAGfQxTOsRRtlIvP5/Je4cgLLAAi6OMj6d2bDyIw4XIiC+D+Dbys9gzt3WnP/iV
Zbdg28XXBZ+LGe3HaBlFAa+xML5V+lT/Pl122NHZA20zlLqxqSJIxB+dPb6CtmcyIz6OHY7Ysfso
fXsR9Mllk6M7ada7XjTuqp/cjcmDFR2dfcPFCfBvCRt/9h2OwsoZFgLDFCI+ECIstgPdtuQjXGux
tAXs6y4Llcyw0/DJr0oKLRvoX1MHbvB2MXGvF1XpYNgeZEo+QDpcQpahOnX0vDc7YM8Q64IbDdLJ
o33qd3VXqQBRiKT3hR6GM8RCyUriv9TIblq1MVy4XWaHFVj0p7orfggpMcfF0A2iTLhgkGS+naPb
Fo2WCk/SQt1bgfGZ+rS7HTteZ8nUnaJsvrdxABhDcw1l3h+NE1o3n2W7nLKDaM+TWN1Z3p6quv3Y
KrVMCTJWC78Gqfkxvg4r+EXwHXeGaUU1pHUY8IuZOv1d4tf9uQEjBh6pETg+rJ8uCr9zbv1Z8qsx
dLp1XXEO3gpueHdsk4uhSbrbn+/r907/19/u6IG3xu+ZKvHtZgPFxUmBUyo+QK3nRAz17nt99RCO
jih4m6NVJsZ5axZtNkCxwOaDFfiGoOlN04mr5t05QeMaggghQIpjJgeb/aYcZ5y6oxNlSoh16QYg
bJ/qbn1/mEV5CKAZ9DGO9mPbJw5cSCP0S/M46+Zp05Xhuop+mTu1rB/0qvxzmKNIh5uysyTGMLpe
0GyjynQGwQ30tv5lIt4pyOrdPQFUEmaVSEV+kJ1DpSh01ZwMaGRll46e100FHbZ/Y9ElEAMMQK6A
CsvyZF9di0ajRUETtB/HVSCu+9gvMzgaLq6H7qk48d2FB2AdviVLN/AxGl9WlTsQn2A6uHuhoMAe
iK4/Vl7wRf16Egd1Q1Q0kKwhTwh+MIpkgx3axFYi1TpUWTTRvaLjsP75s3vn/WCQZToAxPCCji7A
Cl0pedtBF1xO8tr2E86I6j8c4uh+o3bkYLEhs4onOx5qVbcZpOv4CWrrewEhunvRg7XUEnDPHC3s
AieNXziqWcn1VKbu2u6SNd1OGep3WXhWrk7t13eeHMZDAXLpVkJn/NG0YLloAmKaakVD9YnKdoXn
+PHnL2e5G48iA5ScPCiToBSDbpujuzOnjPbBrJuV0z954L4rYGkJF6tRX3YAn34+2I/zQRcgrD1w
c6EP8UdhYpMrlOoEX3Wkgj7UQSNU/uUR8HLQI7dEHgsL9e0+FUAkXBMl1cr41fNIyuuuENEvnwWA
CAAWLO1/OHOOww07VlHvo7VqBWGI1HfkcyPteSm7E6vt22n89tVgCiC5YuOAJYl18HYu4A7WwZxj
LmQ3rp11twEcVrob4aTK2wdFqjO9dlZiOzhIhBBWrSCozF74L5PzoP8Ai0nIXYFri0La0X1rkQUl
UmO6DH425AwiJTD/ZP0vw9dHwxzdtwT+wT2EGmGOAn+RNBGe2QDEqFP0MG0plfVyX93ak50EP/aN
YFxIEKPkAphpqe2+fcomDhBuW0zPu9KrYFOvo26vwkPcfq0vvO28ataB2Yt628zbNrj4ZT7Y0ehH
7ziaA8oLPxfpqJvqU8PANOhGlmx+vit+rBlimG81nYXfBAWio3fIeU0Lv8Ikq325o3GKzGOY7kGo
qSGsAe0hyCraQ2mfhhN5xzsb/s24Ry91QpdgGBeY3gxl9Lys79E0cqoX5McTDDkGFJW+3c44wI4e
YTu54VCGBOuzhplwnMwbsJVM2vOCQk0XIkRBMZ+Y1okh46NTpoaSOwVIKNNKDRDth7l78inp2nML
GRny/PN3984jxO0JWDLxkSdDPurt+uzyysB0qgFvh4OM3hU7Erknbs93pvNmiKNrDeLsRlvaogQf
Qpw+CPLwS5P3fkYAzW3bGLX5ujwpZ7tETEenG1J/iDFAcBGuXMc8gFzybqxGCFgVZetkIRX5feIx
d1+q3P47j/DVUEer0O1GSSAaJBHFmwQ4gKVg+wbt/ucvallnf00IUSHgEoQ4UBj3l6bLY8pQQ6q6
H2X4xc8lmgU8wLs4mSMcYm6KmnrqA+ZMI/hv/3zUt+/uh1GPGUQdOmHibgq/sOIsbPptENuUAcnM
kxIygSdihbdLEY4ywMehjoDK8FLRQDzydim6BLDTuFx8QqL27OXTh47U9z+fzxFc8uMgy5d4FWnr
sR8QyWHb9tG4VxHkjRhAUch/36A7Jq0MhPdpc1/Odi+gQBaHt9UpevDblYlXh22GNiwwT5egNTx2
wIsAcTrQwEOjh/ay1txwxPkA+VY/n+jxwzwe5ejYSkImgogNELeilbqulUPvk4Tr3c9HeWcugNgW
2dQlu0Q7/9unOaPxErq9M2STSohvjoT4kJ53/HVVTL/msvftsb0e6vhQjFjg5L3nwSUljqvyK539
kb806Dps7lwGbvDLL88MIttoGQB9Hi2O/tFibCIGfRzC1Ars45rcJt4h8e5+PsTbTOzbjN4McbQU
R6eUjooSJC7Cs3GGjBp6utUs4gbBa4eW3MmeNAp754W9GXP5+avlD1I6/I6LAXAcB+6yneNqcA6h
Oxf1IQA4qf5cH//1NP2P4qW//vN8kv/4b/z7qeezKAumjv75j4vySfSy/0P99/Kxf/3a2w/944q/
dHdKvLyoi0d+/JtvPoi//3381aN6fPOPdQdN9PlmfBHz7YscG/VtEHzT5Tf/b3/4t5dvf+V+5i9/
/+3xuS27VSmVKJ/Ub99/tH/++2/oI0Eo91+vB/j+08vHFh/8n81j0T/KHz/y8ijV338jXvA7pPKX
Xjzz8uf/iH8HuAC8GmH/klws5buuF4rhl+PfQflaViFcyqD7gCLPb3+T/fjtZ9T5HcIrwHQgY4C8
Ee6Qv/3zS715P3+9r791Y3vdl52SmMbbcwPXCqTRoDyCChLiVTQxHMUDbZ7U8ZBPTco/jX+YR5aV
63hf7psHyO0fyk98e8oQ9O2K/HHAoxWpGGlV3WBA7Q1nuhTomqjDnUggi/Pq+X+f6uupHQ2E8wkE
bEhWo/SAm+aH3ogR9DJvsmWbNqHcdFH0JVHqGuaMJ45EJLbYQ3/d1MtBiJeInAbaO0tv2LH6mSiI
V+eokQKaCgJ2TZwRoFEohb1t4cIEy2eXVfacxy3FLScnReDLbbp9QHUVbkcK4iAYzqUd9rKSfX01
dsHsZZ7V1ZYGysvKxrabAkBU1tvZzVg5fcCHghTWoNa7H0vmp+jbQmYxQsIP9IDqNsgV1njNpi0w
Gm8jWakgpy7LaDV1/nSbGxlueN9PUFYYwnFVEUeKDYXT9k53jdwnAr2cNNBy5atkuq2iRXZzUC4E
26G+H3xseUSvACWUK9/v8/NCWZit6gn+NrGcwk90yDsDY8KJ3zlg859pIf296HWNcuFUsbUbJ4U+
oDZu/wgcETUr7UTFrpmGEWx5b44Pbkn1YwG4V64QrUIssGvQI76qnKnbeSKPLmcelc9kmLuvcA9v
d1zT5AtsE2xygSOVnJsQIQy6VRz1hyzn+D4vhuAlquvqYhgdD4IcZfuUWM14JmnXfIYrR55JJr29
00Vi56sWIpmDEzMwgGOITXtjeFmxzl2LcIwRM9fIsFKZG7dNTeNOO9fidQH4loepGmCZWsZq1VYF
O2NdgB5ix6jbhkfttqsJ5mqhjFcz13zOo0UtkxQUOqS8a86LfsivhikRlwWfOrAca9DZUihSIE0n
I40vNEraL4QKaIzC3Wvo1jHT8jz0G30RFGJeWZzKd5VXJ3cEzxWqC4nHP3M1yk2NWnmzFGSSlINh
yaCPNhSHwOd8P3qO2mGVhn46i97flNYrV3NPdBb5M91oEM8ciICOGh2keX/Zw1LbbIQ7Jyt31v1u
iqMwm+tpzjR04zIRtwMqtvA0uqqKwTvEbCg/Sdv7l35ims9qnhXdlO48go2DwgrUOH0hNw0SOVfT
4Spn6HYM6RwgSIP/6E51hl4HbWvPcXzRhxjKQTr1Ibx2V5vJB+GcDzAEaWf4yLICPJV+ETGt9RRm
A7f2jjPeffD9BpIosYzas2aO6U2vtO6ysApom0VNEu+mpOQfImwMLwNrM74pbDuMa9t4Mcb3jc6a
QjO71egutZDE9cqPEc3Nyp+G7rOAxva2lGFymHvPPvk+916mXNRDJmHbsZJW09TGol/j7/wh8775
7HRusYbxRrAKi9pJC5z/j23VDQn8U2h5XUS9uYnIBDWcxV9o1aKVtwR3MgjGXRBM3W2n8+QMwj/B
bnIpjNxpAolJtFJGpEyZMM0FDsX8WgbMF1fW4RwNO7j4/6ijpRbIDfRf40FUN0Ve5SbVhIBZm8Dw
9+tUQrVmbCWu2obxj9xL0CJlqCODTT6O/FBAJG1PGt98gjSQftDOkD9V0sSbuAjZp3a27LqmE/RV
WRu2LeqCnJ/NQ8hQKNOlspkIjPmE3QIRqJo21ZkZ+LDBAp0ilNPwx9OinmGGEuu2mCAQTJROIxZ3
kP3t9CQPLkOlCjoTPnmoAWTJVZJPeK2lYyHeqgrmXRp0kmygCgJz89nPKw2aa+KeYfM0ZsWdMmh2
TR0MX0sI4zwDh+tXsVf5t5Vj6rtk7KWGZtrQ29SZBLvssQIbyE1YrlMOc1+6pn7d7WoktpeJSdj5
UMriD0NU4aykV+s4rZmvHhublBtCDcClKYwhDYw2qcCsyBCStVZhuMZRksb9nrfsIpexfEIfUv2g
wpJ2WQeJ6I2QzlhDgmAUpzwPjm755YpC4RpWvsD9wJSPjkPPXgP607aBt+4yST1/EdOp5pN3xwBa
CmweTTs/4JhDzikzA8aAkjEengs59u3Pb/S3yem3ixblmL9GQED2Opgd4OQ1odrdpKT7rCv33Ju6
dARf0Wkh/MziE/HDqfkc5zpuoF22jKa882h4oOHDz2ezfNujsOH1bI5Tbd0PsQ4K/P1wyhtUHYuH
nkGG1+oHodV28gr0V3XixKAnJnUsqIJLPbSeWF5SNJYpCcerQZ4yDv4x8MJi++s1BUfoIGNVMTcO
xgi8auPz82AQK1WJE6/n1ChLVPYqs1F5K3o2YxRIvF9QHGywQlzV/c3PX9KpUY42TmxmOeQQSU0t
mlK9vccu6uZEZZieWgjLd3g1E5b41nHI3KTs3D046+GmLLIeSHVaZuCQZWblZfFXNqXx12LVnHiK
p9bDkrO+GjvvnV6D/Iv1x+26ruHMhzaM/+wRLrv61RCub7yKN3iEfqTRUnHHRy+tnerEKMfdin8e
ca9W3dHhwGvfaa2PmZhsuZNTtafpkCVF6qfjqpFpuEFbwKFYnTomjhH/HwY+Oicq7okJwm9NKg9q
VV1rNx0u2SdzCV/Jg39fzSkUHC7zOPXRRnb9Hz3a4+RNNES5xTJ0KXX4bEbIliQU4RQ8lZLxxEp5
fycAbHHQY7Ekrm9fo57GiDQRxqJ0SoXRqymAZZN3gjv77iio6sFlBgA8GPNvR/FyF+aN0sfDZDd6
Ou/rKsv9U1N5C8R8v0deDXK86AcLnzDPwwGlK3U5zWKrqn6HCqPcU0lPaM29PyPcvSAEQzfvWxH4
1fIvFNGgcGIw8LfPymrLWz+jkX9i+b97hqBC+c9Rjs4pNO+4spjw3GjRpohXoQY4xmnhitQvu7WT
lBeinrc/X33f2sB/uMFeDXr0sjptep+MGNTZgncHKeLzZNNsiimtNuYDWcOC47G4ryC9kKGvNitX
zOxP+X8ck4v+3H2vvsPRu2Q4ntUg8B30hl2bP5Kn/hZKMyv3Or6rLrHt53t3d8qT6JiK/MOgR3th
EEnfCL08bXSi7dmoHJ5NKkZtj/MAnYcDvzCdG6556BR7AAckU65T7mNn+jVA9s+lvGhngkiymLmG
R69gcMYqARoKBHFEQpi32dh120acEjN+b8e8HuboKUdIpocQrf+pA31fD0k8dNjTIf/QTM6JY+bd
4/T1UEfPtqOaTjm8fdAqg2yvuUa1aA3PBXrWZsl6/pQEm/66WicrsDPc258v6Pe26uuhj64Qz0Dz
oB8wNNTAMCz1NlzA80l2p3qc3rt1Xw90dGX4cUnHET4P8NMKv8zEvQaqfeIgPTHEcatNRJsIslbL
dZhEkLQzezZVH749rl8Ce/+fg3Ghnf5qUSw48VsYt32EIc8RjvvtM99x3CD8HWVGKBOg7L00sC70
o++IbuT9jgZ/qIqjhIA2fwC4/0J03d/x63DqWaTNITr+bZ/+E9BNAPbGqIOh/wxlZ1x8v4LnugkG
eZ1WLHYX4N1AahmKV6D+ffPVfnXf+KZMBtjBDauw6/jcbxb1KPdzjU6GdjdOTplQIGBCTDAKylVb
GiA3g6e+wsHHmLUfK0a3fQ7T3xV4KfX8ROZQlY9hVKHRD1ixcc+iPNZjjp7nISmQR/g86nY2Ep3N
QiWaJu0mZ1Q7j/lJD6RqausAnVGOdD91sUPILUxNk27NfU7rXS3hEHpW9WEJVjU6tW8LCfbYi5ZF
FT90Uzuq88bqoL2CmY8Mcshp1tCfuYiMrxlUSFRozLlYGC9RWscun7eEK+pfil5E7ou28O1ClcX2
3j6yU4TSnusRAG0xbQB6FlExHFg3EO/QjfFYrNBCEehN34LTfGMRmdgy1SUyXettamSa1WevckZz
Dv/xPL9IvN5zzqs4d+hF2waxgOondZX7SMAcyx9jzGheGyEr2me+xyL7NLkCRIzR1V7zMZpDqVnW
8h6pUgrvIjHekJjlzTU1xdh7qWh057QLjtCQOC4zXuQsH/ZupEFG+MyqWTGWAhvy9cZEbHQKwIUQ
6Pxou9Cv60wlofK/JHjJIzpgK8Hdm6LziuYCHWt+u+1lQfONqnU5XzMC7tEukfPSi53U0Ke8MWVJ
whs++DP74hVezg3MlCKbDfCsD9oNGgblY1VXDvmceyQWt5AviNTniHm6zBwWk+mjcfshqtI2KMrm
AgXQtnkIYp2IOatjxnF1uGPVZFhyiB9VP3uRzpyY1BpyHyWceotHp/eTVmQ5rLaQBkdojXUhyBBD
RPfOWKhgHaQ/B+oWG3SEUsPc+cps6QDb0Ouu4WWxD0KuykW1IeT4K8Cl+gz7xUcTCSNh5+dpUAGw
DLLORLn3qLuYlBWiwYKNANPwGX8Hx0PavcTzCFOCRb3FyzdhrWIni4RkE3yi4LRobKah46fLdTTz
ZidtAZMZ6JYUfAdncLRGkSQEugXm5TwCzXQA1X1C1j+22wKSjBaAct/4bkZFUDgeet6qJPjqoHfM
7oxpYnrua+LJs3pC5eDK4UB+v/a1WD7NKuhyxf7U5EnWilg0AaRlJ8FH4Lth7157E6X5fZyQWT+F
TjXD+gcMK7QjpIWAyMnOajWNH0sRkOnC0dHsAUOP2ZrYphoZVNMKGh2KnKrmAJOgLkTqRgmHEpCP
VT/tI+wgZ4NKwJd6NAr4uhqLCBbyLYodkAprK82vWp+E0ZQ2Fi4qZ4iA8uE6aYlbHzqWwP/LKjPm
6PBriXmc3cKLL4nw4vICLgrc2Vdlq4MrZKTTeMh725MOneMjf9Aknr1Vk3v+LqwaWz7VERyiHjQb
TLgvNLC+ra9GM30sTSQ9c2+KUKBRwleO639An2YQ75WuyrpLYwhBlc9lFFdRnMmpqsensGEGGdrs
SrU3AY62ixk+YAZxgEwEjdJOFkEJOhfcvBHIkrAFfBI1sWYpnjJYSWgbTmb7MYadLbppuDe3pbsL
cTTMH+DF4zSoiLReQqD66pT6rGJ9k3yJXNKjk7tDLaLcJiMMzG6DyvGLwwi34f7G9M7I/7A9cFg0
IzBdyH3T5hO7ZRZVvSAVOFUp2aDlop8+BlgNyMgqv6pDtdYITP17aM1W020N0MeQFVVwMrx058nW
otg7Y9TQG1qUXfOgTcLJw4AiVn/DExs2H4xjJrOXM8gE5zoEsLfGtEW8Q4srYH10vRHvLKBTgwpA
VcBaDq7peQT+9+DDGcz127L5amYvr69pAxnD5xFCh01GlBOOF3U9le4qDqoygSByQ+oa2hmmi6Yx
rW0HRH4DIYZuetK8qrqDUkIX55Mw3WjBe3GT+WOLk1v0+wLi4c2WuLaJ0XqbK0ecA4Sl0NXRUYfv
DbiBV723ikLI+EbAoX0DXrezrl0VebOzimk74AZJk5Gq6otbBaRu/+R1/VKA9P9nNXwJcFAp/kk5
vH3k//t/va6Gf//I9zDKR9QTw3wX1igeuPbQzP9XGBX4v6NqBIYoSuIOiMqLlMP3wrj/OzrV4DsC
3WEYFODnCH7+GUZRlNNR5EWIhU4WhFKx/ytx1BGchMYfxGNLZy00VGERjELyWyDiL/qJgOonzbCr
RjjXDTMkJcbW007qJhRgPRBiGAp6ZemvOPwKr4puAK6aK9ldIQv0ClQGGkJhnqfUuJWdN8H0OiD8
pN9muJDq/srFv33fb1+YosSJuO9bWvUq7BOc6HCS1KZDT9pb9Dnra1f78WGR9AQ6bpqiTv0cjDzY
uznOuhnH8hzNre0Dm0pv57lqcDMoR+VwSQNhZF4z2w23iS5r7xbVkfoPhTvnLicIYNcJamXFWenx
hNzmycz8i6GPR+iE5SWZE/T32ARBljP1m4KiLLaumhzqIwnEMRAugqhkUutE0tz5AuzqDR3D/gFw
U+dlFSjid0K7wzNASRdVOzd59mMeDZkPxmm7gtyZ8lGWrcjQnQnT9/lmgvAmnDhl4+ebGLbE4QaF
JCw3VKDQY3GfSKqcz6gpxX4WSFLCvDghcQhDtqGqpb4xdKq3REtENePYbIgu1GXsygRHWdegAtZK
FxgCVNzjDSKraF1VvlmNvjsUn0C3gugVrmhzQJlHjtfljCLXRTEK14PTpmflQfsB9E3joe15Vko0
uqZdBTHS9VAkdYfanp7crAuLIMz8GX4sGYWuLPr6ksmF/s00VZmG084Id0gvvjbCJYe29uQLXj+C
v6HP6ac5b8iUQoAWqSRBjYtsORgE+xJLYAAAlCQkCyWll5qhhiZ5rdZJY1F4iyqKsiLwqmlbDHTp
8O/HT6IHhX7OcwTTuCrYR4R27DZH98jlkkIUadPw5I5yhoI8FONquo5NLYcVqv1arWjL6UvRRxT2
g3b5k7QQcktB61Bb6rROc94RViPI9olbrVqBmBDaTLxnKK210Pvp46SUGx2U+kL2c/mo1TCxDQxV
ZpiElp5ystgqLddWWFIc9BCG962NjUE9LYqH7RwU7vRZhFEXr5jHlUY07/bPYxWUZ3E4VGtbF/kh
Z2FPMpnPBtEKiuLjGsoOwzNPEOjUFjakleTSIgjR4OCOqG+P536riyqbc3jypNbtWZVNUNyn28C6
7otVSHSIiJx0yuN5a0tnyQWiM79Et+uIaPkQgyXwATQC/9I2M/1A+iD+KNzFf4QigAQmiAU9whuC
TDJduG2DSpWMovq8ECA7RMFcwJVNd2KdTLnd6FDW66LjFcykyMi+4uf5lQwdcm9r1XxhLK636Gbr
NyUD6FfyKTnIuZiuAdTFX9s+TNja5E6z0SzAk6zA+EBdtqs3ym/J/eQbsYroAGN3GKRv2qSfLy0s
nuTeeqbfRlIVt8zkYucUCVjKHMA2GVvDd3TyOIKgILHrtu+LS5iF9/dz06rtQAYPnpnSnoHRFN15
jI/rQHfVOWlYe4dEGqQFHksIB2Bnn3fGoxdo9OhX1sz0HG3Z4xoNgmLHqe4faMT5jbB9covoU0yZ
C3OLw9jOFdpmoNj2RGtPyVQq31mNDvF3ec/1IYHA416xPjrEzdysYyKH/dz36sNk3Gobokf+2Wlj
54AS7sKiocg3wWZxy6ypOnEl40rfOY0IPnWctAjKqQzunaDyHzidnQORLN9AQNfuhl4gL3ALhPIV
TG1rr2NnDpRMtxZh5qW1VXShS9ZeMq7ImIEGCGgQTIhgw+K4OVR6VPsaHopnDSxqdpXi8w5WkkXW
VR1BnTYobiLcBJmStbNvR+uvDYu/dq4ANYFq9yIZRXLRiJFf+FC2/1wlJPpaeAk7eIWc7kMHZauW
JeQaJ41ZiYHWm4GZ/swtxmoLHhbdYnthQc+htxEEbBFdxMGTGyIihboJQFsXkRXUvOeDbpPqAP6x
dTImMIjDWLkTfRiiKd/DZKzvnNm5a69pXjDs4LpfJSB/mxRnuEFTAJnPWe2zA85Q9lS3fnnR5BqC
gV1rtrYIo72YFThoie23M6wkNsWIfWxU0mWTLHO8TAnwoXHEpjKlu8cdrNoU5A9N0qYohhfQphzc
RH1/aHrewSReIJkLqk5+UFQ754kjLMJFXDM5hBLAXzJONrc+jgbjlx/6vqHPBc5oKPHBYgrUe0nd
jIfJvA9hFLfDdwQKAXHIa0l5gs09+Bte9K3MGgK6yhyV5iCwJj+DCwymoAtt/1HO0xWoUWrXhAJ2
kdQzKwvf29u6LmZ4kMKw5eDPizDoQIL63ORe/kx6JF+Qe1Nk1xZ0sCkSR1ibmcFASHSEiSxW50NC
sdzK1h/WlPvBRYnjFikW9yHZM8LZFA2YIFL3/hOuueqDclRyLYEQPOiKldt+kMXNqOrqMDWNyqRE
QmV1V2SkNyDxgOi28ix3d6XwxbaHyvROTJWX9aEPFTg7w9PFDvhlliMap9V8UWtPpq714pVr8+am
T0YXsvbc8iSLQH+CXnAde1c0HJ2vMN0Z423Ep/IyInN/COoS+O5sJppSvyzuWoe4m8aAO2SQ8C6u
lzggstw6YmcCM+wZNthNDWOLBkX/otj07hDRDGR1/9wUffC1sYF5cPjUrzvhxx9KNw9hvcy8r7FX
TM+5hkG3DJocGU4UXtmRuFeu1+lNgqUDLBahWjgDhSU16x/V7KpdNNXQZaw8Vm7Qb6/38NQL7pqJ
d9d9RbvPpeOTneto9Znins/G0nU+zoPvXnRzU1+Ok5F3sc7rLZW8WIWlD7fnaciz0g1blk4SYYkj
mMdgstXxKzKN+gChItdmHPsfBMGxu/Z1by/YpMAY5skUp4Qn8DAGUvFkeyZfnHYQGYRFmgw5OjyC
pWn2Tefba10nZJ9D7minFHf3KA2J82HqYT0LY69dnwdsHVqGje7Rad8I5q5nqyzuTaoux4658Cse
Iu8QTdGw0xLiAWIQBVy4aX5GHEGewcoOIbMGsfMCHMMsnui0nmAIiNsUGJHzVDZJv4N8kHlElNGe
wZoKpoea4gCV8EFm41B8BhFsAudOtJtonM81dP9S5AFrl0t2iVsMKWaOPDNqy2Tlgft2a+ucZYVF
flqNqrwCpncVzSreW1xGkLDqqsMMg9Rdm9syq3jsfO0CRI28SgAAMph+Tdigaef05GNLcFCGZKjs
ysMd16WGiO5c19zemta1Z0lh/RbxsutcNTSyjyNC+V2djwqyiLZmdyTMW38t6rKoQFIzch/Bzhjg
DanVC+imFQOTwyUPblSv4tqHkDGMJ6SXan8SD2Aj1ZA05j7ZxFJ7txb6n5cQVhIubCjxy/dRaDoI
Opm5bbMydEKWDWNF9oGXq8u6CmBqSgdvgo4eOAN7OJuSS9xE85jBJtZvMnzLpRanZX1dxL78qBH7
ZmPeqdsacMY1/K3hhweQIjBIWwKcM4jrhmDtF3Ny5UBs97NP8DyRKIM6mwZCYZ2CVteZNUEYLVcQ
D/OvDDhbzzmkWbqVC32WMxbPSNxFx01/TieGj3e2m58rZ/CvioQorFox2HuvdFsJey28SgeYyBPo
cWOXxQ2H0/nodrBr54Fg50XL7HMErtL/oe66eiNXju4vosEcXhlnRqMcNrwQknaXbObQjL/+O9Re
rzgtetorP32GARu4uKqpZlV1dYVzUEgcqXyL95Z0ISiVZNmtGqFFW4mjhtHYIXkO+zhOF0DBcgLj
Wtw/tgoFntoESOFfiZBUojsYZa37SSGpAbKCSrRzzPFeDFFFL2QtlDQPY3TAZe+zCul03ynGN1Fo
tAdBGcbjLEfFDLw9QX2iUkMuwtDKHqYBQEc1HcmXhpilag9aU9TehBnTB0zshT8NFM+eK7lRjjVK
r0tUG3vQ0GZjcmskk4jla9w+QP61okModBgcjeAU9uqVffP7wbceej5t+7w9AzUgV2D/CeD2oCZc
ugOrZ+An10CYzeXfYuDlaGQsDLgov56KeV8riGohDaxyjJC7l8ONEmrt94m2oL8is/gLs7K08/Ja
7XMUeHswWNC+oV/VCM8uB8X8f3gt/6rg8v+tIwXmACzSnC2m3Dw3z8VpNeXPv/Xveor5L1HGTjcw
Gy0UQXTzvS2FegqqGaBMXWY3EEWXjtW/Fw1k+V8a/g0L1RJRQdtowfj+d0FF1v+FJhcWxjUseWLo
46/6UkxrVUUlBz8KrSkY59KPYaa1QDsu65muxi6KLg5yGtWmZfelVbSH8/b/UY4FJCCsperYCQeJ
CWP/UmopQiVh9haA2/upoH6LBm4l7M5LYdrh0AZLBcuOO/a6wLEjM+3woqwMGgKf3K1lcZ8Kyh57
76+dlak2lhp4xIsfVMJ4CI4fO1dY99BNdk5QKsCTkUl6jIBWHdOkvutQ/Qjb6f68TqeRYwFNBawR
xkfwobH7CjKJU5dOsMuFKTqIKYf0udDHyTMsUnKGYT4cHISAvQRbEkC8BiIM83mautXScY6I2/az
HeHeLBI84XURr4OZ84229MHuB+D+EAqx7QqrX0dCgLINKgjDUJrORdwxP2WdM/6yqctKANPEJzly
pb4UYggoj5re3hbyz1q8ikbO4j6zwrh8GWPBIADKOk4PxU9GE1PPCt0QoEmsOLr8oPiFnwfZhVD+
GNzSjT0eTMRHxSBvYQJCwACxLWvdXZiOKda7iZslx6iNQFmJPKS8RbbDuaw+WjbAVLDBBGEGcN6W
au76E016OGIVIieukrVuVo42Db+QhvOZ2IGSt+MD9TB4xXEhYgOLOb5aBR+agQqOq38X7ke3vsOA
5cG6miN7dMjDglFxlR0Et70Q78571JZ6AHYAyNryX2whnaqHEA6yI1WLXVm7UICHIqvpUc5m97yU
ZR7mvfD72zrWUhi/NY1BHCUdLqWFqGgArdfOfcHVObpsSQHA+rKTDChyFN9PdYkUEU8CgojXWpM3
U5QXOz1D4reUsmY9n9yCh7L80X8xC7HwwCsIGSjAM58N6w0qCktLJKe+KP3AXP0nrG8l4AOoJU3M
0Wys2FXTPOhoALzzmedKW8eGbgTuPAzgA/OCsXA5tYY+lOG6qBrcRT21i0ZJbRJ22LPTetQb/xK9
4M3YgZAGr0LlCWgizD079/OsyDOiuFhjHK5+psJXqseXVrxXZM6FsWHeGGlZcE6B849Zk+UDrlPN
jGhpYxTEDQdRhjloRyom+3JuLee8hW8KAjUfOjvYiXzrB60FIcj3CrbniGvJ1gONTJc2AwhIuGAv
TM/nzZWQAv0RxGa1GGyl6iAhUsi3gENGmA2/kcfqYnSim2/ZLnV34V329bxuG7EWIvGdRAzvoTzH
WHmuqgAf6+BXo9CjVflTTwW7AQ1Jii2v85I+bHriGlnWQOC/CIWA3GfuK1yDdUom3Ffh90EZbAcP
Ihl3hxjU1/RnEqhBft3uzstkfBiNuCXoLnekBjQ7g53mHTD1LTZEJm5XvxbYU+JSTTCm8UEAE5aE
xER6tAiYq28iVgzyAmCZw8/zWvCELE6+MvRsruN5xOa0q1s3RoVS7atOvp0X8eGgkB8jTVHAPGrI
AONj3DbpQizQhy3BVONzaOHdnajuZyRYaGsC8wPo6uzXFzqjx7QGnCgt7bmgV0prcJK7TSXQ0EWP
VsFQD/u1VQspfZuLuM4xIZ6ll7XIiTiMswC0BKe0EsB8bXQQsWHZkgSP8NBXivlJzRPUjEKXyjza
2W1ddJBQIRFCfsKISrI+y8AtQ9xeOKCuYWNxlXP9vAF4rC7uN20WiMeFOg4JgsHcDYUm0xZw/wTF
PqHIUcUS+sGpGjCnXAyY5CG6k+l2EaHciv39FOVQCx1BKopZ72N4pfN0jGA5nS5XPnwdJK9ZLrm6
iYH5yhT6ewFEuegsZTEqUPPc3pf63H/H4yLyyrJQXTTzKLYk2/Fr0kyzI6eTSwAbGqFF0I3SlRlG
VoBRQB2LaYYAJi453kc5NUAbo6HBMXTG9ajq1aFodMVO+jQJIvQmvYIUzQFFiTqQO7QFWktTJ7uU
AEqaZyp27DJE8eC8XW/ZBEgyMY+HxyXm5hfnXTlnTsU0rfWeuFXc3yozKjWvWZVhEVjlxM8tQUvi
o2BZHvmWyThQK5Vm2YclcYvItEfU/C2T2JEp+LT+23gDMweeGVbXMWIK/BdGJWCOSaE6jsQVpVHy
80y8baXJ9ARictZH2NT4zQTXkhgrj4RwKItsQO5o926K7cAn/ZB7uWobuS3doeM5YW0m97FNnVzy
KJfZZ81v4YhFGCXByxO53umX0824s0gB4YOjvE5e4UaHKbGpbQSyS2ubN7S/5dEYNPsjjjlVWmex
OgFL0o2l4gvJm8scCMwcn17+BuvSaxnMeVqGNQpmgi/XZfepYBy6MQxGjbfMye48/D65JWPA4xaD
yOzQf9YkCCmNBIDAe/NW8XMPUwP97vemWB/UDwDHdT51fMbCDIuQBZQ6xvxrA03DajBw0+oDFtif
FJOTCTE1ReDiLGYPhZAu4AYBn+WpPcxGiwphiw+UHMtnjYBOLPJMV7pFi3tv7sQdD4hi0yBW8pj4
a1hUnzoMb7o6NQ9l0rk1asTng9OWPeC0ZAPxHZs/b0M7q+BU0zS1jDBO3L6pkNI1joFq9VzyGIXY
1O7t6NZyGFUAE6GBZQB2J0+OpHrVPvdAlX2nAbD4FZeIeFy2b8qX88ptBUTcXsjJUWcDgjBjEWgJ
zj2GeWDsRLc7cgjxCjREkMCNn8grVoIUtthM0H3HLChxMZUyemGkCXu9Gjr/vDrsNtPvQ8TmGbrk
4PSAYqf21xojllZrXPnpU7Wvryan8TsPzZa+t/u9tNP3jZfe0KsSBR/TEYIcrFia+z/+BuY50PXo
qll6lLghATCDM4oKVupJqWPKVDe6VrI1YEW4oWD9kOUoP6qYyrwCrBQygkwnAUJC5UhFIj0Ps2mg
Jam2N9gCMJ0OyFABivCohGH4OXPrEk1jwNBLvJrYphPD0v8cImMUikbTQceWgQvIz1/Vfvo+X8Ru
sRsdLMChqyS4vGuEhbVkPhuWw08/26CmWpQVkCjd66C483t/wrCVLdiFm35f9mcnChwKe/J1Yudu
cigCiXONbgWSd50lkQlcqiAMXd3gF1RAq2rqV8pLRpdDY6+VtQDGvYEQOulTDAHiIQzyQ78DQcDV
36+1fThK5hUiFqBWn1rIwVbBUxfkAaaRPOMANEeP9zLcjIx/7AQMfqdfLU0bdUzaefFpTJeHFlJ4
EJJFPGzVzSRj4bFBpQJCTPZhhZl79EYjkPNQtzkOT8bFeEFt3VZ+Ddd8fF2uNEarkGDzpS4grfUG
D/m7mw97+VvnYzLKTSp/4kFVL+Hgg2HIKG6iog5wddbySK416C5CntLKzyomOAFm4pOkCsrStEtB
3mNumvMGY2kQfhvJSiZjjIQUY4ip9cTNjuMx98J9tC+u1F3h8DybLcf8IwmZNrJg9LXYJyt68slA
RdhI486+/gRu9Rvi5Q6+33VoyzYNyHV0zavY/Ydv+EcquzhntSoZlLZbkiv5QHZ1APRDX/4K6D6X
H702Qwd4tf5RkUWA1vHmopgMxsWNGQHZvBwqzhrgpp+tBDBfq55aalU10jaVzqndTMMOq0MexfLF
+ZuLpwgTOiS9aQdxhiKlITpFiClWHkX45mNFW6nCOJdAQqsXZuRrmNl5xbjK1/GBeIJTeSQEQpSd
PywfSPoRH0zvvG5MEZe1Q7aOH4XEDOMCuvXWdBPGGMqqFU8FmFhB+6/D3HCuE3a7+IM85hWRDWZH
AEBOXDNTLscpusuV5ID5QLeasp0SgYFklORbcR4UJ25J7ABz7ct5jXlfk0mFBBFWKYObAHsVKCeU
e6MrP/GaXn9MJtEpx7QojUXHgcTBnGEkHPOhkowZM96bbFMXBc8+FU009J8XD1nl4IoyAfenwGMJ
wybPU5Y8EIt7y2ymwisZzBcTowHVsAHlu2Rfx47xkO1nFxK1L8BozQxbC2ZvuAcmW+5/5lmmodom
YiN16XwzfqfqpQRkx0U7TGjrEDcIHHDibb9biWD8zlAjmqg1KodCbIsHFCQ8AEzU3+mujlzM4frN
obkVd5mj7bu/BPH+7Qkr0cy3Ezqs50URSmRp1grXsoYhuDiUG2eoJ/Ei72Uw4gLz4igYXcJ53GxZ
DZpDqJxhjAYzLoxkS6aYMpqX4pwpuWImo10Tc541y59gL++1CMZoSksS4xqrr+4E4NkQQB6Yx5ru
ZJ1y4slW+FrLYZy5qyKhlVKo0htADFbu6razjQgEgvUxl3l+vaUUTgv4TwYqp+Zb9rDyNnNoRHmQ
NZzbdG8WkTtYqUvk+RNHh2aaoS445CZo4U59urVqYVAx3QoCg+a7qRYvWIQc7VI07s7Hwc1Ky1oQ
E6aMTm+BaYWKMxga3OHO8AdvdoegdpqX1p3cpnDL+/iRI3S5k1nDWAtl3lC5WoDyJ4fQwZkcAD46
8wV6XnjBKF4VaPvz0rZC10oYO11CBZAdT4DjcVFSsgkWHGfpAQD9NsIZJ+Rvmsb7R2Ohp4Y5BWw2
2EHcPs0OsaB5g77s3PIY6rY8d60Qk/GMllWacQ6FZqyfj8a3qH04f2Jv9dcz30djYq5hYGtILQoQ
NthoBT2al1j+pr8tA5UD2WmdMuixAADkIfU1fmpLQCu6spu6lssrGGz5NiovoJZd2GVlk3l6ilGV
9HEDd5vnwpmKZ+BI1skTSUVHKkfO99u0FBUUbugSLIgjzD0Q50SPrAkHWwIqKg6VXaGSW7MRv2nW
8HT+iDeTcGMla7GldRghqaFjIH3xO8XXncTPe693ZufNA7613At8+WQfPinK7ZjoeiOuYc5RKDKl
UxMFuDGBmnvLJ5xfKF6K80E7jFgmC3j39ubjxlhJZMy0U/t+whknLqbuXRUCIw+D19ULXA/LGG9v
7uh6xGoMT9dNk1kJZqwX+IezUA8QrALMIRBU9IY6syAg2aIFsbUqirA3bwwu54tuev9KLGM9UiH3
DelxwuHj7E9ev6+urSuiOa1rZHjMIYFBvY0ONkfs8mfPfVjGkNpZVtH1hra93z5Jx9qJ3dfeKfft
PkIDXHB5BBw8NZlLHWiugNZQoGajenqONSQ93ZcR5zB5SjHXXz8mQomVdlhrcaOXraflPOzkzTre
2jyZi49q5YzGEfQYnPhhDO0uwJfbR4F1WV3FACbcxQHnS23eeisDYW69Mc+KUsRLxy2O5qHy+50U
DG7kNHYK0+DB3m0HmD/SQNhyGmAUAU1fYYS0eN8+yR4aljfA+HOmI3onAa+mcP57faBqLcXRyKsO
hKIKEZ25UexM/zuK+LdEGc2ZhZUF5FuY9T1VRyxGShIACrvApADH1yud9r3im+RCk3mc4tsW/i6K
sQw5EZrf17gpNLaYRK4hP5jVZ5LjtUKMNXRNO2JuGsmCEmcupocBGNtcVab8l/NS7MGxIz9pNU2D
laUIwyKogptHUgh2NNZ4Uz8p8cjJtbbt4M/Rse2gJJkpIP/xlToS2Ul7NYQ8v90O7u8SmFuFmpGK
LTmoE9b6HgvOV2U336I/45Rq6pWx+njeaXkKMXfJZwjFNp+fK0tg28S1FGpJg10zd5qcLPPHrzR2
yQ7agNEOXGnRDe6qhB4nFw0ZLmMax9jZTmvTgFNbG/DFsix39OrZKhO750KZbj8z3t2Xna7EAIMV
kgafbenD93sZdEqlk/6svjQeFuQvpZ8iBYCLI/0lNOcH62fChlCak0k6yJUbn5SZPUmaLQy5f95K
/kOwfbdKJmQU+Cc51oOXbE56y+b6nTgA3XTyJQ993cn9lDwMMWPsEgyB7AAFUJDnPGpgMr0vOkDt
rjAvTe3uq/Ir88g9L/ZuOgGoCBVwA4PMhn3ySoUZSwADS1yrASg/hkJMc/7UCa5kMPnpXGUhxTIh
krYAc4nufKHUAUHuFO+aQFZ2vAtr+/pfyWPiSGSANOwt10cvDTlTaEe7NoDfOTFWvnb0EvvzD5yP
tulqK5FMLFGrKO+HLF8yDrxeiC25gKWgtuDIe5DKP5XfZNHOnH8gWk74Stb7Ujypy8ddPTTKOGrm
TgQkAQ0fO+GHbr6ERsFJQnkyln++kkHHWJ/0GjIM4wVr5QPqFiOPS2k7TK6Oj0k8u2kMgXyPhEYN
cGe6fXm9fDKAcL4aGtjgbP1rBAgMJ0WNnNeF2ixYY9b4jwcwYaSIpEqhOTwgvGzQKRfuSgGz9dpB
8aYdlsDPG8py83/I6FfCmGDSmlJNaqwn/HYF5ImDLwT/xQON59ZMBmLW2FVXdBxo40qAFnFK7AsU
drgXHCVATxSNWLcIPhNL0OpCs9fCjA3WmE5NRemAky1OCobMZsGJiugmj9pf589vyxqxcwFmMYCq
YIiIyXwtK5GtJMfILADxBPJA6wss5Z4Xsdga+4kWQlOgBMvYV7EYV8Zfb+OsxsBsWr0Cu80mdev1
huFhbZJjDJvKgB0YHVDIA53Y6XnlYtjMsYnzmsPrBJjSI30EmgFHyJYlmPoCLoQRdOxyMOrkAxmx
Bo0Cale0F7ipAYDzmYt4LWL5CasQIRsTMfSiR/Br+synHZAeIiC64qGFCc6Qo8/moWF/DcNcwFEC
99qpsC4PqxzAbOi9WOO1JMX7YgTqW9aE38+bwea9j+2AP4KYW4RUgwrOC3Nph4tOe1f4Ka7h2Zk9
2ZUvut15aZtagfwP82noFQOB/lSrMByMJquHxCWkd/MCW//JTsqfzwtZggtr2ctyHJ6+IiyC9U/N
yAAHMqD0BxNwqux6Mlv8z+Cb6g84UiZx7v0ty8MyL4aesWaoYMrqVKdm6is0o5E4dYYEFpbLHHNA
5xXaOjVQQC3cReCF/TDEBcANzDO2FYp6aYiJ1tehl4Oh/3leyKYa70LYAS4pFbQkWkqyqVQ5c4V0
rMw4J8XRY9ljXTtQL1QgiRchYgAIZYf1hh64err08r8pwhh0Xscj0K2W5wAwBFV0bMyK09nYPCoQ
Zy+bfmDS+BBr5NFKQcCHpZoRSEZ0fmjF+st5JRbA249GDGhYE//B32LnKmahARYGYHhcDTQTX4Gi
g8zOcspjCEjRo4GxnwCQ+Ud9N+0w2+2cF76p37tsdroiK8BSotQ4QWAOulhHAfNdGXxChLHEtkU3
wKGdmoIxNqIVLiIAhQu4DCAxNTqnJ7ppbe8i2JRfB9JIpJoQMaK8BxgtQBu+FAanb7d5VCshjElL
aqFjZwZs3apV2VL3CwvUHOffLEJbKxGMPVdJE8WS9fas6I+teCk6APnUMYi1MzzQ4KhOI+663BEO
/8Ww2fYZAlAGH1xEKsLEa0OO64kMSBq16Urr3vpcaumAndpRH7RAUb4tlb+IOy+4KRZwy1jIAwwc
mian1gFYsBprWDhVKqiOVUsAGBoAr5K4542QJ2ZJkVYXemVG4G9Z4pEoFphtuCwRLLrp53khb3b2
4TpaKcOcoVDqgzFi6w5tizBYXrngfwiW6W/euN7mhDFgr/8cG5N162Ke6QNZjs39PdkWWw9p8jrd
5HvRra9NZdcCXZhwXOA/iFWAB4n5cBVp8ekx6gAUw2gnkn3sW2QySH4uy6su6HfpMWt9MTwIQeZF
vsC5TDYDpPkudfHM1ccbQ6sF0ClMEyzCF3MTO20DWDtslID2eAFU2VWzkNpaOP19CqNq6oIjBPRu
TKww7phocZS0BZBjDAzqAsvJnrvGr+qZs1C+EVjQ5UKtAlUJbMyoTGAp9BRM6BFeNlHbvioS9jsM
3p7/lghdlABGLWE/VGQrMEWaFRVtgYasAnM4DBVbUgTvvPFveBhwGLBbqyx1Hnys04805yOWLQyY
RpXcRWO7Cw0AUVnS318mkAIcCSxaLHP8zFkBdwkvqAJs4ILyUwTfWjjdnVdjCQSMC6tY5ECWhXCA
WQbGwi0pBryjCAEV/VKJmZf2D1kLLJ+WV0PiCWKMuiMD8DcNBDp1Hp2iBgde/KokgyMMvHrA5scH
xTjeZHiYyW/5x8p9VC3X4lyDSvmkfNOr9ohBkYhzdW1+/XcZb1PhKxnGPNEizTFc0lJAX84vSdzY
o/Ll/LdhmZmW+ig+zh9NPqykhFnRYPkhdbFFN/rkrr1q7T51MA603FOvswPcqugbvQN253TBK8Lx
VGSiAaVx2wKJHThSems6ojbfaEaiOWSsXs+ryRPEmGCjVmDhRhrgdg1Y76pwl2Rg08Ig23kxW1Vu
4PxihVteyL4xRnDqsQr45wDjDDnKde+KXuELV9Gl5lmXGKSx5V3k1hfS/rzMTdVWIplreKi1pMYq
deYCkPUwh6WtD5UnxZy4vVUAg2bY7weiCeydHY3QxBTIW3SxRm8kNhApL4ij32uHpd7GS983vWsl
iznFSM4kQL8Cp9dM75u48fSEV2HbOjQAcwByAfESNW3GHkiWAvc3waFpOZYltO9ERfcXuMfnP83G
Uxr7/O9SmHjU9hng3cE96ZpzFTtCuzwJKMEbFMMBEoqIoXQxSCnnecVTjTm8cVLzKU3QUmzLG3V+
CMPRy3reoNNW9fxENcbqohp4aagaQco/0yvpT+vKckZsDTUB4HX/EpzjLUytj5K5CmWjE3VNRaSo
qho0wIMNpDynWiZ0kHxWWuyf/3JbWRn0Q1zEwAyyCHbzS4/aEHigOEXzcXw1kXiOuxnQXiGWbTCi
g7kKIOzxhG5/uT8y2RqCFQMyDqk7ri/JyL0Ft99NtYwejLqYOK+7rVr6Wj+2mKCBsyESFv0GZ/Ak
N8Po8GEs3e5bjqmRxhHAIUf8pt9ZGnfpYWsLbcEJwT6sjNQJe3WnQXIA5WoHfOcUibbkpxfgVL61
Ont0o52G6ZUSHEjY3w97R7fLfa7Y6gVV7ZxyfHPjsDGloMoop2FB8gOjtYEXUjtMKX6EQK8aFQMf
nQK8nLLnrTpvRc4TScy7AmvimZxWWebOdesTcjWZV1IJ8uMstHsgozbdj4iOPvC4nLGiHDuWN0Lp
iXCmUqDkkdB1JYQvZ13jgfY4vyhfqpsYA2e6O+6UXQkGRoB6oWDZXwLYVMP/r3xh/4mrfv1DTKaM
bfVYV58j/JAiNny9Vdw0Fp0QJn7ecTmfla1eUlmL1FlLM5eYgwdehV9FI+0koXg+L2b7WMFsD9Z1
GdO5bPiLqgEMESHKfekBmIkgj2k+YZ9gq4eIBX0QrMynTpLH5pBnvYZ3b4qUnLYoW1w13IHV5Xcy
qbm2lsKYB9GBMKfHUurmI3hwgByp7+cQa5OUlxktPn1G0MKssH5vZkSYdbmBOtoIHmgL5IdYu4i6
6wXc1ETr/+8/z0oti3nSxIkh5UqIorJEPdyyO0OYOVnXVl1pfXJvHFWr7NzMxKKwkHthHwLM7m6E
azB2pC/AilDvdVsFpEAWkMrNX85rtmXfeECLuBCBlqew3SArpoOIaVgUs8cdOKHtSgddM2/+aetR
AJsWLeAzvF1Hy69YKRfmqawMBM/nwZEP0a4QXCo51U6707zRGXqbOpXTUYyRtReaYGsP53Xccq61
dMa5zBTDuUmqIa8MK7vB9Tt/YiRKw9MNTQfc77jeGbMPw77qjRqPHuCjehUhjlyBW3yWL0T6tRm/
nVdnq0e0lsa2I0MAxIGmAjWP5a5d5mDT2s6RKtV7dSe4CkfclqetdGOf84Ucz0beQ7cUoM3g9p4O
WmY64PeRbSUrXs0MTfLzCm59r7VE+dRaNEzs5YqCxzCWeG2r+knGH/+bACZbT624MtUKAgrtV1t0
Tqv17nkJW3FwrcKi4srgB1pEYzTh0Bq8CRJ6i8UYRxUmuxNTTmjacuC1JMa1OrVSMtpDl6bVQAln
TEN3IHlWBdKU8HaLNj/MMmO+NKnR1mU+DJDl0GmfIStKqHhUJ8vY9RaWfc6f3aZGgMBaeq0QxvZa
qsIA+KCEc4sUwyuz9E6QVTsquBiRy1dmrxBUw2RUtJE0oqR++o1AxzmppEPoW0asAI7eOrGPbTCA
FLvVXaLZ8eEzOYuuYAfHwpIUluuYRBUUS6QscwQiHWQX8Zg9S+HwpKQCx3+2PHYthrnqSZ9oYr9w
hqgYu0vyHzIBPQl8t1W+V8bEEbb1tdbCmNCXgcWNWtlyig1Kl93gKYIICO5y9/dGARC2JcNHio3h
sNOPRUO1JZWIPKzJe5sYV3VlOqk4fcKZ1lIYty3Q2aWSpaPcQhKs/UrV98IEJ0UcNpyguvVeQutY
w5496taywuoTAeKfSmDLcHUNIPp21tvtVZL7Ci5+YHraPUJFbxfpXvuF5xN/lWLrqxno5SiwQuB7
skG9ybEHLysR9mvu0yuQibnlJbnsgtCtdua9hLHux/aF8soXm2nAWioTPyj4K4S5wqNbDECvB9oP
85c8P6ae4GHU0DUqjN7a+ov1VGN4/iblLn5uK40C+/IEB6gyY6qxniT5NEPpsf+ipuj5JJaDUY6/
N1Q4+L+FsI9uzBA1cqThITwqR0F+bKoMUCIGx+m2PBwAOYBIXR4LSNxOvQEA7WBoKSEE60W3prSr
ul9j2AdyFDqK8Im6sbYWxny1Ws5nLU9Qmunk1Nf0OLBa+mqBLPH8wW1dLni7KxLAhzUR48unOlX5
KE1Sm+C6BMOpLRdtYcu9xDm4rVqBtpbCeLiUGkKkFXhohd+F6+4ZSxNA3zHt/iIDKCu2JzSnSu3w
ZdjB+oGAcnybWPPOa7o1TXDyIxZDXWUHXUIrsCahVgAQmmNS2V1rg7LTeqm/YwoRF9DsUN2mrW09
gfRk/EnueRfRhv3g5gOTHNDNMdHG9gjzUdZrouMij9O090xr8mHQg11WkWSrKaBgtIhXIdr4vCci
mSR8jsCS1TTLwRvIj6VIvC/l+e78wb7BLDNXOoQAglkU0RKEhqcHS800VqkIITjYvbHTfOMlvAGl
lEs8sEB58n50JhcUsUtV8RbzKCU2DAsVExvUV3h92MUtzv0W1m3QmZ3E5UmvBqMbOzS2Iy918j2o
uA8Tl199+3jfNWe8J24RzuMaJqXq9DFJxC9i0ZT2+ePlyWB8B+/tNJo1aNRK+wysePmgcyRsPW1O
PiDjGfFE5GKeIaI4LoemfInxuXQblBiH/J7Xoefpw5hk34GMK80gLO2IM4RzZ+OxU3NUUpeTP2cH
TNKnlAAMB08Rlms78LPPvuQuppg6zVImhf8LQG1LfOOuvZxd3amfVQ8QHUDCIR7gt12AfF+ZfuYt
eG75teyqpo1sIUh2jdNc8gFkNt4t4EgBfqeBaVcLQ4GnDjRXHRaZe/zYuLgchQurwCSNDx5czqFs
lcNP5DCHUgF/AfPIkJPsyU4y7RDrG+NDnDopaocjoO3tZD6Q+bXm1Kk3P/lKPyY1bgAUKQ9LR3dQ
kx+dQG6KqOFti/JkMGlG0Xe5nrSoTBotiN867BjrvFtsqW59sKl3NdgKgB5FKXjsoIaw67ylLTiL
NgGshGhTZa9Fdu/0nug2QS3aDd7seLABH/dnVfqfCAjvP4OFR8Y1OgAIIkMMrSpbK6KdYMi8u3LL
faTFJLHxgq6kKJ9aZF62kkHNpQcf0D3x5peM+GDr9hQHG7DXmY5XAMc4t3xgLZEJpUapNlIfIzXH
bXWXVneq/EufZU+deo5uSzBjv+JaEBNPJ6EIi6aDamU0uiUqvvGcg4KSV/ndaiJjxeb9CJmgmuYK
CH1mAxjAv0CPlGJb+rjshwsOtZEFm42b3f03YFQ89dhY0iXLUcLHtUyzVbH9kbXzkbQFZzRn6yl1
oh4TSwZTy6pmuTOWHrnmg2+62FP9YOYv6aUSTG7macO+SYNsCnLtkre9vOXt68NlI4rcIKGl+Iio
MbS3ogrqqEzOO47H886SiSlEHeO2MZd4KRlBXXRejUo0QIq98w6NZvVWarjSR2UK61SuCRi34t6N
pzBorbl/knrQSMVNPRyo1cbXlTkY1M0tsDGBnDcPRmAi3gIWF2QNnTk6fVRMdpjnqJWrVNuZdVYe
SpMYgU6BgaNNarqvQKh3k80gpNZqM/SqYTQDJbOinTQJ0bETKXnCKsn4lEtz5EYg5tyJhW66o0zk
izFPWxD5EUz9xGVyoyT65AOJub8WMDl/CZ447Fy1lu5VffQilCh85FE5uypAzoHzE9fdTogN0JQN
lo7wLHYXZkTRjW0TEJhRuVEuxDRUv1dAR4ZfhIpTj1V+VOoQLPBCFH3JhLgMHTHv0lcjG0LDUZKx
fp3iuj1KcT9dYr+u2ceZkl8bCFyZjZna3JWlrvs+66R70mJJ9uNW1W/yZGh7uyxMM3eA51F+KQqg
7jlJFiWP4HU17ropbu9S0wCHWqEIcQzg+VlErZym4EdrhbT/GhtdlYFUtLVeEi3FcmCcW9ZuLpvI
B8Ndd6dnUu3UTRwe5L4SfuRJXYOVlVagTQXYBdBRhLT0CKmrC2FBtpT1tLGHvtQ8xcpMXzFLNPLo
PNpzbSl+N4LJl2Iy9VEziHUNvrnSUxKQ8eFTa9YR2cRwaTYp3m1TG4ETMRZmO6wm1QEbZOpOyxBO
OUUVeBujrqFYC507R7Ci8muTpNFxipJ832ZGg7sLxOJTM0iBBeq40ZabbB4cVR5nDHuFL5HaIDMg
sYw9bazzGfj69+kwND/zwhAf5TTLv+aqEXujolV+my+kaHUeZtcycNB9ooyD34dkui7RxASHDsoR
z5loSk+5BhrqIkrzn/McV44K5O3JponWH5SsmR4KoS2DJjZnrx016tC6ya6HxkwuSQkgdVWqw6PU
ztW1GBPlpjT18JiAXXlniqXmjIX1IwPL9S4G6eedEJL2gKl7c9fhlHdVmkw7aW6BkqOkVtCbPTaY
FAuPFGPp5CZdawZJQ8ObQpOiy1EW6UVbEfUxx8R+ZteNBILEOc6vTZLXO6U3GrsFt5tPi0nywrSS
vcFo6wA5SLdTBV2wQyju17ki+UKSNHs1BvXwUEuWiz8n7UZNHi8TsQTFqZrNvqxVsjtlglnaiVqE
vpqbs11YqhyAuxYblZ2U7wAOXdogUW6DcKAaUIvSxq3wIS8BvN7t0rmXnRncicfGAqt8mylNbGNJ
HbPR2Bh0Cjop6CXgvZ1aVQF22thyzKYzPd0qpJ2YatoubSJQbmPW6qYX+/GbOdew60hQDl1FSgeA
IACpJE11RIV3uOlbwcASWI1DT2ItGDGqfV+HUm6j2m8di8CYxmDKY3dsxwOR5etG0n2zp08hpde5
gO3oDkYYthdGJ3tdCHQPjdwq8it4iveF+qOXMq+Tu//j6Lq2K8W14BdpLUSUXskn+DjHF1a7x40Q
QSCCBF9/y/dtpttu+4DC3lW1q050Em9tZW7zUl15V+WdgAN3xXgJEUm5eH3KxyWTh303pLsXOKXd
vT07yC3+1Rwv/pENDLGYWy6txqyNxaaC32Xlned5vlkEAMP22Iu9KkIK1152nsqgpztj3P6KBIS3
hrtFixt0RVxJ7DmqnGf1rTvERHjB9FMFFhoWpDASFuVLG8EhtHer2B4Y+2621yoMHpYdmT0CTtEw
nM9hSvlglr0kW/Ro+XjxjzAN5U4x1N/+5cLAG1/xz3k4HpXyzrRxbN5qN1+0ukhmnmo5nvQWQlxR
37fr+O7oruQ7YTFiRu7Amj+r1sJ/oHp3nTqMQ3j01zDih4aywpQJQxrO2jztE7y8Vt7Hex88e0gP
yJ3VvScO/3QXcQuNj4x4f3s43BZNk7eemkX/EOGkfA5LpCZuiQfNThGSX+xiAO3s2IC3ca+rvblr
6la+zDMiD93IWWJsH2RtBsEjj2AKrCPvy0cIawxC761fFEwmwnCJ2bIPidh3DMJY4sf0oO+CrYgh
HOcprkNT+vJAmS1zq9mNIGeWz+O92/G/W2D/wOXoNLUWpgvQB34j5W+TGGzGqAByLqO5vvCe31ta
3WNE8uPgJEwVgr+QF+k96YWXLDp0jGmsOyP0wwxeJJlmrYrFjmES0qBw9i1eEXa8V37mOi2iIr3z
GFRpVc0ZB4K0CpjQ1yZE4KUz+nHYwM0IXvF/xYSz9piR2b7LF1nLzzW05+NXoBIiQjfaccR0fMnq
9bjqw756er4b3fGx23eVNg7+uY5o3IOEJWHfXbrdu0xzl24BZhRXhqOW1PebbAqEhf8grBXL0kfp
PPeY/cS4ScY36N31EqUQ7jSJIm1u+gbZkW6vky104LyxudmgyN10BB8IDP7qEEeK0xOJLtOjGhXE
lSDoSIvUV4QpxN2yf3CtykH6CFd3Uhp1dTwK+6os3nNXTxL54MdPPYYK7AfPttH52RyorNiicOv4
yW9Ue4381GDr3btJhM+06T4Q9IBYsLDaYpjBPs397004IcLWa8pOt2VkcJNDARmM87nbIXqhNnLx
9KYnLJ4+RnIfPivBLt2Z8xs53caHI/46AkN7EYxziP0+DscrOLLPs9Fpbnz079YVwfVYViY0hdO6
pkrDlVQyDhcPF8nM1d8Ojhf/1SHvL7ABcuEk6L5rlLkJlomOB3xFAknCdZlZtiFw4xjbI5kxdfmF
uwuu20bMMWv2HIFD5wPFr8YqkTV7WtwQ8ynHqNOamDnXa4jBPKLXWLG5TzitLxNHF6JYfaP4opaq
wluqeyRV9Odht0moRCF5m43SxVpGoidQocLz91K1PazJ2pAi2bq7mcXN/RUMMZJWfZy5uzP8BoQ/
tTtKM0FvndM/RANsORGDCdGkM+tkdrVMthmZuLhetnSl25Q6UhQ4ndqYzxx73n2gys1E18ibqLlM
1rk5I584X6GC5VM5KziqDypD0Cx2klSJq37R3Q1cw95054PXV79lfoxpMShOu+bdQRY1mbYR0fA+
srjbeOv0x7yGOSCCnIedg0HF4G89oOJEwHB0eO9DM5f8OLCMnE/q7MheFq8emQHVSpnJQGfRduQY
d0iY2b8WCWIeaZ+Pe4hIiDl84cp9VVGt4qiBdteti1lVGSriX94s94l/G1B9xl01/YdEpe86cN8C
+ODEGnGqKPRozMwg4siyh2qN3ql33H5rlDho/NxbZhRC9Kmf8cAIlq1Xv8I4/7N3b+GGIQwyP7CO
Xw+IcZOAjifJxusUyjbeA/41t9uj8UW2Ln5aY4auxbFopVsyd8m6UV52glBnvfd73Dj1M9KTP52m
CeKpct+3fUOGdld9Ip774aDHCeh6Urnmsefeg6gt7N6MTYRxv6Rkt6BTX3xmoJeQIg1Kt3kIdPVT
KZho+bv7xaiEiEHwtNGIXmcaN5xuTszZEOFL/+Avi2Gf4sF+BrWBlgN3Awv6a+Adr4fQJ0Q9CyRk
2hu66VPjt/cEQjizYRnTuzHqUgcxTtLFc95xZKwVyVqJH8H3bkzalZ7hCYchZRWTBX7og0yM6ZM1
ADDeByX3q3/gLIql28K4JUPSrEuFiMz2B9E93xPHTo/4+goJz3td7QgA6d37Q3U/gTsfIGA1JvpZ
ytWaMo1HG/QTidtZYgUgLEYfCOceCEUiO4U5i1lR2BmRzgSCUN/HeHbgn13pyrz1Hbjm7RdX+qzU
hN92ZLAJMlwkuk088mcY/RaIAjozVNyqV59mYjzej+1yMP3jzEGFs1bkfqOeA+U8dLXuS941/41k
QFZh7auM9PzZRNP5CLqnfY5+iJ0foUlP6opnExkvBj3Ujt992r/twjIbhc/KkC9YGcDwbSiqYSyx
gU5a4E6fm3KtYf7crqluID7VuAtXFT31Tp16uNE6FGNbRKvY78OckOC0mDDzpjXzo+mrhwVYHIXt
0x54me3oRWx+FlT8NoRjaQ+Rju6Q+3WDktgHYHjgXB/kouPKQ4EPC15F9ne2//4kBE3EzoBFU4VJ
r3Q2HeYUrEjrtiGmj6sMe6DsJJRH/JXjMlsQHKMr/rT3i5siRT0qfNu+c7jO4bvX9yXEppiPs6rr
LkY/lbT78Qz3vzYxenkc1YCQezgrKyNsHGwhtATIr0c+II6PIaOgPTr1gvbvafKi2KmGeK71R+uh
BDBo5HYeEySY7YOGgNx50XaCeXGD2vhfuPB0bdEKc31TjXfyhyar2XzzbASHH+SgVWs89j/YCNnm
ecgWtIhNnq6SMLxtL3YaWbAGTJdYH9XWPhCkRgpxZ4PjLPr2Oei7TCG5mRAnFny8U2gjRv0S1ipx
jH0xzZd0vib63Hl7ocj4tiwsV8g+Xxv4pfO3YPxy5u9Ztnh4mLQwI9ai/9qsUNpGMO1a44l+uJg/
W4aYDf2t6avzSsYUaql476aYqpsyN6JeuGBYNfv/ZwvrbQCk+BfnHoYaj9OAxsMhr2SrSyHNOVi2
NUYu9hUVEE4DAAPaSbf5x0e2U9Qis1yNqec9wKAw1k538xXArvAqnD/r5GbOSpPFhk+bPm4zrbJ2
wgKdkZ3tttge6Pqnj66rMq92z1Pfxiv/qbc+NuGc1eOTcIJruC33rH6jx4OocOwP9X1Tq4wNb0rs
ODV1FqDYhVNAbgNATz7ANeImBHaXNcyCOvXpze1vljreNegG+ujjnm7ho9X0aD7qE4bLUTCQS8+3
vF7/HrhT22OIl+7AroNBpoNLj1dwOxgKD88Wk/3wr69zARyU1VMi2yFT2jlL79FfcuL1sVdvyBaD
u8iJyte1+eygm2BcZXIS+d4+0AlXQJjTLUhJ/V+/j2lwbDnxT2q8UURCtWfkIKMrQ/qVN/Qxn1SK
tODEsq/NRy/nVPEOPNFgin+sX5F1Tlz2NCzvS18gnDWlbc6Wj2534lmgjdQ+O+2o0OPVt1CsRX+Z
fLRQPjiyK431gGC3N905eVCLLGyms9xuTmPOkwdRSR9dtB9d5wUZ7P62p6taXhAjj8r4w4XJsoYS
2n5uwXjrQ/M2s2/PM7EOm6yRmKTbxXoecAV4e5+1/Suf9lMVNo/B4D/vNYyE5fBOXZRAfMpEA99p
lA+kauOQrVAlkjMco2NUw/GAmVsx4Abp2tJFm9HCfH46HWTJVL/nh9lPAQikeHc3ZKC8bDPNovqF
mZ/dGxAQ9TwGH4fjp177oMKHej0f7ECyHMnmCiEcTRH6zWV2+kSPOEaVwfvAjkGsYVSticFAgofB
eTUZIGVzDNTiHAX64uIlVKKv08Z/Dtj2CkF0fFB7EmudzTV8t9a71eL0rZqrh9XcTt4jMaWouImn
8Sd0ZQIDzzxAZd50GmZMB+K5zAUC3pd5XM9m6vNpA7Q1hQnBQw54FvjsP/QCNA59+zCN/M8WBjKJ
vOmhoSPAFPWkJ/t5UPH7McbYJaRL+C6fGhb8wYFQmo70EDcvj75GusTuoQlokA02K1SpbfNP7Aqn
uIvhlqbbXhTFFzvVtKW7F965VVgy1l3x3yigOnInBgLw/45NQzkbxISiaZh69aAdgnm933TNKObN
bbKZoRFeSPPP60wKi+pEA1mgq71Ve51PALyQwpNLjWY0wHnfOLh5tmxBCaA6eW6a8aonCPmrcUuH
EADz+NkOD1XdvKzD9m0rk8xMlNyxMcb2Mly1cSD+efbA2fOBaBpUczIDnuimoTte1gpVLxam8VFM
A4AZ+7uOu9dlD4D1mXzosLpHJNJirDKK/d9/JIIaqEaZPHsXfvyW3VESdWFaHfNXDeBh7udYkB8S
Hk+Ed1kXHtD9IfDHoPcwXoa4aMDe+CV8eR1VmHGsCQ94IXSVEkcK2s6c4lv2akyGNXhatD0T4saC
/Z1cGntHc8fNQ7hF8aRMvAx5dyD0LujwtBu0prYJU61EvkYslgOujcAD173Y562OzoPLXmykzyjK
nwPvraVQhbX1GcBWah2R+fz5YEgNHWgWDqWHd3uMWwY7xoQoc4epibcuUnk3eCeuXpsAX0qX6cH3
1ssK585h52lf+X/q0H2BTVTMKGrTVpdERr9HXnsBSHmHUqP03PEjcH7nHJFZ67F7t37RcPrlCHft
Ny/mmsc+NMgCmAdHkmBU4Thdswqu36wZEBc45QLd/zD8dcegQE5ZImBDiHMlWaJn7ahspld3cU+D
Uv/RIfOqsnUw9FJ9Qy4T4fktJTf0RJmXdYebBg1eGNFlZWw8IA4Ygv80ImvaB9e5H7pk4wZl41Aq
bIJQvvvritUDZRSOHv/4IpWH2Nj+iinhKzLHs2FBJQY7aBacNF7W1ChcJDD/8t54U2AWLalxXeIP
O0iRD8hLDj2gx/qvRp3h4NjygAqgLz9X7vBBQV9U1f7h8qio2Wtv4S/bOH+JWM6TK/Jo/UWk3pwJ
x+lxXCaCm8vak7PPRdj0ucJubwYWG+mtJbUM57uLtrgZwo+lHm5yItd22ix66+W/ahYnW80603yn
6by6T4jb+CcmWaFFbG9wp0BhheYZzkX/Scd/8/zxKQrNc13h0+6RuR+NfIHr0JOH8QU28m8k1z/B
tBGxjfZ1FfA8XnIe3WpnfV7DJ2gh0nq4d6OPDleKnj8DitFq2qcV7U4wyT8pj6NXhwrOx+66zZxB
pkHuHItFPvvFJnhe9125638r4nYmIKgqapKgAqyAYUVAyFH3V21IqjEqi/C/fmBig7uBkVj437Dd
z+vgc91MGbJbiEYb0a55Y5qYRP8WPM/WpAyWjCHu4FBMGE6cEmeASVbtnYGzxetU2i0sQrqeeUgK
NWlAbvfBJv5UPt41kXFEsHJGWS7dL1K+9mUY7vvNrWdASzN09OMntw9YyKfxONKAk7w1pVlIao/P
BtGF0lnz7XjnEvhW0BcAAE7hxMuw/oh4dd679fI7wiiRlOcoWGWzqJDt9waNWSQxzSuiskdHTjBk
FB+Bfe7F8XJg+nCDMgThGwJGu746cBq+/M4lhuFDAy5Dbz+wneJwx42ASsLhIan3vJ6WUso58R0I
2jTmmsxaMkljx3t0UU63rhv7w91sn6MaMhD5p9JhHHEICLc3gahPvT036OEVHmzTnD0JGKN9xJKO
m4PFv8VHf4DemN57d0k0uwaLl64rOpgo9UXZgUEH/DgoIAL7T+e9+ICCqsZegGvEi4t/QP8MzhiH
x79B2YJo9zoc/Z8lMEnQR6n04Ye81FnXw9uo9RbUEPpknaDcvIehe+ijF9OpYtjeK6rjaa2R73kb
gtcAPuurEslWFRHhXyYaEX9Is6MGQPTriDihvwUI1QcXtr25PZLV4GJUM4Qj9VVmAc3GkSqRGlCQ
ec9mFNCNb4qmWc5k25JKyjV20ekuE3uqzHw39RZVJVNF1YkcVgangDnPHcg5Vw5lG5KnKlRFD44k
FrO50/3wZPq+j6URTgxbskIjoW6JqJ+IAJDiQTPi9DQZRv8CFDOjw3oOuHWBEKwhrB78OfcqnIye
l2sBQHo5Ap10U/9SBTip68X/B/cxcWonPx365dWTcNXp2X5ldl+QZdKSYo6CrDHoEVn7n8v3Z72a
K1i7ZHMokM7pHND+ohyQW5WNSf/f2vSY3uzyEe7Hwfo8wubC675qhTi1CtHG+wvr5myn221q5Vvf
2yecmpCAArhu9Efdy8tRmyfRr2elKJran2PSpbt2L+ECSn6SpghACGyHzOcQvh1iSgxCWlEANZel
ZwVfNolngTua6BasEaMf2nHvje0KtIH3YFeuQG5zDz2Po0k8VvC88lFY2pBgHhG6aRiL5ZByJput
L9DdP9umE0W9z3dQb6dRHX6HswLrgPgtt0oodu+Ikm1Z/u1yBqQVFsr2J+kCAWvX61qHd87hp8i5
vTYmgEFpX4x2S5uNvFk7/yK+XSwi+RBUiAzdx3M417n0cUFs6lz5e9YzlVWA5aiDF+O97PuSBI1+
cdstqTeKL2coXkzSDUuGBjfV0Wc/69MuQPxRlkZCI1O3ymYYicbOOD64+5R1LMSZ+6NId6774M2o
Np/w0clkf12D7/c9QnQz+5Dbm2m2PJJHudqt+L3lzdAXkzWZonVi+vYFyvB8CiDHHmR2cP7sUGw8
UL8hmlyxNXnXqqSC/7uz4lhBGbPWxwjU2C29GRtpDnPHb/9bOBI2sO/c/QH3MXhEc105eCM639od
1Gh96XWUjnxOnAnFgUsT5TaFEMeZOc2D9bsC5WCG2Ye4AyDG9yafCU+0rK9VtOY+BRR00AtgmHoB
3SSqolHDDXGuF+Gq7HCrp2Owt91id1u8MH9ck77dy8BWmfJ/xskk2zKVvAIFBazL1/3NGcW31y5o
wMbL4KnHqeFZH0LyM/lJ3foZrBg+Kg/vY6Un0zZnbcFJ1n1imvkFEgyAo27qwIxx6B9p45XUQfXW
N9HLuuPh1N2ZrJgb/f3kURVTdExRNKTRwJNlefMImDWajSPD6x2RgCLSxc433k0J1QdKBp5rZQoD
R2vhaKx5aNaW47E73uBZVVY4i+Akn3Nk3DDtvlQ9QHOvBif9j05NYruooC1o2j3KPVzU0SbOfbcU
7lw/rTrIva2/MOl8cM+cx364j7QhSeNEhQLGHC3QF/Tm0mzNta9Abzr8OhKg5BUtyIp34O8Ft37p
Wgwf6vrvtPqYCAYpVA/dWUXAFHQHLEKfTYOeIBxjL2oz6W4XBTh5coJ0s+MT5guv9NA5uPnE7ds7
HplM7vsrbad75A0j49e7jeEo8HDWEgflZVXNH39sr0MNEikgxdKLxB5fAsQVXJVQuL8HmuZLg1yU
FuuThypbfBT0EcsPGl6XvnuPKCzENnmGmuTc8v6tFiEiqwb3zoGqZTRhcaxjApA2c7bhbpP8MfQW
lBDz/lwJNBcrOqZBNnkoh0cJq7RTF6EoBcxz4BdRZy1GzC4Cu1VDcJboocxhTbz74a1SwPh4eNdI
YKALlgzIm5RutJRO8zHw/UsbDM8hxTpBZhneNss89Vsl/r88XrwkOLy3XTpgJveH1shvDBi8uKu3
Js6oP+ghEYfMmZeGe/AIwhTaW1PAGBDPvW8vc9XjQps3UgiGBsUcc5Cg6aAJQsbvyUDGeGrRCNtZ
lzhtaSJHztBtdWWwRlckXpxmd4HTDH0UfL+2My68KkpZbYC5EvZZHbg7t0MjZ7JqzqwKnkmLWKkG
ru8ch1dsq+WDoXlFSt8HJACYWDYYZm7pQ121F7tVJp6jFVhdtAXl7kmZ+NZDttE8HTfkUfvxztZ/
FSdbOrLoDsKIphjDJSjccL5ph53mQf4XDlRlQ9eBHJuG12iuCseu71Qsf5BWzVKoWyCZCTV62Epe
2m1JJeMPlX+U1jhACofwjbTyJHb7D9Apj+E/9KQbcBi6DVIAWBOK/2EEmkiHuHdoefgTjg4HNNtE
UArQjUEcsqowtr3bpx4/hpSOS52Ph7pTHuAlXxyPQFg+Vh9RGmZgdTpgBCwmm/O9wA8kr7rwHW8a
EbLOaTgQS7pHvE6aBvwBXeezD7V4GaHVtGNDk22sbo4kpz3Yj2IZ21PDhlTb6KGmvE+OSboxIn7/
A8c1xWi43FhpRIAthJW2xx9FwQg7hB3wTYC7Hmns5HmfmL2jEgp9BwKVhB2RB8168K/1wFT5UbvG
RwdIYooWNOEUzPgcDc+Hy2RMCTU3LoYPHG7vxqvHXDXhK64pWnry+OaO7uPqUCxbe/YXGdGPoCrv
XQ2PPdMbp/RdcVkqpMdCqFfHrTweoxqfiQNknLBSMjqiPMUztWU12sLO2C0+WunJc0AYht4eb8si
y8n6T1hpn20ddiBSmyg7JAINGINSQfggmWrYZKeTU9+DC+1Bh4+YAQLbh2mVB9kTFK0A8TEhpO/r
fmiT+mDw0+2rd+EBLHQmG0FJIT9s7bxMO/sz1rxNjg1mW20LaU1UGR8oJbZANXtPVeCB2SZ1uiEp
MnEdi6rSD/8gMPKVRrJNoAtuklr08EzwIjAkeDZQCjCM47TdBzKWYGbtoOKeB3S5QxW5iXvUP3Ct
mhNN1tM2TKDxhuE/Mkc311W4PrcNG2xwRIq5YBTHWLW4YV24Kk/hHEfD+vqbWBnDYGSFOGVDqgkZ
p6yazBsRUAiMx4ypjJp8zf7wZogCEefVe71B+tLw3AAyOTnSQiYyLNi20wFhwbxM9/PEAep4UwRN
kcB7I9o54Xx10hpm2S8GnlKlWCDOjbjaksWL6lIxgHHo143zHnbLcF0YipfZBLYQVnQXAbvrbFeb
uaeRPvaUKD5/tXM0JliayC0NZnJi0WTylnYDgB5B3lZRjdkMZeCJr74sAle8sdZ1HoJAuYBwcf8p
SxAd5a5oBY6hay6G1Fv7O1/bFD2qmiIgVL8tg1kv9JiG6x4J9rzYyMuRXle/IZ6MJQetl3ieyZFK
3XaJL3EQS9Ntj1IP1T0TEkxV7wbp1DAC5zKURnvwaxPeVUFuzYCmg+wUbDDbTlJyTC3DVQGPRjTP
uuppXqFnLaIlABXSqCOj3orOSXM0X45XnyDfDs8bMrxfxxV93G6n/qwdy7HxQ3BFTjTdzUif+wvE
GeDX3JMc3elQrKxrz+G6uNdVHCqvmD9DoOzRoln1Xhjt+sVcB/BQB+hzsnMw3E1aiwKzppgSE1Vf
dha8l6nw2vHovIvoZvuox3VKQClMJwNFLQbqqJPt3kJQq3Pgb2wd4bWiKnu/RGufWiGcDxlpereC
YMYu33HgCcIysAvhW4iz9DSphWQ7lC14Wsugb+bY9O2gfL1KmJ4Vyjm6okVtmuPR7rhxd3Uvffrt
kHDEllQGpSZWBwt3CI+s1xWKOexO71N0xSnOr6h5RtAQYFx0hBPNtTPDOjH2jQkTXiafTzgQyDIW
uBWO0+bv1I8dRsA34HmDl9VTShGh/ANhn/irfX+/7TB8e5TRsj4ZP0JNs0+2/VkHgvkC7qxpQ4b+
T3+001nMbFpQeiy4+KUKvEe2kP5Rk8igtTMau3Jlux8r5M2DMSI+mOFfb3R2NCVxg/lStR0mzJyl
A51hAYs8b24HCsvMenmC7POADyrcb6A0hDCkAB01vE8tWXAABzIDaLO8uKyNoPMXnrg7Og5PIaBR
OfAy2Gp0U3tuG0eCQEHt8D64tb02tumvxsMzPByUv/iZosOhtEBTiWKq/XKoEPgdEZiXzUKKR6f/
fQUQPL/CPQ67f64q4MHrHqnEr635YcoBzICdE4Hkxkb7bP0W/E8Lb5fXNRhANleVbDF4MUz2KGvt
g7E1ojIv7WHlHzPiPTJa4eKp1woAbQsGGE4zvrDftUfcz9G282UJZwo6AXFcP+24Tc/MO/ANxu4g
DdbpwDUYYQr4gljsZciwYmkLTSlnN39AFOXcorfJFOirJ8ZHNwCyBco9dX0dzqcg6uWNW7uhuaV8
KKeVWADWJnDHRDomBNdRLfxXVcMQHe5KlOc4u736+5hshSSHxQuRCQz7ZZEyt3MvijPXwNmJAgGd
W25gHgrx4Cv0RCjE7NhWuqipN7rFsewhCB3eQBRY7wq/WysC6KUqAVljTdvuaUaND533yBh88x38
ZFSLA1pXnzbbn2UYnX+wpUQR4lIJoU1Plyh4UDhDx0RBWIp7zYFGB5PlQEkugm3mT9BThoGZCUGa
D3XUTZBliGDjOQvkMd3VdkEvhVf88Sv7xLCQdAXQy0DRISHAEikg1g3j3Jv0xjZbaYiqhlQOyLw9
YPvrYcexhxddYP9ZG6ohFe3hqEtgaYPRu36DSNW1BkZ5u/Ik1Ljwt0wiGwAR6TUJ1qwnaz2ko0PW
+47hBcYITkJFCpvwAX4ksuueseMaP+199PQnTIAuxx1kdQxJCfsCSjubZgSvm7od3niEiibfaDMX
vA3XAlQkyDKDCJemFGwP/Rh0X7XfTzNOgKT1O/ZwYIw1bxy1vuje01XZt4PFdpwkeONVOCfNiLqK
UG//bVwtNN7gLQKhiN9JYHkLdWBfuXg3ppaAJxhVbx9Q7/aXw1+iRHvKnkyt+txxRv7PWep5hMqN
EPARBoeEx/fpIr12uosE3zLdwe0F/aTwnjcOemSCBAkeRAvlRdRsTilsT57aVg59uUxrd+UmapfM
lxYyZmoAM7QEzs1op6Ev64QAsMLo6iSdT9dHHz4NeWSOHgP5a+8UvJqjRB3z9C4PjqZWC3mRHTyO
FvDXF16h1kASi00DHwgqb1tTQO2l4kPWK6wqqHpboG6Im33vLv4sjtO8S/Po+Q07obbwgFq54ol2
pCrrWhkIaDUu4X5u3+jeHYXtcQE10eDB0ANMhKJ7fWpBll7o/0g7syW5kSNrv4qs76HBvvw2motE
7rWxWCxuNzCySGLf93z6/0N1q5kVhU6ILZONbNqopmcEPDw83I+fM3DemL6j7mDRvtMSwJe51zo/
hqxrjjKV5x3Pf8kFgTHQkOlPIGmbYA8Uh3JOqZX3xFYYUMa+2jkE7V2c5CHAS4oQdZZIG6sxm69x
reuMpaadce+pkrI9xUq0CVp1oKNsFxu/SfmOil/TKyqcK/nUxkevj2Ddb7rsIR0IPp2s+65eUZkM
KMFtowCas8jrP6tJCWgpV+W1NpLuhJ2p0Myu03Us0yCUNBgGI2oVdg+eN2l04yqyevWuiVX/28kq
E15rbVc9ylbKYABAVNvNU/Izr1bbY2HJ+TuvanjpJjBMr3tDGz9lRNGDegphHjVi+r+9YTlfkfpK
PpGM0ZTxWC1dmWFLNqgC2jQN55OZ1pq5yVUve+oUZ1x7uRzvSrth3sMoZASdDV6HoV1F30vfCe68
Mq9vfd0y7tRY5ligJJ4mK/A92qpLI2AwjRm02XQEypoa41g9nmK7AC4Xm01M/8SnQlWHWvNFh3/9
Q8GhY/v8ngHOjIytcLuqNDdyhhGKBc1VzETBW6uIvK9qYwKIrciZedvUB5N64UPdZATcxOi+9VYy
vJNKmbgc612/rTIGBvwTTQsnD4y9n6Nl7qPP669UzTrd2KexpOEOmOejEnX12z6zrMo9WT4ZUG5y
BYKSt+7AOeYfu3QId7pf9ox/jfV96PQyiIcerkMwKLcJmfx7BiMIjrURfdYGJ7oP26B8a9BuvHby
vmtWlSTrb4LckT7nWaeCzggiicnjwVROQC4zyvgKhbKvXqiD0R7IN57M0FK/wRLZbYespvgI+GWb
OXZzW1dZ+aDUQXMFvvB07EKIXOgejdFV38UTHD9aYIaYHcBRZE2HUUOdphaZsjobph7ytrTHgemm
Pkiv5LHc2ktkDQsWXhGwQ8tE9gKqdbRKynKpC951YRGv53sm0kgUBTQNJmMaWC8XERUKb9YhDddK
a+wtUCNw5m8d6tuX53tm5msnOzCHk4PN0E4wpdMxw0uAAaeVvaMDB3W9Spl3axwh3lxkXHg9TPTS
nDDh1pSJ149eBiJLy6eSt7WXG2YAvACcX2feAfh7u7DA18N7Ly1OG33mDYWZNr2hsMDwff5+WNe3
2ZYpyVumAEI0kVC33XWfi5vyb32+n9sqjLql2hAAnsOqpH9Pko+h+saJFuQKZ8gzpml9A3EuchX1
FcGgyZUQy0kDEpRmzo/RZShnp3/R9hJEWtYjehof5WvyhmbXr5bYiWfGdV/aFobcuqIPnZguLc+K
SLl2Ir3jlaMmj3Zf9ztbT3nIlNx+T4GmVO8keUDFl2IPdVD0rDcaacdOyTV7mxamsbv8wWcOzotd
EU5/5Nd0+HzE3OF1jRlUCe9QBblyKv/Xx/lfbIEtzMVpshx6FL8nvXrvONEtbmyGs/t1B4xi5/8N
UdSX5gQmgywMrS4q+NppBnPUwKCD9q5cEhlZ2DxbmK0d6rRrI1VG5hwcEQMYZvRYZ/eXP5A6/SUv
p1xfrkQYp/WDwTGrmpUoD+ZuQoVCWmZupvn+ibqMmZgrkIaxW3+Ut0G6qphrhyk0XGLwm18qVUFb
mXjDRQ0DSYvlUGuZF8pPoFWKk/XOacp1bg1fLi/3L47KT0NCKIC8/ZR702BSBS4aaUKPzsua6dD1
wHyk23zRNulimH19QU1b/NOmcHuEfmTXzJ0AMDi1t04dHQ15vLm8rpm4+sKEEAHKvJLKlrGzdVXV
a5+yiFods+RBHb9dtrP0nYTz7KRm3GsNduzs2+jf5VrgOvbmso2ZW+l8LYZwlKFWh1V+wMap5pVE
6lw42qZ3QCJ5RwPyzcvWZqiNX3wdQzjKpxPaMbnDAag33o7S+9WJqQM4SJxdvqWCDjzqsGBxYRMN
4VzLqZyWltyHaxDxJmPz1h5ow12wrbfmygnc9A0F0E26NDe/5Poig49dO009WJgNDk2+yp8FEP3V
W0qUkCCsG4714sU0ucPr4PKn54ss4jmpTlCqfMr+CPyvLl3wcEnLkpMtqtWn0aUydZ0GG+UHmBET
vvRfH/9++XGnT3GWb5Sdanl84HCtMj3oNOkdA2e/TMD90oQQUUBJD1U9sq1p+zVmErjjOafaS2F6
cvpLOynEEHOIxigyp510i2vfu+0QHNv0j6jHXjlufA18Rc5BsEwChVfmFnDN8sdcOpdCjAmCOpHB
cpG7pevkne4qK+Wrg2Jnvza3zr21sXaGq+6TnflfxgMh5th6POhy7IRrzaDbz4ADSMLR+5Q3H6Ox
WIoGCx4rUnfUciL3fcci5aPzsaAoE6y1jyA1jjGoRrf74a0MWvfAD1flA1j6t0vBYSE2iMxvQMc6
J1DxJhmwt+V9pIGxKsvdfxeBTCECpUw+8Wo3J2/quOfptzIJ9V27bWjQrcvDRGYLyVe8REY4w6L7
4qyYQrIRoCXPQBer03fmUf2SbjLA8zjwRCE0fPHdYAMTSnJcEtJbuIBN8Z0zZFFM/SIENgigNUAi
dTNEdBsXdnU+lfoz2plCsGGQLo0oEZLE/KBriFZps1cf2nV9QMd5u3QqlhxFCDtpFcFcVLOVTc78
HPDvE5h2hqIur2lp54SwQ54rFSmAWoQVHypGwc1qgfFn7sl7ftubQlRpiyExNYlv04CxW4X7095c
a/fhO4joN5679BJciGFiNSKTGdkOHPQbmboFvgMq/yuNXrej7mzSYry8eQuf6FVhoigksGxMAKXy
qV85nuRtnQjokKHTVLps6i/S+D99zxKyGOmkWCUMwNPDmsvdhqChdZUn68nxd1W4mRL5cOc9pMwv
xIcRyIp/D6wM9N9Nf7WYUS2tW4guNA+drgL6M4lV51dUT4Euaut857jhQW7dzFwZP4CYqfslxrAl
w0J46cLSyXMZbzW8m8KwVlb3WTWUzeWtnqEHfBHELCGa6FFpMy7OyYtCMFcbf1yBbnCemCsytrU7
cYcFNPgUtEY2ur+O32ToeS1pS6vTUi7kA9a0FWeJjW4y/Uc3jMTmnoF9SIl0tOQB4iYr80u46a5G
aupHNKbB8G/la2c3YcJcH/GWZLeUYy1FdUsIRW0Mv5Q8ZdC9GxDBCXxgfDf9sE0og8DwM+yYX3CD
m0RauMcWopMlRKeodQK/L9mEYXiQOwq5yOFc/thLFoToJKUKLI1TzlM2p/R92BbtttesfIEjadZv
HVVDi1eBefI5cz/7mGMamWZs4bd+ALYJcsmyvK/bJU7+2bWcWRFcxkxI3kaLtWSxDTSeQa1w6Wgs
LUTwBN826c1lHI34fXg7rK0trWrvjbNhavpLctvdplvpU/rh8idasik4ARryCbQWjJVGbX9QAqa2
S2+XMwj+35kRPMHXxrw1JZz8FIwPit5/zIx4kxrFwuNwNv88+0hCsptlfpI700Ne31WHehfvtB2z
Qot8lPOPwZ92RLWxpFCbRp12DaYapvmZf11H29QlAczu+jXMMnvpnb/wpWaYzoBKoXAhW+homJYq
XFK63DIfoqFtbWfqUcsZqz2Bs3aLDsyyoTK6E0l+e8Xvst44IB6u9aqHBrhhytiWYKKy8qK6b0MF
/lW7sBayt8k1xYB6/tuES0vpZM1iYIKAyjT/yLhPlG0ZsmVkzFnwpLlzqFm6omsOQtKyKIGc+6Nq
tA6HpGPCpMzfMh6y/nVf5WlNb87RdToWwpGoVYpMQ09HpDSu5HBvU2cIGPC9bGR2w6ByVQwqMoqt
CuFkzLLixLAfmxVKxxb9R0aKkmuzTO+U9LQk6jy7Z2fGxMByssuTmWLMq6HzgXHCkn5cXs60J6++
P6qFhkLDUSaqv7xQ8zHoc8Xi+8PexORuAh0d6fywy7vRvBkC40k90dS9bHN+C3/anFZ9FveLMqMc
ORWCrNEEEk/fXzXAI5oPcpXtLpuai5La2fKErwW8pJOo3VHmtU5rNf8K1ot62hIP3vyCLESYbdNA
LVE44I3n674es4m5/s6vmZYZ95UxMd4sidHO+gPaBY5hwd9iik+tyM/gc7OpCWSN39EOrg2GxDLj
7tc3TZcVU1OQyVRp/r38PvmpoK8ADdm66aO97ttHNWx+6NkSL/LcYs7NCG6QF4MyAJoljfGUNRSo
j86JkabLS5n7Muc2hO8fFkhLPusiSxD058rXwHkK1Roa1y+X7cz5mU5UM+GtBl4tUp+bWTi2FlIX
a1PPd2V6urW7+K7rGB+/bGe2bKvTcCMsU1u3xJccA5w6zDcYqlC6sr/0NwD9vWfy6HFq+iSDu1SX
fr6exBBxZlJ8zxWnyGwiC5NgSjfGtnoA7yat2l1+I0EXLO162rSw6+3ABW+Y4H1cevLP5Qbn9sXT
5VfmWJvYl4/hXrtq9umhPQCGWHiSz7vjnztrCTehlxtNVE5eP4ZoiMn1e5gUHv+7ryeKe0Qoi2TO
iaUYZB8qjSbtw5R8MOC9pQp01Be6s+pcdD/fOvGIgcr2Oh17zRrd40P2aZCZulqXu2Ab3wcPSKKt
GcHYMD1420yPJHd4076JPtftCgDZZ8alLq9/6ecIpxEEo6aAHSRnbTaZvtPjBwaq1o3JtGSzEMNm
n6vnS58iw9klk9lKA/cgtupNdWDkUvsgbdINoGSmm6cmx7oEEPaY7BqXiqO/WDaeDwg/vWnaijPz
Ng+NAnAMdxxoboOd1Ccapn4hp5rNZ89XKaTnmZfCeTklCMpd/V53IWx5sDbK7gSVPFUOOsDBwoU6
m8yeWxQydYhPVT9S2NfetXcTHzikK0mzmuQBNBcyQobwHxgbXHKdhdMpNrr7KnPCUuZ0GmMDFUbu
0vpbaCbO1uTOliaq6qVNUgPXf14axHvr2s0ehisGoXYggeniL+zk0oqEeAOfLCIsUyRH/WFrZemU
+z9cPm+zToionsJdLmtkDC+d0IHWuA1yNg2gMmDTceP0Tw3Q+MtW5p3wzIwQZZj27ctRZiXWw7BW
4O5cdXtt560YornWt5Wb7YYF3MPk1q+upDOLQiCRDGZ7mCWGEL6AnY4+ZncVjg3SCSevj+/TTGkP
bRmr5Qp8nLEkc/IMe7pkXQgtDBZICXJAHAHGnj+aR20dEFWUYlciVaO+04jmECIqrvUfYF4mr7hk
W4grXh7otdyRAcKrE+5LSk7NKkiQEJXX0Yb2xebyt5110rONFuILqldmr5WTB/lvipPO2LSzYGE2
QzuzIMQTqBesoajCCOxXlUBdrCXjDYOo0rXKBPuhCDukhC+vaXKOV1toM3uJ1gVjQmISncKvKOEW
4botR2g5GMqL9ZVNDL1sZj5vOrMjuEmqq37c+3+EE6oaK5DpuoGn2Nc6N+2GN75LofSduq5c2HIh
9/i8CDCZ3d2z3yC4S5c2bWEOSDLTNrlG4f3aT4zPTtN/zuFq+Tv7ystb1kCyoCQmfEm/6eUkDZGj
tHTrszVqNzJTkX7IRPXljZ2PNz8NiQkpSq+hMpRsrMq05lbdKHtno9yPT+C+V+U2O2Y3Sx39WZc5
syikoCMI27LxBpYGkeDYM5nT9FQSyyZ9e3ltS4bUlxHbGD3T9qaELYX1Wa3WaXHQgoXgubh/wrVQ
qtoAtbVETe8uf19/sfbhxlt3Lmw18pOyiTbOeimFnw0jZ/sn3BDwpv/xPNLyuxxmghTg/uWNW7Iw
bexZvhU58il2njPdqn2jhpEL1+KnyyaWvo1wns0xtU7AKtCqNSFkv1X0bmUyOPHfGREObJNXyskZ
cYB4vI+hRZBh72uXTupsVDj7HEJUb3uzyqyM6kRSpc7Kh10bnj3js8ScbCslv6dV//M0/D//e/7m
98ha/9//8s9PeTFWoR80wj/+313xPXuABPl7c/Ol+N/pX/3zf/p/L/+Rf/OPv3n9pfny4h/gDgqb
8b79Xo1vv9dt0jzb5DdM/8v/9A//8f35b3k3Ft//9duXb2mYrcO6qcKn5rc//ujw7V+/qcZUCPuf
cwN//Ontl5R/cfUlCKkQ/P53/fwXvn+pm3/9JmnWP8FkqI6j2obNYNH0lOy/P/+Rbv7TYLTGshXN
UqkIT4rkWV41Af+a/U/Y51QZsVaZP1NhB//tH3XePv+ZYv8ThmKdv5I/pvoja7/9+8e9+AI/v8g/
sjZ9k4dZU//rNyF9Qu/WApSu6JQrNApWYik2k5De6CHzW52KDIE9z7feO0MT3JhxM76pdAmudWY7
3th65bhn2/THLzm3LJyhyfJUATeoXXFJ/K7zcHZMpTrWnBDQ/ko9fR68T6YyrMJuSRpOfKO8siLc
RJYeM6RtWh2U4av41jtaW/Tb1s4G2jH4WQ7mlqGW9biQz89atXQbsXfUdhFbF+JD75W+1BdYHe+7
9WkNg3K5QvNrVa6ZkD9C6rOBUePb5f0UG+DPSz03KsQL1FtRtpTg2x13LcWZbNvJK+iFoRcMP08o
JaBD69OmvZaOzb28j25gvSC4rC//CiGeiD9CbHCMrS0VgcmP6P1kr8EDlDMmbdVf26FesDS/yQYS
ULpMCUwT32iyLtldMWqYcr17+win7rH70OyLjX03PTiqGzgdfrEH9vvyzmwK96Vv1Eacxj5O242n
z47nWYfIkeq17HX54fJOzp0Py7B1zSA7pS0qei4SFJRe8aFY/iwZd/XwQaa3fdmG2Lj+fT22ihiz
BWYfBZ6Xd6Xmw5yQtHyuZm3vmKJhfG+TPtZb2YGqamXsrKO97a+Kp3QpjRKrl8+WyUZtZxrz0J0p
wp3f0ko85rn0fDCBW1M3eIYgWxvwn7sEuIC00GCe8UtyTYfDSDNIoe/00hxcLhB2lCy0Akl+0hlA
hWc9kN/BUrHklwJQcVrZmSn9GbhwFtjSXsNFTARajBV4ObzS3xk7bVPslgow4rOCzhnSiDLWNMrM
BHJhD/0qCPwigq8xula4t58mPJmyz28gcP1mfb5GheJ6vB4P3aP6AbInjuSC+wiXB+qsukmPQ1U1
RdGY+hC8pyxkT9XC1oRRvdt6p51mfI10iCNG89jbE33+wkcUK3l/GHSYqWPpKCMLZ6K2eN6XfQ1y
Jn+AMQckbXfIE6gKrGqVx6oLznyVmckus7vjqe8QAnW2oS2vYihBwkI/pPUHAPVRUazSMlsoM4qA
FPHHicKqplfrEJbw4xh/geV0C5/ksX782jBLvAm23Uq9635E8L6/Hzb5OrnP36j74GasFq7V2W9C
OwjH0HRLNQVHr7I6qFQNBEVUHzyFulzSruIWnHHNhGdTr9S4X/AC8RHx+8LPTApuqOZ2m4UpJvUb
6F1l8Nu3DEFT5yxWSHTA+n9Q1wkNy4UAKRzpV2YFZ6CgbfV9gPclHh388JNjwfSufj35S3p505ad
VQkmQw6inQRITUd9QITjl9GpHrqcvzYqNP9tJ4epW0aohilMGcARFD1Eg7lQrtdnTGILAV1D1xgI
Ed4woTR2edhDTFYn+T1qAjBCv78c+ucsIF+uyqZuEROf4/NZlKqtIGBeOsFb096dJv5tfeH7CBcY
24Z4NMUvk8vZMmWxEQYvh26ZZQlbYGHfmFYEdzVEwBnPioWI+9rlMYQJSyEwKIosbBa86z4hPzVX
KV1RuC4g3uhAR5unY212j6Fq77s43l/evtc+8dLm5Jxn29fJASw4ATbRNX2MSvNoBeFNJNGXsstb
GV7Ay+Zefy0DKvhnoIGpsm2irw8Gg2pRAdeCh0IDEmWatoRDnTVh0ftnnF9zXlWIY7OrZAW24RUf
tF9N450QWTxdXsbrI8syzmxMv+Fs1xIPFtlCRW3PDnzaT5q3rkPzGgYCEJIneQmWN2eNi4n/4OKy
Kr5t7ICphCihsuc1KGJYdX5kTmFbKcNbzXSWcPOvjHHvm7ykyEMZ8JTFArvPxE7fRi0McmV/21Kc
dSUjRxukLzdSoy3VODTejS9jkgEUQ2EQyAAyx+kSrt4QwpG89FDVHI/mrjjorrZP3dDl/xDbzN5k
NPWc2/x42tvXMKisvFV1P24nSUr1KntUbyHkpmO7KNv+yoeEXzX96rPvq4U+3P1DMa50RGh8MkhJ
WUocX0UV4CmabZIAkDlSxhHut6SZtP/0ZFypvXGXye1jlNY3SaU9XPZUsQPEWWNmmrSU+KgTJ2Xh
gNejBkVKmsBDPvbttW36FmQiuVeDmzaNtyqaIKsysbuNVstMdA8wc1pcg7dw80B7ZIdLr4HXlyy/
x5zGa7nWgRyJSM9Mj1NeCTyXp36xk69MWsbeodigb6ZuJ3i9c1hqSy3aFC52zQryUwkBIcwDq+EJ
3gomemHIhmOQp4H/JtoHx/xX4+q0TB47NpATHel4IdAlSo/wrc+7UTNgBTe+d+jNGN1HZ4Cvs6k2
lz/y9Je9uNhfGhMv9q5RmzTyMGar9tGDGQtc1TspTXdKZP2wpebeSDrImODkuGz39TF5sUhDOLxV
W8I5VU+lDydGhkF2x8BeSAOXliacRP0EySTtjR7Wed2EXG84IjzGiIlUXNfIMq5CHWlD3VegWV+6
GsWn3fPR4b90VUUzizeleHTgyoPIM+LB8fy0SzcMuLv6YXDlbb6VDku50uuIMO3mT3NCRBhbNDWZ
5GG+YMg2NkTdMP5TLA0WnGVxWeJpCEdEpiqW1WzRe6CONFyFN9ZGX03jQtnj0ot13kl+Lks4CWXI
kqED4XF3+hBrb2vl699xwj//fhH/mqWyAzU3f/8AHf0paD6ryLUuOPp8BPn5bcRykJ62p64xMNJt
s0P4VkdYnBvB2FBmBunh9oxe7rXD5YUtGhV8v3TaCP4yHKJa2/cjSuX+prkqrpim5iFSuSha/mIb
RfR48cnvoYg6RCbLRHSKF5CrrMOjgWDrKlkpbv1OvZLWv1iJ+sOkTVlZNVVDFatfHdoPVlawSFTz
tmN4X6vmxsgWbsFXWe4UIHUSwimRJ9WYjt7ZfQ4ZFaSjKeUuqPT8tQ1Bl1NBN60Vn7TEYk6tMH4R
5vr7ss4sCrGjqBgDcFoJRS3JVA5RO9jXTpgvDY/MhowzK0LISMv8ZBsV69IKGDNliKfylawsJLuz
RgzqIlTxyVZeVUfKyon1qT4ZKgeSNYjkr9pwaaBwyYj28gv5PVoNSDp1EAAxwZi0KcrqnW5uYCTt
N5fP1ZIpIXmP9dqAWBhTuUbM86qVT8n+xLjiZTOzN9fZtk0/48znvIpZELvGTGFQ5yGPhO9xZZpP
tk4Nvf+aFw9SsZROz4cMkwer4agqzRDB7eA2TYK6tWExva62/q15zLbB1vyGGCjRXb6W99b68ipn
o/uZQcEDI6OI5ZIC9mrUUOap42unLd5fNjH7vc5MCPeVydR3UUOdCT+fdQs90DG2AWmZ6kKmIdbh
fz+yJhRhvB15nIoY4U7pCmjAsVP+UI8yzw9eJc6m3Vq7+qBt8i3qFeulKca/+GA/jQrOyKBbksWU
+VYTpk9+PO1zN9z517zHD9X9ZBEpg8vbubhOwTFltQdDkWMyuUbTicjOjNd2GtY8HVsI6k+ufN3t
it0S6HZxqYJvtqe6GCDmm5YKB9xa2U/FxHKNiO/bCTdCZff+8kpnHMfWTTqCis2B0HUhPdWCEchG
CQbAbqGGM6V9kej7XPd/XDYztzD4pHTK8rqtqfy/L0+6ipaSVU5dMrhWWuiCtL29zphZdJGvJD0A
lYkm8sK5m7nRXtgU/CY6hachtHmhwvaNfhVq1fCfRGh+FUgyJs4jXH6ls6nHRrOX/Gc6b8Jrw5Gp
rlAlsKezIvhPOzBhoWQsF5YVENu6CyiNuVCdE5PvoPjbjrRdduY23iY3/dKzWZk+2iXrghedUhPV
HBUBiC5ltGMfnlI0AOEhHpVdR8vOd6mvhRAqDJN82slU4ndN3TfF1VBafrNSULQ3FwLHjJtRrTMR
5OZVSw9cSHClUDJ60294ydeJWylPiVwhV7/0iJ21Qu2M3rsxNdOFQOvFJ0/NPYpAVjvarqSWBtoI
BbSFjnraXnboOd+iBCnrpm5TnxBTMj68YdFQAzsTlDEGZPkj6uftzjaA5YWGV+8HFb2cy0ZnLhKm
j3hqEeltFTzBy0NU6LJky5NRCDKOsWmtUxQFLpuYq4W8sCHcJAY9M8eJM/ZQitcoyH03Jv7Gunrk
kXIMo/YmLKMPXQG8S7a6TawEmas31RJnw+Shogefr1Twl9AaFCUr0LRA/mh3KjV38NODLyORKn+8
vODZPXWAJuhwi5L8Cic1jVMJcV1eQ2b1lENyqCJYednCrFcym4a8p2pRXxJCbJgkQy4r7GjpfYjy
G8tX0TRYqn/OLYP6/gQxsSYQiuAasDuiKNbjGicvXbd2uu6LX2N+ma5+RsV+WhAcI2mLkuktLHjo
/oaouQbVt7BfuCfmjpWm8CU0jVY/z5CXHi6rZZtZhQaVaMAgFdLMloZK2TcL/oLTIgZ17sNohi6r
lHNlRREfrDG6u/Yo4WQnw19Z6qOETLgpf7389ec+zLkR9eWKxjyErt6YLqHxe0fDUGmahVA0a8Ek
F+OrK/iYsGetkwSqE8gyGvZMdZTvU3tp/GjWgkN+MAGHFOL3yzU0BYIafczBUELvCA/yFmaJ9eVt
mvsWFJEsCrCqaQOnEUyc/CqSK3tYaUF8h1b4Mff8ehK5N3/ZEF09ismaKasTs4FgqIWlKZJBG6+G
oGZCA10tvT2oPOAvr+f1lmHGMNktBizBbwlmilCGPflE8XSgKHLnFA2MxkPb7y5beb1rL60IzmWf
fK/2LDy4CZIjWov70ianSJOFXvzsYujqUY436YyKzZXRD1Cgadizohzp/AaoNfqx+cvxhbX8NOJM
UIuzt6AVmpJVOqylKqtvYOI2rd3em5G10Lqf3TJeMHx8ZG44+y/NZJRujBReceSnKJEmALNPwcZr
F6pEr/M/FgPij1lKHI14/NIKwhSdKU/3V90E0M1H700t+Oa35daIGVfQHF5M+lJTb3ZlZJ3oEtIH
M8Xsxyq6tu0rRV7l3GaASN8q6Tf8/8tll5spjeLUdKMUnJs3oLiBvF+bTho0lGg2+cmdyKJg4XXN
p/ZaY5YMBbqFkyTilrA2GST6TPBMmP6Fp4Pt+7WTFSoFHLohzbWCGjOEl966WTXoca/IDW4rF/HU
/eWFzjj9C7PTn5/5o+qj9VH6mFUrNNFHqDCAuVw28TrLmVYG2ABgDTmxmBmMQ985kqb3K3n8nNnf
w8beFcpdEDqHy3ZmlwJVq6obgMu4J14upVMzw28iPpkX+tdtN06aTX9nKT9NiIAYox1PSsktgZb8
4Boo9xjlg194LprU68uLeZ0isGk6rMQkwYC8nv3z7LvIQ+jIo+EjMjmizzUYb5PU2JRhta2VEq2w
eOF2Faluf3e/M3uCHxTVWNkVxKGozTsTcX3bh4oGkUQX2DdGaqDiLGlte43QhnHf9U5GEbo7Pdqt
58Z59VU36/dO3EQIXAZD/KG3taJe50qbA1VXevkLAhaZ/Xc+99kvFkNc6Weo0LFDOhS8GqN5urEw
M/d8fb3Mz19+hMmzzz6CGhtZHqGIQatQepLQJQlQ1rkZ0J431lTgmQtUXOcY7bNhY8MLFqyUciVf
lR+khendmbrCyx8ipCaJNVpZOa213gxrecNQw328QwMU/h/vSr1yDku50Hw4gt9bUUHs8AoTwlFI
uiUrLRa1djWhGWu3fETEvtt3bnndfIn2+ba6YSRrIRzNRHfc/qdZwQ1LII1eMWLW9IpVUqIwU51c
p1iMtvPH66cdwXmGQvKTaLIzbSgSkVsTKRr0Q3bmugVSPB6GG0B2ie8Wi/WambcnH5ML04QuhKgo
NoTrUEenagTKOxH1DQdE8NYpbLzphCm7X6LJm4LeKxe2LWCp8jS8JGZoaopEk6w5U7uqeeaeQUsd
hPhSTWJ+UWd2hBwt84bBA+H/e4dUAfzafLW4MGnkb6W18ulycJw/D2fWBO9EOzEtqhprzbrfOB+j
T9WncCO5aOsysi/X62q5Zjmlsq82khoIu6jAhCHiimXdy1M7waQOo/J4E0BL0G+DfXafuYtka0u2
hM0cJtWcLkcGr1nLbvENwvEJ3f+2uvfXS1W02QN3tixhJ+tBMjw1mnbSfjJOT10br3Tz88LnmjNC
fkgWAMAFLJFwqhs7ky3qvb87h0EP84d+gqCSfsTavjOre3jw19Hj4iGf/lrxk52bFQ55lnVd1OeY
tW+QlgXACpTJPe3R2dzEzkHZyDCqLn67uWyHMgTialzaIIiFb+cnBbjR0iKPu7N32pZuD4O8ZHHR
+xO6bBtwLetolz0uIadnD+C5XeFDpl1JKanCbu/KruoGLBT1LtgXUG3ZLzGazl4P59aEL6onTZLq
Nda8G3sXRavgk7rR9sgdvzOvxy16JrTB/yP24bmjAZqGBNkGO2Q7Qn3GGC29Z4AWiaXjaYs27c67
Dm6nlJxtdS+77az7nJkS8knHRsI7QrBl5Wv+pmjBZCfZ5rKJ2bTr53Kon+LCZxnGIJdJ1fbPgWw9
rKNPIEse0BLVUpD8q1FZDYzSQv+792s3cN4vHf7ZV865+Wm3z8wzj9d5TNigVXkwqFhzQTDqfave
GTvj2Ljy1a+3+BGD/HNLHVk4HBo6ZFKmTPYCz4XlZ9Ug/dT18eryts7d7udmhLMQ62qRlQFmnNMb
aXhK9AB5smyX28cE7PplWzNtiJdrEo4CkuRS6j1rlhqr4pBu8p3yNngvbxuYb70lf5n84VVIO9tA
IaQV6r/9JTp0h+QhdZ8M+ivF41JTaT6cnBkSUt9QyWPKIDj/qG+LQ7GdKDCbcT+4CGPjj9lSv3r6
4ZcWJmS4+qloY2vKU/S0eGcW+Re/Pd1nJTLTC59ryZAQQHRJGnXPY2FDhziCuok33oHjdnpbPpkt
UqircT3F6KUNvRxMqF+8PGkIK8VaqGC2gJK2cz6gPrO+vLLZi+fnF1OEUBIMUhlN4i+rSgZPAFNF
WqPGbm+awf9VKD+lCpPcFWWH54EMwQlLHQGgJOStqBofTcQtsyVqn/mloJUM0ISigdh/90ZaFVFE
dl5J6EDliDudkLBIUihuD5c3bf4iA3/7b1PC6XXQGS1OKqECfgJaWrfSKoHV1n7nuE/lx3E7cenE
i2oB887w06iwgVqQynoTTK+c0dsWebOx0m7BG2Z6+9NH+mlDOMBKNaqdMvk5c0y7+Kq6U666vQ/1
pLxFG/RK3fcfnIUC6l8EjZ82hUMcSrrUIBo6Fc3GiXxybQJbPHSb0yY6lh/ypVfxfJj/aU44ymOs
tknvYE65o6SO7E14Ow3D+p8trs9mVX6sc2anVjqhONwuHei/iPs/rQsnumgtvwtOWJ9C8SR59O9H
XH63dG0ueakunG10SY18DHGYbnui135Q9uGjv0NwuF53G5nnjr81DsvMEH+RH/y5RhE3kZlR6gVT
FWrCvcpf8g5C0UmD57TJNQCpK2nxPSLyzzwXos78VhdSBL/uOZGTD6FJbR4hyndT05Xe+t/1N5Sz
x4/eSl4FRw3hFfLq3eVoMHsu0XmC6I4J0lfzPdD0p3EccAn1/Vs/+up0SyMVSwaExTm5YwVGwItE
cgAJKJIb+0ukgJPbvbpIz9Yg5D6DZEtO0mGi2075XLfvt9LuP3jwz96jZ3ampZ6ljvLgSIU1vemY
CGUgvHbDeJXc2WtUc7fq6jFFum85K5m9GM6MCoEzKdBPoq3G5e2sKmrkwVPIIKIDI3Vdb6DaRCij
/lrvlygwZ+sN5pldIZieuhId8BS7SCpurJDxx3QXuu26v4720apyE3fp8Tob284sCqG0YyzUjxtc
EQwCYn6O/5QnNQXG1NxJdbc3isXgveSbQjRtLNPXUbimTH9UXdOFd+bWzNCvGTbT8zwouYxXycfL
B27+xjhbphBEs0KRnFTCqL4bgH4BG3LclDFfVONu/gO5k4XDIeZIjEM6YLenA048c+TbTF1r16d9
7BYbObr24mvkOCEKVHf9e69Zocy78KR8NnDhdD5fKmenxieRKcspwgSHjrojlZ1bbecc0+3SKOl8
6P65s887f2apQp15SCJ2VqqP3o4CJ+Odb83rPESdp/lcBsTuxdUtHE+xaWGaaXXSJhcqNwmynKv8
be3mLpMSq/EJpbpbdR1v5aVZ1r/woefhRebVGHR7GYkate7zOsPqsNW2Abx2/iZ19QeV0Ywaoeb1
gsvOn5M/zYkETYNUN7I0LXKqPWafrKvk+XEEUajtyuupN9gszSOrSzaFd7pSeFJUhNjsWGJ9P+z/
P2nXtSM3smS/iAC9eaUvX11VavdCtFOSTHoy6b5+DzWLqxJFNO/ODjCYGWik6ExGho9zpgCLr6E/
Ezxq5zaP0k8F2wcGvqnoMV8/sU11CFf6IcshDzqUWE2dbnqOIgp23r4DwklnJhviV9feRE90yzbx
1tisliYmV/j3S/kta+bH6JhkXT7J6qzhVz0rcVOv8jXgDtDTmuNfdma/hU33f/dYmiGVjGKqFAag
gtd0K6pf4ujze8VZfhzYAjM0IAwD3eNPGQLXgqdkmKLVULJ1ySbpQdCcgq5tqCzJQfFRRmcfmNeo
f/4phyurmpPzBIPsUm2m8gP6OG7QYhqSu3x/oCWlBMiNiJANgBdYqvhTEJPjBtja6GNkmi+lo13J
a+3Wxbj3TsR8nY3EvRxFA+1/vTWwGFmhboqcOTI32WFSbtJ4vIkY0w1mu1aRWDnefKUtSFqlAaMv
jlcXHsaVQQL6b2pHIg9mUR0dtgngYKZ3lRFVcpfzUw4R+S0MFyLCjewGT+uF/iUzCVl4t9i95yV1
PhKkME0qCzZOjzfygZMbo/qOBEnABm3HAavPuH2vHku1zT8EzoLdMYu1UtKGaYWIOVNFWg630YMe
I4gxw3cBQJKir2sm19hUdMDi5n8vf+EdiAJ2pPkJaQYcrrN3EMmgD8YoGc7bkg8FVAMDd9GC5jNv
0zW7uCzKULHOigkHzMT++RLyWC1YJWGIom1Lu+K1i5FhKAUIgSYv0U0mYgzcSF4qIXnRI8VX4/iW
0OS5ptgixDAt0+VjJ68RjS6oL7apAWMi4gIw0DgLlUMWCFXJcPxi6N2uC16Dovz4/oaXYgyMWwAw
BeMqGGScj2P2YcmDbgIq9Svf3wvoOGg8vD360o644wPrXyzCIQyXAEElGPi2sHF/3vTIh4bU6vU/
O8PjPiBW4hqOAm6p8VHc5y7QWNcSqqXgHzLh7YCBjz7qPAmOYxZG2gCZnZVtqk1zjhBfFE66kXBM
1V/PgRc/3Z3A2cNhSjimxQiBvFiYWvdDxGrG919uwd+JggLuaxBKSEBUmTlXwSil0FAqfLj2jXba
U5UXdhX0Ky9wIdqeIHQgCdDfYGqePYuSYDhNMCYwH1gcBdjmFOhk4m619zz9tLNQ4Q85M88aimBx
CYkKxMLD+Asxs8XGReVMmM0pwrG1MHfxtd8da+b31KhJCtA2ogWl8HYLmpM2o/YoPodrDvZvcCBY
67sLnONCA07OSEcwqZjtM8ovDkM/MQQcAvUmbCn11rnSdrBFsxad9Sb0oor8PuXcXRiUcuPQQ3ZR
5qfWqEtTLbA2HrRSZH2vjIue6f6YM33X65KJJdpgSAJxQMEMXf2zcIaJOhz7JLax+qJXFEafqT8/
klQm4CyE3RJwo7UHX3hWQResIRMLZXNNYxYf9N1dTr9+F17GQhI0YYcD9uNZK0XsrK+tGK59rZld
5Pkk1DSGE8VFfUr4xK1j8TMxRHflUy2UJf7QyOlt3J0EYIoYXm0gRwGvK3KQyAffD/jQqdXig3UM
w4oo9jrd+79Ju/6QPDMmoVQGKYY/Jys84ZcLZnLV0VbnXXDMAohsxaUvjX79IW5mU/q20IWhwSfr
rGoPvGYPQ4uo8WpHip3UxgQkH0YyKwtrlNvc7nxhU65Ut5d1Bh5OwO4Nui2zL9pLAvA6YF1M2gPc
S8jVS1lVt+8/598AX78MDJos2OTB2OSvEO7uc0qsDCiYUTtzPMFyWinByGnrg1pe2PWYkwA0yL4A
OWq8ZTvpqzooFv/flA2Wler3TzEzqHynjUWAs+I5Bl66Jbvulclm4aceOO/d9GXY94852KuGcE2d
lw3BfyTPEQO0LuDVeDIE4WZ0wfQHxPFBQQADfAmfugHgJFdufPmd/hY4C0rZwI+1MlnVkc8s2nzq
DSgcxR/ff9bluEz9LWVmUGW9DYN0hJQKu00mO6KWZwHLDswJMKnH0Fl9nNMf+LcH/i1wZlBrOeq4
Pv/fLwhQ2m0iALqH2YJTeRpIQFfCl0WFwSYnwgpgcWDv5E8rpOcAecgGCZMZOX9MitKtc/HEgkyx
q6FxKZd7Kxe6JnD2GHnWR3nIQaBY/Kp2h89gpmEPGAp3MI37IG0Fp3mQCNpMa7uyi2YAXDjYKlWB
LjbPYhgwx/Nsms/OsC5EVMHMQVm8crpFGROoK6CeVAPoC39eJzhwuBxwU//436yEQW+epq/H29IX
sCWnhdy13t2ifQUEA1ZlMcMPzqfpxu8sD5ViKQokpA6tK3wAfmTHeyIYcKZZKbIfd4E9nKhsTww8
mOVLzfh1FeFiYZRCvP8JZhZe7nWlrxSkp/xWcdNtDh8meaGfnlbj06X7vZc0s29CWstaHv9Kk17/
QQbFIU3lWNsTMmjytRZuCN8LFOdTRWAUGgai42hTfJOCowKlsykrq7FxvcHUmz08rZqAJVOKnhm2
5VHbwj9mNifmurjlu18yJ56MaQM49XQ7MZVt60XXNQe9GDRCmIqlU0B2YtrnTwXqjBwdGW7yj4lZ
3KbaUPTaEwxMTWjE4OJdLahPr2Bu40RM6wKedFrtnifUcctp6TgtO1euctUftGfZQj3KBcArM4sK
tzvN1RK7f/n+dS5+yzuxs8cph7LcjgnutczEekPTCPkGNmtW9oWWxgVQwwOsIYoFsqHPSxhxoo5G
QIBSMpEp5RegXeaWCgJxB0EWIrtaQJHI/i88x5La3MudvUKdY02VNZDbjUrtikY1ON0Yql4o88RN
jTDFngEJzmXeg9hMZ6qNgkPDzKxjgc/yKrMMtc7WwoIlLz1RkAmo06I0NzeIWRganBCGHRLK8pH4
3YGpVnztMYuCRX7F6r+0r+Fd+/z+Q68JnVlEycjVygBjoSmSGydQO8e4ahv9H6mGpvY6Cve/jza7
b4UyjpIcUmSugJFttPrQRhm5fH+WJaWFKqFAA0hbQFjO4gEpaBU9ZwQBSJ/tdDEMAW+brB1lMcwB
/yFW7QGEirX7+Y01fDiQOkUY8MZ9EAKoZ+JUu9bKwBhTt/8FGOCSCbgXOLu8XG9EWWghsI0x32K8
tvVjk1C7LVaub1EVAGE/YbcIwMueXV/CYgpWibgDFbWnqVjaLm+aoKwEUYvfCDgVv4AbECzODCh4
5oUxnfDMaRF6Y8PtazW/fq8Gy+f4LWLmE2oFoDfqpGwcp9tcV/lCr3FmzSRx5SyLH+buLLMLS7tG
rWEsIEgkptj0m7LfJqgbJAFbScuWle5O1HStd4ELosxCUluIqsGKndkAD7zoAGkZXLYJt8qmWtPy
paOBVRbI0Mr0lz7d8b28KuViWeuRcTPJpjJvJ1Gw19h7CZ/zf/9aGFtHJwI+HCt0syGjgbVKqwQI
U9QuNYsCIGM0d4NSXbOuS8E0lA5hCeryALCYKZ6sZjmpqALj8Jw+JsDFiswacz4PkaPa3UdZ2RP2
zKPxSF3irsWdi2HDVFTDhrc6QVrMYjFVlUYm9FhGJEf55wR2E6F9ylVIcqlNbMX+/koXeyB34ubr
vqPA1RPqN8ztA8VWPPi00PQHRSHFolGz5R6SC70ll8TJvH9TP7iXPLvlVo5Ik8c4qFwQc6yomccr
McOSAbmXMHvdBQO6ml5CQiqmG6AHH/p2WCnDrImYveshzBKBihAhZaVZtrtYWHvO0zXMo7r7Q8ye
MyEqmPHoJAFNqsGpTbqVz9NMNcgWvO+VYcka3ouaveSSNVERG9AFMpQ+eKv8CAMnraz9f480WZQ7
i5EEFaP9dKQKKwUy9mz+wevX3fBhNepffMu/n9PcBWfoNxZ9icR4KpMNvC8EZtGgJzPxUKb7+G2w
Y1+tvebYHNY229Z0Y+aME62sjXBa9w1r1ZLqR6HN/4VBvP9gM1tRRlGRqSkkYJveDGTJynGgNdDK
Ja3AMAAWWiY8kL/a9cjSsiGsYd/VWjIzTrTkiLcCuoZ4sygGUA0SwgqA0M6bWLpCuUpSkS71XXnI
4tKTuPI5J6LzvY4vdezhQESszvNYm/8L1DenUV+PBtqOE9e94So7Vpq6XaAZk2GyvveGHZAB1nsy
i8e7EztTBrUPUwP9VjxjqdxksmarXOsQutZTXixb3B9vphJVWsiU534dLz1KmPhNzRSQ1K2vOVPD
iQfXLEFRuPOpzc7qbn2/bEnrMSpgAP8bJRllXhYOsRc15il+AHBn/FCl4ioqxYqDXr5LQ9KlCU3n
r9XzJsVwbJvCTnFK4ipKfGybdkMaYW1afDLec9ML3Pf/yJmZ3qxlIibvcZSpe9y9gsx+Qjtgtujq
uwrFrtXdvLWDTb9+Zxj5AAOrfY+DKRIBjAziCxWwpjBZK29g+Rv9PtjMAA9V1UiROF2gHzyELwW2
1EIQNHUvKIhaYCYMt+nT9yJ/AQ98d5eTnb47miykRSt3ENm6yS26BhZof4/ytt/3+6n4UzhabKkb
gD9+1HYPUDrNyqGqlQWSRhdfIEYDUb58/zMtRsr333f2JluWFkI6XTcqNPQNwbKrbqJNCLAYlErk
Xeena55vTaNmr5OyhpYoxMHIPYvbiTqx2o0eIDex8hw7KF+sOPTFYPLuhPP2ARdpIy+XkNdZ/S/G
a6UxJ8x63gVKZLZKD7JY17uXN4vpRBUYW8L0MpUTGiUXdkEBCorVOGlgSs5EwbXm4FeezC+Grju9
ypSMSnwGiQ15H0UEkamOpbrVhuwUKn6jvnO04VJPMR01iWkBRB1slR0ovC2QNlrNZX10fSlmub/F
md1hohEk3DStYzQl9ZQ0i80oTwALmTA7/ZVkiZ8rT2HFIsxrh0OQ1V02KaboBYfAazbsUnsE+c64
bd7SwqTr6ylL5e37U86MkKaDCDVtIZLf1iBRArLBPt+0D9zqZttijnMvaWZ72h6GnBWQxPlTE5Hu
2sxMeys+ZZNFj8BHrjwiB8E+MPz+QV/je1y8Ww1w0WhgAItoPqiggxmFi0MYMUImukdQKK2D6S4a
ljsZk/7ePYNR5mXRyCFj0s/ijJDaSQ9oUG66jfyeef9m+FX8dZb/PdMs7xGS1JDySZ5wkj6qDQOl
feACXQV4A856EXbxkd+dbvYg2pTvK76DNBkrPX13xiy1PcprEehk7v9643dS5t5X1WmpDOgySRHv
Dem5Ehoz1zdtTMwsq00VZJ3fv7o1xZi9gCKLGcvABWkmVWGKmOeXJf97CdOf8N2RZppfEiIqDYGE
XsROiJiZaNTZAQ19wq9h9a6JmjlTuUaxNZ3ivrF7YkAYFYwnhfNksbS+P9JiIwDUeUDJBeoQmAhn
PlTkwZrJi+g3ADBk34B2EGNHgt8D90U/GT/bY3kC0+KKI11WwP/InI/5GorcxJWMHCgrU9mU8766
FZGmm5kurbVTln327/PNx3qzIuZ6JuF8lTvtC1AHK6bVjk2bnm73vgaUsKSDOviBNB0T88iIZh47
iDOGIcwC0jBjq7LCzP9Vsx+dCoyIAFwL1IOzDzbSVKe5UuH1orkI5JUTz5kCMdNnFAg1r3Q7X+/W
QveFqgn4Y3jkkv9wnc7eMuu4dNRl9MIm6hbREsz6xzSaDy6CH2sN8IUPhutTQBADMvMFRnMupGKd
V4CkwiLrg+aOO3Ci7TsMh02rFmut07+/F4SB5wtNC4ws/kXzrelVV6cihDVcfCAcoixtjfjqb2Wf
RMBdYYBBRBo3uztVHGPZaDGtCMSVoHjNil0ilyumb1EGYDIBRW2oU0P2T3+V94XCqhrfhzbaMahK
B6C6IYi91pgh/7bpOMudnJnn6I2uiOURcrJRsOUucgAM6+ojcABPVNh36mbFOP0dJ/4pb3Z3Udez
oZ/OBY6obeEGG4Lt4mmCPXSIvQYVMD2cP637n8Jm/qOsu5IEFYTF2HaRfOp1LqDYV6GTFlVuQnLm
oQzCX5WZlsUcBT8a6uAkemwF/pMLhB/f39uyCF2ZmJ9AhDYHH5A6ZO/qgHZcUH+GemHl9Pn/JWDe
OgAcf6iOGgRkomJziCKK7ON7CYsarQOUFUxuQKSWZx+Di8SCrwNIkJvIGgO3qkBBGRf291L+zrAw
xg5kXoA8/VOPm3n0PuCMXNYjAxldttEUp7Ziu3hqKzN7BA7GlmVmfFhDd0M/768P9KfYuQPUxrZP
gyKDWJZr8rPa9Xymg1KuaLT3jCqNsOMC4N/6Qy+qzVsXanV1GMdMZG885XvyLig9mG/MQW+48dwU
bYaGBmmywA570E8Bw0OjfjCUYC4Qx1IxZTHiWh/Q2opqVi0IHz1msPatqvlBsNtWz16yrmv2fN+U
5wpNwgOmFPvPOgLsn9kUXM0s7KdKdixS0B/GgEPXTA4oCtWhYrUevBIjFmypqeRLkadQbLHrWOgD
cZXfqE0v9rsioHVx0OU0oY7C82R84cFzeFZJHqQvRdLJoTeQuOM3aNBjkqOWG38wIvqgCpMGVIrE
Wo+OYY9KopZWTWRGRI5iy9AiLOD1gpLbQWCM24ADYWpPxhKuN41Zee1BUeX0Ul2YoJIAlbQhsoe0
7RhEGJxPJYnbyXUbvqS5RoH2U6gHTWH5kZNHxKgAAbeHljU/2rrDvlFTKJFZYQHjBWMo6X4EorhH
6qZ9qfM+uRicKrk95lPOcqiBV61XqC+TYVsZwZkSsbGEIcMaPdcKjtJxhqUo6XnMCsXqMrLhUu4j
ZalPciJshVGSLFKmsVMGyU2o4nMZFi96MxjmyJHqGCTpseeVY1JXOyGVWytKBmICp/GBwrXIAXYH
lJJs+jbc8yq9lHxb7yqpiJyiACy+wY+RU4m1sGOtaliICIWdGmj8HliOqqukkugrRkOBF67kbluI
4NuTkvegbQu7p4VotTpBQQDd5YMa6OQWlhq61Xy/GZQQK8QKeRuj7KK3pLX5jkd4wLLakrMxthgd
IjOpE7clo2qnvMbcMeRT1G+RICayUFlyG0Z7wMsaFsHfo6G/ypVeuDQvPPAeo6Y8gqEu7AtQYwwC
PQP63Ikyqp0AqP4WkRg+r0gCc+y7k9gMH7IQGjfasv5gaG10zmUZoCJZ9CXwXWFpUvsiJuIl04d9
Pqq5VbaGlfRoy7UNxtEbfPhC2ZUJTR0FjVNLk6svNNRFuzESNxrjDRvEC8n1F5YBSqaUJAUIuKJx
qIkc24lQqCbpwdfLMXGvdJ3TjPhKg3wlgmhq4Euom2NN3HAMn0BZie22tvPbjLMGaR8O5UXqeJcr
JT8E4WzcFW7f5B7fYgo5wGPUR78AIChmYk56PdhsuCY8hr6M4lhIkV0YkS1KKBKVHwDkdIKkdErN
peCMDiVgRyjphxH2zzSL9qSVPrk0cbWa7Mq4O2t1z1tIC/0MF1XwCjA8qhbHaDEgm5TUbLooNwHE
9VyWxl7sg8c8o8dRSvxcDHcKUc8Gk291EG27cTypY/IZi4PL9cWNRcGRqNqVAS861NHkLanVq5zT
Ee3EB6otJLXdlMO+TOpd0qZfPEUoWx5p40aF1Q9fzHhsE8EUZRPV99Ew03eqP4yZBYrkKnH1wUyR
nEvPpHTj6EVPASHDrPFc6GfxXTj3oG8MQF7gSh9C+EMJ7dF4rd6FEQbSTlWwHGbgr3sOb/IFyI9I
EbK3mjzKwgiHc5FAMceHdjeciWgbqW1ILoF6pSZmgwTtQH8Ep1KeCP6e4CQiRFu67nN0OxC7BZYW
mgFX4RH2yGyTBKQDj1K4yZsbw6iqxCWOpCKzT0eTizC+wHFmN+AbGUn8A3O8h4zL3kArYsNyY6G5
uYh98QQMLYtrr3UTgwXC6fngIQfiujZkZldrD1wbmWHZnjJAWoJMySGhYPEywCwLm3uTMkzJyUBm
9hKMKzxJqOjVhhMVbvectRch36FBFMYW2WHMKuG2QvWQkOMQYloZtYHDaFh5lJqG7rDaSjhAAIHR
6BEAaa1i1TFocQTNliBSLQ9tApiEoHOZ0V6F6jkM0IcOwwMgNuwsfsu02uPCZ1nEMqDyxGnUhBFA
Al2/J9pBHG+hUlo8fxKjyuOAwh+bZeoEkZ+1PhpyQ76RNKeOLRlQVLDDuVQ6etSjKWJ1uWhVUmBq
Wg6iQ68NfqjlBzScZ5+UvOQGZ8IBRkUEWrOncDTsIbgyBTNdwmiTEdtWbtjBEmHinr9I5XZUN/ig
wk5uLCOxa+ZpipulTyPWa1XmNYrbiDn2Ab7S1g8Vr4D5oJ7UXDssSKMMzN/KcVMWxxCF994OFT8z
bkIL+0YPUecrT2HmKkliV3W0EShMotNkGSitbYrAXf+qogNf+4RZGHXDMj9Gxj0BeLPFM6N2OdRW
j5RS1ByhfzdCy0ifcvRejWPZeiMmEYMj1DD5Uui+U8y0cHD5UWM18RkrNWqEpYJd0u0zdRsgornw
mLGNTCX1DM1G1lhkm446FXL/AdtuUmMalcUMcwheQ94Ogx2QPrjGT6VtrtlddRFDq7h2mtNUntH2
ZnCsO4+wa4JKWe4O7yHnVMY5IHaJLfHQCzRT6LYjNbNDFYP0k7fSwqYvobCNLwUAbuB/DrrgxYk7
DQWKLtmFaNKADLQ5tHB5mo9ybcxZYesy6pVoO4eWTvcqAB2I1dz4Zq9Q10Aybxwzcix5R8pNKG8r
HgPeEcALzWyZNVaARy1yls6uwxOW/sw0dfr8kAICmxzT+CCHG66CHbKjQLNq2WecrXSnvqZ23W4b
guBAdQiyzxSTyaiGF/SxVPwBN18cy2ZbJRgOh6lorLq5Yj6s6R467TaIm7jxQM9WYilN3+Q58C5C
ryxCczROHCICfpcnB5J6nH4KjGPU/zCqQyp5lbJRoBZh8hyQH0xw4xBm2BbBe85vjJjZKNaBji1W
RS8TzKw96qD3IDCPh1h9bhUXlxNon3XoZArg7G0RFe/+LEHbQn9MnqOatxj3GSE8iz971Hg4B+Mx
lpC8inQT/SRXsf9pSCYZLVCV6skjK3egLx1US4y9hrmg3ypuYei09QANeQIqHKdYeM7jdbp2fVdH
fo6xeAP6RXw1PNOvOnc4AHoV1yxy29irfqj4LySO0M842kmxE+kYBd0H6utIPSHaiuRIb+AwqIEl
QXy9fSoY6g2drX2FzSnTHUE2U+6hqt6GyNFCC/9nVthKe0RVp4HzecLeDAfMi0DfCKpJhxAjdX7f
3gYi2XW2CZWrVl6S0QNxEhhhaWQJ2Ws27GJpXykfOHjTbXQUrrPENkjgt+wyqKktK44Io1lbrI0x
2raRWh/TAaY2eCXWnMudCA5BkXlcfhTxkkFILhlQ0Bpr66c+/Nkj2gZjT//EOtltR1/D7g14TGVV
NAMptJQAV+AF4XGg4CcEjJVM7EY1s+YRE7JmkR67urQk7UnXLoUOC3cA/RnCMi1zCLySBE/G6dcu
2uvBBsM5ZqT5cWaLQu8MlZdiiFZJMh8BqK2Rn310TbhrxUeOVOJeEM4WB55uwCykv43Gz5DWtmZk
jlqhtplYMJuEPNBUAsXTBUYlAPBOGGE9cF/FXghoD+2YtRb+Jc23eraLmEuaj6T5KCOvjTdxtVM4
h++OkuDhQ/ISMpoXlR064K+g86vztlKcU+NN0u28P8Up4qa+N/X+NGg6wkMvYYaT6JkVxenZkGo7
wh5WVF8zvbT1IfHr+BazxNOTr076BMEN0KkS4mbce8nf4vxR6N7HIvLDcYCJxccwuCMvKOemA8t5
G18wwGQpWamavYQel1SwQ8ATp+SFXTGmvhwIptT/lGK4vVGxAeDnlILw2ki9Gw2S05ZwhElhZglW
nwVkId1wVaRbPWwFwrtl/p7BK6iXDha8Gu2CO4n9UVFcyq4EAF4iIqtkG1dOGJ3a0THoGcohMscY
jmGOL3gcgPrTN9vM8JvUqdSNym86I3WH5oWODo9JdHy3LDYQRG6C3i0qJ1diW9ZCcFtKpkx/GFhZ
qdk2xWuSn+WY80PRGVqKMM6lkujonOpEhpumJ6X0wBcc46kr4lMsnULYAZ4wG5VZfN4th66OVIAC
AUP2JA0sJCNc4LDuQUfKRt5k+VUIblGgQBMFs62uU/iBGfIBnDA8RoJSKlhpzpkV0GGnfnD9pfEl
aKURV0huxdy82fe83VcYw0IiGo64amwswM1m4z7TdrR1ivFklNckrjB961c8YE76V0G2mjG3YooU
3TFEzPI1GypZcfbQRLeqd4A4oCIbkC29/8x7L5ctljsdfeSb1uOFfYkfIRmJnRcnI96VsJTNrgEN
ZFgdOHTmhMest5K8snNcJcP2Waah1StORlTf93oEHYrdSudd2ug+0Abwdkvs5+yNxh0KDIYM2358
ieQj3/NY+bQkzk5Ighaqj1MiTrZ5apFxL9LbKLgS7ybwhogNI3vK+HpuI+QHom6N0i6E+BDnWHWf
gtFdG1za5pWHEC5mvjG+1fAi6UffbtSxt4KxsssCd5mbOtKfDEwmRR7cQm4wqdrZXNkeey3fGmpp
iTn+LGJyQGToYblbnUfqdwUehVmpxcMItAhzxCSIbfAnTjAsfdCuYpObOYEt0J00+qpHD0xJCLSd
CE0cBkSzN6I99WTfsrM2fLT1VVXsMnqmquK0/DHPd1q9NYxTl52T4jUqezswLJXbM93KdF/nCpNr
PbhePO9M/UrHBPuy2PakTlrsy5CYE2fOz9q4VdFXn1+GZieJz1x3kLMDVfYlojf5XYWwTZSZzWOo
2iSzOnA06FdUP4T4mtdgMLMZEGC1ktuSofZYlD4YNeeJQO+XcrRhzxJ7a1CNbYLIRJrvtOFHl4Bk
yinTZyPwOaTJ2oOOhD5QM2iJghjiOVasEu7asPiLEDzGvcOfebI1cqd4ZKGpZHtmYKlSQchh4Tcj
sEjcsXeJpYwbykwOlAkPYvtYtTuNTaOwxUsaAtp4QsW4pupmfEH00oS+fEyPFBEoRYy7geevU6Cc
JcivMGGXA9l634nbTrR7xdWUnZF40Hki/cAPkAw2wqpQPSOGKpVtihJOzd9EChx4CpdUPQsdEi1T
Bq/AV0ItrX/XQCyQmyWbIoyLelFRg2h8Q7DJTx5gmIB4SPf1u6Ja5a6R4Ow5q+qhrzqoWqnFf8HF
J678MqE/qbsWO/ndaYzdfuqwiFsAMyqKE1CbF7dqeTae4A55JHeP4QeG+BoY2MJC0eolf+x4T0f/
QgGSNODPlEcDTyiANQG7t0kVR3picFS9han/ZKMFrvExRnYHl9BtCt3lN9HL6BmBacgbTvQ13qx0
ZlagvwIEN3IZMxxuWe8X/oTAhyzdy6CBuzD3q97jGq+4iSlg0BFnaibOGyKpuHbvHdaZADMTXMTq
qg4X6TlmGCKu6XMMnOTQSmSrimxllzIsRuOimq8hdeXuWEYuf4k0G0o+IENhqaN9JJ/oloP38oRh
axIcRwTkiOI0H0M6CvGQA6qOjpA92A+7HLsuwk4SzEjcxpyb5jYXPcbiri2IrUWWdtZ/RCeemUa6
aXirl/wyNskZxGs6s1Lm85ugOWnvkRf3toan8FxGprgvcquLXZjgH3xvVU9c5Kf5KX9RFLP7pA2w
rvHbRRu2AfwdSWn2X8JDei5AW8/Mmm4qFG7yvXxA3iV7Csbd3LF91PJdoVsy2WZ2npjVadRd9Tam
dlo/0I8UwxyoGYge10+CxwZ09FifHgGBdkA5V6N2oZ3zZkeNm8Y/h8DgDVBfc8f4K+esWLVQoVNy
5BRPRf9QbthHc0yNB9Za3VPAIy91Iio7EoJ3NP/DQytZ3L7psTsoYb4JHvdtoFaYWxl2+4Dp9lTA
p7XY5pZ+1uhVVF/0kO9b8msGfBrjV2CUdVtQHWGn75Ut+4wOIepc4y4RHE7wNNnva4uXTtUz9LP9
ygWr64Dexm8DugmM2OqCYxh68Xgs1Es0nqTyNui2oVzEILbKrYYcOHXgIfXeq3sf+CWC4EbRS2WA
7eLWoXUnswuSmCYAX+gIlnuHSPhN8KrMSxIstmRbrbny6lWLezevgVucPQ8Y9dW5SyFYcmGiGYSv
9lHlQNYPGodE50D+CLUbjczmjTUbid+MA0L3Hwo59IDEFs7h6IgGLK9dYv60wPYVsQJSYONrN5AN
qnK61WsvTQUcObCWIUFAjryvYCIGK0HqZMsI7U0GU33mf8qYO8ssHUNeZ738H8a+Y8t1HcvyV2rl
nFn0pldlDURS3oQUPiZc4S4NCEMCBAF+fW9lZpusGnRP3nv3xVVIIkjgbHP2WXky12/6CKrG/6Ox
E97slM8P7XydTA7yQJkNZnTO+ww4eg1UiqaDqimw2qmHgc/bvgU23M7IlsQt0A1F8xjgA9i1+1IL
8HMXc0A0IQKujvhEqNv9CfNm1hyoC+rngT2xS+XsOPafkB2XfXMQpJzvjizd5/LLnDAKVmGhMb19
zFO9o2/gNLzX6on6K0x5FDsn2YxP1OJ8WyWHwfnTvIwxZvNtYpzR9hw+IBJVbIlfON4VAFGuF//F
pQcg4f5hRizaM56upRSXFrdO5R3GIwselzd7Ssl3Uh9nXnJ9BNmE6X8+ho60t8jmtD0j2WrosAjD
hiOvz2AzLwe2sd4+iI/VqXnDWo/eCpD+XlQhFMCEOwFUmKGmgFyBrSwrKcFwoJ3sNhGmlzzEH11a
om5ngPJziYq5irfNYzMj172NN+YD3MUi8vGMyV1WbGGxB/sYqc0orvP0p4kKdq38VZ8iTc8v8KBX
2VNYoYIDe7Dh30uTVzhRge4xwe7bVD/gZXr5gZY8i1mD2Itxnd7rLabH985mflVY6/msIsxL2hKc
A7Nz0Ki5cOiN5BC735jst3CUywWJltX4BPljCM4aJIF+WBBxt5SmLRqnsKAnEDztlfLHYGMQO4BF
r0OhB479J/FB28V7dw8Yy77nL4kTlW30lRloXsF2zFW/Ur8zpqOL1TTe79rlQqcHaOfp1eBbxuBo
YoyeiXIku4AunIqEvtCL88Nw7d9Jg2KEHUR2cuOnpAfbIC6z3g0bNpbeV3BWmLONwxGDcnxvDS1P
1QdxiY8ZChcg/hvWO4ZjY9gtRZBuGCDoJSuI3ECdkB4K5b3a9aKoXnoHUVjM21bpGh8s7LZOWAID
xSme0TJKSv1+Lwmz5+CI041+LtAM3FW1FJEBWbuyN7cqqfPQOSfwACjhArn22CFhDy3N+31zCoa3
JP10x3XIsUw1bj8JOiwnHdqEXyfw+3IXX9hj1W/95z7a1MjcJY8VRvt+IYcUHJxPixiHcU23ElWC
cLCp2Q4XNkddlYG7z3DM1K2X8+qMjU/MYOBWyk0KG7zbYE+jdxeIEtL98hLYfk+bYWuXD9dixhUW
y3UKpGutowVgnA0lUtfAZ4Lla29O/4sQmtXk8s1SgxgK27yKR4QWYeSknMDGlvEC3NqatbV+WWUJ
FngbtnumPx2TXtK4280wofW8e0gduw+sUwQOpiV70Yon/jEd3trlxYDOrcDpKG95nuhXEoI+DxFJ
Wt/itlllOOXR7LCqLN/oVF998aY6P7eZ/wTpAoxdf1vSL4sxy38fj4V+RxjQ82AZc+N+eHoHVEfR
mRa8VMEDN6+s3TfDI2k3ffY0cfyrfnfEg7vsSXIE9io8jWC27lrX69qxOZtx3hwdxjFhK1yNqBHQ
cEPHh06cvNgBF/iYVe9Rd7Vym8qL35/n+mZtmU3nFJOUZI8YzqE+SYeWIbzVgr0H7HFyvxja7gNM
fqj2qftaobAdh4dIhitF/ZzPH6IaTka9GlSwM2GF67Dcw4OjyVwGzkeiLqrfmWTrp+mrdrv1gBvd
G7IV8cDM3Tx0LvrzIbOvLIu2yfSoMiCdphDRrgtxu/4hWBPv0rNnhpziYFdrvefY8xXti6RCYYLT
NDQwFLo42XFh23eTfA+ifk2x01TBe9YD87lsi2FAeT8in5aabY3ToA4x0ImyUgDzLEm6CzO1bUi6
qlArK1xfiaBO1sBD4D/VWfLUo9Qagmod9mdnvEzhwYxvU/s0W1My91xVEQL13zgCLbhUz4ntSgNN
qCMAR7TL3enUZbDFAuFY9G+09rnnsOea28jWc+yv2dTvQo0B5xrUCPLgBNWXDocLBv6ua2zZbWjX
bfWeRf0+8gBXJHLagYUQcowHF4SB7rDh1+p9hLkM85X22cxA0wBs9AHdC9DBCqn1IY5H1wlzZNOt
WIvkz5afCXm23k9k6Q0jRgoyHCg/Lv2ftLF4sMhKAMnGkbOLHGft9WIz1uHJFxI3Cr7M+OJ3pwm7
TF95a5nwdR8kq7Dn+8Wbj2l8bWL8cvQuqY7eBZV1bOc8mLb+LAr06RZRjCHA9jMM8JhC9bIgGzOC
pDRwJ8Q9NBPwEnUepfMH7Ci5l8u1XYfun4DKFSd0HVRka732EHd2xyZs+haME3gN2eHD8HbrNVPu
Qe215Iv2fd4nSa4QvqHRPGj8Yz+pLg/6C5idGoCyHfSHqiT0ULNbun0rMIodXFY76baMsnqN4bhl
k0y5WcCVx1gL7gAJVuiFRaeeEDueoq9/cEecbPTI7mQth/ThNA1u4SeowdsZzr+5hoXMzzYGoM+v
MGsTXkORrYXG0cc+2vZgCYY6xvUqnDE2b7j56QsbIPyql6ihm0nE22SGpBW8zbE8zwTO8ezeA+7w
EjKW5ddgOnrRlrY3DqyD9R/CQ1afWrt16kuXjYXs5ZEBOnpSlVi8KojyHjSkps3WJS+qDbY04Z9c
evsYgMN0uHUH8u3a9jgaVfpJ9+5OUyml99BPwXX25TlW7uOUJWWWnNrOL9ougK0Ws5ZDAhrCX1Dx
Ua8/mjbe644XkVLTVk3qWzVS5B7v/2AVbpHiwGNu+OJ6886nkKSiGuMlnXotlQMyGDuTdG8+dW8y
M6dAYMYI7yB3oGfBzsWU/FGJeNKkydGlcVYKW1An0hVNjqJZ9m6LnvIpmPPJRkUE4QGlKcekxI77
m7ruUHJA62Lej2D+uh+63AG5ouF/MBD9mgh59jQ6RDgDrPempTwPsQSr1JeCqSKooZBgtHRqzYpo
YKoWetUABWfBMTv1JZmxG1fjNq37Q4ZHKRUyH5O6bBiy2ILNYJ5mlP0JtMElvHga+T4oZYXFC6Oz
x47cFxjLMZcdRtNrNuSRs6wwOXtF53clr2ANTUjyCsQqhASItYO/XsirW1+bqqC00Jjp0W6h3TX2
0GcfwwJiLfdAQkKg0v2zH6wzVkxjnsCSh/GopuxBSNI8iDZtd/KdXTLsGvnEalzEtcLRIXedW8ze
rjanBZE9NeAGQEb6KoOrQ6+My5zMF9RDKcJZIoiL7lb43YosH+jgRerqZxZ/N+lLeMfc4bUeP2ez
GVD3yy7CQQ4sjyil4JyM+yF4j2OTt+B4xR9fqsKvr6ndxOw5QxG/DD2ajQuwZQGQHnuawRQ3Pg52
AVa+SOt97Hzo9AsEITNHf7nMYDHtq8N2KZTFDm6jyayi8aCQ360ODdaSA6M6/YXEHxkq9/4jyk6z
v4mmMsxkHiOwy/2p7NHL/khINSHcx8T7WJJLw94MqLgA2ORl8X784Rt6oBKqTNPcJ3VZIX+nZhAs
gfSb6MBdPEn8MxgvkECT9mNSRxkcKrYGTBHdj4BOllQvcdZvPVBFAmz8EgI7g+nrsb2emmCrvC+O
ysLIR9LlaQiwMRYJZtIAHvvptYMWMiYvNSqj1j0pmOuHdRi8OymkPHDNgVMazz+MLYpZ5Go3GFR7
HQHXkSgcpC8adzknIA3NU5hCMskyeKZKNJCXlt9wh6TQ9SKG2RHjBH0QFXYK5i5Zd7AL1WMDyNDm
ClpdY3UJrf9lCmkhE1D+hqzqBE2dKMqpGxQOVtkoCCW46haXJR36E/XigqF2VXG0EwiFGlr3odE/
GsdWhNngDmT4RojSq/iKdnKFCIpAP1h9gL1jlfR/Jv9xSa/tshmGA8JKyjQ51skuzR5oeh3tQwxL
0NIdiQOFESxadi/inrNpT7HdVonYcpbkTRyejawv3jzVuZ7TY9fDue/oD+0N61o4T8mA7DpAxZaM
H7ELPRN8R5heJUeSf2g3CAU5MjfcCNDFlnn7xEshY/MyBbs7NJitBkdvSu133zTFGOM8sXRXRdkb
PGqbsSVVsTQPSDYpmFOvUj1BjJC7RKNWDsIiwOLeP0YG10LG3FxBVXZNUgYRRzkwQSr/mkdZdHcE
JLFOjr8e498QpE7rI6eh/Z394GYY7p9qAqF/R/31tvam5wHUz+QEO+b1595Ep6wJNmYBvT/M55me
o8FZN0671w7I2rEOMMPJzxlDq6QwOxfakoy8fIxbUHx4VKjhqwiyCGZM7+yAGXKtOLrq/f4hGw2J
avoOs3eu+cmvwB9bVPQRs5vJdpcG97hxkTkLvUdP2K9isTUpW08wWNQejgSSFumEvRRs2ABRAR79
rQtlSXfjWrvxytX971jJjceRtpK2r87c54bGEKabTR9PsDTBnZQlm4yPD9L54vOvK2FtaKCKOc0p
6ZucanX2Wsgi82vD+2091oi04x9qaV/v95ug7Vh4M9+McDj4MDT0mNzaQY+PxarGQFubnSxcDNqj
O+lgBMk07fuQnxLUHxpmi3AO9pVGdDGbisqkz4tsn1TH9i10oY40pfJ0SbhzxyBPdfpq5Ye1KdhQ
6W5Q4hWRJaVdnF3YyXbtz6BelwGSijPiRu4afQg1SlgR8h2a6/eY5vHqTO9+CyFW0Wvcdq8xeItm
AiJo/RkmkxDJY+B2zAjjEYmf3SU8Rl1z4jYA3Yh7fUlf2tGcE+/uDoG86UpsysO6Gs1Be+m94Hpv
g+QKd+ExSgXYQ7Hx6rEIXf9DifbVhZNPZlXeWyxkxIpBU+gKA1h7vusCSJZ8UefUHy+9XxXVtDwT
B/YSpat9P2AqH86AwnPcp0qowrjpEXNJDs3IHpaGrBvGjxbflU4AK1MIPnzYpfNH04IGiYCneN/m
EnxwMI3fGW33BtuGA/GqN+kum396Z9ipCKA6FfGvYDIpa5fDljfW0G/YuyFkLWdo5aPbv1hADHwJ
jXcUJtrwQeQRDsC5pzcil9yaXWSbQi+PQp9D/kdU06rJdIkV4fo86ieDVBF4TjlqLyc4RyAtwb5g
drscXjyMzAvSvDJd7kGgQ6rYKhECZoS9Mo+kJiV2kqXVOw54pNMMXd41WKwNIeB1HjFHIJ+9LUKc
c25w8mnMg/XSvAmms4xgUAvVkQw3J3uf/HFbVRtOT8N4aP0Q3h8Fq5xbiO59AElezdc6fmQoZFv6
FS5wcxx4vQ6h1gC1aXgmHYuYWNgvCQ5jfdUg2x0+wSt58pu3rMY9EAtoZLl21v74zcN3Fm3JiD3P
9fPo3sE9PhvvrJewrAxsZCiMAECjLlk3Sq+zcRctBVE8z7gsqPhqQUIwgPcN5B0FTtZgkOGMuz0W
u9T/9G2usnIEjx+0P3V16Kc3gx5jUAxSHmit8q6KVxn4QnOKwHFQBOwh+m6acP6kt8TFqi7AFU84
zBddH8L5ya9j4DnMgK6DHKVx2j2MrikGxnMXNVAGliCOnQcvvQoIjx5gnbpbGEi00XrBbEc4E8su
QFJiCKchRFvlw2yw1u1QKOd55qe+xf4+bDJADj1fPdhqCCippC/RlFFomAStvNkqAMM9rBcXArs9
Ijpqg6dt5YF77umOZt2+ieBqgd/SEoCxh8pgPiZuFcKOVDWlY4Oimi8ObiK37YrMPJlpBxy0sgYF
HuwmS0Qu3djuGEHQb9efDe+RlXUC3S4U4vKs2vc12XEYSXHLQaIEicqvXdoC14A2mbDXngCEYZZE
9kS3AQgs3QHLEGxI8KkzjJkEhYxBfwOCjF1Ccla7uZ5gN2KsEC0cm/pPtODZ6ukW5vSTH8qrDy0g
8NDPEuOAxsh4ayzqALjhBLsi5/7ApfxYlrS0WbaC2WalQMI7Udl1396wS+A5w9SXXEBH1oE6G4Xp
oUhsiuSyHjPM1SD+QfAArlg070oL4U+t8bV3gw9T4IxxKRmSniW8UBnmiy0wSt9Pb+siIxEW/c55
jRpVwHCRuz0AGS5qSqAEgMAUxLxEmOTd4MrrdjtB3lV1AHMrJMH4M3PNRvUgreGemfywSO/usAkW
J5AuKoaPbwAzX0PbTooKXoHMQmLFkYxhS0e3Hjes+TLBfCAzCODKReS1S7YDDIgVjHdjHOSSRhhb
hYA4pXN/TkDgglTrrxWa0xy95HfQOM0NcMHVLHCNULiS2bGifZ4k5BjIpOgSBAq4X2kEKqQMsmIx
MP4oVMgS46SctahtwZ3wsjjDqUvjdWeCVYwLGwHSa+u/NtrmKX4zxEeHdbAdJiUHF+uqtzHoi2BB
SCgENbtAXT43wZIPsD/VoIU9YKK+r7YJj+DDa7xyMt5K8eiAJFNYPeethVMPsUiYbGgOEY6LAILL
CJ6K8BLnJzTvBLpCiveGexbzCO+baRD9jhhcVl/Rn3czCjZOlZxGmAOTZihDLIcc1BZEqwnW2EPG
XuQi8X9pT4dt3bNbthB3ncX1xqPgmdFX+1lnzk3N+lOHuC0opnuXHLlJ5546bOssvipjkH6SohzT
nUC15O+kh4MqS/Ua9ve+sIDRxHPgZk8s6ntMP181LU4POeKbTDTKinj0OYyeU58z2Iuq0blVfEIV
MPg/VLlAxdP4J5zCLztBZ7DO+JG6AqhuqY9+7+H4H2MX5gqY0LJ6eTCNd0mT5ky4+6bGbDtI+TiH
oGw1yDrTc2iKEOsjkd5teNkm8QW61ST78ThIIaQXAGVXk18iNfvCpfbzGuuQ65bvEX0BlDaPzkol
cAXauD0g8uDY+WYfDQnc8BjakVsdndArcjfOAT36tao3eDzbQnlJlfsRtavEQG6PObsMdPZXdbqc
VRd/QZ6yAPv+cVDQPhvFbtEsxsIN8CaDB0s+XT5F5r+lS7PltKlW0hE3pukzmDIIuCJbpYxvWTV/
uVn1nQy8ZJkPuRvWoKxFB+jMHqOYneJhBhnaXuZKPg6t+hwAQUUdvY1zeGl1dGYSzkOPPlURf1JN
tO/iKiwVTOddB9cX/GanWg3wwN7P6LG2eRN2eJ6CcRNYEGXo1yy9CKJy3/XXRsMoNbRJXrMOThH1
GTYgyLyUbBwrDjOmrcL8DM914odPQyrv1ookW0VJcw0lLYmJt/4oz8QJt5b2WzU7OFdnDn7KiWII
Gd4LaeptYrxfTaTd0Wmm0Pvqe5Zig3O0I4/xRC9hnACEVqjEh4iAdq/bT+YIjIUKuxgCRMhg1BM3
xAf1UJ+XEU4f8yBmDc4Mwz0reR4laop01BfLwi7vaP9spgmmVViI02H8TuP+HKJbA81MN87YA3ox
gPvhFmIINPRm3O7DkBRh7D7PoKKKZcQe17cLnnXjXULSqj3p+mptHGcAGJmPQoX4xUJsBraQKgdN
B8FLtkCTkzz2owe2l/Z7N6qvk5s9TBN2B18Pf1w6hQXGegblGMbfM+bXwH1n6peuBeOeD0sa31gN
QicNxfMoTf3YAeg91K7L4lJxvWxcVgEwWjCWr2GWROATBogTfuCq0zLHHd+ZzgHUSlTFtgMibcuK
2qRcOCZ/1BZrOAt3KSxHnQzwhPyUCHIATe27G7f+zqtp+jC1mX905gAu7SwlTeEkLHsRYzaa14Qg
bugO0R0xQIjpXJiwsctPNoYFOq4nzCxjY5SVTdNhPiNGp0KPrtVaTT6DOTVt+i86NDCJLWnQfQ20
pRAHllYcZN+bHVJlsnUosCOaChzqHLD4MmeVho4j1ZtDsmYzNh0ECy9t1g5AVyEbbAi1R+l7GifT
Za652OFWWPLJ9/q9tjYqRWeyTYPUn20ajQt6SmyDHZXbvBtSFEswsNiDGCNdiEkiOSnBvPktzH1k
m4GiK8XYIyw6vpNuKXW3WTakONn8YWODUKzdxTU33Atg/pNMb0W1gMvqTFNGQZNeNcQDPENgt7Ou
D0vfxhXssOolnHrQhLZtCrSfABxguEGObqLdEPOq6OPvqG7WEQVI6KPCmBr/P9pMEGlydNB8BhwR
j0YAOSI4DsOJgZFm50Zgz8MBXzB+h6vwEvfB/F1X4YPyumtI3ce0WhBKxTBtkTLiwug+7R2ETaBu
JjGiQ8EM0wmFsBoYKskwglkTn3GI2Zf26t+sjt+ZNH88kk15F2kEGqFjxVvFJMD7Io006d4M+mQh
ecs5ElcMwhgZ8PWk6M4MafXkxHUz7dXikl+VzhySwyKWercsTTAXxLIK4fHoR3OhGnIojlreq07j
EjXuwWejzp1mOMCM4FFyCNvBEQXVqTiNhEZ03Xat4+DZTBK3lCwG3+JVjUgwDULF5ICeP/vo1WqC
uh8ygpqWBXrZsVoQePpjDr/oEngxTDfcaQAd+WBg+63iCioOZdkEr0SY4cRKI1Ce6Vw7dAJN1Yhs
QzBD26KT0EOPQ+ULaP5Zo+F+8RMe/y4zCuxNL4c03kZiuh93ynckNBime1hXeK+L2bYwc+NvQ7eq
aslRFnBq9IY29VztSEPmIecOj+uDv0z01MYpa05ZahfvMajDxEczToWaiyMsEWJPGxK2cyNezfAM
CTisWk8vc9lq21fHwA81RkpoZ5lvKQnBJHbRiD126FXA14EkItzN+BIo/IK6jW5NojyoOJ317Kad
xjn5w5sBvGeHfi50aTDlTTseIO8074JM+qjLwdauZS1ierQdHZEO3tmgLzF2SGdrLZmHEjueY1HW
CmwZKnMnGN/aaGbjwQ+qHl04xKmbCrZwCUsBNpTerJkbVEOOmNYJ0hPYqHArgzGTZRgOJNkHho30
wGmA/jWGo3oyruR4NjM9H8MhxvYjcR968LekIBOXSoaIV6KaCRhfCOwDS0RDNDLS1lZF3TQYx74K
Kq+LtiKex+UBT7tpgR/veaPJEIO1XwIae2WVBOhPsERGwE2B46UbDyWZm9ecZD8T6HhQjA3UrZXC
Rma2BGTBCBd3U0fQhWRGCis7I4uGsDvjJ7z5JUVVv6pdMYYlGaf5q0pC4buo92XKH90a7XW3qctc
9VRJJJRfvTEAR4WJUsPwk2plgMhw5oltI9GrtNN0gpOBWMCgIukFo3jouVFFMzcwwJsFmyt8IRkB
q1x51sa7ORnVDMNmI+6WZIYORuQhSMT2IBzGvfqGGRjWuS/xPX0PcHmhw9JDCQ55slYUtNlhjPpQ
FKGvcfnx0SLyPLCUPknJG7SOGusPWx6JTu6UFl16bBcH+2oMiZQ9Mu070J9oaEF9ZY3vbGsGkm2T
slB2JUkzDql99sLpoeKpSA5chKAsakLxT8P9FrMgUDjgvxMk2JwoHTD7OGkg7j7MwLXWA7hfiNxH
cD/iezEWBjBcmlJQv+tWmWlcWMb4NHvF6KdDpIqBIGIaRma/G04OG9GH6qBP84kpNYfomIhQMbCa
VHrTqTqssbf0U4j2uikNrihphuaAGUk62MS+gJ25XQJtcct2tMnRIF77BSMpbUsvFgypXoNjDo0Y
1K/jMfHOjev+dghV69YdrYcbh0aEfjXhQuqKw2jCoGPk/NtbPQoHNFzE4AjJIidY1ujHFPDKzPjV
eU8U+g5wikq1IpMLdwczcfvusSF1NwTtgWzloXuvL31WSbcc5i7owDEpOFcYCuHPqnLJR5o1MMw6
bRcfECgzOhv0JCWi7CwW+5ga13sizl2scXyAwrzjAuB0xC6gi8oVYGerIHkHV9hhzNE0GnRfhmG8
GtxOk6dBUYldpBd+NN6GBA2964VXnjiKmcHzRHQIbjiQvvEAM+bwNXYUivqQDmhrTAOLOk1H2DtR
qsOljxgJlrKHasAmthmCOBiKKIPIivoVfZMo1tEJusoy5pHncB7hAxp4hwZKl/IR5hE8RaQ0VGdV
iWczM4cQ1B6cVJXn9lunF5UPUSGC4uOoykePUYXmGC377NvprQMtenF1nGOolAmOjmm6AR24Ywr0
QySe42HmBOR2nLQx7MAjkNaIWlkXVEVoTJ19DQ8Kwg6jZIXj7e7/IqTtN0mgAgdSZB9k2IpSNE8Q
dI2CL6k48rSqqKu77eSNPZrwO6zWFgXeYZDOvBEdm7c17PlqU5NOOmsnHDmy/CsvrsFj1eCDQVJJ
0u7RLtc128hg1eApYBDnpAmlRJWFYm+T+dI1W+pJIGaPBe14C1u8CTaPsQNT5ZG5eW41j9DV5mlH
k5JVS4UowyQAozpJ1OmHpDHoRk6Txem340Lggms0dSZcVzs6e8aCOoVzgoaYTtGatn2uupHKIoLC
Az521g0kHGYj6IaNJz4sx6l4onh2fqSWdVaie3Q4Larhb7JxYUjoapU+GZ7WSWk7LA4aM1N07cL2
MQOfdsjso3u4XmAHdBHq3J7AOVOucje795OoASTw85IR8Nd+SyMCVTMaR7SNzMC6SATEue5qASNJ
vPgBPOKzsN7zpAX6sbU0flowJbxqx9oxcgpMuiPecMZj29Bx5RFvmXdKDo3dwCGQqJ2yiBQuusjM
Mfi2VIf7DNcTCgsQbrOXA7qQAW8qHJqrkbPhGWxmGh8jp0t9uLCprTckJJW4mrTWUYkbnP+qpocI
1fCFo1NvIBUGsAH9oYJuFMR6qG6bsJZ0A7sPEmXGLBvhkDCBHq4gCKHtBQj/GnLlEJes42xxWwj8
uuvWiAesf9zEhv4hrTsX4HRCKHbvuBKjfqDhypvxAx/BeTxok7WdI7x9tEyyeRAmhJxVh4F5hPYS
lJIu7gGRu6wIGsBS5GNDIh6UgD0rdmvvJUyGJUCvSZa26K5QsCHqW9j1/d3GU8HkFaKPObjh5Gr0
m9v6BtjN9RTMxSzq4tU8yNhukqHv3ljVzwx5C40XHzEmsybPiU48tG0S4n1Kx9bVJhExPNJYQmse
qQ3HpqABZ+iDaAkksdCpGH8I+hbaBu5RBo1xok3TK1Tn8fL/iOf7bxFGMWpZLws8ZAu5ALX/JZQk
kynm2GdTsurQvezA3cq9EXZT6Ngvf09x+Pdv8z/qX/7wj4wO+Z//gT9/cwFVsW7Uf/njf17EL3tU
4++vOn2K/7i/9H//1f/81z/ilf/8zcWn+vyXP5RMtcpep9/R3n7l1Ku/vyc+w/1v/v/+8N9+//5b
nqz4/dtfPn9oiwZkqcb2W/3lnz/a/fztL4jZRNjJv//fb/DPn54/KV74j9co/m/r35/f8bP/76/9
/ZTqb39xwuSvgZuiuEN4Q4DckAjLMP/+40fpX31MdkiRXo7A/NjNEEPB+KgavMyL/oqkBR/LE0Yu
omjvqyP59I+fxX91IzeKsgy4GgnkeN3/+pz/shj/Z3H+jU30gbdMyb/9BbOC/zVYJXSTDDHjQBf3
HFofszT+NZ0mtOOSgg0dcjN6MOUTL5599K/4XXOYtZ4HuDZolpw9iviibjiiGb9cInQbeB5603u5
mtE31inYG7Fj/U/2ziNJbqtr01vp6DkU8GaaSKQtX8ViFScIkiLhvcd2/nGv4t9YPyhKn7JQ2YmW
NOqIHilCEnnyXlxz7jmvOYoqNMg8RF6ip40YPEgFtHm3oCpfga/Q8b2u6YgA7x1F2cml5kdMvjK0
neNH2p6kFnhF/zPWwZWmqttQB3W32Elv61T8XMYmp5j/HIzFts2K1x4+cZ/SjiTRo8Ae3hohLUgf
BJDqQTbU6Rr44X0rure5lm7jGuhGDGiyl2m4Zl77SJK+d0NNIrfzt5oZvaqpuuv08hBXxre68R9I
rpyE5EyGGNol2S5U3B1KPjx+QCIl0tbLrb1vxvTrM7oqMaoYHZ7eI+WtLhsOIlj0PEfHovU1SJ00
w9zE3HL2QDmBZigK9y0gpZFORCK3m9BKnnOzeEpj1K9SuBUVXRm3NNfclDe+13whUTu0ZRStJAko
YxTmn95KBmHtxKTUVQtRQaR5ZHLe9cZzp5RHvYVuNdBshrmoVP5zUWgvgyFuScv2TVs5IRy3rINb
EEaODqctSPGXr6FPhQchnmjEZmXtGtXctMBNhA5XQ4kp1em190Zhe0H+ICZ80BFMk0lRlKJrLITI
mBRXIn+w88yNG1Y3oYmrrRIaTqF5d6oe/I5n6Pe+sBwRYMpUR9da4btO5p3X7nMtGOsx925qIIhV
NByxPdxR6XkIKv+LhRUYzkggs4encMLLuPnRjGFRCuWdpyYAAmjCaMXWjcxNUJG2pGm70V3/UQ+N
vTH2lJCVEa7ncMQ6ylFT8VEkKQ8KCGsptyxaObETJPJTANKmzJV81UExCNLuKvaAUfrljq3jILMF
RLcE4x0l3TbJsruqDveWlBwjWCAKcHnwCbxIqo1ekAgn8k4U62ev02881QJHhx4d5PfYa36mnulB
1FJNx/S1F3qL35WavolmABkBAgAmwMLwjCXmcOEelLreRlX91IfNZ8WLpb1W0x9EpuNQyMlGLKCs
1MWIJ4sFYMhoVTROtFymNKq06yqoPg1991IK2lEpwk0S+YYtCt0zjyhqYKoRZqhPNEIh0SjVIpN/
UEavvwgBzmXk61zAVhltK6v4brU1uhUFJEVf5NauClaJUlOcVOgUgGIIBSq7YXMjA89Z6aX0GJkp
nVhUBPKctniatTX8tT6AulcOn7VR1fZuV7cPvC2eo0b63hn9ldsoL4EJM8xIvnltCkUYSmIvPgmt
D7WJ6kSg0Gwz7QbTD9GnRuwC1zKzYpP49abJpKPhUcC1KmmjqUWzTi3p55tJiM/hRSHR/FZG4lUy
Jib+S4UthXR/S7wDswAYQ3AsUAzoYxcaCx4zUg9hYbQe41a5Itt49BNUDobsSiv9DVYC38gAkA+O
hwfJr17xWFnrarbWh/4qqLUdGfC2AimOFtOPuhrhK7D3ZN0gsyr0tQKuOnazrdSF9D4yu4yqPRAK
NmZ6l1Z0xKqiuG0bGGXIdqkULC0tdPTU/Rx67cbr6mIViibaD+F1MMZXQdjSk0niu8BSrzOT2rcu
bXWNfwo9gjMxL65y7G4yErW2lMmcTPhT+me9b6i3p3dJA4BSyQuavIbqWLGiO5kqXVGhgrfMJ+71
KQXJgZJTdaPlZEWidU2BdVTWJZRlw0iutTFXf6k//a284TqAG1NlP+v3ScL7ZOP/uewCmJR6Mb1w
qvy//1cZkF88fk3r7DS7+OPP/pFeyOZvCPvpJnVl1WLxaEjC/ZleSL/hO6+boo7ADcJzk1jwf9IL
4zeUxEk8dJIIxOEN/tuf6YUs/UZOiMslSQf5B+Wzv5NeSJNE14lsG9kLFkeqoco6SYYkzZ2sKvHN
L4vakrjtfjZH5a47dE5/VT3E6+S646EV2/6D8bysYjm36/0QeabR6UcIS47+GNjmJyiAzuQP5vIc
XvnfAJ+AFdRu1FW3pnboCODf6zXsupOU8I9U6zS1mktuz3+BPsus5DLBPUDR4EHbydcBDsEKW7Qf
xXdY3PVm8kKGoLEQcpbVa5bBB0Ur0ZRUiZxyrhdq0AJX2xLouHutvdRPEo/H5+wLNRzkYmywFvcx
LqlIeW6XpKln2oPzwNpsrK6l5J5bE7hJf8riJ6/6KtUwHGmQue69ri44kcxy1g/RZkKecAoUn9Ye
2i31yFGowdulRXCg5dkuzehMXPNXKJPsWAFAJRvm9FNOxIaNKKWS2hMKIIQDHfiAI+u1cHC/Lctd
ftgs09fT2ZfU8g1VNZXZmwzkuimYBbHUa1DNeNvtAWLtqh/CDQmBosGjhil7CG6VO+3p8sKZb9N5
ZN4ip6McJCns45jIQnorKXuXG2OQFVs1BDiwi7p+HC/vDgVEDyUV3zPDkhUV5/PZnIqe0PXlwKEw
zal7QNZvA+PmqB3yAyZDny8PbfrppyfQPNi0ZU4+4KANlDF7glGrt11ED0LeDJdDSB/W4zQgzdAn
ByVDMt5OgpMYvhXmnl7HwIiczqEMpavA/+3EbjFQwK6PLEtE9warx7+rTY3BxPvIsw/noj+SF9Po
kNxxPPOIItkuuBo2kbv1XsBFbxdG+mE7zOLNPp3hj1onjsTzryaPXmlnPkV7vFg2y9thpvj5YWiz
D5ex+NKkZFLdUKFjkSbNPiAdo1bcoXTDzVfvpMCTbjEuda/zVGg3l8e68FGV2SFDr6YZXAOWMo0Y
S2exGhDt6oXVuRRk2ionK0dG+tKPJYIE8HEjhSevQW+JUtTlsZzdBJiQkCaoWPRqs5NFtYQxaVvC
qPVzz6M9CJYM7KQPV8+0Mk5CzFbiSIJRmDIh+k3znCINgEY6SIo9JPN1e2OYdvQK3thH9gna978a
nT4bXd8OWgKUoF4JEtafaCqM7evlCHPd41+L8a/R6bPRdR7PwVYkxLTPAEfa4zf9Dqm/K0S1jqim
XQ43WxW6pIsS5aLJb1AGPjFXkW6SOgKEjXyNDCiSd8laBJk8UMf+V2HefExOFh+N3zruAw32lnjt
BT+V/HdX+Xo5hPH+9P01Eg3XzqnG9fFK8yRBC1JXR7kgeLDoOFJIHtzbKPoS8fa8HGq2AH+FsmRt
qqjhqjQ/hLsIXSQzY9JaekFV/FzXBlpX2MEqN5cDnf06J4Fma6GtC5PUWQyByCJzYRlHnJz2faot
nD9L45l+xsnXSWPdy92B8UxKMm0Hkl69sSIo36LlXB7Q7HT4MHPTLzmJVAgqzIRJLSlyEYiQk3vf
LxeW2lKIaZ2chAAc0RShQYgEoI8cfqm1hY9ybqGplG1FZMmN6a3xPoBZVkk9DpBUB0hFhkhBxLjP
e6gv0e9dfXd5vs4tgNNYs0NbDOMCqiuDKeDYSPTsh8y0C7COl8O8/eaT1OXtu6iywlLmFFDMuVGJ
pIjo52YKOOQtuNtUA9C0Fn8ia7BOtkAMy5/BnfUzvLHs/hDciWsAqetioU0wP9bffgO5L5uX6jDn
0myx+247BhF9WDu9EnbamgTna3YAjWPDRLoSvowOemzbv5tmfIg6W/tdGQFb9EO+5iG8U51+hzTR
bbaXV9Faf7g8y+e22ekAZ4u/yT3owALqLa1pOhmigM1ILTxFnND9eTnS/BL5NSqaojz/Tc73ue3b
IAQalC8oseBNt8YGRalt7RhbEMmTGcvC6jm3IbSTYLNFCjys0IwM4pivlw7eZWtJDCHGPoWxfFvn
zcLhO3/sTmOTRZ31wYsWB/D52GS63lpGe9dG+WXcRMfimuLZKvw6eQPU22DR6ObMHnwXbza8dhRG
L256RI50MuzyB77uADK1hUmUzpxb78Io748VD9SZWUvl27BMaYvmK26hxpf+p3gFCXWVP7BedgvL
5MyKfBdztuW63BQUTSYm0jDr9Em1sy/QPFH4kOxpqXi8Ijp7OLoLt8D8FfPrE5JsSMA0VU0xZmc0
wsGKgDAeepo/m0lZAhv3rYDxU0+1dYNf/X6qWSy5jZzbFLJo0B0zObcVUqz3M4xHTd8NpQzN9nqy
CQsOmjMefo2U99rC9zy7agzLMHFzlmVJnpUp5MjIMsOF/VADFIe1U8JNiOMlr4Jzi0YR9ak7R3dV
nZs5xyNl/DyjtNVAeh8Tb4VawuU1cu5qkJHf56lpGVOyOFuXtdLkdKF1lv8BvagbPhV22/XKuDeO
3kF96m1hO14jxr3PdsZdsFmax3NLVBV1GZMnXechPwtvypkkyjGEqaQ2YQ+D8g9jOykQJdC9f/DJ
VB4W3EGaPJU5368PvQW8J2gwL6y++6zlaAJ64tdAURfCnB2RJlISpVYJqmG2DIN8LKRwooDBztj6
2nMqfwXYeLC8H5e/3NmDEvArjstkqgCCph9ykgnpWq+UnedHtnKrHsa1b1efhAd1Zd7yxT51x6XC
3LkVfxputqmbVDWlthG4cwLlZUxoYcrDFq2q9b8c1mz+TDMM+gGfFjvc+0/Bbjy2qxwXzun4zzbL
zpvy9PfNciOZSieeSGT7BtWX99MY5iR3IGcjvBX1rXBEj20Lw2ar3nNw9RsYZw/WMTqAO9+lX93H
+oCNdSCvJms+O3X+r9ylz62g0180+7BJU4Zjr6Dap7ooINkApI7m3vjioohlV2DdVz1HqpPeQwVc
rPvOaiVvR/dp7NlXHiKKCArcIo5utAHrfXdNp9RWn0pcsBz0qOpV67gvihNRhIJR9sXYX/785048
jaKzoquKjH/u7DyoAPbEchSiWFgFW7jHqyZYyjDOh6CEQU2ESuzb7XWyb6qEY9voGaLvPXvKVWHd
Xx7CvPr6aw4ticqrouG0Ol9RSt+1Q6PwglBphDrc9Pa4iw7abnLNq3e9jRTrM53VaGMuHD1nt+hJ
4NnC0VDuEM0SuUEhf+3NV1m+K40lj6izi/MkxmyBhMCJ0zYgRnpV7iU0U1eBI9gqEu8r5SAczCMd
GLvcJAvPh7Mf7STs7FQAItgGUUfYGtHuERnMvl9YeWdXvmXy9RRRIvOcnQPg8vuqaMzppTCZmrY7
HDu29bZaGMjZ5GhKcUkbDBBT+ux9yV2fxwKAfLt/CZ9EJzr6NetDcKYmktiukHz9FCyujHPTpwPO
Qg+CjM/SZ4MLGi0YjAxThgbceAOA0OzXl1f9mbVHvs7TjsKgZYjmNL0nu2oMhtoHokiXrHqOJdiq
KNeU7UK75swwToPMIUbgchmIrweINqEEe2zahbf/ua2r0DjBgEZTsLqeZ65DVcqNVwMeTGP77WW1
lXH3fFrJKScfbM4V1PjbAJ7J4itLnk622T2kAMLSpamZCoxutrEiEHpCJk7Px423s47hOrH7DRwQ
O31E0f4quS6PxqcY63XUNxHKv27gOT3qCxNw7iuabABtAvLhzjZbJ3Le6OJYobhc6eMVd+a28eVH
ATWlv79YTF2nPaWrhqJaszBjXkgKIPXADsECgKxadQi+afjHXA4jn1svp3FmB2IKZpfuIXEQzhEf
ENpBT2/nP5V3xdbcp7e4p66VrfIMGRJgxDXUTBsNyet8sak59cg/ftyTAc8+LjeuqSIhF5CrWVfA
S5x+rdtoklJiQn96J2Dm8NRvU4wKbpI1MPudeh9+Wsq1zx09yul0zA9Rr/WCsJ/0ZW/JK9CloWG2
RtXkRt6jFUpB0O5VXNyX4p5fVH997dnRwNtaj4Jp8FSoAMPgy1vhKIIu5eWvPW/UT/fuyfDAPc6O
IB0QXqsp0OM3+b68gmhy0z2MnOUcrmsu3Z/DptnDM4LTfL3kZ3h5jNr8pQbWUe09kTEW5qOCrWtx
F4b9wgDPXL3vxjd7wJiJB48tIkaMFksawswXX0P/CZbbQqDL20YTZ0lYDhCjBWgeUM5vEJu8zsuF
LOL8bFkgTXSwHDST3n8peaxhLJhcFm14pbjBOqMZp6BQfnlBnB/GX1Fmp4ypaDniOdwWff6aBoNd
lt76coRzNQc+yV8hZgcMeENJCmJC6PeyjYYu7cw1VVR7WI/X6X21uxxuaUCzU0SIezdB0idAcv9b
JN2V+ad/9/fPzodcEQ1sLBmNmCoIX1L6Fh4uRzi7hI0JAaHR4pbnrRXT6jOt61H5lFoJxJ+/qpvv
Qv3qUVG8HGiaig+36Umg2QqDCRO6bcBU9WB1FPcKD0I7zX56BoqmqNldDnZ+GZxEm620ttDMjpID
nIOtt8tvxyOlvU+ILq91mnqUFS+HO7t7TqLNFh1cTJ5pFtEmZTJEoUrgtp8vhzh/c57EmC01iCdx
W5rEkJFNFg/Jg+rE6OAKjuZ022Kb2IGNPK6d3PEURqR3A49ts3xvnl3wJ79itiAVOIeKVPIrjBEK
FOpSchNvLo/0TNoPqv6vFTm7nMCT55pYEQLx/t1Uk9W2+CwtNyLOpnemCE5Foy5kafL7Iy+QISsW
KXG02/ZKWYPcdqK9uUJckFYEAhULS/LszJ2Emx3hFZwPdIe4C4fsONJiHr9fnrazG/nk75/tr1Er
M69LBIYjyxPBzPHRMJYqlJSChUhnc3LzJNRscwUZEiVNzcypW2lzTffSMY4oQnjb/jBl5BOOSX8A
t/1PDtuTsLNdpna8Ea2GS1CHndN4qHd6j5fn8Ow+NhXKntobLGyWr8SS4Lp+yDfyBw3+4a2Garir
frkc5HzqSdN88qDlqp3n2iE6Vmrg0nebwIPhVX833qpb0VY2KF043qHc4UKDrHJsYxKySTYmjmK3
S82/c6exJYpY1XKrYyw8+4Qc+lCYERSxEeRCV5W3FX0IPb4OVTT6lzzVz03rabDZh4PQnIzR9OFw
QsQ56ilBfiKxFqb17Ko8jTI7IIcq7RX0b6jovHSHwR7X4gEVWFs5Cs5wh5N7/4xE4bW3XqpenR2d
BADWnG5jKpfvzxE95yyrVabSiK+q8DluoUG/XF4yZ68zi0ooFezJgnyOGkmrLh7N6RVMC87cYvv2
xbIbPBx5/Yq8D5bOqnOtYex/TSQR6HIwqbOSSF8PdQ0jgrn8PjlA47F1kx61L8Mr/cYNis8QJP7B
FXoacXYai7DB21BgFtUMLbnhB8p82LYNC0nIWxdonoWchpmdwjWEDi13Sagqp+bQT2/LK9ERP2Vb
1F3vwwf3FqFOm87/XfOIxqZz+TNOl+Ol4LMjeqjV0hKmpETzo2OWiVcwL3ZKjfOxDyui4JHfo4l4
OeabJfSloLOd7nZq3ro+QSfhe2Wn76dLDjMRnrSXI53dB6o8tT8ASmoT8vy03gQtdfAKf9rlAaTQ
CtOWVnVg/NuXw5zfCzDrKNUBqFXm1eIxTqcOHIlkiM7bxBeBoc2lU3efsgIuRjo+jAPwNCMcENDG
/8sX4d3o/c/LP+PcdT7x+/78FbMzzZdTlGMmBHgYfTKU27h4+Hd//+xUSYW+U4IpC/Ks5qsbiM9x
Yy6UxZeGMC3XkwJhUHt/vPmqMEAg4jEPFyqrSwFmmZxW1RD3JOYor6DWCOEeDPbS8j57kWk0JuA7
KPAkZhtaV0M04RrSHuw7HXObfDUn0PF6am7TF8LM1R6dqUv1Dyr7ioV3+QTqhuD5Vvo4mbysGKRm
4BPZuf5TAR+k49GKrtlC9e9cS/E0zLyrjcpB6UVvJgyp8hy52OphmOapVMMbHwk+BIZQ2z2mhfJg
cUOsAiW8SUoXs06vXji8zm7vvwb81rY+GXCbVyhZ1tP7rRyQ7vuiB6g3Qf26vOzP7+6TMLNTpBoV
4GQ66747mNspK8+PU6uRMpXjrbX15WjTJv1wNp4Emy0evltqAs9ik+U/E4yY5fBZjLh3vGFhJyxN
3rRTTibPrRpdKEcCtTJlVYiA2vAVCZGF4ZyNArdAggpsQDiYnRlF6UdNMNZgS/WXOn1RMW4ZAmUh
yNmyOGzT/0SZHRuSlFt14LMQ/sTLlvq1Hq4xOn/0egfGISkscAWn2Ug8BmJse2BsIn6ArKyIhtHT
5U+4NObZGZPoSi6N2MihTXIlZiRhAPSN9NvlIOdzyz/HbIrzQmYkuZ4wgpWzzevhuQKPkW7MfbWG
5Wsr0+sUkJewsRbzsGlZfFifliiRotMAACjxftnIbLhfKN5Qi7YRAps+lqgLQzuTlCAyzBsYOAsP
jzkKkNZR3fcaEyjnHq0oXy4E/BtTbVtB+0HwOED+bdVUorlB3QKF1CxAVD5Tx3WfWIgj+ylT0CEV
LgrIGot9DSOijaW7vCvax7zpzIUs41w+AxANFDAVAk35wDAZraweo5hPIW/dbb5JtuiX78MV5vL7
yzNzZmW9CzS74ZPOiFojpTYvjno3oevNJl57pMwLR56qfzyGIOoBt7HAqLy1qN9/5iHwUMrxMEZK
c1maXMGCAdUwUYzh+daqSy1nSOGF1ugao6+qC+JjKVf668DF1K1aI0KG1m9HdK1QaDKP6AiV934Z
DTv0SbB2lRUX5VE2iq2YbfWSj250o7EUsKuyUAxLQ0T9o4A2q2kW432vWuMqzzF3ww4CyrHWad19
oHOoBAb+8I1CpVsKhfQnF6DZrMbao8xqmPohQ5QVObkGcd8eNd20igXk3rAp6cxiwBEWwSzUAhuk
+twW8UQBQKvaGxsEoDBNH8Q+kybtIKXGWBytFhX1EmlljGBckAqIgltzrE0Qo0mkPMuJ3G1A0Sf7
IEiGLwlem0fahLzVY0P3PmWdhR5zm9fSA87oyrVpDd+trKEpXurFuipqeas0Qf9Qp0F0K4sWfT0P
j+gqAww3dmq7kxAqXElajDufm3RoPqplO+AuoxbfE7Hl30p9OVnnxcNVicTvDpkXHmY9JG23rOQr
2UxHYaUPBiYOdVyWL6hz+r93uL/s+tKXH+pGshBUVavbUSpFeFlhWXzVQCJmTqFLPaWNsemRpOO1
gEp/hjR8hcSnL/f9ulNlCVGBUce8RgqMmyDIEYD3XLR8t5olDHe9N2D2h/5yobS4DqQxJtlhoRiI
iLGZfhh5l1fYP2iGdqUhwNVdhYqsxbCLgJs6mq+gdSz5ha9tQq0YiuOI0b1cbdAT8TD+ksaxwamb
ibqG1mJsEjxRulVYI/LkKGKivLSCxGa0xnBdD3wzXALEYS9GOV6IQy13mIiIhratmb7jmETaY9hg
vFAAzt01FcYeShR2W80IOwyrheheDtL4zk8K/drQzfglpB/7oBdNuu6mdDgpWhUdh1g6uLDuNpqb
SLs00uI7KbR8B75Ac6dpQuHAyJdXfqU0FhrjoY5mjmE6chCYryjAKHjFKFWaOUhxITzad8FB0IYQ
EbJc2whaFfwwdJcplHVMqKsw87EQFPN9FI6DbDdGVCLOWKh7sZCwDgOi/rsvyCX89qa5iUGi9Kuk
xRZTES1UaEYY3UYfFeuOG8Bd0RVEQWiouEryIXpSjBZDjC5RrxtJQOepotLg20at9Dj/DWj9xGjj
bhU9QhTW7eIjKFNcPsJJlz0zUD9+cq1a3Y6R1xk3eek2t0hzhC+CUsk3ZovGlZnhHVSn+PggUVTs
tCafHGoUq/6SxSnaS4j7TR5zMXyXxky7YzgY8lc1HWWcUH33WSxyqT0MWu9fh4GOsU3vWfWR2hb2
5EHvZ5+TLvP2bKMEt4es2OW5rDCzhvY5kdPgPvWF8G4CjNxXg1DwNhMlMoMkx3BKi5pqh62LciM3
pXXHEaCvEB/KNqrhhXeuiAmMklhY5baatU9CEX++sRQeldRNbjiLhisBjaa97unBlSomwhp1IWVX
oXZgVxyEPwuv7TZiJ00KXrG3rUTR2rqtV1wP0Vg7SFX6Dy1Kx+vA68Vdawzxts4ifV00Qb3NShUn
BAT2rvxAE+0Qkaa1mtfdJL7t1nuzTiTbsJLq4EdqSeO89TeyXDZO0wbNtpPM8BCOLOZ0wPSqC2TK
JrWcqDAxLA9dUKXC2lZCHOtnFrqjsWpl38DgOMQcOTWEh87QWxzL+uFT0eSYYOVaZGGCPHj5beli
DoDhj+UMmMRAxUrHbSBY+Tr2azSo0T6Orky8Gq6DLhgfkkYonxFQxQKziXVlUw3jiIioWR8wpkt/
H8e4/VwHqbWu8rg5dFbmbwfDg3bbB6r/uWtQ8gw8oVaxczB1Rxn0+q5SC+MVYTt6hJ0auhiRqvGT
p+M9lTZKKK+EHEIDRgDSk9KkaAkqavM1zwN8uzMZ7wQt9fvXUkhEVFTlUEvtKMusdlNqUYLMYZ1H
6wA5wYdAMiX8EYYQw+ZBgW0stfVW97LhrhtfuzxBO0YM+++qmHbbdEj8CBHoUvqMgl2srwMzcD9p
Jg9Q24997SlUc+mO01zaxkWOWKZI5QWkqXsTZ9iyaY2LFbI2SrUjJCzBldHJ8t4L5fggVA12GULa
HPTKSlEcHjBH8iDcOZh0WU6OEqmju4OFVWdh5rDPLVzXJFe4bofOuiIfx4y5K8V9qtQpUg+YpQti
Md50YqrhEawFG98cwpuGUxBero+TbIpO722OMuZe6wz1gPiyv1FyrNTquGl3WR1indvUxlOPXaSu
Z8qqjHsL6EBXXUv4zOwKrRJWih67626iBXRxWW2ysMmv8btyUeVmgZVNpq2kVm72nAL9F63stV2t
edpzm/nRVvdH8ytwQJgZpmZicFnqHGHsvqz3cW+rx/Ew5q2+11DT21uhie6Fr3e4OlcYfps1Osfh
iKdvKqHcXIhI3iYxW74PFGVVJQpusXETv7qeER3HSEdplERE9dFvR+dAoQyBnPiKL5YeCg/dUhVw
kSOIWrHTBYuS+BirQDXQG0TIOTJ3ioUaXlq4AfIaJXrnolJhDgBi8keK8iOWvmbcf9VjX7kGoY7Z
uGomP0b2Ak7XWeh0PRmsqQjKQRdD5W931GWA0uBIkBczqUxM6eXJky9XR7BDPTaoKib0vX+UhWwX
4IR4OUn9+EKYogDDA6EEh2f+QjB5Uzah6SW2iCx/J97Aq12IcOZFTgiYpcDR30BYs0eIl3llmqUi
5oVrTHT23nAdbyyn20jcGsfwsFRGPIOJeR9vGvLJxA1x3tbSwMRptxDllatxFa6ByW0MSBkOAgcI
WW3+gFL/f0WS/0kBdCrV/J8Fzx7/+7+y/3H3tYnfiZH88cf+1DpTf5PI9nUqbIoBg0Tnlf2HGImm
/CbB9od3MfUmDCB6J2Ik1m8GzwuF01QX+cMTIP4/YiTabyjh8Ac1BTk0CxLp3xEjmb2gJo01pFJE
kfofxWd+0Ps1k0AR8uTGEu0yZbGQzctSvjUBGrjd95PJufv1+H4n/TErOP4RioenIpsU/t5E106W
pyhUkVcJvHrC/UiK612PaxCBeJE6wwYHqQekeb0E23luscV6wOxJ+iH2bJhBWMS9zITaTY4XVPeg
+Z8Ljt/LIzw3l1S2ebNB2jGBHb6fS26EAflW5lIVs+suEW/4/16UtvsSlcXhcqj5Y/5tQKexZrUk
36s4yplrOyjrezmLr40OfzM8bLDk9NHv0pPgPuTxits3hpVe+no5/tmh0g+fgL88IuaEDTeXyjIo
CB9LQOuB14yk3mKFnaW2NKuzg/rXSKdOGjPKhWDK72fV0LrGLKkAYHHjfcZ54nVA7PnyaM6tDq4B
0xJV+i/AVt+H8FWkvFOf1dHWL3ryrWteeOBeDnFmwmBtTTRsBISIxGY/PZuVMPL03CUEmdXKV3uM
c+5Jcrd5qy6swjPzdRKJiXsfSQ8C3FLY7XbVqWvZRXQsqezLg5l3OadvAicOurdO91bmGHofo/ES
SWvQXIOE2zjpk7WJ1/1n79P3ZJ/doahjRxhHWwtpwbkZ5MEHMFsEZ8DF+j5mJYyZ1OWTireLs3w+
ZMG60uoEU6ioX7fYnizEm2Mw3wbJsc25yOkNMWl2fRuIh8XttCq6Q3KDXWO/hp5fbdP11PNs1ng+
ruNnceNj0vKj/qTcXZ7jM2vSOI0+v8z9Pq2Nnh1WGJot9d9b6VVZ7OouBZn++8mRjKob1qc4Gtte
XGGs5CuPlVK8WoK4VHs8tyhPRzP7eLGBOQcCc5Ktrdq1jmcJpIR6RTXG9ncyGjDITi6s0aWIs8NY
SrJIVGtXtIXG3YbI0KuZubDTlmZvdmwg+2Z5YIdwLqit+1HE1ExGdNBs0qWVOIEGTqrZv1YiVI5J
ldRiVcy2W48jgBApPb2yLnPG6FuWSc5AwSEwlBvLdNdWOV67rbpBlHyb5sLCMKdhXIo+2wdJO5R9
yDaxIV44sV5uvRZH077K1m0mRnbQC3Zjmk+Xl//Z3Q68DA1WKB4os71fmXEntmQkrEwXTN7gYTzd
F7i3/XSR5r4cSZvNrgEhFdSchIcdAhXcmbO1WWLaEfZupKA+7RkY0XXUFKTSEl8LyglOpQjCg6CH
0bZpxPJFmLzMhaEXNmaP832YV7jgQbhBwVks40f0jgDnqp2wUfUGAXMdRgwm1JwUo5zz72RtF/ie
8YAqiPcIIxY1jlyUrxGGLjRMmyP1NQxzhGT9KsW/U9GH27ryNBNH7smfcx1eHXGpuO6xd8FeHc/f
YydgYeIIVGgPkLj8jaiUwq06etiSxaF0VZXwziQ8qDa6GLl3sipIOzFt+12m6PkBY0hpYafPtt3b
ZEJa1ritUTjR57IzIWz3cRCZzAr9UD//vdAWAswbux8iTL/g5MxSBxmznjRGn3LtXrv3wQ69pTWE
7AEWY007aekgWQw4OySVMk8Ut2FIPKv25iHZefdwpR1ok/8I7/hhgLP1SKaAtQgOLvCIMwAvnY2n
3OUl/5bQnGzpXyFIRRSVU2V6fLyfQ5nmeJMPiUInEkPHq3xTXlmrbtvvcqe44pDeSna4K23rdWky
Z0fmh8Czkwy7hxyp2Slw/iy5T1WCQ12zcHOeXYIng5udV6qS1xQriVEjX9haj1a3kMtJ504M5HT+
M32zJSjgO9CXHREmorn2DZOglX+jb6CW3y1Rlc/E4hOpPNB4PCpow81GQ1mvKZFGV+z4auraTUpm
1jZcTU39JTzevIDA13kfazauEJp3pE6x6jViBzErAjyIY9jdRjnQBHNip9styprMrpe3oIrOGwL6
lEE2OVuLQzjUuLa1qq3ei7boKJPDxCp6wPnYsR50DO6wCEUhy0ZWwhb2S0p4Z7aCApIT0jQZHjfs
HCCoKgWywS3h2++dQ9n0oKyVXfg4fVN91TtNtpI4VvTPCEbvL+/Ct5G934XvQs+lpkAzaE3fTKE3
nfOGwjmEr2jsgsEJ7GD1JMAVp2Hg9HD4DsPubwJxfk08N56JKAMLbA56EAzAQVSuVNvqYu3FKxJM
VcQSg9aUGvI/GSqYM1Ce1AvVeU1vgCwYKPqogqVLnvXCfkunZQcy8TUyb3v44avwxsAcYeOukg3W
Y4sVgFlC8TZaDSAospVo9gBdf3/kqWoctUi8qLaHQJWCyuiYP/K/rVyQQJcH+/GM491tomejm+g4
Evh9JD0YSxyyJBY09k7RF98A4I336L8LMrskXEo1+M7x8RII7cXnqsJpfgl9PC9gTnP2biSzHLrH
iqZMakbS2dJGRWIJC8tV7VhwidGkXLqUpr9tth3eRZsOipOL3YiDFO+Wad62RrP17cipMhsZ6J3w
Sfiag9jdYBDCZvyhhvbfxDN9GOnseY59ISX1gdi99JzE+XGAK+t77doqloQ+P95O05xSI2IfkNbO
VQf7zFcGbdoJSnRlpagPZZ8ur4xzAWAfToU9HXDfnPcbN4IgDgMB1CHBm9MDovVyOcK5BX4aYfah
zL6SEcQmQt89RsamCa5Gc2ExnNmtOlXCSUCUKj1QsvdroRLVvJGiVrPN8NFv8CuqcDY9SnyVvz0U
MOGTso+u8Lyafw2p6Ej0ERmzJaVaSV6xzVNz4zdL6OkzM8bVRgjrjdY5Z5SXGPoEIZRyO6cb5g1b
bIqRk9tcHsuZRJULVP/fpF1Zd5y6lv5FrAVifmWowTXY5SlxXliOk0ggQAxi/PX94e6+x4Vp07n3
Oed4l4SGrb2/ATxEPJmmx+Js0mTbV1XEetNH4/8WtsDRttm2yBdUI6yPgGdv13SKFof1r4CoIl9/
JdnSGpxkyMJbfXakjvBGV96T9PHrca1FmSUIJkwbinIaVivcH1rZfMsZRJDMNXj0wr4BlAiJFoHD
iIpn5/VgBgoIDaMVXLp6wFcg9KvEf74eyPQXZgfcxwj2bLpIVA+WFXUmDji5n/hZ+pbtqu1aH2iO
M5wOM1tDBVq1HIzlk5pOrTJrVNMaDPA3bQOFrDfJAuIzv/kN714bmh3KFiSn1xIUiIAHOPA23a5Y
rde9Z06fhvvhZ8xujxzOkLBmxHDj52QL/SCUClvo5QGWsHE38dn9DvchiEVEGxUlZM+4BWnbq4/y
DFUWz9jRYE2ReOkDG9CRhuss8F3oylx/YDga9cOYQw6tVIuAWllQZD+//sALpxYe2f9EmH7BhxsM
7TdOUcQ2fbSOA4gv3AOGckmSUvi1AXjn18HmMmzvn/ljtGnffIgmotaM4xrjIdv6xr1N7rJdCgo8
FCVglbXFtP9vs+/KtehjC2dxZSGFsqAuhHUFXefrkIY5wvMJxyg4wuUrexxAoKyf6CELxcncIHPd
KP5b9z09i7vuFo4aeQgkx/brYc9JYP89bKj6QwME0E7IwV7/hsaQ0FXvMWy5AZxauVHDFBXZ6C6C
ih90R6ifPUj/G7lLkbjDiH2jvBj3X/+EpQMJ7at//QJy/QvG1nYKOHaaPhQivUpantKA+lI+/H0U
1NehAgc7AvDdZstVoTFM5iOMM4/4ltRK0NSXuF05kpb2BDqMIIOgkk+QLVwPxc5VAHRMCrKX+0qc
37xdeYvP+1TvXwtuC5OzAkgnkJi7DlBwNWv1igFPPbGhTtH+bfT5HdmtYU6Xtt7HOLPZ4jVrCEth
mavTGqY7Y+C2xh64CN+K/8e86//cBdOczM81MNPg4TAJO33S1E3howjw5tSISJW9mlzyUvVEI+CS
XXt8jaaxtNbwZFEJbvRJkXO2yYfItfRa6QlQwm5ow7rGKJubulgjkS1dTVN/DaBlFJkhWXn9mdyq
Tuqm6YgfN6w+6BnLtzmjhS974QQwubQ2MAGFvglETi4ZfKNWlsnS14NqO6jE9kSmn691YCbTvAOE
F54MMNf14WMQ3wIAOBwzDX2djJLh7evNtbTuPwacndQGQL5mPyJgr2a7nrhwhclXDqqFL+dMNw2S
Psg8gxc7m1LZspEwRwOC8KFsTtKA4/gKc3MxBDACKgpD6MQ6s0ScCjXKKTAuPrwPy40oWnGjczhi
EycZ/b+eMAcHxKTnA5HWTw1f0dbj2OUK8V1dgokKf8zu5esIS4PBaQfq5PRwRqf3er50xUwZ1Qjx
Ofx/RgXV8jLeQh5gpXM+/ZnZ7gXPzsCsoOADscHZgQQTzKyFCSbxI6cLCkBJrfYh/ekw9MCASrDW
UA9Lo4JiOXD3ILxBpW220BjS/Hc7O3/MAa0ewPLmT5q7Jlq+sJwhJz5pEIHzALrrbPtmZlRrMJcH
tLYGcM15Su2VDTrncUznuKNPPLHJjMP9lB3jLOCiyXHolZXXhOylewZgNaQn8b0NUaneGJv6iKt3
s5bMLtUgPgaeJ80lzsTEyBDYOvXQPNK8NLDPuESKM9mt5RZLKRXqujhrwV1aEK4Czo+OiVLA2Xbb
+IPfg+iKQT6NZ0ju3Oihcqc8fr3oF+4SBAQYBiAcoDnnJDwlN6QVRyVaiFxyr+qjB72CflQJZ2iP
mUoTGHRNDGDhrEXHC5rEqoUuDT7s9T7L1cpFIwwhM8hlD8zaAi7u8bQL3HQNurEWavr3DxkqL1se
x7QifmdsGJx3oPNlxa/wMfe+nsWlTQYSDrRQDVgqQfXsOg41o1ap4w790dbaWi2g8TBC09CY/zrM
wiU5Uf6RyUDyBZ2T2cyZg0zjrhk1rA5wJd/fb5O+xtoHWir5X8WZTZuVZ9BZaN/juN+nrgw8VIL4
FwFVh/0lC/R9X8NwE2f7RD7GuXg9dWRS1Id1OwhnJ35WQ2xqmPmkBw3UIBGwMPKn7jxaDSvXyRxB
8inuLF8DIpijjiRBYLmRm/xI/kTwD7xxQ+thPGsghwG4je7arbl2ji2dlPAEmwjQqPl/yqdkD/pH
kunob+2NGwWqYTbk6SbOaxfIsxqk66jMaQbnFw6AXgCrTvcmCjTXM1y3IjNFYSG32cdnG+4wdBs9
gPoFXqYb/Bs1/Ql99q9gs3zeoFWm1K2NjCD9lnaxp8cn2a2cWYt3AZInwCMnPy11XmcqYwKreT3S
3ruHcm+B1Yc+uQ+b8O1/Kws2t/EtFDFW1szSzf1PWOgaXk9kZHUQXzMAt6Bpt5nYDvDYy+wjH4rQ
qXQ/5ivjXDqbP8abnSq52VYoJWCYPIYbt7ZXlAJQ98gvTezHtTxhYV3iSLEd1UQ9DUDR2YdDF6gf
FKhu+8JCWaQsNtRZya+WPhsEXPEEQ1cCN/m8psqqfLSg4qD7cJItAnkE/HKrBcmtFdgnyMkdtRs1
mOoua0KMy4EnlDWoN3jEzNFi6aDWfccxts4HUxiFKJwxP4tNsjFeyKMMVchADiCEAJi5dmIvzSp6
Ww7uWAjxqs7sE4J+VcLPudB95iSeMO+M5tvXV8LCDQdvOeR3KAaYU85wvSZJBM9o6Mvp/lglj26E
7Gsg1bmEjoKXJmhyfR1toVmJaxv9elhUo8yrz4U1HbjLZxLPJ0ARtA0J6av9RoF/UEIdVmEA745h
H1K/fFjvDX+eSUTGEAEchHWiNq/8FACSaADq6HCEgG0sHbJno/77LBaa5kA0Q7AUmub2/BqXLFIk
Q0qExr3Gd2kBRhjgz2qwMomfvxnCTEUVkPJgvzPvRY5qT2jXI4x+y7byber4JoFLPRgkA/aseeZW
h06L/qI/fh34c/owSbajJ4M0xcCTfrYYsYAMWBm7uq8Vzn6k6mPBkp3W6ecuEcccYu6pI3MPLkf7
r+MufLqruLMr3rAq4VIUzfyo5nCgumuclSfV8sAmuDy2OADtswCpq4okbh1Y4wlrC13Ht7rUY8iK
AzIwyq1SmA/jGEEWlLfbr0e2UI/ElCIZUjW01MBqmob+IcE0utYSDQx+0UG3btqg2TW+C6Lec78v
t/ii5o8mcG8SCM2Wm5BskFBsdmsAjaXZdfAL8MRTyedOVVSBL9gNDKaEFBDlrMETckXK4nN2i8QW
hKFJOAA7bL71nHQCTaQGtoVleVoDiTot93XlbWUuF74idoOBhzfIKsBuzZYnyJCuG7e1hex2MiBU
buOduFc2+b48oxd7we0OxXYHICvLs/ZlwB8hDwKUxFlAMM8NimANmbEw7KvfM1tVagvb5L5IYRRu
UN8EChAy2VZFVo7UtSizPLTTSquUJkcD0O4DUKq9DjK+ebOSZi8sEowFVy8AFZA8cWapixyU0UnV
DL2lyQADjPQ8Xft80+e5TjPx0UwEwYGGx/q8UOg6GVxKOHdA+oz/ZJDxGZVXwrEZhiYoyS9p/+hI
EZQc9ukG8pi28YZE+AzYkknqzjJuk6r4iW7ojQbMbJeDvx6tbZWFRAC/Ea/OCdGJ22SegVSVmTem
HTvvKGD7AUBFX/kGi1LoL+Zndu6CCQycn1bjfj7xJ9Q4nE2m5Y3ZmSVXQ6WCtWGhOCyDpPWIPz66
PxMl0H7G22wvzyk4fU9U+39E/vzdrwPPalpjw3sjThAYhS9P6Pw7CvorH35tbNO2/nAEoredVqk5
jY0/EWvySsRXbpsttce/3ipXg5nXiHsXtm5DgUhV8YgXiCfyWwt87K+PoYUSzHWU2TGEKjNE4abx
1BCWdluvvNRPbMMhRAvvcOkXP3J/7WGxkFZdx5wdNcpQsqLWEXPSPBU37R3qMX4covJtevVm6ilB
PeJk3MvTWm68skDmcNl28g5nUYI5BYoX+de+KeKVIvFSCAt+OMhQca5PdLGrBQL9EVKlZWf7sfJA
0p9ttcZzXAhgQz8KhjcuGnLIgq8D8B4k9T5J4fZG+yDCayxV/ny9KKafODvbriJMv+DDGtcmX1xa
IUKWdD5kYgfzroD+tptLj2trRkXvzYZ5tAl0bk/cTdBzZ+NpYyM3Wlt38FxxthNHLfsdbw2omufh
cKg2a9p2CxvYtlEfhvsSgNPISa8H11fQYnAbAxIaHJK05hPX7G0jdylkP76exaVljkiokEGUYhre
bGDSNqOxQiYDTwvUNgMVvrz9Pg5ZkO+SZ8eLdspFQLG9PKxlvnMqzRTwKvLsAzZ5TiHRoIGKDSas
cTIuxn3n53sj5GDd/wAZPCyFJ1Oo603qgWvn/9Ly+TjuWd0ui5BKtAmic/LSqo+memfRnePcSsdd
Ob0+ZxPX45y+9YeFWkaarISOGZZmsuupHahc2Y9sLaNfXKKo1unAR6FWgELuLE6WV+pIBsTZWNtJ
fz8OWwgUQsRpaxyLrbJCQFkc1odw82EZduG2GsJBxMbrkj/OoAcmW33dLu6ESYJLNVGIhLnV9ajq
tCQ65fhO5sMQinMBM8DMJ4/2ZaKUsdDeB8oqTehdB26+22FeMr1eXDyt52LG1uCqwFdjbOpWpJ5Q
Qn7vepZf+vv20N7Ej8UZhpIgbctnCO7v1mq9S0NG1wYysujhofw6+5B6qfXNkGk21BHOcbqNWAx7
1leyZs75nrzPR/lOJtaQBoFvPEtAR2gDdOag2rCc9Tpou7K9sy2gCtdvRqwepnmT2zhsoezARPfh
F+AMD9rfl15NyJqgOol6DJ6K5uyggwIeOHuFDjg5rISSFzwR3+HsYBtE3yE1M31i/vPrI2/hgYhM
E0a7U/nHxak3W1JpLGXT58g4azQEgFCBrxhqvXKv7Sxg6G+txwZ2xSbsMnTffi22ETLT/GlY665/
viHxhQ1QFmGKAkT1PP9sUexWdY7SIc+syBdUQFaobbS/PnymKHhfTIpnOmpE19uHtN2o6AIBHPGm
5d8bUwlQJQ2/ntHFoWAcmEqklp/0bQeDQpxZOKiC1kXQjt0DycfdfxZilo2JVnfT3rYj1HkBVWNo
ZTuQf/K/DvL5SMNkfRjHbLJslZkZ9kPk501yx3sFq74yAGS0WmUl0uKM4YQheMA7SJJm+RfpQCrT
Ujfy02EDma0A+l7B12NZizB7ZZgiynJdwTfpRyh3Gqn6otpiZRSfDyrMF/pEE1RoMhWaHVR5WhOo
0xmYL+ESXx+k7qG+CQ8rswLQalTWvs9avOnfP9yk2Sj6CB73ka83iu05zM0gjdWWXhFHx3SAbO3X
U7i0HN7zvUkUZGr/XoertAS6MiWWg25BYaoTr/AG86x8rciy9KXsCTqGSv8EH5vNYqZkhPSEKf5o
CICGePKoD8n+66EsxoDfEWAnMDcBn/F6KBmF10FfUsWPCDsZea17GdS3/40lB5Lfv4LMPg+QUarZ
uUoEV+nkXgGPXTT6yopbG8ds30CdSgcxH+OIWeV6eeZelNhYKa0trbKPw5jtnLgEPCNSEWMoK4BB
ko0OILNqPI/d5euP8jkFBZLvw3zN1pcbJS2hKuaLdXDGrqGtCyGhxtmmkxZR6m6+jrYydXM4CJy+
Na2LEK1PlZ3My40j2Mt/FmL2TB+QzYx1j5nLEYJrEOsq1NevQyzuSTRN8XYA2BS2qtcLmQkzy5wk
UfyqEt8tjQZKXbyW5V96qeJtMn2af8LMrpumqlMVotgIM+g/qCnfZJ78tGx7ZTTLK+CfMLMLxywk
jSMLozGSovT0XtxqujjbigbeLrThin9nCSAbAPob7f1PWAV7TLihuHBXU3iUhuiBAWHdjs0KTWPp
EwFhDigk8E2T+cP1J8rHuk3B7FN81448nkPADOqJxOArR8FamNlpw6hiQTcXYTCYg8i+xbCJSlVr
pUg7bfbrHHmSpMbzWCVQwgEa8XowZpvGRlEhihFFXVDx3Hh22vSsVVDVbCouwqEZpB+NBQu/XugL
GKcJVDWh0vE2/1wCGCZN0QbK00Hnx+fyXPv9wXp8E0BgpD9WER/Tev40zH+CzVmHPSsN5MSUBvZD
AfVyGMVkW+vYfXdvoNuxWYNULR1FH4amzzYx18kAtxgMzXK6OzSPTsmahRBZOsQ/hphtYCBEoRPn
YkDxs/lmQi0AtY3OT/cVzNZ9eO2EcCgAgEvz67s+86pwCGLwH/rQ/bPOiFl4mV99yvkbljuD1Y4D
xtva+/JP8wxIcCi2MMur77uAAFGzNsELo4cAyzvdHsba1ry8h76z0g15BroE8qQqiR7Uzr6LjNj1
17AlC/UjmFvD7NPRAJH7XHUY3WIsojIGEza/ze3dEIK5emt+c/bGreV61dk9sbPDvOxosBBuoyvP
guWB/hN9dghwJU8STUH0EXJHXmuxI83NF4O7P8Y0WskLFt7Lk483uhXA7tqf4Y68ZChTkEh5f6sq
MYTU6EU+FA9sI73jUUBdzU88SDtGYbObcFJrcPaFE+9j/Dnq0eB9Ji2J+ChWaWPn6/qjsZrTL4Cw
rkY5lwGQICImjUCUdqMDPowCSAjdUZ/jSd61kND1ooPZBJIH7GatJre8mP6Z4XnTuMYz1koqxOZQ
hKkex8iLnrMblmy63q9P1W7YqIFV7Lj0kx7t+LXFvHAuYYJR8YHdBq7/+avMdJokl5WDCRbwQyId
gNPZakFrMQgM4lB3R/HlU+dWtC5UP1RF8ekr+TO8TvLnViCOKHTaN9Q3dsoq/muBwo9wH0LOMtqB
d3BNzhGyu3Efkkc4EjEQyt1Q2yav8hmgWW/d2myB5HEddHZzuniBGkqBoJNx0ATvMfbDxtqoh78/
7NxpIkFue7dLmRdSbHeUjtkpLMg0ggokzH/VZ+Y4HlR5V1KOT+kaEie8dC0gZfEk/FSLFBCaQjGl
Z4FFJnlR6JiQvRU/MaPd9JBZ+ToB+LTbp2CgjRk2eCV4s80uSbi6wkzQ4vBbVKJLJsTJdXu/dKOV
nH1pTGg+4x0PcW5kALMwvS7hnCBd3E1Ovcnzna48xuQbNNGCTq55KH9a+hjSx1izS1mveNqnBWLZ
lcZPiq0pWyXW/vz9vAEoNGVt6GJ9SnIjjViKU400EA5YcOyPsH6O0V+fFNNIPgSZ3TuQsFaLSCAI
zPu+MQA9SJ+uAGjes4KrnAwxTM2GQ5VhojI657+0muh76lg0IBBjPVnQ67t3WwvOcJqkTbOFIrKZ
wULBEkS7geZZJr6hnlj6msoTK0whkPoka5O85qlQ36wO9O8tQGkEr81GH38ZAKkh/yr6SoXAYhw9
47GTvChgIWzUFqpEypDRS5uQHzE3jZ1ew7sAtgRQSp5U5H7B47s45GrC9gUsqy+uW7O33jbbVTrj
0iZA+3DSz4QpDIjf1+l3Uisx6QDAD6o3Dm7mo32g3LPvraN126ee/qrCI3q990s+Zf3T1ANAA+Vs
Z+I2zN5lsa7C396mLBhlB6n2WIjkTe3r9mDbhB/N3lD3Y2TQm7oRWMLFYN8mmQHSe1Gbwhs0GW1G
atun2jTZY5GQYEyMPijchPpankUvMSxVuZcPRbmPxxyGHqOaZ0dSu/QtB6L1d6xW0SkVUGIK+OCa
T41qlWtTO63QT6sLKqKwEQblRZ3npJ1WFRx+AtgmWL2JXkIrut9CBRiyzz+/3pBrkaZT4UPVDk8L
KtG1ogFL1QPXi10ErGmjRJAX/ttscPpskGxEIe3dpX22WvRI2FalmDQoqwTX97FMw2KUXjGuqXks
HWQ4nMEtnOoEyBeuh0ScCMAHbWSAzbSe0CxP0pWhvP+J+feZuBiQG0Fv8BMgUVXUNlJHgwVVnHLz
mDgcEvVGn0ffMqifHVSWgqlh99CvjhKqvsYxegfA9USd9CDW3AVW3HX7trNtzyRljj6/bHzwzH8Q
Ky+DvCPaN1eawza2aHOKM4PvG4WnN7Qm/e+si6o/ph4p7vbrlbB013wc0+zUbDuUkxWXoLdM1W1k
vOSmCp/nsIeDrJLu/41YDr7OJBYH271ZziMqXqBMNJHcdcVzYKKT/a7rdNtov5ys/fV1rKVTyvoQ
a5bqoARdybhuGOwwuk1RJX4va88w5cqQVsKYs36dqaW5phQtCxi2a5OqXkoLCJLw8OvRLO1XJAMm
UAcqqsXvh+OH/YqzOM/jMmJB0wAuSeIe/lTswDv6BFWM8j8MNps6Jc3STMCiJcjjV5pKCqGnQo/2
ekRz+EsWa2pWSwe7DcAdmFVo/n2GcSQQtkTFhQUGL54g/O6VUKMrZTDgPKYu3yqGXFnzS0eFDW9k
oMkmoM0cv+xCgReAYwyws5xvRMrvCrOCrz+YBur0wmkOC1QNkDVzYm7Pd5YBoFITY1wAwxQbV0+c
0csMs7vRCuFuO3XsDkXcWRuYHpd4o7agRdWJ5VxS+HS94GKq4dpiu1umWfwg3XjcWTm3z6httZu0
KYQPkmK6Ie3g/BgZ6bZKMtqnotQz+F3EKCLSGtbFcJ05UEkgX2OxOLrTYlm9cFM2OQROwBT0CivK
g36IILKvplIeqzjWXpy6gQynXlZ5MMRpAhlQp/PGSLrWpoO/+TaF1Q5qNzkUmWpPyE57sNUhf6rc
gqP+73bNsxEpVfPEI652wDSSaj/02BJZUkjX6/MyOTS207mPldnbMsAnR0tfVoZHAc3ddy4tYCMQ
pYOXOazYobFoPmd2ZijHsWmK7E6z0zH+Gfd65bwJRVSgJ0iLRyjVmvLYIf08lc4APxagqU8qkqxT
r0Juk0mpfq87iHAS6fAjdOqTUGUFuyF5IV5IY0S7uK3akMZmdI/vFgmvjtL+yFyRnXisw9WEViMs
Pbr6ouCb7GGXZR6czO52VtZLGBhY4qiOYoTFWhaHZdLA4c3WS3g7jEUWOF1z36iduo8pJB9dyCLe
wQ5HJJ7KR/AVNVL6I3xW/SGFE4NncE+l0Dlzy8Qv0OCqhe36SZVHB0uD/84I4cptGnG2adIhDidc
YbfJiCP3I0nzsJJZe0hNDc6NmZM+2n2jBi1sRjx4Ogg/Gxp2SbRetUNVpJ0Vuo7LNy3hDgwlnQp4
Uh1/rbEnl5hU5v1maKl6gcVmHRqclA+DlVbYl5m1bdyMBGqrNzA7NyFmz+DsxAejma7frNt2vSV9
O8/hhWTZ9Y5HVhWK0Y2OJCU2zi/X8QcnyhIfxh3k21Cotd+lmUQUtMZzLUnu3LRtfaQVaZDVBSyL
uSVvitKG2Y6eJjlQSHAlPxRazc4ZHxsVgtpubXlOXNh3Rqlle1hVwCinYGwbETX6GVmT+7tamZDC
yAd548ZMC2gxlCESOkjZqX0e5INKNlGnOruRyQw+Erm2NdrW9JzB5YFiutKjzHJvcsWCz3rXCOjI
1qipK5UoD0Ix9BMlZr0ZqKt5tZNDly6J7XCgTXboABgLQbUsNsWY81Bv1cTPXWI/m2b2w+Sd7UFB
sN2OJqH7WDjaI5QRKt+SdrePecufiWxkFbActiRe3NV8S9MmCykQffcGLDT+xHab+wqyZ892m2xT
EmvcykS2x0E0zSHBOf6QOF2/c0a41TnylHbl8B1DU4MILL+LXjbmWaBA+RA1ZvqaC9I/GaSsYUbV
jpssF/EdMwZl38P9CaQB4vZ7zmMImUx2FqNTw5GKVym91L1uB0XMGGaqUIedJXr7kEYFEp56TNRb
YlfWoRyNaNNrUeWPRVNRT9ScX7oxB9pEqMUD4Q1DMStuo20XaTyo6Ag6UhO5x2zUyqAhkR06bmlv
rG4gt3Aoify6EhN+OuvDNmNDjY06OFuhKdk9JGaq17ZWysxDZR+0aJh1JE/tKIqnrhDa0YkJKzZD
YxcBiQ0L2ZipXJx86MO4stl9VGcxGFFE8H0ZJQ28dUzlpjMy849eu+r3KsVexNvWBGWWpqQNusGI
QD9zRQX37kL6eJkg2Slt/SbVKvcJ9mdQQnXqPIjUWoNVlKgPVTG4d0C/ICWUxnDPMm5cyqyJboDk
HX4qZaIGDt4oFxfH3N3oZOolgQQbjMVk/dCYtbFRhG5ujLqpdqSU+ndN78tbyt7sxmlOjUHSXQz9
QsjyJk66rbQUkL6YkKCnZrGjKD94Q55rgcYcumsNGcMMj7HuebDTdEPdxPCaOHYDrU7biy6hU84B
DS+whADRqylgqrBma+OtbRZgbgCb4bWx/icBjum2t8EKqG2nvLW0UtwouWnuXJWX3zhAoo9ZQowb
G3aOeLJ1w06WQvqNyGzmFU6RX5D/VmdHFuq9rIGG91y8encS7js7uwI7kwvlXCepcRishIz4PtDY
FcKJAZXXtDYYDb2/BWhrCEu9lN9pmvFXZN/sXto43L14UuvwrF5p/hSK1O7i0S48t3GhBIgaPWjW
juJ8o3E5XMx0tPlxTN0s7AA68TPWGMc0iXg+0TuUPS1xn3q14pR+Zgmw10gT6WGCTO6+6nvl2OI2
9p16VO8clSnP+HNN4CgqvHzyko1BDMcDLJQ4s+CFVYxuKGIKpzba1/BgUpwUm6p0jR2O6BLtaMpP
Y6ob95DBN3LfUXrnUtYKAEpqDFNu3g/12Yri7jZ1Sf8goiF7qyNR3VZGTXyTo1DmuXCFeYJRW38p
Sgkooi5VHNp07O87UB8eFZ01f/reKGA3TMvoQcEtI/2qJflDHetjKO3ceBjIWH1Xm/hXBbBhGCnA
4gEa1+zq2OR/KngG/WZlZcParbWKeyocseFaCtdEOpr6I7VF8qwrNn+A7ZYW1mVSQrxElZoXo00Q
wO/I2sOAk8M3K9eEx1LJ7jK9aA9xVlaPbSuK2svw52DHacn0VGckejPNAbsRcDpkPLgMfciElszP
+xaXLxx9Dj2+zCHVkizUY6J8H3TFvTRaQSEflkTxplJh9wkRZ9rgplJhMgPR2B0dan4ZcrgmoaM9
vLSYuG3fde3ojXDf8RJWO2enxA73NBazPbiiFGqHcMg6mXVX3sVKocI1qlaPZiNSBmmW3LipdPdU
s/bIauNC2AY+G/aDlozsrpQiP+lMZ1heZbobNQBFjXTv5Jr6NEIKM3Gpz/QmOZcoPm0ak444/lKF
eYpiqvtMNKU3cuxt1M97z5It+h4m1Zs3XoGvWcNWaReZQ+9P+iRoxrTWTd7F3bMTa+ku4cK5RM4w
HlEA6c+Kg98Htd80sPRKg6dTXu5SaM77qL/mz2DFuKE+2uoBe7LamSYVWzlSXnm90zYnkKdBD4UT
moeWAQuka8Qb11bEY94l4yZFhhlIpcVdlNnui+22tcfgLhdyx64vERq3p8bqQHEd8Qkp3kIP8DvJ
LwMus1BqdfWisbTDxSPsX3pWNGFUEf2cIVl9xP9qXjKYewWJldQ7jef0RtWbFi2oCOaHMrOLW6h3
A5iitWLjyrHGqZC3T1IjqCTZJu93ndFRF65Xugoh296OD8Kp0nvapv2jUQ/5De4mJ+RksL/VukgC
A3out10DtKBXx47xBOPMPKiHDGenIer0voavyhPat/Tcqk11B0KvMLxy5Nk+FYLsnaZwb41BOKHB
dD2o67oIqzH7ZRYVPSkyGjeVA3NJ5Gd5QBt9GJFwlem9w2XvicRMt/A0SbcU33OqCOc3BnNGZPBJ
ilOCcvyXHYe4nNdZ2fSj3fgwWYbdOwQ+mJQb6VZxdHbJVEn2XNoD1A473JsZ8AA7oxq6nRpV5Ulm
jb1HTmfh9hUoYbas+kUpYNMemijsUA86yvoD5jEOK4hifaNlCS/CZGAh1Vp+x+1E9WQFEZpSUZJA
KD0Nu1oagarRaBdhC3VKXoW61PKTETGkZA5V7xtFcw5x32EWmOJsYq1XDmqb2TtptMWL0CQWxQCP
Mponxs+cR+Ai8TbfqRC62cAWTN5nEPY7NqLqd3gE8d/Qm8geSMKK0Ozy+skq+2TrsF7e8E4xLT8f
qbZLRcPvnaYC0BbSAJGHBwgkUmjZH41iTM45NZHkYTPgLtHiwvwpnRyTkI86RN1dgz0puUp8Ejva
FtqkzYMomeu9f5+WgJLsGd3Y/xSSooxn8Dq/ESaWk2Eq3WOHCmAg+lEPDEhofi8yvMIaN3KM6TjH
nQ/RYZrvrbqrtoXMii2McMSmxAkVZE0Ov7yRj/DjTKyNpfyuxC+slgzppsDR3es6xT/F9BLraTHg
kWaMJboJDRZFT/X0DvbG7bMGday9Baivg2/B6O9m6NGtieD/c0ezVLnXsX7VYGxd9Ix717pYZaId
eq1BsUo1h/St79txHxkF/Q4Yo3U0s754hEKFFjCOOx+5LcveSIyOv68zGV8s0hajRwhkT71c6BS+
mZpNPMtS8BBNk1INalKQRytWXRj3acbZTK3xtkc97geQetCMszqXlZ4mFDb6Vac4P2FPSSGEpYFF
GquxE0C6BQ3SWp0yItflx0YK41fXTk7hyFjSMiw6Yv6CVJEL3SLmhlxN+591absi5H1Mf9Gxczny
eRR5fVpzGL0aekReVEco5U6tK7f3NLsb3nAoGvj5djYgMUQB79HBe6Lz8eTGwhiV6VFgojN8m7Mx
uuVOi5U28JSfk1LKFzwF+p9wGugAVrHtFo5uWYOzYnoibIUyKAch3ao+qCmFhq4hRFn4DjxKYSHX
iuhWNfAI9g27qa2dkhCxLxJ1shmsixGAHjLAd7uPUFutbfu/2DuvHbmxLF2/yqDuWUNvgOm+YDBc
ei9zQ6RSKXpuevc2B+dR5sXOR6mmO4MZJ2PUczsoQCgpzY7t1l7mX/+fBXulLJXGbXUnIQ5XCjt1
RyvM81VIDZA0vaaMt50u+08i68JPRjgUyTpHXrLexEM5WjTjl/Av60bEZxDZoHmJUTsXIsA+enUv
cpxMTSn4fDUzsI2cFWydXmx6feTgMxmOmz0lY7TFcvrZqm7rUXGFQCfcTfoKv6k3tP5BSHl6VyiF
Q05Di7DsKAyizmvoBACrfkxZVNsKw9vEYsM8SEG7O05LzLXhcFdXddIN9P1IRf8qW4mCBcyLWaNX
a4MHBBzj1jPbMS5uQEXUuTvFuT4n1nOt3PWIEtvX9ljEz7pdhp/sqYyApJgZhLwB2d3W4zW2pV3X
o3EBpXFQO2dmAW/9hVqieCnVoXbdwVfNJQj1HiUuXza9ePRpdwrHfkCOtKn8mYFr9NGQSAIHVyMD
Jo1nGzYcCbsSnl/8FMyQ7X7+BUoYr8qM71rLPepAGyOAcX0t1VN/o0G41rkgYqMfMHaqpVtTVHtA
9jePPDEO1o3VB6PA64mSdpUoU/dJwDLr74MmYQFHaMUDkpOyzT5LULdhSy1tB3UXhzGmHWbb6C0y
tb1fjMFln7RNuOkdvhiYFWeYjCOVlQn9jJ1w0mhayQT7cC6NY9/vskyT8FmLJPgOBZqfXuDNsdtq
qDluiyzoYx8iasFZNtQvfaxweJIwbvZa8vOTCq72XqRy1KzrQuZMSINI74xiam03SpFi7HiPNU+S
tULdTi3xllfqULZ5WtwpZyWB8NOM3LbXgvi+9yyyC+dOkfahpw11DWRCHdrYRfE1emoSLfimxJXo
3dSuldA1y8ifSNfW4Z00GOlFTtJf2wRSqn2xsW6Vp1tZfKXolVnv/VyjI68WjhWv8/nEQtXj4w3l
vYTWr2NfdTkV1FU4qi16mZlB0q6cnGzVDWQO3LqkrdiNi668F63evxpJgJqzGJL6XFIl9QumZ7YK
Mucv0GGFdi3FnzK3Uwb/GjhN9bkLsTNI8XJ1qrwcph1QVWRcsxIGIjeGoPkxCFAz062me5naLnE8
S6Cv7WnB0L+K0jQh6PZ9yYOaBSdlyvkBoWj968z3Ma2ToAlvdT7/10y1/DuHGzMiEVbK7dx5nF2k
cteuwcRpoRtHcmy6hQbhW2kq4szwNedLjO96qdjcUJSFp+bBHKV4PZp1+7nVtPwTgVCwbUjFxisf
Ujfd7eoK0lWU+Hh6COvvE3XGCjmonvNukUA5t8I+3Xct1BVt1Qz3dWjFG7O1R7wo3Slrt+oDw6OP
sbuKhKHdFv5IsGCPbdG56ZSUZ9BTZM9VRp9tk0vVxWgF6WunW1HvRVbT3pV5ZNyWuj5ik/vwBehH
/2qpVenZiqHs0Biv3ViIIHQBbuafSpvXV1J8rfKiTJmu7LYfnlh+e19bHQEnrSRuNVrFSuEtuUBW
2uIkyfYlguHpto4K52KiM2tFRk7eoYIVerh4/YMMqfWGQlW67XLZ3Bpx4OyLsWhvw9gpr0xZw78v
RCOtS98XSLX25hOktvZaU0doQxKC9Z5o+yIb0+kzDhvXR/jDdZKkFVqpBiUcrZFKmLY6+gdlNL3N
0i73YN5KOJsGaopVVbtNI+y9pTbZeecjkTq1Iw59PBa7clKkdVFV4dbpuvxyQFD1wvTt9iywGrHP
myDdEObAMDB3r6ij2lw0dpqcmXqVb406kzZAUVWPBK/9MltwsmK2fJZkjnqmB05wXps+toG1fuwC
JGhDvfT3am+Y1B9bzRvCdFqbnBcv6IdwWw6W4cYkl1YNl/ZeIS+2i2InWqmV3O3jCWbIRk9/UPx7
zh2t2hddXnJJSAXACxSuw0w1PFvw7OWjX94MtRTe2mNmriZpyuHYKcCM2T6i5IpNc1lZBE/UklER
1pPkIQt7/xyJn/Y8KUAVGHaCEhz3hvYDSs80ICDnI3d8lFpTmnhNmjpakYxTV13a9zdFIz0KR+Tb
ylGbPW9RuTZoKniKqRp5Sdb2GwxLvxnJtNFx1azjmlNiBV39tYJFVF8Vik3kmUxio/R6cl71xrAd
TF/cjGqMZPNkDp8LwonJbaitbFWlhv6/GgC6oby8k5CGf9CEInuxhDqvLqIfUtD7e1NO9XWpRuV1
AacJ2rpy71KNrnbCRoS7qCI4n7FVHSs4StWqUgq80kqpz51mLL935Kao3s63q5elfF2OaXzdyG2w
EoAjPneSlKBuKJT8qlEQuGpN7Vsa430oQWqfJVEYXdRKpz31VZWdV04OxLPR609Bp2Zebg/mXd8a
/rdRkoZ1bGWQdCDXPewMkl8kEwfaDMMgvEhVUztvRZ9/H40ZTUqB4FIyjHzTaShWDCRPrtRYzc8n
30dLOynr56G0h0ttMNtrtsTeGUEd3yDA9AqCsj2zjKbaEoyNu7xJJnhJ/BCGF4MPhDTzeeootDJH
eXUdpXNiV516+CGrRoIjqcOkO0UTPo65pTxBz0C7nBQZqzCyJB0vvI9l8KRC2lRWZ+yG2LJWgTI8
wtsz7lprlDYIxw9bdWj8W8DfpRuCwcWG6PEmNEsqx0Pde5IelZ5hNP650yIJ7pYgEs6UVkP+Q5nb
EYc23GWN0207PU7WdtA1F7hC3Zk8KaRpo4GrjdmhXbiqSw/CqWTXqdN4rmfFSObfGl8kTZFfqkYb
f0jFMGwI+6hiaola4LggP73CsQxuUr8yNoGIg31op/HXIpbycxhi0QQf0T7mg6epN3Z25JWyRMup
kkRbODC6l0ivvygTeXXw2v6qazKxHyepvgMamu8ylla4rdx2jlflvf45y1RuJMpcwZnUQrsfgxta
O36l7zJqX3eiSU42FbzH4YFPoOELMiN4LlQEYA9hAxS1ULWus9Ar18guX9RX4+twXu3AGCKCDfRP
/Rbdn8JUHisa2zxuaD8AX6cOeTgmdZ8R4G8JVKEobtsAKDSJx01Z8TCeqEIeq+6T1AYZCxco3WCL
inucir6T6zz00n18M5C2L1fRrtyOjWdcRWgjapUbDsCdx52EZOIpvoajmJ23wy8Xty9p3tMERXha
2DUdsgbqS9U+Ai/1gBLleX5N99NF/GwBaRf3yH7D6DQQ/nrYucfkvv12StbqWOX3zQf6CZB8W0en
w9cJR9aj6uYHknxhcndiyY+V6t8OsQDvWXLVxjwq85Lr5AnzDa5YfZls4eR5sb0GVHtzV5c7cp2n
gNfvu/fns/zP3f7ZvvBmdl0+mEE573asr4ebdkdK6Mw/S+9poQWiFrzK96arf55gOPEKWOdPbfep
mS8QWnkoS1XfMHwz0Z5MiQA99q1mfU6m7EQB/+gFejPReZvfTDRR9UFXI9aY8hUV1MCjHglq5eXj
rTw1yvz1N6OMqprQIzCPMkOwkm9J9JxA1fg/G2SBEpBJGaZVxBUZNOrMFtivqrqs8lN8mqfmMhuK
N3NBX7NO0Wuf0XP5ZS8It6MNwfPm48mcul4Lc+OkQdO3DqOYlJwREiVz8a/sCf15DvZsxhYvLEpB
4qtLIJlCMBcPQ3OLYd8qzx/P4vg9+ucgSysRtBVVSIdBNDfdqz+KjXZeXQdr3xu/kDl8gEbZG8+n
S5Ig306JKx29QzQgAjKFpozm08N9yggGfbllaKEJ14HBT8fNDNrSM8k/fzzNo0PNQnUKze6zouXh
UMLWYsPPydNT71mXXbZxbIBqzaB9kYPs6eOxji6pMzMaEKLMza4L29AqvhFPw1wU8Og+ayu3PJ/f
hGZfbEh7dTv7ocAyosra34vc7U9qqB07mW/HX1gM8EdWTBYI5Lb/mGavxSnmm/eNKNjetwMsVtOI
ncKUGwaYqYnyjf+Ub4g/qLRsZrJVXV+bm2Lbx6sYkP9+2DaX9t0pAPT79rTFZ5h3/M0ll8MW9HvL
Z0j3vPXWZtY/Lr25GIRW+2kO22MH6O2UFzZFF4VFcYrhlDg51yf1qipkEqTZmRqkJ87qvHoL5CVN
ixbMOxpAKvQvDmdWhOgAyRXo6IBoJx7aTVWGLiHr7uNjemIYZ+GY6eWESrvKMFYRr8KcRptwQm3q
FP7s1DALFyGasjqi+kXo4suu3s56ETmhUrD5eDZHzvzbRXPUw0VLAMmEasYwanhvVZB5sG4fj3B0
IiZk9pANwJi5hII7WWAYfVgGXh1XrhQLTzKvxjpc/c9GWdhEdSzU2CoYhdhyJcMFBDprRb/Q77/E
MAv8czKLM6YVlZxqVsFyla9VmpNDvRqFcmIuR/fkn4O842ZT0yg2OuaSll7VfrdALf0ri2UZJqon
9CcsYfJ+T0azN9KAbrAicLVQuY8EbLeD9du966YGlRhtsLqCDgmNF4enqzXTIelLaqwq+JZGH26D
0jz1EB9dLVCh0NDACfyOiTWr2zYi9g08+Sz8PpOA14/OVe3lz+Guvp/ZLJX9x6v3ntVuntWbERd3
Zio0pVN0RowQis68r+YzuMt9tO8yT984Z7DfPJ5y249Oki4fB8bgI73ZAai8EIwrOT0rW2X5RYuW
6sezOjYCqwcNMY2S79uWMxL5o9qTNSybiyAbVlOX/TrW/36gtVP//T/4+4soRiqHYbP4698vo5dK
1OJH8x/zj/3j2w5/6O/XxWt+31Svr83lc7H8zoMf5Pf/Nb733Dwf/GWdN1Ez3rav1Xj3Wrdp83OQ
4FXM3/nf/eK/vf78LQ9j8fq3P56/Z1HuRXVTRS/NH399af/9b3/Atz8rL/z72xH++vLVc8ZPbkX0
n/+nPvIjr89187c/JN340+GeWA6NHeyBMTd39q8/v2Rof85KI5hOG9Fg22KcXFRNyE8p6p8aEi5z
G68JbSysc3/8Wy2ousxfc/6EBou0DLZOobRO2P1fn+7m16P5a2tYj7/+/lYrTP+ZbnjzuIKt5g6j
7KtZdNE5APMPb7ICemC0E7SlQksQ3yRD4hd7UTeBIBGW51WzqXQpfNGDSQLpZCnhd9lPqmJrGHEb
nEtBBYjXHrTR2WZ11VnrpjXk2husXnR3RmMhgu5mzVTCyVfFk0fPY2hsTaebspXs20pxVisOz63t
C4d0WSXGzJPywplc8E1C32qCSprXga8EC1VLYw8n6pD215Eu9f1GLurWlKkchKNJjtigZmervfSi
WVkCYwdMS2VAD7JhtGdx1lNd0vmz2ySYG/FsqFM9y9dYFGioRgH1aNRk3GhTBaaidya+UZIHa3qc
8k6tVkIdW+FVAI/7dQIqMHClSaNUqEsq/y41MrUZYYjhITb7+BkkbFF5kLXOpdup8wHNjiaFnalp
KILqU0LKR9IF2IARNmIvKcu0OdfHJN/KhdN81uW6q8BEkd6dSJwJpwAKOllXdtW7NJZ0/isFT/Aw
ElWg/kKGUchYSUYVg6eOBru/UEkojtTIhJ+vi8xPFOraVGmdIAWIoVMBfLAz6BnwRzVJ28jTaNjr
coCBlTfcl5ClrIT/1Vci6i41v6WArsiZJjhX9Oi2gucJgEcEThey56vOsG/oyr0ZbPsms32tcBGg
Kecygz18tyQKI7NzU3wPpy5V12luJs2d30piuCpl3+cNrOr63HfkPoA3InKmsyZVS/U2N6wG/m3u
zbiOK22Uzwa17pz+Ls5HreC3O7lJtteEvd22SnXYVCiW225nBfV1nkmpvAnyqDBXAHsia5UxXdDp
iS+HZ71UG1NzIYV0HLhVZ4/xVezHinlFQrzQ1mUFxmRfA+ayzgzD6My12SZWfVkkRZWCi2kkeY2m
ow4qJgl6FKXcfgAmwGGjHNGOVZhc2DkVN450GlPPy8F6kNnnH/TESFlsZ+QgBr2CCxNQ0kgQAkxk
JHpsm7EoryvBXhKlD/PMMDZGeGP4SYwSYmRRyBWiBedk24ZvbmZkiunVuZKq11o71oCZYieLW8TO
TAqwsVDb7JMttZLjTmZUQbUdIar0FbyLFIFvZoauqPM4W+llbjTQeElKsu7GKi52VT3MVb4e6iM3
jO0BaFWWgaWqJjreXXiNB+0C8cpunhPwelAlsnKDxRigJc5AbY+KgSJekBW+ulZyrVO21BTiGzuH
S53uWZTSzg1HIgFXm4lzZcW99OSAA4k9JRPVbELKTqUhpKNVTG+LQr+v5RagZFyIrAfHDliCDsAx
JBCgY7f0EAVtNM/XxrF4zIIRdr7ekCgAOYPc8XmNrExuxkKgm4YjrH9qkd1JPaheLDDD9DJSkQup
L18kdJcla8kSofMQ+w5sfG5m6o195jipHJCVH/z2USoroWqoN8mStQYwmMXb0hmnyS3UcKpuC1tv
tc/1pJbnemVb0masJWvaNXYr8vNugjZ/J3IV7mZ9GhOCmLLIiTf8rLqCRsmECk4O9G6VgpqG9XPs
sY82iHgw6mEo4KTGkZu2VlHL3xKri9K5AjkjRvVSTfWVkJw8WItudo5ZIrO970GsC69PBf3QbVf0
9tbJfP4lMq3pkwTcTr8Ye90BuJsBEKRO3MWAYw1xVoeUPy5HHTN6VrVdg7BdLQB4pBi0bV1mVKB1
y3aAzSeJlGyEPKPU5FzWgzu91wT6LEPrXCR9QY2zIXfRgwv3fmGjchr59UEFQUGhUPMf7LANvltF
ZIE4EgbAWj4G12QKeoD1gapP1kpSdYr2FGXIKdEQGRfPk6OLGY8MKPba15tkBBac0hVD8wLfaUDb
l907jeZ34TYeU5kTYQdhEp9rQ5RrVyEnFWgWXOLpzlFFprgNNbkvmKm226CkbX8SxcDFBAzM6IEx
1hSRwOaAuSgNkhelSLq7Jo7icUVjc/zJcQSiTI1OKRi67pKyb6RJ4/hc6G0SrnU7Qd45CRukgsCd
W8pFpGR16oYO1ZNrrn2l8iGpFLnAJul2kdUinygrd6lz0UfdAI4/HOVubSVSr1xMST9QK0yV3D5P
1UTNtrKSB5mrxzmlplrW6gjcbKX65bUVKtKwpU5YVi+C1DdQ7gGiUq8oE63EzlFlpDtJioAbJHU0
3uvAYWlOzFNem3Yo7ISH1Yzgl8hMqeED17Hi1D/kiXbHnZVWco5aGv6BS34pDVajQAvTQ1Kh027l
JlS0y653OhiAbK1P12GtBtq5Y4t5pThVdXpdkf8qaHBKdbjppDBvFOprBY1AUpnrZInUDOIbOUCT
axYZ7OOtTPEeEoFY5fSZzQCANJ26pnNrkNHNpdF00czerWUvMJdG2pWU4STcq2S6GjcLB/CKItbz
wC0Dn+J02k1Ddh7Sru5va3OY1K1cNal/lgFOUK+hEIqHXZb27FlfjVV/q819NXu1DUf/Rhs6R7/s
bStr6CgOOCl1N+V0hIB0CC9qI2rNcwncY0s7aDMNrp5rvX7W5fzWW7rL63ht+7NwVI/K8ZfaDvAo
eoFdce1mjNVrEPTg39i21vomZ0EQ3uQycLS1oYxTtgfhmfmPuU3DWNzmUrvOgb07zCTV0ieQedQa
nbyy1HUhqZReo6KuFIodlVkNADYnI9zYEiYVCH8st98CddQGGg/irN0ZdVGnqxobrd1ovl9IYF8C
bRdT6TMuMmC72q9463/jhj+go5g1uv7/ccPlc/Wch//5f8Xb0OGvn/qv0EH5E3ZQGPipCPMH/LP/
CB10+885mAOIAPsNzvtMy/KP2OFPUGA24QNCdcTlMpH5P0IH+U91vucysSYXEeqW3wkd5ozIm8AB
0XpcFDDdCPbA7UDH+mHgMLvbTpLA8cV3Nmsj4gUC2FFttTajxaRu5XU9ZPFOrkx7lRpSevdmvY5E
Lovs08/hocdQuaEmC7BkptGmQRGFBv+BEnWAdlrnSRLAoi1N/B6t8jwQkdtcrCXfgSLTYp4BLs+U
igaXg3r9DnTD5LXmxNNnm9EJbrNFqD4PRUZFVthWZCiIGA+XNG+jJKwmgGZ2BbdZZILqNAfjBGvS
Urju1ygIRTISut8MdziKItCMnQyeCX0rvSBBsM5W/q7cN7eSd6riemSTwIXZlBnYKIQdFmmiqHRA
iXW8+JoDprPPFG3fwx9Nk2Lnn8hGLjm9fk2LvYJcy4EbdEkRTXuVHAzYQsqe8fd8bz/HGxkCBU/e
VAPKMsEml04kjI9uF1IVcwyPZJy92C4i0wAmwky4mgEea6RfB9BOXJ7I3xxbQxTiSbAa0Ke8S7UN
Dv5GHHEoxhF2K/CmIIbuk9Fff3yf5q1YXGcbwVjSRLphOGQmDk9FVhaOpDvInxp2n5vE7O3wbQLQ
TdFCSMW3zC/C+6ZPTnK6vl9E0hzqnAVB7RXrNE//TdmiVbWk0mTKPtyx8Bo7o99VcaU+fjy7I4ee
YbCklLxYQ9NaHPp6HEOLl1m4ladQnynRwZP3Yt8/jDvt5uOx3m/YDCdhIEBu0GgsV9KKOhKjppG5
k4ABQrRDsmnLIVn5Q5ueOIHvNw0GaZMeRsCXsHT9JNZ+s3iAuUg5+AoGI6mdy6qKzuK4z1+izkou
y2zUvyb0tv6mXBsXjUGxVNh/xuapOdwxoZMisedjP/lj7kq5eGh9Y/A+XsT3xwIDBZ5BVQDowAGm
HQ7Sy5h3+jyES9ctSmMvVp9uPx7h/TYdjjB/gjdrB9450fwR29SnWiATUAbhPm2gEXH7STtF/nxq
sIWpqNQ6diRgTzQZKa3b2OJ6KEPigTQ4oSMy/6LDa8ysIEvFMeA42EtKCqsgvIzm/sEejPOXgEBh
B1GGjR/chd985JpOWKdj+0Ry3lCNmdaDl/JwFf3CsVOf3DVtm+VtlA0vIhh/8z45Os4MhkmmUo3u
wOxYvd0o3zRCVB4FU9LTc3sS8lcBf8B5BmvNifrMsoaqzUPRJyLLUDzx/0ufppk0gPqjmbmAlSey
YHr5NKa5temg7qaTrJPPIz2E864y4k+TNYrLCYIBFd4jX65OHM8lNg12ChX3ykHdRJ8BaksHB/aG
vKZbimlLUvcImruYGzaTraVkCJ4YlPQcNaYAUw3NPjeAiLrQtgSrHDb5ld/Dkk4joL+G5z/YaH3j
rH/r9vz6dPhelkL2mLzfYt/zpAWW6aiZ2xj6KkmLM2KcdRCqp1Zh/j1vzvPPcVAbRJCKIz3XSQ43
XwkFWMWWptyWdAO6IJ3uqVKnQGkwVDQB5gqUEkq9D3H+Vs44PMZJ1J/g/VpcqeVHWF6phu6isjTi
3GW3pE9ZUqQPJEnsGqx01XxFhEYxN7+/uNCGzPGAPtNBLRa3rv0sSVpSV77WrYLQ2aGGu82hrfp4
mCWz5K+ZITGD+/JT8mF+Xt6YQHrB7USMM47VqYAAoikG72oIbwKRoiRfBsZEjqt2jJtwkHsDDDmB
4jpxyOqF0hh/n+kGpTPLavSnOkrL82pUtesmsqJTmjgL68nnpEBCaQ4nC3EwTsPh5wykuCFFC3qw
HBEg1ormvKpJqef1dMLXXxqAXyOZjGJTCVER6T0cSep9YAAgstzG6yFOTT3Km79UrZBIhEz/hMFZ
WM9fw+H6UMVR0THSF69coRsmqSqSXlRp8tu2i82rgtf3xChHlg9hJo3fAZu94iz5g3oa+YIc4ga3
K6In+K3RUNOTJ6dAaPLjA3VkOhZQfpWCl4YjudTxaEXSdHC1YhT60djkcwOSI/zu82+PMrOB2w46
p1yPn0zDb06tNdYOgHnSJSh21G6dgt6H1rI+YXlmXMGh4dHnYMJULaA9WMnFHdTTvJEiHzqWrghK
V9XmzvO4Jw2plxvhF5cFhBk07JyY23tbczjq4q3LioA+MishiAmyh4FyxaoJ24dKHZ4cFvz3z4UD
0ow3bwZwkPo7POxAYSVbqgbhBiZ9AoG9UrtxRdfxiadivjPLlcTnpvvrJ1pAW8xJsQ3RCUILV66h
OYyt0SWQ/oFEHd2WUeEVUmX8CxNTAQrNhHAzi+biFlt9rtmj4EUsQHvRhyk86hpYUkk/RXV6bG64
WwqnkJiTLM3hEmZGljMYkObBh7G1Tp+SyPw0JrSK+cq5VdrfPj76x4ZDvk0z2S8dd2sxHPWUPgoK
hovE92lCLBlOLh+6AmOb0xP48Vjvj6JBQ5FhQGHFSKzk4dRIBgdSNbus8K+uMl/aWr20UbLkNdEf
Px7pvX3Cvs9pjxlEh/lYjERs1vpDCEg5o1qvFvR95gKsei9Hpxy8I3PiQs+yavjGsMcvDgY9LPFc
PsVAIe9D2Zf6EX3qhSoXVLjM7I56DzQMvz071ISR4SFHgOLP8pb5Wt+bmqRD1FlE6oq6TPYaY6V3
YeFXJ56vIwsJFoeqpIPwj8mVPtwytlORR4WQJrbjamWUdnLe1Wnk+YZTnvAd3pt6QEboR7KMKifR
ms3nGyMs6WkdNaEgiQS6YYeqkkGf2aB/+f21g0uYDg3CXEzVImoPDBqv1JT4drC+wSW56qLiPMzy
E3NZpo7mU45zYbNDOBcQ0S3WjWqXo1cWtt6E0WjbbsNN1O1eeFa22cbOqLKffPiXxNo/h5zzLUhj
86DrP73/N+unBvWQZKGGi+dDuedGeUS/Sa2LDc5+7+LSzlU9a1rXVkUZMpNqOmYkS+vnkpjxvYZd
Bg0h1QksV+nhq4SXY9ChV4sFPeC6aDZdV2fNiZP83vqgykpF25rzy3BlL25P1OeRP+rhvBuQe2lZ
+Rim6l1j9vdtWPSuZY6nsEtH7qttojU+v1Cmpr5zx5rBz3Q7AAytw5XdB1tJvGotSYdTEmTvX3si
DB5C0ulwEMIocHicdVAolj77FBZqSTUQwMzxVBGsmvhHF2ZeW24/PthHrs/BePPE32w/HGB5Ikw8
fD0cEECIok1ARf6EBT+2XwC+IF8lOOcQLPbLUCMpqeBpI3Ce4IPTJT/6EmYjaJAs6OB9cGoB8dAE
NK0+MfKx6SE0qqIQSPeRvPRr+6KEt8XgQsWRfdGpypocwY/fX0FyASQvSPWi1rwwDYnUSIkpmFwx
lbGXhUa9MvXu08eDHDt/liXz2iJ0SCS+eJmybDBgSsJ16azIHYxhHeoOqJeIgn63+XioIyfQ4VYZ
Ku8t/MZLU5c6jVn6KhwFMFm3btjDDaHH3Zlm+RchhLeeQFGlSTCFHw97ZKdI4kE2ztln6GWezUK6
B60wC9KrgJY00uc/QrM4sVXHpvZ2jMXlomeSZNfAWxE1nbQG7ibPffEvlqV/Awfjr8a42QzNb6bc
Zgvr8NRj0HFxLajBD6+YPErGALwCXngp26jh8Fin+VXnVLcfL+D84Q+923mYudoGdJQs1eIhBNqV
NmBYWUDAIfqFUtNXHX//F8YwcdLRJlQZZ3GRy6wGHAIswAUQRjYn6lFiBW4AN2canziGP9tb3s2H
YiPlRd5bFC8Plw0sldMqI2iEAKmdZG11kDO4RWbEz0VIX77bZ7EM3WMOWI5YyEqfKY6FD3Va8yR8
POufmrrLj0KHJEUq3mXClMVHcSxKRUKdYU+qVA6PFiCmeJVYZSe53VhCGcOgab+L0zj+BMthq7sQ
fsnX0MD7X3U/wjdujMnPPGEWieGWoASzdcxzpbhWUUFm0GWTDowvCyR5hdpXqrkdnRwPc7EcWjKd
wjlxXwDPGSwtThugqdrlEEToda14AN3pnqwhC7+xOqqu3sdzP5L9Mxz8brQPqa5i3RZ3JkvlMSM6
Aw4zrv1tts62+adijeCRa16rm9hNPCDDJ2zBkfcCKzBXOUFI0F07W8M3j1IO/NmypQwTJJLiKbIG
H/4Es3KVrI0ftMgEdpWNpf348VSPjorPSr4TD48yxuGoTQ8nhyJxT5Opum8GyXTDRM5WEND667Kv
Xoyy9e8/HvL9nYUnCZfUpDfWJkBUD4esq6YgoYSfPAXOXRLVYMrss2Y81c51ZBhuPulRLtOcf1lc
W9vv46hXyZFOkX2Nn7cP22IPQeGJBVzWtrB0JuPYbA4xPMnY5Stlqn6XaKTHJFBBbl9NV2XbQ/Mx
1yMzy4Pf7UoGyRn4JVIcnfkpaE8Vrt9beOJReAKYIwbKXHJ7Zzgfwq/4BBkadq5slDuzS567yNil
EJZCaiN/SROtP2Eg3q/vwajG0sIb2TSU8eyPDj64wCk6tyYJ2CzMkCeu4/tXkpFQZ0ccFgg3nM6H
B6acpD4ZVIDCXZ4V16Ws9bctQgCnRM2PDcM54c2iU46NXJzLxpFKTUpGgoIWactL4MAnbvi7AUwe
edi2ebBg2yYMXswjTCZIfsn4GE5qAA0O5XaAv6juzROB29GBqArBV26SyV4WUrCIZqZI1GxSWwTf
MviMf1aU7z6+x8uGDTITzIcLPEeHBqmDRT7EGUzUBnNQZpU3rsZ17rWPGBLfs1bTyneLM7Ne/abm
019DkhbBYjngNOaZvzGSLZxVFH5icuZKvBHDDkJiTwKo8fHM3h3tnxPDECt4MHgyi5OQsHtVLRP4
tNVTGb8Mwa2OQ/jxGEf3aM5zO9Te0WlYPK9jKNWx5QPgqcN+RYTsStDZfDzEO9vONEhsU17Ad57l
uw8XC4FTTQP2mYOdae9qzppIdNDCk1c7xTppJ+/j4Y7NCKwJtMnK3GiqL463WTtDg5wiWAI4BKOB
hgU/bcwTc3r/NM+TejPKYlJqUcLvaYKUmJs9jV23y7X4olrrm18ImiBctWt5BUH3iTrUsTNBMEcc
Muse8t/hYhqiknu8DvLe0OIKJE0skTxNWnDz8SIeHWZurydjC2uEtfACJqWH40nm1dIrYz20P+Kg
XMVBdMLPPLZVlKd/9nJj8ZZJYdE3FoVd8h9Vnt7LenelSPYpf+bdq8RGEVIBzyF/ScpvYR1KO0ql
tMdtbn3FaV3HGEw4SnQYUmGBroevQ9hCOgQrfPGpxxc+ZWzfL6RGl/oM2cHazinbw/1StU7UhdYT
BI8NvmKoQlwu38f199/dL/ARuDIm9UIwXepimHKQa16unznNuDqTCzMD8g5J5UTY758S3DoyJ1UF
lgjqiSYZbZlhLGMIDm0JeEEEIdBKrqoGysPuPvDjePf706Iqhus/x8PUUA9Xz6oobCtKhFMjy4lB
W6ahQ3g50qLr2YQn06lbPTsLB8EG5Ted2j8gJI7lu3CxjJD3NP8faee1IzeybO0nIkBvbklWVVu1
k1ot3RCy9D6T7un/j5rzn+lmF6qgObP3xWAEKCqTkZGRESvWchuKJV1p+51saTR6KAoJgwHXKtuX
CgKDlCCjBlZ8tJvnC02N7TOLfh8v2VJ6/ha/xaOVtlk0mKIuNqHFB8fc81BWEGzOQTw3lwzTXEL9
89db/MbaxnO6gjmsQgPt4M5f5+RCKX4jhXTaxPsj+HZB65+/ui2ptdWyXPtZwu6cgMdltSdVVHaG
W/wqXDWCIbpVdgxad2cut81Ocmk63NDgX6lu8Pzaug8MRpCoKjTtV9h9Zc4rQD5MMYPIAJUc74y5
zbn4Yw6pSWrhK0LF+UMQ8GqdBqRwNpQ/jDYA3Gy97MFqk0NtiDP+sYma/5hhlJBWE6hXmqBvt7NI
86luTdJCZ7Ru6NFfmm565iAcWQm4k1XMmSYEfemNiV5f2KmqaPzBHg2IIpv7WFPMwJ66j6ddY3uP
rouhtOsQT1ZNL2ubIzK6xTOzIDnIJPMyoYxh1wyTQTLklxXWwmtp6q9ErPZzMNIX/Tw1xXI7JLJe
wrzy5GNm6FMGI+A8X0lZlg9A1ttzNYh3G84luJYwQaGBvwTR93bDQcor3eAJHjajQvbfwEubtmeO
4TtXXSukXBN4DxQHPOPe2hhdNETHqiBr6YYlFEb9LD2q0FY/PEF6/WAmVnbGW9eL71Ws432BxXXr
uRfXMu3mG+eNQnm2J09qBgE7VwL2I1WZ9fAFJ+QD7LreFRUie5dApH9IS3U+Y/+dj23sb3ZV5mkl
VhY7H1zRZWVW+7Icf+oWfZDTLvb+671dp/F2Zye9NszcMCnfMpbmm0P0ZVTNv+u5vdvL9Te8Ovnw
/aXD7GEjTcW9zJerGdoyPcpeTi/liJNwLCmn07TkhtqCtocI/l5zwhElJNZK4t4uiRowprdfIj00
+vbutLkjO8c1T9WCl+IfLPrbVXlVlBeDg4dYlXrRuepNUrZnVrTeZRsn5K5l8JiSxdp02zhhbcHu
WC6YgIYXOkbTudCq7JJW8AwxPMOdf7+g19Y2LocMjwOejhp0l0pV3NeZUfTBoM2qevgPhihZanQN
aJFtz1Yf2TDwOXyoZWj3cjHu9az8uzGB1eWoav9rYrMWRRhKkUbsnDZKNKsX5aNtyzNTAkf8jVuG
6Aep2JoNbY4OoiiJ4KIBua/qFyg90KF8VNzow0zFdHaUMwf1SEB4Y217iBbPTroErEGa2BAPUkKP
O7+Lfv71p3ljZf0Vr47qAPQk6jOsRD3p1URTFlEXvTrjAEfXwpt6JaUh/d+Gc7etE0MfVqhv3YXG
IkKzNAKXGYTTizlmRuP5ZFIB0VZ2h7eLcWsoi4tZIbOapm80Az7NzIn6ldNdn7azJW9avY0H57+G
NilcvBhisBwo54HLekY4N8VEMdqLyvGqWKLpXrPrlWsy0eZv0pWMIhbV4v4sRZOhWx/J5rHSEOPi
DSbzu1akbrMj7V/qe/rYhn3hpSIWVxYEzxDFR7F1rgd6JMrw64FeEDip26nbb67aQJQXvga/OlTT
+0I6vs2FNhb5mQhz9INQ/FwftQA+trUoEVeVbTVcBEY2GmFTackOYabmgLRjdXn6mxw1tQL+WY/J
/zffXncz2c0x2aZhgDrq+tCZ3M9mfyYEHLkDmJRYgSTMnYA62lgxpjpJDX3lDmzHF8MuvqUWxfm/
Xgk28BzQ3QBWtli+Ihth2lapS6ORg3pOL6vPvZe7CK+Z8owjH9m0FdG9ujJFanrGbw/MEBmFSIvV
j7vG/aE1E6TIpqg/NQxd7k6v6ojTWZBur506IIQA0N6aYtojK5qWnaM/teKL8ptiiCAKiJwLe4rH
M3t45Du9trYlrDMSnZaWTTdDWO2egdiPXeb8pb7qGgQsEDIWGapBp3OLkMkNK7FheCVXz5rE2hcd
Gqd7zejPCrke+UqABhgDosBAzWXbce+G3NaynnsHAQl5mXcjUi/eiN62LOMz1+jRr8STnzthLU1u
24sK49S5IlmTSnswiHr7l5OZex5A+6aEufO0S6xRcpPtsK5/jW2ynaGxUWxOMBaJCLIStAzUi2Ue
i3066Rqjzarua7RUQwWxi7/P5SwiM0skEAJp3lzlKVllkZe8Lxo3toJ27mJEg3TrjM8f80JIaUBp
078gKm18foj7wc1NkhJlcb5p/QArg3pmIWvA2e4hVx3sGsxjEtE3ASlysxlGY3wDITftRSSN8zxq
ZSN2Yu6gGZlQa4CyuoyAqv/9x0PvmzI8L0Eggfrb85wvo+jGZn12z071Wxdmg75JnjzDEg9jsWYh
3aapKCJVmXXmlj/mo68tb75dNy00XyHuYMiddnsew6lwrcVT2EXqGUvr99luLi9CHroOAyfvr69h
cMjAuCgpcBiodeb5PmeQ7SKfcyZ527E8QN1DVcCwqx2iJcuZy+bY+eDFQWEDMAtX2roRr3Iz2aVi
nICp+4oTOUCTMtptQbno+lctmqeveuJVv1HZaR9a3QKFcPr7Hgs6dFlIq1cqM9KPt8YnyGHsRWGX
pW7tE5ckJ+9+6k585ogcXSPPbmCToMl4H7w1M8SZnvYzz15Eo5LnoomniyVziotBEUvQK2P2sbGn
7LIc5/rx9AKPnRwC90oqamN7e3IsB8GbtgPKmMBPbn+d0WcbDUjN3O/VMJx5EB9bpWWbOgx0XOqw
VL1dJdivLrUbqu5Z1Mvd0LnpYRwcz7cQ67iu2tjat2pqPU7W0Hw6vcpjh8Vagez0ohkZ3LLfgfMu
ekTUOabZJzv9pSSfF+UJvZ8z3nJ0gVB6OTRoV0DkJpSXtoF8h03dymgte7/QCxR+7VrFvvREUwS1
Gmc7Wuzlvlfbj6dXeCzIcheTYZLxM769Mc14VOSVCiuk21AHlHjgnPfQyjht5Zi3kPbxwOTKwMjG
T+HWL7R2ZoFkLtONLoCgTKA0HnKjngPk89RAuJN65nAcO4NUNBn1oxQGnn7981cBoNCbJEbtl8NR
OZ+mSLuoreLLbM1n7pCjZsDbOg5lVArsGzNrX3csYsxkJcIKukM3EjGec/DOYzu4VtcQeoQZ09lm
Ma6aIZDZsIOTIZlTK4okzX00l1Foyiivuj6PptLzh35uzs0NvncRUJeEGEK4azKeu4lldlLTNbHI
PUcHGhLwU/FjA+zu4rSLHLUC6IQwBlCMKZy3X6tDUcfOLCZ96M4MSQCO3rZ2TuYVyRlf3Lb48XbW
88rSxuXHOsvaVCd0KclIs8lQtAs9Et9dK03Wvp6704rpa5fq1xFSrE1vguTPs+6igOonSCwP7Bo0
N6cXrx9bPfkw3Qu62iB8Nqvv+fD1Hz0p3SmdAEk5c2/aKTpziIUgBZVWqvJVgUEu2WmdCaSTc1ZE
vk3WlfuRXUWoVCWdBmNSqQGu6+NovuknRflpI1MG+NvNkc5qGytVQxvVgx8wzbgAwUokQ31U2Say
Dzi57BvFs59Pr+x9BF2TjZXMlYI0U3eb0zEMM0G6ZrP1Ngq9Ql4nY/mxyHOE6uyf/8EUlgjXBGuG
lt960FIUIE4HjkiSJIaPxjEFE67dQMaoRHTTmfTiTxf0bXrDyl6ZW4P6q/BSoeCZZhXHQh9gP7Nb
OhpDdpMb+kfEiwbfKYYsGDxUCxMVetGh/onczQsURLcw1tEudrXvTQ+NUqk/U06oaFNkChXfWQSe
ZPTBqFH60ktvBoOMehDkPiAEFVsP5nm4g+Dzr69YFkNdllfs2jTYxsqKHk0lDRaTF7Nu+oSh+EPU
JumT4S7Tjn6C7S+aX0fxfDj90bbzkX9OIwYZWaQDTFzbbGM2laKX8LD7uTKoQakb3S1KbfIeBT9A
HaXyQmYQ77weksNqUZVQar0dzm6m76vWHb+c/jXHjqFODZkHNrchP2rzTY2lRsuSWG40UfktYSjG
Dq0iz/rwtJ0/lY5XzkP0YZ4GhC9IerAsRNW3hjRKGNMwo3GdzPAr+oU3v/TCfFlHOHzoiZGbs0fl
c196SqA05eOUox2VFhOUTYzF+p2dRThHgtS24U5XHXw1eym9YYd6EhLhbu3ua2twIRor0KaTkdi3
Ldo4Tut8XRZt1VbrjSCqmVSS2fiiDQQ+AFVX5qRZQUHk9dFprRFYbeLAKrRL04RYwFKTax63F3Fv
/Gq86DqN3VvZeb8ZCVJDaU3xdaOXMIhFzQuU+l8K1I6DBOXGMFZRBJ2Af9xWQlgHdJCuvBnxbF1F
bVFdLC1o+7P9oM2HhOCXGh0jWRxQMhuGPd7ur0BaZnEnHnaF4w6HsSjkrUTF7e+C2x8rUAnzglvx
OxQZ3lpZIgUAvIPvjnbuXoje7iAPQoFzQEenNn0jjc9Njm+SjX8smtSBSDRUSIo2FtNRmb2x5wKQ
eUnuG6NaPztDcxnDinnGRzeR+39M8YCixMB1vM26F73wrGpgcXbczQcDhj34xZ34TomkvLOc/tz8
/xZ0ujW4rZ50Qz0mxQo6tdrahQBB/K6hHL/NINePIqf40aEu9htJxDSoYk29yOAPhAsFSbnTZ3OT
af3zM6iArjhxnYi47suruG6b0CRU5QxmWYvMr6iBRBfdIJuQ7vP8RecV+ZB7WdmceQIcc1hyf17L
TBjw0thYhai0WYedqeZUeaiWxYu3pN9PL+yo77wysbkfC6bTlVbgO4gvdbC+WeKGR6V5SHt7fjht
aov5/2cT7ZXFg6T1/YtGkeRXYrVlgs/+RbYBpVGMAGEzWCoxTPMOyGrlIayNEO87NfXsfNGd3elf
cXTBMIlxUlZOs21mPkwNclbKiuVs62bvyWrek8E/m8259tlx14WQilI9J5OHwFufidsJGbo1L1Ml
soNLGXa2DpYfilmieNSgzJjCTsxz0rd69YNEh+P0Src57Z/9pkK2cjxTE6Ss+vYHjKLIdC2ZKt9F
3dpOov2U2txiGgNGqoP84dR/VcggSrSF0djzwsnLZkS2J+VSSYZrze0fT/+gY1tPH8k16ChQINw+
VwZDi0ZEyGtuKejH6yFrrr3MsT+r/Oevp00dO6/rJOw6ZQdubfuVEW2FVG5QcGtuPzOcUwnUuewX
y4+Vxuv9lo7EsB9U0IFnIsVRL+eFyXgDkXileX+76znVrTTugfnBqSkORed2Dzoi7oi9oqw8FD2t
lJSHUiN6a1+mSMi5q1zr6eUfC9PUDaBQAg5L12Nz0zG2YlU0IsCOKr37pegR9IM41GHoWJnypQhd
xfDOMqOt6cnr9GW9XunhGPqfFy+Fp7cLV5d6HdI1SLUH2qpweEQPhkie2ymxD7A5aUEUcxD0ofuZ
UU04zKOIzjwXjzgYHSTYzle+Pp6lm3jZxzqfXKE3NrrD9YAAbrhkiFSbsRTnzpb+frGsE1o7YBJk
x9snTInCYa2s7yV4cLN0n0IX+n0ipES7vlC1H10sZRIkQ1V98oZJ2TnSEb8sMcFKUDZa5Pp1nMNg
fOarH10/ECckv6khw4Tw9gu4MBDH3Tplp9ljj/SDouwbJQJ1w0POH5IRTjeI1tAmzkPefUhLVhZk
xZNnXBbmkO8TFEn2UVt7gRKbzy5wxPvFieKVoZl2lmZlV1JFHaWqnd2sw6Au0qkIbWlDEO44dwjc
QVskP7XCfFKaTvXtKp78RY/2ucZ4a5XlhwQq06DKFbiI82G31O5zmdpfSOARQMkr7UJUqJktaTxc
NSacXGplSR8t0++ZbJ6yevwOFEKGY29e6l1ZA0cpb4vJ+DRMSTA69m2ZifvUKH/1hbfPq7z3ZYtm
urX0fpqpD2j93ee99Vk0AwzTxrnYduzYk+ytfGyMCFDD3xy5Si8Ue15/debWJOg0mcfZz5OEUcq5
rbT7ZVDH3zAiQotij3lmBszSyvKQAq37S0TwGvfXf+BV8NYi5Tb4Ja05je4UwWOjPpSLfdBiGj7Z
OczakfuNqgzgx5VNj4OwPe9JIQSM7DR8xlk1ghyo+NdqSJLHbPQzm+/bR1n0mSGZ2O9KFAH8RgV4
p03xGa9f34Jvww4/gzwLqDwdG2f7VlzfOZ76p9y91PpNV+f3MO9G91SOR85aFn31isa6c5u2PhNt
3mdnUJtCCUoLEelTkom3pw0m6NGq1utV6pAUudoNedOZZvIRE4gv0AmiYgkb3vYGRwBAlkVJSCVt
QqsgnmJmCs1zX/L9Zcnkn7HCu9lH0FibPCHTkjmOxwbXbfN0Xlmqh3jXqxN26xwtCSY3zFb357Kv
szMlhiML5I0EcAKElgMX2sY0gqi9Ek86e7jY0U2j6hNyAobx918KK3RgGeRhsGp7Jdu5I4sm4Uou
FBVq99bSkjQs80icm6w6spNQWjpUzklvzXeD3Cid03NZKZBqo9KvFmN6Ya700XbhIvVcuSNhiA6n
Y/77kL/OjK+kk3RcVwqDt06owOReFo7HpQtFI3e8ty9V8aTq3afTdo6uzAC4josAdt7GFM1wY1tJ
uVrqPt8xGvylRdBe4d8bh68H/+Pfe/7KSgbImanDlbXl7brsZZgdm24cihLxrpXZU2nQtTu9pqN7
98rGese/etRVvcNUuocNc0DNvmYi1EYreJzOmHmfjK1DQv8uZRMnLHPqmtRKSHu1nJQsR42gX9u5
mthrs6n9qspVaOw/LM0CkY4rMsizhW3BZpI5aYRNSjUQsscZQtY9HOHCgXX9P5ha25kOQzzQfm2+
1EyLLPLguofXrerdoJ3SlhzInQp/LVA9/d+MbT6Z3vZj0pu8YgZF+56QVSF+KlR/Vp0zIeOYb6wS
iVzoON87gEgWCc+kJU7doe+uYne4qerqCY88s55jvvHazBofX7lgKaZmYXwI0ISaRge9EeptY6iI
PRQO2tJWMZzpcxxfFhgNhgiYWXr3sWDosPKB1EDV5mrnNOiKwHI2kytm5wCKx0I7Pf7/NbX5VBP5
DTOTLA1F9gOjog/uVH78e29wyD2AJq6s2dtqlCukOQt7NSHs227O6sBKvOtlKf6um0dCRdn3Xzvb
vLoxgJyMLs6gD2I6jHMjQlow00MiXePMaTq6a7zb1twNDuFt3GPmCZUQslsIEKTihHnuyZq82WiH
8PTeHQvo69uF6xCdU54ybz3PUNu6i3T2zorvUb/20ePxnSrxY+Nbj0bCaWNH3ZwyBNUkEjQG8d4a
m7zpf3yhSj5UUfrVdOq7RdF3azHotKWj+/fK0rrsVwfKHGq1WxSiURyXd3AthbMX/z5tYkuq9Mcd
IBvngW2Tcr574Ve5XmuKwV2ISKS4TjLV+GAgL7Ev8nnyPYZnDl0yyWBZ5hcnEVrgdZ44WGtxRbVm
L1jszgwnYzFoCBf21WjOv9Mkdq9T1D3PpFfHjjvbTa2DNjuzgZuPXLeaKNMZx+06moSW7jv6dJl2
fzdZ8s9+gBMA1wJK+F2Wmnmou1hrrMwr68EpiikQcr7IJuOptbi0q3o+Y/DosgDv6EBciGHbQn4u
LTNzZ3zXHtudFbVXI+OqGiJGpz/0cTOryhIUV7wxNjdbPHlaCRt67bfuwEzgi65PvpX/JbXxP7vH
WNL/t7KJk0lf9jNsSZBPCRn5rhU/Wp3ozpz2YwcQgnzeEuCdV3rjt8fCA/ZaA66qgYq6U9CBDtx5
i0yue9o44SDN5Azo8dgxpAxBPwJWEaiENmmp9KI0swHB+7MB2XsAnwG1TjOpDXlmYccMUemgwEkG
DA5h842iCFgxTwjEoVx9vhRjlFLbK86h1o5tH1PKwPJYE5fNJn6pKmcWCCf1tHl4ypvmoXAURBPm
uvBjV/yXjIo6wkonZGBwW0qgLDAN1ppRyQL2GG0MovQegtPdae8+unOvrKx//ipSLqPaR421coB2
/XBp1qU8LL2dnUlwjp0hRttWoRBgqZCUvLUSF6NNYRCmW2Nyvs3JwK5J5TKV0d8nNs7KAMEngoSW
su9bO4adAb9t+UJGp1yYXfxi1uoBEZuH05t2ZDmYAdVDc4+y6va5VUXTVMSSTbPUERLipdQ+SyEY
u3bs6eNpU0e+DzkNjOfMxwNU2uJpjdZpykFnlIjIToWt0H93Ufofdo2bjIvMJtkwtulgHVPKXWa+
Tu+60X4RgksCZTcV0o7Ti9l29NcoB8PSWpSiLAUCf93YV94mYrvXTNTRmG3uZiWMa77lLexAjRYs
su1Nv1PaZggr2+m7Q94sBQVLe+qHIInSVPpN1kIYa1a2+v30Dzv2QT2goCCM/vzEzckG2ZNMjkOg
cjPz0sjVz6bbXspK/fF/M7OJv8PopsLLcU+qwc0vpVqxDLZS39OQds6B6I8uab2KEbJmy7fDpJ4b
aV1v4Dhaq2f0fIqPNQNkoWK5Yn96VUfCIiGKQsfaaKHevvmoZqobhYNuiD8BEoEaNrB4mYmk2jfR
r9OWjq7plaXNZyoWo6yrBffhDphC2LPDoXf3QoXV8L8YWjmxIImCDXwTR0pT1lEpWVJX1VfRXMx+
tJheiArRGcc7vnf/GtqEX9L/OrMtCNASqV6jBXo7mcvVilrmmlzS/+OqNh+Kili6IB/H6Uvl3k2T
D+44HbwkOQN/OhayIPVaUY8gHKlYvj3kBnTpWd6Tiy3J/DIZZbZirc7dxUeMrFcw2H+wMvRxN6mF
ZaVrxQuUTDz1hm91/XXn6o+nvWD9oZuaMmGRYgZXyjrPsPGCRCFIMTxWw+w8XcTuSwzcTk1vrGiC
ImF32tax9UDeoVG6pmdIxf7tpiWddOmXrbmFbofOUO7ohIT/NxPrT3gVfD2Z6WYmMEHonfswKTJt
CvRZyP7MfXJ037iyiAg89d7dJ6T8vU6HEz+jV+SYP2EGeWyFtx80vWUvz7EvHN26lX6Ba4oC8vb9
31tS7eZ2jXSQmjbRvqbJeHrnjsQdwB48NBx9nbHcphVaQ2oLP2YNVa6YdkoFPV+XRN6ul+2Zx8bR
tbyytPlG+WB5FYBBHv71IAIUur5YXfrzv6yGWp0BuI7B0U2ynPZFMijlyOfpuxfqZlFQlPpvIQv9
zLYdX8y/hvS3DpfHzKGVtYTntvKWIphZm7J3F5N+4ekVnTO0OTxo/cY2o30ksW55J+v6AdHd36dN
HAnUuMC/a1l/wqvDUyHc3HmIL/tt2XxwluoGov69K9JvTl0+nTZ19Phw9ayj6uSX2wGgSLqFV0CU
ynCTFaoUfrLlOjaUW9WcfKf9dNrY0a17ZWyzdXbWVlVkrnEn0mr0N/oPFmMTZxzh6Pl5ZWSzeV6T
5JO1cmt2hvc7dZRPrdv9qAzvHMnYsY8EKSoPdaY8aX5vHG7xxJqM8JEMyzsoXAmIfU6Ovud5+B9W
BPSN6qXN/xC5fesOY6HEPHrZth6hhKxU9osHEM4519c55gpIW6wwBiZJaf+9NUMUFd3SclTdrBr2
CIFVTxkzzGFb6t6dg1pg4Cmqfqaush3CXrN0BFD+1+qWnxpgfUtFWiVAQHOYB4sypbT/417slKWE
qMPQyw/TWDuhk2TJRY586z3djPbjMlTi0NSWAvFjCmQ5WuzsIYuN4jH3SnkT8Q+Sr+Nk3McISf8l
z8c/vxplMob2qDhQ7nq7V6UVGSDycDKUIovAyaanpM13Le+3M2nUMS9b0w5EH4ie7zq+a8T0Wgsv
82D7iSf3LqbOldvRs0SV9owtqGfXt/E2C/kzYLGO+b8fNJrURnQGQFlfKxY7D4BcJnkg9EzWd3nZ
0iDIVIH2qt04stzPDOcb+2TspBFOieGIO0SDc7Rl5njWDiZ/03ToF0NLbqFiio0PZUdxnnEHuxyr
i7iu1OqpLY1kedbVSLRPguGCx1Sphmynp1ERP/Ww3sXfBrUukoNcqWRyZMJ5C6/zwH2Zf1xGGPFu
3AHu2lAaWeFcGZVXfvW8xDYvZq2P6ycryVNnnxSTrtykhabMYRR32uRHiVOxSJOhKr9KV66OWSxW
u6sm2+gH32PoePnmplOa7pDJmrN7WXir8JxI269VK4t6V1a20P1qVMciMIWLK9QspbkUdjWWKJ87
Tf7FqDIxoju0JDGIKMWMvwLa8aZbI9PlXVtE8cskZKLvytJxi4tlacrqMGhKU+9q6k/9E2MVdePB
UYwC7gF42fLFkvaEfjb8FtZzAQ0guJmphTQ5LT0122XkQmloj9nYfJjTEa16RRYLMpiqw2+VA20s
vwdoV1yhdVN9WLQIvWCPSPZZ76r8h7K0+ud8TJ3Bp/Kk/0AEL5792jJgxXBmS7k0ilm9wMmXL9Ww
iCrwTFMagV2ZQxVOJf+NGVWncOk3DhKpi0QoEp70FuBMHRWgY5JuWOc/privgzHV1U8zbkT9P63b
PoxoOMNz3OfiRzqnxYNSaG4cwOreQ4IETXMAsd6U30jXan7lisnUKI1B5VanYrErzWj+Nln9+Evo
E5MxLfhzVNIjz3nQNNEHtBeazp+WdgUBtm3+VSi9A+q7F/0danW1tpOzrf2K5ejtOkR4kLF3GJ30
Z57leeBYiZ75WlzMVSCnub9wdMl7icQmL4FzTiPczWnv5hey14YrjZcVcDPJShez1l1failk7hDX
zu4ukWZ+o7edtR+XuTMDk14c6vZzAkVgjBb8VdM284vMWut3miYQbs3j8Fhq/fJJdePYDFiHvNDM
Pts3jSZJqJvod60u2X3bjq3H2M1Q7GRjFd9HZMa7vW1SHi+qzv2Rs/iLMs2d657C2X2sd/EvOavN
vVKBZ3LKebw1rQZwEI67d9WyTf1SYf6jjvT2ARG75nubFDx+nKYRL8iVd8V126P4rXpd91T3av3R
orPwzZDp9F3ovTM+WEKbkjA1oqy90zuKIaEXTfXP3InrX4kGJM/qWuui1HFgGLk7kzMmlAooT1L9
Yk40FaEYzMxipLRe+nCcNeOqnPqEm8jr7mxPdDslil4A2n0x2uy5cfo26HsjRyauiZGBWkjRx/Em
XvqDZstnGHUh0rVkHtBh6XelMNwAHv/P6lRKwpz9mblAbg3NLPexng/cRs59ARCHVsJUXcW2+Fb2
XbVX68X5FFmi+2HMZXxfRMW4S+362+h4d6Wwf/e1ot07Ts2MwpwtBz5HxRPO6L5GCZMTrtdeRYWp
BT1g8tDKoiiYhnbxl6yGcTPStOdWdP1F14zKfRYnKuOIiS2LDxQZ9dtoHox9qRXdtTAa9X4ahkuG
DooHa4id7zDBj89tO5ftIxeTuRutaNAuXbGoQ2BMbXlbGlEZ+2URdUySTK33OCu6cSWobstAi0qY
eY0Kug1zafrPybIIv6nFr1TUdrj0jRvOwyIP/HJAdY2yzzxv8W23zgJkFqpQB/m2r5pKD3q29HKy
ezMk6bpJXOvSLjvk+1bleEVzDvEs8ysuhgpzfWvQQImUoG7cMhDz4O0Aun+2uq7bOZVh3UIRwiCc
blX3DQQ6wWi0z3qr6L7q1Ms1OvDxo2iX9FJtoDGvdONWFPq16hUeVDGGDj+0UQbgQE00mbyHRWtv
jKQy/Txy6sPsTcuzlO4Y1tnMeEik7WvZARGcnDEYmX33I5Mjq01oDUo9uV+W1PJ5LpmBV3Z3Zgfn
em2vXIpLR1QpDHefF6UNgbvTIi3nWmEjHf16kNY9KtLfFK4sP/bmVdCkXIJZxohK500XMGMHZpSC
vG9Zi4A+kME5O2Nu0hjtg9tkLiTlVXzVDsYVs2Oub/d5FXSqF0RDUe4WNzlkYM98zWW6xatUUN71
Yu+tpoMieJCT3yq0BFuvqsKOZg8Rdyo+UINyLqC/T4IyxQ8N9WHiucQeobqi5BF7Yy3DpSrSfG9P
qGcwCHVdp6B4dW6LQDHKBfiN6oVQZrx4Qmh+K6TYuS4dlyJhoE9rvjWVM90oufnR7J0+ZGjpGVVp
I+hVRrQZ6pp2FCbyy8nJ2tCLVRHmcSMOaT5b10pUKQdXHcZPDs1bP1OEuVMn57oZRgZOq6yA6n68
L5K+oZ9UNUHTjjrXrn6JGE19kJ110SZd6E21tVuyElRekl6JVMgwjUXiiyHjOyuDsVts7WvXIx/L
HG3rJxUbTIK/BLlZFJdZwYSZWedloMWt65d5cZjNPPajdLih/7T4vSwB1evdjRlxCSW5ZVziVQoP
WwbE8iT7rA8qnGxr2zVePiZT3oRmIa7rUnlyuJ7nxnnJjFIPxGhfICsOHMJJ7hsr+iTNpQ2WsXmM
avMlMYnfXglaNjbb4QE2ySZk+4f7zMvGfSF1I1Q7LYymcgpGr/o85qOxq9MxCtOcWrpXZQ2P4EoJ
1FjEzOXo1Q4WsoamYtwEaUqaVkqr80uK434x578k3D9hDg16ACeSESbC+RGRpWjp/AWy6Jemab90
siOSux/SRN41nrOvgPX7Amleu1KU5zTW7koH3brRread0btXkyqftS56TDrV2DuLdqcNc4LSUT/9
rkekPg0rbaCsLNWMv8adm9Qf8wLBn6HPLs1OT/dSt5dAQUXocoJHjwzLyuJbx8xF4I4qbuEqy04K
wyITzdSdgOD/UIs+fayAO4UlaPTrLEa0NSrm4VFt6ui58rhJO9McHhlWNvaDN1S3DSLvBxRrsptp
0BNnx7TAPAWFUlrurhqzdn5Qm55DaY9aOoWeXbUXVuN80qzUFPCLoqfqK50t6jBaKk3186ZM0qBV
+9veMg6xoarwpeXRDgYT8SGfWuVZqPZMRVTtQzbyR6xaPdNhHQDncUkuh2mAUSoZF2JzO5NXOBFJ
7yB2deOQ2lkSoS0Lp7XnNAnQF0igXXEbf0G68sLz4uspql/QvsyD1NOmz2Xnyd1YzO2ltw7xStXu
rvOy1AF5cDXDKrBPZXlvGt2H3JrM0BJLt3ekMd/DRWDuIkUb91kjLuKlmfexJi7TKL5gTHcGcVzR
gWrS9DBXjupXRikulJFhE8srv2n2snyQMiauNcDOaubQ1MX1LmFX867UMo9v+5xtYVe1yz5KGL9R
e+sTMHLy6QyBBF1P7pJcfqgacwyhOuXcDZ2BcGDyYC5TdfBiswiituUvtG8GNQJfzlBEQCJsBAO8
N0HWTEZY8bl+FbIvD/+Po+tajhSHol9EFYggeCV0Ts7hRWV7bEAIEEIIwdfv6X3aVLMz7gbp3hNh
HX1aE39CbClVMFEHau+JqswhfSroMkXIAq1ZqnrJcc81Fwypm0DPMAmFCbD4We5CizJWpveNa9YU
IU6fozY/Ehx6phBXsuUIeM7jqvzVdXWuB76XQu6VUBvf6ZpToPl1xVgMO5kIMEviBHH7OElpYuIU
dEJZICMTp+dsLuGKFQfjGVznzSMqsA44o3MsCD98lG/CzDkT43qbwBpnEjthBh7kg7Yy2DR9+OvZ
uikWGvx0FR4hMFxuVlkc0OE07CFd2zgTnlRDhhNn83PJqqQgFomrgLO9+W5Vfgs1YVlJIMhMZSde
Zeg9eXH7gP7d5Oqiyu5ETYP1YMTMhg1qmdyf2W2KuBdmk0RD+RoxHNCt4/E8LJMB+mGx01Yc0err
HFyDgwFVthbRzUKdYo4lEqmnD7hij7qcF0j09QkpNyjbbZa0W5BWnCgB5/HIDqJec6QsfuKJzgwV
Z7IgER+bsMvZq7fMWM3sjgQYyJfK+8KKgsyKuZlQn1nVG3TmVjmV8ZhxDnlgUHFILmcgNeB2khSv
E8+EqfDkd6WT156Jsnr2eepGFYUFWU9ZSDV9sbT0hnSKWHBoaqh50eqF0AM1nIcGnmha9TVyWxvc
BYSeWuptUflX50r6Tqpc/Emapnkd51ghZ26E0R/dLNgdZJJHMG5nK+5tj7ev4KyPJBxlunjL1Vbm
ryYr7vE+8tKGC5NF81SdmFyuDNNqRmbvYRWxX0BsCWMFvDYqsF+qFFPOYeDNIm/6ZYmkV3TgIh+c
ma+l059NS0rYE3onK7UrYEcjD8L4D6VQ24pVUOjNyRMi0pGyHca/iDbhGTwkIquxsGfTNHN8pxpj
Sz2+W2f4RhvFv6gK/BzlyN1+UMziaiTDxkmEk04jgQlEDIWhEstO0h6aaNKH2KESlkpvLVwyTEct
PaDbIvhDnFyFwj3yImHbwU83wKXW/XWEbz0enmUTzxk2rBXbe7WblupQsv4qbXkdSwxCo69STufP
uGKPCom8xTrU/zoM6Oliur1azQdZkVKwDkmLIw4t5Z4qHxz4/tFCcxkNPUHt92fRjp2Kyfmah3iP
c/BQ12GwQdTy2VZNUtiQ0WxCL7dC8F05qO8yZo+dkZgEV1890jXYLnHy41c1St2VRaRRH7yhW/nm
i+ZsE1Me0Sr4UdeQ00Pz8Y4E5zYb66HPon796B04Y3wW7xhf2gdEFdjNBBl+5saICW7r04w14oFH
yj9bxpFm3YVZ2M5Hf4ltjuc4b8vpyJNSpODJNqutt0BkxD1JCZ9L5/9zSV8glsvZViXc91kE08hR
WPcfp+NHuXZOgTvreS2rW+8v73DAZJPrqjyoHI0l3LqZO9VbTsSeWn7Ua3eEP3TMiBO5t7JN9p0D
bKEhdZ0CucFMNicoUTJhCZHHzAszMB93Ij/wWUPx4ZFctIiSGWn0WLEetz+Jf1kzP1U93eJovDLP
sbkT2D/ElOsUeix/N4b6S+HniebWwsepCr8xv7iGL51O6iIRmA3nMrn4XpyLwHmMSm/KRd89IKpU
Z2IINv6Ivh3DPum9AWjCA4nJEgUy4bz3DPuLnIHvoHRHUmvV79YSNiIwCVAVO8ifbVf9Ww11mXt2
AGgwF8hXeK3q9rFW5O5AfsWcc6ZD9D1xGWQ4d/pCORFNJ7dzTt2MvPMAcdmatXTLJfKCYvwcbDBT
auKqK2rYYM/zuCYYt/i5cf1DWAKQaeafRMfvSJ73N2xk7Bjhz5ISh8ONj8bGCXbvbInjy9BiyQVT
pHNKzZiWrV3TZtEIBiHNM6+CB8O8B8LkmMqAkVR4eHyB4xQKGbHAYtgjMvyytgvrfcVjvY1HnD5B
i7Wv1K8VUmudSYJOLcUevewvidMfHRXsqHZOjSL7kLG8aWOMvlW4BYyG4qY2xtXQ5wS1Ybt4jT4W
U74ny7hFcAFeyWq/IFo/RWq6AQi1omEEy6XSyVMc8Sq3HStzpTBvuPOu7gnJeOIcS4wCWe8DRkJU
2Far8GSjMAf7suRuxX/63ovgN+T7TrUqBTPv7rXsts00zxmuGH6OhfMbRFOVOtP4XBI6pBb1k8yJ
jsCQUzP4ALt74FqjX4j5hFegQPJToaJvVskHomWeaPsj/OHoxDoDRHsZSftowg7CObOVZH2vk7KY
fVrYbl2h216eusnJfYFTDRDfZ0hYldG5huByypM2cLdYqB9QNLUtLd0OPS9UwjJJysJpCBJg1mIG
HVKjwHCIKMoAcLT69UEsv8kdPcN2hNnIs899bN/vvlZ0zYVPOpy2oxtnokZE4vo2jcsZ8uoLLGdw
/CV47Ia2INT+waYCXHNBpE3J15eOL29LTJ5CCR1KOIZHBBc627nvHhc8RdlUO7veHTY6KMvMROE1
qumDU7XnER29iIWpdr0OPuOOfoc6fEcudJSFAR6WIdRFEkQ7dJ4BaBuHoVi02+503e5VWyKFW6kN
kdHf4rV4pcdDO+OECtxdt9J0UOYlFt2Oz8ERLMS5BoxTqfZSJ10OaGU7ovMRiTLRYagGlnqes6sY
mp3RxXjzpqArYPWcIYWdr8nCjtrr9pyFJ3/ooaNky5LWkfoM2Zy1iTl0ZYz+FAsJLRvTVQ6brnN2
jp78tKv6x65Tr9I3t/tQg8djOKBfQRZYk1En0LZbqVcAEgNwtPAl1GUhyYU4867FwGx7UeCyLtPa
GfaRD/beLntUWx3xlZ8rRWFO5XmdOIVd2VVOuALiKn6o5LR1iMzKuOS4HBKRYgkAIdeFrw6kXxnU
B/iOMPMZZS7QNW+Qprjl2Ppx4DZlJggPchz816Z09m3ntRmf+x8KDwsO75QQniWj3aIXPaUNtp0V
/F5j/snG/YyW8uQH7avjmsdwtWgZsgt+laz3fBmf/HDajPcolKB9d5ohLxenWHyLGR3F3anvYaOG
w2vXapMpWRYmMsUSBTkDiANqlN38QWPYkfWuaaOLYfPXmszPcbJgI27vGR2H0LoHpdF+usR/Lra4
FOEvQToqlk6LueiI0qxrKQq+3AKZXjg2y0+HBH/W6CczQcUy8OAtNgi4XOvklzmDk86wGRxqsoi8
rzDFzLCFLGtzksJtUqKSg68B8bd+sB8s2UjabJY1fFtkk/UM37/0Lm00fJQh29e6PlQ4ZNoBUGFI
LxCdFnH3fwWZ/XKlfyCWZQxumtpZ/7x2zLHpnzxMFKoh+Vz715Jgf5jh9w7W+aB197f0wItaUZ8T
QBY1HMKy/O4xMmq3Gjc+U3ukDj8u5AnFh29gZjBWx3lU6R2uj9TI5TZ6U5g5VfUlBzf1+/lYolk1
HAOUJvrTM2oiHiJHwLpaqsPgdUXTIH5ptgClWCnjbFaSZgpgciaZAfsxT2OO5Pg94K9vzppCKdSl
tkn8aKMyk844byhbbwjHfkUUBnKbVrkrrfPP453FGtY9Ji47xa4guR7Kl7DBBtguYoPcyjxaAbEH
JjrHy/q1ROEtaQCSAKDYtHgGMrlgu7Az8EXEAACM6IID9cy+weIcTt2WdBqqTYY1BYn5LgU00UXy
cjc89vOQYzR8XBcOMcmSGtAbaLs4Vyv5kqX3XfbI5Uz0prQ698p+W0cCWdsKSoDJDbYN8w9j7BWx
TcCjjBtEpF1FFCmAOvREQVkUohxzzc1PhZSbXocXLjG/TvOwt4TlHPTjaMfXnrT7tZoUXlBk1EcT
0mO0tjs7Dd+qDwBjD/5OTYiz4W5ZWDJe3An81FCffP1oRg0UcCV7OL6QQRA+OG39OS9RMSTjBtry
awg2qFW5ZvLY6rjw7z9oFGzgkjyObbDrhzj3qPOE4J2DI+3OM+XZ2rlCs7NCnEXwSKibVwGSX5bY
2WMcRs34nOgsGMGweK3bbEafb/T6qn2Df2bHuJR+Mbfir27i5wii6rwL2rsciC8bErM+w1rQZSDc
9hyMCxJe8bBKUuVDh/ktWtGj4YUqsxzoIWEL0gixowjeFHWHJiwk+vvpwJrfWMaXNbE/wUofAo0z
RjTew8wSFNrJ34lycGTNAeQ23kG8Xn6Mp314c0EoLoO5DdPZ4D1eZPkCuuiDT+O0wZBZpQKaJTjh
kSExj1smSVFhV0ywDiz47J31yfFGvDF97jgEcumJ/blztRN2QInQgBhMwDhx+IIXv2irN1m6W0Hi
XR3gaYqxTdXzFohkNtCkEKvwUgYfc11jkW35N5prdpMk+ejHeelEMygJFqZCu11ezoHO/W6uLuNK
EQVpgc9OnRftwgYLmxcYPLQes1dTkREwksYc1tH+PJS13kAOsxyHRfvbOBrHzdB3/AGapjL1KvNj
ykjmyI8uM28AQChct/sCO1Vty1Z7uVCE527Ip7NLlCgcF+gT6/13VZVd5rVl4Qbtn3D6Awa9HQ7n
gs7fVs4Ilou2plt/FfcyCjSjbLealnuV5JC8QgbOgLzC7aBxfntUYtSAtZmTw9I3eTckBw9IHjDz
c6Xhxu7LKRst2RlJ9xJ9TU2DAagTIyZpNW5DgdATT4ORNKk12JK9fhuavgjpggfWvXWgmRjed4ZM
sgl56gisyieM2qieubn/r5/mrBEQNwZIJ2u6vHHksYMagXrzCJO52IP4Sznywstp+JqZszV3Rz5a
jlaYzlqCsnNRP7uIm03RNntq7fTu8/VM76QydhM2vRMK1Z0aUvg9DzIqwS0MWYyFy/kxM6oo5gDh
BN4ZH9apbslOBnGGRQqns9g5nB6o8d4qEv1ESX/u+FAA+9g6HQVGjMxudgGU0/zUPdVZlKDUQtmx
aEiy4Ybs4NLEl+blEY022G4RedUeBlKfLIgYEjQPogS2oTZQoIC3EOwP0TR72oIE1NM5cHF6lvjT
Oex1KElWA/OhY5PPMAqEdtsIgEhAgBIoBbgT3Trx0s/PPRYL3vGMAiwcxa0BOgRuCAWo9r2JTDZ1
v2NNn8sh2k09vXpWv3hMbeAD/y212fgGggpTFyurgpTL9tOy+okZA2Tplxkccm39SOd+awex87VA
gKLA+uk1mOzwJI/lRyLPnVtvJ1wvo51+ol6fQ6CgUGljMKVt1inU8XQR2dLZPSNwMV1jbBUJPYAs
2U/NtDXxC37uvG+WR+ODVqqA+UxfE10KfX+aSXJQdLpAJHXsy+DVIcOTB3/+CuZQz/6Rh96pwZ4y
m2EbIvzLrzAzAvMGnKmb5YjM81Nb9jn3Z//g6fLqlnVh4zh3JVDmtnwOlAtpAz/IBBenY65VsBwb
oBOTRp2uUBRyWmDeznpka/wtyii960MSp945CZrXrfs8Vt6ReX/uKvZkjY4TBmwJNLBZoDgYqAV8
InEWUvOJt+E3gbKlq8DzkvYqlv0U3UBnPlWIL2PDeOZIZpbdclt8dVz5IQGCEq9VutxJRka2NciC
JQEcN0t/35fOVtHx5iv/BSm6aXBHTOOZfne6/pGChUD8ow6wQLdv7x/R1H6LWD7jhMqtmDY9lFML
7kyEgmYCmPhYu18JnU4TE0ePV0/osYfwCZxJNIv3qBdvBB2P2cTrs2A1zgfnKalDvHvzoUe/mJxw
lUFku7kTLFVoxxRGFzRolsfarnm4RhfQqVhC+q0HzqRp+mPP2D6UTR6PE1A7EEoVPs2uPuHrueER
Ogm7/IlIQM6PbdZx7GuHQAjqqT9LFHCoRRVz1H8mRAIHnJ8MPpkG7a26HFCVQNdnFuICq4hc0oi9
DXdcLxyfvZKB75uKZhh3NWEqCyaynTEepxJgB35pNsNnPI3Ogz/YGwoYCh54DzT5RLt54aObU0zL
q2dh2DG0KjrAYGsM7BeAL4JqUhefbIL138zguKUH081Yvcq133vEbCr/EX0SX0iRyKh8mF0/R5zj
obEorG4Ybv41d5gq5IIQpaVHO3yXR2zeRLI6+j4UsPFh4h72mIFd8B4ewaXsqN+9NNw/LBSF5DVu
l2TaQGOSsVVenWhNfRDDKnwZ2HxV1JEZAMQYvUIuWhi3g+f863A0AB9B00f9a4PgZvl8coc3Y3C1
Yv/op/rmjgKGOBAFfL047rpbTXsxi/xIFn8PqiAdIDxho8hQ9gaxPgBJgfSOElMwByJsRuDPjfgx
iB4FPg4vBMiEyR9/MO8d8HBJJIY2R1oHb75ntoroQ6OcB5ese/Rvvkbapn6zYmO+Bk5XWAVwdKAP
VNld1c2pqPcTu4U4LUucKZCKqPVvFW1m1nWjoK+VXbSt4FJ3xbG3r7gxDrgt/thcFkQ6aey+1HGy
q017UospejVugAy/rNO4bYXFpF/pQoXrqxPO2wppMtzX+2hqNkgpQPQergsQ2zHGEM88z054tiXs
tSZ+CICDIKkrbdVXNCw5sMUMCUPnpQ/34cjQLWIKGzRfAgxKMCLYpUnSQCepWIOcaIKkGSfv8ECE
0ttUiDBzBc+9/zc3ixY/N3nRjvtbOc5WtJiUI4l3E2bcI4L0NlUJDH2Yb2asTxrtW6jawFLtYAP3
gwIHX65qeHKtUYA1nVMfJG+6T85T1b8Davln+/IUoNsUOPWeO3dBIscDAFK+WMND04BwVG5RJTdn
Dt79mh+FmLf3JceV9ZYSlS2tymAA2oD0yHvPAVz8C1lwFid420f/z0zsqIB9Os4LYoKgK5DzLWiX
QwCJBILLHjsS1qnH+WWm5qQj+aB4UFS6OfEeIune/3fnRNA6cJsD78163Q5NJVvS+zCZTWDtEYPa
DAUcPnsBmU/TdgWHR2UNy4NXt4eRfTHbXHDJge+rIczpMD2GDzBKbe7B8Pix3/ygfgR6+YE8cwWB
EBA1y3AedUEhgAMMtt3QcszY/LK0uJxC3+A8gxRj5t8WRHa/yCNBpe6IyWBkBvZnSA4KdAZmKNqC
ZAopsfh+FzkhLekzBiXagpepuf8aNAal7S42CRDoYrqGLrpFK406Lry70TOpUEwNxhjChbBIABW4
KLEZoNaQKidVBNy0P1fACEOQfN4pMd/DiEgXcFcB/upTXdz7d33WfxHUDBQzGuBXjx/8dcZhlgBQ
8MGB8fnajv577yCSU0DVgIpl9Kotp57HGY2OrUOwi94mgnXD/ScWehlFUCBO4w/RvhdkoWxqFCbL
ZsUVr09z8B1waPMbW/C1SRfGUr/6m+RSOJ4GH/qHPS6NB/VT82qzMHqKbJM5o87bcQAIVp0FBvI4
OaM8M6vQUJu7IkxRR3SaMOF2ECmmBKedbsYDw4oVU5i7+J65FcKjmrQe8E6F5LiM71q1uaNEnQoy
PYPaC3Ax2IsR/nekcCOvU3/BKPzRNW1hSlwIMQaBNA4wxUbD9CVCdQscJLtIeJBivNce+446yNTC
asBUFPXZhIiPJBQpQK3Md6sWCai8mL3pwermpUWhwqTuiHWzCRxIXry6PCxj9Tbgt4YD+bq08lTi
A50h0XMnfhe1CGSYylTROFfjY8m+Zf0hQzcL7iReGIP3D6BwwrEyodQbf/xlG7bV/UNd3mztfVZA
31OkafyGg5vg/2LAz0RkV5UYprT86tzlLSbkNoTDR+3Fn+H0CuzBLcjCtoy7mzas3gC8fVbx1XbN
n16Wl67djsu6adRz4tcfQWk3BMuQrJ8Qfffhzt0p8SDr670vXSf/4PxMpXdE8kimBPtFLdKui+rv
kCqydTV0hlEJUUpSJgBvTINLrf1lfXMqGQaxzlkubKzqx9gu7FPdH0m+tnGxeHTclBF/nEI2bWM0
cj9o6bR5DQY/7zqMh2olbiH5GB9DGSPES+omDzh0GrrBQOjWlZ8NNlEZQ+r3rrMV1r9AS6zPWO0X
l4jc9ZshbahesUUM5XFxwyFNOj1k1vMHCKLRv1lW8ddso691QfgqSLdPSvC9td4d0Cb9Yzv0zYbR
5WsOPQ4JGHhAx8Je2VkapPVSvkwD4sw6Z8KwQIbzaqNpOwQAQEeuW6ie7LGanGkfIhw/A8DQbxyK
Sxuy4HtVLb/NHlhvhA2JrOxAT8CagIcA6XAUnwgIAnWgNryaJX6MTU0BorY+5q+hgPLTgw/MqyE+
7Mg2rtZThHIYHK+IfZh6szVj9NXgosOYiVI5WqL9KoBmDrJJIIPdNwTL+dRgcq8D1ANIuWtBN6Wk
9G6kSR5MCOg6jHYNIrAyRJVWaEkFqR5PT3E37aSL34LJQtZkE8UqR/nffo7KrxgwCQUawkd2cxwQ
p4saHqPJPyVqutNWzrOo6+M60BzsNwZHqr85nn1LYNkUBKDOnNKgu+B/jRQ0fKYl8+sUaki1h7j3
G64AN1NrZYu1xWY7eybIqrgF12dVFjIX8V3xHl/PP5/00RaS8n0XiYeZy62hywNQsq5Q0KDnfggL
NjQewFYbuQmJOFEMtndS83le4Gho7FuNyJid1fUCLE1DJBdP+xZuOPCwMsyQkPGNOszo1rY9UC+m
ENFoIEbVvMlXnER13OxRLnuMXWhKxmr8h0IiWPawQaNKUDx7uvmtV3vmAo9+qB8n4j65cf8vWJf7
3QNUDNWYE2JD5E/kOxaBe9W+c/tcquCTxREmjdA5BAjBhMZ3wNBs2l+vjjyoBGeajj3Ggb4Dp9s1
eHJZ/MWClmNzXfekWiAfENrukbZzlVF15r38t8KKD3xz+sbn+uO10s1WQbf4lzeo5D7v0FZ/n0XQ
Mgz0SWXVMNaAQhCdu1CEVExgOmYVsxQuAJPN1Yz8Qj5/enpF5HR9tuv61QQrAZA0bQYY2qAgZZe+
b86kxgmH1aVOTVuLzTStDeSU5WZkg4YEIcFi5WHZJnxccoQ0DFmAVyvluv/SjDyteLk7vNj4Ftca
6na8jBXiYfeTDyh4VmUNJhDSty5gU2oj9xewgS2WsYOUkvWviRzvhfKgjhjvEeSqRaERxpQ2KBj1
lgQNL4n5rTuIbIaZQoGt66tHB5GbFvIK1L/uxtb+YvWfd2okDjrVzEMTRzvw3NiJmr0DbWJWyTkf
7whnIBxA81CFtINzAO31JYK4kPiblM8QrswWM2cAIwA0PmdEHbop+g4hEzEu5u07oz8T7xTKys/X
zsw4FAjUw1iZKcdZ6zfOBtzOpjIuLmYRYkEu9ZYt8rm34gtDGRAR6W0Fqj8QO4Kp0pQXf8Da5g9o
/IICOpOgeiVyYjYRYy/rEl11F/10iHVVY58L0d2Mkp+DhvKxd0BCouAorzkWG0KeJARleYJHLZ/H
EN0bFXPSwPbHoWWXIJlOypIjV97ODyYKYPkDdc/uRizREwqqX0x8j6JHx3K3TD/NVF2XSe87Ts+c
81PYDqB8+LwLKu+maoAghIgtYo2v2gs+x7Z8W2fzCqPyW+XaMaOufwRPunG1A4Q5+Ucgs91X82jz
hQDkrbk37dbYAC9at37l/oLQSnm4bpMu3KtI4JVBKdPSl0OOpGioFMfyRjvEosM6lLFg2o9ygYqd
qA+sXj4c0XQEwDV8yQbUk8txToITg8GlfeT8PhPeHaDwjkMTrvBw8FBduyaGyhz8I4Jb3byhuHGQ
qAqKhV8a7F8phXsgI7oesaUHCGzv5vcKwunUX9QHKeMqRyvXY2kBy1GqSxzghm5KNbTZ0vtDoRDR
iec0AGmknwYSH7RFc/y9qKVoDB7AnuEQIysEZ7r7KJfyNovpwHr1Y0Bv2aYO8hEaXsBTSH1nQ8c2
lYTi2UX9CKJLjjBIXb1Y/q0uoPmFwmlsHMxPHmmqvezn84j/bkawHqO/ZzJadtGId3Ng0OvUsARp
1pUQR3NASByoutPp4yISmdfheJ0jffBLu1/xxkOKs0WX2l33b46tH7WF9fohhzwOlb8gxUMnfuQ9
+ef5Y5Ujdhi3N3cwgTIwcMBBoVOKcEf3Bufs0mgcTl3YZIBdawTZ08cKeQDpsJY7nuCZHEH4MOh9
oJgqltqaohqTj9EJ36gnQCewM8UNS2v3IWnrA2oFsUk5AmRuD0EuUPZHlKUd5xEaBLNgPZWYz4Xu
HwAXAscZAAFZkPBzUH8OUF+sWLOdsvyGw6nOLMGJBXAbMkyyxwAOHtZO9ZOOkXeD6K53ryMWUp2o
mPCjt3eJ7jIhUpmjp+++E/JocZDyb/gG9lIfCOaod2NSwSlJenUqXYO9W0KXY2jE4Zti9Db5E90p
Ju/p3A+EBN7G66KXhMfuHj6hJV91hMBT0mOXqz28j93g5roNOLTf2OgVxBA3F7KLDCLbZsM9IL9i
hc6uHxa49yEEGSwqBGZkZ8xjVOL4ZC8EbKfk0ae0wPhjv3qFfQE1sAKR/aJ5hW7q0VViX0EmNnnY
g3xIAqoFyrv4QVPneY3JzdDgNYG2MAS9P84cjPRMMGgQetbr+mw0PS4twnojfpem39vb/YbnxMHx
LZUHqrVyP7Wc9xPUiv5A34d5+aAJcQE1jsumbWosDwi43tXoYoLGpMR81i4gOjzfFPFM5kwl8mR8
8hyVFPUIqv8Ag3AxAHvh7phZYYz71FSY+2QUvqz9+ATXyD7oxr1DwQyO6+6+SPK+fnYq52K68qWq
ojNLHOzq+giz1YmoawJxWUYUZPuyPyIUCqI24eAYbutsDOqNOwIxVvYcdR2qbVv7BRdUwtULiiR2
oGUPMAQ9dj3er0QeTeScOFEvLsW0NAHYcBsMrSTqGXAqdlvD5V1DmpSpoAN3pqgFoaBzfENYyYMM
T2V5hDpxyGHtf9ECg3rDjhUIvjHsTzFEldhmS0z9fvUQolrJ9cO3rvJ+IL/Yab86mn64gPsF2tmb
zMT6uweqmjvEudpEQMTK3yDGyESHUq+mEJV9qTz+3g8aIC/ZWYT0A1fgB0R8nuA/+Q75GG2YWz5P
fXSCMKDAlw1OBrMhh7xEGUArgGlZEm4IHfN+hQzMCnp0xg9tIPsrjTiig6pCS4qfufUcpZq4Hqa6
9hW56W++Ex0E9C3w/LwFC8lRMXOdMTIARo3xtoCLb9spxpFacyAKATiz0Y+2rcYeBpti5XdY9vgb
uysMgv5gmuQZIclblVTF6IWPnSsg3g0/+QrJHXTpe46FmzrhLnHscwBJ3Ry2uSch2YUcZvTWtUBV
FywFFBLd4Dgv5Q7ulauzlgAcunfWhrsgCDHu/PQD+KuQSejE1/rN6OALsAdNW6u/cSs/tS6O7wQC
1ih8HGlc9JTeEAP4b4T4Gpyi84uZsJgQx9x68aMiQIXaCmziCHK40BpRy7OFYqhs/v5j70yW5EbO
bP0qZVpfVGNwTG0tLTKAmHKemCQ3sGQyC/PkcIcDePr7RbXUUun2orVss2talGjJIIMRAPwfzvmO
W/fV1Vp+t5umeaGXeh1pQzgKWX+LaleE1kPTRHdVPSNztJ/x6z0xO03GizvKITpuX9G+X42QWL4q
9t6AOFkqOBmKBZ6ErJZhR1dcVrHlHuZmpEL1oHpvFCrbZL6rMTgIa6OSsrav4SX4aoiLxwtbNl8o
YRx/LbAE0Ams7GDWSr7lC4oqu6Ukn3/zOCV3wcJOfRzbYzFkt8vUPPdxfy1je2MlpWhMyRVifq+r
RNWaSU0L1TV0w6NPlFfkEXwVxzb7bLs9W4vAOqfk2dQlO7TBtdJ87q6X0GKhs6qv5Ca/hdLzDqQO
H6yGsyHAqoq57DRSng69TsbA25XEI1whPCxw0Ok6ncX2xWR2yBJ9KY5tvbrcDK57Tcv24ts9O12M
mtiEyl28IRjv5+84rB8M2G9r5uVd6eljhd3xMFfZSxmE52yg3o2L20ED5xJ6PvIwe50apvnhep7Y
JI+em15m526RM+dCTmgscy1QQdF+Jv0g2CrwD4uLJCpXdrExgyZ/ZIPfd+tdVUWp5cvrTtKy+vWV
kFaKfcRlClKeLDi16IPw3dQxcSiWB93MXuXDOqyscikm42U9IqY+BDEHRdz2T9paLHS91XVXrKgG
+RyHwo657E1z5YxGo2EtXimqdo7y0tlZvznUZAgEue29GIPJPFrrCYUcvjbW5GQAYOjwDSK9liXs
ULVPzuoZblv3kZzLo1UEH6tTnmbJGggM+Y5FrKFW4N9WmKA5RJHEXae5/WmZh8U5kNiIDoBNa6K5
KUkVT4a6Pg9LeMfCLJ1klWB2PWS583UZuxQ6QZ2KiuPPHiist3GdrmK0EklWLD3LfTPsijpr0niI
aQcDixqhys4+W06NZjRRTrQvM3Z5IoC2Wzy3BBJxbE3Uil7ExNhdxI9g4QBBEJuQvMUVtXHZuEJi
Yi37J2jFyIEBxTMZ9iKTKo9bReOZWdRVIMdgt9bibiDD7WBl0RNmR46iBrGDrRH9VMP2Mx8xPpWZ
fJFWHe3QozKWywu6kLl8zHz/Dun3oSpKTjfUR8xzpoOoOWy1ol0ooS51aqYfb9fX3o0/BxQxO906
t33RHr3c5+30Kbjmq8LnsRFKAt78x4Ah4a6vaddDoVn0Fy84kz7EHD6rQTy7bfgaU9NeuZQKnpDH
YBb34WUzSEfzZKrmW2w5L2vo/Yhrf8Vmk11vGJjowMdv2uAHCIblIVxIV6vckUnbbB4mnL+MpYsV
69jSUm7xZCdVuUqGsGCCmVVfg4W3dREUYehLlr7/cGP+Ltt58/z2a66Yjm9ZX6R5hnA9EnvbBPpK
uNkP6vLtyg2z6dCTo35Fyhk/k9+QDgAXKr45IttFU3RkPyYOcRYwm9gckzBUoxIdzVtpea9mXM9N
1jLkdZ9C0fNl25THknZnnfi2lyC4nwRj0BE9TpxtjN6ZAuvlUyL67bYK9Y1jcwjYb6CaeGph82dc
azu7uiEpJIs6LEHT+mWNw2uDO6JCN5oV821UejfCxEdnoVNww4dMWAzdgxE5WZFSA11XyMxKJqAl
DSIVpnO0uvwUm/E+hyrCLCxLu3XTHwxJqhusRP11PMU/S7seMHDW6OSXOyRXByKaeCdMVHdZXWDw
Rf3XWtnXWSCKw32w7VQp3wY9fR/L9RZyMtlGkizj0B2YiNnlTzfvp33tUUKx3TS2fU2+t0rtoI92
Aha22yJDRihON9RtHCcjRa6qnhYR8iGbMm2h7MG1KpOhkywHRDFflbO0dlMOP3vMlv2GiBkTCLtl
C5k9D3dMOJnF7lJp2qt1/LBLT11mL3ReGNCJtWU45HU3eTT9yF1EQnHU86eFhI6XBZ/+jBp8DOwb
urCj7SBOsMY5Hdr2e64DRblMJVBXC0s3yz6ILCjBQNZkb60l98JIx1Uu8fiwTsOd46rvVe/TwWLG
xPNn2XsmDOWOADFcJXMz45Yf7uZAvNtjgT57HvR3ncXdl7JHIVMHI/rpCb/23ienKhXMnemeLee2
DArEkbFQ7+TCIc3xZsxGIuyQIS3TT3h337gGu91s59gcqvqhWLviICM0l6QGSd/69DEPHBxHjixQ
1IeUDCAqPx4+PEpyVt0TG46Sm4oD6ktUqFOkveyYD/OH23XkRCieNbnpnFdHlssuwD2QlDxDZTxZ
J7+AzxZ3NbN7K6irG2VG89hSj141OZHnLcdi0gfmh8HqnjRhxbAe78AoxE1YMj1jT3GM5+ydZxeu
eFAYiJhliawy3pDSNwC5rZmLVk5siMnqfN6ijETZonst545IEfSWxJF5lE5ZdwPD1z0H/tjsKMun
p3X0qpcGx0BSQEJlRZtv9C4r6ViDo/fhSAo816nEnCJe2CczD1k4YUzjW4kS8hG5zbDPvH5J7GBu
r2tNNTRMXC5LXhkeTH5enZHoId+GrjlfEcTDl9WQbzBt5S1YyvAlyPz802Fp9wSIlYt8mZZ4LzfP
PWadLhLPSKa0HXaEscdc5ZeuJoPH9vedQkGle3AIUaGH49B48yMBsDQxXFUp8+9PDt4p5XPEoTIV
P/wpMqeeUfxDrvx1n2WqP2ZrzxXjtN5+k+JdKASUsmDWhyXngxC3FYEZUgFt2Ke7QTvtrABx16AL
9dhu9bpDAoG4moQZsiAXk//WhI31U0/zgrBeyOg68CuZUPTKbz0jvWPbizmJcrIj2VVq7wsjYEW9
UaI8cVQ2XmMDdx4K3Ux3Kqyjd7F6IZ/0NiKYsKzqBSZI+7YUor0pMU9TcbQWwhsrn9KiRbJ9NXnF
5RHEOX6Am7Yc+9Vl6GpYDXKsd5Q/IYmXHuuPtudLWSfHIulShiyqhvV2K8R46FA4UqVJRF1rUJz9
zs1u9Ya+vPEu0pMxv8i7VX10iIZKG782B9QZaGyKOXJTzwv8z35BVVD2CIFn2zfAEueBLBRdJl0u
g+twYiqw1fX6zXCPoBChYBExHv11WaFGyMqgMe9ymoTRcb5JpJfcxDGmUs+eTq2UiBbKAINsRO1p
2270MFUM5bMico9eg85g6ZzLZ1esT/zKuranbUDRKae7Fu0esGhUYMIT2Z1hDnA07RAcasnH2TRB
96Ed5f+I5tbsa1IoD2rL55eOac59EHFO85Flz5zk3S2bEJ7mUuJynSaaIfYhqYbafTdeFtrVQizv
6FoXn1xc3ESdHV+PRR4f+M0leIC82c9lHJ3yMrZToJJ0XKgPk3ic1U1dacz726zOmWnrWzWOy2+Z
YrjTWljZkb4096HCDJFN3XQdtCQ2DUEZEQXjLPd8adbZs4SF1GMI77wcAU+MQyH1ytqhgmmxPTP3
vV7XSuHv25xnKAn+uRrL7VVVDsUuk5KkGKvtHn0yS3VK2ZPb22TTzBGPgc4z13C9GbrP4CWyzXYI
THF7xHd0tzwG31DboZ+EzzJc95Wx9nYHbUP27H/9Wdi7WuJyt5vB5vD0oy8e39SzXgqfBbjDpyYy
dmi43Xe4zPUtyfLZocZStcfmVBAAPmRnx4vYkhXVtLez1UkrN6NdwQx+mw+xfhCYsdMpNM7R8RpS
PsuxPIGkarCOLeWeSn896DrvvnRZxF4AZei+k4V3EuNU3Zsq49q+6Dkb3CKweTzueC+jb5iWPtWb
Gx66DoXvVLhlOpnl53hZ7plaDTdTnodXmBGDhDj0+DpuuF/bDFiwM3F0EBpa3Rp2nNUV4yHaUk+J
Gzn64oAGeTxaPiPFRq06qU2AQqH07Ts6kw2xsE/IaxW2mBmaci+Qq+CJr/p79OWPUSnks3aq5cRS
nD0EcvssAe+FdhaXcUK9JJvd7IxI+hvREH6tbPIUNaJovV+2EJNgWLfs/I2OEcjYDc74lIXt+OC3
eYcFUlfNbRehyOQqbRKnyKr3MevGp4rUygOmTGNXCWtF00JY4FEzfDRMHa5MtspTP3jxaRWjnwI1
mteaUVdPHLfIWk70rLSzB2mVw205L57mOprbwwxdPdvpzCIxSY02QhKO8PXLEjT+k8UhUqWWkb7m
bdp08ppRBTZ9e3aZ+RGsjs9KBPLrFGV1nHRZiNu4yme7YRM0uXd5l2Gj923oA0kzjzySrWhBsl/x
bA/ot+pSIXGSPuAUHrlPWx930THsKyu+igY9PgNtqb/hLHbMqZJhxn2r1RhzWYZNeIMIoba+zKjC
xJ1nAb94JIOwxUi4EWh/X3LWtg0SAb6ic74qSRkqtkojKZPGl6g0qGvSbmAl9aFJHcsRucSSw6yo
lhnygfGXiyXJhK+9r1s/Lda2ys+l1zAICaMLMXIaPBPsc7wEPGhwXr3WTpG/Z0MrdeqbOn6CfYXo
bB18VGJKXcyIyGC3eNd6xETSPNFMBlcVF/cIC3h4DmdJVdl20VrtSl2jz6O3WTDh2+O2XkmVd5KF
76qM9Tm3uQkQBUyiuAt1zTy6Jqmpf863S4oVbOQ6uo1yp2bGmkfuN9zSXdKrLko3u+aztREcDOnc
ynFgLjSX+pSLqdx2uEPARRkXO2GK+ho8R7T0fJc07Y23l1XJa+FDaveaZ8ow7LZsyH/mbcj/9SJO
hSTSPE4P9TheXkQYJoNSd+nkDfFYuk9ME/PcsqppjJ6hd5gXj5b1ZVk6ruMqUETk9sO6eVdzIQa2
+23BDr3iPzwF/AXJ1JSDN9obxClkUrWTA/YLJWCVCnBKdLOLvgiycsFMyYpwrZ361tj5ycrivjmH
lAqoiZYAM8McYcC9L7hKLlQQTzSHXBkfdpnnmg87XLYy/T+wfHm6DTaerSBLogYzQv1jDJ8FVViB
M30ieztXUSLw71lgAzJ56cr9rb0qGkBIIC4qhgwhsnTmTpgf4649zVuN6NbflSzCfCIl24yVHR7Z
32l5//ax/Hv+2T/0YLD6bvrLf/DrDz4PWeaF+qdf/uV++Oyelfz8VLfvw39cXvpfv/Uvf/wlr/zr
n5y8q/c//CLlNFPro/6U69PnpBv1+9/Je7j8zv/pD3/5/P1PeVmHzz//6f0nB2lSTkqWH+pPf/3R
6eef/+SFoDb+AQp4+Rv++uO795ZX3pbd+/TL4VO+l9N/88LP90n9+U9EAf5KmlEYEprpOARGXGDu
5vP3H/nOr2DXbRdGKr/Di1wCBjoSoQpe5ohfXWyeDGbtgIQsT/Czqde//8x1f41dCiibGF5YsQE4
6L99DH/4Kv7+1fzSwT7oy05Nf/4T0JY/ktIElhovxI3FUQR8No7+KedgXrpYrp0g7i0sGA1yp6li
31hrGD1GFl64NFKXuJ2h3cI6UaUVibQLI+sQTRdPAnJvC6xMbraEewfYipzBxdwYS6O9rDQuwtSa
FbaqsOs6ilE2VwL8xTwtN4p7Argh61mFz6yczdENSdthvIkYrc1Fq9DrbZb+Ug0aXVUwMEJ49BdL
/xYEo8JmPfX+sJxME2XThV3Urdf4zRZ7Nw4USXdCeHmfrggB6vtRDsP9jM74jjHFZJ49lIpI8eZQ
OQfGqnnIQ2C1ac9Mbjw2eMxGoC51OIMB5QCTobGBQ5NgbCUXscomr3nsg2ha4ATBVsDO4BRs9bCi
Iy+yLYuh21ARwby1hSElxvX4auxj0865uqwkXTrqjek3WXpt7azgBOLS+3CoWBgzWBuDr7prhy/R
Qnh16tHmZ8egrRAGu0FuvrWIBvPzMtlteZdZZDYmtrC4wR3XA66p4qZ1Tsso2+k1jgohdm6VbRzm
HALWsbOmYE5GO3Je3BaV4L6QQxMkbek7b9viFTULpXjjd2QtoeDZytbhGIVOFe7XCt4vYQTaC4bb
oSnj6UHYM3GHfLe4GCvHxKB+XB2rYwXI2E/WtUDpFg3EAz06nVA6HX1yfhH9hAWlnc++Ab0gtJgk
qP05vgkLjjZyP6KFZxUJusuF3SA43hfXbZmlzmZ9ppDaJhAcMwpNOJYXXFLbGO9H5WxIBFChFewf
m0GnBdij91427MtJ2oMlEFRoam/aKVQDXLRpHq6hdVEmLhFd25VtaegqA1qp5QWwD2qpqcls3PSl
b6W968/1SYZMG4EuVSY+IBLIzNXa+NtPqdvgpypa+YzDO/OTcbOlT99eR6hhzYJGD76X53+QP728
LcJa0ck2VZCuUlp+wrxKqL3IpAWsRueWOGx+P3vXjbX146HJVVufyxaE30uxblmW5k6syyfiDeBJ
Rr41M83naqbxHdZ1efaGMWeOWga+h4Y3tn/MTc9yqFrZrr82tqmiG2PDZk4i3sJXMTElPwSdXwVs
PFVA3ufABwhEyGgD+ioLNSLFspVRKty8tXb+Mj8ZL47KRDAu8qjJlPOF8g0WFfcxECPNrZISB8Y3
Cgz4ujJrd+AF2xvxl+OQtnLtiwcIAsrsu96DZrjC2oUD6vT19ET+FVMen8d/vB89Sd/z+1GOWrWu
9iEZHCXSJkO2nq0diovNLOx+/cWbx8euFwuKnkxi00EGbFJjz/ahjHvYDEVBTqQ91hljCVd1Zr/U
LpqDVjj95xrls58O/dpN52XokK7ocqVmnNpx6K4Bya1HoscD7Hc1Fi2P2a6rnZOs+iw8mDmaxbmD
8Rgc/Ir3h7jd9dVJT2OxHlhIrOYU5JoLA2sgN/nIPkEKKwmNv2UnRBlulGgdaPtkDBL412CsXJag
GCQnnJIQpliKXYJZLNBGqF+hiNUXeR7+GHp8Z3qrGSFz3cY9s5pdKMNmuc3XSKAX8/2qPWuuK+p9
C2LbQz5XPWym2Q26Yg8wYnxp85DdR4/R9C4m8WcjP9pjgME6uq1uEJsM34GKhO69DeOPEb8POHLX
daqHXuLShj8vMi6rwzTGpdhpYhjILp1bC0ebh+yKjPqIuEgPXWaLIh4C9HXp52uJNXXLlsMc2ttW
pWrpYBlsFIfuiwN2JE4D3rKFyAjS05PLLgNjv8i3y7jRM/PBHQC63bPrB18VRac4WMEgMrwvvkQg
aSKCcnKvLo8OJ0MLriky289V5U0A9QfIxL4A3mXtS8es7cHxnP4xCFo5n+bMA3Kyjgz1j7VY8yq/
UqAoKUdn9E03FgFd/Zk3J2ZUXyKj1HTncbqehupS32aQ+3dTPYG0NnNw0QDYKmzH+w5CS7+fuo3S
cFZ1n6OYVrOdxvPsFQ/5MGY9sA0Xa+Wpi6I5SHMzUsyKGOpdmk8S6gJcXDoQr6Zj2EeR9oOd1Vrm
BaRNOe9KSORZ4rZwFG4W4nUWZiwtbipUYU35gVmIv73dHCsYd1pkSPCHYZHlLRBz7Z2Hcquw8hdN
a6eaZ/2YxsDn1nNbx2Z7rOdh885VhQqBrBEelNc0fhf7etiJ6p6HHX4FJ8t0nKogH372i4W4JbCC
/LPDzAHHp/YG3KZxiMVxvW1gQRhhSG1Gb2hPN0Q8dfwUvjVuIBbYb0BTWv0QmyZwOWxsBuyTp51t
73kZ9g3PqvFZ50wF02kIxWvfZgwtKoiDEMCyBr9BFPQBMuyo8jXOQaH8HfwqHh388yRxQ+gP5s8Y
Gsnkl+j5vRLs3LbzSotbRzpd8TY7rGo4Qirah6jmmMgZkP0QS0zLYqtL+Z+3eSbpMMoVe5McXB/k
UdhLps2mev+9Y8i1zcNQ8DTsUTV7fIW2ZN+I/sWTJo3sjcumZ6feJ6LPnJlBLOCyW7hJvT6IDcTm
WTgGp6pAs/0iwV/VVxbO9Qbk97j17yzNufrq1nA9GJID9FmtZe795o4xjrYe2FuclPwJ6NnR5TFv
9ohGsPcRjNk4MR77uD36pc1Np2XJeVKz+GAl17bAFiJMT5cZatVj0rCmagcvEOQzgedDtbMjvzDn
Gb9fhf+urGdmYp1K7NqDZqF0qOF38NSY8ydGrTwZXKwLIQ9nhTF5DSFiMXMIMD2NIOecvWKvh/So
jUqD1z5U793CkbBfV0txL6zLxaM8TA0KtZa1xgwn5nfqKOBbvrzLJ5NssEGtW5ZXUhwGw8zkDjYV
lAJrrLlfGI03QerOgaHH5YYHq2U1Ww39jdFTfD9vfrAmIXPT5SIrk+JeUoyhqq6IGm5vw5oV6PPE
0yvDu9dNW/8i2raKvyI05rvtJ8MIgi1my+jKjJV8GCPu+scqErUGjTWt0Y3PXLNJpbT1xj0vRsQF
EtNbc6orrlxm1V33REzM0D160VrK12r1/PykmFkhTQu7Uo4HWyz5T4VZt0/HjoD0neIARbGIFWXM
Tjl6bHUynWbThwGpK45d37PT546sq5cqrPFQUOVrtE12XcWp7bNCeoC6iL8/agJ0lo7dk6N6xao7
Dq/K3u5/g+m01l/bbkBQNRV9guEK4RaT0aF7pxAfx8MstN8ehVMvPwxSOmyThZfb9x7Cye5QhRYN
fmis4UlMow3Uog56hLp5sVpYwZDNjG+t77EvDcp4JD69n9V2m4FUjnZDmft50gbYYvdInVlljg7S
EGNaSjODXJ/FgHT43sOcACk8LR63Edgbj1Gt5p8MKqHd4A2MepqQZbRleTHQMrvJS4+BTxEFhXuK
RVOctOOC8ICprPoLa4ZanjmayBM2ICbfU2cPQZqF3lIfQq7OO4ZM6H8W5tDd2bbz7PtStoOL7hE9
b7qs/nohgaC2v8/yebKTCI3lWOvxwwpg810ta1/NR2uMLprP0I2+sdmZ3N3CKKvc42TnsWpGiJLH
wldqRFm4IaLbIFIVyb/ect+WH7Kf+t/UH/vrP/bp/+sac9f2Y4Dv//a3nvf/bczfVf/LgX/51P/y
s//lWTf/2J7/9eV/bc99m14aDl0cwj6n4/e9v7fn0a9OELo+7OXA42kXg9//r/Y85Gd05bFwHFp0
Ipn+oT0Xv9pB5IekXtCgu8wb/5X23AsulP//nKhcxhCBoGGP6fKJCHIdUujif2rPM88tkf87QCGg
VzUv6Cz7/AynuhSPKhAXIDNwbz9/c6dQKtTIQeGfm6rVmhVSNATTmeGNbs8kSizNN2ENBXtXACtT
mEa1N1kPNqvo4sfqTr54p9Nx/e+ApaJ4x9x5GMzeykHlw3WscuU8iBq25YUI1o7L9z5kRZX+56EW
IWT1U54m+HuQ8zjWrlWhoXk1WNIfdJtpc1jzyeFw9Gf0x4Xn4LRfkWj2NyiaZHxdNzy7XyLepHuD
lBH/ChRKRII2Tw6U2mARB+eNfBwD7BSQ+pxdz4oG863ON0blBs5JkDTBMDRp1ZK3fMbjaUGKGEUe
Iqsppu9IfgR+NZXxOIb0NO+jxlC/mdXE/c3QwYuMh8pvHkpZz4gpZgL3WOXk43K022DSO7Dg+lxX
tQr1hfAjcHR5MqDMyJVChzPH2G/o55F3p1DwcoHdFtj5lz4q+/h66Z0JuyNznfJL4Kwb9I26UDyl
G0CUD9WUY4K4ogThbU2CYI57011A7FGIASON1pjjgYA4BoscAKt6FF1D9xEtOD7AWuU1/GwkncGx
jZpmuy9dofoTo0qa9zCzSd4QPNHfYFbBL6dl30Ax8je+5TWJ27uWEze8laDykZgFEz6rPIvmDxOw
UhZD+Vs/tNjfWYVtWJBLEz8Ugzdk6I7soQAUPK7bMcedw/y07GXw2KqpzuakYfmJOAs/Q7BTTtwt
R8khgH5tpQs8trmlwmPuRXI5Zj4wiDtPy+XBDimKT/aCOePVsqk39hO+TExBvE9zZtqkQuYTgb2e
BDak6mNYQ1g5ItDOuK+EYfO6rk5o75m5SdQrfLTIwLoLENjJqta/46BmmTic4DUgd0e+Pxvncw7n
oxmcmBXjVEVyV88whpHQFGJ+KXWVxaeJo+ohr9ZFAP7qipuxHtxX4Ifjkggbym3OHqUPMHcN8CnB
kuFBYEVa4CGKJArdUKKnDA1fqgqnniVQO0+oVCya9YNlqMeuuoxzjB0sQQJpTLkcgAyruH9Nudri
Lu7B6x2yfmlBwFQ6wwUTD+ObmReQDSwqlwPMAeHdgRbO8K+XIWO6XG1+dAKODN1DDMgNAQ+18mEe
ox7swWCt2+coYC4/D1scGeq5KB4uQ+FsuaO8xbcxNm3f7LxhKWmbaJWeYFsa5MRIpei1wtjKgdIr
Tx4sRA2oJdCeN7vIOFQkkaxshgGbQYoLity0D8a6EJRiuwQql1NX/ZAszi6TeAV38EtewgG4GdhJ
IHy01hRXP/TT6XJVR81mtmNQE3gQJ6NLX0/Pi4l1vo4qxSgeQHOOeiGyKC5lX6IfqnSOHq7HkZZN
X1Reh9MEUqGrPs1S+XNixFJQ5YPENUz2mfDvRM/eDtvDJu2nsp8b2n/LhlBS2QHy8cWJep5loGow
z8ItDQ8ovzHdeW41+g9zF4VTuub6Auk1/jgdVMeS+GbYOqSaBALEMuncZiHCSRlU7nnJaC0CBtuf
DUgZ7J3BZtydsXwN24MuM0+gUTG0NIbIwqfOH+PfWuma8BiDT0G9Y+XQVdx4mCecuWPNDmFoiPEu
LbI7D9SJLGeJwibIiVCB4HXJsLUcEEEHKi2cS5Z54xtrOjJ1yaK0RtGAeTuUzle5UNLsQh6W+HTl
AmiWXprFU+zU+IO1bePkDIydvczaBM8URNvLHLh5dfB7YvmQurh1RkCF+unRlt9qo+EXqMIf/V1X
OTQdrtO3+I7UwgjV5KBLryLdhC3WxVah/s2U5R032XTWNZh/enBw9du4X2vQBBgTFaI9J7PNq4dx
ScDtX9hWjsLWhpIvxqs5Rmqab7eYYcvDNENHuh7QeeovWRuP46nzxlFc25YEi20mIP9I5wbDKIt3
GDwWFGDFLsuYoBxLb1u7l75TOdLxyEKQT9brtKY884XctUbhT7TE1lWv0Nw69TpKB3C8wTIB/qx0
tLkrJg1Wo1Hc0Nfu4i/bjVLe8uYs4ZAnkwqBXIVwel86KTRD3qhe3DOzpY0KMQrK7NjhHLF3CEnI
cSB/OV394WwWWNIMrDYurLZutYJl0TMkizKYPMiJ/NKcPfRZOHZ8ERa3djdCFYeT1c+pnGNMR4JA
ip88R8GzS70a8UAHj7XRaR3E0ePShfXh/xefar2UY67N2uV/WHz+ser8/XV/rzpdO6Smc1y2PCjY
/151Bs6vAcmocSzY/QTYaIjR+VvVGf7KHsgl5i4IfPLh/H8oOp3oV1s4oPNc8J6REwjnXyk6Ebf8
U9FJORUTB8v/yF8h5fzy83/I7fKWXCqkBdFOQfvizlgL/ZMxLRirCqKoYlnvbdRvPFTrQ1SW63xy
Bl2Zx+JSxcK5jCSSC4m76j5QxVwCae2kfSgoO5DYTcpRL73taZ2GWey9mbJZLkEFnmLSOsnZekad
sIV3rtDeb7hEe/TjC8tsWIzefc2qnLAih7L0IUeTNx2zIkTKEOVZBzDTJ0j3PkKrX1x5OsAnbuvC
11fFYkXgtnUXQkyuIEr2e+xUWtxvGagn4GdiLL3rOvJMkwYYND+btq7cO0ZPpHlM+eQHezEE7KYt
ToXhyi4iDKL2JdkgpS3mxMO2X8q7RswjWloseuIppughX8hmVp5QKIKftAASrwnFP9ZU+DyMSMpR
Beg8a8ubdu24VcA/mApmCcEuONq8cmMjkufA8pzdak9lcNf08dBUV5vPiuWMhmekLo1hsqJ8RRZ1
CByRB18WWeX1Ie/Euh26RarwvGaasf/qy8b/QhEXP7WlFVYnmXcTTwNHD1QvbYeA1saBQ+YPcpYe
ukowqTNxYwbrtG0E9F26YHQESwu2gQVlspoAuYBvAbhJPI/ZClVDGm5of/ZuEWHixz6IUDPGDULg
AVz/4N4wQX6ImLvxabjxY9d5zmMQy2yDbiy0vmRsBl5StYMHdeiyOn1ndGYvMCaNFSUm03ObtFIE
S2qjknSPqDtIqdCRbNF6DB3yJhU5dXOr5z6fPmuI2gvOv3a9oIC3MEwIu/CwG9cXAoL0bQgBsbtx
2fmdHyaXaBWywRj8NQgtsrw/F+vojOewcgfGNBuTFgzwcSb8F1nboFZJ7YqdT6vdVnEey0jZR/Io
DWqmDs1E0fUodTilB7mfMQxkwMBkvCkI4dgvd4RSO/q7kyOnhJNJLmK2w87uIWoQ0qxfVFS43p2b
lX1xKEtChUE7lVtwpuxD8tAi+3WfPJ3pfK8b3NNJVDV1hyG+BBPEiCcjo6NnmvKkFmRsXJ7C1eIm
VkE2AIlXTXwbiKAdLsrVbhEPE6NnUEpTeckA8wY1X8a/agmPgwLKn7JCRXbqBuMGX8IKsRr8X/bO
I8lxJc26K0IbHIBDTKnJIIOh1QQWIhNaAw6xm38t/8b6IKvaOiMyLdNejXtSZVb26iFIAo5P3Hvu
wsncITqwcRDpm45kedqFiZ0MVx6rCKZVUZExZoSMU0My6tDd1MLJpr3rx5NxngdqOpU8QTFQbNBH
3JMQI/xwZD1clNCkFiJihodgtLSzc2hr2KZqUQ/ti2InonYFEh4P7A4YlUUScZqulV+kN0YVQONN
+vn9Z5i29pbaI6YNrJ21BGDgWy9m6bEojQsV1kh98MSRxdHp2tqGkK2zdur8dlmTMIFGm4ivR5jJ
5bR1GGfXp7pTub71XVDCOw/UdUbH4SvIhq3pVd/yKsfx17OrdB9ZrubmnnXdPASG74kaxOWccDlR
j42dw3O2pDPrRfpoSqOnEbEN7kFkze017gjjaaItG5et1VCAV1DNpo1ocwkD1wRTsEIQSwaDUgMH
CoEJZn4ZwWKpDtFkekCYHETQlF2AHSTWtkA3dlLIj8ZyUbWWok+tfSDc1Lg2gD7IfYhqvFsb0+CM
S8GzKN/4BxFQxYBEyJkGPQc5qq2bN6q/Vu6mIWvvUOr014zwwuJo+2Ns7wHla8wLZTEnlnR1wuIm
V0WKeZhCZp1yliWbSREvejtMJgu3hogK0lw6BvB4wQhmCDA7Y1Ni+otNrTPxsNVI1BBNp/kUHZVy
su+95sibwZOUUXUwwTTyjCT4rkHFbBY0ltbJtl1MbtRIPsbG1E1fSCOqv4U4/J8Nrt2s7dAfwK/q
+A23iZ3p96MyQCFGk5+kuxLOBZ2a76DmnByfNoyzZ8I4XLOBBxvfT1l8PXUyZXWi4WxO1cFkzuL7
DObpf+AhaspoCLZJs0Bk0Icnk64BQTdWfK1uDSazIL4PCIlL+zroVK0HpC8IfP4ZLwWNAXvC6U2d
0PnbuDPrp57JKBr1gXUbE25cPKwDtQfappIFCpFcE36/HLD6tpFAAhhjG+AINGpib+kmeRrf1VbG
dHphhxMvLVuPavkkrBwxbYj/vqUiHwJjZ/QYbcuGcJQiLVnWlj+aPliONIBYCYLxsvnRGLIQdpqL
pApGHRVn3sZY5YI2PlDhl8Yzgc8ZijS7csg4DCxOaWberOjMuC6X8LQwzZCX4EUXRlLV8d5iv3Xg
1VTmB18WOV3jj/6272APgEie+96wzTHx+Gld8EOYKoAnMjFdQGtS5e3OYQLfXRRlBYwsYWwRY4Sa
2+3YaghZgYRS7f1mss8yU4hIidcOnQ43Ez17pfrwaMU2MNQRl/XAvTV3+fGPjt8OMEUtQ2ZfCJ5L
dJJhmSUoI6xNgwU/wL4fnxvHZpgw/hgsuJHbIC3+MXAIwbU3S6QR9bghZwbHWS97Eb+zW2dY4f9r
cPFjiKFrIMtBW83DjRGguXeXCh2uh9FHvjgTZDJ7svo4ck45u1NGydJnalJOrPB2LCzIc2Hpwk6C
8kTz1IrJHneUJYHbX7lD2niH6sdcBuFQ5a81jxPy5DAKP6iadIgFbMzZaEZD1YRZfjf6DaZGHe03
uMUOaNO5yhwIGl2KEnGp82YyVrLQjDs55ll7/r8m4d9NghTeH5uEq9f6//+/T+3Bv/4f/24PLJsJ
smVj10BS4zJrJWr4fzRj7n+RzGTwv5nMHyx9zqf/d3tg/BfWY4+XnSt1yzZdmyH5/0jGEKGZGJIQ
v0r++58qxj71BhKwkkOsqnB1S5e2dH4MrH/qDcjTlMzwII0iob1zNJUuaUgZXwXO00+d07+laj9L
0z7HuP64EFmhLlfhatK0vkSTGmgxPL9glVS6CFXTLL8mgec8nyubpk0uykhc/PmC8yj9f0ftPy7o
SMPSMQ9ANKVw/9z1ZPj+A9V3RLBTvaw4pz4wnYGHDm6DpuSUTnlf4Sf7xxd1Laz3JhIgy2bW//mi
tacwYrZ8nYULBBv3ruUjoYZphdUVPKc+dhuIZQXL9yn+V5/+SZb58xf8Rflnuq5pO7O80PQA28uv
v2SBgqnLNN4o+VQ80V8snOm5cfTnP3/A31zFg5Ph4nexPcLGv6Txul1dTWQ/zF7Rjx6HT5K+mODX
/ulF0GKYqP3pnk3GHV+2JN5IBcfmv1hglt878amEw1VPavOfXIUmHG3ZrOjk6fu5LY7btFEBjCJg
D/1m9JAHWDd26fzlKvMv/r+3IY+uO38W18Bw5Qidh/3zVUTZoOAC9blAX2VlzWVX46Hvz9n4/udP
86XJ/9d1JClIbLEs3XLn5++nB5nebMhKGjRCr7wLOTq7GB3KX34XwSjj1w/Drw4lhkeLjdrniwzA
jBqypVBTDhJtEYkq6LYsqznBxMQWjGB+TRpR8uFi9zqGDUQitjNkuBgUVUmlln/+yL/ei1Ln3OLp
xtfOU/4lxB1kfWRXiUEkPe9SNvR03IVN3EGQZ395rH/9crkS2l3mNJZlSPvLj6jVuOvSAAtiYUTj
MdBQYxQ4F/5yYv3uKoI9Iz0F17Dkl8MjmvOA/ZCJxDSZYCBk+ARi/uHP39nvroFOWRq2wVTKmCdS
P98mWiKJfHQZuhh9jp5TP+RWc/PnS3w+eOc7ni+Ke97go/wmFxyuXNBngpPeDAICx8BLk84yiBXa
rfp1pLrCKBQrsjIQ0v4Hv5Olu3w2Zmcew7PPn85L6AvEQIGdZaPDFk8bdmnT6Hd//oBfw8HnTyh0
nXht09JZQZlfbjzFii+S87OGEG8V7axkFeensT/F+UJb4i7aGMcQiAKw1W5Vk34Wbfo35y8f9ddz
hb/B0HkUIei77tePyjApNQvkJfgGwBitdK+Dp+pU9WxdJXSlx+AiJ/cvF/3NT0sBy9uUgaKp4xr+
/P3aht0GZcbBHGrivQ3dF76gByTDK2sUjx7nD8Tl8i9PuSk+lw4/bii0UIaQnGyu+KV0YC5JhlvN
DUUgTDSsfTKtKNAD6O8d6/K16yyL7DEvnzLGbH374ZPYOKhwpQXAO5wV8Ck68YUGhSJNzilmcLYH
WPxXyj1AgsURHbGququj+blrV1G2JNEjwI/qxvqyQ4SdpDfddOUWOpR0tdLzZM3CpXDWsERluTcn
UnmxweFIM/IKY43Y9PjX4NOj1SFipBXDBuDnsm7kkZEMDk3cTRvTe1WMuvKwXvaIo4MhWwHJXkOv
T6aDCzQrFGSnZdW6ZK2DcbdFKJke+y6uDlk4PGvQRAPtBRxQGtUE5cbrzn1BXrUg7WxH37ELOvko
i/u+3TiE4qCtM5cCkBBxs0m7H8XZ7dgf+RZkvxE1tbEk13iBDN4a73z3pLMTEbtQd0F3PbAJYc13
bykb1tauIXhvuEMYH4cwkYybrkPZ5wAWgZNHcG41nW39zC4D4NtlUnyfvTLdcF9rHJf1odWCNdaE
lRP6q9ALWHq8Tw3TLPt77W4n8zLRWRwZG4y+C+K+l63cTuW7ROCbtK9Jd2O77FN9mqVqoWS4bOlq
ivyxJbzYIosHx+m5Iu1LoIqakpPCMkwWPJYko1sqi8MA4NYgD6jIesBYTGD4afcD20KcD+SRM0ii
hTYBEWlb0JEJZEc3PlYOMeKb0L8M/eZySLc9dJ+kPhH6oUP/MgkdKIJ7mOepfxbTuddv++rCype6
BzTopCdQfrFaqe4QknPbqgujvA5gSCsgAQUef3dpqytfbQMPpRMu6Fa7Aui9KULQDNqzMW0m78HA
u6snt1H/OtiACZ5B8ghnm/XfgukeyrjhrYCgjcO2bw92chPEa5leG8lG4SIrYUE2EdrV6mVA/lDH
bzUbbIbUyK2iNYnIaqjY/uK53U1AFRzvArHcKmL1G6vL0to7KQCXeRhJ6k+essauZ844BNbLpF9k
aNaYtqKRep68b4W6jaNbArXIWMj3Q4yi88zYRqYosnMGizYKf6nd53lBpBRuSunBDRiIq2FaQ8YV
Poo5pJHbe1PaB+Vdh2zQLeUDrEaQOlqAD2fQabeLdPaMFhEVnY5BUa1a+yoBcqMy9zTgbWFAC3rX
IsWAX8lee/6Z3K9Cg+XuLQztzfAHsjvUWtQ7oNiY55haaps/vxt+d1bZbK09VkLUCc6XotKyR3fC
AEzBL9HoQ0byEfSHKoT0ixfz0k/qSTxUvSfv/3zd39RCLJjgCKFyoqe0aFl/fq+XLWq40eaXKsbe
BxTIOwMJeFw+KKhX/l/qwN9eDDEUpRCaKiqiLxez6qYOS4qIzrEJo0ThF3hEX9lARalq7Ms/f7T5
pfK5gub/Q++M52Ludr82cujClalSiF1BdBLuM5EMf/k4v/5muKb4wcRco7vC+lLVeqOB0gcDMqJV
kF9ThNfJcZxN5VSrEgpUpJMr+OeP9KO3+PyZbF5kruPwiSyTe+XzNwieddRJEAB0NPgfeTy8+/yJ
a1A4N55GmA675tHNTubsZU1DAZMtv8QGe/zzX/Hrz4jkjdbEdoEbuZ4+V/s/tQx6TbBDRlOOyOMt
Nt9EDXC2fvkPrmFRJFmzzY1S5fM1hi7tUS9DJXXScumOJDh5Jpw+9ZefUMwl1+cvlHKWT0OBYNMK
WF8qE5Z6lt3SWS8am7NOoYrgfBZA8k0KqD1GxAieH2akUZjtNoGTS4wHKX4hAaLx36rQX0szrk8n
xldLqWSZX37cAr9mm5TUE8pJMAV091g9Jriw9t5oy49//P1KkzmHQO2o82N++Q1x2tU4NKiNRiJa
NmkKIHQCeQInSit3f77Ur8+hx+IEXTDzBUp8+8ulggjeNA86zV/Y2XssemRq67zK/4OrCD4Lh9i8
A/5SWwvV8iRi0kMuB7Eg7npoQLzc/nyR39z5PMGmxJ1n0/9/feJNMt9iHPLsfj19ERGOpuH+S9O3
P1/lN1+Y48yTNUHtOlfMn+99iMZx5cxXMVtWJ9DAYmKw/vEl+Ah8XdIzPcl/fL4EJherNUqOfQjg
SESxZbMe2P7Da3jcxHxbnPeSAZ75ZeTTx4hf+oFbjJfBrgzcdiFzqKH//CIsrwRuegS6+tfxhTmq
TDDtLxeZYpQf5lG/EiRR/9NXCR8Fobahm9zJnHjzL/bTiRehwMSMQ/8yTR+heV3/49OOf787z96g
Plum/aOT+enf34hyMqAVMriq0uSIlIlYH0EiXtJU5l8KjV9uYf563WKAD0lybuS/HKxwL7JBAIhF
PsBp2pb+mQ3SM4n3f3kef3cdBrbMbS2uxqT681eGU0qh0C2g8vs91TFU3R3WiYgc+yb9y6V+eV74
SPM5ZvPVQS/9eqPJQraGTC1GZcGlPuEtguT257vsdx8GzTg1kjG/77++JeouHpU3cYR5UJBU/GiO
rwwT/nKRX8oJT5hMftF3o0O3iQD//I3V6MYGBzctJxgtZUcKHG4Mw+K07J80rfrL1X79SAIAmCMY
GUnOma/VUW31AWmB3NLIi8+mJ5DmxocQvvKfv7lfKxa6fd6rPJw/Soav4+UKZHWjpXx1Q6XILS2a
7s3CP7LSa9q1jAFtIWeCLdpGVq/jgImlRqahJOnAYqru/vzX/PKGxWQKD5ipH2Z3CXTo81c8SIq4
GC3GQgbicazJGS9xfy5kZt5hl/nLR/869PA4KlyTSQaDD35V80t5qPWBAeWKN5JDCp0+4lN2zfFS
2fZ+yJojLpi17pR/Oaj45Yz57P6ppOGUAg7hYUjAQ0Vd//UlJZTwmsacA+2US9+Jiwpeq10qTVuX
YVpqWzSpDkAIXMxtc7KSgMQfKx1lNoKqTnSs6n3eEHQqc2EhQagalBu0xuTcwdjRVfYAmmko12Ye
1wbM1PKH8smKBiI/FrIcuo7XLxsosWNdoqX7SMNdcSPGKmjuyslu8gs9t9X0Foed1a5Ld2SsiPfY
dgnNzSQ0sAdwRZDMCZjxu53JcDh4SoFqDNsJPlhJHLBRzj7X2APHlpcaUtF4BG59JJjQUVdWSXrz
A3kkubYtosavD12SzL2+0rXLQHnkknTO4Ej4GT2oGc+tYnNh9hLdE9Z9Ae7ZiBGw+Nq4GQtIUCE+
xfhgMOTFLBtJyHZ2WrX4LWyTnYnROWmxxv01nRQMrZt6qDq4HdMMurFMzcNcCvwmacHgoP334sfK
m5zOXeVw8XlVRXjlI5i6s5wrnJk6tZ9icW74G1YwHhu1DzRqtyULYLA82BkjRK+6i9fBSHSUMt0o
xJwpFa8dw56pPnlDLBX+jpawzRn7MwOAIhvZEajgetjj1a1vMbufnA7PX0KmVlZuy7a3VkWNOZc/
PdoEY5hvghkzFJYK1dqMHkJcDUtuxhHxA+Km+oEoEoHcov62jtUMMLI0HZaRO2ONytDoN2gGIKrO
0COk1XCuMCeudPrXhTRUdpJJge2+ggkqxcwukOSKGQGW6iLHjNnOhKUGkMIimalL2YzmHGYSE7nf
8bmY6Uxdl0ebYiY2AQjJZ8rjuBUzzwmKENkhU9XsBVUtWCS3Poy45lZjU2RXpVDaaSaoMOHAoxHP
zKhKYlWYB8AXgw6fMyuYJTm9NxL0PXWnciZPmdipVzgM0GH00vjejJZxiwnAu01kzERh5lelMUxo
lP0S6+RA7RmY2obuEcSAh7GRYD/vrZl5WI3STW4I5La1biWgjuBmIfnQLzJRDBsxU7VUqAoCAiFt
IYSYziUPB/QyIJ7JTOTyDNhcsoXSNcy8rnomd4G6EQtjpnn5M9fLmAlfYQXry5qpX/x42qHPWnhY
1TAL3KCDaTMnLNeZiThkXp5hDXRbQmjULvNiNJVB6h2JgG8xEcEdc2cCmQysaVmj6tlp4cwng5qz
b1zZ77ip9AX5nPCPJs+7gEAYHh2/frN609+qmX7GKck3V0NEQ6RPFDpjmRNZdMy+Y8u+4d+RH2JT
U/Swln4zZVYDzxDWmsHJ8GZkprNnSBFvoqTH6jyD2VTLgxlUMVDxGduWOrz0pxnl5rph9ZrNeDdp
tOPNOCPfJvg7K23GwDXU1Wum/+ZJw+1PCCq4OCMh7c43QchNJVwhaHcu6EoAc2OXMfzrTWdLlDSS
GemBovMw+/IYqmk7zqA6rWNAW8zwOi0DY6cNpDmC+ug34Qy5KwdLXCNBk9/wqQRbMRXqkJZ9tHJS
lawxQOKe4MWxEA7Oh1hT4VZxJu3Tpnf3GAA0Tjo4e4kZm9tCCPDmqUbSI24GenyrX8ZjT7R8EKub
prbGXTgT/OqZ5ZfMVD/24tmFpKk9yiIY1lHVlR+e5ABZ6FkWxRvTUN6VyJL0FbpnCJ7ejcVBTeAE
YbSyaO9myGAqVXNZz+BBfqL6Ai5DSuyFq701BnERcdkTmgF3AUdFYpezIK9+dmaqYTnzDSMrtIMV
DUD6PpRB+F1OCnFW0ZjeZdE4MeykOHsU89sDOKHJ+HZqwsdCumzLhrJEpj4iJHrENEIMSKAr0raw
twcXmlNDAUbOXzs7xiTOHThmuW/yglQz3uMcMALHzV0+RPHlpMxHBDTdptcEGGDDYOgsKut9ciJ8
SZWqxgsTj+1Ta3UNxlwvfAj1sOPb1oxrWwYk95qd88ocB4khICX4+14poJ+FCSc4oe8z4VzjMzqR
UROI0mQEEQzpQGCtiI+6CPvbOvLMtcsQfBVM4M40GGmbuO/fh2ysILcj71Ks3pdqjL5bcEZ5no5i
CsItjqcr4URPWmsfNJ5VBizBswGoFNQ2DE3NftJcn0wyxJbLwWYERbUDfDwI6n1VCah2CZo4mAhP
UwZav4VOixgJU75Xt/m6Ib1gk49KXEy6X+01bbweRIkNrX/yMjeDFaM/aQbBcV7uLz3T7F4wqsOX
rpvXbtjjZRErUCsZsG2TjHi+ENEi3Z5i5Ka8tM0l+uQLwfBy2bGMoJ7bVJW708uNFRgXyngXPpAx
hg/mLs2JgddqecG0i+Q0yICFFy7rzrod+nGlt9ll4Pc74unuKANg4DgQwoi389NrNYzXkylvIdxt
EYbuHQYlWlRtOoi5Xjoex97FphyZ31QnL820P3c+YnCY0pvYfjf1mgBs7NnUKWjljBFUNxRcyk6p
FWxowrWeT2Cnw3nCpXg7xTF/UNwuiH6CwaC5M4mxekUZkJFhzu+B9QdUdpkD7SCC0QA0b4K98IgF
JP2KsXUGsCLKm28SGDSgV+PZEN131fg3Xhsw3BY7jFrnKeRcorRapOQfNHPSBlSPGEWmeqrnpAZd
ao92TsbtWGbPkWJ6L9Lb0gOSa+OeL5G0kpXM4/mNZwC1Gi/nKLBI2tSWfsYpY2rOI1oPXtFJ9dYU
7bqn/kjxgCwJu83WvVYcpU9ArRhIzRu8dQnuZghn/kz4lhmkacezaxmCagtQjLndMnDYG5rl2jFZ
HkQsQsYJYGlDuLVsvWDn1wS9YbFG8BEf+6BEdxaPR9ix68nyFzl200Wd8CP3xqntrL3lJtdGyOYg
ghK78KvkotUIxB4ttqFmRUiMObqvleutO0tdEKJbLquqY50SAseZ8hxxP6hZt5e3mfJuRIkJLECa
uffqQrvyvNhb+E59HGs+JFGBRU9VaBoEiVTkyn70tYsQnds4ES8kV8wW8440V6+8GYz2Pa8LVmVB
7yxloD25g32blT0Edayuo0o3odWTEJ33Zy+28RaYPHZAN6m6nQ+rUvfF5D+AankffcozkkQORvde
A0Bk5hJup+AI9sdcGIrVDa8jxLxG/z3PnzWYKBzJt/nonnIv2WaTvDD728yBri2KYAmRQS0dTxz5
B244diOGUeWVrfcvXeo+TOVIXm6SAOaPBu7DSH+KE3HGKnhyG/U97DMGDbgfDtKXd6Vbvg96kSxm
+euSrv0C5+cyC8MLKHVrOvsdJzIAELAeYP6CojU3YW48AMD9Flcjr6dL9JtojS+sqX3KcfsZrfPh
R9olhIVDPQwHO7YehxJYT50gguQHwP5ewveFmnflBAR1aNkpYlqH64KE5GZlBoobkCCXqF7p070t
+gWt5dZqianSLsbwXPHpBC1VTFXIYm9Z+iyDwoW0xDKAJGSSOB4XFX/6ZRrk55F0vUJdVWAbiind
Ae9a4NncNDVGsFDtewYfQUPagmDsKjiyYKEYenrnzRGwvDgRRJMBpjFN15d5U6AVb7kh65YNr3Wt
E1WFznbtNFd98Kr0GlX5vUG5UUN4JFHpplLJoYXmxw3zoA/xYZqjssHzJhhiFvhrjl30KmPCD3ms
qmnTkTHUldoOcjDcb3dbyPxE5MTJtT7aCNkZW9HUGxejqUF/zxe18xDzcrRldJsHHy4ER6i7d2Nq
v5I2CTIlJTcXm53f2zvVEDtV0wu4LVgx462U+ioemGgTIqIHbzktSef1qzAjybG9QydK9nIKHMjZ
kS68jJNkaXtgV03udzANkW68MishVv2CPy0EDkJgF1HPD1TSpzwH6RG+Um5vJNuQwbS2QaFWU0Pw
bZutmzzEx0Zin+PtyRtdDGQ+uRSFRhesSrA9GjVFWvMag4aNBHnBuXxP5bNXTF5qMmc69xiP6UYk
WIo9EsF0Lo7fnKw68liLlT6ERPy95RQUMvgeGSSwBP5G9P3KdYNtrXUHQ3+WkMFnoCMc5k1kWguz
edbMIyMzfn7FAvFuBBahOAzLeosEfF/Q+GQwgsAcrQjrXTaskhrRbCsbD4w3XnbFQ4ayAARduQrD
I/UYAfLmRzXy2uO1UmYVXyVRGgQWjrdGd0z727zHUQ7Esd9N3T4eqpUEFY93d0HLPi89tjE1YhG8
syqAN+Yv5QT0FH0A0Iua1PvEPkxxcela+caGy+SFwQsKxeOYm98tVq40PGjURb7sAGIHXbBrU3En
M9I1dEJaGPLPEhP1YXFuBqTt6ipdsyLhXG+JBapYUQ/GhJm2iSnuwTCXfXlQAWRT1wUFO4IXS2Be
Fx91PZ6b4aRJayHx4hu2tsYqvDTKAIEyYoqx3ja8e63+lqwCNkUuq9OesJt5HtxbYOkFYda0gCZp
8hlVZF9tR7pdznSMMfYWUhQIf7kksWaflpKYL3dNANTCmEqqq9cWo2pCpEetiZXLJh87BgMlZze1
r63XsDj2wGpdR+2DJLU0Ss5hMjK3X1HkbgRPkdtkx8YDenMZILppKpTRonWAH9krszy31UHpdwbP
Irk/Fq1c7S3H4DUO6p0mHutirzGci/rrnvIiuBqa+zy5bC1jbTlzPtc78byLkurOFWswW9xL1hr3
7wLnFfI6AmsWkhW2MXuqMjhT9JARworBmeMtsi3xtpsmsNYTlk/DLsGu61TtcD0J6jIAEGPMtxQS
jgQbXcoTAmuMBvLGIl3Mco66s2Gjk0w5+5a3qX4sSWwIcPv7Ab9IyLcbE4GWGAuNIOFqT3u2MHN3
0ZubnpQRalo9vUirYzm+Qi9dlgxlpuA7qUalw9vkEuAEAe9L1DYLwUtwmi5FmCxlSVLX2hleIv2i
88+kiNnDhhRGOAN43rd9DfKffg0ROrd2uKNF2MSzKZ6UClluMveuSe9sKmgafhtCVwIfCFAU5HeL
yZMJ+hV9gcLhUHuXLnxfonoOjPkWmlXtjSSHzVWvWqxfY1OT/TOs4VNf1CYN7KgOsQGL27Q/akIH
SRRaVyHveurP0tMp4vaFwbb/w0YWMiWXhmduBxfPxiC22HFRsSCEKBVvq+xoeXueOZKcFrN+pLXs
JaO3Ry/EVGwkO7zrB/DliA6Sb1CCl21Rf+tIyA4MyFjhULVXqpmIsy3NG9ubsEaS4YTtIARMNvVv
VpAmu2Iim0Ofhk0XdIcpjenzydiVTnyV1/YBBwIOuuAUmaiGcGT5hNRk5JNQ9jGh2SAk3aTeLhyv
Wx+OvXlnlWROBwuhctaVt2nuX9R6vK7seOPZzpoy8xA2EJ7r9sqhkiSWi86LooDsPzSR+0w/uzRd
4q6VgONORNksjMbdATDmHHoZAAV1lkZqxbMSJ+xWJCglBOpGjw35ORlINnQbF1LdarG2RrJIZCWO
pcg52AR2O8OKKIlVL590hzBLayHwpUGoX5HqYsGEsJ+8fglRmYaHIRk5wcVzqz1Cf8IN1mCHngiN
BRnpQI6vrgt9fsp4XwS3Zfgg9Sfdvqh9GAgMIp3LUYDJ0tZdSdrbKmZMKMYD9art9ItSbYX1nqTj
XlaogRjqNcNdVo5Ly0z2jfI2JPoRNUpYU0Z8cWuRa3zXTVvLuykaj2REQlADEOhBd6Gsd3BJu4hw
5Rh26nZMg5M3Pfdljn2etxzZB5HN9wVFnPFJLi9Hcryje6wxqbh1iyeTk5+Qux6ymO0Czby1uQFl
vJ/ERuZvhKcQXuqKJ50ckWZLjipt1mEO17YBdPfBTg1nCzNMfx95lzbBkVaL+ypdDd1mBvrR5gPF
M4n2i+L11N74CFwkVhkvPYYVk981TrQtd2gPxd/vHaZePPi8UB3C7eYZJ/0Z6+dqFxtyI+LxBlqZ
tsR55q0ASeS4bd0nUlL6lUn85jS4cLwZeBA6v4Yme4/N61ovsrVgwO5rgODr5FD12bYtz0VWkGBy
SyLlIbWnq0yHLl/oywHUs5UyBCWGK0yZmCbeS9bHb8DatxpZ86mGKo80Av2pM/eiv0Ddt2xqG1rB
RrZobCFB1Q+VA05/3zQUnNpVbx2D6q5vzkP2pKXbPM03rpG+RyE3KtCxiwGhpzD6BQmGS1PPV35q
bhmBv+BpXUeda28SxFi5W945sEI8Ze6qWBzhcX7HXoqqsL+msDvMgPIaxSav+WVKM4dLZtUbFW/W
Y11CT2sU2etMNQ2XlnlsFwlITZjjuAuTfat/WK6+0iN7rwOYMsrxg0iFG5Wrh8lFttJMW1sjU15V
nLqF+RY44TLoW1p7idZL1HOcJPLCbtn5nC9OMx16kLYRnNYFGOZAK6+6cS2IbmmfBzINbW8RGahS
WrYtVjDu0+rOjO79knppXLVjdTaHYZkTf0SzXOCxxNq3LrRx1Q27KetfY43iHwVu0ORrYLOHhCka
eNJHVx+Xvdh4yS5uFMcrcYl5R/5CRkVeoQv0IsytmX4Za/qcMkLzoZ4yQKqaKbedXq9C65sqybGA
4JadpsnY2pm5cMejxlRCEbyDU6vXVskUgCXjU8Ts3vUGX/b8IBP9fPCig+ZvCprCZDSPhJHs+vJM
qhEnijiVLU7rCbRFJPtbNfEmCad11ZIllOhXwu6ZJlb3mnCOkrRjASikd+6r4D6N02VPi2s0GQUK
DHesd1ZHuBwFmW+Eu6RdQxm98szww9K8q6IcKBEz5JxMBPE3mA7uxpGb1aiOVExbytJ68knxLm8E
r3JDQ0oqw60ZlSurtvYEgIERJ1wz+d4RpRQ2TzoVxMBGmExkLzxY2lOuY0vV3vsh3xv6B2KWZdrH
S42JRF0iW3zA9cvDTZlv+Yc+so/GLB51xXbs6/1AfJdyOTP7RzbkS88xNoT0rew8BXwYkc0E3i8c
N5VFqHPX7rKBqII63KdBfYfB9SaCwVxOGyP44ARaOuKOdpi464muyqbyJqFEaUf0XvssrTedum55
Sei3ee3sefZ1912nGMzap6Z+KCS/HTy8+j5MGmYigGlB7GZVcOcTcJ8SM08U6DqRJJYwIsmp/5Oe
9Cmnuiiobgn2TUcKvtRadcj06MthPS0GVy3S0l5VprVs+2ejucTqVgeCV5G2L1oUfqQ/sT6xyscx
fJgCm4qGXoT1ybwQmIF1vbmu+JlFpc5dSxAnEL3BPYAWozsgCMo06aZvCrLDiiRd+5LHUfFN9YN/
NrXiTng3A6Tj+L419gr8tNlf43RcxULbBqpe1+WLo7WnLCSuHju0kuajz1cNqiPP31zn2mULVaH2
zovzULJhTh+a6rkxplVjc2cPT318aAAplIO7suuKv2b8hjd5k+DwbTNnN79z3bhm+qrmnouqBdMW
r7MaYz75Gn2/YHS4yHQCLqH7TEyoo7HZlIzx25EsP2GtMKKvwmS61HHSZ3RdvlZsYqdd0+rTSmWc
WwVQBPZEtb0F4bVA4H4i8PuOt8QyDbUVCmnyjaM9PMZ1khDZUDFtQaAM1hRVdLGI3XxFH0puPWsn
eR2VdLJVu3DlsMt4wIEA30/oXCf4RMlgHXBCMf4PjgRp74mF36PqeSiS7DbKmiXb8+Uwk6lHdIMM
ThIPynOWrsMaMafnrqNUrSG4bkujWed2ska+xRb0Q6fc5eVCjm7jk/BBngQht/HUUEKLnZeAgM08
pp0vMo7OsGDOQY9YQdr7Wc09mTgOeMOPVkbvqa9JOQfzg3E7jvaJ7m86f1xVgXsbO5yNEUZzP4Yh
GB9Tw93bemosnWAMIEyQ6ijyOwYcJiDE+EnZDiMOh26hGk2eOg+TaguikZs7+VYVBCpAtilUdIJU
fD+pBshWDtC/QpmK8b9LtwxfX7X4I7fzh1pOd2n6rc4DQon7x//m6DyWJDW2MPxERODNtgoo702b
DdHTBpN4D0+vr7RQ3BvSSNNTBZnn/HYcVO4j7Ria0ZL+pp0chadhaDat4fyFo/NGJMGiJp6gYu2Z
k3NP1XEorg1RsOh4fgaz+20JmrNNxSMnZpVP5RbTsFuVFRXbFUkUz7ygRtt5oaM2Q1szw/5Y86oW
1EukoWvr2a7vu2PRVs96qoGd9kJvl+R6AokQ7mz6GGAkqV/PYb61wZWiYrrRbOVrurIC0b8QSOvN
DK6N3IP7asRKSisxVsT9vpfZuTc/Y8fZcmBTeUbZy0RDhjkMnj72W86TfyLmZ+Tglcvil8Cpk4h0
kMkUNpYnHewh4eewGVHSPienQT8IxXTFeFAGpydMQGVGHv8K6V80g+DaifUxF2LfqoTi+akJ45D9
TANJo4nkgvQ/Wg4Talw/0gDERBkzXw4JYnIS9gDaldS3mlduFL+tIVp2ehZJir5CwySZ+RmjuHst
PNNIxoUiUIp79Nr/hnz0QyfTyKWv07BpFqDbPqTKqs7adWEabkHeT5J99+l91FmZTGgEGKwhMKnm
LjeKTg+fbR6IoDzVReomlXnW6saVino7N41rjfpKwzmfju2zJ103lyk8mktPAUvlTtqXSuVaNfha
GZ1VIA07k36BMp+GeCS03FWPREqPVkA5EEd6qAzMuo2rzyfKROiCbYvXG0we2lepcZ8JlbZWpcbY
zsCSqjsD+CCnRdWaarewcoSyyZqAmTU3iDvMg9+Lfk+9xVaQDU68ABWlGz16wF8tc9gSOYyZzzCK
hfEpTl+BmflJrd9jgiKIlHoWUUt70gv8CfdSTM68cG51r15CUa1VoPmBpTvo2YwmfdFI370KJUrN
JB22WyMmpCGN2q3tsFEzoelxc9WIC2hZ+muwF4WxKbd9k5tOQjOvNeIvZcirOb3I1YgBJGBcxq3o
LFqXCG4h7NmgMZEnQj90qbGVFUELpoZzJPQprm06Y1HbYLaGQaDgBeTrKoJ2F3X0nSF+T/gPYjyJ
K7QIDVQvuJ7qmPCH8occ2IvKRC4xEkAqtWz5CZ3Vgh+hfZU+Z51yIYF2K3fdr5ibf13S/xMOOR0E
PVuraCTveyQXcSE0Qdx7N31j+bg4Y3cc+CmX2UwRAy0v9DoK4KNZ+r+2JIjg3Qy/tlDx00aV3qmI
bk75NAWnqCoetl75mYJ5zsq56rPqlvY0mTRq+9lhM+LexLqi58HkjUK707HwI5XjU4rEr1mUT2CI
33GOmL3R9/kVcWjIKmKgW3JNqOhU/pGlwVrw0uQiT+88rRpo0iX9f523wlgNXbSbSPUgx+pW1h0B
30ZdsrkX6Qo6bO/E48mE4KcpT/rRNHE26zRezTh/8jK4ZmwvLpIM+j51VGo2GWKrXOgPdeDwnYbi
9VhXyitVD1i1A5TUCNZDI1sV1yHUgD+cjjIgDoiqUf9K0YXM+xoUfT8cLYLdwS0tmHzZlJZ9oTiv
KK6bDGL9QoXOqEY4EA2NR8UwPsJ4WtkiOHd56odzsW1reR2pnL65ercZKQkSWal0sNKmZ7mKMp5D
U7hBr19rDfg+5yrUh+qvkK1bGKrP0I7fS5nm58YpOW1laRvV+b1h6F1kWvoXS9JDG4Y3fChIScT0
0OT48crScfPO5CovPqyYFHihEK7QxQ8kOojIKbmSMjrNrfBk2AhWcCRsO0okEStscuQEgOLW1ezE
vpeaczwNe7MmGwP0E7FssUqy+S0uUgDvNrqrkeX2IVtkL/nY7K5DCvQYlD62gC97qM6S0npa4pzl
EdBopGRWq7aBGD9Im9mXRQMCQ6gukKQWWRukPk+bsLO0rS+GwkJaKiRAUBK7J+sa0lH1Rxwy9TAs
qfnzwEMeOI/3sZ5eCx3rSCcr66o214MO2wBGwX2GZMJVuuxmh+Glj2mxrVV7VzTpPxoatyo0LDKO
axHNf3Ahn3pFNQC9C61WvvX4XcJIA0sTxq3Q5ts0QpWZcxosqHTcSwEnjoZ2w9QU5q/gzRmUi6bg
r7LFycyyZ59Gh6ENv7KhRow07qkpXAWjtCFSp/TJyPIDFSig6sh+lr2G1C0tVo6lGv6Bu7p1O26Q
J20aa3rlNxKgPOKqbVpGioxBJ+okoED5KBRMTTFqpQRINSwvwiZip+SOVeJVXdubBLY2k8atJNQ1
YkQXUym5fESi5DAJRBftyfD5iFPzUdkQECqOHeBCkDQWOVyTp0kVrF/xqul7P5qKXUHHOFTvhnTr
bQT0Y5fpekwJyXNGVAQzGF8ni+urFyovIyblb8K3nmJY04PnjbiwYm5AFdqQHJdlbh76mvmXSnAw
jIPUt6sswxdPn5ZptPc8KjZjn10SAZrCpBni4OoUWrqr3xhvUW8EHLa2WI0FfVlBfrGn9MTptFbj
Ds2P9l5DyUiF9aSxak0cpjW/G8XTkbu7LEt+WQafthSSsm5dB/WMAvUYatPB6JPdANs30JzBsegh
plvOk3WpNOFFZrbJpXJbmMSCziPEsV1urWlap8RPO84+D+HqNcJJp8ZtaUAJmAVzJ16pNICYMdH7
JHolmU5Bt7kP43/qC6qTKtJmILmVe+P8yyciHVvkHxAQUaR51sSQxQtJ0RmpofBmDj8PgIl+nUN2
Jdi9wnmToYhrcAOAaJ7pCX+Kvm2DgEY3kutz1W24STuzXMkk/crBb9Y5/pjqBCJJq6xjGqGuNLfM
JfJ7gKMejQ5YuAC9e+1HBTclMz9f2p9WFl8p4fWI0+xtbR1k6ws2kUAtiOhZrBF5ga6RczOWf8yP
m1p5qFm+rvhNG/NK5q/3kkDXGcVu4kvkz7JBmDfpH9q4nzq+2gquAammKKitofE3HxijK8BI5FFc
L/6ET3NI7zF9JBQdgBNYdCTArhEQjpBmERTkimE6gmUi7wetbVp3V5VwGlmRNkg3ts4UeUT/LhUp
Y3OrERPQmzcj6tL2dvZhg6o3BUzwjNhE2YfpRZnTlcxqpxXU2NVA7OkAVlIwp6UtEAoXPJNuTuwv
j/WiHjjE8ZhN+aJov83+obzwXvP2gps6u14YcueHhrN3MnmtydKSNMtdzexf2Jkf0gQZdN+VshOD
QTMNv3r+tuB6Qln5UQmYWiQzsCEMWxXALreI0UzMoUr4TxHRVTEGqtOTfTxXh2wmv23kvq8DQmQz
zw5ryNY/+p+TobyYff1NbeiiGCiEmxPo3HBhAU8hHN1RQsGbKxAfOhu71FZo793Ruuk13wN3t02b
i9xgW+0HUkOzjZ4gpOMttsgTM8uvLnojLmwTg7EoweypJQrD1+QycU82QOE9YyqFqhnaR5QA9G7I
2zBSXTovXQb6T44x8uVQxzfhXoamRhkXau8o0aThrbcS6L7ENeTQHxvrWSXjV25axOyW7XbSnspk
/nFCbmVYhiaRD0NGzzyslZpdlOHPRLMSss6Mya7Kly99g9McHAH7Pd1w9y+K19daFOt8CjzSErzU
uAcQ1sOVKNblmB8yAHGTl6ulgGcZE+lLpLvyGKX8GdTyP3pr/bgwZeJlkcv2XQWAqbzl88u36DxU
iw+rk4b1qNZ/g6RSmbibkhF6KgJQjYaAwwJkLRFLKycBPyUQq76n0smyAbSCYT+k7ZLAEvJqqQbm
vM7k5jo36XqeX6zPuMtLvlyyYFPYccoAF4mW4dN93Ygd0FpNgturxoIRjL69R5cny9Ea/hLd8TKz
2trwITzpxD+iinSeXYHEvvrgUX8KFHclX20M0T1U8c1stGcwTryWINzU2ZJmvAq5X9I4XfV9TS/8
o0mvVHIPA4Z3fndQhl0ZruN2n2Cwxjk3O2siwljqZgxf1UR2xz7ClkqaHvBl0264rIdiKZ/MflE5
72r1MOf3rKcZXIGh0vFw/xrQIzblxWeL4FQQE86vOF224KEtJZTauR2/Z8mrHG9Uv5TpENHLAqkC
bQsBPJ0VbncrExDsezbBDlUNI10zEEAx+jWnopb3S+NfNr2nICjNr2zvSWIBC1DOottr/YpiJt6l
NN0kzTd9W8gXEZpT2wClNT0IZyNi4jYbN0npFkq6I4aOgN0cZQeMXWxGqyF8kni9VJDmkjhueJ18
s7V/I01sNYaWozT068b6RO0g96QSNovMoRxRnZFvpu92/mi5MKkh8mL7ZLBUGsVaHVdhuNOyVSdt
AdDJ7vaKpGQhXOm9TNXgdGrFnelrqUezywMcWNDcn1J9MUn7Hi+VsaqKVWw+DHF8mWqzBZ3QFkbe
5kfSaMZ6M7OVJR8YDbP5206r5Yij2x4X9Aun2n7IAS/Lu4H8K7ugEkikbqkMz6FEKublxk8csxft
jYqVQiKIvhGr+K0KkG8S8/OSDFU7I3jUBrlpXkp2de+r1QcbrExQQlDRh9T4Tjx7dfFMi5VVXKmg
8BCH5TattG4DG2wvMkRqkgTLWXt58JjHP0vxxnPJXmVVx9RwR+WWI3BEZWVZh6mGA35PDeKuBk8t
0C6fUvXZjuRaPzrxNVtACPZhHg45qcLZl9zobjV5MSy/Gr0ZPQkwLAo5t+bbGK/S2D5kfbgxpXOf
+YVC83qon4FSuWuWwT3En6+5qXPuxgTUfs3lCdWuxUxWq9z8HPVhVYRi0RI7CVKR8ota8CEJUieh
2cbRCBhEdi0uyviOQKhtNl10o2KaVyucDvW/fMCfQhHJqiPFJXjlVaPvOpnFo1ZXXJfF4LWF4Jf6
WURm35pidiIl18l7+ZaLW2Bwsn6z6GxM6DMUJgEKPG1NSjkPwLm/N+LMk2JhKnC0E8BzUpI76RpJ
4KcsOwZzGzl+xBckxcGqAdHRdNc7OXtT+elEdBHFL7luAAW6dKbDncYRNJ6ZT0dHMmzahoQAQonj
7TR5lb6CTOm5xKPeDawfSj5ia61h00dDDw69F0V8p+1SpeXbGIedxpfusACIZlpAsEOJkuWAnIoq
MoMSFpnPKtkp3B/fHZdMuNVyrt7jaD+knkgpF5VRdJJQgaVicHlxSoJKhad13livSRylmuXQTBcN
BAznFLK1+TlKXvA61gYAh+zQQ1PL7coY9q3Tuf1XOP/kOASiP+gTFM+eHKOuAYEksOF9mM+0e2Ug
vaO+ez1ZKAZQkHLulU/SeDm4mAuRmKuhS+6oK6MbCZn35RHm4W7Uu3761KS3ATVNof9q8wY5B2Xv
ueXlGKon26XsedGEB6XbaCgsUARGfBw8IMI+K+FOKW5ZRwaCeYyn7yTf1+o+GwMWhoNMo471PYG4
W7zQ0S0dfBWGpl9E5sl2nnRTSxH1Zpt++BO8/9o2725Ot5LktalcjW6fIYli0HLwqkfkRw3bljz0
CaGbYFQi9306TNYzHtbMSoXp5/0t7vYD5WnGV9p8WKXfhyeRfBiaHwcs3Z5h3WhSwQRVZ18TT6a+
4h/RMGSK4BKIDS3ZyPJTcmCFvk2ifd/zquvrEcnCrLwPxaF1IHODJYKdyd4UaK4xPPDXUlYnX0Iz
WfWNp9IyiUZqfhLTyh3xLU8fJBxOxsFwYEZP0/QzRP9aOVtydxIIUtBpRPMaEh/E1wTQyvteJjRF
/gQTN4nJt4mVWLxQEM4/42QnlYtJh8X/RvRx1a1JR6MFjVSBYgKx6uulxfE3p2dgrX7edzoWBGjl
74SQfLIb5g/sGy/hDhNzTzOvB2xlyV5hftP+6NbIAzvplIXPrHwvI7BlGJs+m48Jib1Nu+jADTmg
nfAzUv8R0JanR+P/22gn4Eqdh6PdZ92nSx1sfiFFm5nS6zS71vN7CDFFnNueHmw3TC4Ba3+MYTfr
/zWsZiFlhZspOZjh2k5X9MP5ffc+8VyPwUdq/w7yT6x9UZznZ2xqTfjWlh8WpIxzGV/eFNBdtD/k
LG3UZjWGhI29SSopD6pMovKaxw6BujtqD4GUs9b5U/R8IMU9+oEkb67JOGztPve5kpt+nxX/GIFc
w/iaxbsOuYrAKPtOsBUDlyzAfWuqRdRiPVcZdibHDYzTaKo+bCISe+7gqL1HwvKVEanm9BH2H0bf
e+M8um0auAmC+EbDrypm8n737XzPObgm0D4GQEoAEofQSb7yYXg6ocUAoXqhrXkFek6LJarO0ShS
hFIey2g3o11Ji/Vwpd7sBHVRSCeq6CRKghXtYZI/ZekHWAvt3ZK/E57D1ARI1T5t+JKetHw84F4L
VYXo3kIGRCKcmtzNbN0IjC9nJ3noAenaN9QZabLVlIfZuHa7q5C1QAv1HJccinD8MuIlUjRBNsU+
qQ0/d4hgwf1EtDZfDaDOMkx3anOjoQqRwo3aQDS3q3l0SGwe9UVr/PHhRclJR5evm17LQzpoH/y+
8b6T4B3Jdw6OQXYJnIesXVpjoyjHwTzX5Vs2uKHth9m7Ph9qKlxULyYwk+hTrAhiRs/Agl4WeymE
rdSWagjlzuW8Jl+mtB55+aEwdIYOHUs57QhgjjDIaul2SFFa7mAFMVpkbfv2aJf1Jmn/pP5rDC/k
ciOwclMsFk3cLXWU8oaH4kcMNl/qQiQwxbI7EVwTe7Kzj403ndjZqov8mFGJVla0aX8NhHBvX3ic
0GBVfIv1RmKSxrxwpOPGI8QEuhJr4yLvH7J0gQNy8tNL6BoAbb9Ih0vejmygxkGz9XXWrmQsNgoj
2K+MgC/97KyIYR6A4J8yfDmw35Ghrcx2Z5dvJhCK7OWhW9mexALGQIh1FghGTxGtjwR1SqtcuU/F
hwNIH9eIr5NTkGhuBw2tBPwLHOcRtwZZMPGtjd7Vt7TxdRO2QnADqzRXuom4lw28fPs7Z7d++mrT
bY08DrwnojgtcY5aeZ6NnykhI+Zgm/9evqfmPEz/INWX0fSuTwQ5e5iAwtc9AY0qTc+YDIWIhZM2
i2qpAyvZy5cQAhWduunGnYxKP9F2KBGc8Y+GhSXi+oYAV6g0urEOcZwsQasRkrnsOkQDTc5S0dcV
2D/pSqmC9h5NZlgfJUTNk+yq9UTc6hNFWRytJWR2Ixh1IaBpXzxPjdtBiSjEXk+KH5iPUPnI2F/R
UXRocAZBqca/uZFcxfqXcEapEL1gyZ1EoFEP0nTQy7NCzFNkMi3wWMzgJm6r/oykhBmZ6ifJ5wCu
UqmritNJxrqoeUOyTirqi+hQL3dKya05MMGQiMP5NLzhIph0T57fgAVWoPQ8e9CeuXYhAXmo1mb1
ac5HyQHrXeTSB7EeKrHlObNXItbk7MYyL0YOWESRYvUlkpMSHyfdn1+FLP0HHgXESpiJEqocwQRY
6PCGkbsOurmkp425uVu0+UFWfwq0+l2y70BAax+hxmLiMWhM6C9xLIK/hLmP8HTf0n2rPGtoo+rx
i2PD5F82PNrSspkAHsqN4dHf2mTdFY849KYOSa32tPMPlaUWyV5U3S3lTy3PjUOgb7lo6cEsKioy
MMktK/UtAO/AigDLlzJcXsxkmTr8P0jdnP9MeRzEL0ZpV6BRno+Fwhn6oUt7PS5c6MtY7nAFKouS
wzIlJzu1wGTAkqx1bj/VegFeaPLRU7Gnjd9ZdLWsf2gKFk5woYxtXpqhX6XHev4NKyaBGuJ1Geef
KaLWsn2GEdc3PwVLP+1FzI+hK3GFE/p5a+hib/aj4ffXkiegditEIJ2xrIptSL9AEruz4ZrNn974
abdR1Pdm5hJxUBE2x9xyx6OB4vOl4FQI15pdI+Sqp1WlM3YjR2PAigBkEVKkOnEuDj/KvJmJmJj2
iTjWbDjpIgrt5RD/JhGP7F+Rf5fIWKxZ2Qj9154/o28DhYQqbVLtM3Iy33gVubYrHGle/Xqs35B8
2tJVKl2VbclGUJm1t6QnTx3Ky0HhtVLswzSdKNwzTd+YiAINVpR5y8id42HFsaLIf9AnqXQIpG0l
Lcf+xhpCHwwDybFLanZEoq8abDXRuqvKlZPEXhJM9JNcVLYDRfk1w4PFr2mhQjsN5e6JqlYaIdc2
tQXhWxc8NUDo3NI9k+Oe34pzVBe+M3+mJb315Y8e7XqFPLPAlZlK4tSNe2ivqD9E5VrmDyTETlie
Mx80894NO6c8y+GO2qdF8DSuqOfa4d2UwNseaVNBH/t5xNIFU/ulo4qykceZowbseqt+2o4n/DPq
fwptSboZeW/BIUTkSjCy+mQf6V4JbGs7ABddVnArPbgeKgP5UzF/EyL1W2iapdE/rfKnNu5asunq
cGl225LXUl3lVOXMx6hdOwkI70GBFgh0xpDXV6xx996s/iuJvwqEcT1JZ71v0OYq/tRgySsPkWyN
zyHdEBktRxzr3qtL0fIHfLUvOxitVlxpGy7x2cRzQucQYkDBYcrTMRUb9tWUgkfHxfRm2Ji+x8+Z
+4lPT+agFgfSyRoUsgJC1ryx4vXBnwBYV3tgtW0QUFWNU5znyYl8UV4Qp4LomtlufhWRv0XFh9T7
IGm6uEUZRqn8s0+hIG6yjNZxZeDFGzlXarfW/UA/2/qxVzzyPuP00kxXaLE+7nitfgUCO/LjAc3w
NnFAJn3sB7QiY5ZVj6LZT+2vUop1ze1Oraw7d8BStEQoCzJ63CIG0KueRcF/CghTq16gJ4tt9mlF
/0pFbM3ynw3Eqr2sB1AQy8I65ywvGMEWZQWrzgWFHKP2JXtfdeB964yQxs4vke7yKMH8omxPui8p
QFHTbpLs9/+h7aHY9yhFGwt87WZEozWcucQxc9782dMr0U6giGZXT566hpnp2IEKviqhoujIXh1B
GCvfJByjLDrgbtaytVOcG+nUc0xLO4IKwMX2asNMgeLX4LjHlr4bg21sbO3BHX4oEevK31nNF2kr
XBvV+wB4zmppogIWzwlWIvqZpx8LYUDHMJlVe1VDlDquEXrgUIZM5ZXlqVw1xdliw0yMnxCsWk6U
pfycxFk0tyFfNwqSyHWgXXIHJYRzCQttISUUuHILCrSuPQX2xMG7/Yja9JUxgrgBu1n9p5m/Xfhu
zDcj7PnpSVl8rXigGtIrD6KRl4ESHsJsGQO/4wSjgv6gPGGXBC9ftw35tlCxsPn02AVQ7UIq5Jmv
/774Cs2OMd1i2pjRAy3i7C4ognWWuthBJAwGND+RQO9Gc5gt2p42IjyU9jPttgXjI6Xg0UfFppyN
pI5qC/mM+4vnwj7DVXZk5aWrKRgpJTj20p+lHeOnFOCqwepUI42BDk10BGjQ5mXDXXNMkA6Pg4cD
jcXKbrju6KevIRDW8HHFvQEsb5N4iVdb4iwJ184Fgh9DkSwtGMHseg2ZukSUi2efX9CozzK7FfLL
2YfDwWulD3Ifk34VEdqY4zSdeGhmQgsuOQID7kkzOkgh4u1fEgjCcRdiuh7zkXvGUyich1Usb4Gw
cSHhwf/StVs5riZ4AoyBNEUssCyhnkIpKA+7sOC9QJm0mA6JfadLhRnCnZjrqgcKHs1kdPsssEWV
E6LOP5l+h5QNZN2kK81B2a2xIRw7VtZjKPy2v1CIyzRz6ARHoFvnV3g6aTTWksMaAi+t+HG0IZ9i
EU37yPpMtK9If2vm71G6OsM/tVyD4+L5X8BsOh1ZqTomYGbZvv5U1FvUBgBMS2gAAD/Et35T7YgG
xYmxdLqTDktmxNu8ol0P9kgQxNFyt6k3Bw48LjcAGH03Li2Dv/HNeEUCRtqiW15JWJ7iLc3ON2K3
CcJkTGzrBSabharsssgP0p9C9SkNYdRW0I9vrZuF+Gd42bG/5f5QtccCBjCofjUVsyAAKUu4DIOM
RzZfhfqTWErG1kz/4eNa0TCCBvy7lLxkHqnRK1GPX7hEsPjOym7oHglZjyhhlmj7KhDCj+ZL1Oc4
O47ilM//dAQOGkxXiWVlGwGuWDujurzyqSdu4wROCLVLv2vQqQB9aNgMz6V+pVGTg26tGtuy8YKJ
rE7Y3J42t3Mf/etFyN1G8QLhhwlSZDtEJjD8GGKNc6O39zbazQRNFhWLiwGiMbIHP4/vrca0nv3p
466S91HKp+V8VBNhajaaejrGT3L53hSllw1HVPSyzY2xiXnnimHd2OreGs4iWY0IR1IFM37wzPkR
nPQoxYfX5qNv7H4DZpam10nBQGOc9J9EoS65ucg9FnYZ/9AuM61FUPLG7anuWMgbehoZrGx8TZdB
ObPPleIc4+QCRl+abFDqUQt8W3gWOZ8OfUuSc1fHNVat3PwumMK5k2dP4kgsMXd08AI4mCuNSIxn
wSmDNDOr/tQBP/anygZOkSAQTOPJ/G+LAyjJlqVOZNy4Jpu0zvizsSGEblyiCxZvDE0yvG3w/y3v
8f51GkyfwnXBLda80P8SmqwxLpnhtrK9i8avzKT/tOxQhHPdoPRrUHc/+vE+aYPvpCoKrKUwvERH
JxH8yP0/w7hnFpZ2jiHk1xlcqV6/UQGuVWcokh5JBfTo7HY1R1e1nc3YTctylQmACvQWTVC4ZXTA
07QWUfVtxtlXUO+N9JaOBxOYueb8Y1r8QL9i6L8x7Y/YyGx9lzIPNWvQbmrvSc3Kwz8SMBkbcETT
+iwfgvk8q3yVBGOAewQ7pf/Tf6zppJi+SVV5hoeBT+XX+TWmZGmmYkX5cjldGP40wBb9TrBhI3ja
V2YPjX8y67WiDbimvTZXNyp/dSO1Mpj6kHEXtVg7pcBJVN/RJYnYnWLN5UYcS2ORNFx/NeWHlKgQ
eZPkX22yew0iUca8PiiLXN0OyWdC2zVrIKdPrm8n/amAeb/Ublt+vIaxzdA3Mkq4TY6E1y4ABPfj
e9tuDG3pGHv4oaD/Z6fnnAxVohqy5Cbsk1I+Ie8Qy+q0Ysk3Dg9if+WGr2DnZGcaN9Vig1kf+qhM
CRLozwDcmr3jIw5igjOuNcLXCPPr3G4t+SzJx55bH/EP3I0NWqeK70HBUIFaDPV4WB6GsPLMpF9G
3clsjgKQXWlOcXeYKPTtARqy5Ft+nUl7sKO2fd2xizYmq3hj2kwzCD5ybNLzIzc+VKMEdBNoOinf
EW9KIuARvyEq8ZN+hJQ8oYnDUgFxuAsxwdIZY/vy8Gy7A577RZNDwryXBSJCTj3d4Ku9SNqZFBcE
fNAU+tnsL0TShkwJqnrT3yvjMQ9farBQK69nhymuUXp/EbPkpHJ+6iFRNF5U/IsVChQNGXb5rRqf
UX4dgisdtoJe4GLTVreJqGnSkZ2OulYsyYuZis5xMfcsw5DUEgpiVFDDOQDQzr25g8hEW5BuAtBX
+yKUnTQdBkJhnUej637Zndq6Afxl6P9JbGAXxU/z31TWDq0B7gX8jyJ+n2ijS8Gqp8zlkn4aSu5Y
nSmfsyZCdhkPK91aqmQeK0QRrOGFsT2lfA6cHfQnDddEofX5HOunUtlTIsswl+Q19nYv05A0UtjV
LhPtA2U0oTlkWrj9b2b7GaAvI02HOlwH0il59JXyTcV8SI18E+1zZuuI6IK6iRd6cDcNz56XDTrI
Jn53OHWm6WLkP3jUSTOZkbvBjqKqV8sTtH9Ff+00PLPCV+3Vq9CM87nh2ni5d4658o+MBryXYbev
q0P/MysTWUvzVi+FD/Ce6U/+zrohCaEZ+dOgm8hRS+D5xgNvg2THH+hTeP4N7pvgETk7mS+I2yIy
F23yV76OKN7yOvnNik8+VHjhPPxsgeFEt7JfWgLSxItsr/5OBYwsNxH6UQ1tpwzZ/CBiDI89bBcU
A84lkIetxRumg6ZdCofDh+MKP5T0xZNJ4pQ1wa/6SkXZ11UCsKzVXVWtZF66Bt9qoa7x8QkMkImB
ZO4Fhe7n4JdBJADwMLKlVqwrga7RRY09Sdx+AM8hIQldX621gfXpYZXfWmO6Mac0+MYIFDF88baR
aqHpf3AOVbazc6QOiDR4U3cAV06yStsPdCPsa2Pi5+B+xXaytg50CN40oaLWBlxNH4XmW/LV4g+S
UAPnnLoOcJqgo5SbsPfgHtRn1LQ7x/lU0gdNdgBsid/YyXI6RtGpZN+WMiLQmTciu/Nq+RTXRBKX
vx2CAcXVrE1SoI5HyYCykFLcpTQ/E/OZjOc5eHdqP8+2YfNsE8bH4hK1gLBi+woKSspPGXoir4AF
2nbfYjlMjH1tbcsyhla61aLE4M7CIt8suOPkqUV3vNS2DMl+bCThWvKpnNFPXZEGODWu13Ng+N1r
z1DP2v8T716O7yNHk22yf4yeTqsWnKBNKnXBVoT0lpX3LbaeKmjcpIAS8WcePCt5k8Ojg+2mqn7r
eRfwCYATBDvyBfi3TJuDxyAji/kTEK5YTkGwjpNrhE8u698t+JkAuYv5tNEqIiPGTskFS7i4LD6l
8KJWR7162uNFTH5pb4Zjkh1YYIgIGWJ/5n4q/nK0VIWguxcgYjFkrjrTo81Y3nkyDh4VSnILvZVS
3ftAd6aZ69lctcVVH71MYdn3Rg2qoAF4RmpZ9F8ZipQwv0kVNDNQtHmCpgKq7KE4tvn4O6GqGS8k
KqjjRu/uQ/ep5qhgvkgFC9K1BnIdVo/BIPiIIjwuCs/Qm81/HJ3XbuPItoafiABDMd1KFKkcbTnc
EO3EnDOffj4OcC42cHq6bYmsWuuPhriOxotMEIRs/ysSjAn3JGOYGDf6BHyN52Ut3m22Orv+I096
VVqvaXlOBLKZnTb+ZP52Mafok+Eo0XYaf228dxmCUP4F/Db6mUZoFg5ERslexSudBF8oLzLGCAOB
kcf4K9EgNg93jYpJNtEY94/W7PLwCyVsZN6TZb3xCCzwxXlksOYDjuO/uv9CX0W++IJzBtlpJGAE
1Cg03XJk/8Zjil+0Ty+59SIPN5/PNkPIL5Djb9Cywu7A8BDENrh4YPxoY+unFmouBlOu12jg1upn
y2oaYn3o83YtEQcSUiCP0l9pVqJ4t+S1mm0mwtAGD8V9F9/N4ID1Lyq/JPNbh8RGMAjVLzium8gL
o3UVrUW8VcWDingQSfQDLyLC8ut2H3SNrtXriI64RVkiLzdbt8EBMQS3KmDr2U3aj5bgsULNCgCO
foQFsUsfTXjqO44Qggj9BxiGMKuVVdwz1Dkl9i83i7a4Hcfm2re+Y+fnydCw7v+hhfKaoUTFRbGZ
sLc112UP1D8nd2uRqTefYvFLfWrVAttSDZAAX/uCO/yn7p6lRS87sa8RqyxkzWpiANcYYBKmqIyf
ppXlR/sbjce8djPUNf1HkHwMjBxVdJVMWNSRUPtJ5ffDZEHogPJR39UAUvjZPNIYTfLRNHhJ2Tm5
/ETnSvKxGz8liZJDxGjJRuZQaT2WZlJGav9XBUUy1612pm1Va7e1QSaFO31F81YNGfHnTzJV6NMD
ffkSxmtIWOXkf0oxdhHzIklHa3zWzLGTF/UbSXeJpI5wi4jHXBzASCexbfhFtO9o+O6JLFGZXdPh
MIiPLN4p07tP/kgjToHixEikl7Vm3Q3YglCOWc8CIWV1WYzY2V/zUeXjukYBBoGldg8qZdHEAG8n
25TWduMkjPOkURj9nqUQC1s03cgVtFcwWj+/tLmDe4Mh1pEAk9GVz7yXFoZp6ZnDkprc9rO1mXle
jbynaMXCebOTTMwFoAJvSf0iTEC4f3NKBIT/p2VHWT8IhAlYontUhOErvjBtfKraIU+ZRXkEos2y
TNf1VoQnnRcjMVxr+Tp/tOLYLHhcc8BJmYZ3DSuYyuAyMuEkEItTcB+rR5lQDKj9s7KLUlCZuMCs
XtLtkZhgAM6CfNUF+1H7VAYTsbFjfMkIm8lZaadLjIGxSN/D/Cu2b3qxF+9Bu7brt6UBg/hIgZsW
OEDJ0DsjMlT5PBks65EiBmkVGHe53Q1NhU4r5YJmM/bVw9CH+74HLuas7Yq1giBxUdcvnsU26JxO
3k6aKyVXv3gW6C0ncdPxBcSo/tV8k+UHCYcWyQ1irX6p6lZhjaPfIUH+m0sX9sYMpbaEZ635rshv
hJHNmQsQ8UE1XOzu3gyHujm3xiG238lgMj/b8JbOslebVMKg4yJmaWidbshca+pJOCS866j0P5V0
L+JNpB75WFFgd5OH62NV/5MW/qNHOwvwB7TZ8SBY2Nb0yLGq78zfGAMTTvArjRtKfQGPU9/VCXHQ
FHYuNpxQ+S4re2UguekAIMR7oq6rEFzhNeWKQH7uYiJQTiInD+x10tDQlE9TeuuJWUiDu9VcsYoB
ROr9Sz0S9fNMTBOAkwWi244oG5SBpAaccIHtBPzNyASXM5CMQHwp2j+zeeQUaUjpqU9OxIMNuMdT
f69Vf7g6DfnLmhzy711cXmrnKpLtYNrjm/wZu0tU3Pv+2ZcIU+2XkbFMUj8jtfSM9DZhtmtR5Yb8
KJparCmWgy4b1uUiV4THtGMcPY4ceLRbbmT1tfW3Sz4U0Zbz+wSW2aBb7Jhei2M+unQpIKa+qOTK
mFtR7wnl5wQ/mMkhFGd4I3x8X/R58qpBE+uWMytXNkBDnIruNNAOne2T0pGMTYD/Vz7gNxTFZwOQ
mVivof6wuj+CHUrzOhYP5IkcBlV25EquY17jzVQzPl+7iv8GppWEn54yFgVRcLXNw2PFe95kmROq
d4G2fI6H5SIqw+3UPvL2gV7dUfNjVe1aqkEoMgWa+LTS1yBkq1mlyhYnA9qQzLz34w0Qn8rfxLxn
6okravgwVFR7b8RQrasHFDOUBhRmxB1WrHGWWXO1Xizn7RbRk1BAJe998VA+s+Tedv26faNga5D5
VA9z9aFY3K3d6GGx3yg2UnZnRmUfRQ8URAW/L1AO/Dj6Xuuhs5uFvGoNQu0ER6uKujwl+Si3tQP2
Ox7sD+Mo215eXTpk81Hw8Ludrzi5eUjb9kpsmROBGEWBeaVSZz+1eGtWjQox7GHXrgSA1Owuuvzp
WZsBUus7fmY5Zexxk5oY5lXZbaLX3uoffcErCB5A868en9V4R/ac3/+S/dDUvdNF6AYDGL6TNN/0
joCx7C53t3GEfj3o6Rd9n1Avv4V+TUruaKCk2rUQ0LREj22yGkK0vybhhz+9t0jYOZDeo/C3FohM
iVOs3LJxZnt0qtL2JEY/ql7Ew1quSmy+yYb8QdS/EDuMgnjqCyQ2GGJhvLP+JSBW8hlGaGKFIKTs
hvqI5VhCMos+bKQbFrVNrb9NZHf0KHtt+3fM9zMshuX/DPK7qk4bOtAdo/tgUZ5KgccQeQkJUSFa
DAEIlUacq/Fe0jf9q5GtJ7zc4R6XEKBtmTpc7iUpdih+FdB866suNsP8BVyv9z8KiopxA+DH/pQo
+9w4VoyHo/46JIdJ2o58QepEOpgCA1LopHQ+Zz25JTkwOFU7Jk81q9QO997bIAM8tQy0JklQD6Gd
Suiq+ibNJyKN1izVGEs4BfPQNYhvIVNJoiNW3vR8BotYWmxiecmvO/HI5fCGwD6F+ZsxZoEikG7U
GFwhw1djXsb0LPSac5bSvGCbMYwZ6r/JJAcF+L1FMZed1HJlMnlNqGGRJlQeD7iIz7q8C9j99cRg
KSdBgcZn+dEYn8prFH+j65bkTayv5eBdqz+q+FdEBISeGxgPoEG1fZbV3q4pA3pRuZEx+LcHMV75
kklVEPZ5STsZ4OvtNbVSxHcg8QQdrn9KbavxoSAY0V3V3pKc6kuIBbc9cVjkHsoHXz+heCaE1GlR
Q3Hagy8skgt0/5wvJe8BxbLO2D+xqFBL9kiM2TV626nH9lU1vjCzubOOI8k6T9Tbi7tABy2KdjVJ
nTONSNn4s7kqYP/558DLo8xHVF28k2S5zqXuWlm0kcvQOj7xViNsuOwJ9ZHV77FU7/T2iT+7jj78
XOfOQm1q3nrzo4twcYJJaf1jAo8lqBQtreLNyAWU+Nw1f0E8bxpEdSqDASrBMZi2WizQYofXSt4D
m9GLC3AYsq03a4mgihJhomA8S/TPJNt1xbWuTwHWgyjitovz1xT7v40Br1Jcyb+m6B+1bEO0MgAY
sRRLLKxqgCst8magFvEc1XCdLhoxQuVCH4yvVVeCbJWu31WhW8G7ycktR0fak4aELcyd/b9pJJH4
n00iHFQhjG1zbPvESZtHVrGOcSpaujsGbgxmO0TlaoBuxPFAZlLi6OhXLHjoOTbgsSCGMP8N1LxL
mHuiYGtyIPbzaR79jWWgWgHBiFvOMHYcvE1rMaCjAGbRRuOfXSXeJH4ig+IuLq+Q+CgxufUEVUKz
sk5queLgrsxh+cQUoVrE5Y91Cgh1JEfBwAdLo8tWjRtAM6SzxQkb2SZG3pWPb0UutnN8HyN4VS6O
BP0PBgPE1VjHVH2tKljzk0US273QlHdBZrYXmo0AM0Xf2nwpPpkHdZOsoCvieJeFw26y3WYx5r8G
029n3TBY4bC8+TXnIMwt+WQiv9nSh+T/y6wjWYvrcXrt/VuqfIjqoyY4j+1gPuf5OYw/VfVWkg0f
8MLV3HrULNuIhBPGEVIKyAUeCJqdwQwrNePKfcM3vY6VFzl9iPZzjt8V+9RAo03WU0atA+UZQ3Xr
lb+mpwtLCDi1yvkYcm8FPmYhA8hlnq1zNlZeCOoVNafFg1/KqLjq3yS2HtOikg3jAynD33bJzEhG
Yc5WTWLCqlYuco2C+Tak3WoYlhuMaA8iOpP2Elrlwa9RAL7HiOWptLnMUrgOQ/4GZoM+i7cpmGGP
T6zFsEJcMiljqmtgvyh1jXCR5QsdnjK+frvnnlGLzUh2PLzC0saNGYJSOcHeUomtjwC2R39imN99
DUXWtAEntnYshgritvprCZozeSqIKuOiFjCCERFW1abq6q2scqkiVBx7hprIR5q51evTEIsKFcdD
qb9jYozTpnDq+q1qAy8q75a019vtMO79vLxEpGe3fCsy5FSlsbz208YnPDiqP4vlR18+jKbbTLbB
XZDDhRs2itVlrSK4hRhkW92Xqs4X0RIK2/Z/mRafG135lVAzhaQ0I1BZd2CXkvWiGZcqNYmj4YIh
M0TXWoSnI17qzklRI4CaGjY2OpdrL2xx30F8xARHqdEPzohVucxMIfr0ndAPKswBklRf3Hzz3eop
Iue4HTzRpIfqXWW2mSGSC4yvramvg+TT7P83a20Tbs6IIYyTHQlh32hOScyOmRCLzeQ2SCHJ3816
JhyA8H8eiEeWcEFsM9A0w4IvnGcQRYY/aM1joyy74U0Y12igkBQEDIY9GTwbDU2frTPxXRQ/s5zg
/p/JIHRrmOWm/ELNeJbi9xD1ufRhMdIxn9WW26HxRf8ZBQiLIEV3Ss1jdihbIoG0vdw6kq6e5OCf
DF9dolKR14B011LTLzQOPHOoOhYRke+7gPMSOd6s5NAWRz0kkx7QU0YTaGHbMYtvs5zcbvwjZibB
HFEjUAOOgdc3f41QO0vC6+U9zcCHJDcxXA1M7hpf9pIORnAAM5lVk1g53hXjWytIDwCsinb4X5r2
i5owkjtHqPo9wS0a0OE4PGJ1iWFdtRrgm+6kwTaAuAvx/ji8BO1tDr/N6cqArEpvsYWRCAjEQhWT
9q9lRdqD/FokMWFjzFpk5VImGYAA+NkxG15sNcGYx2iOEEV1Cp6mhi9Bid4ri+tkWgTLCGUt0kLd
OP1C/Bx09768iYrwPn7ndG0hB8Ait2pN7PBotQWMOXikoykbOkUH+x05QZxrjgYj6gX+qyURGqg6
Mue3ZPWE+w+rGHCLHJUQsoIja8mzJokq3CXKLtQNYo+fo4/4jJROWCvomB/Bs17hRyjMxtWxSH5a
Jv/SFDsZyN+YPGyD7XPg03qgfq35X5W/FfJVng5ZvR//MiL7rElaV8hFll0Wlk1pruW/HPWHLuxj
kaNBv84zkg54NR9JzZmlKe63CoahHuBvjEANWhoEf4ReEUaMceBgqoK3gZ/2uyjhpZfcspSJdXBr
QC2RjcTEOURIYoYydXMVYJ5K5XljWr2XKMxTXjhn5Ayipmw2Uwl9gj1gSRLp9S3ytwxpYCAXO1N9
jZDu027uLH9LBphStPiY4kdLSmDgVe1p6vaSBZ60y15z6a0LvhaPAf9XIejSNrW/z8jMaoiGmV+k
yEXKGcD9aDwCN3w6Vnk3I7STY0awZwRQD2ZBrJZG0JWKlWNCjlRI8g1z58lHrUL5ATcMaxAbbx5U
5zlZCF3yTJtJdlFDuSG2+xTvwWRb/yaWgLbvdq2d4lQHa1IAY8N0xzslTYgRMXVdg6LzEF2mPBrB
Y64OoLiT8BKLlH5cogswHrUXTEuh5ubqhgbPCpNHskvHjZFe0/RoBkcWiICIM2h0jOKBtUU5Ac80
dB9BaqHJBMMcHeokzJZgzZeu9Mh80ROPxCZsIxMETLmdVFelYFN9SjjdH2p1KdR1ibcnp47SjxNy
ex5cod2MKuKLf6dv4g8Z9jWQ3RGiBQ4Y3wvKDLtkBte+ClykZXsxul2dP1o0AeNvw6xdV1xGzdtE
SyrbYhk7qQ4OV373IOxjPXNbtOuwLU4pRH7DgS2b/8eLTtrHLF+aBp5C9VRqWNmmQegEZ8UcekJE
TlXPHnp13A3aKKGQeaqsQEn8NsW9W9S3IIVFCnZlJTNc4s2LHpnse6PO5HAJVGz7A1fJCKqD17W9
y9DOovyQ+ABVPjDKPhuY8Qy4+LXs/2YibhsywnG8OzpJh+Om1R8VIv/Welpyzfh9TYJjG51M5kBV
shmwj6F2sdurbkKvyAc7f45m6kxs0kb5QamWN8u7zsfcihOyKohXTAN3CV4Z01Om3WrtL4SWkJRn
GSLOHvY2lkc9+ye6DAwuR8B9UkLPRx6isYnxJxp1FZRUMNzxgKUt49LZkm9p4hbYt6O3Itl2ECxt
ipB3O8XlHpRO8a8FeogUO5Vk/tgcEhPLZN086s7ViBbGAUKYOYobksWIcKQgyO2agArc5FHQfKtc
x+gUzh+IBiJ7QdRbvV4JAssD06WM/r2bboF+rpjCyZF353xLHgtmJk3HoYdUdVHo+fjWsxdff5vB
ODpePDB1vNSBSizHRjJaF/VmTxJBBAru5wzHeLdQmSkqkg+yrNU/ym3ceLBwb3pKuYtC2Pkg2MvR
NRy+E1T/akmZ0xB7lg6DIL21HOQKllYjWLycSAGWDGqYjy6+yCmDr4vTbNdH59m/W/XDTJCo0BDM
I6IUFwAzkpNReLLOtlDcX4FYcCRy05F4/Eaqk847338zhlOfIx1CEKQvtVUo1WNxl95t23Ds4CM2
gD14VwS10yD3Nhsxts11BeGXw1KE28zcmyTvFop6CCQIbJ3Fgnc7vlnKS0JkA0k6bivN7oQcNG0I
7qoVMGRCJhHgmQCzilZ7VVxDsf1YLEK49FcmogW+66TFg8oHTq9Li5mBOwnN7YawHQONqvEhiPCJ
xp1v7Cv/bRwPopJ+4c8feZNDRRv47LlECmsty4UTcBQ0VrI1LJ/zhQSwAhm8xC+t4teWd2Hyo0Qf
HRTaaE67btjn9cAS2rtmJnu9Ci/BLB/huxgABsuycIuMVO4uaz5jKcL8ZDtpdC1ti8RB3USaDkKl
GP3WUu3d8vSWnw3YwKjkaJVL0LH5VbZYvGUapIlEnOGG1eRfh7CmxMKToYIROfMGUozUR/FW2r9W
f4rHDpYQE5sSQuHYG8Sd/yJgOF8Jj62GriwA4PNJ/63709xOKEsI5QcR7zBWBLqxFoTT+DY3lTY2
h8H4f1vddSW7WOAbjsk+2HWtK+U14np8NM3YeBX6E0PFp87N28PzMnYlonnPyU3CHzDurI6IB0UQ
S4CjY+THmI1VKmqvnJ8GOC/jcvAyI4uxtYEIXLKuGRGRN8bg+JqKC44nLdWaPQIYx2wMSqXJRCLd
rmpN9NILNvIazUR1h+Ym0P21iv9b7Z1afuhjuLFji1X+OfL4q6CDffcvkTnajF8SGAjriE550uHf
h63J8uEPExxwWuM/Qj9zytGgrynFfmJObmBonzqOVirjS+shFWCydDBjNc04PBIU935APiZOn3YE
fyTiWEPwH1m82uaOdYzpHNoV44rPx4wZbm22HEVN/S6hSauxhnf+3uy+uLcCxC8FBoY0jx3blJ8R
/BfBaLgqzM3sI/KSHn4DFyPKWz5r60yp3nDWZlP7XRmk+48FaQYF9qRsPSCKTCLfkdp/k0zQhtCO
AW9nbi3q4WCXctAUesZmiOmBR7aqKJlpwefhKmKu856HpqjxiAe7Fgx9aP9l3TUR+aWbpXXM5Wdi
+raRWen1dM6N5xKyINvHFB3BMPuYdru1lSJ0axPynmwKJgRSj8AOzwbshll98wdvXaHt5PmzLzB0
gk/VmdtSLGYX0ytGA2idfEkz3tCWgo4XyBInclLbBys7yESYGZXtdWl0qXqwtowK8npSVz2htea/
EHo0wIuZAWDF2lojtpaiHmqjCjfBlG73WyM/9igqxmynxZ1j8SrL8zZAtz0VJwnpiA14pxLlnA/f
JZv7hMZG6XF6ExDOZc7vLjadeiF/z51rDL40MZgkPtcp8dfFoyXr3V8+3pF/IkGZrlOd5k8d8vFz
iSA9l6YV3U77WM4cwZCZq9k+nUFX0Iqinyq6Vz6GXQNquMSp26gLNCXwpOyYwPZKMlnmZTVjiVlS
OTtqspVjVYcX6raYBxEAk9RpUJCuDKC/Ov2rfX1N2aLVxc6rpvfMHLclBhGBqLGAuFXbu8H1aCss
uz3bfRVSRjpI66D7y6Z0WtVdf6GfZjOTI2fLNiucR26RYzeZw2bhSRpTEpuoD1/EbNV30GMhk6T+
6mMt9BtO0cjqHaXSjuz/L0kIWm+R7HDqSKdmiHJsxA95R48Oa6qEpSDTcnJZSK8l141GNNxqliNp
5LZjuCJ4qSPjWtOkncTm23GAPLXB61T7a2BJ9XmWY6H8zXBj3B2wrWJtqboDZ475Zi1j4S401gMt
eY/18hmyZCoQu22mgln0bosVB+Xlqu9/TTL85orBOaxIiwDXD4yLQov2iOw7RahDirO7OLPB8Vwt
GOA+mR8Ur832XWFs9PjFBNaXGibC6UePSOfVvqcK3cc/3SKOpiP1WotPNqpmyUxfR2P8mKQTwr5R
RftopRujIEWy93K5fNIqgqx9GHAyiuC7mJIDtXCLPtbJy/LFMF/aQicZpyEcuwhIwiDjp73Z9atp
nUytQL71adfZqhzxHAZkdbfWrWyHm47Y2+fKbriHNbR23bNBY0UhSkLedfY6mOYhCuxtpjXIAjjV
sukSSvbPVEWk5yFNHpujXNMH2Dw6G7MmJUsIYf1qJdNrJEXqYqV6FD21Tqa+j1pzO8Q+TDrKhor4
OJoeMO+izG9x6kWsPeKHvNZ1EbO6LqIGrkeyqMVS2Ji9q9p7AjqlJl+dCdQe6799zog1KgTbQHYG
mPqiZptM4SpswzVZTewPF4XnvusIX8DdUQT/ZsS8ftBNMDQ1/nKikcLyruZYbiTdQTGCnz/Pv8HK
x8pG6/tT29Y3HWRIuChtUQZHQCZCFcDX2psCcI2iJmZ7FNU40IxOomjk0pk13/VWQu2r8fJowBTF
kN9TmnNUn3FNWU/98Cw5KqueM/gCjSlDv4Xag1j5yj6WOpNL/WrjDorZXsKD1iGMoRCgEODPHzH2
cC3wqSBhD4b9jroAOuxkmwurveiLBlTPv1P1VQtiVYNrliAGHrACc14v1RjFRFR1RzwIZUAKSN1o
umTds+7HbL6EaFSRtRlU7SGRjzEjoCKn2+lhazP8agb3sp8R6+lH2xk2O1zIXx6Mhu+sJtZPjuRX
H1NAp8okqw8Ie8U2zonHrszjHMV7MgudAUmXNOnw2lZxyRrKP6iJwtB+MASOvcAm5oyrxA56V1kk
tohy4Nm130brVjhGK7vezIX10VOtBpxlekx+64FIcSQDvTF7hUHWNBpVW7+NVA3WAL+ziSqIh1HF
KDuG9wZ2nf+Q5/LLHpVd1JIFznMNIothfm+RQFS3hJzL74K9sFGdAbW3Xr2HfU52zqOmi6TBalhi
RKranuxLc1XmX7OOqxV4lwIy3G7SJiwb18C7YGYk7Fv7GAeiAj00ZpVb44mWs3o36TEra7SRILZL
9ZBONz9oD41QoFbkk4Y9QxTpOtNPfpptoxw+Xxk/tb7dZ5ZGCEbn+NhYKQWb9Hspq1CB6FIBaChA
/JNgFRNZ4uYhET3rN9ZwaHjPKh2RF3IkFUfMAOwYJWI7BPmu7tHPa5OXIZmkN2aTMO8ZSBpVK/LK
hmStuvqcevMtNSZEWt8FCKRCeK3p07bXfmSFdop16GcOq9Ru73EvHA3Wu6Pp0AbjJtBtFQFQVDJZ
CENxXlTxCSF7BYADkXV3Ej8ownmxdJbkFjaxVRwu0/VgaQfV6typPtTFdVS7pXfkJ1aV7cg8W8v3
Me6uCjNPPpsMda1X28auIsVbpNVrGw7sFW9494hfTTcmU0tRVRtF9LuJ4cRufZLTnovUTGIqpF11
pTLd9djWkjLYDcZ0ELLl0Y3oVcvWQ2Yd4zwtMXQIWLwdcORRcIiJWc8T+Z1tC1WK7MYIC+UheomC
Z5ApF91GBgym1060LN1StAAV82E23X2Zqhw8VPhcd7ZE3Bln18SBFuP6y331qWKzhZ+IumoXw5ep
Aq+oP7t5Urj+/5mh+oahlxe990SJwsIvrvZcXGKALVFvLF6xUvrXZVdhxARHw1JZ6nmICAbBGTjJ
56oBDqyzvzGZ3ZJlqVX8gx1GnpXml6HO9xXhDDSHcpwisSPmKK/fUZyyDbR3PvwYjZRANNd3810U
x14wglgR3DVDlUQKmdUwK+b2uQ38k28ml6WPNB3Z2yTyKDG7wvbESe2NVE/H/uylauwKRKt2Iruq
Yu6DiBg11mAZQEDhJsEEb8rqicDZonkRDBL2axxhH/UNJER0OZQsPTU/5g9kjqVG6wEffoNsCwpx
PVbFZcCpGRDIk/s0NsAa+gJqgKHYhN3YGZAHZTmiFcS/z7oumzKVJYWXN3sLPWuKyaokM0vH7U7I
B0nHnk8ujWGSx5K/hSyoUZ1w1QMVcT/lZXKwaKYy6+DEIImizj9HmF1En2/CCL5KCrbKZG6bttyU
zOWE7SPXbe6tL73WuG9bWIERA/QMVDJlnMV+t4HoH3qwEDkkZ07Z+OSnyPnAOwwru9H4/1ALtja1
dBsKcBWasEv6jgyDpCZ+KENgJXsaLR0OSD/5DBKFdwTfXYmO3MKMKr796rNvP/z4TQFxyAPZsYli
yAmXsostk5EX+fObbdBvFQ7cnZkTYPXWta+aoLAQNn+QX7LcSWR0fuQT9oJK2Jnh0Deusy4BEVBN
oxP+g4Jj0YqYEyBXThyXRhixPbgdwKvfBx9tg+Y3Q9eY1bwKSJ3JhvAJ/6gRViA32IoZIXvKKIZf
R8TpQTfsH018JQVTdSA9qNw8DcroDdqIOV3ZTIz+Yyi9SDbFFG17av2/bvrJIqflcoyDZT5SDqZN
cWn42eiv8WxvAvl3MH6pwb3L7BcLXt9Uf5oxrANkEmMqg8dq+8piz0nrDRF8jobTRAYnyPhVVe2m
LlWFGcwx62TCEYGNV4LDJdWNkL0OXVxDAjF8H9YfURGsiTSpnrcsQy9GaGMIw7oLStzYKZu87yQN
oRXWML+byJ16TKOdEp0mnDBlOHqhBLBZib2itbsyDQ86vOpYv4rm3I0wPzIwoE91Y01rkY7dwSBp
CI/VGQfeVpElpBv2jaxAcrYxVzKKo2jYZqI/BnDHVoJnIcI4q1qYiZZSSH9novVQZCSjXc5/lDab
Oq3/zdO4M0FWrL7yjBlNmtlxXfBpT3QrEIRAIPpx6qunaaX72JpvgQqGZkY7gQ28IIW5l8Er5+jQ
o5uWp9lRDSIZjMQji9kbx7fAml4Y+kBI5U1ik1irIYUQBTkQkZ6jX0hxoFt7m6wZGfN7gAWz8+nP
KGpiFkeAoABVKuQsgmQ1UQi+b+6Tce7YmdOe18fP/xqS01dFrN0CSL6O8pIGpDOdKy8v5WuCxKGz
1fWYfEfBKyy5Z0rYJUh2bKoa9e/CPZA10xukyWmHmj8tNVhHiROD5jy0UC6CM2JA5DuMpKyECpLy
5NyU0Qsv/XmawzdLT7gnVCNfj8pTAZVXqydg09YsCF9FEFXCUWWItaTqp6D0x2J/I7z3dyo9Mrjd
EJFf2H6wCTK9BisGfYxFyEwvQ8iorRkoYnKijPDU4jJKSbyPzUOhfFfBruZu5Jk76JP1omTBtiYg
Ohv5BJY6Q7YEf54PvT3+tAmAPfa2hH6WkF5KJeCUJMJ3Ym6x9M+2jLwCZngqcLaOEEvKaqnEaUxu
I/R8YVz95OO4CQyWrrRJ3QnfgQxI3YfMIxw/FmFyivE3AB9JU3DyyUWoSTqgUvYhK0uKJys1oXG6
eCDLxVOarFWi5tuO7RQtgY4+OJZ/dARfgSxjtaywdpC/KrTrKNfegsLmqtF5GiMabixi6wKyL17G
lrbVcxSRB+RPe6Vi3pW57EuyW2A2jyFvalXpT9pBXhFx3vwWb46RLYd2RJoe7d9FdzVjsvAg/lrN
MRlUJYp7oMhWigxupQIZ5ICbfqh5sqScRs7jaCImcjD/qHLmUOYv07FACGhnwjI+AjCBEWEfdfQC
nXg/Se6YFffKBl8Kp10M/Wpj4s3ifB8ImLm2hmvO1i31YLQIo9CqdplCOx8e02lgtw7NbzUfnjXH
TSapDFx0+Kaa+UwrBI7M10USLFkvEGDVQQvuOTknedBf01lsrCZ8Dwh1tIr0QHf8vYcxkKd0J9U8
bUsHRIVeRkte+WsejfmvmsdTWFPGCuFKyP6mGHhVW3ldkMenjtNmgP1XF4OQab2JkMV1LPc5QRFV
ijxFs3/bVI/QrHaE7Zh3aggjPG2Knz1rjhvqCBCUR/NRJMT68RkWgUz5V74pB/vU4RWT5/4lZPCe
J3xTCfE/JSF5hcsrszPHAN9CO3tJVjKwg34rhuzK2rMVTHBKgP8g5YEwGvRyai2/xfUNo5mdGLty
KNCrMxKmSnqhyeEqhq8yfQ79fKgE52OlH21N5u75WgpddEL5SuEoI5Y/op3l1j7M47Qzy4owOVvZ
DC2wUohlP+ht+gLQKcotqUTZuSVlwU5tbA+MzVX1UHMELXnkydTsNQnSCAv8tO0OmmlwhQS0mXQM
aiwNOopVI45f6snYGjKCX4MAImq6w+wp+0hRliYR6hA6034UxCVVw4SHYCH6aiyIIFIouAJNdxP1
NMzGM6jbbaNp5z6yPA3OUc/DtSKX+8ocXVG3h6wtkAEhMQOy/Kv87PAfR+e13KgSRdEv6ipSE16t
LFmyLTm/UE5Djg008PV3cd9uqPJ4JOg+Ye+1dcNzuFyCWuEdzrcOwVb2xELEc7e6bl919hUV33MH
3KSptkC+OYbYMpXD1p6jY2HoQ5LNj2FdbwJ0z2yBmHxnK2fG9oWz2Z7vbWZgYe9tuJjRNxWwjYi6
ND+7YBugIPChkzaGd7EUe5LM2PfIVYr8nIRcJtFAhu8vDwWGHhL0oBiPMy0UdMY897iD5SVKwVRC
cx8iedABLEWWMBXEkMb00OYwNpwyizNWX312/pp8ljhJdhZ5S5glHG/pGhaXq3skAQsIOCsRFoAx
ibZGpXGXBWeQNN1QPYWIB7lrb5Pq17rETiAjdiOUvi3AoFl8F3SlFjJMJ2ru89jfpan7E2k0G4ba
m87Mgbjx09vSg6SGeqffYo2Qs2zrUZJ81ijjRsTes6GPddIiMf6LOhT5Hl7NRYrQoX0x6+GhMLCn
mMaD7fk72dY4ucbjKMHuZzFpEGy/hWee2yA8hLa3kYO6CtPFOAe5g4mqN0UY0i6uuBizv+tNsHYf
pTls8prDFKVizsRwMLHUVvtIoYSl5JZN+13ozxaJdBl8SUbbfTU/BzPrba/aESBX8HHnnxk3cpxM
mHLG+BRrBrRp9+268a1m/b7O3R6LT8gC3jH1YkPKMEAb8tUbHvy6PEdBthqLm7dY6jEl+sm90eTH
AofwwAYICAITNt41rTkf3dtCOinh/GXpvmre8zk9ed2TA0EmyaYzZo9dg6chcMeHPJ2xdOIEQDRu
OxrTt1qlI+XfAhbQ/keNZMDu9fM0FSdPWzeLqC0jql+dmBnZ6G469EB3kwFPEKirq1FDUliGslgc
//M1jmdgGsXV9Bq0jPWfaEKWfZo5UfpjqoryT/PQ9b0Em5OO76jsSESKmAupxGfY4bQhUVThLk0I
UyLR0gNeUdXZzkCLMjeXZiqfbJOcK9QnZVo8BhYcAu+cRQn4KlUQgZcJihHnvk5+o9Kjm0XUF7Ol
aWS+ZYJ3HHFIDhUgl8Z8iwummJNa1MZAMCDeOllBEAZS/vG3d5imQ6vbGGF/NCaX6U+9y6YIQzwg
8M46Nwq/UFCtQx1Z6Gio0ubgHJfD1UECnHK0CaO7RL77VGfJxTOmrZXJvS577s8eh4VHhM2DrF7m
8FFMlDOj99D5JtZ/XARF/ZRW9mmK1cHHvTWjMVaWeBS+h1WSwTBxl/bQP2QQp9sYLn8wB4cpQtZo
A7ZeZs7kL2QCCybdlGj7cwRZOVlogUDyIEZzURenbDRW7fAe5N0uklyR0OO01646khETjiH+PJZM
iLjj/LQY0ZvagOxr7ajPF8S3ydEV7bK+OEghL4LLWkcRT727E2CkkgKgJDlBcqQzXPTqXPKpjZ7X
YDCJVmKcKfBiuVLFoiVHO2enjBc7zOwc4GZ0aIzfieAIi71anhqHAApKBrAY/gwJ3vaht6Z9I/iR
hYXJAv2ZhH8RegB7pxj0lwaLW8VP89T+Q4S3V4l8iZtEMV2gF8OUiz5Vo3CE2ttb1au/RHuniDV7
ZFTp0gfjXuoC/UDlh9YCc5kMOLv4WL9y+jS1uF0Ee43cdD4t0d0PYfgsKvXHUfIwtfIypdU/x0MV
VKLNNOgV3RmCVMbetHL9zeAHFoMei2FlT99YcEOAUgVt683c235i80L339UiwFYF9kcrdE99VgPY
9XEuxk38wiB5HVUR3ixgwXfcaXd9jXEo+RzM93a6NfW8G8KMPR1hqbo6LPFN9JR3th1vPW/666KW
U49StWkbYj2hopsl1TH3yQAJHRI5GhhFDziTZpClxcGs8+fWe7NsnpiW4sF2PIDK8JFCqEweEpFR
kVKr6VyFzzY8af1rJgDlWelx4KyaYDt4Ojo5uX0pCN0B0+SgZuc3TwDxDVHzMdXWqxMQiU27Lwrv
kHcOCBLYlaEpd4Uv9gwwV9TYewmVKvWNnaAQZry31ZZ+TktrWe/hYMDQxYkrcnVM0okFhsuwqVx3
EfvMvLspFnzbmDe/1Ho7cZRGSA8m5VwUQPzOq776Th9Nl1a7kOs5r88F3Dyb5W8p/oXVc0YcHuNZ
fNqYdKySqN8ZgQ/RRzRfDAxx8zuoPUUHthE3Z5ni6KzT554sH1lVBLaWxyzWe7/51tT5vZpXw3Bz
qW3oVnCWI3zrsmuNfwtPKiCaV78a36sZLZAm9lze6Ho/Kjx9iWntbKzJIq+Z9ii4x7h7IriS3Ndi
ASrQYQ3JfdQhJUsX4cdaA+oMHTLB3O5eRfU1S/XNLc2rKKEOzzZQEnCPhvs85vpLRv2+nvY+9sim
Feu6pwaUJHCI8KNW7mpmN+szcDA0Zk/GVOlkIkuY+KY7k2lD/psIn2ikxSdgJL+EkV+HCf95b/ov
uh4+Fdyyu1gtgHTzBIuTVimCazSX9hXh7NVLkcSLEUefpEQx0avVtgu+yse9ZXw2OKRzPsACP2xl
jjDfZjw4Tf2o3OxoknBkeeEPBPh7FvFwf6NrgDmkd/g2S/3U2N5jYxO5Qq6RhagahcgTF8PIJIuJ
lkD5mhQPhayuJnO9dFKCSXm4c9rqJEsSP2vawwppNDITKYLP1kZbbRjPojPPvo2DTUcdIUfJzkYT
M9vOxSn9XRSnOxUgJUKuIzWVVmo9A/GHZASbjInNZTSYbJYuh0Mfs/swEmoImDeWam9p42xNw3+p
GhqbLhu3bR9RIzqoyshbKeRngCIAb9dfQnlCBMmT28cuJtoJ9zPM9SI1JbUCEpZIEPgeAqiOluyh
PjGW9G1oI9RGtH9V92Kq6NEJhpumCWWgCXrRAgw3VsjYIafx2e8UkKaOwR298EOBEMTIYqaY6j7g
q65FMd+NAaF4flTRHeY7s+s2LjWtSsUTUwtiAgfYwlgBJ/1WKXpmjOEDDX5iDUCWKPsyyaHYpTE9
i36j1/yjQ8UnhMKsqRmONRDzUcgzeWRG7zmvDeuKHN9lPqpfa2D3aZGj0syrMUdJHo33FrtOAb+Y
D4dmuThM8bh1y2BjOBKPobeJA59wamAVUGZN2hVE0usZAoDorbWL98eD8uogVXEZd/WJd9NDPqwL
f4kGQ6tSB++VDS6QssNViv1T+8UN666K2D/0ZkN/gVM8GYMU//qCpKYtXkDaKjJuQ45mt3YvOPEI
wA3xk1WAMf6pHkZW+V52NSWbfd8600nV7qlW86Uu8qdiyHZhAXfMap1DYj/HsIDsDiGsy+ACCbrD
NnY1tRYCBc9y90xGHlVsr6plzhjUZxbef3kNBtcDu1UlpMMVc39GyYnGvkgvTQxCvSQAIBc+eyqE
rxVn52ZWzs3jnI3DCllljWcUSzKGuyKFUFWhhk699iTa7mmo1IWwu21NKQE0yn6vc+QSddqzoRfZ
qmp9/LgufA1rUw0Nfapd3lzNtFXXD0zFLvhdMAqYr63VG2iyONa9nt6pSl16yeKrs92ajAuffa3R
HKUY3qqp/A5SvZ5L99TZyZURNzMl8CykTAL3jba433+GgLV91xDIqHgNMWvzDx5EBOlV71Y9H6M+
+yujgkAzccrQpsva5VFInpwB6T//k+UFE6lOhVvTY1RURCdJSZT6yBIbwQIiZviu8CVyQBIzYkF1
m8kLVhkLJwNLWhRT0vqUYhWubLMJv/uivEffv2/JMYhs5LBW/Gdk+rG2AP9WYt6ZGQrmYHKeY9/6
GiT4zBQ510SZFg8eKkUqaVDjU8s8hiwpb3aDu7Fn0lnCiilln659Yz5oWxNDjalMKhYNAXxi/Dwh
VrWmKy9WWJ/dsfiXeQN53+Bjq6jeZFZHuJ9stqUmYkykx4JoYq6b6kidiqsB6YfpH0p6Grf9yNEG
qjl6aA341h4kLOZbZk5yfR6sHC99bjJjR9gvBT60Z4fE7ka1z6wONxYMbwKWcCXFxmPBLnF2+rUw
kQeZ7sUyqC+rCUuJ1Rz48BCRiY1enFFZr7aMl056ti5hglyGgrUth7Nl2Lcq4cAvynOcBduiNP5l
Al1PgxrIdwlat1SEK7zeBtAMkdzgFTXZrVGjaB8dkYdGlWmWhYgtf5IIy8gHjBGBsGhjmocAEe/9
PD+PHuRAFQmM+Ia/namuR4RSZpqcPI91VMbmzzAbBMXjLWm7SxrcTCs/RMZwShLnh8ywTeWmp9rg
Qm6Ms9Wx+rYJs/LQxwGnjOpwNfr1RxzEz000oUqT91nAnn5ioU70LZoTAAWIw53yvfDm5+WjqjTw
N6Pa8hpgj8Xaw9oqY3QZRSNG2+hfGwJaqEX10IvhIcZkKQKuiNQ+SyjO6TDv0jigg7EwvcT/hgrc
tuXYNga/kZoNLU5cXUYhnxV7LNGzLLFwFo4+5BE0FHdVnjPr9umTBgs9AoUW6DXrNJnGzu5RDE2E
wDncJHEnn/op45oCljIaV4J678pBrtmb792cpDbq5LuSuM7S7AGmU8WgIB968y0MEOizTyamOsBr
h1sJ0nDhthdDMtioMLuFkv52pE7HdE2cYifXcY0ZZUqKe2VghO4k6rxuwAhZLgJYFR9n33spUkLt
sGguHidEKgeFw6c1zPfGHJ97d1GuVOHOCObNoIdPzxX82fHO8+JLDm8X3aK5bnF1weu5ip7lu3Kd
Wxk2+26Gv2VGR7dXTzOfeyVRpRTAoGMnRqLx40vQV8l0k7ZP3WWVLPbyl75m5OoGlGz6IQ8UJ2D5
1NOruYDh7LC89VH6bLjxcernl2IWLKLw39TZrQCbUDnAL1hds4VhpAy2zgB4T+Qcdk4ADFhHdHQg
nJAGF5YM+qzhKrH703Vt/Wihuld7P5UbW+dnSXC0FQDNM/rg06cHERzycS8DCHCoNEf9o/w3zox3
M+xvps+AmIAQad6c2V0lFV24FtceKNJEaSrd9snHweSW1rs7BY8xI7eCYPCGLgUFwMFqn8DMYp9o
N7bzkoFP4eqBU8W6CG2gNYnLPCKmGHhi6sJ7SVgeuVhTXKf5Q6L1Fnspvs0Xqa0nXDp/NidxldzY
Vl+aVB7kCNc/+ZA57ydykEpy8zaQgx19bxboX5JSnUx7PBNkiLv0xTFzNpwJ+rLM7e9Tb4l5QSUe
JeQJkF4WGAzbHUSg1fTdhGyA8Lba0FoEpkA2wI/jxEPluauxehVS4brL6aXBxTXWYbDCQyR+K/iA
XVftJxcoutUrilUoELPi2+1gtQ3+S1O9jxkfUTS9JgPqaKakJiCWKidFGXPp6DDYqmJyRghumrjF
+xlHXVBAJ4IXkpWAMEBFL7uG+SNJkXuE7p80OStLAFYZqEBCBQGj+w5uMOOrpRvWeNwzPRE93d9X
GajxLjhjeLyE2v20uRZqbb37TXnXwnHQfvoymQ6J7T+6rV68CMC17mBlIgdmV2SWw04sPid1P0k2
YhZWMjtAAZHlFTPT/FiZghFVsNDFNjXBWH5OIIhLOMyYnlMDZIRojb1we1CLrDISwkLHEBLUTKUK
l/ohbVGjST950pG6yAgJqdlLEpJ74jnZwbODQdWysxJ1SnDXes7PvCxbXPcB3wb12Xczur+Z3z3M
1TKmRmGQxzKgI8Lr1DBP0fpnQtw8e8ScJ8J5qv2Wbfq0DiFD2KxJYEwrdq823qCuSX5VXSKV5CsP
+ulC6sZ2RK7GtP8wIb3uEpITeESMzn8DFf8uWnKx8IVVyDsLGSzJi+KuVNwXxeTezwNa265kr8i4
IGNgvI5TCHBOXxMBoIn4q0cQ01mRcBaW4G7gtgvxnUcTssMg3HtTvzeS7hQYHMqWID26mMcHMeag
jhRVWvEjfNe4L2u2Za7GCFyVaEWziB88BIq8wRrbhqHm986wr22uDnWPe9aiuG3VPwwb17hmxcq8
nZCnAB1P3g5EMFQBUpZhhx0Uv1Ru/TkTZrXJE58tanjKP7e4Wx4Mnx4HtQOShRGQSDkw2DRtZgcc
kde5VEQGevcISvAexMlDu+DEzIbtl6EvzlBf7Z4xOyMBsA7dSY9QQ3RhHblp6FEmBNTaZcegrewC
cMwDHgG2fS7mb1HVD1bpX+uUoXzT8Duj/HtKi/reisq9UxNu7aknR8ZHQZa67LJXBY5BYyMqiFlD
FhB8SCZhLeW60gLYV0KP7DtQgXPXxWaG655cvyWmwYT3Znd87mkDGWAy6sOcI0AXXoUk3z4nRnEL
ouYrQCGvPQNDhI2fDgSXC7yLKC3XJjs4T2gwzPwXBPF6zv75iq9U+EfgZNdRl19MDh4JgdinORfz
kP7AQ7K3vecgNQPqx/6IsTZ3ScCSIsnlIeXivtPBlwOgWUIpaDFoebL+dR3zvc/mI1PIJznWu6iL
n2t/3gbWSKKqYNYVDT7WtOiY5QbVkMClDp6KIJFVmHbPslE3WxYPTQWAkkoVRQqhxajG0pkodgwB
I1qPgKszs5zPdIjWTS5vaYvqeaJKmEBCpZlGVYcqdTTJzfPJPTSxh/pW82wlwUtuQab26+DZMewX
4h3+NGOOUflQUyFFePEBgMe9Ow0wzPz+2ErjMPLiR3lxH9XtmbXUxjfwuHriokN/5Zs4z41uHyYw
71LObopq7Ki00K7znjuATroJi+uk12FCIzdITNzo7Uw3gYaXYpm2oR+GNXnsItxnVXyyjOxhssy3
rCQaTplbog+gUS0oRBCutscE2EViUA/tJegxqYIOTMx0rb0HExbiyOxHWksIg9E+9UG147rfxqN7
aO2jltIEMpI7Z9eE1lbGj0RHT6uBnKqu7LfWmJOnxUQTVao5oT+TqG/12JInMaXbyZaEz6jNmDf3
dsbKm78mCa3xY5/DsQxtY4PxMyO+C76lNS5dQ8kaoRb90n3lALD6h1mDgFnUAWXbv7mN/Jp092aj
7pnM9L5VIIsDN0Z4ZFA1kY0s6f7W1gS5LxPzcWjNq0znQ2mSujOZKG1U1hKRKX+G3r90bf88muBX
VWl8TGUoIekBI9IoSt0Kr1egMo7SGqX3mFR7Vc7btmJRayXFnj6MuV3rzusijl8638LlxtFuwWYI
x5d0yl9sRYYI+3kOH18shBlOJ1Mh5tMpTRiM34eEMnxr6mA7c/q4wuHaB+HEIKLaVBgK7pSZfVeR
+/P/WN+a3xOboNhoFv+iwH2ujUBtKoGXlNzLg5+PJ3L5zlkyf/lGiKpl9l/8AnN618ZHAlV34+S8
ctXhehrBmlWx99b702c9R08M9fD/IfqM6cyQUfY3uEYh0NJw3ZflCHkewpGBRbmy66vjFi+iGEy0
h8Mns9tiv2TLuw2yxqjl6NT+0kWniDi6kekVjGJ2LAxti6zAjmjUqOMWTl05r2or3HSOfq6KFJt4
ChVi6NgwOSXWwbiwr1S/S6JcfStcyYYW4ZKyT4n234YJM2OYZXoJUeMk68xbqzq+shhqWB2VZzfz
L06u5YrSgVCOUbOWmHDEANEsmgZME38s81cG241tXuOgbO+1D06cP/lH22xxG999dQc2kaamUu3o
6e9EUL0W0CYCDTtAjXwAhhDt1iSHNchyoo919ysKjNcarwsoHpA1ft98owd5TozJWYtmhNdoXcWg
P8u0Ru1l0lk7UbyPdMbYqDy1MQKLBD37TBph8dCHzY/jUKxkFh7voNJnZcoPHs1v6lnFiqcBgsSv
RvPA9zn6E14DCU6wTpjzwTx4Tpzeu0hE7zilcsFFnwM+89IQ/VgCvsnKPVjNvTEY+qEwY6r0MYzZ
EjIwTwrAKGW5K5nrJkn2bwAqJ0juKngrS4+EIJCYRs0qyYPt7JO8fY6qVzIeN9IPjmr4bplThIxo
Mc4mIZVe+gmunr1SyjryE5jMU0QKd1DSqc4ctII+ve8V65qSxySKtmWNWTmvzkY/fXlknWVeDUq+
ZyP3EJjGZVR6a/TVg0jxqaA0ivjC+Dm3QHWPRiPvYOLXalqpwXyapuHkehqe9BeMrLWxiDRYV8+W
9+VExT1Bwbsa+/tAioBGYruW5EocVWwWuwbVHPmi3Xermj/KX7x8NukrA86xTZ9ApVSxKo9j47II
Bb3kB31zGvFtPg4mUhJHASJjeoTUAYx4W7vT0evy9Nq4TY1VuEJ9lZNUGj1mMyBcwP1dzVyW+AGX
mNh+wXSMHCsd/hSX1jI2gqtRhrh9K+tfMbPdyqB4tDBQwFnhLpquNuIyNFksUflI70f6Fv9SL+L6
T84co9gVoGXad1ev++bSzRezW4QmtAtynxJznqFHWgHQG9Kdl4sNzNJVOtyA98fszC32Js3L7B2k
erf9Q1MRsFBUG78t12H1VQGmT8XWApU9kvnkRXuwkmszKzahggQQrJEIa0y/ZPn03qPPOgs9gvrE
f8lWhP3OXa1fsZ8yaky6LSS0uj8Dr7IrYO77mcXbEpKxUP55hpC27i3cACxJ4/JmT6xK0aMueQiX
YtjRnuPuzdB/lNFbBPc6dFFeX0e18XuIZ1B6ZpAKkHuqHHcsgs3kQnmY09nb8jzVXwkuqjgMaCz/
CTCTRAcw+PmLcA0NQ7FKUdK5dvLAEJNXlv6eY9Rjoxfw+NpRukpbFuKCi6Hj3RXdJUfg5+ItTPgz
EwwBwE/QrTHeBbD5NbDFIoewu7dbuMTVoQn4POBMf8b2sRNv7OQJ/xLhyX7CIrpmT82knZRVlvQr
y9sVsE2dGP4v9r/oUAEvh3aTvE2uux9bJGd31idfj9kQdexvKqSVNGuo3k8jM3CHK5NlHj1VlTws
a/6mea3JCIjZQbNPrAjnragGicUA6c5W7ZCXm8RBh0R1QouNj4XbZlhGzKsSPa9RvEJvNnkXCCfz
2484PvIY992OGQkZZ3I4jsMWdc9dy64svhNURmX9t3y26lSX99JcsFlV/VGmB7t7VPBAeowaCbOs
VTOyCKlXXnke8sfYHFeorcy/ltEtkAPLfiDOwui/xxl1x0Xpp8zeOtZORgZZZDtaijvz16Nddxn/
mt6+arcDip102ecgRs4uXnnF0RaADqR5jSG8lkRbKH70W4ZyoUuOy0YemypC2VK+Nt11av7qDNvI
+FeTb+DTRgRMdggRa/kKs/rQpRd6sBYDQhggMQCaD+SyLO8cJi10NwhMilM66asJcbFKxNGlBcAL
wzWIDeHk8xvNtyY/lQGiURoEMEENfw9IBB7OYPcN2/zsXFsfmsGrwvAoNnVwEP2h7X76/GFW19k+
YfRACMpbEVGrXcE6EZxQMF0TzdqcOINDKKMzdMT82SJqAqgHq0LmRFh8PDAWX9gYVPxK/btMvOe9
djZJtB4rpN37uduNEfXLgA77TtfGHXYU+lGU7btFgsV+I3e5G3j6yoQJMkJFa20ppvZXaA82nPLh
K0xvrncqTAtnorMvFziGU+J36Tc+O0p1GdIPkee7ecHvm/0dkRyoYiz1v4F1CeClzy7EuYb41ATn
dnn8mJy4a7P6ZxtPSXU1xg/ckAXeVDQHYNd2HOrEeWTxV9bsG/uFCaDkIBkdniVgANkj/7Z2PZwu
FZJG2jVMHNnZSGDBtvdFSNL62mCBVNMTu4O/DRS6k42JllR8ySG8Fdaul/wAzHyTA8qaqgN/HSum
u2S6TKyfaLo2KkYuNwBGr284a9eNgdfCYV2UkCrlkda4k+MHzJEtaICVj88tkhQwLp3jYyufqmQT
BbsU3MJsPdnjYWC+MS+ZbOolRA/bzS33594Vy3rjg4s3zr5if9uMkATrV+W8Vki5xHORLdwI3Ayr
wq/vmsil6f2Ge5YM2xTEp9udXO6YhV1GgCzKBnsPy4OkGktsLEhgFjgIOsUpAagCid/fd9Ulsd4S
JgcWFJksv7AAQ0tyFDPUUuOh50IeezKtnPXQ/QAGdbrTGJ9ZVWcVeqRNr5G6J6xhVh1PaPEUo7Dm
erSC33a8j6dfZX8BR21Q4VbMVLLxPq+uWltoaPfp4nkdj80EVi++jH37FNX3tZ5XZLftshRsPtTF
8Nwlb1H8G+BeGNOPiNeKY2sAK2HU9721AyswxC8od5yHVD6SZxPwNwf3E1RbEydhxOfT2m+2+c+g
kpnXgf1Ow+rAx7ZOxvgAQxJ1QTFupxw3zKNG+6c5jnjFCLGcsjcrYjBIxtv46JXUtHwi2aGhiSI/
JFewat7a5cJgxssU9C7j+a7CLTXeQRIqFO9rxDjTpdEvJoN3+S2wYsU9CaU3WPd3drtgCnLQDHXw
FKnHctrKfh+HIOogBdvviqAmVuGthaYTubg84mcp2vsWrZ8A9Qd2tO/2OSbkYg441o+xeerkTys+
PXEYCL5ISbKTDjuWjfmp8MAY6BjVwUx+TYAxffEk1OssbHxOIGoklwe+FrasJW+FQ0Rm3B0USbBC
BG/ZRKwGWMx03nsugGjGsZTOcbQ2nde0gjhwbH210fZrLixkZIfSfe/UY00qifFeIqYJacZbYtZQ
nw2E5kwL+eF+RO6IL760yGq5yiRb23As3fAoeHmhAtGarW0umLy/hBbqJ8ZaHC3F1granSqfXUSq
Q3JdRBQ8nlZkY0HYL9SoHmIjAz+M6LVGvIyrAaRxcWzowK34gyC1Kj96oDfT9JoGL7WJXst4sYZl
QMWcNg4IV3kygDmwMIdUsGdjxMH7KY0cbJaNXv/cJs9j8e4Fr33LAmhvs37zOcik5t7Vn5KZeQFk
HxMH3U5NUXl28xqpUb8m/m3b+e0K2SEnA/zK6b6fBvYu9a7L2HtujSA6KHvaTsxoQ+p1t3+veA7b
cQ+cfTerYqfLi+NgE7Yvfin3SoD7tvedg0QHrHy6d7z3hayfwqlDKdZ672aWbBAqrhS6V3y3M7GJ
fsV2sv8x/YvE7IIQnfES+njMvNx/eKFa8AYAz3r/JqKvzsKbheUySGBtjHh9W1CEeKwX2ZOrXz2I
TTr29lbVXCsz/gzJxvEbi4dnsZShYkIxYCIO933ijtj6hlWFE966U31wZp9JkMV4FI24dQMj8QDf
Rr44MxI3OUC42MVkzJkJGmJwKLB3P9Dm0voVkECNEpBtFUrObrmWbDEMAt9jrp5c55vWXexnhFyN
rlGfq7ay4FCGKFeC7BklCMhdsE+FYa0SL9h3i5CojOMb6mQ2pKg67ASva+DtJogMOMzVyZDg58aF
cCBYDa+a0N7J0Nvlfkh0WZj+xR7jvooHyO/y6NDL5nlqELUFzH8fe6nCgxVDAJ6igOj6eizWIunr
t7RrsGZNcNiRsU7UWkGffI8BxhIkU6BYpuBeB95htOuFdDhjpZa8AbbDG12TFKHkHMN97+UhKsWj
50XZPiz65th7yNMmVSIZlca5atw33zRH4EQ8crqoGahFrskpDqkctoC6+Py6d5l23whFZp3oaWfr
jjJ8RdDACsHugKWObF9hHTKt8Y5zAb8fRST13DxeAoE1p6htum/DetSV058METUrzyFoytMY5l3L
vDDSpZ+azzmuhsBuqTb0dEoo9PLCwhbjP9gBY8OY0mpltTinWSHua0zDXWp82TZ+yZ77A4kAHWq9
MlrLXRcNK5mKPUfh8MpaSa8Z2cMRgdg2usSkABTIqulY+gA5J/njCxTpYDG5Zjtc4aqxd6Ml7X0b
tfsxWUKI0qOUHsihYMRE4fD3aYrhMtrZW8LgBFevf5hpdiak+JPZsK3DAzYtfEOuWsUuvPJBTLb9
klqQsY6q4TEarktiBQkEWKF87CkTePgwTv+huyX/l7zWXl4tMjdFCnM56YCVleSpTUjHZc/wpPpI
HP86oPKLMRus1TDsutr7K+fsJ2rYhPC7sbsZ4Zwo8TXGGPkc1gFlZ3x13WIEF79WGv3FtnipJOCT
gNLeFuechK8eVYCyWtB21Tl1kkMX842L4lL4MRCNmNxJzrjZPnQU9rnjvyLTQeQYlGc2WRa7dLw7
XXHAW7gdPNpyP9qngICTFOc0GWyOq7BvqqPtqZ1tGK+FRhWJ0AeZWbJOWxCOHVaJ2cVF4pYXmmPY
b276VLRklWfdc6Lol1QATQW2oFA0MNZnHooOCIqJ77wLPZtsYDf1p4BQLHZC7b+wZyJ+nSWTehY6
acRRZurRJBDMhzI+Dnd1ACoN4dvojVACs9b/nQqznQ6ZNDLn3ZU67O59M/GMW1QX1rxpCgNScuMy
UwDiirAFVBKiY7/9HMaYFpFNQGxfozlwYV8HdZhRQEUzmKY6ZxMaZv1g8WqJOdv2DNroU2JaC3ab
VeIAxgh5g+5G2ZZAEKdgIM3Ur+C3i6wJgD54PO5bUpFblEqlJjzJUkgC6FXmhWrQpmNz6v2eXq1r
E83mRcq8PXtVWiAGESPxfbllOfjvMoCDi2+ONq8f68x9CUruT+IBzdFXDU8p0oIvJu8++Xge/8Zz
5Gjm4nclUBVek3qapH/oCmO0mcCnVkZ6AP/lSOvb5IeehQ1PuOgQRJR9pQhuZqEumGQsxAbWUXGH
GNWPUIh102z84VtIa430HFvwPq+Dhvmsmqt8ibjASJTBRjWt+F8lvRp6XzxM0cWfOOVI28LBrukR
Q1xQT/B9ydoUySQB9CWTS5BXkeZs5lA4hz0FE6LyDk0Wu3p9ikMX0QZjQC9uHuj2B5ipVmVMPLpZ
aLQn383TAKV4l+U27OM08Q1sB4aQ9aXpqa3efZeh5y5S3VQ8Qlmlp1Iyn+1LWZhzAqluNpmZKYVO
6c3PLV9AEP6PtPNasttIuvWrKHR9MD+8OfHPXGzf3rLZ5A2iRQPvPZ7+fGhpxN3VOBtDjkIxEZom
O1EuKytz5VpdEKnqKmsp3l50UdKm8aYa6mx4In+ZICjVdeiVwa/MaQwMTZUuExvE7DcS0jx5wL5o
+boyPfMwdr6jn6f8Upi8a3x78KXKBs1q4XeMTN7IFugkOH9iuK/HtUY/vv8MPLtJL+NG1rjOYOCl
0yGRbN6FtkOl/MVPKYHc0fut1J/TVnHue5dGt3xnVoDjZB00CcfBA5SWD56u8oT0ZdyrLlOmvU9L
16q/6ladpZ+aMvPsG0XKhmrnZV1DdVdTWxStOks3wE2WuXqXy/BuQuehhZ2zD4q6Q+1aqlKILgsK
D6g7DImu0jtTGM15a9IG1vE4U/MGQkPX8CyVtyXclk7BXEHPPtK9bARWHjw3Zjaxn2qN4xrf00qR
/ZvUUxsHwigpDtvLLADlQ065mNDHuZX1iHcUph9yi1O/St0/vKqvAfMMLGB2rxpWi/+EnC2npBWB
vEDAtXN5RhKfNxKXsupaOVkRPwy0j2WRg8zsK0//UBlJ2nBXJDE5Q94IjRuFQ77rO3doLOCQdstT
evP7b//zr//90v9f71t2m8WDl6W/pU1yC8itrv75u/n7b/mf/+/ZV/7Lpq9aVkzTdoBxGzZugJ9/
ebkPUo8/rPyfxg00tWk4EG6yV+AlK7IPFW4piKXL04aMGUOaptiqahqO42jWW0NxF4yx50MamnW5
vSNK7tZD3sA3VJkX/50l+60l36BVWsMvQCj1+nTKbOAPENmpkeyuT5tS5kdlm0RcsmWa4vTZgREM
wHARa3VW5WV2TSfJJvjm7RGD3KNUfWjv5IO9PW10bsk00zEVW7NUxbGnbzpaMi8I7F4rgQBVjXQd
1PY+aSnQDuFXwrTb06amqRJ3h67oKpV0TWWAzltTRLpZRIqfHMdgXNsm2TxSgGB5XDoYoiY8L8qM
1093OG11ZoCKTruNIhuqpmriACNgMeCHKJgPXGytfknjGelefd3Y0uq0Jf39+BRdsQxH1hxVV1Vx
KqWkTBWZ1LZcfKX+SIt4sGBBUeZMqAo9vZppqoYjHLDBSBRL8TBBS9zOslcg+y+HHeGCupY24cJ+
nNmOiqErqm3ohmzo4nbUgiGVexXtIjeAbEjTDNIqAWz4chzlC7twWnpha2BKZwfq4OVsfRr30S6s
6tRSAx8YIQHBwRjlL7I65dq0gyMl8OYTdqu09lWyvuBH5jaHQcBgUlhxLE0R5tPRDDfNPNhWelV/
MuqMisywHdT2HlXW69O7Y2b3K8empt1zNMSiVehpqzHVqrcq2pC56iA++TA28ZUeIQVl3522Nzc0
U9Nlw7R0Tp0snDa51H3LpYMVjAxIW7/Ru4cx1ExC4YZEAXil3S/YM3TTUg2bmp4iuGQ7yB0AqxWO
BDygBBZWIvYt+uLMouh12tTcxrRkx9RtxbQN9ubbqey1mEFMoNOkQ1+rQtjIRUtsbJvvp+1Mnyzs
SoCwpmwapq0RXQh2tLqzoIBnSLnEa9WZmGnlkApPmNQfnJwKs2Po/cI0zjgRFVOahV3dgIHi7djs
wK36EebeFcXYMsNV9s4l2AXHXJjDme2BHbJfgF5s7d0NKtnc34FWcuKGut4lZjrsZaidw6knLtNh
pTs9lTNLpvKWdGyHU25YlrA7VM5w2WoNnBlw/mwRGwrvFNcOydG44cIMzo4MoJBq6LgTRRdWzakj
IneHjo8pHW9Miqb1Oh4fExC3p8c0u1SWpeI4yLSTGnq7VODuQM3pLFVBRa00ob/Ub05bmNuANKio
qqJomqmI7l4zVd3gpQPYNlEuRz8Gz+F7+QjLNDlEGtvSywxFkYVhzc2fQr+2TPucjksUlipJaLSu
QsqkOjyYMpUtiTxAHRCAQBN2enyzpmzNJvtl2LJqC5vdUByndzwQUXZ63UKhX0T2md/e6KhJnDY0
t1SKw10m65ZjsN3fLpWaKlZEdzSt6K33oeFJSth+ftqEos54i2Mb0zccOXgtM1USVwh/1ZA9ObZ6
53etCYGueWFNlCQIFjvR+MdYFO7WyCjwQ8VckCY7/RWzM3o0UGHzmzZZrsSfPiJCptQ19kH0R1+6
pMai7WlLcyf6eLjTlxwNN/KHxi/hElxV1KRrYDDy+FGFqOq0lfnxWDhC3dDATwpnrCWODF0ZFGcI
F1wIYIcX6saGgzlZcvavF5To7QkC/jY1re/RgEajTLrUY49k5eCdw5k1nvVWSp9yj+QyyBZna8RV
tUd3pKTdWKcrXnaje8WQIZ4eHQ+uZFMnVjK4KsY2p8tlAHlu0t+6Oz0l8xP/4zuFvayNROtkNqaY
5TJS7U0hxbuk/37ayPyB+WFE2Mz9GPoa4DCcgHelgs4IyfSftjDj20zb0hyucN1QTTE+odEbAg0T
N5NqGfiise/lT51i6x9kuwcl13sZjeVJ6fvywpaamT/TtmXLti1HdTTxfnDH2i0J7whSmuBj0BXR
prXTg1+B3T89wiVDwglpKFXQPImhdjABF1U0qtFuTMn0vzMj+Gu3aqPKDDDDJIMFeBmoTAFn/wUj
DmdQZe5UW4zuiPpGuUlZrU7NHwNb++rJYAgtOnP+OzvCc1uRpFzvfQ1tL4qYsfWYoUOXOgtR/+zC
HA1GuHZIHRW1P209OmMq0z+kRb5x2qXn09wGp9/BBqksO2w1wXX5RpCXrDjPQfkqnrpt/e+j+UjP
677sHk/P2sxpJQL5YUp967oI9aMgAvdKrbnchtVtGAYLp3XWgmIoOj03iiaLb1vyrQ7cE0yZ4dQP
HXNmNNrTLwziyIRwXDLKWKmjTEvfWl/Hyj/YDZTsp23MrbyD1+GFbiu2ZQi+k14hNy8i0l8Swl5S
kH4uqFkqpb6QNJqZLUuG6wQyOuLDd5kAw4hohIpYj97204MCgzA9rtBjnx7MNCHChYUVyyFroyIR
IN6NiWNGqa9jhVIuCpPBGorkesU9hv4e8NnTxmaer4jSgPbjha4RQQmrQ0OCFpoe7c4aMPd9mfT+
deHSf+7mjoa8OGwv0HRYB7daDAGWLAv+rc0Cp6lqLFMnqD/4sa9etQYZassFOgG9XLfzGhr1Kqgd
FsY8s4w2TQKOYRumTIOAYDmBn6FOX4nWu/opDMddXeULazizIadtqE3eSHMc8SlLWrfybYWKvFbR
7xtGkJINbfWSwly0Ob2AM+7IURTZ0gybA6yILzCJxnP6BLRi1VYKnO75qN8mPeTJ0Lb3F4VVKdTR
fCrVp63OjA+rZMUUy+atLl62aQJSPKMaAxg7g47hg2MjKQ9bxWkrMwvlKCovS8jrbTap4Gorg+BB
jrBiwmtpgyxy4Y86bWLmsDkqfEdkt2EXpNH7rYvtoUKrDJVAtJ3YQCQjk8Gnw2kMzRS5N0n9+X3x
xtw04qNgNAgV224DgrwWYXtYpukwDWgEOfzCoJg2bQqFTEMVLsKRpCmoBqzwCqxpKUPIMzU/EsFu
o85+Om1LmZtBTgx+F6dlvcts0KfTOl5GiFxtFUg/gCCtzZd4Z25ozlmPTxTlkNezq7W3WXpEzG2P
I8uW/HYy9dqsJEBhuGN6tjvZpvKq7E+Pbm6fH5sQdmBrqk6rpJOJAkhOBQ2lW4JV9hYWbGkkwkWv
kcyG/II7Uk3Gr5GLvXBof/6OJO+pU8VxDEPXRJfUGo3USR7XSh6l15JyWzrjJS14C751dsKOrEy7
5WiDN11al0OOFa+3gFQ/VUO6jb3vp1dldrqOjAgOPK1cHnUxRhRYq6DhCS/VqPn5u/7NdE3X19FA
IqWpMn9aCRhlJ4KJ8jKoh4dfGAfXhGxYDq8lRXA+VqcRSg6MIyi/2+5Lm93/d79f8DbwlAQJcCvU
irXmg1OjUjchXk/bmLnGyTL+GMO0IY7naSjwDC5jgCsZHZFauZHhexwUKO405O+4+6DKBk192urc
NjMdLiBCFkUnT/fWqlKbDsz+WHVpMFEiZDRkWjDqJTNzG+3IjOhhbLcuEz1nArPhRUF3SXYXdtnC
OCzBv0h+l0gmVX96NyGG0i8MqKja4uX0ZC2NQvAuWUDnCVgN0o32S2H5GwLyhU0wewlQ37TZw9w3
lhhS8XpIzXxyLmTP3Tt5K3+jY4nqkrQGvjsRGayGS5iw11CxyM7m9PDmIiDq05ZK5Vh13tWz1JbW
uTiYqhOTZmQAP3P5h400+Og9BuFC5nZuKi3SjVjSdJ2E99t95zdV30S9Rz8jkThlQbrAk4XhzG0J
ii1cpYzGJpf/1kRTDHko+Q53QZlfVKO8cwdI9ttmIRKZu7aPzBji5amMAEcTzHi+e0Y7J9OFQkMy
nElR8AubHEYQBbU4kxSDGI5Yo+PqesEC2aX1WGkpGqzQ97a/UD5yjsxowoia2tTqIcRMUAdbUCY7
xXW2fSMvhASvXll4n72xI5zZWmoGNZv2m19ti+/lJUJma8RS1q1x4exBVO39BYuzm44ONIOXmkoF
RDDopfRv0MYIhFl6LLupFTHZnj5C0556N6QjC4KHCMfcdPIGC5aRfOib5Aqio49NgTBKSWuxIVmf
ii6zJjbkhfM0twvJO/GC4DhRbBE2u+dFdpilPjxuI+qepRydq41yiJMC4gEETU6P8r0xm7c7CARK
iybVHWGD5OoYmWYArxtOTP5ca7C5lcFEZ8hZCFMwr1O/3mmT7w8zJg1KZJA8yxTlBH/RufQeE0dA
fGp5d7aFNII5jpsUnN2Cofd7xCaJQyXa4ghQFRYM6Y431C7NgivAqTe973yHUspYsKEsGRFioiwO
BycL24JQXweMdwhoTNlC1vXQoIoBOQkqihva+BYC1xl0xDQ2HuxUT8ERiPVas5My2W9oEuImtnhV
0OygraTElW91JLDujVKp/8hyJQwh/YIVh1a8NIK7Cp6NVWA44VL+d24bUcIiWwKwwXxXiATM5UVe
ylRnmnOGyNlKocer82UIZZaAV3MTfmxq+pSj4Mof81hvY0x1iAMCltA+wi234F2U94effaOapLN0
lWKdWO80SlpLIdCA7nAf3ur9Soc8C2ZVD53UyLlM9vqmXytrxJfbm268rIx61SEs723ihXWeOysT
qoFclIyjE7cwcDarsuBrpdXbVgETF826z71LaTEsnjU01UGnIwmubfr50ayidjFWwPOITlwX6jIQ
+lCPwNVBtTZdGNN07N46VuaWOihJQyy9w0aB3zT0pDM4lp1xTkxsrmo/vg0r7x5YDILi8UJc/D4a
n+yBM8C/QZ+gCSfUBo4oBQVMSvXoyhf21E3hlte2RHMTLqq56Sv0FRPNiren/dz8OH/YFfx4Q99h
wKrhGYKalq+ilymoga0YvHov0/ZdbcK+hjL3F6w6OtgDmwyRKl6M46BIqNECiZc853MbWTclin8D
EcimyYJrQDSH0/ZmasFAU3Cy4Pgm7JkYm9H7IYWZVRerOLLUa5BUHo1ihX8OWQREi7mfbTsjDj5r
STusp5LLGkA48WhvVQh81enCpM/t46OvEUO4ZNQiKEf5Gjk6hM4nCB1g0l6Y4plo582QxRycUldw
OSqgtmvaNlcN5NFrQ16BTFWVjQ9t4BoAOnR6SznaWad/PDj17SFFbs8IfQu7EPZ90bfQhT+XT/U6
2kHDuLCsc1722JTwDAeT5vmKiSklh2QZJo1tSllsYSLnbg2yRRPeaMqzq8J4DKkiWRXidBqoVmhz
Hdt12KA1Flf3XhktVWFntwbQEgtuGA2gk+AHkrFNcm/ypWZpIzooFRedD3c8gHXlFzwc7uZvS8LJ
L2mNL4OCHG3sRN1Gdot4WxdyvwGPvwp79dFrzGJz+hjOrheligleQn1MLFpRyBo9yHdIrmfMZzfY
V8U4fjptY3YCCTkmZAm4RfHNUspx6jfl1JjcTMD1+EWG+ivN6oX4991QuHQpvEweWweqK+YxrMZr
SNaTxCpdXfK2TWyG902ctvHCJT9rR5Ph/gCNY3C/vj1NREgWCHNIbEGfufBXaAg00rmeN8XV6XlT
piD6zY3HiCyiI/yjQ0pYrCh7XqbYZkcaAB6valcNWQkzbRt9yUwtvIhMWkIbI6BxeBggTjbpkO9S
2iAXPmJ6Eb37CFWdYmFAfu/AwQ5qesCCmdZCQYy4SRElDMqUxvux1w9UfqZ26ZZ+mErx7oxxotkz
WwMCHUldOh7z8zHVLtC2lsFhCydRkRW1stMELaza1KCGHyU0SnwkZ2tf22YtiivwtMD9iJAO3D+a
/pTAfLyw+u82s2oQ5WhUNya0GcHI29WPWy0AVEYUUrV0iit2d14Z6Zlu2EsYs2kwwry/MSQ4uS5y
qlh1MASCwFvrqXZdQI5lmh19UgGCNYH9SJeNveBa54dHQZbxGe8rEG6u0xpqasVKbSNEEEIeV2bs
TYw1VrA9vbMWTIkJwdSXvDDWMVVCDpMnzZ4e7HNkexY83Ptb93XF/h6SmBcs8qYZ3Yk3y0Xuzyj6
8LKCw+6+vGjyoUOHe8PVr66tSC23OZsWEKuMZqI/JLAIF97jLwwakjS2qq29rxyMNSRAnkVQKbXy
h87o10YXbYdGu/sFM+B/LeD8VDTFaM51KrpMUptnHg33tbFHeWATIUV22sqMJ6QFQ+eJPOFk3+Gn
EXvV8qg14S5Bni1WCFzGsP522sbcoZ8KilRHFXQ0gFe8PXA4F6my8skI3BjICmvdfZS2H/Rw9O9B
D9q3Ho1OCK6izHdHzgw6BqWHKWshrnn3sJs2EYUFIns6eBxbcPpDX7UQP3I1l6Xp7Qtln0hP0UXK
riobJ7/2amdYQYgpfT49+tkzcmR2eiscPa9yLaOfTcZsBoIwn5r/YVqcOCpPm1EmZ/LO2RzZETyr
Xrt05U4NsbacE4qm8FOMV0bmXMdutIUvD36WGJHgXt11ELApjXwW5+VCanNuisk9g9KgqjYFdm/H
qqdRGtYGUUilPMKcVVwQC0GsyT/wdaWQLdmQeKg+/COg6Je6K96FlKyvJQMwUDFPLkLwtmrixW1V
s5xjonysNUVHISe9b9CZXDt9ugRBnTs4JIxJ8vOe1YHYvR1qorpDlUxetiiTS8euH8Y8Waoevm+V
moakoTdKH9HM09xN7HEI6M2D7LIM6Qw3jfxqUGToKvQou+xAxLyY9DA/S37WX0HQJd/rQ5XfNCY0
LVFIf7nlcsOrTeJcFbGT3p/ecnM7+/jrhAOVdHrm1wFfN3TQyPQ1KMryg+85CzHU7LoeTYJwgAzP
oFXGxt92EysQqVhy88YGWCMwvb7f/MKYTAJDvCEgMBHJ4aMlEDQDXreRLTj9ym0ApQFYql8xY5EH
NdmoGmgjYfdkjlyA1oZGCxKidOh3KWyjofXT2Klp/xyZmVbw2Pd0QToiAQQaJpqy2R2qUAPoM7Bn
2bde0pZSk7NnglSAAUjFVGUxdWYpiqnWg1Osgsi/ltthG4eBv+DnZjcdMJjpVpwejkLwhqYWzG+S
X67gqC5vMxtan1F1443ZqEtx4uzGm3ghpleC+g63H9BqXUi6xHC4e1e+4n+U2ugp1IzP9c8/4ihx
AepRnemdQIZcGJZfjEXijCGyGi0sTxbCFbXSFNvTm3tmfQgocCRU7MDTiWVJZWxywG08e+x+bM6j
Gq4teFXyBdzpkhXhIgrpfXGTNC6hb6xux6zHE4U/PxBwG0QTVAVtHtuCSwibBCV23y5XA+QmputR
e7R+PjBiLaiMaDh3/R2ky81Taew6d+JD/qJZj666VKKY2cgYAA037TAVyOfbsynJXSP7JWNIw/s4
gt3NhThN8jc/u+QmhUayLKRbwbSKNzLRcMF1GCGeFdwX4RfdiH/6PPKYk01OB7NF5lG4dQcg9Iav
DQhFBpZ23UiSvtEHWd+GXl/vTo/l/YyZPF5JvlvkNg0y429nDKEpqkoaFQ2EZhzjxoCdV4Vt/LSR
94ce4ubJsxi076rkU94aaeSgkmvLYfeWGjwS4J7RqAqHEj2I0EjpZulH3//ZNLWKzckB8Bik38CZ
TtSRm5aScMxym63gQ2CzckoN5QfFjlZ0De0VpYqmG+J+XITUvz+ovE55xThwqIBKEYeKvrSSezpb
vGnj8Dn2Ka6nje8srNqcFZNiJlkjNuC7q66nP820PawMfX7rBtEj7KVLzQHTeX8b+06RvUE3OXgu
3IHgD6LQg8XYDFH7QsnKjxHacp6dNLkch0+j9PX0Bpmxhae2ASgxpvc9ArkaInSqJJRJzaS5NFBW
hxQlQ22J9AnqY9RPoyCsN6eNzkwinpubQbPZJziktztETZtKKkuoxaS4gxlKGxVgkkZydtqK8Iaw
NVgGcHmcY9619ESL84ikU8H9EFSrzGrOagsCGp/0BFICd6DVVyFUvz3MhsEwnpWSvLNR6/kL+vc/
b8gVqleyhS9ZPpQBCjfCf/7rKvhSZlX2vf7f6a/9/cfe/qV/3eTf0oe6/PatvnrJxT/55i/y+/+y
v3mpX978xzaFgH+4a76Vw/23qonrf9NATH/yP/3hb99ef8vjkH/75+8vSKOnG2jgy+BL/ftfP5p4
IwjFbPbS30QTk4W/fnz9kvA3b7+V6UvyR/Mlm/lr316q+p+/S6rzD5ABNn6CrniqrRbutvv2+iNd
+QegZ7rHdBkwDhi0339Ls7L2//m7/A/OBC8y0rek/yxgqTi9Kmumn0nOP3RS4vyMv4jSEN3Gv/97
Dm7/PGJ/Ls88NYb41NfZokAR2EE2reY8w4SNSu8f1WbfepZcM1mPoyyvI6VskP2DexYu7rMql58G
9KWKUb1AhmJ7NGF/fc4xM4cIvNIpKMiqRXxDlztYc0d4lTUuCaExUO66dbftzJW/Ltb1Bd0Ca31X
XaLCsMrX8dUS8FYszghWdfEtCHKpyovOetb30b12MM8QWdzpO/WAjuhCVKIK+WSdXmuC3gkfyWUx
oTbeOoIwLYfU8JW78LLZWhuYti69gw+Bhr2JN8mVeRucOefdDUTua5AHC7MrOKF3toW11UuzquvG
es6UFDrlMviIAt3CW0/M9JGbwf1P1Cr0A0+kJ4INpdGkFHzenXul7JJDsUbCe0W19B5enJW3yP3w
ujJHF8ef5vCnNPMDF5FFvLukct/JmCu29l7dVi/Gwd9Y180+u3Lu4fXbtat2nVwpe2QZ1/WHfo/u
3w66sU/BLtzLh6VX4euz7/hzVOLNKVgzLTLjU7PE29Udxq6BAAqGruR79SIlu+Yu3tm3OREPDOGf
0Fv/XBYrVOxPnxrhRuO0UDfStKlZEIgd1/Rbq7QMky6raOiMGkripd3BMAYJa5c+xMp4o9TD/rQ9
YR9hj4gDuAEALhVNaHHSMyq1E/85gqJ+Lt/DtXFX1bb/6bQR0RX8acUx1QlOzHtUzJ9mjoscq4mV
crOT1yOilFPZFJWdft1twkG976UHY+1vEUtYCu1nB3hkWoiJ2zrgInWnATrtuJVRs9sCv7EWAivR
7byO0LDtKaOKvwNV9XbdatWExlJCJTO9tM9tmJsP0b5dO3u1Xcfn4cKiCbEBTxRW7djatIuOgtS8
MQqrcLAGM/KmvyTfPtnT9v4h8Tb/wVmYXrxvzwL2yEpzLCFFNDRhV0JZ4tm+hb3wLDj0D95WWlcb
1HnuoaldGtuSLWEm2yQqPL6G3qAz71Aqq3Bnb9C721TNCnbThTz09MvEgVEixuFYFBE0EXcXmYlt
QGiH6JQluZuqzBw0OIr8UPPPPm3CfCEpK97JryuHW6GrmOgb0KTwIA/sRh6dAoOSpt6B9PlUZvUk
NeJfIihII2VtwVjrblslONS0nS2cw2lfCMMl4z9VcyevTkXq7b6RrKKHLrD2QS7w3l0Zxr3i3hTu
g7GLd9G+2yWGCbUEWhQ+JOQrtBoOSxP+WmQ99QnCBEADnoV9zyeo+yo6WOO1O2y9Q7zzN1+6L8Wj
nt3kqMBukw1C2gsXtpjCnSaf4QMChxBqOqtCRFLS09D5HpE02rpbu/8A9+zeWrfb/gkU0LhO0VlY
5fulm+TVZ78f8t9mRTBMifbC2DpQxU5m+0vyjatW71+0zXjQN7zzEv0jfJnJmb7LztDguk520e34
lCqHINh8qPfNwp5/d6//OQ329HLSAe1qws2m6xWchwo83eaV8Qw9ULH2tu0qe7a/qJf6IdgVS5t+
8rHvJ+CHQSGQGIcoKopmIgbf5Gfp12af7OE3gA10RRVmvbTFJmd0yprgrFpyRWSome7M7yFfTMNb
11Ou4hLi2YXjNE3UKUuCq8o63bXNlnEhDbSRtxN5mv+AFMaKRd3KH6uleZxxjezfH/MoHF8bRcw4
rRlZfJbcp7v28AVJmet2vxyM/X+O6Q9TwjFNSnLuSAC/eorv9WVwsA7BOaz+Z5Djr+NrVKYfkgfk
rxemdPq172bUgERnIlriXSVkfKICuYskm8hWTU3ZuW702PsopSX+WeXCKF9HpbMeY/v29ELO7pgj
q0LCt1HVLA1TeJa7PvTRLlIrEzJEaNfWHmX7zWlj2uwqHlkTIhIkfiKDZqfp8lZ2Iy2+qM0a4U7f
9odp78Qv2tb5Hh7UXd+/ZGfIZ93LOwfSxZV96C6DT81NcVbsKLjUi7fhXBRj8Gh8xYNCJyeWQihL
DWXi4pzDs/Is2baHYtNuUbjfpeuffaj96YyPbAnHFJaOoAXIhLZeeObu852/C2DI28u7CUm3xDmo
zt58R9aEo9qNSLECj4RjE9WutR59VBq0ZT5V+a1THixtHV07EPYV5ip4vYscnjomolcrL8UzQvCd
h+DI2/WwqXnMLd0Qs/vPckAWg96kmiKca7NQUj+T3WcnuHf0myz+HC/RNcyeqyMLwnHWJOI6Dwt1
DO2vu4P3cZvKj7VlrIrg0Sg/nN7iS+MR7lmEyjQz6qVnyUYlrrmSTfJww/fTNqbf8c5T/BiRGLkh
4g1ruOE+s3nOq/2fwe9yNDoTHxo8uP69Mq9n+SjQrrPYzPxGeo5goLXqqUqPzhCyq/4SldOsUzgy
JDiFREnHspO9T40/pB+tPC72Rp3L9A1CZwztjmLfa8hobCoV5prVmJdoM6ZjjuJCbrYLNaP5+ODv
byEBz9QfDdpKu8rpotIHdZ9cI+QAhesBiQGy7WsoW6c2iu3ptZx7zxxNs/76fjyyGDhxQoN0MbnE
Dl7mTYIvzLfuDU+Mkah/6bydXlVe1G8HaINGKmKLAcKZ+Yyu2dYhIwaVuoGoxOmR6bOhz9Fcigev
rJtMHzCFVOXekm76+kyzv9jJR6+PIZW/R7J4TSFwheheRL9KsB52+XV8aNUr2CftA4m7KNiMiIo/
9O0fOSpr1ao1V5ZJtY1/b5V+Y3wPnqWKNMVte6frBHDL3ezz98LRKIQDHTZuPYDemnZEfIvQ1Vmz
Q6RxlZ5DXb4QAcxHHj9svWbdjvZCZBdV46MuxRtF2XEm7vWnaWZQtb2s9U9WfEhMVAOVs3BV/nzj
/p+30oRLJunDS14WzmHjFFKVBM5zPsJt7nyQkyUCupm8Eo+QIwtTUHk0vglcUmSJ+yyfV9fZXbDt
CIq/T7NZrrtDtkv3kGWe3oTzx+vIpBB/+3FYSF3sPseXJF84XN7WuXY+q7uayDH7eNrYrO8/siU4
j0yyqkxK3Wc0UVaee9BvmuJw2oLYFfRujYS7XBocDmpkP4eX+rm/jncciTNaKjfV67ui3foXxVnz
OF6hK7C0OWeP84/RiSlRtCWglChfHZWCOMDDv10j2tmOdr58/7z62nfX3JFBYTpLJLwqbzKo7run
2PtjDJsLEFzpjjVc9+vSRMLLQEnoP3knLiylSMCD5uhoBD22S96tuROufA3tt01/ePVSyUdFu0OU
I1YO9X4xCzRtyVPjFlx0MJqUDkdsT29mSX+anurEhxuv2mjf63sN3aJlo7NR0tFkC846JS9YZ+Hr
gOvLXgcJjsBYJW3tl2pPEmqF0vB9Hp+ZaEeo/b66WX53zd5MNpVgiFip05rC+8cAT5uGo/WMduum
t7J1WbuIYwB4kZYSzUuWhDePm46uOVjWs6GVB1u6bmVr63ZIHavawplZMiR4VDiAurH17Gfkpgmo
D3DtrWTzXvOWBjS/W39MneBXlXhQtKpynqPiu6nfpsajHd0tOB6h4POX4/nbhJgsD2NEqz0//zMw
mrIY6GNd47LXv3YJ/tgHop/J5LgxXRvm63aXXadcuVRgUIg7uGco/OwQns023Ub6ri+nX+c93I8x
Cg5HLoo6TSUsh2fNyxSHTQ8h4zvS5Btvs5Scn3dv1DtoBqJZBjHot5ehUcHPU/r28xT3qetq3ejw
MkwWUTMgBxg9uNvFuZ3dKD9sakIwgwwPvaYZq9jv3P3noXyaahGo2+xQbuFffVfCbP4rIefU9TER
6IIjN4U7q6ztOrAKtCka2y8+2r1SbsaiN84JOPStPVY/icp63aqUXEFNUpuGE06w141ZWlaj+2zp
2wqkpjuGq9OHYc5BHxsQHLQmmWFYqu6zEaHEa35CGHjBwPQLxBvghwGARm+3xtgpcagjrrWKw8vR
VraddKNkl6F8N4zOgouajW+PbQmO30BdXHNdbGnxY96jJ5c8ZgpyWG3zgD7FBRoetya6ULr2ZFhL
fbgAtN65SHLxCCJQHUPGwgI0/XaoaRNneYkACZKvqhHtWjoz1bXqDTG3q2Tnf9CjU3zJHL8OoS1u
rBe1KsCFjNCef+pLyAmsVg0/NPwvpWAvs81NCelguqGyUT3pWmOiutX0yrZ2A1WDomGM7iSrzFHZ
dWXvoq6MNoRkkQroxgS3fquGao+Acq3QTh0rWk3knTe6flEEefi1yFxAv75hdY9+kSL5Go6quo4d
hE8gJgsI+nJKDAcv9pJgncWt+WzHkfF9RBEFtcq8TA6D0svdtnRpbETUF2np80DT/A8jujSPg9WP
j4HTobBCQyIaz4ZaGYT5YdFdGZ4Opo3ngQdJgRW+jJqNzKgUKSpc0XKV3shS0z9plZZkV6Dhh3hT
Jx4SVCmE6ptBlftLYEneXkrUMkD40bBRv437liYHzyOgYtLRW0w9GfWrYNTjdZ9ozYXSat3NAIYO
SewIAqlNIw+Dve16tbwdw7Z6BvaBOCUNMRbCtMbwEBpZ3WyozqXXndyF0YpGNvmrVreqjExsHypI
OitRsYXv3HvydDu697wwhxC20qSL0aMYCz4DLR6p7pRzOsi6x9xHvSgAiuoiOmsV937eoGSLEqBz
Swf3YK2lpMmfXMNqvilaq4CCGvQ/IJ0uCcEHNq1VlOGdX/pFBMlJxN7IZPO7pBo5j07Ep8qbKsql
26Ds4qtIkuWvUF5oMaQX+divIqk3DqOZuugQ9ul9NsZWc4ihR0RgMNayjSn1MJ5LZtbdwRAd3MZh
WjgrPUr0F8OLkPGz2WW2JNmbylLjT1rXfndbyUD1tU43tRZIxVrTc+2bWSXyF78ynfM0D5291hcp
HiXkcav59kM7wIO30gPTeYotbRKtTT1abd02b2CQY5WkISmaLXUv+86o6uSTMiKkpDVS/kebKjyi
7U5N1mndtum693rljmb+5KIrDIOdQ1/Chzwfx4cyatn2dhQ4aOrFHWuYmQcKePUh7HpdgoUy4BGe
dmgeO1Ef3JlJMl4ataXccqognIhCE+9e+s5Dk3jlTQK6ri4QA0rovYCMolbRsK2GoVZ2mtPFn8ox
06+RYAqeW3PQzlEjt27S3ECdJPQaxhX1SKPh11Gj1rKDluvOBkCY1O1KegkgSdPbK0vuKCWZaOTt
BgPFNH/Ugo0Ztdxgjm/pq1aT64Ou59RcesPcVSo6QQjt6s4KDPVEfoc04r6x4oL+bLlEiF2LnAet
lasHBy6XzaC37VU16tVlLiGwvrZxyNFK91Xj4GWatuloTvzmtYp9pbb/j7svS5ZTV9ecyp0AO+gR
rzTZ5+r7F8XqDAIBopGEmFONoiZWX3r71LHTO7zuiftU9eJws5wCUki//q+DKgBsdjKbBNmuXYNF
IB4uigbo4uhrfhjG0GQ04gjQGst6fpbLOKf4I3Z4ESGr2w/qK2jU6bNuIn9Vkzla66rvt42m485Z
DNKZuTtvxsFyGkwvMCUTMJsgkIJVgZvzLggvooFI6DfrGIv41CADro1Q2I62t40jgVcHMdDPc9Ay
kXYEvs9FzVTuWVN1jIs++KxdSu5KuMFiNpeN0gloWtZhmNUSHzukQr3QEFl1GSxOxGPR6SGL5OSy
U8K992zQS1BIDqvG41ws/YUePedm6og51q4iBRKzEaJKGubfx8x211DFI2eQO4jXxJX2xc4vCyTz
2UOAxGzCYWxTokPwhpChCkvXvUBe96TGz6Z298M09LmMxg9IazIPFkIgRh9DxBeHdvVWtB18Ylji
qeEC4d1ZHOr7xXAkha96cEniAscnuACQJbcQI47EsMxXCLsPS++bFcAaS5CTRVYxpBO8Y8cQK15v
dToJpvE2qF900e88H+oa6BZ5EX9aHEdQzCQn+rBOMZ+i9PYcHEzu3Pk1OhmD8xDhBIXXKbFLUKOc
iicyzu2W7MpeX8YtYnt9YN0SL/JCrjF/D7zwHsU47MBWQfbetIX15gEb33oqEOJrl9dCsyRqaSqR
dVaVxZUILhzebCxSrnzy4jPr2IAgGY4Xw4TcrLlcFaK65J6+G+mjDSq0LdmLox/hwwIlop011nMY
VqlBk8Kwz5MVXWjBdbx8CLRJXRvR1+KZuw5EPfWKBU6KpNUpvIyivWq24VSveq+EfQISRft3DvsI
f64eZCfD3JqtrIOlWVaE/ptcqnUYl3nX94hfQyIoh1dKWHwTNcIipqDKXI8iGm+ggLUmdQPjw1Oo
e+PkspIfXcPKVROhVT8Mm2VEkKJVIKCSZgNM/U/Jp6WF9FM/j5erKX4YwN+ZEMLtxzIvXPpRKbtJ
0Ek+xIv1TiaBHOPqAZ0EloNLm4PoAYauJh5LkVJovYwCUbvwHUoIqe2rOWJD5oQa6gQGhKri5N4W
0fWA85vDhnQey0xxOwdT/9BAAUVjsQ8gk9Btdx2wOxV4axJXq9prbkTpZ3IpkAdX7GXbpH01pi48
BaA4BiVnKS89t8gJlWtWntSk/sFossKeCgursN3BXy+LXKQJIlSUtmYrrOAjmO0I8XfItYZCwxuc
lY/k206bS8fITa0wd2aNDMzR+RxZuTZq3oZCfHOG5hrBbduqdy08FW8jYa6a9oJWm3rg/QUv2g9T
mXpdVSRzCxHsNPdvUQBu4W+GYNKmH58Wszi5r8sXbNs64bBIfI1G+4qN8VUBLkM9tqugQtpzL+w5
7y2ZLQWOGCgpkYGH3DUYQm6CeHDW8Pi398tC/QcdlfuQDXtEsiVGTCskOuwK11kyZotx5VSIra9c
Q+5No8p3M2HzbWeHpbFGMDxDPnTkwke8jRCvibrFygbFohSBjyVKvxL3WiA10EIEFvYQHOvbvif3
lI3+CsJ/H4YkbgniMpqpbYx08aiGF54em42rJNt1BnqUrkU0oF7qKWmCAHsI0sM5rRrsOHQHg0id
RH259QoHtRKf3hrZbKSID9EkTuULVijfgl5HYZdes4D6WIJNcDXTyVrZHvmwhY4PBCrXg2+QoU5G
3VUJDBvmN7uJyQVup0SBQha+s6s67xx0RSuPg0Y6Rf6hNyF97fxl2RC79a4QfTlsqCYW8BAzV3d4
0u4z6eUmUnLVOIgN7lqZSx3YO1h+o84KgvaygTvfVvfIIkOMdrOsZr9WazIz96VyEPC+QGwIzz6h
pjdYt/BxPZ+Sv9lct1uAiXw7OyMS4ONFJeDuLxvVOeGbmZCOV1IHQa6SmQMf+xJ2fONgX6NthwT5
oDIVpOZ2599D8FOie9bFh1r2+GXigD4L/N0obYpH75ZlC4MHPiK5piPrzhvBGdIzdZ91IPDbohXt
zpZC5LB5ImtF3fbC1eO4GRAAvkLebJyASeUlcCkun725dDKo3OxmD98SZyOL0t/aeFxtNg/RcF/b
un8uB4ncyZBbjp0gdHLYFD1MvkOnY2/w6hlJMjmOs6vriqylosCf2xbhfuAyF9czm5aNxSaez/ju
ZOIHC7l3o2a6URyxzKjInU3Tu2DJFgySEWivihnB0Ispoa5C3iuqMORK6q5kF6rpinEVirbYlWLu
vrmCTntqmRBxqPYy3yHuJPyYpgWZ1rWL9w1GetO2MGDnQndUQG7ZFc4D0irDzyHSQZfgbCx50nt2
8angaX5EBlt9WFhtbUt0I2513yFPt+mbZW1V0tq3QnmHQo7xA1NjfzUGnQeToJi9uuHsP4RRRx/G
mg9vHBJQnowug1AIVTeky51D9zK2hu3I7AiFgd/IPEZlFyVeUS67iVXyueV+/IzZBdh/sKAF7Ski
xyoB67WpkaYBwDaJmzJq0VddaHE52txawSCpO+I0j5j1qMdP2uO0IBA72qNR2OyR14rTiPDcFEYe
C2aMsKsAdmdzDK8/gcVx1B7ah4FvkxIbjioJLLFrEVziosJM9TG9b+uh37oRBG7wMEM6Za8ncMQh
JUJt1vIN2JnVTTyK8aDNON/zsgv2yvILfJwzOm0a8GrZKkb4bpoj+T6ULKrXtPPsN/Qc3P08TgwZ
qsI5LVtua/bYETW+q16yJ2b3y+5kEI6Djc9rJMp38qOPIDm3akRM5wwWJDeQigu5ASUwQLCkdO8b
ePi+9xBMAIm1ewmpuDfusCy1173lYjw+veNj2xdqU3NHxqJ9LSoHod9+FSE3HUeXdEIfD0WHCA9D
N8CaWdp1jDb6tKh7S8bN5Vz4Frz+ogah8HGcVA7cnFeQ7lRPvlOGm7GbcDBGFFIX4HykwjcyFdYB
nCOytawl8GCjVbvZCCvjzA87crCnzt/Vcwi8T4Z9g7aWq/i1QsbLCmBCfd13hl5qMxTvgx6mtaMb
9gjtgXNTNThpLoJaF5rGPiLJx/gmHDz6iJBNXEFlyxisGHQtEDBr5K6xTPVZd3WwMqMv71kI0X4s
yuLoQaqMU0jQpfO8jPteQMS847MTJT2hSyKwEO+DsASqHev2A8nVgCPZaPTThJPG7eD09DAg97NI
zOC7TzinNusO6V1XYacEijaX4Ag98fu4j/WhCZxyD0e3+pVEHaLSp5bkRHd6BV82fmPBl30zYmtj
AC5ORFwMm5dMj9/U0o8fUvTPI+Jm121jjfd2MLu37TJZPHEs5pQocl2UN0o004IEcXNqdkiJvGZd
hnBXHWLTHgBd8wJ1a1S828WkVyr2O/SBddNn7hw1ESQ7XlEltIqtt0JhoU7sWdgOaD4jvxldc8ow
rQHzM75MqcD81nnhtO2um2ZrD2Ys29tLxOas85Hum2mfw90bboaLB2O/koWIIy7CR22Br5S0gDDi
teMa6u/Loh6KVT1WxmyjkVeXUGGpd9dHhHq6jG55FyENt0X4sd8K6MsWu92eqPB3FaEzrDQmC5Ek
seX1tzPn5FuA7f9qrmYI0+ATCfd5NRN3h+gn4SQTrTq4G5fBiPcTzyGGe0MQ7aKCWg+NTViRG4sS
SJ0nMhCc/xUPdq0SiAhH9q/pDwiJR1GPucr2yxSHVRIBgUVA+wQiPlf+1lJkwdkfklWUlNG4l0Pl
3oxGYckgvmgv+WZT+S5auBKVXwE3PpDlY9apK9SY5iqIuf4GTwLysjReuEMqcHXfMckOLUPl1dVq
uZgKH7oNT3lXQ2CLe9RT/qoomb3Wfg2DqBLtqG3cjiLv2RxcLNbiOsmyiFIjMrKRqOhVj7UQHjIm
gWVNdT1EnghS+T1mmbsBAr/wdrzMQ21t4iJUW4X0qsdu5N3TQG1E2Hdu0T2NlTPsGrdFNAKK9+iC
gTv8Ejqyfmkkq/cF9WnSwK5wjSy4Cr8VsLZJK69H8Ow0okGETxmaG7et+s1MfSyfUFqsYAUjdtVQ
jfcY3F4jdRh58HUZTEc4F6g17+ENmwxRbUGrU3l4RaohYnuF3LWbFoGw2VTADiiZF4gSMGkYivvW
LbznhU7xAez+d6Zt92I2nUZp3uFdc5e4TvB35KjwMn9C1KjvGl/JbOwB0iY93oc1DPvKFQz5/WRw
jIuiyyMXsCz20pEU09bXil5WZOAvPtbIj05KfCIVXnw94aD80lay3cURmT4FdZf3TvoaPa94NKmE
rehX4tkzEBs2mxE8A+EaAmtLSEt/Sw5wIjopMgOYOPECKDviOdU7Kx9y4Njs6b8Bvf5KyfltwHOG
kT+HHAKu7wPSNfcyuVYbVHZ51eVfU+/OxES/j3aGx7kKIYY0bv8GPJGDXRJAnJXO+V0EgBvlVU43
KnfS+KFd+BH9LPDT/1Pc6ferOOtEL42cPZAfT1ehMh/aqRMYCtpACMR5BhvQXtlCJe5y+7cG6IfP
5g/F39Xf7f0zieHZH/8/VRwC4TrBhX9QHLJX+b//189qwx//5Yfa0Lf/8qJTrtPJ6MiHuytAhH+p
DcO/ILQDWwVubRgGyt7/Kze03L9gKAQrA5iieKCdfMce/iU3dCBGdMkJdDjpnCE6Dv4TueEZIAS1
IRzcoLeDWwxc6WCo/SuI4fmyCqrZxiGunOG4LxKvffvpgfyYHD8rCn+j/EGaTxDaiGoVY0FD8esI
1eiFPZon6EGui41cTxtvba2r3Vf8cTwDfNAv0NOvA51TkEYxWHHY+n4ydi5rt6IlzZ3DTGfSmBq+
KwIH+36N7freVyPJ5aTdS+QxnLx2/J7coQLu7yxDw/vJ80dsym6MYxy2R5Sd04y9o0O/9VQhxF2b
1C2bNhNdFgilpZ5jcLtK9Yw8yvlutpyJb4hN2VvZno6bhUMbNHjm2ToUThPzpPYlXTKhrfltaoEa
wTa2QTD5AktzUIThs4oOm2EEnM+iiD4GNMAvhwCmiOi8NKYBFhmUN8K1sc9ZxGAP95aqDta4XehA
xDx2BM17Dd48jkZQUJ2EXaDr1pV3NAZnLUgjKwuJtB7wW1VZj8h3na+AmzUHnIuRRGhXIRxA44VN
r6B0dy8VDMp2DtopXmp8E991fdl8VC6bXxa4paaWnFi/CpsZ9YkzxOwOqXnttDZWaY6VY6y86aIu
8xDwg6KL2vWwoo5xSFqqk3n10qGWyXUzO8U24K7dpRM8cXBe8rHFJ1UVqS6vhO+8qKoyOBG6AKsu
INTVj2acitcWFSbOEv7p1O307mGqZ42inoodHfxp28Eo/t2tI3DEY6r1iw9Du3TxJLoXKJluLJwG
bwYW6TWJDJg6/XjbwsF3DVSF7HSF7TGPavxwt/jN60Qn/3Ga0CLNAObhe0cYHKrJuibDk6ex+Q5F
48O9zcEJ08RC7UK44m5s2cgC36aDDpFCjK0uahWnNQSa16hTeJHK2BNT6k6YOrnCk9vBFoYcl3gZ
nvi0kFtLTOqAnom1RzngBjiMVGrHyNDchbz10JJn+LwCHiF3vufBd1gAzD6c1LQu5okFIqLjieoF
TXx3xztnbtGgq9EGC4pe8XSKeHDTha29gTFl8dHVPj5hapgBpbFVPl/B4Xx4GmZG8V2Iyr1Hd76/
bjlxtmNDKrlVWgZjHpR9AHrICB44WhSnrI5qrpKQGHyFNdT+r7FT8m1dluomANB3MRhv3CDLit+z
cUF0TBFW68Zz7L2vWJzYlo0WkzUIdLwVmtFckmhDKJFp1IRkPFSiGNpkFAtq72UQrkna74VgWJPH
oGN6y4fR2gyngjGALgF0oNhzEs+YPkgth7LbAkGh6PwD/Lsf4LT1GJ9KUKuJUY1aboefJdQvrmxj
13uPhD3JrAKVLMBSf6U7mGNFlQiOgmlx7D3Z3MP8bblYWFCv21NRrE7lsTkVyo7o43zsmm4bniro
mvbLVdku6qoq6xdAs09xyZMZwqekKlH4Llunb6+rxT56zdRv6ohJ9Dg65d6QuZ72upblc08bRG1g
t/e3Zvaii7aJUOd/L/kZmlf75vtBIPZiGu9ZUAJwGWFH6m6C3oMfhxUPGNGJJNJkA6aNSAMT+te4
VhKnHKrzN1U245VYaLfgLOnZw06NaOKgI+rYNyWLHZnMVT3ctsTrEbfYBMaFXbHX1mjJVqAGqdh4
YDtTBcdbOQQwEWaTbS5mFNzAVzqWeUHhPJOoVLc1auEuZV09zyh30anWp5Ah4GC6eFfWNKZU2Hwf
wLbwuUDL57Kx27nJjDVa73bU4PMA8bpIT/JLj2d8dNybCiE+WMqNHR0ciIkcAI6wGk77tmivrRZy
YfgBhWYFyrbtJwzL+F23wKn32vZ4dVFbhYW+Kp7B54T8mWDdN8LHUtsE4tJnerjlRE1uUjtFFSW8
8e2H2rWmzRxbAL1hqdFNyRQuWAWUNM4eeIxSmVYlmljVyL2P2njVAQAtHL7Y2Hl3rdfqCx8hGTkK
RvY0BWAC4PsMvDRy5jrzmSm33dwNue1oy6RDGcgps9tivrOXrtiffAo20bg0kPb0cf9otDFPrhV3
96Us2JH0sX039u6yrVVVrMO2gb8PrycHy5EsVpqJ+qKVTnmLg8X8GRlbBLCCn8nHIsb+3bKbctVS
dB8cx7W20VwVW3zfcJyjNFQXgfaD1RBHwZUgLUSHUljxlvcRtqegJP3RmYXz6AY6eGjLmLaJj5yJ
Pp175N9eq5ZYyMmdeLWuO899VLCPuQbOZ+37BTzy3IY985IvAY2wDNRduZ/nkeMd6vViNkLF/Dgo
3lR52y7NPTdyMakDWKTM0GqY1nOMeKi2N97JSaQtruGkMng5LL2DBFbiATBNQvFEapKhJYAceN0K
8UwRCf9e1gN6Bm1jM+xhzdge0fjFitaEFQJoehV6NzbBJOHgNz+Mp2yGrC3toU4t/d1ute6bt9by
y63tG/7gx8LLiHTq1Sic4W4SxLmqNYAaeIgG1YHhog6zdgGJdg58OEEStLxNa8kGVA2LXM5hFWXG
jstdrVwwqk75OiPrQJ/Aof0Axst44Uztae3WoUhlZcmjp4gQT1i6miNy6OUe07HSKQEJI21xpyCZ
IyG+Top+dJ+ZW6snoj0LNpXlABxJGIq+BzgN/sYIRUG6kGS+FQBSfWCuhI7YzdjMgUIC10Q+FmzQ
0paWwzt1PA7ElXQIgg8b6q3kPLgpWqvjRaRVN61aqdmQoIRBkpuY288JjrI7Gi/tCpwyQHmwT1tw
sg+9ostMBVN3dAAkQmORyj1lYNTYPIuWRb/FVhS++GXM7pd4GG4jHo2HsMKaCkyZAvSTC2hZeALT
06RYAI94D3V4QuXMHyO7gWl8OURipQE4rUlj9JG2s4dsbyGuJj4W2AnwYVi762hfAHXPHDmMRRKp
abrrTCSHlRIBf3MaxXPDQxEnwl6qq2YJ4m/4DmQaD8t8VAaxhabvZzwcZ1zuw5GoG1i36azhof8N
QlKYA4jWY+tFwsse1fbJ162vjI8QFHesr8MSpqg5LWaCitLvXECiiIVAIFkovc+qLfWtlm7/NlZL
cMsah9X5VERVs1J44KfWjhk3YQlU0XIn7I4tmk3YgQvAQKA/6TJO+jE26H9ybElIGXY+58YvVVaK
Mf4YYS1apKovigcUaAVQnVMibWLDqR0bhCDXUV3giaD1N4ypw2P1yX2K+KpGuXmgB+tYo7VTJxMJ
xCfjekTHdEZowMr1JA/SojHjjnKHFCnaqPV1gAbd+yQW86F7018ZU0Kkgx40JqFirn1CzscOiBUF
6w4NzOC16dH7zJsSMTkwrxVht+VVAMfzoPUVkJCeTqi9TDQibwXsl2efG3tD67nZiFjROqVmsWbY
MXjOe01lCOCnjrFADX71Llo9PcK4yVepy8nwjY+1ddcFHJcSdD64E9oKge4Nqs8HPpq9jc0ZTXb8
7D0ZmAQs6nqiT8NOsKt4iqF49KADzdBJW+4kqgp4/zSxXeWeNsW1mUJ0ihh25jtHR1hdTAHBFSyd
JFKzlWHjA5UVClWLKB+LFuuuF9TQXUpRJ98WmP5rikY7PrIKChuc7ml+pV0nwmxW2j4WRQHzjc52
1hwtwdMpRbFHPgDDSPwJkGsetSpAciPc1RvstzQo0EA38ggZO1pSWPjAMVEdwDQEk9l+gRSqkvJk
UHY5pwaprbCWBbBzsZQRf1RhNd3yOBpfqc/EkdGFrf1y7l+53cg7qOLozq9I84LKBugkiwI1wgRp
MA8zcsMubKQq3wKU9Ndt3ECfp2aghyuxKLfMwUFBcLtEXZ7YxkEn0pLWMiAbwO4fiJb4cA8tPn2y
GsfpZ0If3cUPgR+F5i6oEeV1JUey9qJpeixLa3xSJe2uSK+sVR32/XMlsbFPqE6vWth4w6wjYuU1
WRq05akb90ccv+TF7HLTJqasA9AkrDq4HLjfbSlQuq2IbAvEBTldG99G4kUwd/NzOEQ4PZdDqHeN
HS4qd8GwEagUBLgaSG3lHw7v0b3uiHaO81wDEqvmqDxNnrifstMS0OcWDNOO3lL2R9cfRJ1wEL3d
BLGrvZ30jQw2LanpaxEwf61Bi8JS0g1QAGIBhf8GoiyCJFDMBqDjyQuc+kIc1YBkD0nUcMqyvpDk
UvSQ727gYfCtjxb7GlSBDu94rNS1C5u2LZwMnTctHPEB+ov4nLF2gzXhASBwBrVhngPVf8/6bJ5F
tStEM14CNiHodYkJMGbv7mHOHh1cOjWruCv4ugQ97tKtpVn1Rb9cDkT46wVElXwweF9jgYYnq9C5
ncWEImHQrsp7eK2tCTCqfcUoLTHjUPz1Th3eqrHxNx4mYO63jjwq0dmbMirExusmGCKANifSwfea
q0qg7wnarD/fujGbHhdggh9hQftr4OPV0YoddTOC5DNgxeAA3Y2GrW4nC5OhXHW2BW9wqBALQjZS
uw+LTRzJ7hbdVndNcPw6lOBBJCiaHNCPIncdYPvPaTcMK2dqQuTc+L2dz4MPXokIdLgCMjaCWjUU
7C4yLZr1RdBtqkV3R1Dd5g2OY/5hJH73Kgrd7BR8pNdkUL7MvTFyTjQNvpk5Fp+QBtMjPPzrC5Bz
2q3COQhLIWbHPnYNwLtoQt9dIMq7q4idxWjnvFjCM+uu5+4l4HZ3XVFPvUk86UtHAvzK4HMr5xNB
NNjAen+6QH6xAJ+Gir0fmblJ6AzBeobaHdyHYOgeLBs0pVYK9yrEiQkEmrncdd3cXstJtBJwzBBl
tHcGxCdS118DRi/jTOvID7POUfAdAjx5p7VtdgKzr85brQg2d0ku/Dmy80louqmo0nlFx/ERpmf9
yem6Uvc8nuoD5PrzqlhUmIahU3/Uw9hmY8CjR14XeBfm+FaYm4mOM0ubLm7fXNmZdhWCA6Myz3OK
Msfr3RxU1cICd0GETJeMoS5WVERqjTRWuFZLRp1dyZV+AHUOVTqa8drGysKj49J3bFsPsw81T0dn
uE3Wg78TVlUedey5KGcJ6JshSASZxdBnS4hVAZ80MwEK1PuMf86jIWIVNA4OBTYMiWds/x6a8vWC
k+7oV1iBfQRX893Q6f7Wc8GmiEyB+IBR+PR+wqEkAld2aN2k9BtvRuehC8DaANf30vJp8eq7RvjY
l+KPAnsRvm3Qjy8CPhiI7SxTXgqc2TbchADxo8I4h6EloGqEKr7EFm4x+JfA2D51htqgZxQI706Y
evimJ7d8DGhRZ3NDhjwklFsbcBHN+zB3wHUHMtJb1xmtleDoPrFWX/cO82j25/bh72KDCNZSaNmH
5JRDBvLsWf8QOCDtixJejk9kPWzdXKzay5PsXOVVm52sKP4bHfVTx/yXXuLZoGdEfMs3hoU+mpY6
nbN5y7Mys1Ikhe28XKzDm//hLZ6R5kPUZkhVwS1iJkPC7+aALY4nt43vt4gFDkGXXwkqgt/o62e3
eNaXHWtnYQPBLaLns6yGbbGHXmUDBUZWbZdV1l0EqzD19nqRKb1GU2yjj47bpu023MmLYBM0ePD4
fbDyMoHvI4LChdImE/kps1AcObXWEm5DODRnlv3iZx20n8v9vXsAbzf/G4j40p3gN5HI2T2diUSW
SLuTNeBB1g8gq29h0bNy9n/PlQj0Q1wKT79KGftdhvDroOcRDuiXoobw8CCRSZouB55V2bDpDuVG
rIMvLC9+F3mfxsK+C+WNiziu83iXcVa1DQ4tbhAoz4OXtZm4bWBZJTO8CxXeha9sZ777Yv72Jvx7
xPO7c2KqJqfD3X3HllKMAj0dzfRx2UwbuiGuTkBJyU/vBdAKyGGtTOKtYcGa3X4lx3HO0IoQbsU/
3/55ioUB38HhGrdfbUNomuNVvTvpGlW+wPYhQSfwy9fEPWmZ/nT/Z9haZIYOXGPcf3lYVsXG2cC6
dLXsxaY/gF8Cg0KZwv+sWZ38JabVrMd0WOs9zcP8+yLxH4Fs/88Zdp5McX9aC38z7IQ13X99fP7X
7rX9RL35M4wGhtfpv/4bRkMawimKFwgapNanxexfMJr/FwG3GH7cEfQhwfd/+uHaabn2X1EI9DvG
rPnu6Yn59C8YzfX+OvU1T67LsLx0MLH+ExjtbOEJIA5DMQMbOTiDo7vgnybuT/JwSi1tw6CuR9ko
tpC15KKW1zpevrLpPV8AAjjxIc8gdEM4ncPm0T4bCKAWNT3wjhRRsX0arPr1aV9qDtZ1uXGTr01O
zoX9PwZEGh5yWgANnexSf74zMMcDBVLImM7v7Z2QSDJLYbsQZvbT9DqvuyktX8hKrMUOho5fCbzO
tqjT2BGe7ElWi9mAoM5fx9bgYphSh4hURCyNKj6pFa1C4JQS50rkaCZu7SaUg91QRnlTz1t/aNdo
ReRNvxHtp/RM8tPk/Aco8wxhPL+e4Gx7ARkrQlXgwlPTMrmlL+Lxm0AqmQI9lIKShxb7n8c7n1Vn
93+uK9bg0/WObqHc8vsLq8UpPmCXRftjafnFMPhnhPaMxQDHJjxn5EnCvSlAABqS6359zl3d9/hX
7JB6x0D4uyU7Lyt2w+Vbc2QpvVW7tEKgTBq8Vtf8yB7/fJPnBd7fozswLsKJBldxsvj9eYZVcLVG
Mw2iInsXP4Wv5shyNFHgOKsP8k4dw431pSPAPz1YpBzgVhH/Ch/qs7cICe2S13CDTsW8V8tDU+DE
Vtz++b7+afL+NEZ4dltQ2PigY5dQx3q7CAYgjD1YULgwNPX+ZwOdFXIQSDG8EFh7KLqRygPvG1o/
K7rqqrs/D/RPawESA2DyGnkI/yHn+TBzCzRT1Yg4tdfAF3mXNA8g60YrntXH4EUixPe9uSOreiX3
X60Fp2/kp23470ny76HP3e8KiShlCMrQbWuGEEiphB1SX/vZn+/wq1HOXoR6lKxvCtKncfjWg0Wq
cBT88wjn9dTfNwKexSkC0Acl6owxVEzAwGcAJSl8xJ7oN7nucbKGg9hDn97RbsXWc0qT/sNk0Q6W
WpnGawcCwqq4jT++uJIzXfxvV+L++t55fmsN0gGZsdqiiN+QqzkD3T+Ffe+NyNtHdugPXspzPqfl
0YAVeP3n8c/tZX+MTyCvxpZGYD//6/gLG6XSALmwlZkcdKk12RZruj29+dZ6WMeZTPXjlyXkP776
8ID/Mep5CcmDoCIMDe00uAVV88OC9GqDyACouJ7HrN8qOE7nUKR8tcj942rgA3LykLwAKtzZVtbV
XIrl9Oo4t/Vr/E4X+Grzy+jCvR1Iig4+rCTR6EzRlBi+2EX/8YZ/GvlseWhPmC6FsC+d0FgmwmQw
8k2n7vX/kHZezVEsyxb+RRPR3rxOj5VBIAOClwlse+/719+vtO/ZzJQ61AfOGwER5FR1VlZW5sq1
3v6aEsrnn4+J6opGBqRrqiyMUmlq2SgpVmBm3gaT5WWV+y5ugk1VOls/ALWquTtRL3vb7PzlQWcY
jWeAVuRhl0409qpaJBr5kH4X3zftdf8zvnU990vercE1b0jHKRuRMixRncxGClNknipDV44c3ZEn
ZqIlYL0qBRk7B6WzIOQpc87+s6OQLyNoA+0s19Tlyqx4MKZCBWZPW/UYJ/0VmJvNaRiZVoq2vV3+
6JUeUFO8L0J/4WjOJwRntqVdpUaZDgizM/S1h+mQggTp3yG7Tp8Ee03xVYPFUDCuCoYZGtHHt7+p
vLWuRmi0UGVHaA7+cjnjDCLUgUeN5hNU/eHVMPrqMR6b4Q+PhWxFv9zeXm3Z88ZgYYH2oPicPy3K
4I9Uq4WT8Sriy5bEes/eBlnM7HkzMW0ZHFe77hkVmXuIeTbFjVXvjKfwA8j1Te7Z2/xG1O1rOgwe
TQLt4L5fpNKd3VoUKkimyedfUekCPrPAtsR0tjyHio75aTi4XnpkpB+aEMFIulSRkcPey9p/G5RJ
dCOjqvrMiTqva/qj3TPzqcdAafSj0yyURmYsCeUCcjkVEnaAG5e73CRGGTHUgmhl/q6s3hVpuO7d
Q58vUP7J0ZQFcWeDDIfrXYfsR7o0x7wA8txqrVdl+k9Ghj9mVnFVUMN/+wzMrob3qYrKFIoTrpQ8
DgnzkpWKjlVGbmCbV9aJSRJw7EvXkvyieVnOmR0pyNRTM1nDyeGsfaG8TDKnbsq90a8jGIX3KTSm
w8fpNrj21XX96XS/VDqTiyuQk7ObOCK0bbyb+MPlRwMAQRIYBp0HDORo3yWPgYfS4pXzlB2njfZE
asRE9Bc6ER5UXYypI9/Cg/PKXuJOnDkXF79D2m5HYTJsdHz6wNA05utb/1DvTxuGfqmBro0dPa2N
uhDlZLjqq7VLW1820ckKXT5xtXP2w4319ZaBqa1Seuom3jKzeMUj6MHf03t8cNa+p6DUtFYTSIop
vZMcLSXYr9Kxl28hBD+QMjJt0LqX3yKgNQhAhj3IyLu2hhc8i3ww2ZyO4rGf0GHdwSK5yDz36gZ/
sYuwHVUNzhPGL+3GZhAzZMHBBR+00Tzmor6hK+6F3uRV7/obZiwW+YpfPWSETV1xKKHCm2CBvr60
aQWZPdgmNgUmubkrlE141VzTEGRQwLmmSrwPN2iALpcThSOdP2NeDKsmsmuUUnRTEeHl7C7ogiAF
G1N2Xux3x9yFeZpfABdPnzErYy4Rx4s77LU1xi+QxAJ7bUt3XDOiwFXUCPlmN+inr9uf0LUzNPLR
2sWszX58O2ZJsx7c1WJX1d/mpIuOhpBVDWJX7YdpB3zsYBz9Y7thaH8X/ik104sxYj1q7Qp5H8Dd
y530rYqho3CsPJs55NB+pPWqu50XDn9xr5zbkRY1WoPu9AU1GMO/9YORKbT2GFRfC/W0cLO8Ku2J
7SORpV6JChxsqurliibftwqGvbCEU4Jr8sbb4QC0lPeg/6wclsiVX4D3snec25OuMkJPo4ZWXXvN
xl533fr0wfDavcMsKbR57u0In331joE6L4y9P02f5bVKX4+uv57GgJw9s9C2+YkkFzjy2+44F9NN
U4M2HzSkAgjicjuB1xdGbJFGgrm5B8Rw3YfD7m0Tcj/iHyekZIbMhnB/uTeZxMyspfA1kdpVyW7c
htcqIz8O+L4NwPNNsV+WSppf1m+T8pWJZjDD0l0NdweT2dOXoLAXShRzKY6oA/5nUdLGMYamFFAn
1V6eAgGswY4lT9H4/PbWLRmRo7466ErQsgxXj3bKhBDtZG9C6NXfNiMziP/zhSxN8BSruoU026UX
OH5hmWGlVByq6L197J6NK81Lt8A/nY+s0HM+q/twb34wKGb9SLZABbb6MdgO22S7HLNmF81EkUP1
jCtAll+sg3x03Y6dhdbpmjj6GQGafdSOC3F/7pIBQUkwRrve4gBcrnmFFHJpBoD1ghUCIYgdDVBD
qQaTweMaQOTCOZP7ny9bzM5ij31mMEmKI1k+DV1pcJZ7T/Hqd4LWG56Kdwpt63xBS2HO+VGcsjTV
pBeEpM3lyixoRkAJcN4qKgyq8SUMlh4sc58IpIF4giK2jiz1pQUHPbjIjU2Ol/njZPEomlZrEFUL
brlgRX4WObEbwylP2k3M362Czy4VCtNoNwvOL24MOcLjbtQPhFYt8o6Xizm1RZDrIqUzAE60v7JH
9YZ6o5fvs018KHYhBM1wYU6enm3zXWP9F8TMs86B0hreyLAaN5u0nzbD/yYsIJRhTurOLo27ujtd
xSMwmqJjCPfkK48n1f1UM3bed/Rzi3RBGXTOZc5+wEuZ5SzjAgfYruq6rb06HlRCWfVxpVXHtzd6
7rVGK1FHHEhho2X1utTha06rkKzOHe6GxKq2sFeBeogK1ApQ43jb2uye8iw0qA2R1PFpLz/rpKuF
GSd4j7n+h38zf/L30btsOx6Mv9i9M1PyqzrrrGIAulZ7SvF+tXpO7S8LaxGvCtlFzw28SnriKKE+
goGxKzaN4XRXjJAne/CC7a7N++Dr2NXmup46xNEtgbkEvPj2b3jtIfSA+XQ2fWLIUOTHgN7w11NP
luxSdnFEV6NYSO3EB7lcpLCAOChpiFDflc6hVjN80ftoV4jM7h/ZA3Wb7pZGIGcySDEko1IBES9q
9eXfz3w9qjStTjVWggTA/SZci6qd9ZDcA3zZnbxiIby8DmKX1sS+nlkbx0T0wyuiy1hk9GEFxVj/
JcyWICivKqFMwV4sS9q+KLYzSIhelpW8J5/bNgdYFB6jq2Dh4pxJiS8tScmVVcMJCFag9Uqm1Z2v
KybMdhPP8WBXpWvtSSioNUyuD+WuWuSxnt9OIZQOZMFwTGmVVcPfIkXfeuMwrX3LXdfJ0xR9fNvX
l4xICxzck5mlddNRVM4+MXcMfw6MEmgHLlzUM5UdsZO/VyMlkU3f9zlKZi3NHSjXxTfbpV/HbeAh
DXc3rAUXOQMcIBaQCDCv/oGDLZY0RDpwee4EagTYCNVzjQKPFFyKxg6sMF3xIL2Dv3GDbNh22ltr
1aOItLWPS/ZeBxKAJpZBCYW5JfgOpC+46quwtFs2N8+j79QI91mkHt7+frMeijwse4svUDqTMqDY
V92xKLGRldGqQdWy0q/HsR0PagSh1JQpMaMwSrXNLfhTJyrchxoaImYtKnfHNT2sJ1PtbtpI67cx
4gLN2hndAaohrWZwcuzibOmymtsUF5poIS6t6fQyLqNEaRYThBR151XP3U771Rwtb/pUHboRNO1a
96Ktf7f0HWZKSjDyntmULshe0fMczk64NY/5msLVbekJfup2Yz0Lj1sunr0O8BcG5SSjgBysjZKW
r0JXw+vyfrVJ4xUCRI2WXNNSqDaWmasfHGZA7ts6XP3xDXZpXvLzmBSvdlWx3uk6APWblUsJ6+sn
xaUFKccfi7xVGGdkgYa/1roM7q8vU5F7I+MFev35bSefC1KwG9AmpaGooCV/6TKBeTr1Vgr/ZNga
EJRBgdwi85fa27fNzHvmbzPSmmA+Sfw2DXsPgs8nUgBINq2Ht03M9H7YNzBMzFbwZFHlVE33G11l
0hLBz12DRNmuO2a7dF8c0r15mzy42/Bng5oqDDmoMbgb99HNd/kOPsv9279jJmW8+B1yHufWNu1E
QelpUGou0KCLb+Bp3QTbZBExOX/6RO+OpF8BVyeFQbcPw6TqibrGB9LTrUAVBztrU2/qY7UfN9Ay
/jGeR2QI7plJ6VormHf0nemEOBj8lKd8tZ66r00QLsSyGYcRFQQe7rw8KeBKVlzD6acJdmyvOB2Z
WV87xYK7zG0dfFiirewi4Qzm6tLzLZi4h9OKB5u4NZtwK9QCjWwn2HKi6xTy0d2v5NZRFg7CzOG+
sCp9sK5wdNRF2b04rPbBah+UA+lctBna7+NpKZLMVImBLTJvp4mDQWVaOna+Y0eDk2f0IK+0KxsA
IyypH9KjiX6cffyLHBWMJMJAVFzwEPmhDVASyjmxoUxQblbQa50SYtfS8ZqpMrEmS2CjQEU5MLdc
fjdDGQM7N3kArh7UHdJQpBvKNrkzPjs/7KfwybgTIijq1n/Obqtb+yiKueOVuel2zrslnZ1ZJyVy
mkDEhQq25KR1DdklI+2d5yvtUfGTKztcis+ylA8VH5Z7ZkNK7k6T2/d+loo2crNJmNvdFRA7rqNN
6sEbu9E95RGhQ254glkI9fXCOZxp3wj7tiF+hqG/IpVKpsJNJugkOCbkLsyF+vc1GrAPuGy6rnVE
Sil4+Z+ZOL0LN4xYLwTT2S12FDzKFCjlV3GgZvYTTisYgG9FgBM6V6t6LWhtRGNOP/5VfLOUM4vS
hk9xd9JtcWYS2NT7fHVtaRDpQSy6sDThHFLCfGFHStbQp+8KupI4T67u49WPccVsd33sVr/+ags5
mCBOadbLksZGWbpkTOACtH23Gb8iHMC1KBREgoN5NaAB9efdAHyFk/kfg9LKShuW1lLDYGD+GBNe
HowXv70mESVf7R2wABAI1CZtWSNa63kOTUVHL3sq7+KxuoaYHhUg9/F/MyPltr6vVK6WYuakfmYU
Yp34z7BhvG1jzsFVg8cMDUogDvLXGRqthtTU4HwP4aGo469aGi+UROZ269yE9D06RszdZHRYBoO4
VpV62vRxrHvv7YXMNGhcML6/VyLt1gC4qldtsRII0jfDc/z1tNcPAYp9GkPBj/Vjs1+CL8000rHJ
ZUOUtHkNvgxendVFmNFJYuNEL5IERP9eHRHB8hj5p8sbe8MHlAPhKV0rn2wUIpdC0+yuEvVB9gAz
hHVMuocKvfG7dEVJJgWwHY2eOfjHpEk2C9s6896xRD8ZEAy3HoMBl3bgkopXLfO7bOvpg39Ir5pv
ySa87/cTHGJQaKypgO67e+hB6odVtDWX7IsXgHzWzu3Lr2ArGzrYznuv2ihefq9eh7fmHv77/0Lb
a66SAdwHpVVm0hWyMslWkLZ9bsMB40U31lUG8wdaR9nBTalhtBs78gTBH2K7m/abUOG27k/M0F8v
65HPpfAW1BcgNFShNmNLdwDzL6qWt8Rm5QqC9v8PlycetH+sxf1yv+M+jP7CPIfmsWQKAsPVSqNw
7oGVhW5+Z0AINrkLoJu5IEOl0oRGk4qlK2PwV6Pdx8aIEZeBCuaj1zaz1wt+OnefnduQMltdQZgh
EAWg5jk5+tM2+xGg9m0dw6N+5VSb7peyAZa3XcLZzR3Dc7NSDha3kxIlNZ/KrU7OTtfKK8Pl8o4d
+JcXVijipHwSzk1Jn2rIpiwtIwAlPDE3/rSGtaCDiQfwRXMdfKq/q1faztg5O/djfrc0jTgXBc5t
SzG8QcOh0SGg8ZIXAHlzEGcwulrMrpe+ohzEIW63rMSlMnql75QPcI5vkeIAMxnvX/6ECLWx0ff+
+/AmuBfvCGZOd/RvFweS5r4rhT1IDDX6tyg/SWGP0fq6G0XWAoyHBLcXQjj5N/RzxoUIt2RJKoFE
hhkFg8iwUQOD9q7Ifpn5+DG10ZJ924Hm9vZ8SVIkN1ABKVcDqbRZ6V443jJjAcH4L9tvF67iOWc5
NySF0TprYO9ReWRCwn8jeiDD1WqvHZyF1GVp40TUObt8T2UIg03JYWvKFSzoaAmNym7Il1rsc8GL
AgdXLFBaRgmkbcu0vM+hP+TJ3IJA6uA9GhfCozi48sE+tyDt16AzdSrYAj07UrYRMp5GEAje6y20
+usk+PW2G8y+ysXkFy0bMQEmF4iGrlFyveLzGHv7GY6kIzrHV922Aumd3S4Jsmpz9/e5Ncm9e4Sx
Yk2nKJy5zEyDTXtu9/429vqddbPy+r3/gbFif1+jtufpPwUTwvXyK3LW9c+WLH1DdNhUPzdF0ejB
/S5AIfq3DLSjuje+n+hMlMfGU67Lb29v9KzjnBmVPis4FRouGefN4sGMGB9TGY9vW5g9AWcWpBMA
s7NfhgYljxRKSQQp16j0oM694J5zjQhGcX87jPgZZwetgYxINSMBJUfPZXpnMM+CuO22/pLv3W2z
Td9DHwlcVdtUzLz9XSQ+sy6+7Zn1gk10x0S4K0IFkHhr1SG1O/udZRlLQ5izb4jzlUpXbJTrTVWU
fLLoSPdi766Tz6BiNx0UShttZ/+snhZvvPnzYbiihwsYUB661yoUtFQXk8ERfstmg47otn4yGMvM
7pxjsTWelU1/1/waIFKIYXxZ/00Gw179+wOkA2rBx9pVEftbRfpzGWefu7h40u0l0fpZX0XnUqNZ
A4bzpa529hmzHI5SvaGSYsHfhw7suojRKW+NhbtnPro5VOcEGBACVSmDqPM8TTSRggU3BQ0oJr6O
HV+v+yiy56UH4OwR/23MlbKEIRmB7zt0Y1Qrhnf0IW/KzdtHfPYuPbMgfZ1MaarOiXGPqfgQN1/y
4rEdjkH23i3fD/21Hi4hAmfvojN7UqTsGEXvIFImGxFyY2YhtIj87Sm0b0JUARIFAqz/bYFSlKS6
5YfUjwVwGV5BhgJRrr/RDovIgtkr4GxhUqwUPHYWlUQBkErf5YrHQ/ZaHT3rrt+A3vwgmsTqEdGZ
BZzBrNufmZViZ9nwejdT3geUag+a+Q5lhJ2OzsXbm7hkRYqRjRE2vjLqFA1D8xBWJ1Q4rIYKeKs/
vW3oBd/0KlcBseAyqAJIQX4iQ/c6BJQDxCME2W/aXKu78ID+2wsGfH/ai7HS4Tq+CjYK450wIeY7
das+pe+Dd8V9fdcflhKMOSQMrKu/f5H0YX1InwOCtqgQ59neZLh05aHFA5XNHcIDXnG7NFc6v9m/
DUqfFNGbrGuFJzXZ57BHAKy9L9Lvb+/zHBDmYlXSF51AVcddADFhduNc5VciV1nt0RVaHJCYD2Gu
ApSNWiZjlZfXa622UdqlNBFW8Rc4YCdjofqnzR+83wakCJZrdVBnGidA+6A+i/YB/EP3TJvsuuvi
IX5SP3XXoafvy2N/7GgsHNobn3fd6T76Ui8gVZaWKsU2ze+VVdiKVLQt16vuyyo4vP3V5j3j91Kl
WBap5hgELga6uvmVDhpsHX12S8xcGhidXQmRQ7CaqJRUJEPBUJTZBBs1bQnE667Gn/lT7Nm3/Wa8
Ub/GjO7E395e2fy1emZROmVNVQ1Ro+Am0RFVFVTH/ZuXaQUvZJxwKSWZ7fpYZ9akIxYhGBqtevEi
esjXXwx0RETvxfmMNtS2PppP0dWDv1kqNc5etWdGpSNXd+k4Dh2Ouuqi5ybWD80IyUpYwuaXMzxp
uRstVnaI8v2F19gQroDkMwATuVJtBfW8Rq1JwrzRbNHfRBC5z6EFXWI0mS1WiwouI8YALaDWuTzp
RnAaG2Wlt55za1zZcE4eSq5bt16bt/Ye9dm75EP21F4H+7ddZy6jODcrnbrOGBwksDkURoOKu595
hvsjgq1+pTJfvNi4n+2rU80EDSbmoCieXq5SVcAFmCbm4FrNjsa2vG2U9elHd6V91718E1ydPP9u
qRM767BgnnQGQwDz27IW+pgjFFyuSASjY3cDmgVaCUhHr9ytsU4A624QCthNW8GYtXT/zcWcc8uS
94i6QVt23EaF8j7tP0T2ta0uxM25g3FuQkqpA6sZI23oRS0s2xWj/aFDybfpw61d/dRidaOspr2i
Pr3tNrPrAkVLlw1ip1fzy30Ep2Gdm52nq/AlVPUGYbAnpVvqf82bMXQw1jxMmC67dJe+j1FiR4DD
q2Lo9dv6e9741bqmULaQos2FbEYt/zUkfSd1cq0TimNU3xrb3/k9+6bC9P72ps374ZkV6VNpyPmW
ccyuNRsn3Vq/7IPgM7SO3bXouGrP1dfxoX5Y5o5a2EaZvihuCj2tVZpvJfIGCDIgLfFrMSmajSS/
FydPzSHUZQZFwtG27W9DvIL8RltDX7BHjn2bUoB4ey9nPxjcBMwqAxxT5VmXie4r9Mfg4KK23MVT
tXXc3dsWZgsrxOJ/TUjXuDpYqj1VOpG/WkePKEdvhWzOaZNdrwgc5t4cgU1qG1gVl69YEXblRP7c
tnShB9w5DN+I6il9NQ2yP9gT6ZWOO32bfFiCq7/UFF9bA2Ws6DB80aW9PGZNZRlOm+GXUbiGwBXx
g+/ud2WLlPYu9sy99VAmXv2sPac/BGpzGak229rjgv33B0iXe9j7adWXbHVyA5Bj795pzsv09Wmj
v5veqR/CY9qt/aP2nG2zW3Cdzz+K/d+8BRm41uCnYwRB16VNKHpoRlfG1Htpq0NFj5p3sD/ZC041
exLPjEgLdcEnWZWPkchMN6fivq8/D46xcDZmjHAi6HmLQTAXwOPl55yctuhWo957OjzAafWUjw8n
8+vbp2PWBnoflNxRwHp1AUyQM6EBio1TP3hNcK2m5gNatn/eRLCRqvqPFfn5EztplFQKVmB1RvE2
WaMcidhDvrBhM1fohRlpw9ow9YOVbgpQ5j9jIXRa/4vBAvFxpWN2YUYc+rMim2agLRS4rKbjYNf+
p0yF6x1d03C1kBLMfxwxNAc+0kL279JQq46lSkeQTCc6rPIjkyDQlKoLm7ZkRHZlPwPs2bFptnk/
hI8KgtlLdBAzVwob9nsd0vVfx6DhA5V1TMxPnib7k9m3DbTg5i62TrWnT+G3t7167gsxp8CkJowE
OsMDlxsX+eqEfCMGzd7t7kJFTbbIRpVeqIMWUYyqPr5tb24Pz+1JC/Tr8lSfAoMPFR9y/8FqlXWi
LE0fLhl5ldukSqSlGIE7fJtUw8Y6MdWlLJTS5r6VDeWU46rUzIArXG4dYmclHCZYaSrj1pxok8Ec
H7XRlavvfGPpiS1+s3yUzq1JG2cObZmPA1pt/RVddm0rGDJM0M22p19VZPTMlbyjAb3pD0uv37nd
JN2m74xgILOUUlYwmOAxwsglgjflbRY/df342CcLmzn3ThK8aJTxFIO3oDzPHg5ummk9u+mn2/gd
Xc1rhoh3zQG5Vijne6gcuv14KBfixkxSdWFV+oZB3BiNWmA10NWbwWhuKm3pApxr4lzYkL5cnLvK
1JwIG9ZtdlQ+MoX0QujtP+ZH36soWCw9wRb3UvL/VVqSQnb4SnCkffM1hjrY9epNdU1n1TM9/Ynq
8kKmPzducLFKKdOHuDEu1Bab/lf1maxq2CTvYRTfiRyy3mvbiL4VTO+BV3+Hayp8Hx2QOWbQfXEC
Z/ag/HYkuYF1akDAZELU0LmtbgxPPVrAxPIrUdUzvk9b3h137h5tcEjE3g5ts/EAJjhF8LogWS3O
0dllV0zWKnCyePBQXtkYzWkbTi2ygT8Dxd2XZrl729qs555ZkzzXpmV1MiZ/8FBE+9KfurtRX4Lk
LpmQHNcIVmYWKiemVOzy2qjNg6YsURGJX/kqqp2tQvJURMbtkcEDEir723Q69u22QUs2txeKvkuf
RnLOphnNMCjZrMJsrhvEsFV0VxpY5WI6xMbfvHoFbfl/PEF2Qb3g/zRDIma99VdbrfmWhl58SHbu
tjjQFAeIAnnGsNFuRAFG+4sMkjlOhkRI7GFhkHIupbPrhsIg/p8G95MyfFHr4mfmjwv+N3crnJuR
boUKBv/TKieq+UN6k69Qa0uGD47jLByqOR8UwxqM8zqUI+WOZhNpeRDmIrEbvqH64EHju//Dg0QJ
RHMgboOoiB2TyVpOhoG4+qoavUL/labvpnYJ//1qpzBgKvx2QwyUaY6Ua6O+1Fu+AZfpUJnrPL/O
oz1arN7bq3iN0ZSsSJ+9jpiicdFCRSFtejL94Udnj/dRk31AEvWzMmg7xFh2vjvtCt1GH3JxOlR8
74uTjH0mUHgYCYrRV9OhSWtWsChgH6qD9teEPMBw0I56vW6faXvB77eERn/lGZJB8e9n4dY2KqQr
VMJtNpXrvkDP1PljRo4XE66jA0VV4fyQIroTdqmRONngKQyMdqu7fkJUYik2zbkHfZN/jUiBPC66
/gTMkI0zftrmbWx/j8aF8LdkQgrkdhAGJsJJAzLzyiaZms3UM7+7VJads8LkD2rOhB1wFdIHCZrK
oQuElS66mdzvrRmtbRjSF/xc+LHsZ+dWpG8CA1Hr8NyHGfhYHAVXePOC+K4AoyxzSL7KJXAAshrY
HRVRTHek6wkdTjPK4pKXeDVYPxnAizfQaeo3RpqH+rqPpvG4GhQVhhHqRW8vdHY3HY1hI+oZCAVI
60xXUa+EaP+ghKisowR1bN1YB4O5YOZ1IYolwh8i5uXBEqoytjuPxhGRZiSZkht9ba7VnYoADFTI
WwaXUd7bmHsKcO9ODzCBAVdO9n7zX0hdzCwWFgzCB1x8Aikj7XN1ylG1tCBaTdTqoISIRpdp9iky
yoVX1KwdCgSCOhf9BXmEPRC0z/4JO2V9o9qoMD8408KL4lVGA90MYx20tUD7vB78D90sDVIEoWBA
gjekQYg5b9KnOkj21SpbuLpmlwNQC24b0EWIs1yGQCu2+1qzsBXBIQsDcQhgcfoLG3C9UFsD+iIQ
p5INBhRgbWbL4ta5dm0Xf2zfl9a0fdvdX9ee2bdzO5ILOHoHHWdPaS2BMBDUxl795jC88im5Lm9U
Dzmy2/Hafo9s9XIxdu6TnZuWssPWaYLc7zjl1WR/9dPyJkVrqHEQrDbK/203ZRj3VPp1c9Ix1eco
fzUfq/ar7pcLMXLOLc7Wo0sJh+NEWt02hI7M7bZ2+iFVLa927hc+mPjwUiAmYDDrAxqKB7tcFpiM
vCng3xq81hQwwYqPhvzF/ntqbMb3XAK/+pv+Ltq6n1v/b9anI3aigFk1mfS+dMkksk5ojI5sIlPl
6fjcGz+H/vD28ubioih6/GtE2kSbXl9pr/BHMd1Q1uuKRsBBLDC5oxlylz/WUNvs14K4Pd/Q0b1H
ORJWgqVHpXD7V7t89jPEdXiW5ZDbIHNmcPz0IF1bwc+VER/MfoIsqFw37ldUQP+0QCfO4ZlBkeed
GdQZ7ypMgAeeVkQPlTGt3TL9ojrDwkGYPXNnZqRkwYzcvOp8zFgjAq+npP6Y0TVz1NCzk2DhRfS6
AvOyJjC7VO3pEMg0S1MLdiNNlcHzP67uzN14mz8118n1cOXu9Y+8wT4vce7Png39X4PyA1BT0K4N
xFdra3TolWmdd4+N02/a4NryP7/tqTN5MB/sty3JUcfcDTSDg+hFK4SWg3sn/fC/GZBcsLFrpUlA
lnpN0u1ahZiVLyUh4r947eW/1yA5XXAynWRY2YM3MW1zr1NGWW1Rr2/ym1wLTs2T5vvjFzd3uvWQ
auM3Byahp6iG9v+ImGYf7dvSYixVT8vO3TSpPyBx2xWrq8HMm5u+XNF8SN2mOgxpod3g26tgkxuu
feUap3wJnD6/FDghQEMxXyynGJHTWW2rERaFtIR/XV4BS7g/HVYfyp32yV0SYJkN9fpva9Ix8m0V
ydgRa3Fvr7P2Z9V+m4I/hsS+HJ/fRsSPOAsJbYFyZCMivV0e7YkB0kqQp16F0bcE6fUyibys/uMp
JGGTLEpQGriIL0pejRhqmSfojHqp2a2L4J3LC+zULHj2fGA4syK5doz6zqBYBPnxavw1on2InEy5
ptX9ge/1mAJc05e+2GvY08vK6LLTpiTnlkkoeq3y3bJnZeXWvnP2kEkewtvwKtwHX1V0ApEAua72
S1DD1yVhyap0woyhdnM3EY5CS/Fr9X68hVGshgAmeYfy6jp9zLYQMHVLlBuzgdCAhV/REap4pc1h
aZOdgXHEbDF5lv8IUnXtaF91BeKEbinMzx4GSIxpAFqwUMgkWFWeVUGlkA43z2Oy7h4FyarrvaB+
w6OyE5Oy/ua0/YvoeGZUer7nKzOc8pLwO0zlURnG23ZwF57vsxEeFBdhXofI0pYOeZwB2PBD4TGN
T4wPw157UI1V9TdX8pkZ6ZgP4+Daibi0+mJcD/HnVf5dse/V4OfbGzb7lQSCikKBpjDvdRlNYrfq
R2vEJRqbMSTli25etbGycKO8RmHDBq7R0AStJejQ5Ox0lfWnYnCC0Wt2ZNrohu5zzzqat1GyRiR0
5+/0hbzpNdRJWBTaSg61SvMV02LV1gYVEAbfu12/1XfZDv4adML3/tNwXWwnT9kMvKCHtft5SURN
vE+k25OnrCY4OeHwfo0Zs9SJH1aOL6MEgmGp3YXvl9kFZtzwwoz0QqNWX/W2i5lqir1R+dkuohZn
kkKHBJM9ZC7beMWb7aehUkMLPnJ3Zsf0Xvsqhp2+B6Jr1d/k4I5O72Dq2fyxP14YlZalhXrGHDpG
Twb9geGLn3xNswXneI03wjnOVyY+4dkVOgVZcuKxzt5thk14yHbtV6FgM4lZ4n2XrtNn7S64171y
l4OGG6I/D1IO1yhlWZoSvJik6H8aYD7qtWH0Vm20NapyU5oLK5w51RcWpBhVhKmmFbb4dPmPoDhm
Niw87Z9Xbzhf4r0J6A60gvTuywuKFANEgl7a0DdE6q23N2m0e9sd5g7TuREp8bDtTKkKoxhBzoY0
LsN9vwsO/wUF/pIdKQyefM0+uVM+eu4hOqY1+q76dQw1m/HYbbN7iDGVtQvLA1K+KJ2vzR9vr/L1
GCwOeb5MySPGXmuU8cQyu130vv6kH/+h06i9+ENYrgd/vaJTim7yISzWyuHXMm/hXDSBL9aCqxP9
DeYGLk+EpRUrK1RZv165SGip+cfYd/7KYX7bkBZJRK6LpNUpRhhIk2ukWQFVTkNZMDMXts6XIvm+
nZiavtKFy/TXIWUBU/+iGB+rfgEiMXfEDBVdHlhlVCQrRa51FkNcXzHbUx4yI5bF6brlpl5nxek2
7/T7t51jJmmj1SYSbyIx2ijSesCZpGpuEQ2rKk92QbO6zad3Ya6kDNz2xr6BNnmh2jLrDGcWxdLP
lhYiEmr7qwTlCbgy8ie979ZvL2nJgJSlJVYwndI8HT24vbYMMm31pcbErAWwlOLT8FSScf4aw/5J
AvcnxEXTuigrtDcXQuwLFku+540zE9JN5ajjkNcFftZDqKzts6P9UN04XgsWKEAufTiWcBvEN/rV
cFUeV1+mbYo6NlPQ+yX9jvm18sSlOkZGKifaPlQ/rjuRCTi24jXRw+Q8v/25Zl2dibb/GJA+V9mM
ahnF5FIniNrVxDzUK+196RsLsX7WDHVtHVUc0g6ZIT6KnMbQmxVlmvy9MhrrMUq9ZpHnYm63yCBQ
EBWkg/SSLp37FCQm/xKPSPdGT3ZSPLVusvCQ1eduEzyDVyWYYtGIlWxMqA0FxQTrEtTGo/nIEd6G
9Tsox71IYVYhbDflCa7drjm2+dao092qe6+tlLUTJYeyfmrtYKeX06409LtGKw4jqpvmdFecfg5D
SBz4Rk3wOrfUddo+Ov3nsrceAmZl4LjZuNVd0MbrMXufxZ/GqqXm9TA13//cIRAGMQGHGcRzR9pD
NetiJoVIYNpQW6+ag412ZxL9+HMj4L51iGVQ6aRSeLmJSVJbNS+T0QvJXgrrRzB8N0C/vG1kzhtg
70Nwh8kcuuXiS56FOiVR27LJMcI46+5UZ/e9u/TYn3Nr+Dv4vwXxJKThlyZOdhXHvdKMXgkBgn36
nDfPSrZwGc0VFGAh/G1E8rhpVaRT72NEDN7GLrX/6KE7JGsk/T6Mm+iAdttWWQJ3za6MZzBcVKQN
vBAuV5ZojTn6A0bz8p1lvB/CW6368/4dlQqT728yrA9z9KUJZ8iqVXIikU3XqwR+q7JY2+7NwnkV
myNHcqQ+qIcAHOUzSUlm0/ROUzU4wYisXNgVXm6P6xAsbKi+N41sH9Vf/sLrkONAcB5ihVeifmWj
/z/IxUkfCty6XqKqmFsRwA+qTLoq+GOlbTP6QiPj5MucVnrJMFZ+qFSQXLFSXZ1G/a7Qte91tXSr
z7nDuVHJB1exUxtai9GhXW36KF+7xY9pdfjzrTs3IvlcV9RtNtkYoYy8TuFVCNHMfdvEXAKJCjpd
VuSIoVmTNs93/XxsGDDz4uxHbOXrkonE3F/H5UIhaXa/zuxI+zWmzipTMxF7ikdt+KwWH3X1+e2l
zMYFCn3o8dAahMVN/Iaz+OZSUu1M4+Wl222igml89dCtwbB/rLKtjgoQtGfL8kazO8iQJUBshzlL
2epK07LSQezFm+xvmfJTHRASrLb13+zfmRUpLUlcmChOJq5Qao8tOao6PDn2X4QG+8yG5As2UiGq
P2IjCL52Zr12h18u45vhWK6j4YPePy58r7nMgTEknbtCh1/MkOxZbaQbU449Y9/dFJuJ0bJ1tok2
AjC8QtoF3DWkttW63C3Pis6B1hio/G1ccki4UTgQWUfaskaAEWi0Tx08vwkOyZclapTXE+PEn3Nb
0jl2ViUDV6JCIRq6ghYi/9mtS2h0mLB6Whoynq0/nlmT53jCUu3DuPw/zr5jOY4c2vKLEIH0wDZt
WRY9KW4QoigC6Q3S4uvn1CzmqdmKZsxbdkuqdACuOwZPphNwD/qwLkMFV0/McSMwHlW4fWuq93+F
v74GlT8v+SWoCLa0ftHhS+pE3V5RFPRZ7a8mImYPzHnKcHlo2d8ET+JCXRh5wm78m9zmb/MUxiBA
C11dmHmCivPPzT9v3KhlwC2IswSP+zQ8Xjt4VwH2WoTqKI7ft+/+lk9dGeRoJsNq719VMZ28pXE6
vGgE9IhW76zrvnmqv52af17hyyIVlkNqr8XprGvAAIrHRjwMcv/f2/Bv59ef1/iyONEMrTtSUYBQ
Qb0cjBcvoor6Gtol32UC3zzNV2YsLWUzTB5qN8f73XQvrX1Trd8ck998kq/ZjVWWslucDatAvxf6
xu12//2yri/8Xwv9fz75V4Tz5HA9coPft/rhqfHL41rC0YiZu7Ecf0yjvUda/b94JMD/PFjNuejA
uF9O/noyVg55c7y1moV8NKGBr9h/P9Vfe8R/XuPLSby5riM7QNUhTO0eaOQ+lz/nPcgTEDe76tE5
B68KRRqAuyDem2/ZC39bFwg78O0D1hB631+2bjc7ynV7rEAqXtrhiUxg6bnffLjvrnFdOH/kBtqC
rmRzTaW6WaWierYs0HzNEv/3i/zbXvrzSa538cdVgm7jZNlwIljkzSEXJ38M2OvyHTni389yVTq5
sk0B9wNZ/0v/Ug/UM9X1qCPVHC72W48Mnk3fpdV/mSpdLwNtI+rDyYN9reUKtyu8idjX8JzfEyis
njS8taqLinnUfFY31nObqiPdfVdD/mVMDadD1KfgfMHo1v9aBynqoYp1WoMLF3bc/uSvGvq1JAFi
Z4rsX90zjQvonH7HXfr32XGVSgMw6Opph2LlyzIMpnqVlY1h8eIEVeqPwRjVevgmx/rrRZyrgDTw
BWjJfNlppCpba+PMAKN5bpdHf3z47xX4199HCQnZ9asn31fE/wJkSCDQjoGGEdykgc1s6Tcwk79e
IWDor13bV8AH/3ONe6Onfb70kLzRxfs8QpW52b4JSf8+ZfElkGyCIc5AqP36JZjg2waXeBOZ2Xv0
IYW0oLBzpzzbmicdwLhXlN+cgH9JH/55yetT/7FzlawqJQcHrpDI5BmxE2nLfVeoa20XVWrIBnNg
9W0nntuVHiscwSKfwnb6bm//+wTBfcC8Cw0OTMswMvvnfRicIH5T2ZjZkiXcpB9VaAgVBITE4jts
zb+FtTC4ZVdHVuRMMMv8OtRyWJ0LkxsTdQbiYKsXN1YZzdZLXw9HRW5LvwqZAYySfPz3Gr1mFP8M
ov+87pdscRgb6vQO3nUr/B2qi8TmJ26a0FaHukT6P7B0KP+/eyv/vOaXM9NiCwaRgMNFraxjy3uy
A5h1W/uCfKdN/ZftgZeKvopz1QQAe+OfH3ArgfjrCB6u5nNI1xfH+2aH/2V+hkdxr8QQnFJQkPyS
EBTMWAHpK4qBLmBeP8s8qn4ERwh8FxBn74cY6g3r9WhOltAJ7cP6+38DW/7HLXyN2Osse6TErol4
XcSDBTgqBbHS4mALvP/3WrH/Euz+fNqv9Hq7Z1vV2D4+3Od4gopyLLxQnKHtmtQ3GD0A7DDvGDSC
MSptB/hRhwaurhwiIf8L+dXrfvmfF/+VruUbx3jSrCbSAd03Dg2ttoznNv3mia8h4F/b44/LXE/H
P48ir7H5UHgmWtM1D917cCMu5LK+5mt8FQCvM/oACf4DsM6pSMEPATuCvtZ1BK24q799/N+3893d
fCkPVEC8UZU4iytPQKx+wfSPhOV6qBd14uS7pOO/r/YvfHVbDUaOMISP/OF+C+awnDa0IQAowWy6
rb/pff330nK+woF64i5TB/uSSPbPLepVAayml38TWQBL/+uR8P8+6L8gEDxQ2Cr1QOHm5j1KApUo
u6ehUeu5qnskGc7ohFWnHweGsb9TnX3HXkO3hkWl6613Sx2cpsra9aI7Vz1we4N+WEW132z7kXNo
3qmCh3Kcs8rUZ5A1nla57hqlfvRu2YWDx46tO9qpWusdOILnrlNxMzgYyGw8VJTGeeeHGA9lwqbv
dju8CjTxI2WDQsopic04TzHtjZW2pHuwB2FHxipTZ5szQ02qzfAQ+KZKZDE08O6kaS2Wh9Xid9qH
KVm7NYd28l4tdq0pZxwQDZgoYOLY8RzU53xByYkgC22fpQrOkLigF+K5e+0s8NurcafUbV9qTQ5k
rEkojbqjtXNwVIk/AV57suzkOgvc6uUkVdlFfg/z4bqpE7dhad83B99pDiS3l8he5wsUJo5AR7+N
oyni1mbvU0PudG7dlxAdDtdpenKd4sdYFvuJjmmv2iNUcm4a2vRRB19x2JjfTzYTydCKfU3zkyGe
igZFushd5idLzx+1sj9Gh3xMqrsXXN+tdnvKGwIG4kB3C5c7azTpFpj5Ga6Tt3br2WFjrNu+9Ouw
V4LEHgXPL2fWzeKYA/CEL5MvgODSZQDLm6WNId36SnPz5vP+rlDdkJS09pNW6MdubTJDAIpV9kKz
up1vtw60bCsYXw3g30L4oVNA5c5dnnpkUqwyN4yOZahB1e2c7gE2wTDucbw7b4bJEowkp2itNzsF
YPQJtqZ1iD5InyB9/aCU/Qbe8ey5MMCVPl1Dy+bHTVk6NOVwKRa9b/UyYiwXJBsMIZJGzDdzOe/5
Incg1D7CbDb1yXBPuzF1+/lERHmG33E2zuYxd+DcXnhL1g4urGOaoYiU5CzEUCnTjalCTGaGUOX+
PWZACbBFDIF2vc3rPoXxaiwQl3Z1ax66br3D4PCFSrnrGq8N/bECYyPXb0XALvA9OU6dc5ALnMBn
Y06i4yQK5PZQzv2JWuPBc+tTbwcqZHP5pNZSojPu4f/AVZUqHRajDYyK6lL8u2etyxu32uK5avYN
Wx7VuvJ05bkMG4j8hWMpPloV3FX2wBJkzyeAT37w1Y6bYrudcveNd+Ih8JrQUR2cSucpdUX9s3HZ
h9+pIMwHdj+b4KZckRE6VrMmtTvILCgKE66jl/VlcaodyHg2PM/DRuV3+KQpneBJn/t7ywsu2sjL
QAgwxfWYMde8u+U1c8e43vjHqdBbKGv7RXfNDQo+eEKuqXSKk/ZkHkrHe9WK/Jp18GHq/kcAEY4V
nyAUdEvnNr8Tk3eclVvCHXDIiKJJ0Bc7n3UnyRo3nDhU5V2yG0z1MEBcLqywtUPWVwD5lOajcteT
y5e3uSFBNHvzB2GIqjDBho+Z0XtdtTxyepuHXPrH0ffhs7NuqW3mmNvyfSuKbHM5PGDN/SBxGNHZ
d0LB+/tS+r8LzSGs2A0fBZbz1sr90GBMbC0wSoTiaW7vS17vJ6+NYG2xl/xxsXwk+iNxIUlVXxy/
iazKvdOd2vG+TfLcSqHSmMI8KlaGhhomRi2gYEuHxmqwxoYE0CeZzk3+ZsRy6bUfeXabloOP5JZE
lu4vXrWGLQuyvlh3vTNGGi9tMABq4q+3c6K9AJtpSgzbOfbTprrnklgHq4eIxcr3lnAhxYT4Tn5s
C5wBgPa8b5yfAS8RHgeY87j2rsSnaNTwVBqw/MsL1e4vaH3tJehDfQsQqsQz9hyxux33c1+cXYGx
lWyKHxzpQ9FfAu7tlR4f7RFy76udVCPbqbG4L3LICXfd0YItjh9Ume3gDBinUAvyVDV1moOa2upS
h3XwSJiOJzB3rPVcgnw19EuIfk+IBZdKBiWhuXNDQyGUtY3QqeCHelMxzut0E0HW5dNZ6beprPfF
UKdVCY8CVUamOenFZMSyDiIAo0E5+xawNFZB1ID60eJ7iXQeW/qzsJv7YNaRH2wHpd5qR2dtAVGz
UR9rR2FmP2VUN3FpAWmhu3CFNF/V1bA26kJi3cMGYu+VMCIlNA6gLXDVoV8sN+b+asMNqEvKmocW
uzRuD3yNSGfpoEv1s0M4BzRiH2g7XP2EVT9dv4in4GnmTdhZH6jxklWOcZGfp6l9c/oXiPfc+sMH
pCpTINTQB4CjyxQAt0Mwyz6WPonHBn22MQf1288amYMr8tuXMmlhQFt2fVy7Ol6ssQ6L4FdOX21v
TGjph8BmhITeFpTstvwAJGYyuUsqbHUz1CfOYQtoH3Uuq9AqoHNHoBmEoGLUa+dADWnO5twPy6K7
sTSqPkVP2l33Tc5g39PsSPE+YBjNaHWs0c0a9JO/wFZaAB5Io64r0qqpYgfhqV6f9FZ8dqy5s7Z0
9NMy92KpMMKZ8pCQ8zrB0LNp0rVDzGdrHrf8QRUX397iwFehj+XCymd7/lwHJJr4QENQXgb+Zggc
McihnI/XxAOxJLIbK2K8jyiH9TN76/oiXDmYm/1ZTSeeY/aAt8VsjE1Zga4pC6vyFYqUabDupmln
65eV3uVc7Uqb7oot+Gw0iG3WGC95f4GjfDJ4L6z8PS1+rIJsoLjmm5ntUxUEGbNfdbOEgGIDrGi9
1ku1Y1M5hIHzW+BXqHJgQvZmgTctcB5Rn4VzgHOJtXE/QYYGJo1AsnjB00STssgjB7hw0b6v+W0t
HpR4RPpQ4Z5L2PW123vpnCtrDPvgwbUum+eFpFtCIrZdDtsjPWGIxGB8BA0MZ3BjVb4SrLd5LELN
ncSlIqT61q0fxXTQdoMexhCBew+9pWMetElDvQzkiGfTNTFUPTAZsuaQjSdWOmm9JWVbRow+FPPP
Lt+5o5Oq5dDDyda+5Q7J+paGa96lTfWCMyPvnbvrZYXzOWt4imhs0NF+EJ0d+rmOA+UlxCrOdVEf
FTYOonNkDZ9FXuIbPQbylkxLWOg1W69fy4a5jOdHrruEvf84+7/WAYKELsnK/EWszYFiPy2kfTZN
vl/ZiCLBxEEAZHGp7li9m8AhCOhvgdCAlCnquYoZWfd0qpOAizDvvMQsPAtUndkC+WdbRVs7QZ+6
3GkcT3xxo6m8HeldUb7U5sjWNaHOb95/1tN6cOe0L/atf2AtgSnNruue1fDodb/cJZENxUmb1CRz
8kTMXYi2ETwE4gYBgoD8YuG87ZgdLtPZ5E8e37debDCnwDOr9ZOttwXvomFJ6/YTN5xB/2E3ip8D
V29Qi7QkFMHZzjgPZaCjAW+u1AhJCRkjsnY70v1w1ufCwEBGAFV1v/loko7jzrK6kDf+boBtOlbn
qa6G0M2tu6BpbkTHYm0VB9nhp/0h2vppZxFrR2vMyVfr0nv5Ea5Ch4W8ifZ+Ld9QLWX2OIYFVZAl
gFKyL2HKw1bkRlUsqzzBuTZhjesArQl/iz3SZVUHNn/AYh8CV/LB2Pe8eS/VZdJ1iPwxYh3K261K
1uIMd70s9x9t9qMo7l3+g2xevEG6n64qXPjLUjQhOpvhOP6SFjrDHAr7xcugJIRPj7PcuyDCOMpB
PK6ytcSHtZYhmjUcZzWHq3CdDEWbutWSEQGaAkG6V5Zx3yKvx/6imx0bWu4np7ivBvS5xyZzAR7Z
hi5ijYer9vds/k0akawaUDRRx6MsDsJzEtjHH911irVtJ9N1faGWQH281GMINZ6dLiALOFeRlZ+0
ZJFQP1tmRV51L1zkG40TMRjBLSYPATPbT+MYQxEmK/F27BaMLOJH9uTcjNT+mS9VHY7NHK90SBQr
s20SiVNkamweyq5CXsqfegaSuk0zgYrMeP7Jc9hxbZ/HQuJcRQnfQ6J8urWLJfEWmbhTF0nD47ry
zvM0QCa3SL0CJAEom8gNUCBZ3anaynz0+qdTrdtwAAQY4LG9RXJ8E2qddQM+BgLAYMErTyPi1TBR
Lqp45SJSFviudvfqIYDSUqSinhKNaqHeaDLVTSYwLqtqaycZSdcRR4y4666fBAjjTcNNNy8S4zsZ
N348rHNWum08zzn8yqe4Wy+D4+zr8jJVSzrpl87qL7P7OuAp1haLTZPIvWrO+1a2VV7oznnmYhk1
tvPGN3SK0M+wp2xm5tUz23FEi9njazaINeH0dpxXVFE9uv/q1RtoGPRAulrTvscdNaJG3Dnqwkrd
ApZNSNs3W8a9qSJjd+GC8Szf+lgGKzjS+Xmzz73XnnleHRs+hnKTSRfgYBfrxalINpmbpfTCSZ/k
BkfYxYvMikGLUz2rElmzaqOCPQm7PhmhLxTZIbVeCZwQCvl7W57gu4qc4zD0PF790yQMypKrM7E5
sR5aFkPwPuL8hd9TrPC+2iZS/S/m/Z7pkrRFlSlURct8hlE7jtp36V88xnZT84Ge4422vGiycXYQ
t99zx8180kFl2OvSrQTzYa52nmkfOtPj93s3rRW9qTscPkyou2IcUgJNYtGyg2OROyeQl8WtExrw
s9HWRebmV10tR6grYf/7SD+sZedx+UB98psAYzzxObbc9tckwWOa4MQoF4LFO45uCOL2bTfQfS1M
6ntFItrpiLHNj6qaVVj3MoMU56FiVahGGpu6zuATuKuLcocWBlJu1GVtV+663PvoEZNNI44E8FPW
Trd8gx2DEvjoPQJhQZ39ai1PwViNV4pv7HbewTXjBTF1V2lkt70b+3JKi7lLr+2EoIDBfaufTeXe
2phCY8kh/93sHMtie8stC4jBabf6nQznTUa8n996Gzge7vXHYIY0Eq/OtQheMB/noV2sn67oX/26
htQLVy8wpgwbrX5zaZUn7pUgdMHiO8LBiXNnIIfJrm4xJb4AHyZw0WaFS7IPUQQhn2QR7FTnXp8J
T9zSHpm0/yDG8s4Lin1p6+dqHYeod1HVjG6rEkGDm5pZDXxaZQbT7x/GuCiKxvIhqJweUqpDixeX
J1Sa24bMbai1o0J3KptopmsVw2tt1xHNYwvlaOXNPPRr1LXEct4cuWWg1u7bQYTNvOxoI0+qQUW4
VOK1D7yLMO2+ceunvOjKgzPOd+PsvG2E3S5Oe1dOGmYAvh/EE+e7amjQ+vLvxqXMw3xxZGJ3/pT1
zKvP9kStOJBDD4W6WSQTpTKFiO9TYMP9qPIeweWB3r5947fjYQu6d0K6g16dA/O7m8rH6h18+NXW
dRC5pHqph+phkYAUDNYL2dSzcttb1Sy/nJzeEh+CpRWz9bkH9DXurOFJYR4WTchFwt4gl/aCdudz
9M9y0v5Wgexj0pZgvAzjGeImc4YZmw3wZVVxZCbmbpqv3Teu+sRCgRjSFqKXyEDiMW/QSXBJES08
aEOljB3TIlhTMPCeS3d6gvl5zFYOE2vZBKGXr7/HOcB/Lc5n029TvFZSQ5Icvaly1glqEWVCtSl2
pwNnPjg5nzO9biABacVv2NjSBr4gDThI4wJ1Zr7k9x0HBTBp2s2eEq/k3lk7wnuZmp48rq2jP1uo
6ITdwACI6IL1zowDj8u289KqC7ZEj3q7d5vaSfrFNbsh8JsbCBgNkU+Jh6DiO3dlZYMf3JMibbp1
vWst5PaKkfxY5lDna9EVeZMm159BlVsE+6Jvf9JFvE8O7UM1b2MD4F3gZMDW91AF8arlefQN/Tk3
BUW7wSMflCv1iO2RpzTo8ngqkPy7rWa4Sm1ie+s6yG2MKHJ65meOhkRStKrBQe5Zuoe5thiEDiqS
ulNTCoS/AYW251QwJusMmJ3+Nu6gm2tljuggGipcZy+8okLvMg9QddJ67wjfSqet5vhTr8ywNWVK
7D44qXJAT6MWVdxIz8/qESbDKEhBxrZ0DZp24+axEjO4e5QXOwE0+j733Du4kIx3VT6OfoKIny8/
iS2Hz95yi3MxdHJFcmhKVEbdWHnD0+y4Xnnxp6U++rlZM77BAKNvvWAXdLAtGBuh0sZyMYdbAucV
Bx1kJEu3zmQ+oqVbYCY5S5Un7UKGyIbSxa3rqv5uG9BIso03YLKWz8naifyjC5b2tuUWOYDm0HRh
hU2V+XnnpIwigoOtB94hy8lwKExtUkJX1PFut+6LvhZIS3w/IduCsmii+d6/Use3hlipLWsNPV2D
GNqiwhtzCwpRXa9ix0GfhSz28pM6pf+MODo8QU3V15ANGPBvbDbZblpuWtyQzR93cvIVjSCgP9zk
U9EhG1HVTT2I8gc4JxJiDQC3/wi2vosLBtk6GpTFuQJDeoZNFodJUIhUdXViVjKCnGfo5tzaOTQH
8YEsFvgJhbs1b2IdsMZEM/P2PoD8g0wZslG2L7EJu9hhrTUkfdkVOoT64IRpnmu4E6nKEHSRYB0X
TpW2DCqZwjmh4HIOAbBNUTUM2PjTJpKFgScwB5KeVc+mszcF4r21wXgPZ20Bh+roPm2gBLmfXVlc
RNNaicsHN3ElD3YbMKshXF7Qb4LvcRkhiaToSq1zUpQ2GioUg+0t6OlZ2zW5sFo4CFv+jNwOAKRZ
di9IirejNgScj64XLzbmBKFnQ9hkyu8hiK3DFis3aSUcK3qZN6GFEAbzCqcKUD5AIONGz6sGOS4g
SUXq9li6s7WzfeWnllP4OwFkQCbJhmrdmed3W01gMxsEq2DQdEcEZT80n+TBnloPZ07gHX3N/JD7
JjivtODofYDiXWCyEus5QI66FJC1xx6BZ5xNUD75wSPwBxQzwxGl4Doh8COFSP0lcA989DEZXkx5
QQt02839DEEmBGm9m1YiDmSdgsMK7sNFObVKzGbqX3lNRTYpvhyXbeGnOWjljdWhoSamwMtDODLP
DxJzYYzZSzeZ5wqbGjYiSPrlixmvC8diXlSJoX8Xgw0/YTkPp8pelrRdHPFp5bK4m7qS//YZMzsz
zNslD0Z9Y2AbArhuvRThvGiWUbHxrIB4amoKdxUh+vAQAN0KZj1MXNVPQL544RV/cByGyrupuK5u
/Y1aGePEcqM2lzLVykXOP/qQLPDkdO5Bkb9MAWpbMRZbJns0qiqvn2M6++WNdov2FVQV+eJToMhC
AQXgO38jULqFLuXJAMuQVFbTp6wsUXMVjmpu6k2SrCLKPLlEiaybGVxhcKIkIw6r/AplojswN8F+
QDC6ncxo7a0ZJ3rv9BnST3VwmF41uhVLfvFzVBRQiN5uLby9ny224g/McKFgvkgWc6z/GNz5di/c
TlxWTOcTOJNQeJwugXevHQvtXbCXLrSXIpoUVQcgH0u4eBrVhqRm3UsukB2J1fjRhhYLYP4YYHXt
vFzWNnioVoixYkq7WM+eEgZG1GrY/MOCDZnfFYL6OwwX+jbdcknJzeZVZX7oGmqHaIbPn4VxeYsu
Xi4omnGV81sust2vEh2lsBC8vqw2Q6Yk3ZZEG8zYY9ZY1qdVFgrFf1fQLdT+0H3OwcSeVRfYt3pu
0OmfhmsvljgsumZmtzbk6dFU90aXA0/jzBmRRZmAzLmclEE7Q5HVK3fIlRf0D6FHjQlHbs3HBYyo
81KyayHjrNNntxi+L5wZ1L4q0AuMebG8qILCQWAMu3fRRLpHh3o+kHYjFwTeNsqrdvxJtMshWEX4
Zz9yP7ScQUWjA7uXSreOt+tcq98NoCYcbDQSYtsiEkXiMopYQVtorwhkI+mKoxCuNNP6bKbCOm1s
K+6NWbyPxUMD0mgbUF+rFHFrdfo4cu3Eo1pVbPyyRXO26tDODmRCh7ZAnVHydLK9YqeoI9EswH5N
27nQyFXJWsfoJ/qh2ESd9R0dLpKvfgjEZ3Uv5YS5zyrQLDDOGKS2KLtHvaARGnorFOVr1ruJo4h+
8hqJ/skUDCjgGHTERyPTnk7IUOelxeTD0wuLnbLpQ2rc7VJNVpCgH14kFR0AWhiNv4W1vTqowTfn
YNi6tdf8UERlYXyEm1x7F1/OzqvTe10RtVMznKD7vESY6qLBB89S9VFZQmKG7Nr2kYDNeO/5Ooat
884erbPyy/sqWJ8asj72NSB1fe3gZGc6pV37gNwtBUBORZNUP1mDYoh3/INvzMR+3u+73kc30pG/
uFzbOCfLw0goHrzAKNMm5J70vg/S3nznr7Mbu9rqkMPUyCnsZT8Zb87qjr1afIX2/oLCPB8aHvtT
bg6yRrW7uMhKCTd30Ap5kVJ/ahb8nkc+RhB4zdTSFNGctxdMUf0EljGRKQGNCFYTl2JEvW7QP2uw
wltqH8cKmSaffl2jfrjI4qMi7SM309kfm58d27awsnI3bHP3acqdz85bvbCwi7fa3obI0T4O7clu
EogAp1SXci/mHjPQucyghPEBvXh42fkqUYX1UPVbYjkBzp6JJbzweGKQkKRmWJewm/Rj0xe3rG53
dutaoaXbS+M5t6aQfpxbwiSThVcwohKwWPneMnHwNktiaIiw0a7l59p7kPKuyFsF5Z6odeQJLQio
NnRVm63K88NGsI9Nwy17gkKoOzw4CuvHLhTUxtfgsZN8Nyk4BCgBmI6b9x+Ycd/0EIXA82MKIgR5
7BcHvQFi//RK99VTgH1po+5dzIiShSOqznK0Um663TAve1fnHFAfVofWLLMVeuOba9B4z71PXno8
5atKenR8fJ8Eac8wdgbLQoaayIOqXJBwpHqsyvF3U4/wMfYEBjEVNjFdhhT6mLvaFe+DNb6yirwP
Zrv6zfO7wG0BLZoowD3EYzGqxWdBJ+zGmcbNerX4LA2JVW9UWOUGPreNQBaUQ4ZwRYeF66BOICAm
kGKVTzDSMAl3ZZAZ27tsPuKaYeY2t9DbXcn76sqnEsPOZUDRpWAUF+aBbHbY/VidDRoWc5XfOs32
o3bJCVEJXdV+eV/G/HmuGEALuf1ebvOLtXA7HLvtp1LuLfUr/DUpHzpCg7C3xgETCc5jzdRuZvoA
yS47RvsGo1zjRciW9vWCkrouK41xFz0MdMhQ4d8Itf5sh/XXiNo+UYFbJZNEz112qKCdWYSsni6i
AiG2pOoDq8rHRNuiYet0D0PZoF8OZbJQBSgyGESQ0LG4LWyWuq5+36CDUKNrUjh8L3IdTaI8eOz/
sHcm2XFrSbadSqzo4yXqIldGNhzwkrVIUZQ6WBRFoa5rjOvP4E/sbyhePjkhJJGh7H71tJyk+a3s
2jU7do63VTLJyQfpavRBmaVuR/LUzAfHDJsrJYOsBKGONiHRqY7hl6ItjpHiJQA6ErKZbrTT3M7J
hWLflPI+KJKDb32OPZICUpnchUKR8kr9PAr61svyi76st7TJH4Wq+hTyNK+UYa8W9SdtMIlY2SBZ
MtEbVPFHTzMExxtwxpN7jMxmJ6vurepbXxT3U2x01+Kg26aXXiUJKE5Jl8iQjD1bGp5ekp08KW77
kgNZ9VvPb/KNHk055ly40VP941j6n8LGix2tghFZ2qaFsUkq8zVKzdKxImGHtIdFMlh7jvIgvQy5
RF1R+5xoj0b1XEcdGUf5dtD62G7pvJGY1sjAOyXlo9sXNnjrjVi0m5JcbFaVUHzJxqPZ1N0eae9P
0YgNKSVNVcvfuqR7cV3t2tCHwKkb90Ocl19EMpAboXTJtboq9NaduPU0F1FZcYyO8qg8CQJF3ri4
8AH2wPdtQCcWS4qtxMPXSoy3YR58MJpW26CFEpCW6Y5K2r1KMLNsmsZlJ3Uxzsn4rvtA8H2DZEJj
AFLSDURt1eF6zJJ7szK9XTkWVDMquXJ46FwiBvA9JIgC7eA+8Ui5aHkloVOXNY7Fm9Y2/PFVLrWG
Px0811zikoS6FMBhmSCdfVx9DF3yU1rdyBvDAzWkx25HzUwYqLdme5fn0mZQ+iuYenPKs6Qcs867
DpUKTIxbKRtwMNd57p2QvyWBNN5WSFN6vbGPOuTrtMqF6cZ3re1gyRcJ5UQcnQYOAT48WRsfwkDU
tqYrP2dj4zmjETwmIe+cTpfIi3sBBUK1qXaBOnz0SgLBfFTdnalUr5ERU1PspNbJPSqnvM+ifZPS
KWcNxKLcH6/yIN2XpBAcZpV8XThI9hCb3+ra++oNSmw3jXWM6lSgxlZKF3o7ujayiWsdRD8YV/97
NKHyo2nyDE2YqXEo9FYxoUVJ3E10DTjnSVdM2ZDS2rdH/we2vnA6xzpJF4haK5feKb7onrKH8Utu
C0evtlN7rV9rAec8Md8DX6USjVbkDAMsNf7E5T0Ak9WfFPJGRHsbWbpuR28Ff7cI8jszNAP+9lXa
hNztEx6X9hn5aIF56rsVVP/aaJS3kE18t+hrDUhCovadXD6rIQgr9XuceCtozLXRTFDDs9UchVHp
BhXs71QcG5MnknMOMoe/M2d008H5ptGCMWd9K4KRC1IEGE4Q9ZoKBYVozdHjNXmaRRz4mZlpsGeD
kYy0UfLKmPo8+ku0qrfKvjrKh3D/PoJ1gU9XlpF/+Gs4M8B0lktV6vbYse7NPaqk1Cy+SZtgG30U
77mO+gMQDWC06bYtNvIuRhmmOuQf14C0SyhQSzQtWGwnPss5bFvRfS/qiZVsTa+ba2quJmmWMV1B
Dy/sRAjV4f+mQUNV1B9w6rM5Jd06hvAI0OdkqQiRNfUhLMxrxS8I6LX++/szu9SpA4GJCOSVTiRS
tLN9n+Vel+QDvWnQwlx2AGkPilP8SX2YP5ov42OPcpKwMsaFQ6BoU9sCHdeQ/hvTHJyNUTA7qXen
jjjw90ehTm9aCQraUlppvFOmXouZ63xjZwIrn9mxaCcncwqzSUnCvLDpZn0w0Ygk/V7SrGxSC8F1
ut/QiOLgky64Gpz6Q3qqL5R9eg0WiTAc4jjLybbvT/vi+FnbH33TMvQub7/X4NXCaCrgXjMiAT/7
Au07pbk1quuF/TrxAdBRSw5JpBHnrRUtKDIzUOkyG9J7U/lWph/eH8Xa35+5MoWQofXQQ7Yrt7tz
h+KLaQCFet/G8kz9HMP0+dkKqiDJjYRnhD1EnxCrTlN/467Joy00T8LiczZRs+2Y+ND8BqR2bd6B
+WWo2pOie7+J7ApomKPfyNST7KkBOruVD4W0HQ5rruVHK94vOxXOA2SzTagc1Nk4B2DBvsvNYCs3
3Xf/tgUA+O3HvY7dttyYT+UFXHKpA4Z2pa9ycRXPLM8GP1SCNPYBDbH0uH/13OTTYKw1tBtTLPDr
6JBmUxFMheRjZsNQxcAI/IC+i7qTqFMAeqsaNTiRJpeesqKQT61SarscKN3VmIuEVjzvNl4kerYx
aJ2TRflL6or+Kyk7inujcqtRKN1XQ9o45NyJlDUgIV4i1VdJDqrNHaTyICgCOtW1STcNqa/Etvhk
P5Sxf0XNL35SI1k9kMvogag02ocQeUSgTD2vTb8UHhKIR+xI6IpDnOnmxzzRsx2QUrozGgHtYbMy
jkqioKQ3FtJFZuYZIS1FwaDK8p0U+t1UzmrsVItQZJUglhYKinAtfEifkN7KN4B2qqu0z8R9Y4Tl
IS816SrV/doZKHuDfVetrZ6X41aU+07bVF4FYKTVtC3QbHUnlYV7NaaycPLFtDtVXlw4jawru984
eurPRZs5zyrNE+hsaIX1vJtRvRiDKz9YY92dFv69jTHrlLFa6FfphaVh78q46bbq8y7aeifLNr6g
x4M4IV35hzZ03h/YmtFZQ0w2qlExZhhtCvRf3HRTdGCN3EvX+Py+oWXH8nMKf3x+7r2Uzs+BBsPH
cTTU7ehvJYeg5Sq/kG+yF5K1w1aVN+qB/b6x7kMantb8ykI3jkIjKRzYXDYaHZdv3adrZUYWkiqj
zQsJPzKAUv3KQ9BxKUqvtv4sRINvjM1utbKD+OsHh8RwaqGT864m+RfxsOZNFh0WsssSpQ5ovueT
KqlBqSQdy5fl3yUq7zr56PfXbdGCrtEAJ1smanyzWevCuu+MiRCmoSQvD5HdD2vsQ4t78MzEbK7C
WI48ikNEebJv43VtnrLO0KKUtxI7/4glfjli8EUh5oaukjlvxZX8ricvIcNzNErmXvN9AAh+HxzT
IpHsrGykvSXo/gUhieCQhRBvQkUqHtpWV6/aUFujG16e2p/fZvr87ET4kUaDjzzFJGq2GcYHvVo7
3YsRA9yCFn1cOuHzzG1JRdIZXaDARTCOyqZXyz3tR+YmEH8nUEeq6i9DM9/lZp2YxTGGdDZh3bpT
0nqXdgHYrmrz/oZcG9PMY8lJWlthoMErNpY7gudTLIkOGiMr8bK0eIINCObMae9Dw/R2dWojEZum
wk61FWLbPNU33sX0GhjBLV5wDGzJ9hSn3/L+shHM+o2UAk8QgwqmQTMzJFBvzecxIhz9AI3EqBo3
ZeLeaWa063thq3P/vT+jC+xB6F7w8kA6zaCBYf6Y66jC+mOgT0NtHvNdsh/33i19AltvVVV0ac+f
m5rtSC2U67ENGJZBKKKpT2O/EsIt8GYxGODqdC1z28D38HbitNLTjWR656Da+kD5i8ULkIycRFPD
RxmwwGWM+lay0pG9dLmcW525ySZDsBRiTGLWFmSpMPbHvBG+DslwrZX5jSkmK7SBS6fg3N5se7iN
pMNZOx24FghCo0/hGiTwa2qIS66ZRykkgTol+1/E04yobxJCWOKeMbA2jR+BVYxPfk7bcjPev78N
F7fGma3pu5y5Q4SZO33QpimMQTjFwcZaa5uX1kzMdt8g+m6nZ/h/eoCeu0djNx4su9vpL/4HJJ93
nrPm4v+b3fhzAmeOsU5Alqo5FtW9dSge+4f4Pj+oG3NjbM2b6nbSLTVXAsm1Qc4cZB/nutmm1gBc
MLosaRpRrXrFYyzvPtjVJHI/kPjMzpgrVKIY+ew+t3UdM38eyV5XZboSeiyeKcNEuQ+W8okh4O2G
kCtNbV0vHm0pqmy1/qI3D0EY2kZqARKJdr+x+0xoOjT8H2oiswMMg0rh1jnuPqrHbSRHx9DyV+it
F8dzZmJ2ZoeoGspiYieMWwkUWeFEoHoaOl80b6f72m/ck+Bn/hqQ8nb2tMwNzLEl3haAmheUwHPl
ykr/dfoU5dzItBfPz6xopVKbEsJ0sQTcToYc9+5/ty6zTeD5YlcNPu6cthn6yKBL+Nd1Q7kwziZq
5ncK2U39zCD8bORs7+VXiaQ4Svjy/jAWHSlnRZMgLjYgIHo7UdUg+XFTsPZ6HdDSdGUozTbWH9w1
1tXFk2lphsnFh9cRZ4PxwWPqjcCC+PR28dTfWxUIZbHf/s5wfpqZOVIRZEMbTByAlq9ugvCpIXJv
qrtg7ZpbnrafdmbTlqu9GVgTv6sfByeTp0Ei3Xd6vk9JB//rI4LFCCwksRak8LN9pppCq8nFtM98
GkP7j6IElaJhbhR1xT0vXkLnlmZLZBRSqyUZ9xyFu6OQbZSD9wpXw7E6DsfSppNk26w40qUb4dzi
fLUao8grUWJseXgXQUZhdmu8bku+jZ4cyl+SZUH3O7sRUt+s9d5kQ0CdCNWC5sjWY1Q8iJ21S9Y2
xdIeP7c1c9W91Oo9ECQSJcmrGjw1EQFX9vX97bB4cZ8bmTnrJBgrNzaJfLT76Lq7hmvgqIk23CzK
HjWHi8iB3uBo/k4yHPVsdO+pQNB7NFsp1RoEFyIDHmwlAkV9Fe7A6QLXlOrd74xPQi2Z3IGkiubM
kqyWYgjsc9L1oR/mRM/hITj5jnat7Ee7OZq75Ea7fd/m4jY8Mzk7zG4uuiaYO975GcDINq5tNZIe
3rchT39k/sQ3zozMop+moVGuNgi4vOf8mG0n7px2p556mpo23UffCWzp1F7QAnOv7QcodKMdfWcn
BaptiGcOxco2WpAaIDPz8+vM+cUkmkOGKCXpVDu0TpaOTgfenXCvnlS7sN1jCcDka/8hfbRgI5w4
PZtLsAwUYDbyhv8e35+cxYNz9mVmB6eox6nhhAUAjZBuxKS+q2sL0cgseHzf0NLbGXZx+QcHIvW0
2SIEhq9WMFFwPTQR2zjrP3SpCg4hHI+F5sJtIdMTTYMZeK0P71teTPGcmZ7zxTZjUKiGgunuZO4V
JzgB9ta27g3d2zv3ek3+ZdHt/RyoNptRct+FArkMIZ0sORZN0oZ2Vwflph0Uui7Xbo7FvX1mbeaT
YL3QE1SzCekO+h72kYvuMbqAktaJrtwDxGfP8YfhUj/4W/U3yIWU81mdBZOpqo9t3BEdi6P7rRCl
y7zPdx5kLe+v3uIGhakY4mmd6vI8ndnkTZYPCQMUC+smgRNHLkFdG2tlnuUrWEEby5hywZI1W7ZO
M5MaLkheZXcwhG6rveu0J+26cADdn5KdcTuuuD550fedWZwtXZFq9GpMFnEBJ+OmeR5fhu/a0+hQ
dYWWhSaITQlVzCPIDhTKP/Zb4KhIq9G2uhILLE7x2ReZrWQZgP8UfG4Y4ON0LCiOHrUbVIxWVnIp
cCME/WuGp/k4exi4nlA1UcHBaGtolyDAKwzrFJfS1l1Tc1mb2WnAZ5aayJU0AaFdOwnLTU2Pmp48
vb8rpWlOfrlTzgYzi9iqUnWB/XKn9LviUbaHq/ZC2+obUKW7H9KWK5tl8ZgrCkVqWC7IQM5GlABe
zkoaCuzEG7cpRbkuOdStt7HGaptY+d6kgeP9Ef432/OnydkIM6pAU08Lz5MrAK3f1K13MHbZadLB
6Xb77FQfQJ9u1cvwQHPlbbKr74Ldvy6Gw1WpGBN7PwEikjVvFzLXAIC7Kp47s9xdTU1QjvoVD7q8
V36amGb+bK8UGuh1fao06IM+dWBsBq1emco1E/Orrzcs5MCAc3AbHMxIvEAdav/+ai3ma6kTqxR+
yHGirvF2GJpVS6DDDWLTm9bxDqnTfrU+Gnv411/X4EaLw/lpah6/uF6LZHBg4rfUb1A3BY254o+W
ffGZhZkv7qW4T3wNn9/Z0pO00y7Hg+94l+MJxgW7/xjsNOf96Vv0gJOEqmkwdbo4MyjQuJZ7DR5Q
gqZDpvW/gnhHpCHwfTNLMRCIQPrLyd8Dk5q9iPJCVMIo4gFBE3ptvNDTZ0RPYXuSFCh52q/1Wv14
aVjn9mbDyjXVM4t2erAEIEUbJb4Mk/AzcNPD++NafBmdG5pdZRXcUkM4Egt0NvyVwOvBDenHfOs9
SDac6/awQcH9d64tcDvoCU05fThJ3255c5DyIRtDIuMxh1LoLpDzbTF8+62h0Sqnoiks6XPPm0Id
NPQ06oE86Zu9bMtb6QC/0kY6BZfmjfmkPJb7tRO2vG4/bc5cbw9BdA6+jqBulJ/p4Tq4ckvnWbS2
7Rfhbab409DMv8aa5JpD++OgiXajb7KTewzIOwg2bf3IKSjb5Kb5urZwy8fgp9WZy9XMzJP7KeWO
3h0irv8Fi1wrhC/G/eejm/nEsKbNuO48+K5pFnI8F1y4UA50IUJohLqWuC0gofG15FRAbtYLwSlW
RH8jN/1KRnRlOeep8bppCjOPOB25BDVJDWvOa98+vL9PV+Z0rgtQeN4IiojDEB7r40QZW26N07pO
7aJrPpvTuT6AF0NpVEDPhML2RFBL76PTfhrJD3if5Y3/4239/sCWbhs4nHVJVCVNFOc+U/UKX5GH
ybXkLq0l/UbTV2KrZQuAr3RlAtHO0x5dm8KfaBJk1NVVHD7l+e/kERGG+svAbL/7ZlP4g8D9X5XG
phRuAK5CcvA1zVf22fJALNUkec2LaV7ah9hj1AuJ/A0QBTsgBTb8TubdlH5amI0khjimCBVO1Nia
iK642a1bitv3F3zpmXBuY3Zqg17rElL85HerCdRPr4OWZg08aOFB7KKVkv5ilEuPAsAcuHinO/nt
JRJISSUp9Ojb/mWzhVNJ8bftbez4jnos7Ck1FD7SnYj7l+x0O1X1/b3ljK/NYY2cf9kXy5aBIoCp
Ulmd+WKhiWQpy6cTfCnROPY9BWjsOu5ueAKH4ownGLv2gApWYtNpxebvGFNFu4yXtaZb+uyqcTXd
j62YNgW5D3aC+rGUILsbvhW+dxX7tV1rlfP+8i45KnLBqC5MZQ9xDmLI6hgYAw2nNn0bL2Kb2R70
PEX40lYT02MMpUsJR9f3940ueeBzo7MX7ihlSMA0rHIBqVD/EgTPovHwvolpeeYTeW5iOpxn74gy
LoAIZZiQTV/YSI1xm4vWo5jrD4XkhZCxrem6Lo9JVbm+odj7BeeVwS8jBDoxaktHUdD7t6Lp3cg0
IL4/roXjyPaQoEaC7p1ultm2rNEbs5QBNQTDrC9EuvHA5TuRXOxU8TdgPJgimgMzpNCjP9uLYigX
vlH0wGBbOBikaCMrnQ1BzEoUvjgiiSclCgwGReRZ3FirEDnmJVu+zoKjUXYXoeRDDOvtCy1c8cgL
a6QydwrR6fS6mANP8kRtNSFgRIZZPuSNj7aCealr5eNvrNGZmdmIvEFrPbWincXKPLsWoUiGlLhV
9prcreyGhSuGAZnggkw6Z/Aab3c5kOGkFUK4RQzvWe0ewvTT+yNZnrCff3/m/PXcHfUWrLHdqZoF
3W6SfA5SobNTVPzy/9VYpLkSRR+7iSTE7GzTeIqki16//42xoGKj6VwvkEHMViUjQ1obgjHaOop5
has5VXU3oQjft7LgT3kp/7Qiv12RpkPeOQ2QD/hB2xdDrqUm9JhbUXIrhPGnYGKVT01jq5Ixet/y
0o31xvTMqw6ynkH+h+lJplTg0edtha0pAHXaqBvJzq/rfeC04VZbcbVLgb2KeIgkT/IpGrJ9b8cM
zClyeyUS7ehRPU2Inch2D/Q7I4zwPxDSW9yTKPLoEzhflea9B8Cc5Ci2wqnBMHzwYQr7oNv5jX9f
nxpncKAWlX7vCcgQfxqd+UIt1MRCKGtkUtTPUveoZVDFBi/vL+Di1uHyR0Kdrgo6t95OIwm+Sq89
mAITod5Z3rUG1Sikk10Jgb7+EHSWU0b7900u+l4at4izZeLI+W1ihqNYiS7KR2Nm2hrUE674aAYI
XdP3+76lxVU7szTbI1VXiWDY0QmCfmujxjIkotleHNZQrgvX/lQp/WtAszkcskJRItrcaPL5VMMw
O8INHcB3qik7yV2TXlmcPQuhBUAJCLDMscqBlcpJHJYEq21zasOadIfgKP1dDTnl+7O36OfPLE2f
n0UzYaNKWVGyNSCPsZuaZsLk7n0Ly4f4zMS0gGcm6rIleT0FFullfak44yE/QAdOuggS8P1adL20
G8B/wnwj8chDS3dmTCnrHlpGos4kP5bdUxS1OwPY88qYlk7UuZnZtPVdqUEp3RJaON3WAPVsw4kJ
A/smPZg3uCfCeOhldgPnzIFsxn7f/NJelCQEzXSJBzNDfTtIqy2KjIESbSRFBN1v2G5k0XgurPTK
1OH78BrhN+Kbc4uzyydN46giLU/Lp+8f/BgGxV7ZVl6xgqRdXr2fA5utHoRsFnyaHDKxjSHtex2T
e8v7ncN1PpbZ2uWN2MpCzFiydD8onxLzQkguKkhF31+kpQwKicSfg5nte4H7hOCTwdQ7805ja9C3
thHs+HvjKLb2KB8qCFmd3zEqS3TPiSjAEYq+3RoVLB3+mPy4qmkzGx4hBba9Kw9+VHo9N+Yu3MJd
vbJqiyccJMlfRmcuWBTSFGAl13R4TApb21V70xn38kt6rdk5mKb3x7jgHEFpkfuQCLeMX1t1e1XO
zYZYO4PvuhGa45DXwNzybQ+b1Pumpq0we+txZ6J9xYuIasH8oCmp0uQWAibE2uUmaT/p7UpRamHD
Y4DG46n8plIAe7tc9P4llVLSBV/kL3lzyGTYTc2V1MfyIExNsQhrZAgE3tog1xkkVmEipKeFV31Q
XaSjteIelnaARhMz+32SYgdk8dbG0GhVqta0hNdPylN9lA7WVrlTX37oVO/WykaLAyKuQFVRMqRf
2pL6FNamfIoK2zCBFwcSQ2VlRy9uMQvRAnw8JZxf7t/UgkSu5ugakL6W/rWXVk4tHTJj5W6c2aGr
G9WSqf95qnlqv2xlqTLFocnTylagT/bvG+VTUN5UaGW9v41/NGqd7eNf7EwzenYFu0oGFDTBjnQf
PbYO/MdbCeJaJzpBNvt56uiFHHOfwcb6Qb7UXadb90yznf7LV5h5w1qvcqkVQ9jP1EczvK6ij2qz
kt+d10Z/sTFN99kw0UHRhjwoKhtClwve/p+jqpA2NKEKEE4ZYm9ruXepC8n1KJD/14Rm5aE0R3z9
8gVm3jfoIl8b1b6046O47xHIzhAgsq1tttcdqD+nouaHetvh/+PtcIEuEW0HIYQD6yHCj3T5r0tO
YyBPC0KEueuS4U+I82lrhUfzJJ/UD+1u2DbX0Va4Dux6G95AJVtv5V2Ub1QedKvNPnOuin/OxVRJ
kwnGpjTP28WAazjWOqhD6bcoL40bnqt2tVc/a4dhS0M3StrJpbTVTpPWG9jXfbHrDuXu/X0vTRfP
L5NAr7VlauAcKSC+/Q5RKcmCOPoVD1fR7h4lJ9wJdnQxEWboTruNbpXthAHUxc1aZW/mo/45+smn
y+TtyNnNRm/BE4u6IUTFRi9+lAfQYV6xpkI9CwPnNn6oYp5t99SEckTP0POSzW6LOYrZvg0zHZSL
r4r3z1vk3176f/de4bCNBy9Lq//8D/7/AtCqDDy/nv33P6+ClzKrkCf8j+nX/vqxt7/0nzf5a3pf
l6+v9dVzPv/JN7/I3//TvvNcP7/5zzatg3q4a17L4cNr1cT1DyN80+kn/6cf/u31x195GPLXf/z9
+VsSpE5Q1Tyf67//+dHx2z/+zpU4VQv+7dzCnx9fPyf85ocg+9u+fE6/vf7tW/a3a4hUXxd+//W5
qv/xd0FR/kDbGvSwTCqIfKDIVdi9/vMj8w+NChfy1NSwp57ClD/lT7/zh6lxSGCgEyl/TQ++v/+t
Qvpn+kz/g4w98sEWiUxSSxaFi//6om8W7eci/i1tktssSOvqH3+fbRn4VCRwWYB+ScnrvJBmsUDq
a4GZ9voX37vQod2jGraBnx+yn8CRrMezSfrT9rmt2RsJW5TYKACYU4RDp+vMGcbQNWZNpX8BQGUj
Z3E3KPtCBFkkyRsA0HgdyAENJDfetzoPRXRZpoWHGsePixs89exxJAxFi1pO8h0WyXiX31b7tN7E
m2FX4e1o11zDEyo/goFzJ4NBC0Vzi9zfhNo2Z7fOkMRqRiwecPwsZMMCj7nfCmNu1vvWcvMLpWvH
m2jiVIbLjYKqGHQ1pO8ZfecSvU8A18RMPShjqn2BIqa4Sqs29A5RSy8SJRPhJAWh0Wzg4+4/CZBH
H5AiRLEsGoyPphZGE4dlFH5LerQjqsAtM1tINRoz2jjrKyfzBavZ6MJAe3GPKqOxnzp2pE1Rii3E
8oIEia4qR0gONG3QyZsWGutdGNeNspFgxPmcIb8HIDwV9SfosI0U7SLo2gcI5LdjjQaEXedG/knJ
IuFRGJTwc9OLIK6ZsbuuLDvzURI9dBbLOKcVOBxU/66CdVPfdAaiHH40iBMIxzWOldA1dESoVRvY
KGN0N7qfihdI1KdOKZDqHpsRyZCRbiY0JSKLtrDEHFNrU3HHqdAyF/5VXZfSQFdppqLdk0f6Ieqa
xwzFJrSN5D7+JMRici3IaaLiLlv62I3agOZQbH3xY2nB4FwQ6As72KVBRY8C3Jt6Cu9u0XTuVSaa
JQcmDYptBdvfkz9Ewp2UJPrLWLSVfBQIsa+7zOA7VlROEA4p0/q69SWg7mM3JHuAVON1gOxoVaS1
g5TUeBlpcFTafpmnD7rl1g9FlfWwVIVtCAEQ3MIbPAJ8PIYYgc4oo/YqHGlH6XUZtSKlqFHPMpsk
29JWNDwoaiO/NKYc3Eme2iPkSuFBTsp03xb5eI/dOt7KLjJijlgimsagQ1IiwxgEqgOteJt+8HrP
utKlLo23tRCrwONrKPj3qKQU3Xbomcoa5J4JzWWY+hdC7eWPlVaq+rYQx5gmttJtP4VhFb2OfUhg
UaYJ5NBV51dXPimm7yiftPk2q1FAM4LiRVHT4pPqq+Fepbh1hf7hJMwWGNGFJhqPUWlBUZllSJcl
MG4efa8PnzIp6+5iLaKhNxDaK48z5V4XZWNd9kERPiTNAEkrhJPtld/X/TUU0jnc2KWGOFcuVMIW
BSDtFYHO0lFyBVkWz0CamerkJrJEJKiyJP7O7yCUPuqQxO/9IXXVctv3KHvcBWoIl7w6IqAhSa3/
0kFI6eLSRh8ITegaz31XVLc1+gtfoiyBpb7yBis6lCa81HUoJLeW2ssPbIGcsq5S+E8RzMa38Mx2
n3ToMYsNTVvpQwSK636kg/gr+pjiJRU6RCkRXBtOVm6OldOPltDb6pjqxyTM1c+J246QT1NjBWSg
sjdtQ66GwemFvty3tYEk0dibWeqgYZa6/Eg+Dk4xdNlVaCCn5LZ6ciGKAwk5HxUQrTMgJRXUvNuK
TRA/524jJBTl4SDNRz37WFiVlG0aNyM7DmcVaX8opp0m96tbS+Yc5XHq7cs01PamJ8mXbRiqF6qg
1tdyrI8eshgKenjmYN2WquQ+xZDiQ3WTF4fKo4igJVWzrVXPDSD81KcABs7/U4TeSGuTOczRJ82Q
4qAd9JvgoaTYdWn51Otl9tFDfjvbRFGeXViBKXy3fBlpKm4HDamVrr+u+6FGz6zz3et8UKCekZVS
2Ku12zxEYET2qh/135oh0E4pfDYPaaZ3e9mQMsT2RL3e9Z4q32a6URyMxqLB0QjzSz8YxjslhX/X
sAxhIxdFfp+xzBdREzbXdWKhYajVwkvRScI+QVeEJ0DHvu2S4LYwZeoWShHfm/jnl3IUig88zWo7
ktvxFCdwOytDIm10r1O/qWHS7LvYc2+qxGwJUTNTuffqyP/QKlJ2qfmdjkp0h0SgHCLWavnKVld9
RBag4HUPYaRH6qYTfH+fjBVyo15Z9rz0qgDPa7rZKTbcYhfB6f1J8im5ebB+36h55N0nVoIWilDn
VcmGMBElQb/CuJU7LfiaR13Ju8FtlSPRBVzoQmLB8VzJ7qFC/+MidYv2VEgwu+dpYR0SvRwVG29V
QVeVZ8LBLHKUgASVRzvvXuHYwhC+87SkLrela6F5nVS59RiT0082ZH8ShBejqkSBdSJvgbRIsC6H
MVOeTJQxripTqVGXCGg0gdm7cX2C7aE5NYbZnZRy8L93Q4tEESnF6K6PI0WzlSFHynW6FDVUOpXh
e6AF7tNIKHql1Rq6JDCAw/sqVmr9obK69hhm6BmkYZ98GuNJabBUcGR23admZtNjG1hOUJYuBdjW
TL5kagcHb+56+pXWus0hBs1UOHWtldq+UsKgPGZSADZt6CqSmr5gqsKFSOJK3RhKUHx/Pw6av7fB
U/Po4h8lad0g+/P26dP6YWL2kfm9hX1Zdy2ovb+EqfHPHOf/fxT83SJ0BzRwNufTw+PtsyBLv/3f
/5MGz+ePgb9+78/ngGb9AWmbTumS9wAVWoWXxp/PAV3/Y2KjM8DGkAaiNMdH//UiMP4g+wRC2TBA
6iiiqZ29CCTlDz5T6MDnUWtADCX9Ky8CMlqzV7KCFegkSELx9MC5qbNHgVm3ZToqcuQQ6LbAdTyF
sK6joBbkzREKGXoruiAYPsuaFF97SHtSZQMw2ko0y2rl+AlgaXfVmiiDaUpYv0hROaCEqPfbMs/q
rZKWMUT3JGLCEre/0eTatSsFBn1fRwAsxwl4grnT+NA2qTLvS6RPPzSJMWkU6AEQulzS67uSttkj
VXXj2eg8ag9yAPRNTLS9pEdAtvQ03hENescEKppdj5qIUyelYQfU6y8nbQ1142rycIU/q+1i1Age
E5ImV2aio2QZt9o9vN6kyK1GOyhKbO6FhHKgrbta+uD5nfHsFmkF4ZnXhV9MBJh3ghVVn7xMh+A3
zy0JhefBVL+WgQW+sI/HcJe7rotIXt0geYCDzTYJiL0D/jk4qpbnfR1lUtZKX+svidLRB1RrQgWu
w42vjcpsYQXWho+EKjS3FGGIEGRcl9XXLKzQnqOF13hClIEyZJ2XxX3rpabdNSj8of+Bomxo4IXl
KSn/NdLMoIciRzWvUF8QlU2awaBvK3odwj/QFXg7SSmokXnl+Fh4Q3FHU1ti64047ju3IQRAoPh6
NJrsqHtSeVUFSnrMU/qwN7GuFuIGJuDgxgjS4coH+kpoKlFy8NBuUdQhsFF7ta4DWc1tCzr+PYM3
HJRtxI3lG/VVMObUJPrK2EsxUi4ExxbMPiikpkNdH9EXgTO5NtCwswCG2kjheR90bD81hZhDnNCo
BzBGxWkMkTJQei6xSM+bj3WVa3YGJ9K+lGJ/N1RJbDPX0lbUyxIBz8hz6PMG8taVgu2JJWwjJYx7
6HlV6LuasSftjWQsdrGRIaxmuBIPKLkuvqdD1P4/6s5kOXIdydpPxDIS4ABsGfOs0Jy5oaUyUxwA
EgRBECCfvk/c6ra22vxmvfw31+qWSboKBQNwP378fHDctFW7qqmjJ+lsewCJfT7DaJ/sh6ZuPrDA
Vu8EYGk7QXh7D5IoOFShFxsJ+IvKR+cZELIhtxcUlexCyaSAUeNL/GGSBIwdDa2qQJ+2MrL0NxB8
UAbNSfwKrHUGfOOE5KG6cJe6AMt+7KU+kCEGlsgCzbPNHmPPyowP2HXE9Y5LVt1Q28UsV42Wv9CF
paDH0eF7cUZ/UCaKC8hFBry/RHtUa6TZjOCBvHoiRoW6uTMb1pLuFSUJ32RzTE8CM4Yj1mz5UY/M
vGXULffIo2mDTC9OQxRXYAEPvunmeMtwn667mMhdyHoQxEMluzVqIiivWIHOVlmBJzMHRRvUCq/Z
JkxGt8XF2JxiMgLV6cAYL+uCroACxMetqaAgisfXqYHtDIxPZV6WisGHkjS/gHgCPhPcaP0SItt/
K4h/9JoTP7OJDwhZbPDlwj1+D8bRNIg+ApSybHr6QzDRrY0c0Z/wtALUGNxSNzK5K8H42YWxxxey
IsL3NPhC1Qzy2UgkUJZCy2fnQnB5Ht+MvYg6WFuZArcCCJY6gYD52w9DuFWqcLuOcByjeijF2o1B
zwEmRxNYc25s3vVxIrfZbP3eVGP/isx8v3cqYh9Ktf51nEuG6i9K3SmxgdvyruGnCpLRKk3qBQfv
gAGVdhz+n+pR3Sagf7yUfVvd6qqrIfCEBX0JZ1ejWQNTHCXWEr7NSFE81DolRzQv5Uckw+Z3RL3e
N1g0/YklweSnrOMhWQPfLDcCMC3QmmkAw6zV2VOQqOQ4I5D604Puewszxe+MBcWurubmyfkEf0cS
Nb9E27IdK+R4+PdfFKbQZ9EmDx5o2ZEkDwf85fAY+w9gwMEo56Jz21AxpW+Cm7QHGkoixMZA4L2W
JLZ8VWZzcSvS3t1TED0OYnH4Yf+8H/Hgqg+Fgh6eWl7717iQkVjh7as+HDqWm3MgALLADZ8xwqf3
AcMDJSwFkw051G9Cc4R7CeDJTpmP47esIf1RyhoJ/ChD9XFUVfXsJNoltvT6BeJXkuVQ+3ts68/A
/MZuKm7xtFQfsXFgmZdaVx8hX4ZPFwLDvvvnwS5RPSsIX3N3LAXFq0FqcgfmVx3uw6aA6TizMyxV
j18Pk6Gk30AkHD6Fqkck0gzlH5Hiv8fmAZGss6+RKVgiPCw3hBocGCqM3wAcYru5R02Rt1jX+qUa
2x1NFcVvIWbREZJECabCrm1xRwo4JXLXG//ldAZES5xCoQpDHNVlWfpX5Rq2UWLB/xkPPcM/Kv/K
5ISf8u/PkSDV41OtOf4EuDdeoKQUKWr5RvcrlU3BqUQm/BHgJf/qTMFyA8sfNt6BIsVrBlJrAOWO
JBNwdYIqcGR4J5qzHucGkHkaerPHni44eEC6QEAKKZH51LU45gZg6ddEPYJIx8X73y0JYJSJLSXn
iKt4l0HBAVNP4brxwUQ/mLZ2lVaoix5nd7Dxg0eENK3BI6onGvIVtcFywS+3vCT1WAMynFJ7TROk
5owVBWpkquS4bZEI+HPRpT2m4dIjH41mIL/1hcjuQcfxy+kqwstL+gXxxVHwmLaCuPCWhMp9pqEL
3mt0btsySnmW1/A56INcsuww0KC+2SZU6abXdPxhuhTtwFSY5AV/1EKBJtJ0e4gdmX2ua7Q3my7o
7B2b4OSgQwUgnHfmGa1W+xwoyv9iQdx9QZ6gf4D7W55gEql+jMMcvpQTHkqJN+OjBqBiX0Gn2buK
hM1Kp03xVeDTleS8DulpyWT2htO27IFxZS3u3YKSw5SUzbUXSHADaxEAStcu5QvPWHNui5FfYxyt
P50mj4x9MDVyX03RrrVWvpsU+hJWmiQ+u1VZ7NogbBAL0iPMKe6t1Ku6aN0FZI/s1jWlf4uann8t
+OtmQHxm2ZkE7QLbmABKNVeTrsi2LSJzRNKDu80+eQBU8aWFJf37FFrcph3xwYH7ZkT+IE6ZNQET
D2ulXfJqzQDGWhKCubAky3JEAOpyrCZqtsL08bopUMS0fui3KUggeIRsISETAsMJTC1MZkcQP8J3
q3QCOIa17ohqA2JoNmqIls1Q3GO7ZIdyAkymwcENUgylcz5KT77jmes/aez7C7g7bJtZpMWvEIJb
fI5pAHNcM7TgztugNni0y4TXOf4dZCIm6WeKYY0Bk37J/rDUAC8BqEYh8l6EoPH2TXoBlLS4yUD2
T6hisnsrGn0E0Xh+sYzPJIfdpT88Alg/SLOIc5JJh3B42EcYHt8UxGKhmP3hqxlol64ZUrT+oJyB
eIR64VUh9Pe5EiFs4DTRwcWyuk3zOjLmC/xycZ5llK0mHahNAKbpF/g8wQ+JxQ621eWi6des2XAk
aNFXZY9AncBMLgcwSBy8DnAoLqE/T4MQXwHQmThLsI7Oy1Q99yiO/lCBP7yeHrsnSI7bo/rh14JC
A5vmQRy0xkmlehXlI1PZzsQDlpT6tkWvAinrSaeAj+XQZqCFWdRxsQP7Oeug16TtSvolXtesb16a
rhtOPdjOa1IDn0dpCXm1d7PcawKDwZK0bg1JdtxrYTA9Z1F9UtDXVkkYBU8mATQvqBLwdME8Wy29
o7dW4l7G0VtvIW6zAymN3IsF2B7DFF0Xvo1OS9uHP/BBIjumwvHoysrs67GL9kzJLzzu5b0fFXhe
0dQeXIvrz/m5e55QT6kcMprZVXExPjfVFNwdHNTvuDr0JpxRFqqsr14N5j/rdCiHpyGpQBgZ3fJc
FEjmIbUnK6YWtZtrjdjMFltDxcimMyESgXED2IZZQ8WV9orsyBKXr1A4Q1DmhuCC56dEqkWauT/A
QnYL6ER0PBSFLG8Nh6aVCBfsAXwEeUAEmG4U7XhNXN2CQ9Itf/QwELy6IN0iG/cDozCyLSBGrXQ5
ZZfaROY77MjyN2hmceiDLvvQDvivNDWHFOdErmMf5+iJzO+ezuUvFpcgDPsme168W/ZJ2HUMB0w7
HOYi8Oc+qPQhBYFG5haf6/u08LrflYRW3xEOALFVABv8lAZqPRTTrH4SocHD10CyfWQIBNVXI1iN
IrQBkrhDfPUC+rnD5R4kWb0Gvgy2tHGpbgKooBcAD9NnUTSixV0ex/4IvCfde+/jZw4l8ifAN17n
8ZDC8yhL/goQrfsdKCC+MHNQ5zIspxRBerV+EhYPUT4S3UMqo2MMnssCho1cYsyoJ2yksgWWuzDg
oDYTAOdWvJlivx0waZxzq3DM5m3cpwV4eu3ENpLrCNYVy8UT7qTRbKpW1iKP6lmgwhh0/xop5S+T
TsjRYB8DmGcUtV8RhbS6HhqFTmNGB3prsJd/RwPcXHD3ZepZzz4oAd4r+zO4pqCrq7l9GccOKvbc
hvUO16AGhqzLduMyTJ+MzEuRR3NNr6pYgPPFNgiBybSw8camTXDxlR23dmIW0OA4gMKWjUgObwMl
Dy5I+n2DwyRZz5wiDqkMAZZ3LKy+U+zwfxPBqFhRyotjVnDyhGIoPCZJZ/ZK6uSAKLfwZ0aAr5xA
C9qPtjPbCPC5GaL6I7mMjjb+aSGvHIdeu2rNkXJ5LlAQACBlIraGKwuCgBi6/uap8+A8hSzCZGMp
fhGmxKGYx+mPR4Zriygbj6FHP3O0XpEK6EPiLOxvlHsZzl9eUqAPQe9pNkG/sB9OjtCogfSrLswt
EWxMqnQ7ORCyNRS7kYBBROAdC1OO1VrJafw7pjY74Y/MAXqf0UhiwODHe+t6tMYxi3HJZkN1GYui
XmdAHp4i3gMtyjEjy6GstueS9OoHARDsG5hddu2YJYd+GMsnPeLEnboIa3fEdCNbJ1FJjuAFdlOu
i6nCwEeT7DnOlN8iSl5hpXwxb71cWgB4amPrvEMv+YnRQYZFnqGOrnVjDW6yCSr/blAIolt1Y5se
IsxgDoiYxu6NReAx/tT9a4kLF6PgmarrFI+YQQ2hHrfohbo299Dkd6ATqw842svdbKt6D9VmzIMy
alfIrxIrPJn1Hpy78ALxHOzZugmqM5bTYbiFae8nSLzVzUXG7Vv06a+OqOSV43YISHVfwnnLg8m+
BVBQ0S2rUP4uTUIOFLXen9p1kJX5ENhbjBd9ZlFS30ZH6C6ltdglgOG+YLKXvhVROFwH3dl9HIPN
ZFtZMmSxNvFuJuhTciHVBH5lx7GOH8bjJouz4t1W8XyfUL9eRvZAijNTgwrVxi3YyRhr53KYzbmu
onIfStJck7qVay3BA0cca4aBuXYg2+qAruE6Hy/xWNcHZ+p5PTfSbzFr47i+huk4OtD7qDPNO3bZ
9NEHVoMOJUj6opuw+4UibznFokWEkHVwfiFoAlThmaxsy+ipTbS+JQF49dh28iCeV3X7RotJnmMQ
WYB0BdcVVNzlgkjV8VAGSm801qtx0WHRaoJ0d7FVaj7aRqb7HrTrezha7JKlWkMvmf+gYqoOGisl
z91Cli2tkPfhiJX7KKrZZ9ADh+iHpX+I6POTjiSM3KQKDzOAx2+4N92msr1+H/pR7BopHUq+oVyw
VIiMzW+YEXiZeyQtnsGCnLbIepDnzkXs4pwyf4AoXPZFSuKXIQKzrvA4+THZV5jENspvaGjMdkb7
+JQaIJl7Y/l7m2E6jyMy2C1zBOqdUWP3ooDr2ihH+H1eWPkEiQImXyww7bMotNumZqAVqC5qdl1g
k03rXfWXJh75P37stjWd2TOG4WgUdBhr6Icwsi52Tn4OeuG443l3lPNE9gXEpSd0Lmo9PASpyZhs
kwD7tgujwZ7SeS6gXhjxGxU4h+GdDTcV8uEmSdDDFNljUXn9IMGC0a3UVsq5aNA4xtV7DwjeM00G
/lbXPl27icfvLbyWuB+w6/NVd3j7WV9kV6BIMS1Ts0C+J582KK+aDQFocJMBvn2alxIoTExUVl1I
1Tr08XjKljm8o3fo5kef63/DGjAcRmrkexK0AaCl/bjBdKv5DExP/1S6RlddF9FzC9To4zPZ3LUh
7NLEsCAWPLFb4EHpBwE4848C12JbRGV1iXEpFyuwXkDp7MwD7KkFR40biTekrlS7VNkaMRS6rS5I
YOMvtiD18z9S//9p8vH/m9GJZin/fxud1PCrbv9jnvHf3/M/0wz2L4ZZBAYGGWg9KQac/zvNiP+F
9WosF2P7MYGj+REk/t/TjORfGBwkGXxPGeXYy0jxXf9jb4r+lcAmhB8ZYfiASJuE/Z+GGVgs/k/L
H8XAJMaMGKU4xbIO0Er/OfeCV6BHLQQbTCxhE1rZocKRWPq6fdHoYj4MD5tfTWayb8g0WOyqpnTn
p7+p9ttUsWg9Koo0LguG8lQ20HUmbrsD8CwP3w7mFXcmH/uJypPhAgItqn5Pg+k3RNbi7m08BTni
1MfTnJT6DnkMR89CCvAv5/hvFBXjB8Sj4m/U2eyq6iE4O3hsXmKDyUBujVG/JORPEAxRLl4KtHE/
iooL+EaS7qUWle5WGsF6J4KZRLCaonBCs4jIIZyY2XREosV89K3XP2gbigupaHObRDK+jgwHJXip
no6bQUsctUB6b6cy7Z7agohTjDT250ppDGexCXZKq6K68GEqX+qxSc/M0/JuLHapq9IVv0tH1Stq
ih4tEEsh/zVTsLdRrU7zkDawkhbFdFTzBIp7AOkZAERl74Gvpx02SnuZ01lgSyvIGABlDOjGreQg
YgJIDFYZgtn2GFqkDYxAnXxuFkNzxSa1TROL666xEqdpL37ydqnW0xIjTiQexhemoLGmbT1sWtqT
c1Zm4+vyyIjOUOruexIv21qgiBHFTDYTDsgdpgnTSjbabVtSsq8pjMzLWE3jL8O5WpdLNrwimSXG
GD4QwUsD83afM42h/QxTCs4VxWEqUjYpT30n3PNiJci6YR2+DX1LjxiV9ZsFU7ttbReBBbGwiNeY
sDHgOKldtyrJjlnZVK+0HtNjV5plq1oB1QhHebrmVcJ+LFkaI5WoCM+aMbt3RV0fS3yyNn6x/LkM
qNuMIGW+IQMf1afGnK5aBYzIY1BwuEP6iOQhU9OTGVO+i+Vcv81tEBwWm0ZPjnhzMhBt9uCWY3Go
8bh88JH2G9mk5U3BMHueUlmuJMbxW5CzyvOMqQqG4Cxed/0Y7nk62E1kOXPAS5f1vouduGAjKcbc
CykCBrdWniwEJcqU2nYPg0C3qc0ATXRmDRotj2/shkk82cSs5JCmVxC7yx/a2fQcqH8uSRnstJxQ
c1S9eR5jCEqh1DLORy+COO98MF+cga59aAKHbvV5SQ0l9ymrCtI/pzGdnlzgEPLAWgiTGMtXH6zD
aAACsofj5yH6Kowi/4pHPx92BprzOMZvKL1A+OkrtTO1ru5haKCb0gxf0pfjAa0XRGiT0FXYKaHz
sgsxHoCgChIlqBTHaSIDyNwQtFFeD5+hsP0mBkP4w6C4urqMQhEdQvfXo8O9d1PW71C3dXkP1f2U
QO7dZb2c/kh8YjCFGaY99PMQkpWqrpQ4u8UvjCMlkuyAfLjmqeSYPoT1jF9TEbwcfASBG6/wUv4R
pZWG9mqEwqzrn1eqCsjg8QQ1eJhgj1oWoJRy641Z28GF7w5rnGCwkeK2dMuMLELT8eeYD3jTZrCe
Rd4sCioVzGbXIJ7NrW1KtQEprAKXqoYhL6fChutmrNMnRCMkaOwHkeXxWFZL7n0rXjqYiJ70PFa7
wSKEK08mMb2G1MZb2Fj6H66F3luSBVc1BT58xgjyCTRiep0DxqYNSyp9UpKkdEVAxQKQcsnOvQoM
hKwMhw7vXma7hJfCAIQgjVYHCouGBjgZCbp5E47lYcYsROE9g0XHL0sj160z7DxoYkCynqi4jymd
vzJ4K+tDYppwnWR+eonBWf5VFMbsq75Jnk2dBBsbB/MJgxf4ijAb0ZsA6heFcXI27zYJhl8LC1SV
N2NALzPI4+uiGNpTHy//zB9hjqwEjjUYpVZxhJhuXAP2JAKIjqoaymco+i3N0UNHhyGYUqRDNpAS
ejFJOJtbMNXnXj8nk8Xvv4jpFsUKU3KEILZPXd8nT2g4Z/zIaMY3JoodYCV1x9RV5tXFdoQ1CzIJ
pBsxbMxg2Q1UbvJZtL3Y1NXgv+ZgDldtq8vfc9Kg1wiAyz48JiYbTDh6TGaFvyUmwfOhWdrhBA2w
QwJE0Iuai/DD9unjLV/MKsjC8dybAKYjFzXtXyEivupjCfpspuejRK2/55Pi+wZhvWup4vkLqyFi
T/mY7Ze+bp6QsdFfojGVG1U0AAEvTOeDksPGojvKicGQFbdteFhatKh4VnHAZAHBMLePTkDVg/Yh
u+BcBHVzcFNIQCcuogNc4OIljUX2MEyxLbVOHmAEHTZ0aPQ25HP8CWZHt++ceZDSernG5ZEdh8H4
I5fJgtOuopdYzx16f/eDzRQJT/0YrZmH2I2xJKIS6z4F+kZCTZApfLJ25tcE3fsmiDy2Q5FMdcMa
QLtp2mih24wP/Z+krROJqXw60hw6XHCiLQt2/ajjU7v0fFcU7eBWMyShjRmTdOthRNgV+KO9Lhzt
tKljAqIbsDs5stNwVnTpuO7V4m5BBHtm13ks/sFoBzgvGPI3SKXNzvFg/lXXKcdaGy48uNhgFMYW
2o5YDD3mKquvZHbiRBR8x5J1y0cVDtEew6pmNxAeXFk0tBuiVfNEhBrvpcTHYAijagPTR7THmCJe
1Z30R+db0+aTSdMX02gE08rJLgc4DdD3+kaZj0VV02bsWQH/AYFlwvMGjRjpD5h2VrsCGdjwGmiy
VaDO3wKrLIS9DnwonWF9CX6E6Am5DsOOJhaaFCwn14q64l6Hw7JnVYIHswBXKYcVe1A7yqvpdYlq
+moH7Zs8rOr+pKoYXB94lM8IcQDSArD0LXygsDpypz1W5DON9SGYNLsje8Cv5rGND3jCMDm3Y4Am
qexfpll1d6dwnwBe2KxjDOfHHM94eWm7zqk15JKFrgOHQJxcFWw4dwSuABg9kaIwlvy3d8DgInbe
qH3WRBIDpziCFNEAqZf7EcAyDNzG9BbiF/qJo4pAefHAHgMIv8UkmNwXM1SrxPB4F1Xs52xmt19G
tdyXSfQbaEL11fuMXim3cKnA7OmO4UD8dzgG/BvgvGVnJIICR9gUWI5xf/ueFKVd4zUunyXuQbDU
ByAxEtbIP5ap/ndhGujyHWQ5O2TQuuBS8q+1wRjFR63+ZZdYnRLsy/fgbXbJr7akEvmlsRKfAcnk
R4TTbv2II3jH/CrcFTFiP3PLhvHLZFO3n+YapCrh0kufCHM1TWp20M6rCMecnq+2tN1+adTDH1ij
GoONj9NPW4z+gSOof1aVjt5jVplDtEx062YDzSE05SWMg+aMQAl3TUG+/sXHObjDHVr9kQEhh9oK
t84A6EbsmO6LddVacoaAhnFFmgZYjIvQPB9jis9ROvosgow0ZtsKpd61tKPdhNwNH90cNJusD/Wm
6BDO1VnWbReIKjtBmaqRub3Uu6BI7AlXntz4sVmuc1+GK6qXYDu00KMHOfoL7DL03HAuj2NEEWAX
ixoltWq2y1CaH7WN3Tuvh/ZSI54NJyUqR4sHbWNMqnZ9EPAt5okeM0hZ/4Xx279ROnzCEY6dHaj4
r2OtinOgAaXnZAgPcqA15t5ZJjcunnyWT1if2D3E49+TMPTL4eLIgAKf1S8Yq822nQq9i/AirrKu
wjtr+uQMt1Nyhwc1/Hatkreh7+c9QWrjJdW4Xeu2ii8A0cNzrT60ZBfUJlgxaBr83pA7bpaQ4rzA
17RPSxtuvIiSbcPgzK7hz3rFRRndhrKIdn4MzUcjEmgRBUyjLaLFUFImHIZahNUcLGaXCObH6AVZ
m3O1530VXgPNxzMv7HxP5wpBeT41mxSO6xtMdxjJ4M15SXof/hjTZtlQfE6fgtGZ79b44LhgqL1f
ODOfFHSDc+2tvOIpKW49WEW3DJVwPuHUNPlio+wyc5NsxBy4V+9mPA81TW4SiLe9xBVx6LIm3o6c
xIfeS3vC5NyYvAz69G9QReZE2KAvCwOmTY9GbfH4htt/rNW1b/BmRADLF7HSW4JRLUyw0/IGCTnb
GiiCx7II2TXRoj1nI7Y3cCtLdoI7p7hGvYhPSPCbTnPq+LMUAZK3StIlsIyQZI0ZxXCxkanwv7D0
MZrRv8mgwBMfDhbG9VqgwpmgxoRr9BH6TdKuAL+TTPh5KM1Q+gbFpbWSrWYD9z18+Zn7xsTcndAU
6mgNjuxk815xwKmlId2aYQT/RSRMN+gBwuwHnRXe/TFkbwvi7OK1bIq23PCuEpehgBMalKsJnza9
7LSI2y5voFvXa6ytkVdZke+m0VOTpx2WSpRwmD53EpobCslTuEzRViKC+nddlGYfYpwbIF4lhKkJ
wma5VyhGN47Do7foql07XwFtn/Dosxs6fR0eSaOGhuqdI1cS6bBjjEUlrLzAZUxwL241PD87R9vs
FvYY9nnES7wNQRZd9RKqazhO/iQwvd0uTIp1pkuytsYhsZ33PEdXBC25f/woeKnu2VJj2tDx/sCz
FpjdRNpP+OCjuy2C6FwWrDii+2TXUBRi40aS7DotSnMZQ+jwWOMgbE11ijVKGw2Iauo1K3Le1d0r
T9FNrkKoZQeROnYfWBrLPFZFVUNC9u2tNhL3HVw3xefMBKxJPB2jDZ9sBS6AhhthgOKOkiv9qSaK
+V9KqnRDZGGPAWnJnvimQAMxTPTJzAzvg2ptfw1TWzy3opZzjmtHHEe8+G0Gi/lqwmdhY6hPilWs
YNXE0o+L4b+yek1afNDyDNvjKR7/oXgZnWP41RP6Cu9kchr7rl2VU0tfLCbL+0jXvM1ViTd/tcie
HWtHuxMlc7DHvgwOlTEb7a3CuZgj1Hq8wVKTvfIJ7lbYtYFcSEb8/hgjaIjMXWE+0X6RnzAYfaOP
gi0JFm+952wJbzZAbVlJDNwZZusX00tcsG3VfdRC+jMKURTqqcjCc1cZeVTE9bulSH2V9x1KFFpN
zXawxBzaev7Glow4GER4NybpVmgKk73llL5CwbVryEHDHtF8+HsT0t0TMnXfvpjMqU6HdLtYChqI
CGZxw/ZK8tSGybShY9tfpIQJJJpTHMB17w81ooSufeHMSWEcBQvn0nQnLJWFGEfHBEsWgeLfYNVZ
2M3RojwH/YAQFpAbv8uyCHKJ23jTiGnY2XTA4DrwAjNB3BFn+O0RMQXoyjOfsd8Re47FNIC4+DqB
uPwT60LhocO0D3sW2TAdCF3UM4EX4yWRCQTatgZeGHnM+6DqXM5A+9zNDWBUo26qa+Wi6aMkCDgv
o9JeHAyP6+hhFCQxgD8Vwi9vmWNunyhkFrR+ISD/9tium+iEelTKzcCj8p25Sf0xWE65Y6yrfyEP
bj6F2EN6eH3UyrQNOQ0IGN+yaQr3ooxLVOaJWs9p08KkL8tnD5zFApRele1parDOMheVfeuQpPE1
ZThMzDBlBi0VRzsZdLW8wvrKPwtHppMc4INdqTbj234u+ZaWY/KpqIDywxCDfxIkMc+o1/mG1DTa
izAW22YA1TnxMb1EWE2DYoItQdCQ+2du4/mJ4pk7YefH3GfdRUdLRC9XrfJBnjjKP8uxKVZeVOqc
CqnvogvHHbYSwmMNr9uPcQo1HBxtV32j3o8PNl3MzU21rFA2ZhSDn6l4915Nu6wgCkM7Hga/rYvH
NZoPiJ6sCJEpVsbD85JoP+QzjJKXblFyn9R9tEtE6WEISpvzjDbnzyhMEOJgZ8Uu9KjTcRH4S0Ei
uh9FzfZl3AcfDrEHW5z9KLKUFE993JmLbzFQGqOGgDSO1x7Rwr6ZcsJkJyjabWej6Ypi4LuZR/6C
UxBzxjoLm12wCPUucPSeaQNZZkD7eIV8meAIFSOmLMM3DzjBHdek625ZYAMYNbskKg6/YXdOnyL4
W95tl9bvvGv93keYcvuF4eJmoV1Vj7qOe5YdlsZG2wiSWR4lnkKPpLY9Ydpjnwq4NS4RBlhYUVbB
Ds4ScjNoRN4ZNdMtmGr/zbPCdTuRyfFPx9ua7pPMJk8aats1xR7hoSyHGuHwc4d5h01iC5/uNIP5
0qR9tO7TEcMf+GL0WwDxYZsE0YBnUopZohPr7aeJw1LkuG5EvYFqZLdZV9bh1g0Sngr4fxBuWy7F
sILPHOOcjEEEUNgFY4cgbMmPBlbVAxVDhWCOf++BdhbRgVAR4DGzwan5L/bOZDluJNu2//LmSAPg
cDTTABAdGexJiZrAqA595+jx9W+FqspKCuUTLe3Orj2rSVYqMxGBANyPn7P32uXEjNW1m265QeU1
DR+0OENFmXfAgDdVkolXzWVv89l1UQP2Hf0lTL4LXltdJfeO0ST3lX2WTOQVRoHANRV/5vYW0jgt
Hutx360VwkUFekwEqjkLapd5/gy9mV47wn7vhrJBu7IshU5RKY3GmUpo5JGEgHKyGob5c5XVfABt
0GnqTX37SDnH/+/nZHX3sFwQ8EUctoeN1VQGFoaB0B+mwoh9C2SWal3nlX0NraRu0ABmboWgMfMQ
fMSSblzsquTDj+9ZmZR69UBY1hjZxrjJOZHGOLl67WpELbv/0RMcf8h/GSvbu7qc3NOPv8nLwtdi
2zr22jyHsRrGOw6Fjq9GnVtCAcgmNIi7OHEitBd6XG3cmk2+FZ73PGF/u6oGkZ3YYGcyzb3ki6Uh
L8l6Xd81ssJWR4V0nfWCxix35eh2jR3mk2V+p+41Yj/q9PizcpopGCLXftEHDtbjtERYxyx7h8h7
wLrLho8WxgtZibvQYdB8jflzCFj62MCwNJbbsi04lTdV7Mu8wWDhGE6A264DBtyJ66lcNBRKRXtb
ja13X+n6GppqbX1v8uJbXYsYo8ZlvkP4M2xcxV6RxtF0bDKmw5t0ja1AdpY6OsWSvXU5EtJq7uhN
Unu9GVLNHxFvpC/rXFI6ayOyXjpMUVi4M08J+k9kebO9ejQRxoTtZB7m6FC7i/lxXLNyo7rYyoNs
aqMXnMKq2+M/ix61pJjvbOaWN0OloxpLixgFr/IU/8nUjtQH5Kq6fSu8goOryptGBVWn5L8R4f9o
bvi/F6PwZ7/ULxgFqrWffVPm2SDF3/gXRMHCNXWGNAMf1TFi6QIT/79dU9L5y0ZdTYo7/7PAm/x3
zkj74C+Cg+wzYMHUgRy4TDv/M2iEy+BIg5klti5xNsX9I9fUJUeBdGZdIob2JDpJwbjx1ymjN8Hp
7SdjRjRqomyeya1VVIOftPZ5fZ/RZ1xczkHExZUkMnchLGlfslRoxPdNMuVt2PQOpbtjtoPvYLFF
+FbPgxTYp2oqRkwbc+zok6919UiVTK994Tw3qliiiu+QmLm7qjCXAdfzefYwJ+15DoAmzB6+uDb+
Bm2Tok0VTujoDXt0oHmZdPoAMma5dH5TxIW6HzzVu09dNxmocFidV9fZCK/sa8N3OW/VXiBcWgKI
bhO7TlOUdY2FCXZsmuiTjMkbkxX0g6NF1oEVTHmf02ZLbdsvWjefP0VtV6FoNka3vaVErBjIAGBK
vEji6xUajvpZlRIdj11Fw2Ylu/WeIxDkr8jqR06WalQ0kqL8WyzwPePf6ZrrMW2ae5wm8TeVDKoK
orE2BKKBRMt9mkOzG8RVj6rcyd1l3SZZrr5UXYZQLk/JWd4IqwOBLGjUHj2jwrXP1sAgTas1epRx
qX9u8BJinEN4+ASlgZzfOHHvJ09NX1azlS99FyFHGFB9f5WJIC1Tl5W4r9sRAWCfyHbbaZSouwwu
6cu8rN740Z4zaW+WqSmtjZloBIxjyAL3W5qZHDbeUMSfGgh213S+h7PdpGR/FaCmGOcYCYMKZ0iz
N3PI5mpjZCNG+qTmF9nocdu4fuFipvcrLYIdWJV4nzcN/iE3GDWOnggpI2Ru6CIJSEmK3Fyfkm7p
ME4rt8/4SeOcvl6JlO/DWSG1BMKLR2tDeO58Pa9T42yqSbDnzh4dJcdKut0wdv3ndtSGa9GvyDac
3kzpkiZ5toTa5Gaf2qJt21DmMDcQy5VmhIevVQxf7NTod5Gbqy5c+sH9EqW6NWPu1tD3r5FbtX6R
dINJAzuv7G1p9yhRRENbbbtO2poFIyoi05cxziW6eB3MEQzBqevXqJ+KoFpMTpxubDGONGlkciRX
DSikdUxk7iNaQ3ilediemFEWifRXgYDAF0Zi5vjYaG4EeZ8VdWAkmOA3XZUv3lYJfQVCyuOX4kBD
yoj5eNTqbYNeHFU44xrX1/SoeE3bEakmQ6S292dmdfNZo8OY3pN8FB+hBA9MARfCo3iiEtno1gJZ
T2Mg94GnyRy2oxyV4vCC9M5Pe0f2gVfDYPF5fZaEeq3wBt9zo2kN58aBudq3Q8ccZLCLj6acSkS1
zEA+mSrFmJiDOvs2R3ps+mj/469OlEy9L2Ixx7T17aYJ6MnpIFwjsyeaLEtyFD9GOdPUVnqk+YmY
IyeMutZ+lU5V3Hh62uZbuj8SpBOVQraVeLJHDklMZrmbcGoD2VfNR47FOEBnexiSbb0o50sPXuGk
9Wki/JRhvLZtmXG4fpMbsxMYkFXybal3ThOakx1L32QyHG1Ws9KXzWTBDPGBH8zp3swmqc4/Hno6
vanFI99izW912liFb0B4SKh0BD4vTQqrCGLHXeVeU5OGjG7Iz//hjk7mwRN5X+6rzqtp16dxivmi
LGpyMs1Ri/wUpJ6Gq570oLDW3IJDYLJWcVgZBubSlAW9hkjIexvSz0DzuCRpgU1nyuo8sDtbH7Bp
orMMk0T1T7NGhywsS6cENQxkT9tmEnH+dcb5bELqGFceHAzZf11R1VanlVkHaN1kgT5bSrPWNh5d
KgLFkzl+GPO5Ojal6zioTu0I8MuU28mD1XaW95wVI+nDhLLw8seWBPPuuBZjHjdPcDR4RS+sENOK
afD7FZxC0GdU/bZvRwKMOGpV3e153JEGnqXpmHeTuVR7RoTMPXUaPRXDxVLS6lu6KfmkBnTw1wbC
gfRrETeD3M7SlPGNMsGPlBuU4VgOUpvQym4zDqae39VarcxbY0pc82gLQI8HrSw5FNiZwsEHsWRM
UCLoOSf03uwx4RXVzBM0TV7BHqTHHAFwTTv50ZwIE/KxsrKKYa+Ln6NcQyxLGmdhbSk9mBqzchbG
sVWu+7jSWH1enMgq/F4N+tdV0vwJktb2soOZZzFeVzcdCj/xBp0fVSXt56lA2Bammj7dojmwfEcW
7UOL8+A2oiOTBIKDzk1tOvrXxMM6BaTVJBZS6boofeCVwIOrVrX51cow33q0xaheBPajJuAW0aMr
ymVQu1ThvdOYCNOInW1d+gAYl/VutiRzpildl3krsi6rt6MtTbRJCv956CXeHAWtxwtP38hoKU6g
4NPMGVUJz70koJOE3pqu1T7Fz5V+xai80PmyBgZ0mauvA3LqTENbaasuh2BX4BAdSlU+DGODqCPj
J5JBIfVB3DZLIeddgwT5wVDeYj9Yomc/SRY3fjNJ7lbhWMyZtS9Gy46fBxpYNiaT3KD9EdPHZEtC
lZ0zzSqtekp3Yzdp6MLRP6HTYvu6bVq1VoGFJKO8ibwSYxBz3gLqxWw0907kSB5Wyh8m/W2ZkzM4
KQcUOYiraa9jT0kOco5LLWji2mDLGOqz5xBHr0W7a84BiTD9mCKcVxaHSQcJC4kfhVX2mLk1Dyfx
xM7fvI1xbFAsMRQchp3y4tnYiiZmlmYmDNA3i+78i6b5/88I/8eEbYYg7/+NWnt8q6As+KAWsJv8
IkT897/6nwOC+xctOQd6guvp9vnk8J/jASw1AWUB+NhZcPgjLOw/UAVT/uWBQLVdiQqY8v2Mk//P
8cD0/hKSv6VD7IW6ddYN/gPM2mXBbtkG5DOkjkDdOGuYNgeRn0mUq2FnbdaPdWDtxHb5lh5Nn56A
zxjiVruPNspvTtlOp9US/nS3/oa5Zp5hYz/ByC4vzCnnlwvHs100PUtb0IU5wV5bjMZ7sQcnhaHh
KfHToxZChQlwuz9ROBE8XByrcD4xXQ/egzmff9k/fpYLKeYwC3c2zJSbcD+FzjY95j7a6JvYZ6N6
lzd5AbH47Ytf8E68ZBAA9Ljja/kEBSrOaK24QSex10BCGtPdn2/0Jd35t+td/MLGGrvM+bledjDS
TX9b+yX4b0RSN+UTydJB8W5Y3Pm/+NtPC5PkHPuEwvWsov35meJUOFM7a1WAYyILC+JiEJ+Kdx4g
4/yA/OEqvxECp7jHhXL+0UgGL/dZoJ1/tIdz5td7kdSXjNJ/3cP/fqPLhzVLQcilKQ/rcpzCFe8f
z8i4b3flqUSbHwBVvy+fYGXDpLqKSurqjf0Of/nidaG2oRfwr+BRXXfkJSUHpQ/drKgvzwP/I1uR
L+qz1zuHEja8c2dZk36+sZeXuvz5oq6pAEQNJZSyUsfjo6InTyR0xfto/frnh/PiSflxKajwJN8w
tbQgkP/6pEgmcJYaijKQ3qlxTyaziz9f4O++y88XuOCqoq7y2kWVZYDGCBnhU+d8zuNP/5NrSP3i
GmLoe29IKiyELfUXjpxOu13Fezk3l/Cbi3sljfMT8hNE1XXLNUrLpgzOIe1M5UWymRgFMb72vbfy
4G71JmiDc0aiyUCHueS/EEq/YFV/pmT++VbKHzvJT9cvnIQQCHgLgWbc5dqDJ46eePzznTQvFuIf
35HZFH4P4gKIPzt/hp+usUAd6RBdYXLdJU/zdeIXwbxvDsNNGroHPFUnnC9qs4b9brht/GJX79/b
ly5YoD8+ASlMjHngZxJfe/7znz5BV80cQZa0ZVWJ992PZGFr+36e5t+9zj9d5pKIK1eZ0RgQsBFr
klTgrRRPKpnDxb1/547+3a/m6JgVuaEmuo2L75PHQ5llXgk4JGR6yB2t76sgC5wPZ442xLQpoGQP
Y78M9KDdNr52KE4K2HP9Dqj8bx9f1yHFnHLDYcm/+CCIP2QzwGrjxs7XPL7uGyNs3Jx4vOm+h2s4
UXnEG6YiOttScnxvDf/xfvy0X/z4ZX/6AD/W+J9+WS2yBk543AlxW4IWT/dQJj45IeI/KNfL1gw4
xgTvEeB/64eybOMWxGhyTmIjRu/XxykReQTdjq0wRlqmeZ8d/RkaMuPq3RK9c4cv2en//oL/vdbF
yyP0PqpdpANBdHJ9Ds03U5heGVvbT8OI1wgRZWj4se/e5nfdHcnY76wPl4XGj+ufa1w8NxY+90sW
PaN+jRQJCUiOBWq6mZ6TgBSkRyylPlOa28h/Nyz27x5uj7w5ymiqZfsyzwoRp5BTkZ+XxAnP4KHZ
znvrqdiwSLqgHcLqmAZWHaCh/PNb9fu2xRnWdcCQoYinSr+oF2ux4h3v2SFbz3yNV1SUWaEOf77G
3zyvv17kok7MFvzrA5aboPoIFd3nzf1mlQ90Y+inhLRgHhHuMCyM/Pi9dHDj9/v6y6Uvu/hT5Bmt
M7GjFdfDkRnWCiAecePJvmMNXvz8bjkkR/cfVzi/XNS5uKmy9Lyc8EtkTkSq0CINQJzx0ykfMUTw
53v7zu/nXGylSWUXy1A1XZBih4jLFciDvf/zJd65hZfVqWNysMOi3AWIO/1yum+igq69+c4XMUzn
ne/yW2lKb88pa2MJLEvAx87O4qDUbBdgvGbkfKBNQndiipvYNz36NWZlmohG8viqbSKcB/OUoSqY
JsQDA3Q234zHt0I4buVjvqozQL95d1gQJvv9WJz/OBfhFOXTNpIe7OdKAF9dYQu/us3a3LkAUsOk
dnKwvExWW4mHyssW96zPnZavQL/rRviJFaP59jHTI1wQjcKfwpw+Q6XdagB6N32N2l4mUEFlkcTf
O46wdNrX9sTktH2E+YUlyG68a0cblyAZ+TAwh/LrISusz7mewZH0iJcJ4AEm21hrFxMYFtjfoqI+
05Z53Q56y6RCiy0omMtgGN/y1h727QhK0FsU3aJqMa4GvfA+dvRgF2DIdernWC4CPvocammTHWg6
OVdDhrZ309gakltM/keiiO3rSo8xuZqI/GQ9lA+yMOH6qL5uMV/kZXpa0kZ/GEE2AVBr0+sopg9Z
0Bm8Ucprt2tl6oAEF9d32wpKviHrI1Ge4sGd9A4B1TCE4DSrXcyH8LOmjg7tqJfbxJ5HYsfRItmF
qY5WYy77uXS0Q4dHMgS3XV2j4Z63KHUVEg5PXrkzFkFAGrH7TTMRq9ZRvt5K0yiP8SBs37CANucI
FF+RGGYnjwzG15kGLS3dGQui42nP0EKMiXCiIZuCtLScG4bU1ccZzTsEz74I9OFMEoBMvPFWF+WU
VWA+B6Y2AlMwevrwsnycRjv9rBV1s7dRiz8lEJy2pgNrwh2b1s9tJgJ2qbuPIxqOAO0cRG1m5wjt
1OLqn6zeUcclnmjCX+UZQwbsEGMPhRUC3puAX4Dj1ojWnVdhWlAT7rOxParzWLEe3E9iGcB0O3ob
B8W51Y+Mo96twlWnGPflYTSs/BYAUPsiZ+jvUaPS6xaj/aZJ+/5mAKinNklvlN+1Rs9eEF2c9S5T
119lyNSXwEa659uay8REo5lYeA18jrwor9cEYWnT2MxCDSR9otObkx0NqGzyyHlcCuYqXhkVe6UD
ZZ2WRAPvBGqCGdE6BqYx9L7dWrRK1tV6JbkByqIDnsCFShuYrQPreJ7LE6gpw88d0aRAucdk6yaV
G04FehnfVV2CgCbtHyDS5dnW86pluvFAwJUwfXLjJrYbl2moWLtk2ExuG59GszO/oEL2PmGO5FxP
f3ZLiOgUlqsFJ1AIMI5RJbNd2eBChZa4XpUQeRjsLlF6hQEKTWdfdtVbxgr3kBjOeiLdJAUH0dd3
CLu6u7qLmyexiuJzVQ4csF3Wjk3VMcXwCbs/l/0mipF+lKTL9RgrzMQ8ulXSP2qytLZ0fmEvWeQY
i6DsCy8k1CN+65nmXuFCEd/TMuNHxjxIO70UkQrgblIYjB2gkNUG8U5n/FmsONBTlzmlShoRRnk9
PYmzV3xTgdRGUxKJAX8fepmdk+MsMJDvhUXJ5HAGQhquDBc+O6ntYBhFo7plXTnjvNz28yJTxQRr
mHYSvPCc2ngWmaGiKIIbtkJJukpLD+tmNjlaGVjycYxUB+jLKDdeIdpHT0hrV6+t9IdOcwL8D9Pd
aqvk2tNaXookYrHGa3l04ac/ZHoyvxbox+7yyEyuJcbIPQlwxa7TsmzHeIu5qkejySoaZFdLI44i
ApffYw8+rlEHY1LWhQyaWbnHyhNZsDJ63VdlKXi904InpJZBJotuZ2eMDdvYdnfYLtUO/L3Y4QlC
qufE0XYtNBc3gmzMIEm1ZYvP0t2yFtSnKS2M/Yxwny2LrT1G1HsYFnvdNggLdlrmRJu6k2oPHkLf
duncb2XWYUrzmE+i6MMxwA+5j5PZvMEm4QSzZyA6c9XQPcdZIa8sZNPYiqPsLmtGGYIEWb9XLJms
JjyRnC4Z7TWp2ptrNz30ypn3I2KavRvN7t5pbHXUKyy0QrciHGrjdzebUtInQQ2hNI5PDOObG/S8
+r002uh6yHU7AO/WnUSv2luGyZyhslRn0tZh5UEd9pixTh6TilH+hoiXBtj5Wn6rJNpmFjbjBare
+gZmrpipIq35NhPztDUZTGzb3PbuUGiWV+RXWM9gbhq2h0aFCDq8D3M1r0+AqNyvk0A2xNio3Vme
Xr3i3hI90GdccBs7QQtZ1nn9ZlUoURfRJAcWzuyaV7T66DQrObCMXnq/WkAhbIgLsHzpLXmADJVt
yI7BeYuli30gFNEGnm1NRNu43KjZ65GjAWkP2sZDakGx/JwbdbqFYJCGK0RXH06Ex8F2PUsQJ7Vp
MgjVjjs1G0ec/920ba5kDogpy3U3yKeS+AvcAApUfWxHXz2GH1eOmfRfOtyyIdMgeHNLNrpfim6p
i0CUpnqNnMFMoSfZK7zRzFxflQJGaOUY+zalNNRDN8brbWrk+RavSv8dvGhKYEQ+1h+aio6Kv3oW
GsCJWIebJEpt2P66+CCMYUAgo3OK0Hs3waGCbYS4UnUoUI3xmnnlrZXN7RdtKD3MfFMBySNb4gXC
WKWyDypivVdzU56JLNhVWxtVnhyB+JhKXHnWDNcf0DkSl/rsqZw8m5ds0m/HpCVZrfjhQuq8MfCw
o6NrHb67TuqGLSrrXdRM1snIl/HW6ddlq5uNuDVKPQttg4GjwsKMktp2sQrIZF/Q+0XXn8wvvd6n
L/qixdeOAbClps+yw5oQscGr+gDPHhMDk/7AWqz84OCoOJcI9OMXsz46bS4O6Bdsf4iBZaSKLdjg
e/o9ZIx7CzX2LsqbcQ+wBEdfVmHnh+DfH7XGUkFuddqe1y7b1yzN84jcYI2c7ApYMwileO7WowlK
9KrH0PBYey4wLqbj2741Wm4M8nRp1wSWUHsJSjt7inhcl+jN0BuRwRAm/WATly0LjYWksAnW3J2v
UjSg/iTS9HkuPSDDEJfjayTT7YNixH+fdDL7lNK23pXC0V5AOsY3WA9y/PMTj7z0blrPNz4ARoDs
wcdKd1FrL0cLBtpmnArwZJU+3pc1/ueNVstiP1fIyf2mzbqHuSnyj4CVWxhX5gx2ZjxDXuKsc0/4
muXequpk21XjctKzZtrGjFnp4ik5PZlm3xcblJT9W++13aErCo0oB/x3XTS3X8uoWh8ArXZXRlV3
N0h+apbVFjEPZAaqnJ7VD8sAT8IHcjP6N6TjAMT09ExUYArddBuZleq5RhCMOqoir2SrEDbySicK
gZFHiutGwxtNSKdWubca0JsbhaTzNnNV9i3tUG1t1pL4P8Q14lar9XzHGrQENU/CF6fshB0apvJe
J+CdEOFMc96WOXIa5rDjrh34h2bpeJ97OWX3gtloh7N41va11SyvDbSzIKmy9oUiX/8STR7xfFYV
66Sb9Nl+xgZyNOcK/xJBLD5JhAgYRiGPWeIUW2BYYq9m8FXrYjWBg/ByUxV9Cd5ozVjv8u9TTHkK
3dndUiTYqLJBaGXjPO1GNNM7J2FDbEnZBMQJRniqe4uITQQmmtePjzaMxA3kvQqAIWysCWxZMJJo
wxqu8useuesNL+50hYcseT4b1jZai92Oj9fcK84L4MkjPcQpXIS6yWgnSqcxWGMeSqdHcSvzljrO
ypLQ6pR3l81TfEDElAdWlCOISuN6V3Z9s8HYMrOqzUgrEBWiLnezU1R5+eNqGdmBoXAWVFppB860
lnh4UvvWWIxxO7taH9aZzOCkxetbE1n6PSIMK9SdRp2MVK8DBzcc1u2e2rBr8W8Tc3TCr8ST3g7N
NmpnPVjW1lGgQI0plFZn7WvH615bF0VfKZPiU5rYrJ24bp5hFycvHDfKrVmUE0cEYX7Hirp8TTTh
nN9QYdyTV2DtdSX5JmuknSar9B67GTGKbUTRflANiWeLm/gEvFBMZgvaljkiChSYzjcgUYTR4UsK
PYM7tXGHlo3rbK700VH34IlTnvYo5jCWcIyNNwkapaA3V/fB0Fhom66illvI/8CG1usPQwSTgmJB
fEwyrtaSgeink/15WkENSa8Vh7Fy7U03rt09+A1tL3oHNHFimDfUxxy38h4UKUyRhM3mjPxBnqhp
WzdnfRlQN16RhDSgf+69EEbE8Epot3bFypWe5IJCHowcFji/AB72UNDiCq3JdMCuAz9rk8TYGc3Y
PCxjzzxJ50D/aGdy+graYYh8wljMLWdCnqNukPlzi/PuEadFAzuJdzuodZXv4kVztjDqkqeh1h0F
yPAsgeozyzxNg+F+ihDab4tY0+E0Lzy96ED2kYP2IODdIwoP7gTWxmxpMWIR0bBbezvfWWLqMTja
3eTHcs7vPa+RgRFHGQySsyKrwgdc+C2y+BdlINKE0T/d5FXVvrmorO+cpXZv4MVNt53H5uFKhng4
f2ug5H3kHhDYcr/xL4UtLYfnUacY94esWkOjNrJ7DUTKtUuZiWAuX24rZ5y3BkovpHatYRzKjCkZ
56BuPtRx326zBqK+My3toZxxpkYDcq/NlE3IvmPd249nv1PHuVVuIM5R5/LC3sWELdG0HEnKwBI9
vDqmpna9aXOY4gw2hZU+l0+F7CU7cd4iV6QSLDgvUP6gcxXoQ0rD23uzlZoQ5nHrj52xfsdeE91K
OWRoMATMVP7UvLJGjHTsUtqjhb6KE+HagrUb+PcxzcTxA66GeL/Ai/oWuwbNAqh23RERu3M7txbY
gsRZHwRivFfNss2bVMtclkpZBg1Mb39BmnwjXOHtKtdoHupy1T7CQZ0esR0kfEi4/thcG3Hv6Ise
jNAcwLoYFmWaWWaDX0o4cdT2oD/1cSkEsslcnBHJ/acurosX7AMW93duXmsoxjdthZoLdSG1WJwm
E6WYNX1HDIPOF/Wk3Npjqn21FmmELqr1Fnmniht4uqaHXJM7fuqlvu495uL7OlLmR7tvEaZ5aGoj
Tjhba3CbawRAgG6EnmO/HehK2BhSd8BIJXbqFGFNSWz8VSZKKKZLoX1o6yLVOH4u+v08ttMLdb4L
mzM3Aeplq0YRbNi+pYz6MAgZ3+d66twBA4VHVFjaHc/uvM09077PyjZ54dQ6cP4ejUNacDCvhtW+
ns9Cz3mWxg2nq5SDeDRe1bVFdA7gu33t6SKs4ogeljD78bMpUCKXWZ/cyyht7lEg9ddFM7svoCua
L/M4WJUPU6x4KQCy7bOupy4oxz7ewHw+M/m5/yxVXXw9VRAuO+nagWLDCtHVut/sxh7fajai57Rs
h8+11etfCsTI16M3WltmEI3PYXQOuym1PgHg73bTWfTaLFlzKPKiuWnYHsII1yJe9Hq9U1U33/B8
U7VGFJTtNA9bljpHcsg6K2m9KDf3Y9eV52MCmAHIz0LhW52tXcOY/GgbMZGVeTrc1PCsIE1aenmt
lbL8plHK46QynKNbtn0gnGy+qwqdk0eKgLsCmGHisSGz6A74Ig+XhPhRLCvHxciV997oTkE0pDJY
LTpwZ5CU3y2Kjr/trkfPHAn9SMryITcrsRuEbjyPU4Tls4ujftcvvfnmDKt89dx4eiVZKdqJ4pwP
NWTejiiR3tsk89IFdo3+tB7s/E4OK2+4pubHin3xI4Zi4aMLA/mDpv/A6+rerbDlj05amk9e64qD
APn9QKCD/FhmtePLuYv3sw7rVQlIwC4KOTJuRLyc3DVarySZXGE1acb3Kq+TnTFj/Cc/yOEY1vTb
QjMIHODCe60RyUuqgIYiiPbuvMlM7tCwAhSx9fl5qaziYE9zfhjYlTeqmWmAJTpvcaRhWyJqC8r0
Iu2bnvL7K32TKlygltyaVduH0DOaO1jyDvQZDKsnZ0iaN6+F4rLO5XC/Qq/+os7Hazma7U7BFNuu
esZAha2x3JlGZ77pLKsQpyfC4/olIcasdQnxWe0BpICdbnOjNMIcONFGlG0UyqakWDkryl0Sl+77
IY7vOPx296hQgS8k4BEnBPgb6ImcBQYvAorQFy+taZxXyAX/Qr+IrfAm6xniM0CzSSx3Zd/kj01B
yROTK/ViO0tyoo2U7mqwsqGFIZ9EQ6f4bJBkAN0Uhz/NxZPK+ug4ZFmKc88bwrbJek4TmbfeiJge
7BKrNuwo0wFzL+J2bqSxWWHPHqm08EefRfaDZlW7AsoSPRm1nhbRxrdJqeHpaXM9HFbl7tO5zcHl
68lJT+qJfy4y2BnsVN20EBZ3eP8yH/YM1Nykh0aC60jA+RGje5VaDX7OpAD+H8s1aDWvO0gj0YI8
a7R9ipaRFt0YH9kLywfuY7K3tEILvJyCMcXahV1v+V7rFCeWq+VPqSm/g8KA3WLNA3U71uXWi9fd
isb1RMqIdQIkRMauS+V3oCUN7VEvmgfstbBzS4PmsgIxvQB+8GnXlgdn1EEWq4xM4C5z0GDizzAn
U8N2RcMd+qu+JzTE4bBdWtf9VPNXiOyDUvBeOGNiBXbrxLTbaeZb44zBSzeaDySnmVs2XunrdkqS
deUgGx5TUN9jbeKiovcHdzUxIWulKQ18nTQ1JJMwP8YBSkJSvRi1fLXSVaMjhpGtAKezEZMEmDzi
G8vhAXFgX6HlUEKU871jRZy9Bwdq1Wh1mxZe3dHB9LqP26X27Qqpp2YnxPQofQ5aXCqfqM6jYPCc
9jo1HCS2ZWttRyvyruj+0tqdQZHB4rbfGTj+PpGTQH9sA6WeRbIqo+Rf58iTAo9jNGnDGJ/qWPcH
wNZBss39ogzxBmz6hzLo1ne1ar9NsX697KVMoSoTsB+xRzwKTKpsvJH5I1ma73y53yZYFxe5UAL2
a2dBsHEZgiw2HSAd9XL1zmz6N7nF+RKeFACJz1HH7sXti6PBjNhU8VJA3V082FtDHE6kAMVkCf55
8Pc330bQp7RMroKA5HK26GRLukZ4kYPaBKOjTcVeqPkdVceFhBCSvyt0MrcIDRImX+liNIyx2s77
KWJxl+tXo/4RJAoTyHU+yI44Sb0xv/RgFv75FyPMS2LPOQs4LieaxGHE2D84M+YLuxj7WUntJk5/
vsjvIgK+monsxoaJqXvM9X990NNkzbBCZ4BkA1a/DYHfV91u3MPSD9c3bF5B945s4m8ecS6IiIBr
EVJ2Kas6J3jYBcPHgClWRltnyjge9+CAxyb9+Ocv97eX4iJoixzbRBz563drPN3tZDLXgcivzyGh
4rjKd5Ll/y9757EkOZZk2V8Z6T1SwInI9CwMgDHnNMgG4uHuAc45vn4OIqoqzeHWZpm57qpFSUpW
xDMAj+hTvXrukdmnzdJgdjDeH014H4dQZBKoAqVB+NjAqUEYvOFVeWYiHNuMPgwy/4gDJQ36+RIL
FAbp2WBXvas4pONdy33VX7Fhc5DNnpWUftLRoIQmXyCqpoaQSVpOiyLknDZzvXDM6l5Mbjv9R66Q
XK7emu7MDDyythgLXTXFIG7d1mICqkGH+ZA8y3P1tyKitcy/96Eci9kaiq/TwPY8PSmW4uN5MX8Y
cCFGEAd6ckouIrxNfBwcLI/tdKO54lpxx215Rpaw1Hv/Hk3nFWqQZxGQL1QW5VQAWzSY7o1TPo+u
donZjOO9qTfKPrkWHXVr7QwHSvaZceVjH5DlbLBzzLo3bf73B3Mm9yfqyQVdaN2r/6K8gqKcZUk7
etbWtA7OemvDnS4M17zxb+nQRsTrXcdO/SB/sZzcPf3Kj5wGmoX9NhIe/tcUF+8gjOGZg4xIKGO9
dpO8alRipPiltb6dHufIev8wzmIxlrFBlwjuJM5MCjPglRSCY9bSmeV4ZJS5BZn9hMEM/Zfw7uDN
BnE/DHDiECPJN0323EDMD15PP8iRXYW1gEgXL19kVuLi40VaHcMozksHEBQ4MxnWuOKdmSFHJghz
g/SlKmk0UhmLl0UFAS5Si6YKgMYKqQpuvxRi9T39P1taaDenn+jYS+PaCReaFWHwWB+nI4RkTBcT
Fl3kXRlYJ+VEfxok0NOjyHNc8UFzyBSTTDo/5rBNlYzFi+uBjPtmAbqpdskPrVudNrzVsK5fpl3o
Bo58q2zi28ydmwyovd8MrujE62GT3nbu6NDuvzYeT/+iI1PfkPDkREpuYbn1aR/lTVg4JJElzt4z
AQWK+RxhStWN0ZlZeWzKAN5WiKel+TxaBHWeIAtSgS/GbKT3vU7qfZ8Pb6ef5VisYByOsVjHvVZ0
Ui6I3FXbVfoSbrUv8ca6ar91rnE3i3a123Mq/GPTRmZ2ymyeCu4rixHrWPEFvYaEo07huki+Cb2C
j8z76ec6NmlonJCUWQD9WUeZ4fCF2W5WOLj82eYsi9VzW6k73D7aVR68tEACYduvT4/6ay4u5yoT
Q9MtlgVNTIsFKFiUTjV8rgB1teJtRevxd7XMipcIvjhtdQgRgZr0djmYWCZKXeiSNB2cOp8Kal9a
sTeDXrXNGtkT9QkSs41pjHZIP6ixSiKDrtPGCjXXIx+71UFlXHqlpl1q0CEf6X/VTLsNK/FH2mfa
NTt3d5+hBKKwXhH3DYN8hUUbbp+4XAjrANAQReqqttM4HWfJCi1Bku65tQd2lNy0/9OkI/RSwY7u
XQQXufUtzfveNUFw25DBcFuPhvx2AAqba3F25QcWJOMGoCpeINE1iFsssbxeFR8k/BhuvdobN72g
T/sy9KsdX00FOIoGxTLVlI7MHt/ougMuR8n8hwRD4EkaVUpyPqn3GyXp9a1BHfdeq3TphZRz9Agf
IXOm0bT2qJsU2rsBr1kSpR/2RjrqESi4pz/tL2318tOaZHtFkbCQOGqxGCupodoy30mozz6qgT3g
ZuJYX+J9bsd2aCcv6IwI23q463bzdE55fWzRHI6+WDSJaVWhIEyFkyjPQgOXRbrxozM3omNxDdch
lB+6Ck1DXHaSzKyrUMfcx+nW8XVzqTj9JnL0b7GtI2+3fvq2vqUX2BnPnCPHYuE5prLY6iSiCXVh
SUz7baKWUzXL2n1cOnb+Hsf6dbenRm5D1kK9KpF8tQ3n9Cc9EqVCIoMpQqZRno/Mj+dXaQhiqFKo
o9Rj7UDoP4VJfz2I0aOmyY2NAKsnOP77zQQcZ9xqZQOlLsGGshgVX5QwEs0eia6N6Edw65/tHmv6
l74kcC1tf9teed9wFdsZew6xbqVqLjg5pB+00bVnzlZp3o8+TeqDH7OIm/vJC0oro+jf29rr9Ot7
Q4ik33pVX2aAss62LB7bl605A0MHw9yMtZjHRRQQUWPM/utTA0jb9OtgW5y96nzW8fOWLUzpaZWw
+K+ymFIQfYSeOcVdhzzFbnJ0O7+adslavk03yCdsY+/Cg1oD7Fv3X6KzqvpjU+tw+MVmEUUAiupS
IVdiYRaZ7FRKlb72RfG+BPVPX/u7zVPzw+omzu+8VsX49ZUPoldNTRGaetRpzeJZUnceTn7N37/h
fxhiDlUOhiDtPHQzusnxUtXW09cq1ldG9Q+yWKYo4YoJHFQVzaVmvovMoUxnEk3USFcA9nBSGM8c
0Uc2Ut4Ri53sC4tw2R1lYBeSIrvCwKZ4FWHTD53ulP7vnu6/3ualmaZIPoQ9jdPiU6aRWmKvwIoh
g1BCh6jMajMZdKzIeOud3sKObdn89TiqzHd6BfLMx+/SBqk5GkRwrCdcvCKPI9nJ1t2F7uSXyX25
zncdWZ+cuOemPXPZOBKdMrSlKhwW+vzRPg4NFqdR1ZJdO0OFFGn7bkzPxL/HvhV5HqTpCiIvyVgs
YqzeuzJA7ObIKI9HdQ9xY+XrT6df4dFBTE1RONtl6iyLQVAtyElMHp6WvMuuuasoOo/x498dg3nA
ZUHhsKFouZx0Y2xSr8PAwKmLLiANH02w5WjVjKrqzCs7cpYyFEpGNleRRodljqCTMi/sJi4n3Vq2
IVXczHemaUs9fivcFfd4Qq3PtfsdOUU+jjnvhgebQ6fHmhjByeAUIdoOt8nac7x1eik6JGDsaB+d
CRg+zzzGI9GHLZGhk5VejIdBaSIhn6a51miejXEkNj0XyR8fgiYsVZZVLuzLDRx8t6hAunewV3j2
lPQ5GpQz6+fzxJuf4s8hFkchoTg3F/Cp0FXMS7iOj1MtXBRnU86fb6vcRSSVGyTFZS4Bn57EzyjJ
sqd64HAiEMdR9i5T3moAHJ6e5UfemcQspyeHyIZmveWGAJhctzIuPzKaGpxIV4H8t08hOpwPRlh8
+BL5dVDJNHCrHV4P1M7R5XEBj7Lw/R88CrsOfYcSZQhxEReJucbXn2sdFCztEohXifj+9BDHVqoE
RxFgPs26bD2L7682MTKykrbGYW29GuvMCd3uotpCXd8Jm2qFtuDJejsz5vyCPsZ7YJAU+lgprADF
WNYfxCmlxumTTcsui8vByeuVsY5dSPIuqcv7ZhNcz92NlY3k1Tkz9OdQk6HnpcS5zrm4rLfAdimU
MuaVdgjqJoBVulKsERA49XhnWHSf5MmqTnA07WdaLYC1WttILdZ2p3/HkUlq/P6uhm6AAV9M0inG
EZGjm1Xn54/02X4NwvbMHjz/FcuXfDjEYpbmRlm32GEVDnQcuE+l+SJL3job8m3a5V+bKs/Ovdtj
n/VwxEUUEIDzGSRExY62QhrpAPmj1Tt6MKBvbtQHCNI2aKwfUHFKN/5x+n1+bjdnU8HoTcGem5DN
WOYcPS1oOroN52JT/tzspC2Av31BGykShZtgjXQYA9hVcE2SYZXcmRfnYSBHP+nBL5j//eHxk8BG
SGhmo7D+lmffBvHr6Uc8Ul34+IjzTn4wAAB56oiRwQBCt5mCaxU6liI7mfFjQNnupQLivgfN0/DC
6R76Ynt6+KMf9+DxFntR3/uQfxVecF/WkNJyBGF+k1z0/fDu5+1FKMnPFPbPBJa/6mgfJrFOxhFI
DolOWeYKtXipZoXBJODqzEnh9P1M3qz1ROM7Jia2ctVClAk3yPdWwwaim50//t4zzs2tT0cXv0Ge
/QK5EhJqLoNbGeN7Vacx00kL1CJVnr5KkS+5VdlvYrVfn37Nn47jeTBNpghAKEgpc/HAIwzDuJrI
0NWiQM+JdweI6z5s6ofTw3xOuC7GWUwmZGfIVyLCZu2mc8w9KZa1cK/fhnbxjDLKbsqV8HZ6yPmX
Lz/l4ZMtJlDc04M20DTjYD+1oX3tcij83ekhjr88jUIA+wBB2WIDykyviCyK9cBApw3AUkeqh59p
h5z+9Difttb55YF6IrMr/yI3fVyJnhSgTYFV54j5q4IStUHdZwHvbbtrUoBn9vHPJ/RitHllHqz7
fBIq+ErFXFXEg49mNUgh2jUUcbda4RK7K2/8s2qR+U19+lgHT7h4k8xCnQI78bu6qXb1BgeytbCR
t+dC6F+qkxPj6ItrT4nJNZQQsvDJbqAzXdqqO7xa1+eD9XNvcRlKC0krWPiizJCqRgCNZa2lrX6r
35ir8TKYqNaka399FmvwKdz4+O30RXRF70al+qjeGHWgY9tFGutiK2MXkBR0DqFzZJfPh8RiwPkH
HUyWoknj1pL90tFE9QqC9ZWIQJKmwLItVxOmR0aZXIdeg6B13IoINIvaPb02jq1BipfiHNsRUy7L
UmZnRV6FPbMTYa8eCRtT7e1s2v+DQQigSDcRRurLTvlC6ytFbShJCcqzOUA8rV8n6dx5e2TD4hJB
SkHm/CFHuFgDQdUVCVkaKkSb7lLVV8k6ty0XLIXTEMpAK0UWd/u3n4shyaEAooAqsLy7hLUslIMB
XyD2kO9p1xVCyrY5s/fLRx+MeAkwngnjaPn2wgb3RmPioux9x3Qs3Kp2P67EPT5N81K3Dbt2XPkm
BSqzm9xoZYdOd00R/8xEObb2Cf7//BmLtVGouNMWyCe5BcDnsXMbQwDSsOL5XebInPww0mJRCBYu
zSLM/l+Baf8sOfH3btus6LgihFBcfGDX+ZfTX/LYQvww5vwRDhZi40P5DWj8csRN645u6qKO2ERf
8h0h6tM55dPnBBzVg8N3Ob+Bg9FSgbna0BXgyHeNvOqIfwH4NgS7KoqQbt+xpxYbCv6murEwpxPO
HIhnx18c7vpQqdaYxhX7XHgPVU2107vsB67u9iv2fpKt2dCyK58b3Tka0ZHojIsx/8F8mSP/1y87
ePKApq+JE4RZNF6jXV9N1eBoOK5ainBmwh45Ez+MtDiH1UT0Kkttfwk39/XG3OFLQ2m63p6eOZ+L
BvO3PHiixb7TqGMWizEdl+1o51vAuU7K3TijW3GfX6duyjV55jk2dgTw2cGdyqnOBKHzkyxO5cNf
sOQr0TkNxF3nFxhx8EMTQXYXgjv03ktdR3QSX/je4+lnPrpAEbsBC4MySBb54/QVTb9gQ4eSXsbJ
1ehpT0NtrqnOO6eHObrxHQyznKWBDkLWyCsnqkTE/MqukbQzN5ZzQywu9viLmV5ucQuEQu+E+tvU
1/bphzg64Q8eYjENcz/zyJ8xQkd/Oq3yMHZ/tEmGG+y5DMLRCX8w0mIiKlqF4U7INIh28426YXuW
3L8QBB5/IsgHoki9AsDWx69feV1R0dJdOOIeDylNXn0HsuXqTutE983LSCcSN5LzQK/jBxC3hLkG
qsqkcT+O22JG1WKBVcJGgjhhx3t9p2yCLequM0v62PSeYWlUbHWUxMvYE09dvJLDjJSkDJIlzPdB
dRml939/XnDtkUxS7ghOlgKlQGnxPO3GCt4DqOTAcPr+olGEVWtl53b7+YMs94fDoRZTEJQE+naj
Z38AYbVudvEefcdq/IpQA/HT+dTKkfsWKpo/H20xETHimWBVRMhWiuusiu0xzNeCeZuWle0F2rmn
mz/7iadbZicTEme9lEOtku86R1ln62BNLdonHcoVwTl3Lf5ctmC7Rx6EiFEmC0ut5OMspDVdgb0E
+ey3aJQk72ae/M3K2nSbcXsuVDi22A6HW+yBotwamQQ1HZraq6ZeYhiBFQ0GF7gXnZ6PR5fXwUjL
WY/Wx9AHq5vvkPpe284R12S3lLrPLa/Pyb9fr1Alk0xrACH7vCkfxAAxLTt0rvAK5TuxWuXX1Vre
K2vVLXbEHivpS7UV8BOzx8s5aSS53g+4smeOlqNTlGrxv3/C4itSfvXxTAZ/SnOiK0pbn1SRJIAn
GV5GGLKnX+2xQwZt0n8GW3zDYhigvtcMJgTp1tDKr4N2VpF3fJ78Z4wlGC/skPrEWBIQnXeO5NDV
1AN5sOuncFM7o6PZhm5378kGecrphzt6PTl4uuVxIFvYYykG86ZbK2sMo4tonT/F32t75gKrq/TK
sMW17MhfKzQ5yfDYPc3nQ/D93AXlzCfVFrPKAlY3dnTxOsYovzQYAqIYHGxxUm5CL9vpan1OzHws
R8FWYHBrZjMw1eXFDKhcGWco4Rx8xyYstAE+zvciIM92vuNz/zoHb85N3WOn0+Go8354sHp8qGbQ
5tldi+JxwhfcDO4T48vpj/qZGfprif75aIsz3uzpqMOc/TffUQVMXuykSz7pTbfF8lICdatvA1d4
E27PPd7xz/jnyIvPCH6wVwsa65wMB5lVXJs3YgzSRDMx5BCKXZ1Ju9PPenx1/ntASvof36ckaFlu
pMzfKnuEzoCjjeqcHuH0F8Mv5OMIgMQGwU9Zm3gj7RLs4iLF2oWe9Q+yEX9ODGikH4fRRmVEkQCB
s7LIt6eSg1+26TVngqOjd8fDYRa7mTrpOUpA3hcmMlggOuX3WSgw2OFt4k6b1qEljjYUTt716bd4
9DvhATa7dhF1Li8dmT8AKmko4yZAUXZ9qabXYuYN1Zn97LNkc576f45jLaIlCWaIlszzYebyZ+Qe
BKyVDBebiycD+ReVhI1xC0MCQuamgJbnnn7M4wGGjroa+TpRrr78jCGOiWVFPEPTZ/HYbmaWa/lV
Xw0/5+xOYZ8TiR49OQ7GW3zP3sSLCeNilvoA20S6KdvAKbGObtszmNGzTzYv/cOda9CAQZILdIyH
8FpblxvPUVfDXtljNUmq4Vxy9dh9SDl4sMWHVAe9QY3JgyW7GSjdbCkN8/HOJcWPzss/h1mChmEK
we8zmS+1gtDIu5GSM+v6+Dmjo/tE7wodabmwG7PAoiVlxyd+hxTFbhwEK/RaW8OG0/riXcxvLzhz
Mz66aR0MupgWEa26o1jz9mYpVZJ8i9J6FQfnMlHHR6FOOWukuVAudCYpXcwDnfBQ4sVrufs2CbeS
dW5Fnxnj17Q8mHa1oKaar+fpzCe8J94bZwLSVmibfxTnWfSHajqug9S1Ps5vfUT7PiQUA9XwKu5S
eyCjd3pzOFZgRYnxnyGsRQGmi1soFhhmETpL68mJ7xSuPLU9fMERzRZ3+eU3ed3Dwid0p/d/TfF+
BIj2r6be/3Wf+S9FVGat0wn3mfeKJs73Q1/Kf/2Zf9nOKPof9Kdgv4YZI71+lIb/YzyjmH/Q74rq
cuapYJl16Etp/TFLeixrLpIgo6fb90/jGUn6Q4N1TRMBB4IInt/4O8Yzy4Tlb5NIOmlm8S992UvX
hEJWijjVMEIU92B3W3u00/sE5xk94pCbnV80vEmGDDQ9+wqw8s4pz4WX8zQ9uLPzXoiWSXvgVUdF
6FNBaMRV3YyhSK2iHfAClXyp5uLgLF2FZ0+BeZc/NdS8fR+s/tIYSrpFctzrTf12aOt15LeF3Sn6
3sqNxwxH47qUB/tgTtz+/usPHRuW5YT5AamUICNXVUpSlL4+jurHlcRuzgOC5PnFgR+jixkDPydc
gA8Nhnt6QFDvn5/zcER1cS1Qs0nKkjqqVyCXpMcmKKr1VNMzLgOedbFbjl0jiuFyTJlgR30W3FpC
HX/DBksAk5h0bpkW1tpsmmEngEm+KIURB0BhSuMfXgtqCXuzvPVvJnHqdsZYeiBOupkLG0bx/ZSM
zeSGdV8Kl91glbprZlNdrkQ9rQpIQFb2IzI7OodGq7u2UjalVmzb7h3XcsTgXU/JTI5LgXRNnYrS
3dT5XfUtBaNrdStPCUHoAWWLE1vEY2u8IacA/bQz6ecJNaGUNkJoFsqqhMILO3no5G+gE4SvM8JZ
VY2AZilciuN41GBowC2hEVDucXFJJwsSf1dA/VPizlwNQJoxYihN4R0OXnDpR2GyNQB5X5uTNFuO
BVPRrYoR8pqN53qzq6IAe2GSM+orTFOsVMmzqffIKgFzSmX/lsZa+aMUCSa3wPWS3iHjKF9MqgfA
NlQMusoGFRIx0jrlOhKnKltpsmc9ikme36eG1FZwUFThC93/HrmQfurKrRnwYveZLjRweruU+z1c
PjletUKNc13aWTL3T00c1qoWlutESqILYIh96nZh1H9VurCBYI8TKqgY2sgzSKCSeVV5krpNcWWF
J10ELqKM0KmNsripMS+F2mp44GJjaLVNqWftCv1P+hX31vC28lJtN0wW9wB1CKFcjSla0QhAhzno
w1PR+cJd30vvY6wEm0IdEZHGjYbFaCekO/waG0dSs1i2k6mx6NwyMaYuybmtQ6tObjQwZBd1E2Uw
ziIM2DJLTIl+9HKgOc/z33S18LfmqOqii/eXzLN0fgnHlRL+sxZoXWL3XZ481aJZ3iFKGq99VRw3
UzriCxuNUJfprYPoL6t4kNuqUciuBmLJbibZxO91iJzCqOp9WIX+vYDYL1j3Yhs/j5gSPpWeQTNe
UCovWZrlrh/n9KGFvbVR66JZFTGmf4anyxdss9n7mFnyF0hPyq0eCcVFF+vKA+nt+hnliQDokb0G
zGskU9qcFNERSk26KDQ/zNbD6KVbyTPihyrB2kFuw+Y6oOCcrMSqkx+6Ka9GKACd91iXFkCyTLO+
KpM2PhpWy6WlMg1XAv+2i9vUfKYNbHjwESP49jBI6lOBg547RJmxw+WuvBxw57424ao9W1Y7fve1
MXmLIJztlAwwaJNN3k2YmADnpUEiyq2ALa+jvI7uvG4MrlNVUF9wLIwv/SyixazWp+9+XcGmjc0K
0r+WXAWhUNONV6HxsQbY6vjWbrspq3Z48sHK06Zmjb5IvBMLDQlwQkUN63AN/QMdmVsDZNXOA7q1
Q84oYQSp9m5iaBOOxrnOhE65fE60POJZG0P77lonKa03P5bpAQPs64ome14VlfTeVY15ZwJAtgGd
RRsvkgmihd7Yaj08JQ3TX1vuSdKxh427PA39XaHnUH81f7ILQ/PdKFXird7l3jZv6y7Hy1KEFqtn
4wVen7RN52TD7EoBAWto1bSzoPJvza7KYU1WgyvnXrIPozpdl2nYYSJRiM+nzwF1eQxwOcbwBPUb
6kriiKXrDMTSupS6rlzpXbXWs/Iml80HMZH3iK+dMaPTMpS/ZaN6HbaP+BID3tmVIiGif6vj7aj2
Bs7HQH6yBym+CKzIbXAF0NLLICbJtJVLfQUHy26t72kvrquK7Le58UTwTIZm1yk+0oKCxylYAfEh
NIaNGAiupdw0teQ0yBD14NbM6Z5JTWhEw8oa7xL5bD1gUe3gJoYOjyCJQIrmj0/OVnO1pR81jl40
PA5dno3mFut8A/bIWimTjednsTmXe1xebT8NujjvBbODrm8w6LBOHvXSVpxpG3Led/Od/a942S1u
7YsBEZZ/DDC8NJdrENQlj9Tb+L+AOHseg+4yacQzd44zz4YQ6eNQWRJy/ls82+z1ggc3rqeuYaeX
EnZX8YMUnQ3ZlgWCXw/H/CUR8ysSXna+0DUWiDplRqIn4aZHVDPas9yMtmPmtQNHMMGY1qYL0mGL
mGEdEi2Qf4F9srg5fvodizvwXPSHg819SusfZCV5jLQnWkJ/nl6yR9/v4dMuro1qnZQDGuH5aQcn
FDQqIdN2fkxClLVPLO472u+c59+6wN0U79lDU72/N1cvxf+d/+hrXowcaEHz/z7+Y/37n/333MF1
88M/ABAPm/Gufa/G+/e6Tfijv/vd5v/nX/2X/+f919/yOBbv//1fL29pSNdC3VTha/PhmkWlmQ/0
P1/NHvNXrEHDrD7yp/7tCar9oYNU1ilOSjRVoVL+z+VME/8wZu8zesYMi1aDOY/zb1dQ7Q9kZeyl
JmW/uVY7U6z+7QoqKX8gJxbn/4AWYtvV/s7lDPHwvJwOLiyqSPuIzGVPgnaAjlpfbCU+jHJQ9j75
Rm3M9rliBqTHxhoGJJbAMJbTzowxlSal/MQmqN3IbS3d8uOVtUE4vKkA9s6EShjnOIQ/qX07XqdG
AwxbF0r9Yj5gkRZqhHuSNcXbSOjTL4U3KM9WkBl4aUz6z7FTdbocMuXW1NX8ovQl60lWObAMy+sv
0TLk5kpV9c4tPE15Vn25/Va2XvbAe1W/UN/q7pooMMHeDv43rxNCmOvW1G1q0KXXQTuWP2LN5FRR
9G6FC2FkV4bPPlbFAlbFqe+IaYVqFhOo6wCW+q7mm9zjr9XUtpEZ0rpU5dCu4im9rMrMjIEbQsPM
cqXgPPGIp3vfv5Pz3HDg62nrpE+9TdONmJVLGleiti/XQSgrm0TrhgujHJXvYqdK91FVlG5ad+Nm
GGZ/GM+LvqXd6I273tCxu8PQwxZKHziqElZ25LW5mwxdZ0dd1aN9KWo4pRmtjZa4iqGiQ1gXM3Gr
IXGiSzxSvAst8V+nFlMeDQd6AbQvQufiS5t7hLlBnN50yERWFJatLVbCgpOCYgocjJ+TDar6YqMJ
SAREKS6MTQ5pU1n3qhp8yVtSWso4QdKtvCHammAV4hU9g8Z+HAmR7FaDKe9MEid24uUG7ygLaY73
dLq3VUmdtmpZVxc+spFvVaxKDpg/8kl6lN92Wey5EXRnvL416TkRm9wVgglFCdv2g+ol1pqmf2ET
FOnoBoPoQev3hHA1xV7pqhjjrZM0r138jCKn0cmEBWkf3gYjpOoUneOmNIfkNtEi3zX6FKJ1N5Sc
JFH6EIa057URDQJlV9pWEdYvfV8au7bg7pamTfmzHef2+0zSsxVzrLosgRVuQ1WI73La2XD0UWOb
G0y/IqwdCPVw/BhAWOYq6MS8/CmrGD70iedfJcpk3cKNGzBKIaxJoNTvqlDp1uZg1Vvd8MU9eAhs
E6R42NABlW7FPoh33HEhBTewquu277eSMRi2UJv9JilbPFfkON6kJax+IbaE63w0lRu/MbuHsuC6
B6aU6qxqFleWFWiXutakbiZ4ke3lY3wh+WPwbWrqCv8WrdFe9SG2XvtAqi+UZmo20PTKG70RUT9r
RbP14/qhr9Tqkq2kXpv9NN7pVi5+L2sp+Cpk8rgPBkncx5hUbRMlaLeZWfY7sfIwlB+qt6yw6mbV
K1dFUz5oo5GvJzyroHB44kVfSqab1fkjUHrrwgvCfhcq+s+g67COMCcsrepG2UDUxAuALNNOHLGp
H7u2wx/G1NdCoI3Q+lXtno9YX0SSOm7o7BeMVVC241Vr+mhegIZfx8O1pXyvsipcmVBbWx0k1piW
12UNLMOYOskx/CC/L0ylsFXWpOgKaaaKrp8YBKYzJHffkPhws7bllszqG2kkwF7cCIrhVq4Ty7Gm
VP0hiYowrao48N2hxdhoEiRKw5piPgWKWl/JZS45EuBxXE4sPIhSEJdybSlPZjF6u6iwuKxow1f4
hkxjWLG2HxsDDOOk/JqbsfgeQdD8hvC5fmdFDBdCkk77sMDUB4cjg56xRuYq1njM6Ga6rRPiJ7xR
EzfXM/Or2IOKLnItv8JHyHKDJMhd9glh0+YqAIscZ0Yr6qxNk9fGYxJbwzYoPYonYm2u4kY17YEm
JtuCS/FQqma3xW+aVd7BY9Gbql+l1jUtOZVrea3n6tUQ3lDwqXaWkVuPfRfiyVFjb7qRUmN4Hip8
LmTFHy4L9uZvKVbrDTc+OXwzfPyr9yZbLXg02fOji0H109G2tF5+E6Ii0i6FOupku5oi8QHDjfhH
W2Jek2dK31w13P5iVwnzjg5S4LZFfWda9SDR1FcYwn7QRv+y7tL8TcmS7AcXOGuwG9OCDzZ5opKv
xjCaWcbglL+oeh69egPEYbdSvLR88ccq6FkOuimvG0qTxU2albnvotPxcXUnL5G5wWglEa6tcXiL
t4F/2xWR4ap17d0EgzmZ67GGCr8usynmuh4Osm0IwDbg2U89Rmh05YdO0pjSpZ8L8qakm/QqjysV
2LLWPSVqX7gxGQecIBCDZ6u2Eq3HOhpEV1SiWCW3kBrfxSiJy5UqKP0jPjlUE1lo6BpjDCiAZhg4
qpnjbDxP4mQEqiEPYbkyUHTc1UJtXcatL6IFzsfgLo8sqVvVTKSdqQgQ3Y3IAuvumdf+qM9+Kljp
XEF8M68kVZBugqLVt3kkw7SOY+sNHDwnE9Y6/XuvCxaNsH7Tr/GE6x9rMYte+gmrKjWtJVw8JhFm
gx/6UrCqORBe+qoUt3k9hY0bi2mgAKOkLXJVF9wA+w6bDbicyUYUa2y6+r7J9j1a/I2fp8OjSQPp
TZ1l9ffYCAPu31lwFw8KrcQxF7inPlY8rqnimOJvV3goggr+ut7svRt+Bb+FvTy4U8m6vNPVHV70
Cc9Yt63/ZurzaLNZ8rYPWv7MEIrbWFAgFJcVxgqszW1vdNleDQfvJi4Lc5Pr9aSs+Oom+Y6MT9dU
hQtQ29yAkU18W4SXDpMdHbZB3pEk+ptotYXr50ayUVGLumalhxdmQm5ghTzWuoT3i217FFpUlfB6
6ueUmi/Hw2Mu8P+O07pgnXMrVvHM2NQRtG1iJ8m7EYMUuGspKphRcZKLxmBd1l7Djwn5C/tmyPY+
S5VbdcuvBgD1IxZyXrvaSbx7gwmAtGWePaJSfVWJfFZx1w8r0+Qh/VxRnF9/uteJDlZ4P1iXcPyx
XJv/dWz1wV01GuhRy75fR0xAUqUFiRax6ikf1aab+0yhPq3Kwq5FfqhfYYth1JZ5rTY8DGvAou+W
xYgTMs7xiRVC+9G0+FpUk2aXNcwjseaH13pZuGYTW9dz5PXgd3yM3w+tj/PfLZlxvcaIjjdP9lE3
VmZc6fwJTa2+innQhLaIN+CwUoPYgoWiDvk6lxAR/Y6N05HsfVDzKfyYyeePk3DRR/X8xILF9PLl
eeajJ0laJxM13M3IAuOd6Alo3Bqzuc9Mxdg2ZMIfhr4VHkbNaPdGb3AqJqN0HRdy9Og3ln4npKVy
U9NueE2i1Nsmia9iRoez2QXFHGKRHNCQBUDrAjfqZtvGfb5r4gjclgSGPu6L6kumB8mdp2I4qGo1
8qcuG1PsC4uM7jeve6mi+NmXC2s3ehbMGUtqt1PeQDbCZ2RreL3sYnXn21qRDZfKkAJHt0Rv1/aR
foEW17qrJ1obcbEPf2pCrDppJUp2Rmu9a44a0040PVfBL+BKlsfmh4AYBg+hEccPGZc3YsFyPUqT
CZc+xTbTVKSZB99oaA6bal01dewApzUvW3CZawDi5bpvfflNHpLMJUK3nFho/X1IfOdqPLAttkn/
nODecWV1vXUvFGnVuikH+UWJ1fJ7YYXSShN880krp/SmFsvix9wU8NUMhfISKE2IN2Qq1hdJW1Vb
o4jNFLMcySC6E+WC3FQm3klBaOA4QkvOYytU9FBUbBdvpjia7Gx1/FPi75dcrRJS3DyYlpY6JMKq
C6IBdVyaVcaqHEmEU9w2tHmL8DEB0aqicHzt/zN3JsttY1kafhVH78HAPCw6I4qDZmp22tIGQckK
zPOMt6mode7qDfxi9YGklKQ8tKuREUnsbEkXwMG598z/n7pfIhDrryiNRE+kh9VhXslwGVEQ7ew2
LFwIO0MMxCOk4FV9ivEyVomtQUYR05PyEWAkhz7XJLd/18OsJItfwXcxbdqGsbk08yB3KZPah5mX
rs6PjicKJkwmon1dJDDZarase2C54Q/MNa1V0d7KoL3MbFX1o1haHaPZlhdUg6sj9wunb4kOHWCq
AlhCC2D+3cy/5BzrvWPFg1voqI3w9S/Xh3cD5wvNA6lF8OFHkn4d9X3xQKzCkSQm0BmAve2Ft6I5
GKU8tjr5uITvTD+K4gBfhgCjPMrr0F76FVHw1I3tEjjzoJAvA8jKqCDahkHbN8Au1tz0yvwzXAc4
5o5U86SgtBf+AnRzbqACMDnvy06tsLRO6i86stzFNMZYgMwYBKJD7FZb9iyvEoZw6lapYHb30mUF
GdI1pHIB/AiK4VwF0HtcV45lAJZe9EupMsJk4epKnMJJFFlLWfNccyrp5LQgQcxC/6zl/D9xpag/
KjSnI+feC1B2GJAlHJlm5mMZYHipZiUuvYYZi0x1nkUaX1ypReFSjnsjOwuLQK2RY5NFs9BUigdY
9aKXKlP7clbbPXD8uRmRxbZ1LTj2pF77JHcynHuhIQJzXxumdKUmAkzCjh681JpSfinguDsN1bLR
yYvKTnNcNXCJTMNc8k6jUlJpXZEa+zTNUig+FDgvl52UxJ+VwsFlkD05X2hGDXlfRGnrKA+MUJzq
PqXoZdrEWb7IyCF4BOthJ8w5DirsOihTQAZCVuPMCxgLmwUenvAkEZTJUz21enum0rARzGLRFqH2
LAu7P6PeZLkn4AQ2DAYZuGbTRPQLeHR0XXaeOESx940pht1lT4o2eTD9DK3QzcIpbtQkCJupatdR
tUywOsJCyoh3KHpDT+AKpqov6PpLnq2kkR4a1eiWUUFzyrRVZAhgc1/K3WOzbPo7UhVFvSDVWhWn
vpDz0nkXQijSQjEuA/ptOPo8dkBiPlGiYCh/aiAcnGZJUjc3XpRblLVlN/FO4AMEWkHV4A05asGi
b2e+aFAW9J3CqxYQJRrhLC17kL5bq6WWaTj4zsxZO+KFG8nUxSJiA85uvyKozgAYOaWfi40l2DEx
MUOy5Txwkiy+hPW2hkCrMRmMyENXPYdHRn/0ikR/MhM4+vDQ2/AlMlzv95B0wWMP3B1Zhlarz6Om
Up9ry8rDKXE83ZA+1IEktAX83BPdi9r21AyJFFxX9EiARk35EglFxeBHGsbnKeeePafuGn+q29CY
6wBue3M0q74gXSEdh7Gan2bQj0EjUlbiIq3t5AU70hk8OfiSidMVVwYIRLjutlLRQRzW/XnQQxcx
xYR1V7bdS4+10EpHnRP0xdRRQtoasT+3Ci2VuO3gHStzo5WtJ8og3Zmnp92NkkXydRsVDEuRzVIv
nVrzHjSyXDDDUkUd6C0EwkRdVAf7DRcpjizba9Z7RH+QnMYWoTL8KdTzfc24kpMO6psia9trvfWF
W1XxhCcrk9OPeWhLHlM2knOT571zIwRicwufivfCJtGZpE0tJifdsJ0ZuRkw9GrKwcdO1OvPTZtV
L32DF0aNQV62ReX4kMrhr8DFJYN4ane1cdWrsgVes1wDFQ3V6ICo4FwSA7qfTAsqIqgyJZ06axjo
j23vNXeKoIm3RleYDwXE1CeOoUHcKsrWDQx4yqyPNWUO74V54jeZ/jHX6sSbpko7zDzl1lUb1Eo4
C8jLXeUwJn7OUlVeNIagmlNNSvxHI8vC48BTuzvDE7yH3G/hONU87aLF31nKoiHApoI1iOHoPcus
QgT2EuQUWFA4lvyQJgXHKWguJFNFcad/kNOmmqY5xh0utNw9Ez3kZEOIfBGkUbDQYTCuGWQqEyrk
Zn3uykn7oiZqf2NXTnYk8yUqEnpFfaSLsAr3QZIfqbbSnuTwwdzqaVrCOKDliyJPrJuwDI2HNnK8
T1JkA2YawZqm2U19ZaYe8ZRuQa0SSlBPEc4u2U3+jWy01UnaFvHM1Tvhymil6FyyIm2uVRDhkqkq
VppQZWe21fqncS6qBGg9cJ9u4F7EoeTOiGu9Y1kuLbzFWDrDUS8uWgu2gFme9kCjJrZ+5nWmfye7
HhC9be6dlEJaLazEtqeWIRi3oh4Kd42T9HeJmeqnesSuKyQwhUOqIrb84JdZeZHkhCMNmdPLtG+g
ybGb6sxmrOTIVjMmvdtOusKs6dcuhuD3Oh38erUe/HFcaDEiqoektI+opRUEaXEY3qZ1r35WjK48
ymCFnAulIuEPOVZ6wwy3BU8dWsHukRkRIXMit7U/VM/9Gdzu5WnjpurC16z+WupS/6xIpGAJMxRJ
vizxz2Aig3vD9JIrW1Ig5AEuH8ofSXH9ezMhtaI7nUa0Jw4cyFGTYeZdBqxdBxLGBuBXUOo85cnW
tOg0rP3mAvqf/lyA0/Rc8WJ52TVicSKbSXSC7yUX0Kp58Z0VJyr1WphmjPi4bWQYHqd9FTChgGHK
jmxC2ac48EjuBFFwAbVRdq/klG2nitY391KR4fH2RW5fmYLufKYfQCAPqVjLIC5qBp1CQVsqsQ9p
VN4DaubA/QOPmH3PsRzPTQ1I+4UII+GNWPbWhaFFVLdtWU2aqWyCDEOZPNYuVLf1nuEAtS6hfEWD
Mj2EFiXIA9iEc5oPpk6o6nM99YxbwyUgVRPiGx0i1qUJZIdwXnvxENN0sfSpgr5xquZ0XcQZwZOp
Cx4dAgR464DKz8t2aoSdv4rhLz+GeI2gR8kb91OhkMpXZeH33s3dG4e2KbKrFgBppEkuiJO883X+
ADvfPpnYQG0qCpX6MfeImQv4eNtp7hc8WQ+1MURWovtJFSJRmTZegSsGJyNfkUx14ARDsAUjE6/a
Eo9inE4rLbRvTV9zbjXCmQt4pfRHLYm9e7lXlEcThG3yLEExFwpVuC8UEqdGTs49qRT/WNagsA6D
RJ0aaUvfSNdkwPm0cX7miEazTA3XOlIEgZqenmYXhI7FfWGYx6VThbNIaZILp0nVZRe23VMOl92U
dl7nMa5qKA+slDM1CYTjIDb7SzCKOWhVs7LmOomHeyfV+me9sVDxNHKJ6cz2OWCUC554YljFIodf
AMZdTofwDvKuuL0P8MXvAhc9wBcKb1WRhAIBb3lay6AjkDeUC5xyX87uChAi6XHqyJ0IJp+RFqd4
nmdkJVTQWdWZVyXGCYjxOcOQravaD+uC1kHU7bYP8d3CHRXAP8t614kXl/fJN9W9X/qlny/0a5VA
MFKp2+0VAtfPtC5D/myJcEW1svpClVGQtAlY2xIjzNTfQrKorz9QjQm4TAZAC9q6qDe0JHOrHen8
6P1//mrflke/Xednz76pkZ5++d//AVhp6Okc9/6yMmHUxcJ60nY2XKy4JwZ9osuAww5gneuLMuTf
IobnpIrLobrMoG28V9n9RR14t8CuDogTUJu4BhS93ZfXlIm8Fgqjxutrc6sD0gH6i8dqgDUZ5gmY
4N4Urylf7wtBZyOAgaboMn35w7Upvh+QEGBMoO1l3D6QZMQgA+CqINBdHaBZWwMvCkBKY7sD/qYN
8OOGiO/0qv/356A4sUDetEBPfvf+xoT/HlCw/66d/8MXHyg9xn53ZSIxtMmXhdltfb07AnRxAt44
rQUGbffDdXBHgEx/FH31I9WfhhhJtSRrmEXYVX9Nn0ACxngrpHfr6/C0gHGIsa9vTchNsfVfz/lh
xV0pKHgJiiaBPjqoCtcBSgGw4bFikDGEIghxIqml19fcFYO6/jkzzjrO0t/iBfzwLACeYxiCGrUL
2OoK3EqbV/+uADRpQjctZkI+VKdwgAkHp3mkJARzAtyJiQy27/neLdSVCX2ZA7HS1jM6OO94DYs8
4MmOUglBmRhw+LEdfiCIwT1Y00sNSAuHtSUwbMNw9Lj3l/D/GcuE6uBPF3jvSLAmsLhR8UQI6+vg
Tkbm24axrHFikI3JQJOggvK3ec13XqKKGqiSCZjb1k3YKN4hOclAO44XwzCdOIwnbnyhb6NFFQOC
BRkAXdYXscRhbQoG+geQi5HaQLCAwvP6W3fgvTbgVQKmOWDNb66D04bBXI7WBonQEdwqNsU2MnwX
OqgYiYHNjODxQMXAfh3AOkdqgzhRh6HdYW59fb0Tg6biW8N7zEzv288Pa1NAC0pD7Fj3SZC1icr0
voEkvn9IYitMRCWhE5vr4E4HEMtHi0FCCngfhIrf1wdsBdNIDF3LW5O5CWIPyVYAYjv6kDQmFJLV
NX3Wm9rveg6KOoFzSoF/aJt4OrhDEroJc/TpYE7IIDM2wq74kRgAXB4mNLYx18GZzMFWjPajGZ1h
PAC211cxYH12tUGVJ5B3QVbDwPyBng2DVzPWVmi8pTaQ3LymU/jau2Ig0TBw7cAsst0UBxdXDdow
Vgx8a5xRPvRrSpXDZlcKJN10+L8py2yzcgcnBdzIgbF4nOOgDAkHoC+GbNLu65NlAPYJdBemAdfX
xlM7IAMBSe03M3j/n5SzbIp4yTuZ9V0xYCcV4ql1eL0Ww3+hBb8gq7cy5cz1wi/rKqb3UuyMMP6f
v/Ba6Pt2gW0Bb6jSUaLc+71hunGz8qaSN/z7t7201rrGuPPD15rj+jbbP9++37d33rvX60u9/ueJ
95Kv8me3W/+g2z7l5SqiEvqP5/xlt6y2riz9+RTfDGS+qf5PFw1XTrIqdtdlR6PuoxeOVn0Sv1t5
XQ4Yu/J05Xqr1wdcl1nX1aWxyx69fEH24YfvTbRu6thj77Ao0q9/5F6ZfLhj/DXZfYWhus0ZMvYO
x4n39Z/7H3OTYhq78HKVr2L367/2HhpOs7/ioZcrJHKcJ0WRfPiCbKrwVRDrj7sJAMe/wNtN9ldf
l2bGrn69yr/+c2/dTZjyF6y7+vrH0zttX7v+o5d+yeNV9FQ973/SjUM9dvFbj0/58uFsFb94+f4N
Ntmdv+IGx6gkN0FlLpO83DsaB+OPC/TX3uW9Ym4cjLH3GI6C1YcZQ/i5F+9/6E1adPQN2LUfrldV
uP8dNq0poxf/Mcjaj5ECfskw/RQjYOTa/4hW6f5+3RanxopjyScsPhxjR7y9U3ibzBu7/LW3qr7+
8arXa99lE/mNXfg24YmjPe3bRhHjV46/fP13vG+w30pgY1fn3F3F+1/yLVM2du3Zy/tD/a1g9fOl
v+f5vbWlfesPvrabfe/P9n3d4TeeQx7rt/8AAAD//w==</cx:binary>
              </cx:geoCache>
            </cx:geography>
          </cx:layoutPr>
          <cx:valueColors>
            <cx:maxColor>
              <a:srgbClr val="0000FF"/>
            </cx:maxColor>
          </cx:valueColors>
          <cx:valueColorPositions>
            <cx:minPosition>
              <cx:percent val="0"/>
            </cx:minPosition>
            <cx:maxPosition>
              <cx:percent val="100"/>
            </cx:maxPosition>
          </cx:valueColorPosition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689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4" name="Google Shape;2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0054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92669cf0b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e92669cf0b_0_23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60000" y="1152475"/>
            <a:ext cx="824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45F5E-FB06-904B-1E97-0DC0732CC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47EC7F-79B5-5265-A7A0-DA4671F60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Raleway Blac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7" name="Google Shape;173;p1" descr="Logotipo, Ícone&#10;&#10;Descrição gerada automaticamente">
            <a:extLst>
              <a:ext uri="{FF2B5EF4-FFF2-40B4-BE49-F238E27FC236}">
                <a16:creationId xmlns:a16="http://schemas.microsoft.com/office/drawing/2014/main" id="{BC669832-A684-3FD0-2C73-98AA14927DB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44919" y="246187"/>
            <a:ext cx="1945249" cy="49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5;p1">
            <a:extLst>
              <a:ext uri="{FF2B5EF4-FFF2-40B4-BE49-F238E27FC236}">
                <a16:creationId xmlns:a16="http://schemas.microsoft.com/office/drawing/2014/main" id="{E235E115-B9DE-8F4E-BAEE-3813A58DC6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7380000">
            <a:off x="643901" y="4123628"/>
            <a:ext cx="1028064" cy="115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6;p1">
            <a:extLst>
              <a:ext uri="{FF2B5EF4-FFF2-40B4-BE49-F238E27FC236}">
                <a16:creationId xmlns:a16="http://schemas.microsoft.com/office/drawing/2014/main" id="{1F438CD9-54F2-8F46-BD1F-89F68131370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-8040000">
            <a:off x="7504503" y="2856889"/>
            <a:ext cx="1523662" cy="173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7;p1">
            <a:extLst>
              <a:ext uri="{FF2B5EF4-FFF2-40B4-BE49-F238E27FC236}">
                <a16:creationId xmlns:a16="http://schemas.microsoft.com/office/drawing/2014/main" id="{7B23F404-42F6-A37D-D3AD-2E8DA24E057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29837"/>
          <a:stretch/>
        </p:blipFill>
        <p:spPr>
          <a:xfrm>
            <a:off x="6429600" y="167269"/>
            <a:ext cx="2395524" cy="57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520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96;p6">
            <a:extLst>
              <a:ext uri="{FF2B5EF4-FFF2-40B4-BE49-F238E27FC236}">
                <a16:creationId xmlns:a16="http://schemas.microsoft.com/office/drawing/2014/main" id="{FB9E88B3-7F0A-43FF-740F-F37FB59F600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440000">
            <a:off x="7823179" y="3701793"/>
            <a:ext cx="1010205" cy="11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0B678240-2103-76A7-F252-8242ACB0461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873466" y="132650"/>
            <a:ext cx="1114524" cy="3586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A9199A3-5EFD-0657-23F3-58902C9B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32314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10C16D20-44F8-E35D-ED86-BB4FF7ADE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904665"/>
            <a:ext cx="7892791" cy="253916"/>
          </a:xfrm>
        </p:spPr>
        <p:txBody>
          <a:bodyPr/>
          <a:lstStyle>
            <a:lvl1pPr marL="0" indent="0" algn="l">
              <a:buNone/>
              <a:defRPr sz="1800">
                <a:latin typeface="Raleway Blac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556F3B6A-0EF2-24A0-0980-C065A12999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13900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96;p6">
            <a:extLst>
              <a:ext uri="{FF2B5EF4-FFF2-40B4-BE49-F238E27FC236}">
                <a16:creationId xmlns:a16="http://schemas.microsoft.com/office/drawing/2014/main" id="{FB9E88B3-7F0A-43FF-740F-F37FB59F600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440000">
            <a:off x="7823179" y="3701793"/>
            <a:ext cx="1010205" cy="11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0B678240-2103-76A7-F252-8242ACB0461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873466" y="132650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747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45F5E-FB06-904B-1E97-0DC0732CC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47EC7F-79B5-5265-A7A0-DA4671F60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Raleway Blac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FBA801-C25A-D54A-E27F-35E9FC92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A2CBA1-83E3-DEE7-C66F-B92263BA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5CD532-C1EC-C471-AFE1-7E240F67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Google Shape;173;p1" descr="Logotipo, Ícone&#10;&#10;Descrição gerada automaticamente">
            <a:extLst>
              <a:ext uri="{FF2B5EF4-FFF2-40B4-BE49-F238E27FC236}">
                <a16:creationId xmlns:a16="http://schemas.microsoft.com/office/drawing/2014/main" id="{BC669832-A684-3FD0-2C73-98AA14927DB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44919" y="246187"/>
            <a:ext cx="1945249" cy="49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5;p1">
            <a:extLst>
              <a:ext uri="{FF2B5EF4-FFF2-40B4-BE49-F238E27FC236}">
                <a16:creationId xmlns:a16="http://schemas.microsoft.com/office/drawing/2014/main" id="{E235E115-B9DE-8F4E-BAEE-3813A58DC6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7380000">
            <a:off x="643901" y="4123628"/>
            <a:ext cx="1028064" cy="115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6;p1">
            <a:extLst>
              <a:ext uri="{FF2B5EF4-FFF2-40B4-BE49-F238E27FC236}">
                <a16:creationId xmlns:a16="http://schemas.microsoft.com/office/drawing/2014/main" id="{1F438CD9-54F2-8F46-BD1F-89F68131370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-8040000">
            <a:off x="7504503" y="2856889"/>
            <a:ext cx="1523662" cy="173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7;p1">
            <a:extLst>
              <a:ext uri="{FF2B5EF4-FFF2-40B4-BE49-F238E27FC236}">
                <a16:creationId xmlns:a16="http://schemas.microsoft.com/office/drawing/2014/main" id="{7B23F404-42F6-A37D-D3AD-2E8DA24E057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29837"/>
          <a:stretch/>
        </p:blipFill>
        <p:spPr>
          <a:xfrm>
            <a:off x="6429600" y="167269"/>
            <a:ext cx="2395524" cy="57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340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BDFC8-1093-AB0D-249A-DF343FC3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8259F8-6E95-5084-A38A-BCFECEA0E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8BD47A-E376-8A75-EF69-A9EEF5C8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85367B-1549-ACCC-D2EC-539C3EF8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15F488-32BF-015A-A1E2-9878C361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888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8ADF4-3D1A-D55F-CAAB-385240FC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0575BE-9684-F4A4-C086-5751BD954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F81A7E-B9DC-7810-AC18-B68D90A19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39368A-BB79-B8F0-A331-4C7FB7AEC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4171AE-69BC-BFAC-CEAB-1278B329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549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10F23-4950-0410-0E86-6D8EED288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aleway Black" pitchFamily="2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25BF35-DB60-6672-1666-2F1F17312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latin typeface="Raleway Black" pitchFamily="2" charset="0"/>
              </a:defRPr>
            </a:lvl1pPr>
            <a:lvl2pPr>
              <a:defRPr>
                <a:latin typeface="Raleway" pitchFamily="2" charset="0"/>
              </a:defRPr>
            </a:lvl2pPr>
            <a:lvl3pPr>
              <a:defRPr>
                <a:latin typeface="Raleway" pitchFamily="2" charset="0"/>
              </a:defRPr>
            </a:lvl3pPr>
            <a:lvl4pPr>
              <a:defRPr>
                <a:latin typeface="Raleway" pitchFamily="2" charset="0"/>
              </a:defRPr>
            </a:lvl4pPr>
            <a:lvl5pPr>
              <a:defRPr>
                <a:latin typeface="Raleway" pitchFamily="2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6E3445-F67F-7400-4A31-0A87ADA8C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2BAED6-DEDA-4983-79CE-4B4F7A281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7C8508-0384-2DD6-D84A-0DCB058C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A2A901-9854-ED6A-2E47-E935C206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886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39827-9AD1-3443-33C3-9610FD711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5C2DFF-B55F-5D62-C254-B4F139A5D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E5F3B9-7BA2-2201-EC18-E8E2A45C5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7F4D313-B665-B635-6A2F-6B9A57F09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1A3C2A8-48B1-D21F-0247-F6BAEA132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F7E3E9E-7CA0-A993-63D6-25C09F6C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520D561-B20A-2721-8714-CAE52C86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66F8478-7A88-2AC1-B75C-4E4F7EB8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312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0518E-573A-D805-9923-B30FA3207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506E326-52DE-AC2B-A22F-AB3501C9D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59C844-23DC-6EF1-F569-11F120AA1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5B0EBAF-6602-1CA1-56DA-531F7738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331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14DFB40-AA2E-980A-7BDD-7A0551633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B88DFC2-811F-D2E4-EF33-DDCD2C4F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2C1CC3-6091-4FCC-8CAA-E76341A8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407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8FC38-11F6-A094-7244-36469AC3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E50DCE-B5D8-E00F-F811-3E98C9394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ACFBB77-D4B0-C865-6998-008C8DC22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9EF4F3-D0EE-1176-2CD3-64B4C85E6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A0D2E5-E401-69A9-0949-225D86328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04AC8B-E8C1-6E8F-2CC4-1BE4C589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861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19A0D-B71B-317E-E5D1-0A75C2A5D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4921A77-7326-8B39-4E20-602B03B74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EA767D-4E26-E460-6210-98DFE3328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AAF06B-23BB-2840-9B93-785B0B56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5F7AF1-604D-EAAD-13BE-113285A4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A88173-3DF3-675B-BC55-4486CE85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8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E147E-8480-9073-1F68-E57C9B04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570007-F088-B8B3-A88D-A3B411F12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03F6BC-4A0D-B8D7-42F8-3D1450C0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6C7D23-8629-8C74-B749-9EAA8A2A5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5EBE1-95A9-C067-17F0-EE5FEF2A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599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600AB6-D33E-D5BA-72A3-894B3D53B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D6E352-C313-9C3F-699E-87F2FFCCA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5C2CC8-893C-4873-BE6F-3C2B2FC5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2517F1-D79A-9EE2-3478-17F994CBD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1F5BC-7D04-55BB-9BAE-A3C813BF1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114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2DE4B-F4E2-B5B8-055B-C49EC8EC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E1F7974-349E-E96E-191E-A4DCE47B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872208-B30B-C6BE-4787-E5CD5127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1F1CF18-A53D-1FE7-19B1-825CF0B7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169C5F3-AD23-7207-CBEE-167CBFAB2634}"/>
              </a:ext>
            </a:extLst>
          </p:cNvPr>
          <p:cNvSpPr/>
          <p:nvPr userDrawn="1"/>
        </p:nvSpPr>
        <p:spPr>
          <a:xfrm>
            <a:off x="445961" y="1921387"/>
            <a:ext cx="1465720" cy="144978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0,0,255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363EDBC-C459-0416-07AF-C6C664B7822C}"/>
              </a:ext>
            </a:extLst>
          </p:cNvPr>
          <p:cNvSpPr/>
          <p:nvPr userDrawn="1"/>
        </p:nvSpPr>
        <p:spPr>
          <a:xfrm>
            <a:off x="2238083" y="3395475"/>
            <a:ext cx="1465720" cy="1449788"/>
          </a:xfrm>
          <a:prstGeom prst="ellipse">
            <a:avLst/>
          </a:prstGeom>
          <a:solidFill>
            <a:srgbClr val="6666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102,102,102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039E60E-080B-6781-FFC4-694CFDDCC9D2}"/>
              </a:ext>
            </a:extLst>
          </p:cNvPr>
          <p:cNvSpPr/>
          <p:nvPr userDrawn="1"/>
        </p:nvSpPr>
        <p:spPr>
          <a:xfrm>
            <a:off x="445961" y="3395475"/>
            <a:ext cx="1465720" cy="1449788"/>
          </a:xfrm>
          <a:prstGeom prst="ellipse">
            <a:avLst/>
          </a:prstGeom>
          <a:solidFill>
            <a:srgbClr val="FF0F0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255,15,15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F8C37D2-C004-8D0D-1D83-70067CAF2103}"/>
              </a:ext>
            </a:extLst>
          </p:cNvPr>
          <p:cNvSpPr/>
          <p:nvPr userDrawn="1"/>
        </p:nvSpPr>
        <p:spPr>
          <a:xfrm>
            <a:off x="2238083" y="1921387"/>
            <a:ext cx="1465720" cy="1449788"/>
          </a:xfrm>
          <a:prstGeom prst="ellipse">
            <a:avLst/>
          </a:prstGeom>
          <a:solidFill>
            <a:srgbClr val="FFC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255,207,0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52A657F-DA84-9942-0B52-D8A1DE0EBA03}"/>
              </a:ext>
            </a:extLst>
          </p:cNvPr>
          <p:cNvSpPr/>
          <p:nvPr userDrawn="1"/>
        </p:nvSpPr>
        <p:spPr>
          <a:xfrm>
            <a:off x="4030205" y="1921387"/>
            <a:ext cx="1465720" cy="1449788"/>
          </a:xfrm>
          <a:prstGeom prst="ellipse">
            <a:avLst/>
          </a:prstGeom>
          <a:solidFill>
            <a:srgbClr val="00C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0,207,0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B4EA294-2EFD-B058-2CE5-9429CE5BB5C5}"/>
              </a:ext>
            </a:extLst>
          </p:cNvPr>
          <p:cNvSpPr/>
          <p:nvPr userDrawn="1"/>
        </p:nvSpPr>
        <p:spPr>
          <a:xfrm>
            <a:off x="4030205" y="3395475"/>
            <a:ext cx="1465720" cy="1449788"/>
          </a:xfrm>
          <a:prstGeom prst="ellipse">
            <a:avLst/>
          </a:prstGeom>
          <a:solidFill>
            <a:srgbClr val="B4B4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180,180,180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80FE96-B523-CA15-6E38-78F34338AF7D}"/>
              </a:ext>
            </a:extLst>
          </p:cNvPr>
          <p:cNvSpPr txBox="1"/>
          <p:nvPr userDrawn="1"/>
        </p:nvSpPr>
        <p:spPr>
          <a:xfrm>
            <a:off x="725788" y="4866501"/>
            <a:ext cx="78137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/>
              <a:t>#FF0F0F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592661D-942B-C7DE-00E7-5A2A4AA0FDAA}"/>
              </a:ext>
            </a:extLst>
          </p:cNvPr>
          <p:cNvSpPr txBox="1"/>
          <p:nvPr userDrawn="1"/>
        </p:nvSpPr>
        <p:spPr>
          <a:xfrm>
            <a:off x="2605642" y="1541994"/>
            <a:ext cx="8951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/>
              <a:t>#FFCF00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B4A1C5A-A4CC-A861-99BB-8ED4F81295EF}"/>
              </a:ext>
            </a:extLst>
          </p:cNvPr>
          <p:cNvSpPr txBox="1"/>
          <p:nvPr userDrawn="1"/>
        </p:nvSpPr>
        <p:spPr>
          <a:xfrm>
            <a:off x="4407860" y="1566138"/>
            <a:ext cx="80741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/>
              <a:t>#00CF00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BD5EB3-6A50-CB50-941A-E1ABD8A06B10}"/>
              </a:ext>
            </a:extLst>
          </p:cNvPr>
          <p:cNvSpPr txBox="1"/>
          <p:nvPr userDrawn="1"/>
        </p:nvSpPr>
        <p:spPr>
          <a:xfrm>
            <a:off x="628650" y="1566138"/>
            <a:ext cx="8951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/>
              <a:t>#0000FF</a:t>
            </a:r>
          </a:p>
        </p:txBody>
      </p:sp>
    </p:spTree>
    <p:extLst>
      <p:ext uri="{BB962C8B-B14F-4D97-AF65-F5344CB8AC3E}">
        <p14:creationId xmlns:p14="http://schemas.microsoft.com/office/powerpoint/2010/main" val="192936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60000" y="1152475"/>
            <a:ext cx="824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113">
          <p15:clr>
            <a:srgbClr val="EA4335"/>
          </p15:clr>
        </p15:guide>
        <p15:guide id="3" pos="227">
          <p15:clr>
            <a:srgbClr val="EA4335"/>
          </p15:clr>
        </p15:guide>
        <p15:guide id="4" pos="340">
          <p15:clr>
            <a:srgbClr val="EA4335"/>
          </p15:clr>
        </p15:guide>
        <p15:guide id="5" pos="5647">
          <p15:clr>
            <a:srgbClr val="EA4335"/>
          </p15:clr>
        </p15:guide>
        <p15:guide id="6" pos="5533">
          <p15:clr>
            <a:srgbClr val="EA4335"/>
          </p15:clr>
        </p15:guide>
        <p15:guide id="7" pos="5420">
          <p15:clr>
            <a:srgbClr val="EA4335"/>
          </p15:clr>
        </p15:guide>
        <p15:guide id="8" orient="horz" pos="1620">
          <p15:clr>
            <a:srgbClr val="EA4335"/>
          </p15:clr>
        </p15:guide>
        <p15:guide id="9" orient="horz" pos="113">
          <p15:clr>
            <a:srgbClr val="EA4335"/>
          </p15:clr>
        </p15:guide>
        <p15:guide id="10" orient="horz" pos="227">
          <p15:clr>
            <a:srgbClr val="EA4335"/>
          </p15:clr>
        </p15:guide>
        <p15:guide id="11" orient="horz" pos="340">
          <p15:clr>
            <a:srgbClr val="EA4335"/>
          </p15:clr>
        </p15:guide>
        <p15:guide id="12" orient="horz" pos="3127">
          <p15:clr>
            <a:srgbClr val="EA4335"/>
          </p15:clr>
        </p15:guide>
        <p15:guide id="13" orient="horz" pos="3014">
          <p15:clr>
            <a:srgbClr val="EA4335"/>
          </p15:clr>
        </p15:guide>
        <p15:guide id="14" orient="horz" pos="2900">
          <p15:clr>
            <a:srgbClr val="EA4335"/>
          </p15:clr>
        </p15:guide>
        <p15:guide id="15" pos="2033">
          <p15:clr>
            <a:srgbClr val="EA4335"/>
          </p15:clr>
        </p15:guide>
        <p15:guide id="16" pos="3727">
          <p15:clr>
            <a:srgbClr val="EA4335"/>
          </p15:clr>
        </p15:guide>
        <p15:guide id="17" orient="horz" pos="1194">
          <p15:clr>
            <a:srgbClr val="EA4335"/>
          </p15:clr>
        </p15:guide>
        <p15:guide id="18" orient="horz" pos="204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91F9A0E-3E35-05AF-72A3-257166C1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0117D5-9DC9-B435-1824-FE4E5AAF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747780-A29F-E8A9-D71E-CAF93EF84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C4FF3-5B25-42EF-ADF5-0F7EA95029AB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50E903-6B1A-3A9B-FAE4-C11D3B32F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AFD6BE-A976-772F-E96E-BE5CAA63D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30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Raleway Black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Raleway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66666"/>
          </a:solidFill>
          <a:latin typeface="Raleway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666666"/>
          </a:solidFill>
          <a:latin typeface="Raleway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666666"/>
          </a:solidFill>
          <a:latin typeface="Raleway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666666"/>
          </a:solidFill>
          <a:latin typeface="Raleway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emf"/><Relationship Id="rId7" Type="http://schemas.openxmlformats.org/officeDocument/2006/relationships/image" Target="../media/image17.emf"/><Relationship Id="rId2" Type="http://schemas.openxmlformats.org/officeDocument/2006/relationships/oleObject" Target="https://d.docs.live.net/a3cf168122d2490d/Thaisa/Documentos/ENEC_base_ajuste_relat&#243;rio_status_simec.xlsx!mapa_brasil!L5C60" TargetMode="External"/><Relationship Id="rId1" Type="http://schemas.openxmlformats.org/officeDocument/2006/relationships/slideLayout" Target="../slideLayouts/slideLayout24.xml"/><Relationship Id="rId6" Type="http://schemas.openxmlformats.org/officeDocument/2006/relationships/oleObject" Target="https://d.docs.live.net/a3cf168122d2490d/Thaisa/Documentos/ENEC_base_ajuste_relat&#243;rio_status_simec.xlsx!mapa_brasil!L4C50:L32C51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18.emf"/><Relationship Id="rId4" Type="http://schemas.microsoft.com/office/2014/relationships/chartEx" Target="../charts/chartEx1.xml"/><Relationship Id="rId9" Type="http://schemas.openxmlformats.org/officeDocument/2006/relationships/oleObject" Target="https://d.docs.live.net/a3cf168122d2490d/Thaisa/Documentos/ENEC_base_ajuste_relat&#243;rio_status_simec.xlsx!ENEC_STATUS_SIMEC_!L2C15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0.png"/><Relationship Id="rId7" Type="http://schemas.openxmlformats.org/officeDocument/2006/relationships/oleObject" Target="https://d.docs.live.net/a3cf168122d2490d/Thaisa/Documentos/ENEC_base_ajuste_relat&#243;rio_status_simec.xlsx!mapa_brasil!L5C29" TargetMode="External"/><Relationship Id="rId2" Type="http://schemas.microsoft.com/office/2014/relationships/chartEx" Target="../charts/chartEx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23.emf"/><Relationship Id="rId5" Type="http://schemas.openxmlformats.org/officeDocument/2006/relationships/image" Target="../media/image19.emf"/><Relationship Id="rId10" Type="http://schemas.openxmlformats.org/officeDocument/2006/relationships/oleObject" Target="https://d.docs.live.net/a3cf168122d2490d/Thaisa/Documentos/ENEC_base_ajuste_relat&#243;rio_status_simec.xlsx!ENEC_STATUS_SIMEC_!L2C15" TargetMode="External"/><Relationship Id="rId4" Type="http://schemas.openxmlformats.org/officeDocument/2006/relationships/oleObject" Target="https://d.docs.live.net/a3cf168122d2490d/Thaisa/Documentos/ENEC_base_ajuste_relat&#243;rio_status_simec.xlsx!mapa_brasil!L4C24:L32C28" TargetMode="Externa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" descr="Logotipo,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3913" y="1784745"/>
            <a:ext cx="4744509" cy="120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" descr="Criança sentada na mesa com computador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 l="36804" t="13124" r="24299" b="-72"/>
          <a:stretch/>
        </p:blipFill>
        <p:spPr>
          <a:xfrm>
            <a:off x="717" y="-95646"/>
            <a:ext cx="3596448" cy="535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80000">
            <a:off x="3291237" y="4042511"/>
            <a:ext cx="1028064" cy="115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040000">
            <a:off x="7504503" y="2856888"/>
            <a:ext cx="1523662" cy="1734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" descr="Homem sentado em cadeir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28943" t="-145" r="32557" b="27548"/>
          <a:stretch/>
        </p:blipFill>
        <p:spPr>
          <a:xfrm>
            <a:off x="3759158" y="1947487"/>
            <a:ext cx="1891800" cy="1881300"/>
          </a:xfrm>
          <a:prstGeom prst="flowChartConnector">
            <a:avLst/>
          </a:prstGeom>
          <a:noFill/>
          <a:ln>
            <a:noFill/>
          </a:ln>
        </p:spPr>
      </p:pic>
      <p:grpSp>
        <p:nvGrpSpPr>
          <p:cNvPr id="198" name="Google Shape;198;p2"/>
          <p:cNvGrpSpPr/>
          <p:nvPr/>
        </p:nvGrpSpPr>
        <p:grpSpPr>
          <a:xfrm>
            <a:off x="2766835" y="2137883"/>
            <a:ext cx="1167524" cy="1390264"/>
            <a:chOff x="3107915" y="1608618"/>
            <a:chExt cx="1412100" cy="1681500"/>
          </a:xfrm>
        </p:grpSpPr>
        <p:sp>
          <p:nvSpPr>
            <p:cNvPr id="199" name="Google Shape;199;p2"/>
            <p:cNvSpPr/>
            <p:nvPr/>
          </p:nvSpPr>
          <p:spPr>
            <a:xfrm>
              <a:off x="3107915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FECE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 txBox="1"/>
            <p:nvPr/>
          </p:nvSpPr>
          <p:spPr>
            <a:xfrm>
              <a:off x="3351700" y="1985252"/>
              <a:ext cx="923400" cy="14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3B3B3B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CURRÍCULO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1" name="Google Shape;20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1173" y="2293472"/>
              <a:ext cx="684504" cy="647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2"/>
          <p:cNvGrpSpPr/>
          <p:nvPr/>
        </p:nvGrpSpPr>
        <p:grpSpPr>
          <a:xfrm>
            <a:off x="3385278" y="887124"/>
            <a:ext cx="1167524" cy="1390264"/>
            <a:chOff x="6069445" y="1608618"/>
            <a:chExt cx="1412100" cy="1681500"/>
          </a:xfrm>
        </p:grpSpPr>
        <p:sp>
          <p:nvSpPr>
            <p:cNvPr id="203" name="Google Shape;203;p2"/>
            <p:cNvSpPr/>
            <p:nvPr/>
          </p:nvSpPr>
          <p:spPr>
            <a:xfrm>
              <a:off x="6069445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169D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 txBox="1"/>
            <p:nvPr/>
          </p:nvSpPr>
          <p:spPr>
            <a:xfrm>
              <a:off x="6179158" y="1982523"/>
              <a:ext cx="1224000" cy="14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CONECTIVIDADE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84636" y="2320407"/>
              <a:ext cx="598370" cy="611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6" name="Google Shape;206;p2"/>
          <p:cNvGrpSpPr/>
          <p:nvPr/>
        </p:nvGrpSpPr>
        <p:grpSpPr>
          <a:xfrm>
            <a:off x="5553180" y="2148416"/>
            <a:ext cx="1167524" cy="1390264"/>
            <a:chOff x="146385" y="1608618"/>
            <a:chExt cx="1412100" cy="1681500"/>
          </a:xfrm>
        </p:grpSpPr>
        <p:sp>
          <p:nvSpPr>
            <p:cNvPr id="207" name="Google Shape;207;p2"/>
            <p:cNvSpPr/>
            <p:nvPr/>
          </p:nvSpPr>
          <p:spPr>
            <a:xfrm>
              <a:off x="146385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 txBox="1"/>
            <p:nvPr/>
          </p:nvSpPr>
          <p:spPr>
            <a:xfrm>
              <a:off x="197061" y="1863383"/>
              <a:ext cx="1298400" cy="446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GESTÃO E TRANSFORMAÇÃO DIGITAL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9" name="Google Shape;209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551325" y="2428504"/>
              <a:ext cx="602241" cy="611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0" name="Google Shape;210;p2"/>
          <p:cNvGrpSpPr/>
          <p:nvPr/>
        </p:nvGrpSpPr>
        <p:grpSpPr>
          <a:xfrm>
            <a:off x="4859434" y="3400360"/>
            <a:ext cx="1167524" cy="1390264"/>
            <a:chOff x="4588680" y="1608618"/>
            <a:chExt cx="1412100" cy="1681500"/>
          </a:xfrm>
        </p:grpSpPr>
        <p:sp>
          <p:nvSpPr>
            <p:cNvPr id="211" name="Google Shape;211;p2"/>
            <p:cNvSpPr/>
            <p:nvPr/>
          </p:nvSpPr>
          <p:spPr>
            <a:xfrm>
              <a:off x="4588680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183E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 txBox="1"/>
            <p:nvPr/>
          </p:nvSpPr>
          <p:spPr>
            <a:xfrm>
              <a:off x="4716540" y="1830123"/>
              <a:ext cx="1159200" cy="446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RECURSOS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EDUCACIONAIS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DIGITAIS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3" name="Google Shape;21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4983165" y="2445135"/>
              <a:ext cx="623151" cy="611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p2"/>
          <p:cNvGrpSpPr/>
          <p:nvPr/>
        </p:nvGrpSpPr>
        <p:grpSpPr>
          <a:xfrm>
            <a:off x="4895862" y="842860"/>
            <a:ext cx="1167524" cy="1390264"/>
            <a:chOff x="7550211" y="1608618"/>
            <a:chExt cx="1412100" cy="1681500"/>
          </a:xfrm>
        </p:grpSpPr>
        <p:sp>
          <p:nvSpPr>
            <p:cNvPr id="215" name="Google Shape;215;p2"/>
            <p:cNvSpPr/>
            <p:nvPr/>
          </p:nvSpPr>
          <p:spPr>
            <a:xfrm>
              <a:off x="7550211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00C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 txBox="1"/>
            <p:nvPr/>
          </p:nvSpPr>
          <p:spPr>
            <a:xfrm>
              <a:off x="7721361" y="1982523"/>
              <a:ext cx="1082700" cy="29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DISPOSITIVOS E AMBIENTES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7" name="Google Shape;217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53795" y="2328722"/>
              <a:ext cx="621583" cy="612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2"/>
          <p:cNvSpPr/>
          <p:nvPr/>
        </p:nvSpPr>
        <p:spPr>
          <a:xfrm>
            <a:off x="-2113200" y="4137911"/>
            <a:ext cx="1984500" cy="1968600"/>
          </a:xfrm>
          <a:prstGeom prst="ellipse">
            <a:avLst/>
          </a:prstGeom>
          <a:solidFill>
            <a:srgbClr val="FFFFFF">
              <a:alpha val="5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"/>
          <p:cNvGrpSpPr/>
          <p:nvPr/>
        </p:nvGrpSpPr>
        <p:grpSpPr>
          <a:xfrm>
            <a:off x="3466262" y="3424511"/>
            <a:ext cx="1167524" cy="1390264"/>
            <a:chOff x="4950527" y="3482879"/>
            <a:chExt cx="1167524" cy="1390264"/>
          </a:xfrm>
        </p:grpSpPr>
        <p:grpSp>
          <p:nvGrpSpPr>
            <p:cNvPr id="220" name="Google Shape;220;p2"/>
            <p:cNvGrpSpPr/>
            <p:nvPr/>
          </p:nvGrpSpPr>
          <p:grpSpPr>
            <a:xfrm>
              <a:off x="4950527" y="3482879"/>
              <a:ext cx="1167524" cy="1390264"/>
              <a:chOff x="1627150" y="1608618"/>
              <a:chExt cx="1412100" cy="1681500"/>
            </a:xfrm>
          </p:grpSpPr>
          <p:sp>
            <p:nvSpPr>
              <p:cNvPr id="221" name="Google Shape;221;p2"/>
              <p:cNvSpPr txBox="1"/>
              <p:nvPr/>
            </p:nvSpPr>
            <p:spPr>
              <a:xfrm>
                <a:off x="1788366" y="1982524"/>
                <a:ext cx="1157100" cy="2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COMPETÊNCIAS</a:t>
                </a:r>
                <a:b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</a:b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E FORMAÇÃO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2" name="Google Shape;222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992925" y="2361749"/>
                <a:ext cx="648425" cy="67944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3" name="Google Shape;223;p2"/>
              <p:cNvSpPr/>
              <p:nvPr/>
            </p:nvSpPr>
            <p:spPr>
              <a:xfrm>
                <a:off x="1627150" y="1608618"/>
                <a:ext cx="1412100" cy="1681500"/>
              </a:xfrm>
              <a:prstGeom prst="roundRect">
                <a:avLst>
                  <a:gd name="adj" fmla="val 50000"/>
                </a:avLst>
              </a:prstGeom>
              <a:solidFill>
                <a:srgbClr val="FC0D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4" name="Google Shape;224;p2"/>
            <p:cNvGrpSpPr/>
            <p:nvPr/>
          </p:nvGrpSpPr>
          <p:grpSpPr>
            <a:xfrm>
              <a:off x="5070268" y="3781930"/>
              <a:ext cx="956690" cy="909681"/>
              <a:chOff x="1746791" y="1940949"/>
              <a:chExt cx="1157100" cy="1100242"/>
            </a:xfrm>
          </p:grpSpPr>
          <p:sp>
            <p:nvSpPr>
              <p:cNvPr id="225" name="Google Shape;225;p2"/>
              <p:cNvSpPr txBox="1"/>
              <p:nvPr/>
            </p:nvSpPr>
            <p:spPr>
              <a:xfrm>
                <a:off x="1746791" y="1940949"/>
                <a:ext cx="1157100" cy="2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COMPETÊNCIAS</a:t>
                </a:r>
                <a:b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</a:b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E FORMAÇÃO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6" name="Google Shape;226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992925" y="2361749"/>
                <a:ext cx="648425" cy="6794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27" name="Google Shape;227;p2"/>
          <p:cNvSpPr txBox="1"/>
          <p:nvPr/>
        </p:nvSpPr>
        <p:spPr>
          <a:xfrm>
            <a:off x="672309" y="2400111"/>
            <a:ext cx="1984500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Currículos alinhados à BNCC,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incluindo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cidadania digital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novas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competências digitais adequadas a cada etapa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de ensino (usar, entender e refletir sobre tecnologia)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"/>
          <p:cNvSpPr txBox="1"/>
          <p:nvPr/>
        </p:nvSpPr>
        <p:spPr>
          <a:xfrm>
            <a:off x="6158278" y="1095795"/>
            <a:ext cx="2798944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Equipamentos tecnológicos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na mão </a:t>
            </a:r>
            <a:br>
              <a:rPr lang="pt-BR" sz="1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de professoras/es, gestoras/es e estudantes para uso pedagógico, com a disponibilização de Atas de Registro de Preços via FNDE para compra pelos entes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"/>
          <p:cNvSpPr txBox="1"/>
          <p:nvPr/>
        </p:nvSpPr>
        <p:spPr>
          <a:xfrm>
            <a:off x="6113828" y="3751975"/>
            <a:ext cx="2444253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Recursos educacionais digitais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alinhados à BNCC,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diversificados e de qualidade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disponíveis para estudantes e professoras/es, em complementação (e não em substituição) aos materiais impressos</a:t>
            </a:r>
            <a:endParaRPr sz="1000" b="0" i="0" u="none" strike="noStrike" cap="none">
              <a:solidFill>
                <a:srgbClr val="3B3B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2"/>
          <p:cNvSpPr txBox="1"/>
          <p:nvPr/>
        </p:nvSpPr>
        <p:spPr>
          <a:xfrm>
            <a:off x="6826348" y="2219626"/>
            <a:ext cx="2159550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Tecnologia apoiando uma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gestão mais eficiente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das secretarias e escolas, integrando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dados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e garantindo interoperabilidade de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sistemas</a:t>
            </a:r>
            <a:endParaRPr sz="1000" b="1" i="0" u="none" strike="noStrike" cap="none">
              <a:solidFill>
                <a:srgbClr val="3B3B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2"/>
          <p:cNvSpPr txBox="1"/>
          <p:nvPr/>
        </p:nvSpPr>
        <p:spPr>
          <a:xfrm>
            <a:off x="795802" y="3768695"/>
            <a:ext cx="2553582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Desenvolvimento das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competências digitais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dos/as profissionais da Educação Básica, promovendo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práticas pedagógicas inovadoras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"/>
          <p:cNvSpPr txBox="1"/>
          <p:nvPr/>
        </p:nvSpPr>
        <p:spPr>
          <a:xfrm>
            <a:off x="1241061" y="1190444"/>
            <a:ext cx="204870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Conectividade de qualidade para uso pedagógico em todas as escolas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- 100% das escolas conectadas até 2026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"/>
          <p:cNvSpPr txBox="1"/>
          <p:nvPr/>
        </p:nvSpPr>
        <p:spPr>
          <a:xfrm>
            <a:off x="85073" y="90832"/>
            <a:ext cx="394395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Educar com tecnologia para </a:t>
            </a:r>
            <a:endParaRPr sz="1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a inclusão e cidadania digital</a:t>
            </a:r>
            <a:endParaRPr sz="1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34" name="Google Shape;23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6960000">
            <a:off x="-172661" y="999557"/>
            <a:ext cx="1215587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4F710586-CD33-0AB4-E07F-F7536DE2F9D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"/>
          <p:cNvSpPr/>
          <p:nvPr/>
        </p:nvSpPr>
        <p:spPr>
          <a:xfrm>
            <a:off x="2368683" y="523092"/>
            <a:ext cx="4633332" cy="4526224"/>
          </a:xfrm>
          <a:prstGeom prst="ellipse">
            <a:avLst/>
          </a:prstGeom>
          <a:noFill/>
          <a:ln w="19050" cap="flat" cmpd="sng">
            <a:solidFill>
              <a:srgbClr val="FEEDD8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" descr="Homem sentado em cadeir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28943" t="-145" r="32557" b="27548"/>
          <a:stretch/>
        </p:blipFill>
        <p:spPr>
          <a:xfrm>
            <a:off x="3759158" y="1947487"/>
            <a:ext cx="1891800" cy="1881300"/>
          </a:xfrm>
          <a:prstGeom prst="flowChartConnector">
            <a:avLst/>
          </a:prstGeom>
          <a:noFill/>
          <a:ln>
            <a:noFill/>
          </a:ln>
        </p:spPr>
      </p:pic>
      <p:grpSp>
        <p:nvGrpSpPr>
          <p:cNvPr id="198" name="Google Shape;198;p2"/>
          <p:cNvGrpSpPr/>
          <p:nvPr/>
        </p:nvGrpSpPr>
        <p:grpSpPr>
          <a:xfrm>
            <a:off x="2766835" y="2137883"/>
            <a:ext cx="1167524" cy="1390264"/>
            <a:chOff x="3107915" y="1608618"/>
            <a:chExt cx="1412100" cy="1681500"/>
          </a:xfrm>
          <a:solidFill>
            <a:schemeClr val="tx2"/>
          </a:solidFill>
        </p:grpSpPr>
        <p:sp>
          <p:nvSpPr>
            <p:cNvPr id="199" name="Google Shape;199;p2"/>
            <p:cNvSpPr/>
            <p:nvPr/>
          </p:nvSpPr>
          <p:spPr>
            <a:xfrm>
              <a:off x="3107915" y="1608618"/>
              <a:ext cx="1412100" cy="1681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 txBox="1"/>
            <p:nvPr/>
          </p:nvSpPr>
          <p:spPr>
            <a:xfrm>
              <a:off x="3351700" y="1985252"/>
              <a:ext cx="923400" cy="148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chemeClr val="bg1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CURRÍCULO</a:t>
              </a: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"/>
          <p:cNvGrpSpPr/>
          <p:nvPr/>
        </p:nvGrpSpPr>
        <p:grpSpPr>
          <a:xfrm>
            <a:off x="5553180" y="2148416"/>
            <a:ext cx="1167524" cy="1390264"/>
            <a:chOff x="146385" y="1608618"/>
            <a:chExt cx="1412100" cy="1681500"/>
          </a:xfrm>
          <a:solidFill>
            <a:schemeClr val="tx2"/>
          </a:solidFill>
        </p:grpSpPr>
        <p:sp>
          <p:nvSpPr>
            <p:cNvPr id="207" name="Google Shape;207;p2"/>
            <p:cNvSpPr/>
            <p:nvPr/>
          </p:nvSpPr>
          <p:spPr>
            <a:xfrm>
              <a:off x="146385" y="1608618"/>
              <a:ext cx="1412100" cy="1681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 txBox="1"/>
            <p:nvPr/>
          </p:nvSpPr>
          <p:spPr>
            <a:xfrm>
              <a:off x="197061" y="1863383"/>
              <a:ext cx="1298400" cy="44670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GESTÃO E TRANSFORMAÇÃO DIGITAL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9" name="Google Shape;209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51325" y="2428504"/>
              <a:ext cx="602241" cy="61199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10" name="Google Shape;210;p2"/>
          <p:cNvGrpSpPr/>
          <p:nvPr/>
        </p:nvGrpSpPr>
        <p:grpSpPr>
          <a:xfrm>
            <a:off x="4859434" y="3400360"/>
            <a:ext cx="1167524" cy="1390264"/>
            <a:chOff x="4588680" y="1608618"/>
            <a:chExt cx="1412100" cy="1681500"/>
          </a:xfrm>
          <a:solidFill>
            <a:schemeClr val="tx2"/>
          </a:solidFill>
        </p:grpSpPr>
        <p:sp>
          <p:nvSpPr>
            <p:cNvPr id="211" name="Google Shape;211;p2"/>
            <p:cNvSpPr/>
            <p:nvPr/>
          </p:nvSpPr>
          <p:spPr>
            <a:xfrm>
              <a:off x="4588680" y="1608618"/>
              <a:ext cx="1412100" cy="1681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 txBox="1"/>
            <p:nvPr/>
          </p:nvSpPr>
          <p:spPr>
            <a:xfrm>
              <a:off x="4716540" y="1830123"/>
              <a:ext cx="1159200" cy="44670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RECURSOS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EDUCACIONAIS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DIGITAIS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3" name="Google Shape;21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4983165" y="2445135"/>
              <a:ext cx="623151" cy="611999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8" name="Google Shape;218;p2"/>
          <p:cNvSpPr/>
          <p:nvPr/>
        </p:nvSpPr>
        <p:spPr>
          <a:xfrm>
            <a:off x="-2113200" y="4137911"/>
            <a:ext cx="1984500" cy="1968600"/>
          </a:xfrm>
          <a:prstGeom prst="ellipse">
            <a:avLst/>
          </a:prstGeom>
          <a:solidFill>
            <a:srgbClr val="FFFFFF">
              <a:alpha val="5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"/>
          <p:cNvGrpSpPr/>
          <p:nvPr/>
        </p:nvGrpSpPr>
        <p:grpSpPr>
          <a:xfrm>
            <a:off x="3466262" y="3424511"/>
            <a:ext cx="1167524" cy="1390264"/>
            <a:chOff x="4950527" y="3482879"/>
            <a:chExt cx="1167524" cy="1390264"/>
          </a:xfrm>
          <a:solidFill>
            <a:schemeClr val="tx2"/>
          </a:solidFill>
        </p:grpSpPr>
        <p:grpSp>
          <p:nvGrpSpPr>
            <p:cNvPr id="220" name="Google Shape;220;p2"/>
            <p:cNvGrpSpPr/>
            <p:nvPr/>
          </p:nvGrpSpPr>
          <p:grpSpPr>
            <a:xfrm>
              <a:off x="4950527" y="3482879"/>
              <a:ext cx="1167524" cy="1390264"/>
              <a:chOff x="1627150" y="1608618"/>
              <a:chExt cx="1412100" cy="1681500"/>
            </a:xfrm>
            <a:grpFill/>
          </p:grpSpPr>
          <p:sp>
            <p:nvSpPr>
              <p:cNvPr id="221" name="Google Shape;221;p2"/>
              <p:cNvSpPr txBox="1"/>
              <p:nvPr/>
            </p:nvSpPr>
            <p:spPr>
              <a:xfrm>
                <a:off x="1788366" y="1982524"/>
                <a:ext cx="1157100" cy="2979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COMPETÊNCIAS</a:t>
                </a:r>
                <a:b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</a:b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E FORMAÇÃO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2" name="Google Shape;222;p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992925" y="2361749"/>
                <a:ext cx="648425" cy="679442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223" name="Google Shape;223;p2"/>
              <p:cNvSpPr/>
              <p:nvPr/>
            </p:nvSpPr>
            <p:spPr>
              <a:xfrm>
                <a:off x="1627150" y="1608618"/>
                <a:ext cx="1412100" cy="16815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4" name="Google Shape;224;p2"/>
            <p:cNvGrpSpPr/>
            <p:nvPr/>
          </p:nvGrpSpPr>
          <p:grpSpPr>
            <a:xfrm>
              <a:off x="5070268" y="3781930"/>
              <a:ext cx="956690" cy="909681"/>
              <a:chOff x="1746791" y="1940949"/>
              <a:chExt cx="1157100" cy="1100242"/>
            </a:xfrm>
            <a:grpFill/>
          </p:grpSpPr>
          <p:sp>
            <p:nvSpPr>
              <p:cNvPr id="225" name="Google Shape;225;p2"/>
              <p:cNvSpPr txBox="1"/>
              <p:nvPr/>
            </p:nvSpPr>
            <p:spPr>
              <a:xfrm>
                <a:off x="1746791" y="1940949"/>
                <a:ext cx="1157100" cy="2979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COMPETÊNCIAS</a:t>
                </a:r>
                <a:b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</a:b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E FORMAÇÃO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6" name="Google Shape;226;p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992925" y="2361749"/>
                <a:ext cx="648425" cy="67944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sp>
        <p:nvSpPr>
          <p:cNvPr id="227" name="Google Shape;227;p2"/>
          <p:cNvSpPr txBox="1"/>
          <p:nvPr/>
        </p:nvSpPr>
        <p:spPr>
          <a:xfrm>
            <a:off x="672309" y="2400111"/>
            <a:ext cx="1984500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Currículos alinhados à BNCC,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incluindo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cidadania digital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novas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competências digitais adequadas a cada etapa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de ensino (usar, entender e refletir sobre tecnologia)</a:t>
            </a:r>
            <a:endParaRPr sz="1000" b="0" i="0" u="none" strike="noStrike" cap="none">
              <a:solidFill>
                <a:schemeClr val="tx2"/>
              </a:solidFill>
              <a:sym typeface="Arial"/>
            </a:endParaRPr>
          </a:p>
        </p:txBody>
      </p:sp>
      <p:sp>
        <p:nvSpPr>
          <p:cNvPr id="229" name="Google Shape;229;p2"/>
          <p:cNvSpPr txBox="1"/>
          <p:nvPr/>
        </p:nvSpPr>
        <p:spPr>
          <a:xfrm>
            <a:off x="6113828" y="3751975"/>
            <a:ext cx="2444253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Recursos educacionais digitais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alinhados à BNCC,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diversificados e de qualidade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disponíveis para estudantes e professoras/es, em complementação (e não em substituição) aos materiais impressos</a:t>
            </a:r>
            <a:endParaRPr sz="1000" b="0" i="0" u="none" strike="noStrike" cap="none">
              <a:solidFill>
                <a:schemeClr val="tx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2"/>
          <p:cNvSpPr txBox="1"/>
          <p:nvPr/>
        </p:nvSpPr>
        <p:spPr>
          <a:xfrm>
            <a:off x="6826348" y="2219626"/>
            <a:ext cx="2159550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Tecnologia apoiando uma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gestão mais eficiente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das secretarias e escolas, integrando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dados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e garantindo interoperabilidade de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sistemas</a:t>
            </a:r>
            <a:endParaRPr sz="1000" b="1" i="0" u="none" strike="noStrike" cap="none">
              <a:solidFill>
                <a:schemeClr val="tx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2"/>
          <p:cNvSpPr txBox="1"/>
          <p:nvPr/>
        </p:nvSpPr>
        <p:spPr>
          <a:xfrm>
            <a:off x="795802" y="3768695"/>
            <a:ext cx="2553582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Desenvolvimento das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competências digitais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dos/as profissionais da Educação Básica, promovendo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práticas pedagógicas inovadoras</a:t>
            </a:r>
            <a:endParaRPr sz="1000" b="1" i="0" u="none" strike="noStrike" cap="none">
              <a:solidFill>
                <a:schemeClr val="tx2"/>
              </a:solidFill>
              <a:sym typeface="Arial"/>
            </a:endParaRPr>
          </a:p>
        </p:txBody>
      </p:sp>
      <p:sp>
        <p:nvSpPr>
          <p:cNvPr id="233" name="Google Shape;233;p2"/>
          <p:cNvSpPr txBox="1"/>
          <p:nvPr/>
        </p:nvSpPr>
        <p:spPr>
          <a:xfrm>
            <a:off x="85073" y="90832"/>
            <a:ext cx="394395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Educar com tecnologia para </a:t>
            </a:r>
            <a:endParaRPr sz="1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a inclusão e cidadania digital</a:t>
            </a:r>
            <a:endParaRPr sz="1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34" name="Google Shape;23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960000">
            <a:off x="-172661" y="999557"/>
            <a:ext cx="1215587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4F710586-CD33-0AB4-E07F-F7536DE2F9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202;p2">
            <a:extLst>
              <a:ext uri="{FF2B5EF4-FFF2-40B4-BE49-F238E27FC236}">
                <a16:creationId xmlns:a16="http://schemas.microsoft.com/office/drawing/2014/main" id="{C84A8375-27F8-AE72-4B09-AC4276810ADB}"/>
              </a:ext>
            </a:extLst>
          </p:cNvPr>
          <p:cNvGrpSpPr/>
          <p:nvPr/>
        </p:nvGrpSpPr>
        <p:grpSpPr>
          <a:xfrm>
            <a:off x="3385278" y="887124"/>
            <a:ext cx="1167524" cy="1390264"/>
            <a:chOff x="6069445" y="1608618"/>
            <a:chExt cx="1412100" cy="1681500"/>
          </a:xfrm>
        </p:grpSpPr>
        <p:sp>
          <p:nvSpPr>
            <p:cNvPr id="5" name="Google Shape;203;p2">
              <a:extLst>
                <a:ext uri="{FF2B5EF4-FFF2-40B4-BE49-F238E27FC236}">
                  <a16:creationId xmlns:a16="http://schemas.microsoft.com/office/drawing/2014/main" id="{08775FEC-EA61-27C3-854F-DA6063240C6B}"/>
                </a:ext>
              </a:extLst>
            </p:cNvPr>
            <p:cNvSpPr/>
            <p:nvPr/>
          </p:nvSpPr>
          <p:spPr>
            <a:xfrm>
              <a:off x="6069445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169D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04;p2">
              <a:extLst>
                <a:ext uri="{FF2B5EF4-FFF2-40B4-BE49-F238E27FC236}">
                  <a16:creationId xmlns:a16="http://schemas.microsoft.com/office/drawing/2014/main" id="{6FDBB57C-AD74-6E65-24F0-521DCB268DEE}"/>
                </a:ext>
              </a:extLst>
            </p:cNvPr>
            <p:cNvSpPr txBox="1"/>
            <p:nvPr/>
          </p:nvSpPr>
          <p:spPr>
            <a:xfrm>
              <a:off x="6179158" y="1982523"/>
              <a:ext cx="1224000" cy="14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CONECTIVIDADE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05;p2">
              <a:extLst>
                <a:ext uri="{FF2B5EF4-FFF2-40B4-BE49-F238E27FC236}">
                  <a16:creationId xmlns:a16="http://schemas.microsoft.com/office/drawing/2014/main" id="{8B3F3AC1-3694-A096-9438-7AD0767E97F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84636" y="2320407"/>
              <a:ext cx="598370" cy="611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oogle Shape;214;p2">
            <a:extLst>
              <a:ext uri="{FF2B5EF4-FFF2-40B4-BE49-F238E27FC236}">
                <a16:creationId xmlns:a16="http://schemas.microsoft.com/office/drawing/2014/main" id="{3F20558B-3532-DDD7-8D5C-D59D60C4262F}"/>
              </a:ext>
            </a:extLst>
          </p:cNvPr>
          <p:cNvGrpSpPr/>
          <p:nvPr/>
        </p:nvGrpSpPr>
        <p:grpSpPr>
          <a:xfrm>
            <a:off x="4895862" y="842860"/>
            <a:ext cx="1167524" cy="1390264"/>
            <a:chOff x="7550211" y="1608618"/>
            <a:chExt cx="1412100" cy="1681500"/>
          </a:xfrm>
        </p:grpSpPr>
        <p:sp>
          <p:nvSpPr>
            <p:cNvPr id="9" name="Google Shape;215;p2">
              <a:extLst>
                <a:ext uri="{FF2B5EF4-FFF2-40B4-BE49-F238E27FC236}">
                  <a16:creationId xmlns:a16="http://schemas.microsoft.com/office/drawing/2014/main" id="{A2954BCD-1860-64EB-25E6-583B598F93F3}"/>
                </a:ext>
              </a:extLst>
            </p:cNvPr>
            <p:cNvSpPr/>
            <p:nvPr/>
          </p:nvSpPr>
          <p:spPr>
            <a:xfrm>
              <a:off x="7550211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00C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6;p2">
              <a:extLst>
                <a:ext uri="{FF2B5EF4-FFF2-40B4-BE49-F238E27FC236}">
                  <a16:creationId xmlns:a16="http://schemas.microsoft.com/office/drawing/2014/main" id="{7ECDD2EB-F4E2-DAF0-32E6-E098887FB078}"/>
                </a:ext>
              </a:extLst>
            </p:cNvPr>
            <p:cNvSpPr txBox="1"/>
            <p:nvPr/>
          </p:nvSpPr>
          <p:spPr>
            <a:xfrm>
              <a:off x="7721361" y="1982523"/>
              <a:ext cx="1082700" cy="29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DISPOSITIVOS E AMBIENTES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217;p2">
              <a:extLst>
                <a:ext uri="{FF2B5EF4-FFF2-40B4-BE49-F238E27FC236}">
                  <a16:creationId xmlns:a16="http://schemas.microsoft.com/office/drawing/2014/main" id="{5D482DDD-C8DB-5D6A-DE60-407DA3D278B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53795" y="2328722"/>
              <a:ext cx="621583" cy="612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228;p2">
            <a:extLst>
              <a:ext uri="{FF2B5EF4-FFF2-40B4-BE49-F238E27FC236}">
                <a16:creationId xmlns:a16="http://schemas.microsoft.com/office/drawing/2014/main" id="{F2FD4B20-E6C8-895B-7740-6FC67C6EB5D6}"/>
              </a:ext>
            </a:extLst>
          </p:cNvPr>
          <p:cNvSpPr txBox="1"/>
          <p:nvPr/>
        </p:nvSpPr>
        <p:spPr>
          <a:xfrm>
            <a:off x="6158278" y="1095795"/>
            <a:ext cx="2798944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Equipamentos tecnológicos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na mão </a:t>
            </a:r>
            <a:br>
              <a:rPr lang="pt-BR" sz="1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de professoras/es, gestoras/es e estudantes para uso pedagógico, com a disponibilização de Atas de Registro de Preços via FNDE para compra pelos entes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32;p2">
            <a:extLst>
              <a:ext uri="{FF2B5EF4-FFF2-40B4-BE49-F238E27FC236}">
                <a16:creationId xmlns:a16="http://schemas.microsoft.com/office/drawing/2014/main" id="{5290FFDF-FA41-671C-637E-4FA670245B2F}"/>
              </a:ext>
            </a:extLst>
          </p:cNvPr>
          <p:cNvSpPr txBox="1"/>
          <p:nvPr/>
        </p:nvSpPr>
        <p:spPr>
          <a:xfrm>
            <a:off x="1241061" y="1190444"/>
            <a:ext cx="204870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Conectividade de qualidade para uso pedagógico em todas as escolas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- 100% das escolas conectadas até 2026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209;p2">
            <a:extLst>
              <a:ext uri="{FF2B5EF4-FFF2-40B4-BE49-F238E27FC236}">
                <a16:creationId xmlns:a16="http://schemas.microsoft.com/office/drawing/2014/main" id="{78C55CA3-1D90-C74B-B421-474DF1BE9E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114777" y="2744208"/>
            <a:ext cx="497933" cy="490776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71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"/>
          <p:cNvSpPr txBox="1"/>
          <p:nvPr/>
        </p:nvSpPr>
        <p:spPr>
          <a:xfrm>
            <a:off x="400300" y="964550"/>
            <a:ext cx="4245000" cy="368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Partindo da premissa de garantir a equidade no acesso às tecnologias na escola, foi estabelecido o </a:t>
            </a:r>
            <a:r>
              <a:rPr lang="pt-BR" sz="1200" b="1" i="0" u="none" strike="noStrike" cap="none">
                <a:solidFill>
                  <a:schemeClr val="lt1"/>
                </a:solidFill>
                <a:highlight>
                  <a:srgbClr val="49B34C"/>
                </a:highlight>
                <a:latin typeface="Raleway"/>
                <a:ea typeface="Raleway"/>
                <a:cs typeface="Raleway"/>
                <a:sym typeface="Raleway"/>
              </a:rPr>
              <a:t>compromisso de universalizar a conectividade para fins pedagógicos em todas as escolas públicas de educação básica do país até 2026</a:t>
            </a: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/>
          </a:p>
          <a:p>
            <a:pPr marL="0" marR="0" lvl="0" indent="0" algn="just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none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Como vamos fazer isso?</a:t>
            </a:r>
            <a:endParaRPr sz="1300" b="0" i="0" u="none" strike="noStrike" cap="none">
              <a:solidFill>
                <a:srgbClr val="0000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04800" algn="l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Definindo parâmetros nacionais de conectividade para uso pedagógico da tecnologia em sala de aula</a:t>
            </a:r>
            <a:endParaRPr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04800" algn="l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Coordenando </a:t>
            </a:r>
            <a:r>
              <a:rPr lang="pt-BR" sz="1200" b="0" i="0" u="none" strike="noStrike" cap="none">
                <a:solidFill>
                  <a:schemeClr val="lt1"/>
                </a:solidFill>
                <a:highlight>
                  <a:srgbClr val="49B34C"/>
                </a:highlight>
                <a:latin typeface="Raleway"/>
                <a:ea typeface="Raleway"/>
                <a:cs typeface="Raleway"/>
                <a:sym typeface="Raleway"/>
              </a:rPr>
              <a:t>todos os recursos e políticas federais</a:t>
            </a: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e garantindo a prioridade de universalização até 2026</a:t>
            </a:r>
            <a:endParaRPr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04800" algn="l" rtl="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Pactuando com governos locais esta prioridade e coordenando os papéis e monitoramento dos esforços de modo complementar</a:t>
            </a:r>
            <a:endParaRPr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p3"/>
          <p:cNvSpPr txBox="1"/>
          <p:nvPr/>
        </p:nvSpPr>
        <p:spPr>
          <a:xfrm>
            <a:off x="237268" y="219901"/>
            <a:ext cx="4334732" cy="8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Estratégia Nacional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Escolas Conectadas</a:t>
            </a:r>
            <a:endParaRPr/>
          </a:p>
        </p:txBody>
      </p:sp>
      <p:pic>
        <p:nvPicPr>
          <p:cNvPr id="243" name="Google Shape;243;p3"/>
          <p:cNvPicPr preferRelativeResize="0"/>
          <p:nvPr/>
        </p:nvPicPr>
        <p:blipFill rotWithShape="1">
          <a:blip r:embed="rId3">
            <a:alphaModFix/>
          </a:blip>
          <a:srcRect l="26799" r="14830"/>
          <a:stretch/>
        </p:blipFill>
        <p:spPr>
          <a:xfrm>
            <a:off x="5224814" y="684876"/>
            <a:ext cx="3919186" cy="445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540000">
            <a:off x="4763964" y="4125087"/>
            <a:ext cx="1215587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08F65ED-6CE7-31CB-40E7-B7A37BD9A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156" y="27415"/>
            <a:ext cx="1254358" cy="1073969"/>
          </a:xfrm>
          <a:prstGeom prst="rect">
            <a:avLst/>
          </a:prstGeom>
        </p:spPr>
      </p:pic>
      <p:pic>
        <p:nvPicPr>
          <p:cNvPr id="3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ACB1D895-AE29-767E-48BB-8F3CDEA82C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4"/>
          <p:cNvCxnSpPr/>
          <p:nvPr/>
        </p:nvCxnSpPr>
        <p:spPr>
          <a:xfrm flipH="1">
            <a:off x="2581506" y="777370"/>
            <a:ext cx="13200" cy="406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0" name="Google Shape;250;p4"/>
          <p:cNvSpPr txBox="1"/>
          <p:nvPr/>
        </p:nvSpPr>
        <p:spPr>
          <a:xfrm>
            <a:off x="-130975" y="56453"/>
            <a:ext cx="57267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O desafio da universalização </a:t>
            </a:r>
            <a:endParaRPr sz="26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4518657" y="1511073"/>
            <a:ext cx="4084682" cy="46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40,1 mil (29%)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escolas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não têm disponibilidade de tecnologias adequadas para acesso à banda larga fixa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2455127" y="1577747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1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3" name="Google Shape;253;p4"/>
          <p:cNvSpPr txBox="1"/>
          <p:nvPr/>
        </p:nvSpPr>
        <p:spPr>
          <a:xfrm>
            <a:off x="2841231" y="1517816"/>
            <a:ext cx="13959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Acesso adequado à banda larga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2455118" y="2411813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1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3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5" name="Google Shape;255;p4"/>
          <p:cNvSpPr txBox="1"/>
          <p:nvPr/>
        </p:nvSpPr>
        <p:spPr>
          <a:xfrm>
            <a:off x="2841219" y="2317604"/>
            <a:ext cx="13959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Serviço de conexão à internet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"/>
          <p:cNvSpPr txBox="1"/>
          <p:nvPr/>
        </p:nvSpPr>
        <p:spPr>
          <a:xfrm>
            <a:off x="4569712" y="2286142"/>
            <a:ext cx="3982571" cy="50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66,5 </a:t>
            </a: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mil (48%) </a:t>
            </a:r>
            <a:r>
              <a:rPr lang="pt-BR" sz="11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escolas </a:t>
            </a:r>
            <a:r>
              <a:rPr lang="pt-BR" sz="11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não possuem o Medidor Educação Conectada para o monitoramento da velocidade</a:t>
            </a:r>
            <a:endParaRPr sz="11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2445109" y="3331722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1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8" name="Google Shape;258;p4"/>
          <p:cNvSpPr txBox="1"/>
          <p:nvPr/>
        </p:nvSpPr>
        <p:spPr>
          <a:xfrm>
            <a:off x="2864134" y="3272624"/>
            <a:ext cx="13959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Distribuição de sinal (wi-fi)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4518656" y="3248873"/>
            <a:ext cx="4051978" cy="46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71,6 mil escolas (52%) 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não possuem distribuição de sinal (rede Wi-Fi).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2455126" y="967295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3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1" name="Google Shape;261;p4"/>
          <p:cNvSpPr txBox="1"/>
          <p:nvPr/>
        </p:nvSpPr>
        <p:spPr>
          <a:xfrm>
            <a:off x="2892021" y="997095"/>
            <a:ext cx="1395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Energia 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4"/>
          <p:cNvSpPr txBox="1"/>
          <p:nvPr/>
        </p:nvSpPr>
        <p:spPr>
          <a:xfrm>
            <a:off x="4518657" y="866496"/>
            <a:ext cx="3734846" cy="46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4,6 mil escolas (3%) 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não têm acesso à energia pela rede pública ou por fontes renováveis.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2445109" y="3994444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1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5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2841234" y="3994452"/>
            <a:ext cx="13959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Dispositivos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4518657" y="3939858"/>
            <a:ext cx="4143250" cy="63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96,3 mil escolas (69,6%) 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não contam com dispositivos (desktop, notebooks, tablets) em quantidade adequada para uso pedagógico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6" name="Google Shape;266;p4" descr="Pessoas sentadas ao redor de uma mes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20000" t="4805" r="50238" b="8027"/>
          <a:stretch/>
        </p:blipFill>
        <p:spPr>
          <a:xfrm>
            <a:off x="0" y="660010"/>
            <a:ext cx="2296214" cy="448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440000">
            <a:off x="8158745" y="4042886"/>
            <a:ext cx="1010205" cy="11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0217C204-AC48-429C-880E-A20CCCAF621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"/>
          <p:cNvSpPr txBox="1"/>
          <p:nvPr/>
        </p:nvSpPr>
        <p:spPr>
          <a:xfrm>
            <a:off x="148471" y="84009"/>
            <a:ext cx="71433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Comitê Executivo da Estratégia Nacional de Escolas Conectadas</a:t>
            </a:r>
            <a:endParaRPr sz="2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87" name="Google Shape;287;p6"/>
          <p:cNvSpPr txBox="1"/>
          <p:nvPr/>
        </p:nvSpPr>
        <p:spPr>
          <a:xfrm>
            <a:off x="463600" y="1181644"/>
            <a:ext cx="8216799" cy="3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buNone/>
            </a:pPr>
            <a:r>
              <a:rPr lang="pt-BR" sz="1200" b="1" i="0" u="none" strike="noStrike" cap="none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Membros</a:t>
            </a:r>
          </a:p>
          <a:p>
            <a:pPr marL="0" marR="0" lvl="0" indent="0" algn="l" rtl="0">
              <a:lnSpc>
                <a:spcPct val="100000"/>
              </a:lnSpc>
              <a:buNone/>
            </a:pPr>
            <a:endParaRPr sz="1200" i="0" u="none" strike="noStrike" cap="none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Ministério da Educação (coord.)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Ministério das Comunicações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Casa Civil da Presidência da República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Ministério da Ciência, Tecnologia e Inovação</a:t>
            </a:r>
            <a:endParaRPr lang="pt-BR" sz="1600" dirty="0">
              <a:solidFill>
                <a:srgbClr val="434343"/>
              </a:solidFill>
              <a:latin typeface="Raleway Medium"/>
            </a:endParaRP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Ministério das Minas e Energia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Agência Nacional de Telecomunicações – ANATEL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Fundo Nacional de Desenvolvimento da Educação – FNDE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Banco Nacional de Desenvolvimento Econômico e Social – BNDES</a:t>
            </a:r>
          </a:p>
          <a:p>
            <a:pPr marL="171450" indent="-171450"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Telecomunicações Brasileiras S/A – Telebrás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Rede Nacional de Ensino e Pesquisa – RNP</a:t>
            </a:r>
          </a:p>
          <a:p>
            <a:pPr marR="0" lvl="0" algn="l" rtl="0">
              <a:lnSpc>
                <a:spcPct val="100000"/>
              </a:lnSpc>
              <a:buClr>
                <a:srgbClr val="000000"/>
              </a:buClr>
              <a:buSzPts val="800"/>
            </a:pPr>
            <a:endParaRPr lang="pt-BR" sz="1600" dirty="0">
              <a:solidFill>
                <a:srgbClr val="434343"/>
              </a:solidFill>
              <a:latin typeface="Raleway Medium"/>
              <a:sym typeface="Raleway Medium"/>
            </a:endParaRPr>
          </a:p>
          <a:p>
            <a:pPr marR="0" lvl="0" algn="l" rtl="0">
              <a:lnSpc>
                <a:spcPct val="100000"/>
              </a:lnSpc>
              <a:buClr>
                <a:srgbClr val="000000"/>
              </a:buClr>
              <a:buSzPts val="800"/>
            </a:pPr>
            <a:endParaRPr sz="1600" dirty="0">
              <a:solidFill>
                <a:srgbClr val="434343"/>
              </a:solidFill>
              <a:latin typeface="Raleway Medium"/>
            </a:endParaRPr>
          </a:p>
          <a:p>
            <a:pPr marR="0" lvl="0" algn="l" rtl="0">
              <a:lnSpc>
                <a:spcPct val="100000"/>
              </a:lnSpc>
              <a:buClr>
                <a:srgbClr val="000000"/>
              </a:buClr>
              <a:buSzPts val="800"/>
            </a:pPr>
            <a:endParaRPr sz="1200" b="0" i="0" u="none" strike="noStrike" cap="none" dirty="0">
              <a:solidFill>
                <a:srgbClr val="43434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96" name="Google Shape;2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440000">
            <a:off x="8126995" y="3997742"/>
            <a:ext cx="1010205" cy="11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5C78D8E7-F5AF-2519-F2F7-A95E68BF86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877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CC70CBA8-8AE6-9C5E-2E49-DB77419ED1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99055" y="3245325"/>
          <a:ext cx="2147021" cy="951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15820" imgH="273073" progId="Excel.Sheet.12">
                  <p:link updateAutomatic="1"/>
                </p:oleObj>
              </mc:Choice>
              <mc:Fallback>
                <p:oleObj name="Worksheet" r:id="rId2" imgW="615820" imgH="273073" progId="Excel.Sheet.12">
                  <p:link updateAutomatic="1"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CC70CBA8-8AE6-9C5E-2E49-DB77419ED1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99055" y="3245325"/>
                        <a:ext cx="2147021" cy="951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2" name="Gráfico 1">
                <a:extLst>
                  <a:ext uri="{FF2B5EF4-FFF2-40B4-BE49-F238E27FC236}">
                    <a16:creationId xmlns:a16="http://schemas.microsoft.com/office/drawing/2014/main" id="{0B0E1000-2ADD-E5E0-B8B8-FF2E5BC48A97}"/>
                  </a:ext>
                </a:extLst>
              </p:cNvPr>
              <p:cNvGraphicFramePr/>
              <p:nvPr/>
            </p:nvGraphicFramePr>
            <p:xfrm>
              <a:off x="3783458" y="585470"/>
              <a:ext cx="4953974" cy="454020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" name="Gráfico 1">
                <a:extLst>
                  <a:ext uri="{FF2B5EF4-FFF2-40B4-BE49-F238E27FC236}">
                    <a16:creationId xmlns:a16="http://schemas.microsoft.com/office/drawing/2014/main" id="{0B0E1000-2ADD-E5E0-B8B8-FF2E5BC48A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83458" y="585470"/>
                <a:ext cx="4953974" cy="4540208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id="{0D50EED1-3520-5195-27B8-837925F59855}"/>
              </a:ext>
            </a:extLst>
          </p:cNvPr>
          <p:cNvSpPr txBox="1">
            <a:spLocks/>
          </p:cNvSpPr>
          <p:nvPr/>
        </p:nvSpPr>
        <p:spPr>
          <a:xfrm>
            <a:off x="3622882" y="4042142"/>
            <a:ext cx="1682603" cy="5838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pt-BR" sz="1500">
                <a:solidFill>
                  <a:srgbClr val="00CF00"/>
                </a:solidFill>
              </a:rPr>
              <a:t>dos estados já aderiram à Enec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59BB454-D444-5BD3-5BF8-CC27F617991F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43231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Black" pitchFamily="2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pt-BR" sz="3300">
                <a:solidFill>
                  <a:srgbClr val="0000FF"/>
                </a:solidFill>
              </a:rPr>
              <a:t>Monitoramento – Rede Estadual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E61FEA5-55AD-9E39-D7F1-898DFC85196E}"/>
              </a:ext>
            </a:extLst>
          </p:cNvPr>
          <p:cNvGrpSpPr/>
          <p:nvPr/>
        </p:nvGrpSpPr>
        <p:grpSpPr>
          <a:xfrm>
            <a:off x="6602816" y="4279264"/>
            <a:ext cx="1272189" cy="768191"/>
            <a:chOff x="3785190" y="5693457"/>
            <a:chExt cx="1696252" cy="102425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4146D2C-91C7-4B23-62ED-50200ADC0506}"/>
                </a:ext>
              </a:extLst>
            </p:cNvPr>
            <p:cNvSpPr/>
            <p:nvPr/>
          </p:nvSpPr>
          <p:spPr>
            <a:xfrm>
              <a:off x="3785190" y="5752214"/>
              <a:ext cx="212651" cy="1807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pt-BR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C0A2086-6FE6-FE6D-346C-60D018F00A44}"/>
                </a:ext>
              </a:extLst>
            </p:cNvPr>
            <p:cNvSpPr/>
            <p:nvPr/>
          </p:nvSpPr>
          <p:spPr>
            <a:xfrm>
              <a:off x="3785190" y="6096000"/>
              <a:ext cx="212651" cy="180753"/>
            </a:xfrm>
            <a:prstGeom prst="rect">
              <a:avLst/>
            </a:prstGeom>
            <a:solidFill>
              <a:srgbClr val="E5E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pt-BR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DEE6720-D0A8-AAB6-8E0B-3764B2AC42AC}"/>
                </a:ext>
              </a:extLst>
            </p:cNvPr>
            <p:cNvSpPr/>
            <p:nvPr/>
          </p:nvSpPr>
          <p:spPr>
            <a:xfrm>
              <a:off x="3785190" y="6439786"/>
              <a:ext cx="212651" cy="18075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pt-BR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B172682-0B20-0425-E62C-BD63A8B53FCE}"/>
                </a:ext>
              </a:extLst>
            </p:cNvPr>
            <p:cNvSpPr txBox="1"/>
            <p:nvPr/>
          </p:nvSpPr>
          <p:spPr>
            <a:xfrm>
              <a:off x="3997841" y="5693457"/>
              <a:ext cx="14836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pt-BR" sz="900" kern="1200">
                  <a:solidFill>
                    <a:srgbClr val="666666"/>
                  </a:solidFill>
                  <a:latin typeface="Raleway" pitchFamily="2" charset="0"/>
                  <a:ea typeface="+mn-ea"/>
                  <a:cs typeface="+mn-cs"/>
                </a:rPr>
                <a:t>Termo aceito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8F3BFBD-1685-9F35-BB71-EA23773FD535}"/>
                </a:ext>
              </a:extLst>
            </p:cNvPr>
            <p:cNvSpPr txBox="1"/>
            <p:nvPr/>
          </p:nvSpPr>
          <p:spPr>
            <a:xfrm>
              <a:off x="3997841" y="6045159"/>
              <a:ext cx="14836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pt-BR" sz="900" kern="1200">
                  <a:solidFill>
                    <a:srgbClr val="666666"/>
                  </a:solidFill>
                  <a:latin typeface="Raleway" pitchFamily="2" charset="0"/>
                  <a:ea typeface="+mn-ea"/>
                  <a:cs typeface="+mn-cs"/>
                </a:rPr>
                <a:t>Pendente adesão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1E60932-0967-F0C3-FF09-EE8D0B4980D2}"/>
                </a:ext>
              </a:extLst>
            </p:cNvPr>
            <p:cNvSpPr txBox="1"/>
            <p:nvPr/>
          </p:nvSpPr>
          <p:spPr>
            <a:xfrm>
              <a:off x="3997839" y="6409935"/>
              <a:ext cx="14836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pt-BR" sz="900" kern="1200">
                  <a:solidFill>
                    <a:srgbClr val="666666"/>
                  </a:solidFill>
                  <a:latin typeface="Raleway" pitchFamily="2" charset="0"/>
                  <a:ea typeface="+mn-ea"/>
                  <a:cs typeface="+mn-cs"/>
                </a:rPr>
                <a:t>Termo não aceito</a:t>
              </a:r>
            </a:p>
          </p:txBody>
        </p:sp>
      </p:grpSp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9463A185-8729-6C8C-2210-5D7DCC578D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422" y="719138"/>
          <a:ext cx="1237059" cy="4264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2019144" imgH="6959415" progId="Excel.Sheet.12">
                  <p:link updateAutomatic="1"/>
                </p:oleObj>
              </mc:Choice>
              <mc:Fallback>
                <p:oleObj name="Worksheet" r:id="rId6" imgW="2019144" imgH="6959415" progId="Excel.Sheet.12">
                  <p:link updateAutomatic="1"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9463A185-8729-6C8C-2210-5D7DCC578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422" y="719138"/>
                        <a:ext cx="1237059" cy="4264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oogle Shape;173;p1" descr="Logotipo, Ícone&#10;&#10;Descrição gerada automaticamente">
            <a:extLst>
              <a:ext uri="{FF2B5EF4-FFF2-40B4-BE49-F238E27FC236}">
                <a16:creationId xmlns:a16="http://schemas.microsoft.com/office/drawing/2014/main" id="{A66E31F8-EA20-79A6-6579-3680639170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75883" y="706158"/>
            <a:ext cx="2278022" cy="5762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7D101B2-327B-F02F-7BA7-11FC1CDEB730}"/>
              </a:ext>
            </a:extLst>
          </p:cNvPr>
          <p:cNvSpPr/>
          <p:nvPr/>
        </p:nvSpPr>
        <p:spPr>
          <a:xfrm>
            <a:off x="7875004" y="4908550"/>
            <a:ext cx="1078901" cy="215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pt-BR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C17B656-8FA8-FEAD-361D-FCC678545C9F}"/>
              </a:ext>
            </a:extLst>
          </p:cNvPr>
          <p:cNvSpPr txBox="1"/>
          <p:nvPr/>
        </p:nvSpPr>
        <p:spPr>
          <a:xfrm>
            <a:off x="3783458" y="4941899"/>
            <a:ext cx="130686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pt-BR" sz="750" kern="1200" dirty="0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rPr>
              <a:t>Fonte: </a:t>
            </a:r>
            <a:r>
              <a:rPr lang="pt-BR" sz="750" kern="1200" dirty="0" err="1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rPr>
              <a:t>Simec</a:t>
            </a:r>
            <a:r>
              <a:rPr lang="pt-BR" sz="750" kern="1200" dirty="0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rPr>
              <a:t> em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EBD7D59B-0FA5-1AB9-315E-9C85400F92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3144" y="4970660"/>
          <a:ext cx="895350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1193904" imgH="190361" progId="Excel.Sheet.12">
                  <p:link updateAutomatic="1"/>
                </p:oleObj>
              </mc:Choice>
              <mc:Fallback>
                <p:oleObj name="Worksheet" r:id="rId9" imgW="1193904" imgH="190361" progId="Excel.Sheet.12">
                  <p:link updateAutomatic="1"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EBD7D59B-0FA5-1AB9-315E-9C85400F9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53144" y="4970660"/>
                        <a:ext cx="895350" cy="14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164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2" name="Gráfico 11">
                <a:extLst>
                  <a:ext uri="{FF2B5EF4-FFF2-40B4-BE49-F238E27FC236}">
                    <a16:creationId xmlns:a16="http://schemas.microsoft.com/office/drawing/2014/main" id="{B9B26335-0D4D-CAF6-8A28-92D9851074B4}"/>
                  </a:ext>
                </a:extLst>
              </p:cNvPr>
              <p:cNvGraphicFramePr/>
              <p:nvPr/>
            </p:nvGraphicFramePr>
            <p:xfrm>
              <a:off x="3761142" y="423323"/>
              <a:ext cx="4948651" cy="49063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B9B26335-0D4D-CAF6-8A28-92D9851074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1142" y="423323"/>
                <a:ext cx="4948651" cy="4906382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DC4F8E08-28F5-F62B-CC29-58848F5B89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757" y="700087"/>
          <a:ext cx="2070497" cy="427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371876" imgH="6959415" progId="Excel.Sheet.12">
                  <p:link updateAutomatic="1"/>
                </p:oleObj>
              </mc:Choice>
              <mc:Fallback>
                <p:oleObj name="Worksheet" r:id="rId4" imgW="3371876" imgH="6959415" progId="Excel.Sheet.12">
                  <p:link updateAutomatic="1"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DC4F8E08-28F5-F62B-CC29-58848F5B89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757" y="700087"/>
                        <a:ext cx="2070497" cy="427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EB84EF4C-F249-52CE-5D0E-FDC6D694F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752" y="4567209"/>
            <a:ext cx="1719351" cy="57629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C59BB454-D444-5BD3-5BF8-CC27F617991F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43231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Black" pitchFamily="2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pt-BR" sz="3300">
                <a:solidFill>
                  <a:srgbClr val="0000FF"/>
                </a:solidFill>
              </a:rPr>
              <a:t>Monitoramento – Rede Municipal</a:t>
            </a: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2ED27B8E-070E-8C86-610E-ACBA256AC8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3651" y="3276376"/>
          <a:ext cx="2112838" cy="936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615820" imgH="273073" progId="Excel.Sheet.12">
                  <p:link updateAutomatic="1"/>
                </p:oleObj>
              </mc:Choice>
              <mc:Fallback>
                <p:oleObj name="Worksheet" r:id="rId7" imgW="615820" imgH="273073" progId="Excel.Sheet.12">
                  <p:link updateAutomatic="1"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2ED27B8E-070E-8C86-610E-ACBA256AC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33651" y="3276376"/>
                        <a:ext cx="2112838" cy="936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Espaço Reservado para Conteúdo 3">
            <a:extLst>
              <a:ext uri="{FF2B5EF4-FFF2-40B4-BE49-F238E27FC236}">
                <a16:creationId xmlns:a16="http://schemas.microsoft.com/office/drawing/2014/main" id="{EC192FC0-2316-5049-E9F5-03D71BE7C3F2}"/>
              </a:ext>
            </a:extLst>
          </p:cNvPr>
          <p:cNvSpPr txBox="1">
            <a:spLocks/>
          </p:cNvSpPr>
          <p:nvPr/>
        </p:nvSpPr>
        <p:spPr>
          <a:xfrm>
            <a:off x="3648768" y="4102270"/>
            <a:ext cx="1682603" cy="5838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pt-BR" sz="1500">
                <a:solidFill>
                  <a:srgbClr val="00CF00"/>
                </a:solidFill>
              </a:rPr>
              <a:t>dos municípios já aderiram à Enec</a:t>
            </a:r>
          </a:p>
        </p:txBody>
      </p:sp>
      <p:pic>
        <p:nvPicPr>
          <p:cNvPr id="2" name="Google Shape;173;p1" descr="Logotipo, Ícone&#10;&#10;Descrição gerada automaticamente">
            <a:extLst>
              <a:ext uri="{FF2B5EF4-FFF2-40B4-BE49-F238E27FC236}">
                <a16:creationId xmlns:a16="http://schemas.microsoft.com/office/drawing/2014/main" id="{DAE63FA9-8F8E-0D41-C146-E67DC202FE4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75883" y="706158"/>
            <a:ext cx="2278022" cy="5762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1D97E2-B02B-D5CB-8CED-D4B2B6BFD9E5}"/>
              </a:ext>
            </a:extLst>
          </p:cNvPr>
          <p:cNvSpPr txBox="1"/>
          <p:nvPr/>
        </p:nvSpPr>
        <p:spPr>
          <a:xfrm>
            <a:off x="3824329" y="4949585"/>
            <a:ext cx="130686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pt-BR" sz="750" kern="1200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rPr>
              <a:t>Fonte: Simec em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6C5A18A4-8359-4438-40FC-72C7CA525C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3144" y="4968652"/>
          <a:ext cx="895350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1193904" imgH="190361" progId="Excel.Sheet.12">
                  <p:link updateAutomatic="1"/>
                </p:oleObj>
              </mc:Choice>
              <mc:Fallback>
                <p:oleObj name="Worksheet" r:id="rId10" imgW="1193904" imgH="190361" progId="Excel.Sheet.12">
                  <p:link updateAutomatic="1"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6C5A18A4-8359-4438-40FC-72C7CA525C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53144" y="4968652"/>
                        <a:ext cx="895350" cy="14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377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uv">
  <a:themeElements>
    <a:clrScheme name="Simple Light">
      <a:dk1>
        <a:srgbClr val="0096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nec">
      <a:dk1>
        <a:srgbClr val="0000FF"/>
      </a:dk1>
      <a:lt1>
        <a:sysClr val="window" lastClr="FFFFFF"/>
      </a:lt1>
      <a:dk2>
        <a:srgbClr val="44546A"/>
      </a:dk2>
      <a:lt2>
        <a:srgbClr val="E7E6E6"/>
      </a:lt2>
      <a:accent1>
        <a:srgbClr val="0000FF"/>
      </a:accent1>
      <a:accent2>
        <a:srgbClr val="FFCF00"/>
      </a:accent2>
      <a:accent3>
        <a:srgbClr val="00CF00"/>
      </a:accent3>
      <a:accent4>
        <a:srgbClr val="FF0F0F"/>
      </a:accent4>
      <a:accent5>
        <a:srgbClr val="666666"/>
      </a:accent5>
      <a:accent6>
        <a:srgbClr val="B4B4B4"/>
      </a:accent6>
      <a:hlink>
        <a:srgbClr val="0000FF"/>
      </a:hlink>
      <a:folHlink>
        <a:srgbClr val="7E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666</Words>
  <Application>Microsoft Office PowerPoint</Application>
  <PresentationFormat>Apresentação na tela (16:9)</PresentationFormat>
  <Paragraphs>82</Paragraphs>
  <Slides>9</Slides>
  <Notes>7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Vínculos</vt:lpstr>
      </vt:variant>
      <vt:variant>
        <vt:i4>6</vt:i4>
      </vt:variant>
      <vt:variant>
        <vt:lpstr>Títulos de slides</vt:lpstr>
      </vt:variant>
      <vt:variant>
        <vt:i4>9</vt:i4>
      </vt:variant>
    </vt:vector>
  </HeadingPairs>
  <TitlesOfParts>
    <vt:vector size="27" baseType="lpstr">
      <vt:lpstr>Courier New</vt:lpstr>
      <vt:lpstr>Arial</vt:lpstr>
      <vt:lpstr>Calibri</vt:lpstr>
      <vt:lpstr>Raleway Medium</vt:lpstr>
      <vt:lpstr>Gill Sans</vt:lpstr>
      <vt:lpstr>Playfair Display</vt:lpstr>
      <vt:lpstr>Raleway Black</vt:lpstr>
      <vt:lpstr>Helvetica Neue</vt:lpstr>
      <vt:lpstr>Raleway</vt:lpstr>
      <vt:lpstr>Simple Light</vt:lpstr>
      <vt:lpstr>Gruv</vt:lpstr>
      <vt:lpstr>Tema do Office</vt:lpstr>
      <vt:lpstr>https://d.docs.live.net/a3cf168122d2490d/Thaisa/Documentos/ENEC_base_ajuste_relatório_status_simec.xlsx!mapa_brasil!L5C60</vt:lpstr>
      <vt:lpstr>https://d.docs.live.net/a3cf168122d2490d/Thaisa/Documentos/ENEC_base_ajuste_relatório_status_simec.xlsx!mapa_brasil!L4C50:L32C51</vt:lpstr>
      <vt:lpstr>https://d.docs.live.net/a3cf168122d2490d/Thaisa/Documentos/ENEC_base_ajuste_relatório_status_simec.xlsx!ENEC_STATUS_SIMEC_!L2C15</vt:lpstr>
      <vt:lpstr>https://d.docs.live.net/a3cf168122d2490d/Thaisa/Documentos/ENEC_base_ajuste_relatório_status_simec.xlsx!mapa_brasil!L4C24:L32C28</vt:lpstr>
      <vt:lpstr>https://d.docs.live.net/a3cf168122d2490d/Thaisa/Documentos/ENEC_base_ajuste_relatório_status_simec.xlsx!mapa_brasil!L5C29</vt:lpstr>
      <vt:lpstr>https://d.docs.live.net/a3cf168122d2490d/Thaisa/Documentos/ENEC_base_ajuste_relatório_status_simec.xlsx!ENEC_STATUS_SIMEC_!L2C15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Ungari Dal Fabbro (CGTI/SEB)</dc:creator>
  <cp:lastModifiedBy>Ana Ungari Dal Fabbro (CGTI/SEB)</cp:lastModifiedBy>
  <cp:revision>3</cp:revision>
  <cp:lastPrinted>2023-12-06T12:25:02Z</cp:lastPrinted>
  <dcterms:modified xsi:type="dcterms:W3CDTF">2023-12-06T19:06:44Z</dcterms:modified>
</cp:coreProperties>
</file>