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56" r:id="rId5"/>
    <p:sldId id="1455" r:id="rId6"/>
    <p:sldId id="1414" r:id="rId7"/>
    <p:sldId id="1415" r:id="rId8"/>
    <p:sldId id="1456" r:id="rId9"/>
    <p:sldId id="1457" r:id="rId10"/>
    <p:sldId id="551" r:id="rId1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9D18E"/>
    <a:srgbClr val="0064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8F0325-33F1-4ADA-B1B8-C7507F13A995}" v="1" dt="2023-12-18T20:57:28.9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F1AB2-1976-4502-BF36-3FF5EA218861}" styleName="Estilo Médio 4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stavo de Freitas Tinoco" userId="31598e04-984e-4b13-b5fd-7b1f42782617" providerId="ADAL" clId="{D50FD78E-8035-487A-9D5A-915091010557}"/>
    <pc:docChg chg="undo custSel addSld delSld modSld">
      <pc:chgData name="Gustavo de Freitas Tinoco" userId="31598e04-984e-4b13-b5fd-7b1f42782617" providerId="ADAL" clId="{D50FD78E-8035-487A-9D5A-915091010557}" dt="2023-07-27T15:02:48.791" v="3161" actId="113"/>
      <pc:docMkLst>
        <pc:docMk/>
      </pc:docMkLst>
      <pc:sldChg chg="modSp mod">
        <pc:chgData name="Gustavo de Freitas Tinoco" userId="31598e04-984e-4b13-b5fd-7b1f42782617" providerId="ADAL" clId="{D50FD78E-8035-487A-9D5A-915091010557}" dt="2023-07-27T14:19:35.719" v="2272" actId="20577"/>
        <pc:sldMkLst>
          <pc:docMk/>
          <pc:sldMk cId="152003956" sldId="256"/>
        </pc:sldMkLst>
        <pc:spChg chg="mod">
          <ac:chgData name="Gustavo de Freitas Tinoco" userId="31598e04-984e-4b13-b5fd-7b1f42782617" providerId="ADAL" clId="{D50FD78E-8035-487A-9D5A-915091010557}" dt="2023-07-27T14:19:35.719" v="2272" actId="20577"/>
          <ac:spMkLst>
            <pc:docMk/>
            <pc:sldMk cId="152003956" sldId="256"/>
            <ac:spMk id="2" creationId="{C5BC83DC-FEE6-4366-95A7-BDA55F9B9D28}"/>
          </ac:spMkLst>
        </pc:spChg>
      </pc:sldChg>
      <pc:sldChg chg="modSp mod">
        <pc:chgData name="Gustavo de Freitas Tinoco" userId="31598e04-984e-4b13-b5fd-7b1f42782617" providerId="ADAL" clId="{D50FD78E-8035-487A-9D5A-915091010557}" dt="2023-07-27T12:29:14.689" v="403" actId="20577"/>
        <pc:sldMkLst>
          <pc:docMk/>
          <pc:sldMk cId="4063156537" sldId="279"/>
        </pc:sldMkLst>
        <pc:spChg chg="mod">
          <ac:chgData name="Gustavo de Freitas Tinoco" userId="31598e04-984e-4b13-b5fd-7b1f42782617" providerId="ADAL" clId="{D50FD78E-8035-487A-9D5A-915091010557}" dt="2023-07-27T12:29:14.689" v="403" actId="20577"/>
          <ac:spMkLst>
            <pc:docMk/>
            <pc:sldMk cId="4063156537" sldId="279"/>
            <ac:spMk id="11" creationId="{822537AB-4443-4D91-B29C-EFDFEB441E6A}"/>
          </ac:spMkLst>
        </pc:spChg>
      </pc:sldChg>
      <pc:sldChg chg="addSp modSp mod modAnim">
        <pc:chgData name="Gustavo de Freitas Tinoco" userId="31598e04-984e-4b13-b5fd-7b1f42782617" providerId="ADAL" clId="{D50FD78E-8035-487A-9D5A-915091010557}" dt="2023-07-27T14:43:05.979" v="2911" actId="1035"/>
        <pc:sldMkLst>
          <pc:docMk/>
          <pc:sldMk cId="1914970673" sldId="1345"/>
        </pc:sldMkLst>
        <pc:spChg chg="mod">
          <ac:chgData name="Gustavo de Freitas Tinoco" userId="31598e04-984e-4b13-b5fd-7b1f42782617" providerId="ADAL" clId="{D50FD78E-8035-487A-9D5A-915091010557}" dt="2023-07-27T14:37:38.938" v="2679" actId="164"/>
          <ac:spMkLst>
            <pc:docMk/>
            <pc:sldMk cId="1914970673" sldId="1345"/>
            <ac:spMk id="42" creationId="{14DEE1F4-6607-43EF-AB93-F9D1690822C7}"/>
          </ac:spMkLst>
        </pc:spChg>
        <pc:spChg chg="mod">
          <ac:chgData name="Gustavo de Freitas Tinoco" userId="31598e04-984e-4b13-b5fd-7b1f42782617" providerId="ADAL" clId="{D50FD78E-8035-487A-9D5A-915091010557}" dt="2023-07-27T14:37:43.456" v="2680" actId="164"/>
          <ac:spMkLst>
            <pc:docMk/>
            <pc:sldMk cId="1914970673" sldId="1345"/>
            <ac:spMk id="45" creationId="{E0055CA6-806F-497C-AA0F-F90C20B75150}"/>
          </ac:spMkLst>
        </pc:spChg>
        <pc:spChg chg="mod">
          <ac:chgData name="Gustavo de Freitas Tinoco" userId="31598e04-984e-4b13-b5fd-7b1f42782617" providerId="ADAL" clId="{D50FD78E-8035-487A-9D5A-915091010557}" dt="2023-07-27T14:37:38.938" v="2679" actId="164"/>
          <ac:spMkLst>
            <pc:docMk/>
            <pc:sldMk cId="1914970673" sldId="1345"/>
            <ac:spMk id="58" creationId="{B12BFC26-4F45-4BC5-B892-F8A8A02B611A}"/>
          </ac:spMkLst>
        </pc:spChg>
        <pc:spChg chg="mod">
          <ac:chgData name="Gustavo de Freitas Tinoco" userId="31598e04-984e-4b13-b5fd-7b1f42782617" providerId="ADAL" clId="{D50FD78E-8035-487A-9D5A-915091010557}" dt="2023-07-27T14:37:43.456" v="2680" actId="164"/>
          <ac:spMkLst>
            <pc:docMk/>
            <pc:sldMk cId="1914970673" sldId="1345"/>
            <ac:spMk id="60" creationId="{98A099A4-559F-45CE-84F5-CEF318224386}"/>
          </ac:spMkLst>
        </pc:spChg>
        <pc:grpChg chg="mod">
          <ac:chgData name="Gustavo de Freitas Tinoco" userId="31598e04-984e-4b13-b5fd-7b1f42782617" providerId="ADAL" clId="{D50FD78E-8035-487A-9D5A-915091010557}" dt="2023-07-27T14:38:48.994" v="2685" actId="164"/>
          <ac:grpSpMkLst>
            <pc:docMk/>
            <pc:sldMk cId="1914970673" sldId="1345"/>
            <ac:grpSpMk id="53" creationId="{F7BAC744-782A-4471-8B91-760976F9B80F}"/>
          </ac:grpSpMkLst>
        </pc:grpChg>
        <pc:grpChg chg="mod">
          <ac:chgData name="Gustavo de Freitas Tinoco" userId="31598e04-984e-4b13-b5fd-7b1f42782617" providerId="ADAL" clId="{D50FD78E-8035-487A-9D5A-915091010557}" dt="2023-07-27T14:38:55.971" v="2686" actId="164"/>
          <ac:grpSpMkLst>
            <pc:docMk/>
            <pc:sldMk cId="1914970673" sldId="1345"/>
            <ac:grpSpMk id="65" creationId="{309B416F-839A-A3E6-FDE4-F0BF3CD4FA78}"/>
          </ac:grpSpMkLst>
        </pc:grpChg>
        <pc:grpChg chg="mod">
          <ac:chgData name="Gustavo de Freitas Tinoco" userId="31598e04-984e-4b13-b5fd-7b1f42782617" providerId="ADAL" clId="{D50FD78E-8035-487A-9D5A-915091010557}" dt="2023-07-27T14:43:05.979" v="2911" actId="1035"/>
          <ac:grpSpMkLst>
            <pc:docMk/>
            <pc:sldMk cId="1914970673" sldId="1345"/>
            <ac:grpSpMk id="79" creationId="{ACC93779-2977-6BCF-1821-782C05BEE354}"/>
          </ac:grpSpMkLst>
        </pc:grpChg>
        <pc:grpChg chg="mod">
          <ac:chgData name="Gustavo de Freitas Tinoco" userId="31598e04-984e-4b13-b5fd-7b1f42782617" providerId="ADAL" clId="{D50FD78E-8035-487A-9D5A-915091010557}" dt="2023-07-27T14:43:05.979" v="2911" actId="1035"/>
          <ac:grpSpMkLst>
            <pc:docMk/>
            <pc:sldMk cId="1914970673" sldId="1345"/>
            <ac:grpSpMk id="80" creationId="{69E62BE0-EC4D-0934-71E7-B3866768B756}"/>
          </ac:grpSpMkLst>
        </pc:grpChg>
        <pc:grpChg chg="add mod">
          <ac:chgData name="Gustavo de Freitas Tinoco" userId="31598e04-984e-4b13-b5fd-7b1f42782617" providerId="ADAL" clId="{D50FD78E-8035-487A-9D5A-915091010557}" dt="2023-07-27T14:38:48.994" v="2685" actId="164"/>
          <ac:grpSpMkLst>
            <pc:docMk/>
            <pc:sldMk cId="1914970673" sldId="1345"/>
            <ac:grpSpMk id="83" creationId="{E9566EB6-E6CE-1640-C608-702443C77FF1}"/>
          </ac:grpSpMkLst>
        </pc:grpChg>
        <pc:grpChg chg="add mod">
          <ac:chgData name="Gustavo de Freitas Tinoco" userId="31598e04-984e-4b13-b5fd-7b1f42782617" providerId="ADAL" clId="{D50FD78E-8035-487A-9D5A-915091010557}" dt="2023-07-27T14:38:55.971" v="2686" actId="164"/>
          <ac:grpSpMkLst>
            <pc:docMk/>
            <pc:sldMk cId="1914970673" sldId="1345"/>
            <ac:grpSpMk id="84" creationId="{94B6A37D-A6D7-0E48-12FF-21B497BA4BEE}"/>
          </ac:grpSpMkLst>
        </pc:grpChg>
        <pc:grpChg chg="add mod">
          <ac:chgData name="Gustavo de Freitas Tinoco" userId="31598e04-984e-4b13-b5fd-7b1f42782617" providerId="ADAL" clId="{D50FD78E-8035-487A-9D5A-915091010557}" dt="2023-07-27T14:38:48.994" v="2685" actId="164"/>
          <ac:grpSpMkLst>
            <pc:docMk/>
            <pc:sldMk cId="1914970673" sldId="1345"/>
            <ac:grpSpMk id="85" creationId="{9266F1F6-7383-BE3C-473B-0943CD56D6A5}"/>
          </ac:grpSpMkLst>
        </pc:grpChg>
        <pc:grpChg chg="add mod">
          <ac:chgData name="Gustavo de Freitas Tinoco" userId="31598e04-984e-4b13-b5fd-7b1f42782617" providerId="ADAL" clId="{D50FD78E-8035-487A-9D5A-915091010557}" dt="2023-07-27T14:38:55.971" v="2686" actId="164"/>
          <ac:grpSpMkLst>
            <pc:docMk/>
            <pc:sldMk cId="1914970673" sldId="1345"/>
            <ac:grpSpMk id="86" creationId="{7604F0F3-61D1-EAC0-3F91-95B8C87F1743}"/>
          </ac:grpSpMkLst>
        </pc:grpChg>
      </pc:sldChg>
      <pc:sldChg chg="modSp mod">
        <pc:chgData name="Gustavo de Freitas Tinoco" userId="31598e04-984e-4b13-b5fd-7b1f42782617" providerId="ADAL" clId="{D50FD78E-8035-487A-9D5A-915091010557}" dt="2023-07-27T12:23:26.419" v="12" actId="114"/>
        <pc:sldMkLst>
          <pc:docMk/>
          <pc:sldMk cId="4279461662" sldId="1398"/>
        </pc:sldMkLst>
        <pc:spChg chg="mod">
          <ac:chgData name="Gustavo de Freitas Tinoco" userId="31598e04-984e-4b13-b5fd-7b1f42782617" providerId="ADAL" clId="{D50FD78E-8035-487A-9D5A-915091010557}" dt="2023-07-27T12:23:26.419" v="12" actId="114"/>
          <ac:spMkLst>
            <pc:docMk/>
            <pc:sldMk cId="4279461662" sldId="1398"/>
            <ac:spMk id="2" creationId="{D8DA91F0-8C1D-4BE5-8FA2-4EA98FCAE7E8}"/>
          </ac:spMkLst>
        </pc:spChg>
      </pc:sldChg>
      <pc:sldChg chg="del">
        <pc:chgData name="Gustavo de Freitas Tinoco" userId="31598e04-984e-4b13-b5fd-7b1f42782617" providerId="ADAL" clId="{D50FD78E-8035-487A-9D5A-915091010557}" dt="2023-07-27T12:28:59.386" v="384" actId="47"/>
        <pc:sldMkLst>
          <pc:docMk/>
          <pc:sldMk cId="1880065067" sldId="1411"/>
        </pc:sldMkLst>
      </pc:sldChg>
      <pc:sldChg chg="modSp mod">
        <pc:chgData name="Gustavo de Freitas Tinoco" userId="31598e04-984e-4b13-b5fd-7b1f42782617" providerId="ADAL" clId="{D50FD78E-8035-487A-9D5A-915091010557}" dt="2023-07-27T14:17:57.505" v="2237" actId="948"/>
        <pc:sldMkLst>
          <pc:docMk/>
          <pc:sldMk cId="1087990956" sldId="1415"/>
        </pc:sldMkLst>
        <pc:spChg chg="mod">
          <ac:chgData name="Gustavo de Freitas Tinoco" userId="31598e04-984e-4b13-b5fd-7b1f42782617" providerId="ADAL" clId="{D50FD78E-8035-487A-9D5A-915091010557}" dt="2023-07-27T14:17:57.505" v="2237" actId="948"/>
          <ac:spMkLst>
            <pc:docMk/>
            <pc:sldMk cId="1087990956" sldId="1415"/>
            <ac:spMk id="8" creationId="{00000000-0000-0000-0000-000000000000}"/>
          </ac:spMkLst>
        </pc:spChg>
      </pc:sldChg>
      <pc:sldChg chg="modSp mod">
        <pc:chgData name="Gustavo de Freitas Tinoco" userId="31598e04-984e-4b13-b5fd-7b1f42782617" providerId="ADAL" clId="{D50FD78E-8035-487A-9D5A-915091010557}" dt="2023-07-27T14:55:42.114" v="3108" actId="20577"/>
        <pc:sldMkLst>
          <pc:docMk/>
          <pc:sldMk cId="854646519" sldId="1424"/>
        </pc:sldMkLst>
        <pc:spChg chg="mod">
          <ac:chgData name="Gustavo de Freitas Tinoco" userId="31598e04-984e-4b13-b5fd-7b1f42782617" providerId="ADAL" clId="{D50FD78E-8035-487A-9D5A-915091010557}" dt="2023-07-27T14:53:26.791" v="2993" actId="20577"/>
          <ac:spMkLst>
            <pc:docMk/>
            <pc:sldMk cId="854646519" sldId="1424"/>
            <ac:spMk id="2" creationId="{99E7BC8C-F3A2-3118-8461-2B48F2A2F6C1}"/>
          </ac:spMkLst>
        </pc:spChg>
        <pc:spChg chg="mod">
          <ac:chgData name="Gustavo de Freitas Tinoco" userId="31598e04-984e-4b13-b5fd-7b1f42782617" providerId="ADAL" clId="{D50FD78E-8035-487A-9D5A-915091010557}" dt="2023-07-27T14:55:42.114" v="3108" actId="20577"/>
          <ac:spMkLst>
            <pc:docMk/>
            <pc:sldMk cId="854646519" sldId="1424"/>
            <ac:spMk id="5" creationId="{C0C4C229-0566-6CD5-7D5A-E4188FAD57F7}"/>
          </ac:spMkLst>
        </pc:spChg>
      </pc:sldChg>
      <pc:sldChg chg="addSp delSp modSp mod">
        <pc:chgData name="Gustavo de Freitas Tinoco" userId="31598e04-984e-4b13-b5fd-7b1f42782617" providerId="ADAL" clId="{D50FD78E-8035-487A-9D5A-915091010557}" dt="2023-07-27T13:35:21.664" v="1391" actId="1582"/>
        <pc:sldMkLst>
          <pc:docMk/>
          <pc:sldMk cId="3494998182" sldId="1438"/>
        </pc:sldMkLst>
        <pc:spChg chg="del">
          <ac:chgData name="Gustavo de Freitas Tinoco" userId="31598e04-984e-4b13-b5fd-7b1f42782617" providerId="ADAL" clId="{D50FD78E-8035-487A-9D5A-915091010557}" dt="2023-07-27T12:23:53.036" v="16" actId="478"/>
          <ac:spMkLst>
            <pc:docMk/>
            <pc:sldMk cId="3494998182" sldId="1438"/>
            <ac:spMk id="3" creationId="{92DA1D2E-CE5F-5DFF-3C13-7029362DF477}"/>
          </ac:spMkLst>
        </pc:spChg>
        <pc:spChg chg="del">
          <ac:chgData name="Gustavo de Freitas Tinoco" userId="31598e04-984e-4b13-b5fd-7b1f42782617" providerId="ADAL" clId="{D50FD78E-8035-487A-9D5A-915091010557}" dt="2023-07-27T12:23:58.172" v="18" actId="478"/>
          <ac:spMkLst>
            <pc:docMk/>
            <pc:sldMk cId="3494998182" sldId="1438"/>
            <ac:spMk id="7" creationId="{85314C86-9A35-1E68-B8BF-FA71A8DD7A12}"/>
          </ac:spMkLst>
        </pc:spChg>
        <pc:spChg chg="mod">
          <ac:chgData name="Gustavo de Freitas Tinoco" userId="31598e04-984e-4b13-b5fd-7b1f42782617" providerId="ADAL" clId="{D50FD78E-8035-487A-9D5A-915091010557}" dt="2023-07-27T12:23:56.909" v="17" actId="1076"/>
          <ac:spMkLst>
            <pc:docMk/>
            <pc:sldMk cId="3494998182" sldId="1438"/>
            <ac:spMk id="8" creationId="{3637F715-0C70-3835-2897-A0AC23701077}"/>
          </ac:spMkLst>
        </pc:spChg>
        <pc:spChg chg="add mod">
          <ac:chgData name="Gustavo de Freitas Tinoco" userId="31598e04-984e-4b13-b5fd-7b1f42782617" providerId="ADAL" clId="{D50FD78E-8035-487A-9D5A-915091010557}" dt="2023-07-27T12:49:40.341" v="1355" actId="1036"/>
          <ac:spMkLst>
            <pc:docMk/>
            <pc:sldMk cId="3494998182" sldId="1438"/>
            <ac:spMk id="10" creationId="{030813C1-B962-DF73-EE8D-2970A56FC824}"/>
          </ac:spMkLst>
        </pc:spChg>
        <pc:picChg chg="add mod">
          <ac:chgData name="Gustavo de Freitas Tinoco" userId="31598e04-984e-4b13-b5fd-7b1f42782617" providerId="ADAL" clId="{D50FD78E-8035-487A-9D5A-915091010557}" dt="2023-07-27T13:35:21.664" v="1391" actId="1582"/>
          <ac:picMkLst>
            <pc:docMk/>
            <pc:sldMk cId="3494998182" sldId="1438"/>
            <ac:picMk id="1026" creationId="{301F92D9-2FD8-E09F-59E9-558104110A31}"/>
          </ac:picMkLst>
        </pc:picChg>
      </pc:sldChg>
      <pc:sldChg chg="modSp mod">
        <pc:chgData name="Gustavo de Freitas Tinoco" userId="31598e04-984e-4b13-b5fd-7b1f42782617" providerId="ADAL" clId="{D50FD78E-8035-487A-9D5A-915091010557}" dt="2023-07-27T14:53:07.634" v="2984" actId="20577"/>
        <pc:sldMkLst>
          <pc:docMk/>
          <pc:sldMk cId="3626951171" sldId="1439"/>
        </pc:sldMkLst>
        <pc:spChg chg="mod">
          <ac:chgData name="Gustavo de Freitas Tinoco" userId="31598e04-984e-4b13-b5fd-7b1f42782617" providerId="ADAL" clId="{D50FD78E-8035-487A-9D5A-915091010557}" dt="2023-07-27T14:53:07.634" v="2984" actId="20577"/>
          <ac:spMkLst>
            <pc:docMk/>
            <pc:sldMk cId="3626951171" sldId="1439"/>
            <ac:spMk id="2" creationId="{D8DA91F0-8C1D-4BE5-8FA2-4EA98FCAE7E8}"/>
          </ac:spMkLst>
        </pc:spChg>
      </pc:sldChg>
      <pc:sldChg chg="modSp mod">
        <pc:chgData name="Gustavo de Freitas Tinoco" userId="31598e04-984e-4b13-b5fd-7b1f42782617" providerId="ADAL" clId="{D50FD78E-8035-487A-9D5A-915091010557}" dt="2023-07-27T12:30:17.600" v="413" actId="108"/>
        <pc:sldMkLst>
          <pc:docMk/>
          <pc:sldMk cId="37258633" sldId="1440"/>
        </pc:sldMkLst>
        <pc:spChg chg="mod">
          <ac:chgData name="Gustavo de Freitas Tinoco" userId="31598e04-984e-4b13-b5fd-7b1f42782617" providerId="ADAL" clId="{D50FD78E-8035-487A-9D5A-915091010557}" dt="2023-07-27T12:30:17.600" v="413" actId="108"/>
          <ac:spMkLst>
            <pc:docMk/>
            <pc:sldMk cId="37258633" sldId="1440"/>
            <ac:spMk id="72" creationId="{7B266B1A-9C79-43E2-8FCE-20B3AC11D690}"/>
          </ac:spMkLst>
        </pc:spChg>
      </pc:sldChg>
      <pc:sldChg chg="addSp modSp mod">
        <pc:chgData name="Gustavo de Freitas Tinoco" userId="31598e04-984e-4b13-b5fd-7b1f42782617" providerId="ADAL" clId="{D50FD78E-8035-487A-9D5A-915091010557}" dt="2023-07-27T15:02:48.791" v="3161" actId="113"/>
        <pc:sldMkLst>
          <pc:docMk/>
          <pc:sldMk cId="2183520301" sldId="1441"/>
        </pc:sldMkLst>
        <pc:spChg chg="mod">
          <ac:chgData name="Gustavo de Freitas Tinoco" userId="31598e04-984e-4b13-b5fd-7b1f42782617" providerId="ADAL" clId="{D50FD78E-8035-487A-9D5A-915091010557}" dt="2023-07-27T14:36:22.881" v="2642" actId="1037"/>
          <ac:spMkLst>
            <pc:docMk/>
            <pc:sldMk cId="2183520301" sldId="1441"/>
            <ac:spMk id="5" creationId="{7BA6842D-7570-598E-4577-F7C6C6DC4693}"/>
          </ac:spMkLst>
        </pc:spChg>
        <pc:spChg chg="mod">
          <ac:chgData name="Gustavo de Freitas Tinoco" userId="31598e04-984e-4b13-b5fd-7b1f42782617" providerId="ADAL" clId="{D50FD78E-8035-487A-9D5A-915091010557}" dt="2023-07-27T15:02:41.719" v="3151" actId="20577"/>
          <ac:spMkLst>
            <pc:docMk/>
            <pc:sldMk cId="2183520301" sldId="1441"/>
            <ac:spMk id="8" creationId="{00000000-0000-0000-0000-000000000000}"/>
          </ac:spMkLst>
        </pc:spChg>
        <pc:spChg chg="mod">
          <ac:chgData name="Gustavo de Freitas Tinoco" userId="31598e04-984e-4b13-b5fd-7b1f42782617" providerId="ADAL" clId="{D50FD78E-8035-487A-9D5A-915091010557}" dt="2023-07-27T12:41:21.857" v="996" actId="20577"/>
          <ac:spMkLst>
            <pc:docMk/>
            <pc:sldMk cId="2183520301" sldId="1441"/>
            <ac:spMk id="9" creationId="{794EF048-2C6F-BBBD-7F4A-A8BCB08A6B4B}"/>
          </ac:spMkLst>
        </pc:spChg>
        <pc:spChg chg="add mod">
          <ac:chgData name="Gustavo de Freitas Tinoco" userId="31598e04-984e-4b13-b5fd-7b1f42782617" providerId="ADAL" clId="{D50FD78E-8035-487A-9D5A-915091010557}" dt="2023-07-27T14:36:22.881" v="2642" actId="1037"/>
          <ac:spMkLst>
            <pc:docMk/>
            <pc:sldMk cId="2183520301" sldId="1441"/>
            <ac:spMk id="10" creationId="{C5E3FA8F-D63D-D81E-3F6A-4697A47C0D5B}"/>
          </ac:spMkLst>
        </pc:spChg>
        <pc:spChg chg="mod">
          <ac:chgData name="Gustavo de Freitas Tinoco" userId="31598e04-984e-4b13-b5fd-7b1f42782617" providerId="ADAL" clId="{D50FD78E-8035-487A-9D5A-915091010557}" dt="2023-07-27T15:02:48.791" v="3161" actId="113"/>
          <ac:spMkLst>
            <pc:docMk/>
            <pc:sldMk cId="2183520301" sldId="1441"/>
            <ac:spMk id="12" creationId="{00000000-0000-0000-0000-000000000000}"/>
          </ac:spMkLst>
        </pc:spChg>
        <pc:spChg chg="mod">
          <ac:chgData name="Gustavo de Freitas Tinoco" userId="31598e04-984e-4b13-b5fd-7b1f42782617" providerId="ADAL" clId="{D50FD78E-8035-487A-9D5A-915091010557}" dt="2023-07-27T12:40:49.617" v="923" actId="1035"/>
          <ac:spMkLst>
            <pc:docMk/>
            <pc:sldMk cId="2183520301" sldId="1441"/>
            <ac:spMk id="13" creationId="{00000000-0000-0000-0000-000000000000}"/>
          </ac:spMkLst>
        </pc:spChg>
        <pc:grpChg chg="mod">
          <ac:chgData name="Gustavo de Freitas Tinoco" userId="31598e04-984e-4b13-b5fd-7b1f42782617" providerId="ADAL" clId="{D50FD78E-8035-487A-9D5A-915091010557}" dt="2023-07-27T14:36:22.881" v="2642" actId="1037"/>
          <ac:grpSpMkLst>
            <pc:docMk/>
            <pc:sldMk cId="2183520301" sldId="1441"/>
            <ac:grpSpMk id="6" creationId="{3E2C98F4-75A4-935E-FDFC-B53B6971BBA4}"/>
          </ac:grpSpMkLst>
        </pc:grpChg>
        <pc:graphicFrameChg chg="mod">
          <ac:chgData name="Gustavo de Freitas Tinoco" userId="31598e04-984e-4b13-b5fd-7b1f42782617" providerId="ADAL" clId="{D50FD78E-8035-487A-9D5A-915091010557}" dt="2023-07-27T14:36:22.881" v="2642" actId="1037"/>
          <ac:graphicFrameMkLst>
            <pc:docMk/>
            <pc:sldMk cId="2183520301" sldId="1441"/>
            <ac:graphicFrameMk id="14" creationId="{B07C2F1A-A8BA-43BF-A337-F1580FEB7CD8}"/>
          </ac:graphicFrameMkLst>
        </pc:graphicFrameChg>
        <pc:graphicFrameChg chg="mod modGraphic">
          <ac:chgData name="Gustavo de Freitas Tinoco" userId="31598e04-984e-4b13-b5fd-7b1f42782617" providerId="ADAL" clId="{D50FD78E-8035-487A-9D5A-915091010557}" dt="2023-07-27T14:36:22.881" v="2642" actId="1037"/>
          <ac:graphicFrameMkLst>
            <pc:docMk/>
            <pc:sldMk cId="2183520301" sldId="1441"/>
            <ac:graphicFrameMk id="15" creationId="{448EF476-90E6-4B7B-B370-C33C3D959BB6}"/>
          </ac:graphicFrameMkLst>
        </pc:graphicFrameChg>
        <pc:picChg chg="mod">
          <ac:chgData name="Gustavo de Freitas Tinoco" userId="31598e04-984e-4b13-b5fd-7b1f42782617" providerId="ADAL" clId="{D50FD78E-8035-487A-9D5A-915091010557}" dt="2023-07-27T15:02:45.739" v="3160" actId="1035"/>
          <ac:picMkLst>
            <pc:docMk/>
            <pc:sldMk cId="2183520301" sldId="1441"/>
            <ac:picMk id="7" creationId="{00000000-0000-0000-0000-000000000000}"/>
          </ac:picMkLst>
        </pc:picChg>
      </pc:sldChg>
      <pc:sldChg chg="modSp mod">
        <pc:chgData name="Gustavo de Freitas Tinoco" userId="31598e04-984e-4b13-b5fd-7b1f42782617" providerId="ADAL" clId="{D50FD78E-8035-487A-9D5A-915091010557}" dt="2023-07-27T12:28:29.728" v="383" actId="1036"/>
        <pc:sldMkLst>
          <pc:docMk/>
          <pc:sldMk cId="3271881668" sldId="1443"/>
        </pc:sldMkLst>
        <pc:spChg chg="mod">
          <ac:chgData name="Gustavo de Freitas Tinoco" userId="31598e04-984e-4b13-b5fd-7b1f42782617" providerId="ADAL" clId="{D50FD78E-8035-487A-9D5A-915091010557}" dt="2023-07-27T12:28:19.139" v="369" actId="20577"/>
          <ac:spMkLst>
            <pc:docMk/>
            <pc:sldMk cId="3271881668" sldId="1443"/>
            <ac:spMk id="11" creationId="{3ED3575C-29AF-3194-DD83-9F07D80CBFE3}"/>
          </ac:spMkLst>
        </pc:spChg>
        <pc:spChg chg="mod">
          <ac:chgData name="Gustavo de Freitas Tinoco" userId="31598e04-984e-4b13-b5fd-7b1f42782617" providerId="ADAL" clId="{D50FD78E-8035-487A-9D5A-915091010557}" dt="2023-07-27T12:28:29.728" v="383" actId="1036"/>
          <ac:spMkLst>
            <pc:docMk/>
            <pc:sldMk cId="3271881668" sldId="1443"/>
            <ac:spMk id="21" creationId="{7E6902D2-CF09-B3A4-497E-AFB315592B05}"/>
          </ac:spMkLst>
        </pc:spChg>
        <pc:grpChg chg="mod">
          <ac:chgData name="Gustavo de Freitas Tinoco" userId="31598e04-984e-4b13-b5fd-7b1f42782617" providerId="ADAL" clId="{D50FD78E-8035-487A-9D5A-915091010557}" dt="2023-07-27T12:28:29.728" v="383" actId="1036"/>
          <ac:grpSpMkLst>
            <pc:docMk/>
            <pc:sldMk cId="3271881668" sldId="1443"/>
            <ac:grpSpMk id="2" creationId="{A83F8FA3-ADFD-EF11-194C-BAC31B09D384}"/>
          </ac:grpSpMkLst>
        </pc:grpChg>
        <pc:grpChg chg="mod">
          <ac:chgData name="Gustavo de Freitas Tinoco" userId="31598e04-984e-4b13-b5fd-7b1f42782617" providerId="ADAL" clId="{D50FD78E-8035-487A-9D5A-915091010557}" dt="2023-07-27T12:28:29.728" v="383" actId="1036"/>
          <ac:grpSpMkLst>
            <pc:docMk/>
            <pc:sldMk cId="3271881668" sldId="1443"/>
            <ac:grpSpMk id="14" creationId="{D67EA61B-E3A1-2A43-473C-7BCACB259BAB}"/>
          </ac:grpSpMkLst>
        </pc:grpChg>
      </pc:sldChg>
      <pc:sldChg chg="del">
        <pc:chgData name="Gustavo de Freitas Tinoco" userId="31598e04-984e-4b13-b5fd-7b1f42782617" providerId="ADAL" clId="{D50FD78E-8035-487A-9D5A-915091010557}" dt="2023-07-27T12:23:43.666" v="13" actId="47"/>
        <pc:sldMkLst>
          <pc:docMk/>
          <pc:sldMk cId="27781071" sldId="1444"/>
        </pc:sldMkLst>
      </pc:sldChg>
      <pc:sldChg chg="del">
        <pc:chgData name="Gustavo de Freitas Tinoco" userId="31598e04-984e-4b13-b5fd-7b1f42782617" providerId="ADAL" clId="{D50FD78E-8035-487A-9D5A-915091010557}" dt="2023-07-27T12:23:45.616" v="14" actId="47"/>
        <pc:sldMkLst>
          <pc:docMk/>
          <pc:sldMk cId="1484328320" sldId="1445"/>
        </pc:sldMkLst>
      </pc:sldChg>
      <pc:sldChg chg="del">
        <pc:chgData name="Gustavo de Freitas Tinoco" userId="31598e04-984e-4b13-b5fd-7b1f42782617" providerId="ADAL" clId="{D50FD78E-8035-487A-9D5A-915091010557}" dt="2023-07-27T12:23:47.458" v="15" actId="47"/>
        <pc:sldMkLst>
          <pc:docMk/>
          <pc:sldMk cId="932335909" sldId="1446"/>
        </pc:sldMkLst>
      </pc:sldChg>
      <pc:sldChg chg="modSp mod">
        <pc:chgData name="Gustavo de Freitas Tinoco" userId="31598e04-984e-4b13-b5fd-7b1f42782617" providerId="ADAL" clId="{D50FD78E-8035-487A-9D5A-915091010557}" dt="2023-07-27T14:18:08.609" v="2238" actId="948"/>
        <pc:sldMkLst>
          <pc:docMk/>
          <pc:sldMk cId="1564344196" sldId="1449"/>
        </pc:sldMkLst>
        <pc:spChg chg="mod">
          <ac:chgData name="Gustavo de Freitas Tinoco" userId="31598e04-984e-4b13-b5fd-7b1f42782617" providerId="ADAL" clId="{D50FD78E-8035-487A-9D5A-915091010557}" dt="2023-07-27T14:18:08.609" v="2238" actId="948"/>
          <ac:spMkLst>
            <pc:docMk/>
            <pc:sldMk cId="1564344196" sldId="1449"/>
            <ac:spMk id="8" creationId="{00000000-0000-0000-0000-000000000000}"/>
          </ac:spMkLst>
        </pc:spChg>
      </pc:sldChg>
      <pc:sldChg chg="addSp modSp add del mod">
        <pc:chgData name="Gustavo de Freitas Tinoco" userId="31598e04-984e-4b13-b5fd-7b1f42782617" providerId="ADAL" clId="{D50FD78E-8035-487A-9D5A-915091010557}" dt="2023-07-27T14:55:15.571" v="3085" actId="207"/>
        <pc:sldMkLst>
          <pc:docMk/>
          <pc:sldMk cId="3206113130" sldId="1453"/>
        </pc:sldMkLst>
        <pc:spChg chg="mod">
          <ac:chgData name="Gustavo de Freitas Tinoco" userId="31598e04-984e-4b13-b5fd-7b1f42782617" providerId="ADAL" clId="{D50FD78E-8035-487A-9D5A-915091010557}" dt="2023-07-27T14:02:32.263" v="1413" actId="20577"/>
          <ac:spMkLst>
            <pc:docMk/>
            <pc:sldMk cId="3206113130" sldId="1453"/>
            <ac:spMk id="2" creationId="{4228834F-5123-158A-44A3-B5A70B646945}"/>
          </ac:spMkLst>
        </pc:spChg>
        <pc:spChg chg="add mod">
          <ac:chgData name="Gustavo de Freitas Tinoco" userId="31598e04-984e-4b13-b5fd-7b1f42782617" providerId="ADAL" clId="{D50FD78E-8035-487A-9D5A-915091010557}" dt="2023-07-27T14:55:15.571" v="3085" actId="207"/>
          <ac:spMkLst>
            <pc:docMk/>
            <pc:sldMk cId="3206113130" sldId="1453"/>
            <ac:spMk id="3" creationId="{BC3807D5-69BB-2055-289C-A62C4A537887}"/>
          </ac:spMkLst>
        </pc:spChg>
        <pc:graphicFrameChg chg="add mod modGraphic">
          <ac:chgData name="Gustavo de Freitas Tinoco" userId="31598e04-984e-4b13-b5fd-7b1f42782617" providerId="ADAL" clId="{D50FD78E-8035-487A-9D5A-915091010557}" dt="2023-07-27T14:40:38.870" v="2741" actId="1035"/>
          <ac:graphicFrameMkLst>
            <pc:docMk/>
            <pc:sldMk cId="3206113130" sldId="1453"/>
            <ac:graphicFrameMk id="4" creationId="{00D85BA5-A75F-FE2C-9338-99225EB8F57D}"/>
          </ac:graphicFrameMkLst>
        </pc:graphicFrameChg>
      </pc:sldChg>
      <pc:sldChg chg="addSp delSp modSp add mod">
        <pc:chgData name="Gustavo de Freitas Tinoco" userId="31598e04-984e-4b13-b5fd-7b1f42782617" providerId="ADAL" clId="{D50FD78E-8035-487A-9D5A-915091010557}" dt="2023-07-27T14:59:37.143" v="3117" actId="14861"/>
        <pc:sldMkLst>
          <pc:docMk/>
          <pc:sldMk cId="4095365730" sldId="1454"/>
        </pc:sldMkLst>
        <pc:spChg chg="add mod">
          <ac:chgData name="Gustavo de Freitas Tinoco" userId="31598e04-984e-4b13-b5fd-7b1f42782617" providerId="ADAL" clId="{D50FD78E-8035-487A-9D5A-915091010557}" dt="2023-07-27T12:26:45.792" v="324" actId="20577"/>
          <ac:spMkLst>
            <pc:docMk/>
            <pc:sldMk cId="4095365730" sldId="1454"/>
            <ac:spMk id="2" creationId="{7364BB50-9881-F329-2B63-9B824E0D5EAC}"/>
          </ac:spMkLst>
        </pc:spChg>
        <pc:spChg chg="mod">
          <ac:chgData name="Gustavo de Freitas Tinoco" userId="31598e04-984e-4b13-b5fd-7b1f42782617" providerId="ADAL" clId="{D50FD78E-8035-487A-9D5A-915091010557}" dt="2023-07-27T12:25:10.020" v="46" actId="20577"/>
          <ac:spMkLst>
            <pc:docMk/>
            <pc:sldMk cId="4095365730" sldId="1454"/>
            <ac:spMk id="4" creationId="{0684DE4E-510A-7F6B-54BF-CC6C9BFD106C}"/>
          </ac:spMkLst>
        </pc:spChg>
        <pc:spChg chg="mod">
          <ac:chgData name="Gustavo de Freitas Tinoco" userId="31598e04-984e-4b13-b5fd-7b1f42782617" providerId="ADAL" clId="{D50FD78E-8035-487A-9D5A-915091010557}" dt="2023-07-27T12:27:53.604" v="343" actId="20577"/>
          <ac:spMkLst>
            <pc:docMk/>
            <pc:sldMk cId="4095365730" sldId="1454"/>
            <ac:spMk id="6" creationId="{BB22F4B4-2A2D-1794-75CA-15259E720E72}"/>
          </ac:spMkLst>
        </pc:spChg>
        <pc:spChg chg="del">
          <ac:chgData name="Gustavo de Freitas Tinoco" userId="31598e04-984e-4b13-b5fd-7b1f42782617" providerId="ADAL" clId="{D50FD78E-8035-487A-9D5A-915091010557}" dt="2023-07-27T12:25:16.266" v="47" actId="478"/>
          <ac:spMkLst>
            <pc:docMk/>
            <pc:sldMk cId="4095365730" sldId="1454"/>
            <ac:spMk id="11" creationId="{47DB936F-70ED-0E2A-E0F2-2D87A662CCB9}"/>
          </ac:spMkLst>
        </pc:spChg>
        <pc:spChg chg="del">
          <ac:chgData name="Gustavo de Freitas Tinoco" userId="31598e04-984e-4b13-b5fd-7b1f42782617" providerId="ADAL" clId="{D50FD78E-8035-487A-9D5A-915091010557}" dt="2023-07-27T12:25:18.485" v="48" actId="478"/>
          <ac:spMkLst>
            <pc:docMk/>
            <pc:sldMk cId="4095365730" sldId="1454"/>
            <ac:spMk id="16" creationId="{A497AF9E-7335-A3B0-60B5-4E22C3DD78B2}"/>
          </ac:spMkLst>
        </pc:spChg>
        <pc:picChg chg="add mod modCrop">
          <ac:chgData name="Gustavo de Freitas Tinoco" userId="31598e04-984e-4b13-b5fd-7b1f42782617" providerId="ADAL" clId="{D50FD78E-8035-487A-9D5A-915091010557}" dt="2023-07-27T14:59:37.143" v="3117" actId="14861"/>
          <ac:picMkLst>
            <pc:docMk/>
            <pc:sldMk cId="4095365730" sldId="1454"/>
            <ac:picMk id="5" creationId="{CD191511-D711-49C4-991B-A66F1A328992}"/>
          </ac:picMkLst>
        </pc:picChg>
      </pc:sldChg>
    </pc:docChg>
  </pc:docChgLst>
  <pc:docChgLst>
    <pc:chgData name="Gustavo de Freitas Tinoco" userId="S::gftinoco@anp.gov.br::31598e04-984e-4b13-b5fd-7b1f42782617" providerId="AD" clId="Web-{65A017FB-C7B5-4583-B27F-AEED726E88DA}"/>
    <pc:docChg chg="modSld">
      <pc:chgData name="Gustavo de Freitas Tinoco" userId="S::gftinoco@anp.gov.br::31598e04-984e-4b13-b5fd-7b1f42782617" providerId="AD" clId="Web-{65A017FB-C7B5-4583-B27F-AEED726E88DA}" dt="2023-04-11T15:18:02.048" v="31" actId="1076"/>
      <pc:docMkLst>
        <pc:docMk/>
      </pc:docMkLst>
      <pc:sldChg chg="modSp">
        <pc:chgData name="Gustavo de Freitas Tinoco" userId="S::gftinoco@anp.gov.br::31598e04-984e-4b13-b5fd-7b1f42782617" providerId="AD" clId="Web-{65A017FB-C7B5-4583-B27F-AEED726E88DA}" dt="2023-04-11T15:18:02.048" v="31" actId="1076"/>
        <pc:sldMkLst>
          <pc:docMk/>
          <pc:sldMk cId="3765409891" sldId="1410"/>
        </pc:sldMkLst>
        <pc:spChg chg="mod">
          <ac:chgData name="Gustavo de Freitas Tinoco" userId="S::gftinoco@anp.gov.br::31598e04-984e-4b13-b5fd-7b1f42782617" providerId="AD" clId="Web-{65A017FB-C7B5-4583-B27F-AEED726E88DA}" dt="2023-04-11T15:17:24.938" v="25" actId="1076"/>
          <ac:spMkLst>
            <pc:docMk/>
            <pc:sldMk cId="3765409891" sldId="1410"/>
            <ac:spMk id="108" creationId="{0D855119-55A5-4506-B190-E572105A7FCE}"/>
          </ac:spMkLst>
        </pc:spChg>
        <pc:spChg chg="mod">
          <ac:chgData name="Gustavo de Freitas Tinoco" userId="S::gftinoco@anp.gov.br::31598e04-984e-4b13-b5fd-7b1f42782617" providerId="AD" clId="Web-{65A017FB-C7B5-4583-B27F-AEED726E88DA}" dt="2023-04-11T15:17:35.938" v="27" actId="1076"/>
          <ac:spMkLst>
            <pc:docMk/>
            <pc:sldMk cId="3765409891" sldId="1410"/>
            <ac:spMk id="109" creationId="{12BE250A-1CF7-4F19-B209-1FB7E5408833}"/>
          </ac:spMkLst>
        </pc:spChg>
        <pc:spChg chg="mod">
          <ac:chgData name="Gustavo de Freitas Tinoco" userId="S::gftinoco@anp.gov.br::31598e04-984e-4b13-b5fd-7b1f42782617" providerId="AD" clId="Web-{65A017FB-C7B5-4583-B27F-AEED726E88DA}" dt="2023-04-11T15:17:55.345" v="30" actId="1076"/>
          <ac:spMkLst>
            <pc:docMk/>
            <pc:sldMk cId="3765409891" sldId="1410"/>
            <ac:spMk id="110" creationId="{1009E860-46F4-4388-A5E4-5019E56AC4FE}"/>
          </ac:spMkLst>
        </pc:spChg>
        <pc:spChg chg="mod">
          <ac:chgData name="Gustavo de Freitas Tinoco" userId="S::gftinoco@anp.gov.br::31598e04-984e-4b13-b5fd-7b1f42782617" providerId="AD" clId="Web-{65A017FB-C7B5-4583-B27F-AEED726E88DA}" dt="2023-04-11T15:18:02.048" v="31" actId="1076"/>
          <ac:spMkLst>
            <pc:docMk/>
            <pc:sldMk cId="3765409891" sldId="1410"/>
            <ac:spMk id="111" creationId="{8EDEF167-0838-41A4-AF0B-63846EA35A7E}"/>
          </ac:spMkLst>
        </pc:spChg>
        <pc:picChg chg="mod">
          <ac:chgData name="Gustavo de Freitas Tinoco" userId="S::gftinoco@anp.gov.br::31598e04-984e-4b13-b5fd-7b1f42782617" providerId="AD" clId="Web-{65A017FB-C7B5-4583-B27F-AEED726E88DA}" dt="2023-04-11T15:17:41.063" v="29" actId="1076"/>
          <ac:picMkLst>
            <pc:docMk/>
            <pc:sldMk cId="3765409891" sldId="1410"/>
            <ac:picMk id="105" creationId="{9E96B349-4BA7-48D4-8894-2DA06CB6C930}"/>
          </ac:picMkLst>
        </pc:picChg>
        <pc:cxnChg chg="mod">
          <ac:chgData name="Gustavo de Freitas Tinoco" userId="S::gftinoco@anp.gov.br::31598e04-984e-4b13-b5fd-7b1f42782617" providerId="AD" clId="Web-{65A017FB-C7B5-4583-B27F-AEED726E88DA}" dt="2023-04-11T15:17:38.172" v="28" actId="1076"/>
          <ac:cxnSpMkLst>
            <pc:docMk/>
            <pc:sldMk cId="3765409891" sldId="1410"/>
            <ac:cxnSpMk id="92" creationId="{EDB7CA69-CBC5-44A1-9FB3-E271F1D4D191}"/>
          </ac:cxnSpMkLst>
        </pc:cxnChg>
      </pc:sldChg>
      <pc:sldChg chg="addSp modSp addAnim delAnim modAnim">
        <pc:chgData name="Gustavo de Freitas Tinoco" userId="S::gftinoco@anp.gov.br::31598e04-984e-4b13-b5fd-7b1f42782617" providerId="AD" clId="Web-{65A017FB-C7B5-4583-B27F-AEED726E88DA}" dt="2023-04-11T15:12:29.196" v="5"/>
        <pc:sldMkLst>
          <pc:docMk/>
          <pc:sldMk cId="3271881668" sldId="1443"/>
        </pc:sldMkLst>
        <pc:grpChg chg="add mod">
          <ac:chgData name="Gustavo de Freitas Tinoco" userId="S::gftinoco@anp.gov.br::31598e04-984e-4b13-b5fd-7b1f42782617" providerId="AD" clId="Web-{65A017FB-C7B5-4583-B27F-AEED726E88DA}" dt="2023-04-11T15:10:15.162" v="1" actId="1076"/>
          <ac:grpSpMkLst>
            <pc:docMk/>
            <pc:sldMk cId="3271881668" sldId="1443"/>
            <ac:grpSpMk id="2" creationId="{A83F8FA3-ADFD-EF11-194C-BAC31B09D384}"/>
          </ac:grpSpMkLst>
        </pc:grpChg>
      </pc:sldChg>
      <pc:sldChg chg="modSp">
        <pc:chgData name="Gustavo de Freitas Tinoco" userId="S::gftinoco@anp.gov.br::31598e04-984e-4b13-b5fd-7b1f42782617" providerId="AD" clId="Web-{65A017FB-C7B5-4583-B27F-AEED726E88DA}" dt="2023-04-11T15:15:20.263" v="19" actId="20577"/>
        <pc:sldMkLst>
          <pc:docMk/>
          <pc:sldMk cId="27781071" sldId="1444"/>
        </pc:sldMkLst>
        <pc:spChg chg="mod">
          <ac:chgData name="Gustavo de Freitas Tinoco" userId="S::gftinoco@anp.gov.br::31598e04-984e-4b13-b5fd-7b1f42782617" providerId="AD" clId="Web-{65A017FB-C7B5-4583-B27F-AEED726E88DA}" dt="2023-04-11T15:15:20.263" v="19" actId="20577"/>
          <ac:spMkLst>
            <pc:docMk/>
            <pc:sldMk cId="27781071" sldId="1444"/>
            <ac:spMk id="7" creationId="{0D1B381D-ABD7-557D-D90A-FEF0BD78A244}"/>
          </ac:spMkLst>
        </pc:spChg>
      </pc:sldChg>
      <pc:sldChg chg="modSp">
        <pc:chgData name="Gustavo de Freitas Tinoco" userId="S::gftinoco@anp.gov.br::31598e04-984e-4b13-b5fd-7b1f42782617" providerId="AD" clId="Web-{65A017FB-C7B5-4583-B27F-AEED726E88DA}" dt="2023-04-11T15:14:36.371" v="12" actId="20577"/>
        <pc:sldMkLst>
          <pc:docMk/>
          <pc:sldMk cId="1484328320" sldId="1445"/>
        </pc:sldMkLst>
        <pc:spChg chg="mod">
          <ac:chgData name="Gustavo de Freitas Tinoco" userId="S::gftinoco@anp.gov.br::31598e04-984e-4b13-b5fd-7b1f42782617" providerId="AD" clId="Web-{65A017FB-C7B5-4583-B27F-AEED726E88DA}" dt="2023-04-11T15:14:36.371" v="12" actId="20577"/>
          <ac:spMkLst>
            <pc:docMk/>
            <pc:sldMk cId="1484328320" sldId="1445"/>
            <ac:spMk id="7" creationId="{DEA6B2C7-408C-B463-83AB-C66F6D7469F5}"/>
          </ac:spMkLst>
        </pc:spChg>
      </pc:sldChg>
      <pc:sldChg chg="modSp">
        <pc:chgData name="Gustavo de Freitas Tinoco" userId="S::gftinoco@anp.gov.br::31598e04-984e-4b13-b5fd-7b1f42782617" providerId="AD" clId="Web-{65A017FB-C7B5-4583-B27F-AEED726E88DA}" dt="2023-04-11T15:16:29.921" v="24"/>
        <pc:sldMkLst>
          <pc:docMk/>
          <pc:sldMk cId="932335909" sldId="1446"/>
        </pc:sldMkLst>
        <pc:spChg chg="mod">
          <ac:chgData name="Gustavo de Freitas Tinoco" userId="S::gftinoco@anp.gov.br::31598e04-984e-4b13-b5fd-7b1f42782617" providerId="AD" clId="Web-{65A017FB-C7B5-4583-B27F-AEED726E88DA}" dt="2023-04-11T15:16:29.921" v="24"/>
          <ac:spMkLst>
            <pc:docMk/>
            <pc:sldMk cId="932335909" sldId="1446"/>
            <ac:spMk id="10" creationId="{070C05C8-F697-161B-DB19-B14E92587C16}"/>
          </ac:spMkLst>
        </pc:spChg>
      </pc:sldChg>
      <pc:sldChg chg="modSp">
        <pc:chgData name="Gustavo de Freitas Tinoco" userId="S::gftinoco@anp.gov.br::31598e04-984e-4b13-b5fd-7b1f42782617" providerId="AD" clId="Web-{65A017FB-C7B5-4583-B27F-AEED726E88DA}" dt="2023-04-11T15:13:48.354" v="7" actId="20577"/>
        <pc:sldMkLst>
          <pc:docMk/>
          <pc:sldMk cId="796685408" sldId="1448"/>
        </pc:sldMkLst>
        <pc:spChg chg="mod">
          <ac:chgData name="Gustavo de Freitas Tinoco" userId="S::gftinoco@anp.gov.br::31598e04-984e-4b13-b5fd-7b1f42782617" providerId="AD" clId="Web-{65A017FB-C7B5-4583-B27F-AEED726E88DA}" dt="2023-04-11T15:13:48.354" v="7" actId="20577"/>
          <ac:spMkLst>
            <pc:docMk/>
            <pc:sldMk cId="796685408" sldId="1448"/>
            <ac:spMk id="24" creationId="{C441D8F7-8DE5-E92A-6AB0-B4682A06571A}"/>
          </ac:spMkLst>
        </pc:spChg>
      </pc:sldChg>
    </pc:docChg>
  </pc:docChgLst>
  <pc:docChgLst>
    <pc:chgData name="Thyago Grotti Vieira" userId="2a2f833a-6708-41b8-8449-9f158dbe24d9" providerId="ADAL" clId="{B2A0F251-A61E-4102-AAFE-6A75D86434B0}"/>
    <pc:docChg chg="modSld">
      <pc:chgData name="Thyago Grotti Vieira" userId="2a2f833a-6708-41b8-8449-9f158dbe24d9" providerId="ADAL" clId="{B2A0F251-A61E-4102-AAFE-6A75D86434B0}" dt="2023-12-18T22:11:36.583" v="29" actId="2711"/>
      <pc:docMkLst>
        <pc:docMk/>
      </pc:docMkLst>
      <pc:sldChg chg="modSp mod">
        <pc:chgData name="Thyago Grotti Vieira" userId="2a2f833a-6708-41b8-8449-9f158dbe24d9" providerId="ADAL" clId="{B2A0F251-A61E-4102-AAFE-6A75D86434B0}" dt="2023-12-18T22:08:25.369" v="26" actId="13926"/>
        <pc:sldMkLst>
          <pc:docMk/>
          <pc:sldMk cId="3928975146" sldId="1414"/>
        </pc:sldMkLst>
        <pc:spChg chg="mod">
          <ac:chgData name="Thyago Grotti Vieira" userId="2a2f833a-6708-41b8-8449-9f158dbe24d9" providerId="ADAL" clId="{B2A0F251-A61E-4102-AAFE-6A75D86434B0}" dt="2023-12-18T22:08:25.369" v="26" actId="13926"/>
          <ac:spMkLst>
            <pc:docMk/>
            <pc:sldMk cId="3928975146" sldId="1414"/>
            <ac:spMk id="30" creationId="{AFD586DD-8355-444B-A27F-A3BC986BA6D4}"/>
          </ac:spMkLst>
        </pc:spChg>
      </pc:sldChg>
      <pc:sldChg chg="modSp mod">
        <pc:chgData name="Thyago Grotti Vieira" userId="2a2f833a-6708-41b8-8449-9f158dbe24d9" providerId="ADAL" clId="{B2A0F251-A61E-4102-AAFE-6A75D86434B0}" dt="2023-12-18T22:08:32.090" v="27" actId="13926"/>
        <pc:sldMkLst>
          <pc:docMk/>
          <pc:sldMk cId="1087990956" sldId="1415"/>
        </pc:sldMkLst>
        <pc:spChg chg="mod">
          <ac:chgData name="Thyago Grotti Vieira" userId="2a2f833a-6708-41b8-8449-9f158dbe24d9" providerId="ADAL" clId="{B2A0F251-A61E-4102-AAFE-6A75D86434B0}" dt="2023-12-18T22:08:32.090" v="27" actId="13926"/>
          <ac:spMkLst>
            <pc:docMk/>
            <pc:sldMk cId="1087990956" sldId="1415"/>
            <ac:spMk id="3" creationId="{0CE3B62A-A944-2732-07D3-55C5CA66103B}"/>
          </ac:spMkLst>
        </pc:spChg>
      </pc:sldChg>
      <pc:sldChg chg="modSp mod">
        <pc:chgData name="Thyago Grotti Vieira" userId="2a2f833a-6708-41b8-8449-9f158dbe24d9" providerId="ADAL" clId="{B2A0F251-A61E-4102-AAFE-6A75D86434B0}" dt="2023-12-18T22:11:36.583" v="29" actId="2711"/>
        <pc:sldMkLst>
          <pc:docMk/>
          <pc:sldMk cId="3807790356" sldId="1457"/>
        </pc:sldMkLst>
        <pc:spChg chg="mod">
          <ac:chgData name="Thyago Grotti Vieira" userId="2a2f833a-6708-41b8-8449-9f158dbe24d9" providerId="ADAL" clId="{B2A0F251-A61E-4102-AAFE-6A75D86434B0}" dt="2023-12-18T22:11:30.054" v="28" actId="2711"/>
          <ac:spMkLst>
            <pc:docMk/>
            <pc:sldMk cId="3807790356" sldId="1457"/>
            <ac:spMk id="3" creationId="{0CE3B62A-A944-2732-07D3-55C5CA66103B}"/>
          </ac:spMkLst>
        </pc:spChg>
        <pc:spChg chg="mod">
          <ac:chgData name="Thyago Grotti Vieira" userId="2a2f833a-6708-41b8-8449-9f158dbe24d9" providerId="ADAL" clId="{B2A0F251-A61E-4102-AAFE-6A75D86434B0}" dt="2023-12-18T22:11:36.583" v="29" actId="2711"/>
          <ac:spMkLst>
            <pc:docMk/>
            <pc:sldMk cId="3807790356" sldId="1457"/>
            <ac:spMk id="7" creationId="{B12F1DBB-FF44-B404-90D2-675C3AC81956}"/>
          </ac:spMkLst>
        </pc:spChg>
      </pc:sldChg>
    </pc:docChg>
  </pc:docChgLst>
  <pc:docChgLst>
    <pc:chgData name="Gustavo de Freitas Tinoco" userId="S::gftinoco@anp.gov.br::31598e04-984e-4b13-b5fd-7b1f42782617" providerId="AD" clId="Web-{9D67A456-8252-4851-B9D5-511D58BB988A}"/>
    <pc:docChg chg="modSld">
      <pc:chgData name="Gustavo de Freitas Tinoco" userId="S::gftinoco@anp.gov.br::31598e04-984e-4b13-b5fd-7b1f42782617" providerId="AD" clId="Web-{9D67A456-8252-4851-B9D5-511D58BB988A}" dt="2023-04-10T19:06:39.249" v="98" actId="20577"/>
      <pc:docMkLst>
        <pc:docMk/>
      </pc:docMkLst>
      <pc:sldChg chg="modSp">
        <pc:chgData name="Gustavo de Freitas Tinoco" userId="S::gftinoco@anp.gov.br::31598e04-984e-4b13-b5fd-7b1f42782617" providerId="AD" clId="Web-{9D67A456-8252-4851-B9D5-511D58BB988A}" dt="2023-04-10T19:03:49.700" v="19" actId="20577"/>
        <pc:sldMkLst>
          <pc:docMk/>
          <pc:sldMk cId="1087990956" sldId="1415"/>
        </pc:sldMkLst>
        <pc:spChg chg="mod">
          <ac:chgData name="Gustavo de Freitas Tinoco" userId="S::gftinoco@anp.gov.br::31598e04-984e-4b13-b5fd-7b1f42782617" providerId="AD" clId="Web-{9D67A456-8252-4851-B9D5-511D58BB988A}" dt="2023-04-10T19:03:49.700" v="19" actId="20577"/>
          <ac:spMkLst>
            <pc:docMk/>
            <pc:sldMk cId="1087990956" sldId="1415"/>
            <ac:spMk id="8" creationId="{00000000-0000-0000-0000-000000000000}"/>
          </ac:spMkLst>
        </pc:spChg>
      </pc:sldChg>
      <pc:sldChg chg="modSp">
        <pc:chgData name="Gustavo de Freitas Tinoco" userId="S::gftinoco@anp.gov.br::31598e04-984e-4b13-b5fd-7b1f42782617" providerId="AD" clId="Web-{9D67A456-8252-4851-B9D5-511D58BB988A}" dt="2023-04-10T19:05:38.295" v="57" actId="20577"/>
        <pc:sldMkLst>
          <pc:docMk/>
          <pc:sldMk cId="37258633" sldId="1440"/>
        </pc:sldMkLst>
        <pc:spChg chg="mod">
          <ac:chgData name="Gustavo de Freitas Tinoco" userId="S::gftinoco@anp.gov.br::31598e04-984e-4b13-b5fd-7b1f42782617" providerId="AD" clId="Web-{9D67A456-8252-4851-B9D5-511D58BB988A}" dt="2023-04-10T19:05:38.295" v="57" actId="20577"/>
          <ac:spMkLst>
            <pc:docMk/>
            <pc:sldMk cId="37258633" sldId="1440"/>
            <ac:spMk id="67" creationId="{54EFCBA4-FDAB-4294-B022-F30CF3AB37F6}"/>
          </ac:spMkLst>
        </pc:spChg>
        <pc:spChg chg="mod">
          <ac:chgData name="Gustavo de Freitas Tinoco" userId="S::gftinoco@anp.gov.br::31598e04-984e-4b13-b5fd-7b1f42782617" providerId="AD" clId="Web-{9D67A456-8252-4851-B9D5-511D58BB988A}" dt="2023-04-10T19:04:56.247" v="56" actId="20577"/>
          <ac:spMkLst>
            <pc:docMk/>
            <pc:sldMk cId="37258633" sldId="1440"/>
            <ac:spMk id="72" creationId="{7B266B1A-9C79-43E2-8FCE-20B3AC11D690}"/>
          </ac:spMkLst>
        </pc:spChg>
      </pc:sldChg>
      <pc:sldChg chg="modSp">
        <pc:chgData name="Gustavo de Freitas Tinoco" userId="S::gftinoco@anp.gov.br::31598e04-984e-4b13-b5fd-7b1f42782617" providerId="AD" clId="Web-{9D67A456-8252-4851-B9D5-511D58BB988A}" dt="2023-04-10T19:06:19.702" v="87" actId="1076"/>
        <pc:sldMkLst>
          <pc:docMk/>
          <pc:sldMk cId="1158267222" sldId="1442"/>
        </pc:sldMkLst>
        <pc:spChg chg="mod">
          <ac:chgData name="Gustavo de Freitas Tinoco" userId="S::gftinoco@anp.gov.br::31598e04-984e-4b13-b5fd-7b1f42782617" providerId="AD" clId="Web-{9D67A456-8252-4851-B9D5-511D58BB988A}" dt="2023-04-10T19:06:19.702" v="87" actId="1076"/>
          <ac:spMkLst>
            <pc:docMk/>
            <pc:sldMk cId="1158267222" sldId="1442"/>
            <ac:spMk id="11" creationId="{47DB936F-70ED-0E2A-E0F2-2D87A662CCB9}"/>
          </ac:spMkLst>
        </pc:spChg>
      </pc:sldChg>
      <pc:sldChg chg="modSp">
        <pc:chgData name="Gustavo de Freitas Tinoco" userId="S::gftinoco@anp.gov.br::31598e04-984e-4b13-b5fd-7b1f42782617" providerId="AD" clId="Web-{9D67A456-8252-4851-B9D5-511D58BB988A}" dt="2023-04-10T19:04:06.746" v="21" actId="20577"/>
        <pc:sldMkLst>
          <pc:docMk/>
          <pc:sldMk cId="3271881668" sldId="1443"/>
        </pc:sldMkLst>
        <pc:spChg chg="mod">
          <ac:chgData name="Gustavo de Freitas Tinoco" userId="S::gftinoco@anp.gov.br::31598e04-984e-4b13-b5fd-7b1f42782617" providerId="AD" clId="Web-{9D67A456-8252-4851-B9D5-511D58BB988A}" dt="2023-04-10T19:04:06.746" v="21" actId="20577"/>
          <ac:spMkLst>
            <pc:docMk/>
            <pc:sldMk cId="3271881668" sldId="1443"/>
            <ac:spMk id="21" creationId="{7E6902D2-CF09-B3A4-497E-AFB315592B05}"/>
          </ac:spMkLst>
        </pc:spChg>
      </pc:sldChg>
      <pc:sldChg chg="modSp">
        <pc:chgData name="Gustavo de Freitas Tinoco" userId="S::gftinoco@anp.gov.br::31598e04-984e-4b13-b5fd-7b1f42782617" providerId="AD" clId="Web-{9D67A456-8252-4851-B9D5-511D58BB988A}" dt="2023-04-10T19:06:39.249" v="98" actId="20577"/>
        <pc:sldMkLst>
          <pc:docMk/>
          <pc:sldMk cId="27781071" sldId="1444"/>
        </pc:sldMkLst>
        <pc:spChg chg="mod">
          <ac:chgData name="Gustavo de Freitas Tinoco" userId="S::gftinoco@anp.gov.br::31598e04-984e-4b13-b5fd-7b1f42782617" providerId="AD" clId="Web-{9D67A456-8252-4851-B9D5-511D58BB988A}" dt="2023-04-10T19:06:39.249" v="98" actId="20577"/>
          <ac:spMkLst>
            <pc:docMk/>
            <pc:sldMk cId="27781071" sldId="1444"/>
            <ac:spMk id="7" creationId="{0D1B381D-ABD7-557D-D90A-FEF0BD78A244}"/>
          </ac:spMkLst>
        </pc:spChg>
      </pc:sldChg>
    </pc:docChg>
  </pc:docChgLst>
  <pc:docChgLst>
    <pc:chgData name="Gustavo de Freitas Tinoco" userId="S::gftinoco@anp.gov.br::31598e04-984e-4b13-b5fd-7b1f42782617" providerId="AD" clId="Web-{71602C9B-B674-43F0-A141-688EFC67427D}"/>
    <pc:docChg chg="modSld">
      <pc:chgData name="Gustavo de Freitas Tinoco" userId="S::gftinoco@anp.gov.br::31598e04-984e-4b13-b5fd-7b1f42782617" providerId="AD" clId="Web-{71602C9B-B674-43F0-A141-688EFC67427D}" dt="2023-04-11T13:38:34.216" v="1" actId="20577"/>
      <pc:docMkLst>
        <pc:docMk/>
      </pc:docMkLst>
      <pc:sldChg chg="modSp">
        <pc:chgData name="Gustavo de Freitas Tinoco" userId="S::gftinoco@anp.gov.br::31598e04-984e-4b13-b5fd-7b1f42782617" providerId="AD" clId="Web-{71602C9B-B674-43F0-A141-688EFC67427D}" dt="2023-04-11T13:38:34.216" v="1" actId="20577"/>
        <pc:sldMkLst>
          <pc:docMk/>
          <pc:sldMk cId="796685408" sldId="1448"/>
        </pc:sldMkLst>
        <pc:spChg chg="mod">
          <ac:chgData name="Gustavo de Freitas Tinoco" userId="S::gftinoco@anp.gov.br::31598e04-984e-4b13-b5fd-7b1f42782617" providerId="AD" clId="Web-{71602C9B-B674-43F0-A141-688EFC67427D}" dt="2023-04-11T13:38:34.216" v="1" actId="20577"/>
          <ac:spMkLst>
            <pc:docMk/>
            <pc:sldMk cId="796685408" sldId="1448"/>
            <ac:spMk id="22" creationId="{9EDCB058-8A4B-26B2-C704-0B40E3A1C5C2}"/>
          </ac:spMkLst>
        </pc:spChg>
      </pc:sldChg>
    </pc:docChg>
  </pc:docChgLst>
  <pc:docChgLst>
    <pc:chgData name="Gustavo de Freitas Tinoco" userId="31598e04-984e-4b13-b5fd-7b1f42782617" providerId="ADAL" clId="{8ACD6709-44DC-4127-BB2C-8DAB2E5B4654}"/>
    <pc:docChg chg="undo redo custSel addSld delSld modSld sldOrd">
      <pc:chgData name="Gustavo de Freitas Tinoco" userId="31598e04-984e-4b13-b5fd-7b1f42782617" providerId="ADAL" clId="{8ACD6709-44DC-4127-BB2C-8DAB2E5B4654}" dt="2023-07-26T22:29:36.875" v="3587" actId="20577"/>
      <pc:docMkLst>
        <pc:docMk/>
      </pc:docMkLst>
      <pc:sldChg chg="modSp mod">
        <pc:chgData name="Gustavo de Freitas Tinoco" userId="31598e04-984e-4b13-b5fd-7b1f42782617" providerId="ADAL" clId="{8ACD6709-44DC-4127-BB2C-8DAB2E5B4654}" dt="2023-07-26T21:07:11.817" v="6" actId="20577"/>
        <pc:sldMkLst>
          <pc:docMk/>
          <pc:sldMk cId="152003956" sldId="256"/>
        </pc:sldMkLst>
        <pc:spChg chg="mod">
          <ac:chgData name="Gustavo de Freitas Tinoco" userId="31598e04-984e-4b13-b5fd-7b1f42782617" providerId="ADAL" clId="{8ACD6709-44DC-4127-BB2C-8DAB2E5B4654}" dt="2023-07-26T21:07:11.817" v="6" actId="20577"/>
          <ac:spMkLst>
            <pc:docMk/>
            <pc:sldMk cId="152003956" sldId="256"/>
            <ac:spMk id="3" creationId="{04AD7F0D-E7CE-47C4-AFF7-E54718B5CCD1}"/>
          </ac:spMkLst>
        </pc:spChg>
      </pc:sldChg>
      <pc:sldChg chg="del">
        <pc:chgData name="Gustavo de Freitas Tinoco" userId="31598e04-984e-4b13-b5fd-7b1f42782617" providerId="ADAL" clId="{8ACD6709-44DC-4127-BB2C-8DAB2E5B4654}" dt="2023-07-26T22:22:03.176" v="2712" actId="47"/>
        <pc:sldMkLst>
          <pc:docMk/>
          <pc:sldMk cId="1278325911" sldId="671"/>
        </pc:sldMkLst>
      </pc:sldChg>
      <pc:sldChg chg="addSp modSp mod modAnim">
        <pc:chgData name="Gustavo de Freitas Tinoco" userId="31598e04-984e-4b13-b5fd-7b1f42782617" providerId="ADAL" clId="{8ACD6709-44DC-4127-BB2C-8DAB2E5B4654}" dt="2023-07-26T22:15:16.295" v="2641"/>
        <pc:sldMkLst>
          <pc:docMk/>
          <pc:sldMk cId="1914970673" sldId="1345"/>
        </pc:sldMkLst>
        <pc:spChg chg="add mod">
          <ac:chgData name="Gustavo de Freitas Tinoco" userId="31598e04-984e-4b13-b5fd-7b1f42782617" providerId="ADAL" clId="{8ACD6709-44DC-4127-BB2C-8DAB2E5B4654}" dt="2023-07-26T22:12:47.819" v="2520" actId="207"/>
          <ac:spMkLst>
            <pc:docMk/>
            <pc:sldMk cId="1914970673" sldId="1345"/>
            <ac:spMk id="46" creationId="{517A4538-32CC-9FAC-525F-F87D93CE13B6}"/>
          </ac:spMkLst>
        </pc:spChg>
        <pc:spChg chg="add mod">
          <ac:chgData name="Gustavo de Freitas Tinoco" userId="31598e04-984e-4b13-b5fd-7b1f42782617" providerId="ADAL" clId="{8ACD6709-44DC-4127-BB2C-8DAB2E5B4654}" dt="2023-07-26T22:12:47.819" v="2520" actId="207"/>
          <ac:spMkLst>
            <pc:docMk/>
            <pc:sldMk cId="1914970673" sldId="1345"/>
            <ac:spMk id="48" creationId="{1ADBFD47-944C-98EE-4E15-6C665D0514A9}"/>
          </ac:spMkLst>
        </pc:spChg>
        <pc:spChg chg="add mod">
          <ac:chgData name="Gustavo de Freitas Tinoco" userId="31598e04-984e-4b13-b5fd-7b1f42782617" providerId="ADAL" clId="{8ACD6709-44DC-4127-BB2C-8DAB2E5B4654}" dt="2023-07-26T22:12:47.819" v="2520" actId="207"/>
          <ac:spMkLst>
            <pc:docMk/>
            <pc:sldMk cId="1914970673" sldId="1345"/>
            <ac:spMk id="56" creationId="{12CF7A34-D102-4416-6C0A-5E07177510DA}"/>
          </ac:spMkLst>
        </pc:spChg>
        <pc:spChg chg="add mod">
          <ac:chgData name="Gustavo de Freitas Tinoco" userId="31598e04-984e-4b13-b5fd-7b1f42782617" providerId="ADAL" clId="{8ACD6709-44DC-4127-BB2C-8DAB2E5B4654}" dt="2023-07-26T22:12:47.819" v="2520" actId="207"/>
          <ac:spMkLst>
            <pc:docMk/>
            <pc:sldMk cId="1914970673" sldId="1345"/>
            <ac:spMk id="57" creationId="{87A26ED9-26CC-7AF1-A9B2-067FDF36165E}"/>
          </ac:spMkLst>
        </pc:spChg>
        <pc:spChg chg="add mod">
          <ac:chgData name="Gustavo de Freitas Tinoco" userId="31598e04-984e-4b13-b5fd-7b1f42782617" providerId="ADAL" clId="{8ACD6709-44DC-4127-BB2C-8DAB2E5B4654}" dt="2023-07-26T22:12:47.819" v="2520" actId="207"/>
          <ac:spMkLst>
            <pc:docMk/>
            <pc:sldMk cId="1914970673" sldId="1345"/>
            <ac:spMk id="66" creationId="{6E08B832-ABF2-B54E-B569-42B0ECE0E465}"/>
          </ac:spMkLst>
        </pc:spChg>
        <pc:spChg chg="add mod">
          <ac:chgData name="Gustavo de Freitas Tinoco" userId="31598e04-984e-4b13-b5fd-7b1f42782617" providerId="ADAL" clId="{8ACD6709-44DC-4127-BB2C-8DAB2E5B4654}" dt="2023-07-26T22:12:47.819" v="2520" actId="207"/>
          <ac:spMkLst>
            <pc:docMk/>
            <pc:sldMk cId="1914970673" sldId="1345"/>
            <ac:spMk id="70" creationId="{E99DC775-8874-FEEA-DF27-FA469F532D2D}"/>
          </ac:spMkLst>
        </pc:spChg>
        <pc:spChg chg="add mod">
          <ac:chgData name="Gustavo de Freitas Tinoco" userId="31598e04-984e-4b13-b5fd-7b1f42782617" providerId="ADAL" clId="{8ACD6709-44DC-4127-BB2C-8DAB2E5B4654}" dt="2023-07-26T22:12:47.819" v="2520" actId="207"/>
          <ac:spMkLst>
            <pc:docMk/>
            <pc:sldMk cId="1914970673" sldId="1345"/>
            <ac:spMk id="71" creationId="{1D88AA25-F5C0-0356-FF84-5DFE4580D73B}"/>
          </ac:spMkLst>
        </pc:spChg>
        <pc:spChg chg="add mod">
          <ac:chgData name="Gustavo de Freitas Tinoco" userId="31598e04-984e-4b13-b5fd-7b1f42782617" providerId="ADAL" clId="{8ACD6709-44DC-4127-BB2C-8DAB2E5B4654}" dt="2023-07-26T22:12:47.819" v="2520" actId="207"/>
          <ac:spMkLst>
            <pc:docMk/>
            <pc:sldMk cId="1914970673" sldId="1345"/>
            <ac:spMk id="72" creationId="{28544DD0-CDD5-9E6D-8896-49AA9DF5FA71}"/>
          </ac:spMkLst>
        </pc:spChg>
        <pc:spChg chg="add mod">
          <ac:chgData name="Gustavo de Freitas Tinoco" userId="31598e04-984e-4b13-b5fd-7b1f42782617" providerId="ADAL" clId="{8ACD6709-44DC-4127-BB2C-8DAB2E5B4654}" dt="2023-07-26T22:12:47.819" v="2520" actId="207"/>
          <ac:spMkLst>
            <pc:docMk/>
            <pc:sldMk cId="1914970673" sldId="1345"/>
            <ac:spMk id="73" creationId="{729373E3-8651-ECF7-A450-6E359FAA58AD}"/>
          </ac:spMkLst>
        </pc:spChg>
        <pc:spChg chg="add mod">
          <ac:chgData name="Gustavo de Freitas Tinoco" userId="31598e04-984e-4b13-b5fd-7b1f42782617" providerId="ADAL" clId="{8ACD6709-44DC-4127-BB2C-8DAB2E5B4654}" dt="2023-07-26T22:12:47.819" v="2520" actId="207"/>
          <ac:spMkLst>
            <pc:docMk/>
            <pc:sldMk cId="1914970673" sldId="1345"/>
            <ac:spMk id="74" creationId="{E84048C3-3AA4-337E-A92D-79C823671D8E}"/>
          </ac:spMkLst>
        </pc:spChg>
        <pc:spChg chg="add mod">
          <ac:chgData name="Gustavo de Freitas Tinoco" userId="31598e04-984e-4b13-b5fd-7b1f42782617" providerId="ADAL" clId="{8ACD6709-44DC-4127-BB2C-8DAB2E5B4654}" dt="2023-07-26T22:12:47.819" v="2520" actId="207"/>
          <ac:spMkLst>
            <pc:docMk/>
            <pc:sldMk cId="1914970673" sldId="1345"/>
            <ac:spMk id="75" creationId="{DCE317D2-0FCF-75D3-2005-672A1729DD0C}"/>
          </ac:spMkLst>
        </pc:spChg>
        <pc:spChg chg="add mod">
          <ac:chgData name="Gustavo de Freitas Tinoco" userId="31598e04-984e-4b13-b5fd-7b1f42782617" providerId="ADAL" clId="{8ACD6709-44DC-4127-BB2C-8DAB2E5B4654}" dt="2023-07-26T22:12:47.819" v="2520" actId="207"/>
          <ac:spMkLst>
            <pc:docMk/>
            <pc:sldMk cId="1914970673" sldId="1345"/>
            <ac:spMk id="76" creationId="{71E5A938-938D-A691-33FA-443BC0BC87A3}"/>
          </ac:spMkLst>
        </pc:spChg>
        <pc:spChg chg="add mod ord">
          <ac:chgData name="Gustavo de Freitas Tinoco" userId="31598e04-984e-4b13-b5fd-7b1f42782617" providerId="ADAL" clId="{8ACD6709-44DC-4127-BB2C-8DAB2E5B4654}" dt="2023-07-26T22:13:27.599" v="2528" actId="164"/>
          <ac:spMkLst>
            <pc:docMk/>
            <pc:sldMk cId="1914970673" sldId="1345"/>
            <ac:spMk id="78" creationId="{0D51FA87-FF49-B718-35AE-AF6B28027DD6}"/>
          </ac:spMkLst>
        </pc:spChg>
        <pc:spChg chg="mod">
          <ac:chgData name="Gustavo de Freitas Tinoco" userId="31598e04-984e-4b13-b5fd-7b1f42782617" providerId="ADAL" clId="{8ACD6709-44DC-4127-BB2C-8DAB2E5B4654}" dt="2023-07-26T22:14:56.102" v="2636"/>
          <ac:spMkLst>
            <pc:docMk/>
            <pc:sldMk cId="1914970673" sldId="1345"/>
            <ac:spMk id="82" creationId="{DD6E9CA2-46D6-B3A7-2A64-B9635548E173}"/>
          </ac:spMkLst>
        </pc:spChg>
        <pc:grpChg chg="add mod">
          <ac:chgData name="Gustavo de Freitas Tinoco" userId="31598e04-984e-4b13-b5fd-7b1f42782617" providerId="ADAL" clId="{8ACD6709-44DC-4127-BB2C-8DAB2E5B4654}" dt="2023-07-26T22:13:27.599" v="2528" actId="164"/>
          <ac:grpSpMkLst>
            <pc:docMk/>
            <pc:sldMk cId="1914970673" sldId="1345"/>
            <ac:grpSpMk id="77" creationId="{18C8BA3B-9B8A-8ECF-56B1-BB692552DF20}"/>
          </ac:grpSpMkLst>
        </pc:grpChg>
        <pc:grpChg chg="add mod">
          <ac:chgData name="Gustavo de Freitas Tinoco" userId="31598e04-984e-4b13-b5fd-7b1f42782617" providerId="ADAL" clId="{8ACD6709-44DC-4127-BB2C-8DAB2E5B4654}" dt="2023-07-26T22:14:59.523" v="2638" actId="1076"/>
          <ac:grpSpMkLst>
            <pc:docMk/>
            <pc:sldMk cId="1914970673" sldId="1345"/>
            <ac:grpSpMk id="79" creationId="{ACC93779-2977-6BCF-1821-782C05BEE354}"/>
          </ac:grpSpMkLst>
        </pc:grpChg>
        <pc:grpChg chg="add mod">
          <ac:chgData name="Gustavo de Freitas Tinoco" userId="31598e04-984e-4b13-b5fd-7b1f42782617" providerId="ADAL" clId="{8ACD6709-44DC-4127-BB2C-8DAB2E5B4654}" dt="2023-07-26T22:15:04.848" v="2639" actId="1076"/>
          <ac:grpSpMkLst>
            <pc:docMk/>
            <pc:sldMk cId="1914970673" sldId="1345"/>
            <ac:grpSpMk id="80" creationId="{69E62BE0-EC4D-0934-71E7-B3866768B756}"/>
          </ac:grpSpMkLst>
        </pc:grpChg>
        <pc:picChg chg="add mod">
          <ac:chgData name="Gustavo de Freitas Tinoco" userId="31598e04-984e-4b13-b5fd-7b1f42782617" providerId="ADAL" clId="{8ACD6709-44DC-4127-BB2C-8DAB2E5B4654}" dt="2023-07-26T22:12:47.819" v="2520" actId="207"/>
          <ac:picMkLst>
            <pc:docMk/>
            <pc:sldMk cId="1914970673" sldId="1345"/>
            <ac:picMk id="47" creationId="{22782140-67AC-E8F8-8470-337C03FCC8E8}"/>
          </ac:picMkLst>
        </pc:picChg>
        <pc:picChg chg="add mod">
          <ac:chgData name="Gustavo de Freitas Tinoco" userId="31598e04-984e-4b13-b5fd-7b1f42782617" providerId="ADAL" clId="{8ACD6709-44DC-4127-BB2C-8DAB2E5B4654}" dt="2023-07-26T22:12:47.819" v="2520" actId="207"/>
          <ac:picMkLst>
            <pc:docMk/>
            <pc:sldMk cId="1914970673" sldId="1345"/>
            <ac:picMk id="67" creationId="{480F0904-208E-8520-5431-0123BC879A6B}"/>
          </ac:picMkLst>
        </pc:picChg>
        <pc:picChg chg="add mod">
          <ac:chgData name="Gustavo de Freitas Tinoco" userId="31598e04-984e-4b13-b5fd-7b1f42782617" providerId="ADAL" clId="{8ACD6709-44DC-4127-BB2C-8DAB2E5B4654}" dt="2023-07-26T22:12:47.819" v="2520" actId="207"/>
          <ac:picMkLst>
            <pc:docMk/>
            <pc:sldMk cId="1914970673" sldId="1345"/>
            <ac:picMk id="68" creationId="{54B9A834-061F-2CBF-40F5-3422CE4AF134}"/>
          </ac:picMkLst>
        </pc:picChg>
        <pc:picChg chg="add mod">
          <ac:chgData name="Gustavo de Freitas Tinoco" userId="31598e04-984e-4b13-b5fd-7b1f42782617" providerId="ADAL" clId="{8ACD6709-44DC-4127-BB2C-8DAB2E5B4654}" dt="2023-07-26T22:12:47.819" v="2520" actId="207"/>
          <ac:picMkLst>
            <pc:docMk/>
            <pc:sldMk cId="1914970673" sldId="1345"/>
            <ac:picMk id="69" creationId="{9E8B1318-2C7B-E75C-0ED3-E3BEB8AB3120}"/>
          </ac:picMkLst>
        </pc:picChg>
        <pc:picChg chg="mod">
          <ac:chgData name="Gustavo de Freitas Tinoco" userId="31598e04-984e-4b13-b5fd-7b1f42782617" providerId="ADAL" clId="{8ACD6709-44DC-4127-BB2C-8DAB2E5B4654}" dt="2023-07-26T22:14:56.102" v="2636"/>
          <ac:picMkLst>
            <pc:docMk/>
            <pc:sldMk cId="1914970673" sldId="1345"/>
            <ac:picMk id="81" creationId="{30E96971-E88F-4036-966D-6FA7092F9144}"/>
          </ac:picMkLst>
        </pc:picChg>
      </pc:sldChg>
      <pc:sldChg chg="addSp delSp modSp del mod">
        <pc:chgData name="Gustavo de Freitas Tinoco" userId="31598e04-984e-4b13-b5fd-7b1f42782617" providerId="ADAL" clId="{8ACD6709-44DC-4127-BB2C-8DAB2E5B4654}" dt="2023-07-26T22:15:23.343" v="2642" actId="47"/>
        <pc:sldMkLst>
          <pc:docMk/>
          <pc:sldMk cId="3765409891" sldId="1410"/>
        </pc:sldMkLst>
        <pc:spChg chg="mod">
          <ac:chgData name="Gustavo de Freitas Tinoco" userId="31598e04-984e-4b13-b5fd-7b1f42782617" providerId="ADAL" clId="{8ACD6709-44DC-4127-BB2C-8DAB2E5B4654}" dt="2023-07-26T22:14:51.489" v="2634" actId="164"/>
          <ac:spMkLst>
            <pc:docMk/>
            <pc:sldMk cId="3765409891" sldId="1410"/>
            <ac:spMk id="87" creationId="{6A8F9C04-0F91-40D8-B375-224187DCF9DC}"/>
          </ac:spMkLst>
        </pc:spChg>
        <pc:grpChg chg="add del mod">
          <ac:chgData name="Gustavo de Freitas Tinoco" userId="31598e04-984e-4b13-b5fd-7b1f42782617" providerId="ADAL" clId="{8ACD6709-44DC-4127-BB2C-8DAB2E5B4654}" dt="2023-07-26T22:14:52.679" v="2635" actId="21"/>
          <ac:grpSpMkLst>
            <pc:docMk/>
            <pc:sldMk cId="3765409891" sldId="1410"/>
            <ac:grpSpMk id="9" creationId="{5BCDF144-3B87-BC40-9FCD-EF29687006B7}"/>
          </ac:grpSpMkLst>
        </pc:grpChg>
        <pc:picChg chg="mod">
          <ac:chgData name="Gustavo de Freitas Tinoco" userId="31598e04-984e-4b13-b5fd-7b1f42782617" providerId="ADAL" clId="{8ACD6709-44DC-4127-BB2C-8DAB2E5B4654}" dt="2023-07-26T22:14:51.489" v="2634" actId="164"/>
          <ac:picMkLst>
            <pc:docMk/>
            <pc:sldMk cId="3765409891" sldId="1410"/>
            <ac:picMk id="4" creationId="{6DAE4469-2D88-4D82-BE2E-DFAB4CB1FE88}"/>
          </ac:picMkLst>
        </pc:picChg>
      </pc:sldChg>
      <pc:sldChg chg="addSp delSp modSp mod">
        <pc:chgData name="Gustavo de Freitas Tinoco" userId="31598e04-984e-4b13-b5fd-7b1f42782617" providerId="ADAL" clId="{8ACD6709-44DC-4127-BB2C-8DAB2E5B4654}" dt="2023-07-26T21:12:59.169" v="259" actId="20577"/>
        <pc:sldMkLst>
          <pc:docMk/>
          <pc:sldMk cId="3928975146" sldId="1414"/>
        </pc:sldMkLst>
        <pc:spChg chg="add del">
          <ac:chgData name="Gustavo de Freitas Tinoco" userId="31598e04-984e-4b13-b5fd-7b1f42782617" providerId="ADAL" clId="{8ACD6709-44DC-4127-BB2C-8DAB2E5B4654}" dt="2023-07-26T21:11:08.227" v="168"/>
          <ac:spMkLst>
            <pc:docMk/>
            <pc:sldMk cId="3928975146" sldId="1414"/>
            <ac:spMk id="3" creationId="{F440F804-AC07-0410-8294-F130976B0A2D}"/>
          </ac:spMkLst>
        </pc:spChg>
        <pc:spChg chg="add del mod">
          <ac:chgData name="Gustavo de Freitas Tinoco" userId="31598e04-984e-4b13-b5fd-7b1f42782617" providerId="ADAL" clId="{8ACD6709-44DC-4127-BB2C-8DAB2E5B4654}" dt="2023-07-26T21:11:05.595" v="166"/>
          <ac:spMkLst>
            <pc:docMk/>
            <pc:sldMk cId="3928975146" sldId="1414"/>
            <ac:spMk id="4" creationId="{6525EBD5-4DCB-5BE4-40CB-1341053DAE65}"/>
          </ac:spMkLst>
        </pc:spChg>
        <pc:spChg chg="mod">
          <ac:chgData name="Gustavo de Freitas Tinoco" userId="31598e04-984e-4b13-b5fd-7b1f42782617" providerId="ADAL" clId="{8ACD6709-44DC-4127-BB2C-8DAB2E5B4654}" dt="2023-07-26T21:11:38.902" v="187" actId="20577"/>
          <ac:spMkLst>
            <pc:docMk/>
            <pc:sldMk cId="3928975146" sldId="1414"/>
            <ac:spMk id="8" creationId="{00000000-0000-0000-0000-000000000000}"/>
          </ac:spMkLst>
        </pc:spChg>
        <pc:spChg chg="add del mod">
          <ac:chgData name="Gustavo de Freitas Tinoco" userId="31598e04-984e-4b13-b5fd-7b1f42782617" providerId="ADAL" clId="{8ACD6709-44DC-4127-BB2C-8DAB2E5B4654}" dt="2023-07-26T21:12:59.169" v="259" actId="20577"/>
          <ac:spMkLst>
            <pc:docMk/>
            <pc:sldMk cId="3928975146" sldId="1414"/>
            <ac:spMk id="30" creationId="{AFD586DD-8355-444B-A27F-A3BC986BA6D4}"/>
          </ac:spMkLst>
        </pc:spChg>
      </pc:sldChg>
      <pc:sldChg chg="modSp mod">
        <pc:chgData name="Gustavo de Freitas Tinoco" userId="31598e04-984e-4b13-b5fd-7b1f42782617" providerId="ADAL" clId="{8ACD6709-44DC-4127-BB2C-8DAB2E5B4654}" dt="2023-07-26T21:19:47.317" v="355" actId="255"/>
        <pc:sldMkLst>
          <pc:docMk/>
          <pc:sldMk cId="1087990956" sldId="1415"/>
        </pc:sldMkLst>
        <pc:spChg chg="mod">
          <ac:chgData name="Gustavo de Freitas Tinoco" userId="31598e04-984e-4b13-b5fd-7b1f42782617" providerId="ADAL" clId="{8ACD6709-44DC-4127-BB2C-8DAB2E5B4654}" dt="2023-07-26T21:19:47.317" v="355" actId="255"/>
          <ac:spMkLst>
            <pc:docMk/>
            <pc:sldMk cId="1087990956" sldId="1415"/>
            <ac:spMk id="8" creationId="{00000000-0000-0000-0000-000000000000}"/>
          </ac:spMkLst>
        </pc:spChg>
      </pc:sldChg>
      <pc:sldChg chg="modSp mod ord">
        <pc:chgData name="Gustavo de Freitas Tinoco" userId="31598e04-984e-4b13-b5fd-7b1f42782617" providerId="ADAL" clId="{8ACD6709-44DC-4127-BB2C-8DAB2E5B4654}" dt="2023-07-26T21:53:11.198" v="1756" actId="6549"/>
        <pc:sldMkLst>
          <pc:docMk/>
          <pc:sldMk cId="2059242953" sldId="1416"/>
        </pc:sldMkLst>
        <pc:spChg chg="mod">
          <ac:chgData name="Gustavo de Freitas Tinoco" userId="31598e04-984e-4b13-b5fd-7b1f42782617" providerId="ADAL" clId="{8ACD6709-44DC-4127-BB2C-8DAB2E5B4654}" dt="2023-07-26T21:53:11.198" v="1756" actId="6549"/>
          <ac:spMkLst>
            <pc:docMk/>
            <pc:sldMk cId="2059242953" sldId="1416"/>
            <ac:spMk id="30" creationId="{AFD586DD-8355-444B-A27F-A3BC986BA6D4}"/>
          </ac:spMkLst>
        </pc:spChg>
      </pc:sldChg>
      <pc:sldChg chg="addSp delSp modSp mod">
        <pc:chgData name="Gustavo de Freitas Tinoco" userId="31598e04-984e-4b13-b5fd-7b1f42782617" providerId="ADAL" clId="{8ACD6709-44DC-4127-BB2C-8DAB2E5B4654}" dt="2023-07-26T22:29:36.875" v="3587" actId="20577"/>
        <pc:sldMkLst>
          <pc:docMk/>
          <pc:sldMk cId="854646519" sldId="1424"/>
        </pc:sldMkLst>
        <pc:spChg chg="add del mod">
          <ac:chgData name="Gustavo de Freitas Tinoco" userId="31598e04-984e-4b13-b5fd-7b1f42782617" providerId="ADAL" clId="{8ACD6709-44DC-4127-BB2C-8DAB2E5B4654}" dt="2023-07-26T22:22:15.665" v="2714" actId="478"/>
          <ac:spMkLst>
            <pc:docMk/>
            <pc:sldMk cId="854646519" sldId="1424"/>
            <ac:spMk id="4" creationId="{02D84583-9E87-F07E-B395-06B6BFAF3308}"/>
          </ac:spMkLst>
        </pc:spChg>
        <pc:spChg chg="add mod">
          <ac:chgData name="Gustavo de Freitas Tinoco" userId="31598e04-984e-4b13-b5fd-7b1f42782617" providerId="ADAL" clId="{8ACD6709-44DC-4127-BB2C-8DAB2E5B4654}" dt="2023-07-26T22:29:36.875" v="3587" actId="20577"/>
          <ac:spMkLst>
            <pc:docMk/>
            <pc:sldMk cId="854646519" sldId="1424"/>
            <ac:spMk id="5" creationId="{C0C4C229-0566-6CD5-7D5A-E4188FAD57F7}"/>
          </ac:spMkLst>
        </pc:spChg>
        <pc:graphicFrameChg chg="del">
          <ac:chgData name="Gustavo de Freitas Tinoco" userId="31598e04-984e-4b13-b5fd-7b1f42782617" providerId="ADAL" clId="{8ACD6709-44DC-4127-BB2C-8DAB2E5B4654}" dt="2023-07-26T22:22:13.589" v="2713" actId="478"/>
          <ac:graphicFrameMkLst>
            <pc:docMk/>
            <pc:sldMk cId="854646519" sldId="1424"/>
            <ac:graphicFrameMk id="28" creationId="{F54896A7-C9CC-4EC2-AF38-4D62C640ABD7}"/>
          </ac:graphicFrameMkLst>
        </pc:graphicFrameChg>
      </pc:sldChg>
      <pc:sldChg chg="modSp mod">
        <pc:chgData name="Gustavo de Freitas Tinoco" userId="31598e04-984e-4b13-b5fd-7b1f42782617" providerId="ADAL" clId="{8ACD6709-44DC-4127-BB2C-8DAB2E5B4654}" dt="2023-07-26T22:23:25.295" v="2808" actId="20577"/>
        <pc:sldMkLst>
          <pc:docMk/>
          <pc:sldMk cId="3189064563" sldId="1432"/>
        </pc:sldMkLst>
        <pc:spChg chg="mod">
          <ac:chgData name="Gustavo de Freitas Tinoco" userId="31598e04-984e-4b13-b5fd-7b1f42782617" providerId="ADAL" clId="{8ACD6709-44DC-4127-BB2C-8DAB2E5B4654}" dt="2023-07-26T22:23:25.295" v="2808" actId="20577"/>
          <ac:spMkLst>
            <pc:docMk/>
            <pc:sldMk cId="3189064563" sldId="1432"/>
            <ac:spMk id="19" creationId="{2B1204C2-E94A-4AB3-AFC7-E2EE45BC8912}"/>
          </ac:spMkLst>
        </pc:spChg>
      </pc:sldChg>
      <pc:sldChg chg="addSp delSp modSp mod addAnim delAnim">
        <pc:chgData name="Gustavo de Freitas Tinoco" userId="31598e04-984e-4b13-b5fd-7b1f42782617" providerId="ADAL" clId="{8ACD6709-44DC-4127-BB2C-8DAB2E5B4654}" dt="2023-07-26T22:16:38.447" v="2646" actId="1076"/>
        <pc:sldMkLst>
          <pc:docMk/>
          <pc:sldMk cId="3494998182" sldId="1438"/>
        </pc:sldMkLst>
        <pc:spChg chg="mod">
          <ac:chgData name="Gustavo de Freitas Tinoco" userId="31598e04-984e-4b13-b5fd-7b1f42782617" providerId="ADAL" clId="{8ACD6709-44DC-4127-BB2C-8DAB2E5B4654}" dt="2023-07-26T22:04:12.620" v="2090" actId="1076"/>
          <ac:spMkLst>
            <pc:docMk/>
            <pc:sldMk cId="3494998182" sldId="1438"/>
            <ac:spMk id="3" creationId="{92DA1D2E-CE5F-5DFF-3C13-7029362DF477}"/>
          </ac:spMkLst>
        </pc:spChg>
        <pc:spChg chg="mod">
          <ac:chgData name="Gustavo de Freitas Tinoco" userId="31598e04-984e-4b13-b5fd-7b1f42782617" providerId="ADAL" clId="{8ACD6709-44DC-4127-BB2C-8DAB2E5B4654}" dt="2023-07-26T22:01:47.263" v="2000" actId="1035"/>
          <ac:spMkLst>
            <pc:docMk/>
            <pc:sldMk cId="3494998182" sldId="1438"/>
            <ac:spMk id="7" creationId="{85314C86-9A35-1E68-B8BF-FA71A8DD7A12}"/>
          </ac:spMkLst>
        </pc:spChg>
        <pc:spChg chg="mod">
          <ac:chgData name="Gustavo de Freitas Tinoco" userId="31598e04-984e-4b13-b5fd-7b1f42782617" providerId="ADAL" clId="{8ACD6709-44DC-4127-BB2C-8DAB2E5B4654}" dt="2023-07-26T22:04:16.500" v="2091" actId="1076"/>
          <ac:spMkLst>
            <pc:docMk/>
            <pc:sldMk cId="3494998182" sldId="1438"/>
            <ac:spMk id="8" creationId="{3637F715-0C70-3835-2897-A0AC23701077}"/>
          </ac:spMkLst>
        </pc:spChg>
        <pc:spChg chg="add del mod">
          <ac:chgData name="Gustavo de Freitas Tinoco" userId="31598e04-984e-4b13-b5fd-7b1f42782617" providerId="ADAL" clId="{8ACD6709-44DC-4127-BB2C-8DAB2E5B4654}" dt="2023-07-26T22:00:30.886" v="1848" actId="22"/>
          <ac:spMkLst>
            <pc:docMk/>
            <pc:sldMk cId="3494998182" sldId="1438"/>
            <ac:spMk id="12" creationId="{6D844D27-EDCB-06DA-8066-5D51C3B3148A}"/>
          </ac:spMkLst>
        </pc:spChg>
        <pc:spChg chg="mod">
          <ac:chgData name="Gustavo de Freitas Tinoco" userId="31598e04-984e-4b13-b5fd-7b1f42782617" providerId="ADAL" clId="{8ACD6709-44DC-4127-BB2C-8DAB2E5B4654}" dt="2023-07-26T22:01:47.263" v="2000" actId="1035"/>
          <ac:spMkLst>
            <pc:docMk/>
            <pc:sldMk cId="3494998182" sldId="1438"/>
            <ac:spMk id="84" creationId="{A2879E2F-F8F3-4587-BA40-3675E0CEEB9A}"/>
          </ac:spMkLst>
        </pc:spChg>
        <pc:spChg chg="ord">
          <ac:chgData name="Gustavo de Freitas Tinoco" userId="31598e04-984e-4b13-b5fd-7b1f42782617" providerId="ADAL" clId="{8ACD6709-44DC-4127-BB2C-8DAB2E5B4654}" dt="2023-07-26T22:02:01.686" v="2021" actId="166"/>
          <ac:spMkLst>
            <pc:docMk/>
            <pc:sldMk cId="3494998182" sldId="1438"/>
            <ac:spMk id="86" creationId="{8B12B549-D911-41C9-ADF5-6CA19CED6DE4}"/>
          </ac:spMkLst>
        </pc:spChg>
        <pc:spChg chg="mod">
          <ac:chgData name="Gustavo de Freitas Tinoco" userId="31598e04-984e-4b13-b5fd-7b1f42782617" providerId="ADAL" clId="{8ACD6709-44DC-4127-BB2C-8DAB2E5B4654}" dt="2023-07-26T22:06:41.725" v="2174" actId="20577"/>
          <ac:spMkLst>
            <pc:docMk/>
            <pc:sldMk cId="3494998182" sldId="1438"/>
            <ac:spMk id="118" creationId="{99A0CA93-EC83-4836-8E7F-03CDBD9E79CF}"/>
          </ac:spMkLst>
        </pc:spChg>
        <pc:grpChg chg="add del mod">
          <ac:chgData name="Gustavo de Freitas Tinoco" userId="31598e04-984e-4b13-b5fd-7b1f42782617" providerId="ADAL" clId="{8ACD6709-44DC-4127-BB2C-8DAB2E5B4654}" dt="2023-07-26T22:05:49.092" v="2126" actId="14100"/>
          <ac:grpSpMkLst>
            <pc:docMk/>
            <pc:sldMk cId="3494998182" sldId="1438"/>
            <ac:grpSpMk id="116" creationId="{97CABCC9-6DB3-4380-BC80-1AAB46DBC233}"/>
          </ac:grpSpMkLst>
        </pc:grpChg>
        <pc:picChg chg="add mod">
          <ac:chgData name="Gustavo de Freitas Tinoco" userId="31598e04-984e-4b13-b5fd-7b1f42782617" providerId="ADAL" clId="{8ACD6709-44DC-4127-BB2C-8DAB2E5B4654}" dt="2023-07-26T22:16:38.447" v="2646" actId="1076"/>
          <ac:picMkLst>
            <pc:docMk/>
            <pc:sldMk cId="3494998182" sldId="1438"/>
            <ac:picMk id="13" creationId="{1D75F661-289D-A3C0-EB4D-ABA6AF0835E6}"/>
          </ac:picMkLst>
        </pc:picChg>
        <pc:cxnChg chg="mod">
          <ac:chgData name="Gustavo de Freitas Tinoco" userId="31598e04-984e-4b13-b5fd-7b1f42782617" providerId="ADAL" clId="{8ACD6709-44DC-4127-BB2C-8DAB2E5B4654}" dt="2023-07-26T22:02:22.148" v="2032" actId="1037"/>
          <ac:cxnSpMkLst>
            <pc:docMk/>
            <pc:sldMk cId="3494998182" sldId="1438"/>
            <ac:cxnSpMk id="121" creationId="{84D3919D-8C9C-F81C-78D6-1D150E11ACC6}"/>
          </ac:cxnSpMkLst>
        </pc:cxnChg>
        <pc:cxnChg chg="mod">
          <ac:chgData name="Gustavo de Freitas Tinoco" userId="31598e04-984e-4b13-b5fd-7b1f42782617" providerId="ADAL" clId="{8ACD6709-44DC-4127-BB2C-8DAB2E5B4654}" dt="2023-07-26T22:02:07.495" v="2026" actId="1036"/>
          <ac:cxnSpMkLst>
            <pc:docMk/>
            <pc:sldMk cId="3494998182" sldId="1438"/>
            <ac:cxnSpMk id="122" creationId="{E357788B-02B4-06C0-2699-9EB89E675BAB}"/>
          </ac:cxnSpMkLst>
        </pc:cxnChg>
      </pc:sldChg>
      <pc:sldChg chg="modSp mod">
        <pc:chgData name="Gustavo de Freitas Tinoco" userId="31598e04-984e-4b13-b5fd-7b1f42782617" providerId="ADAL" clId="{8ACD6709-44DC-4127-BB2C-8DAB2E5B4654}" dt="2023-07-26T22:21:27.550" v="2711" actId="1035"/>
        <pc:sldMkLst>
          <pc:docMk/>
          <pc:sldMk cId="2183520301" sldId="1441"/>
        </pc:sldMkLst>
        <pc:spChg chg="mod">
          <ac:chgData name="Gustavo de Freitas Tinoco" userId="31598e04-984e-4b13-b5fd-7b1f42782617" providerId="ADAL" clId="{8ACD6709-44DC-4127-BB2C-8DAB2E5B4654}" dt="2023-07-26T22:20:57.116" v="2702" actId="20577"/>
          <ac:spMkLst>
            <pc:docMk/>
            <pc:sldMk cId="2183520301" sldId="1441"/>
            <ac:spMk id="8" creationId="{00000000-0000-0000-0000-000000000000}"/>
          </ac:spMkLst>
        </pc:spChg>
        <pc:picChg chg="mod ord">
          <ac:chgData name="Gustavo de Freitas Tinoco" userId="31598e04-984e-4b13-b5fd-7b1f42782617" providerId="ADAL" clId="{8ACD6709-44DC-4127-BB2C-8DAB2E5B4654}" dt="2023-07-26T22:21:27.550" v="2711" actId="1035"/>
          <ac:picMkLst>
            <pc:docMk/>
            <pc:sldMk cId="2183520301" sldId="1441"/>
            <ac:picMk id="7" creationId="{00000000-0000-0000-0000-000000000000}"/>
          </ac:picMkLst>
        </pc:picChg>
      </pc:sldChg>
      <pc:sldChg chg="modSp mod">
        <pc:chgData name="Gustavo de Freitas Tinoco" userId="31598e04-984e-4b13-b5fd-7b1f42782617" providerId="ADAL" clId="{8ACD6709-44DC-4127-BB2C-8DAB2E5B4654}" dt="2023-07-26T22:08:58.199" v="2195" actId="114"/>
        <pc:sldMkLst>
          <pc:docMk/>
          <pc:sldMk cId="1158267222" sldId="1442"/>
        </pc:sldMkLst>
        <pc:spChg chg="mod">
          <ac:chgData name="Gustavo de Freitas Tinoco" userId="31598e04-984e-4b13-b5fd-7b1f42782617" providerId="ADAL" clId="{8ACD6709-44DC-4127-BB2C-8DAB2E5B4654}" dt="2023-07-26T22:08:58.199" v="2195" actId="114"/>
          <ac:spMkLst>
            <pc:docMk/>
            <pc:sldMk cId="1158267222" sldId="1442"/>
            <ac:spMk id="11" creationId="{47DB936F-70ED-0E2A-E0F2-2D87A662CCB9}"/>
          </ac:spMkLst>
        </pc:spChg>
      </pc:sldChg>
      <pc:sldChg chg="modSp add mod">
        <pc:chgData name="Gustavo de Freitas Tinoco" userId="31598e04-984e-4b13-b5fd-7b1f42782617" providerId="ADAL" clId="{8ACD6709-44DC-4127-BB2C-8DAB2E5B4654}" dt="2023-07-26T21:51:55.340" v="1724" actId="20577"/>
        <pc:sldMkLst>
          <pc:docMk/>
          <pc:sldMk cId="1564344196" sldId="1449"/>
        </pc:sldMkLst>
        <pc:spChg chg="mod">
          <ac:chgData name="Gustavo de Freitas Tinoco" userId="31598e04-984e-4b13-b5fd-7b1f42782617" providerId="ADAL" clId="{8ACD6709-44DC-4127-BB2C-8DAB2E5B4654}" dt="2023-07-26T21:51:55.340" v="1724" actId="20577"/>
          <ac:spMkLst>
            <pc:docMk/>
            <pc:sldMk cId="1564344196" sldId="1449"/>
            <ac:spMk id="8" creationId="{00000000-0000-0000-0000-000000000000}"/>
          </ac:spMkLst>
        </pc:spChg>
      </pc:sldChg>
      <pc:sldChg chg="addSp delSp modSp add mod">
        <pc:chgData name="Gustavo de Freitas Tinoco" userId="31598e04-984e-4b13-b5fd-7b1f42782617" providerId="ADAL" clId="{8ACD6709-44DC-4127-BB2C-8DAB2E5B4654}" dt="2023-07-26T21:35:20.790" v="1134" actId="207"/>
        <pc:sldMkLst>
          <pc:docMk/>
          <pc:sldMk cId="2019879660" sldId="1450"/>
        </pc:sldMkLst>
        <pc:spChg chg="mod">
          <ac:chgData name="Gustavo de Freitas Tinoco" userId="31598e04-984e-4b13-b5fd-7b1f42782617" providerId="ADAL" clId="{8ACD6709-44DC-4127-BB2C-8DAB2E5B4654}" dt="2023-07-26T21:33:06.221" v="1079" actId="20577"/>
          <ac:spMkLst>
            <pc:docMk/>
            <pc:sldMk cId="2019879660" sldId="1450"/>
            <ac:spMk id="2" creationId="{4228834F-5123-158A-44A3-B5A70B646945}"/>
          </ac:spMkLst>
        </pc:spChg>
        <pc:spChg chg="add del mod">
          <ac:chgData name="Gustavo de Freitas Tinoco" userId="31598e04-984e-4b13-b5fd-7b1f42782617" providerId="ADAL" clId="{8ACD6709-44DC-4127-BB2C-8DAB2E5B4654}" dt="2023-07-26T21:32:39.994" v="1054" actId="478"/>
          <ac:spMkLst>
            <pc:docMk/>
            <pc:sldMk cId="2019879660" sldId="1450"/>
            <ac:spMk id="6" creationId="{FBC339D8-389F-4320-FCE1-4D5F4B1688AB}"/>
          </ac:spMkLst>
        </pc:spChg>
        <pc:spChg chg="del">
          <ac:chgData name="Gustavo de Freitas Tinoco" userId="31598e04-984e-4b13-b5fd-7b1f42782617" providerId="ADAL" clId="{8ACD6709-44DC-4127-BB2C-8DAB2E5B4654}" dt="2023-07-26T21:27:38.374" v="903" actId="478"/>
          <ac:spMkLst>
            <pc:docMk/>
            <pc:sldMk cId="2019879660" sldId="1450"/>
            <ac:spMk id="8" creationId="{00000000-0000-0000-0000-000000000000}"/>
          </ac:spMkLst>
        </pc:spChg>
        <pc:spChg chg="add mod">
          <ac:chgData name="Gustavo de Freitas Tinoco" userId="31598e04-984e-4b13-b5fd-7b1f42782617" providerId="ADAL" clId="{8ACD6709-44DC-4127-BB2C-8DAB2E5B4654}" dt="2023-07-26T21:35:20.790" v="1134" actId="207"/>
          <ac:spMkLst>
            <pc:docMk/>
            <pc:sldMk cId="2019879660" sldId="1450"/>
            <ac:spMk id="9" creationId="{3E1A7020-FE35-C899-A88F-85887D1F2D52}"/>
          </ac:spMkLst>
        </pc:spChg>
        <pc:picChg chg="add mod modCrop">
          <ac:chgData name="Gustavo de Freitas Tinoco" userId="31598e04-984e-4b13-b5fd-7b1f42782617" providerId="ADAL" clId="{8ACD6709-44DC-4127-BB2C-8DAB2E5B4654}" dt="2023-07-26T21:32:38.163" v="1052" actId="1076"/>
          <ac:picMkLst>
            <pc:docMk/>
            <pc:sldMk cId="2019879660" sldId="1450"/>
            <ac:picMk id="4" creationId="{5AAA1D3D-7379-4A79-D68C-4BE8BD1D23A0}"/>
          </ac:picMkLst>
        </pc:picChg>
      </pc:sldChg>
      <pc:sldChg chg="addSp delSp modSp add mod">
        <pc:chgData name="Gustavo de Freitas Tinoco" userId="31598e04-984e-4b13-b5fd-7b1f42782617" providerId="ADAL" clId="{8ACD6709-44DC-4127-BB2C-8DAB2E5B4654}" dt="2023-07-26T22:22:43.759" v="2717"/>
        <pc:sldMkLst>
          <pc:docMk/>
          <pc:sldMk cId="4286365931" sldId="1451"/>
        </pc:sldMkLst>
        <pc:spChg chg="mod">
          <ac:chgData name="Gustavo de Freitas Tinoco" userId="31598e04-984e-4b13-b5fd-7b1f42782617" providerId="ADAL" clId="{8ACD6709-44DC-4127-BB2C-8DAB2E5B4654}" dt="2023-07-26T21:37:41.451" v="1156" actId="20577"/>
          <ac:spMkLst>
            <pc:docMk/>
            <pc:sldMk cId="4286365931" sldId="1451"/>
            <ac:spMk id="2" creationId="{4228834F-5123-158A-44A3-B5A70B646945}"/>
          </ac:spMkLst>
        </pc:spChg>
        <pc:spChg chg="add del mod">
          <ac:chgData name="Gustavo de Freitas Tinoco" userId="31598e04-984e-4b13-b5fd-7b1f42782617" providerId="ADAL" clId="{8ACD6709-44DC-4127-BB2C-8DAB2E5B4654}" dt="2023-07-26T21:36:48.443" v="1139" actId="478"/>
          <ac:spMkLst>
            <pc:docMk/>
            <pc:sldMk cId="4286365931" sldId="1451"/>
            <ac:spMk id="3" creationId="{861A28B1-2B40-BDDB-BB0A-3C5A0012313B}"/>
          </ac:spMkLst>
        </pc:spChg>
        <pc:spChg chg="add del mod">
          <ac:chgData name="Gustavo de Freitas Tinoco" userId="31598e04-984e-4b13-b5fd-7b1f42782617" providerId="ADAL" clId="{8ACD6709-44DC-4127-BB2C-8DAB2E5B4654}" dt="2023-07-26T21:36:48.443" v="1139" actId="478"/>
          <ac:spMkLst>
            <pc:docMk/>
            <pc:sldMk cId="4286365931" sldId="1451"/>
            <ac:spMk id="5" creationId="{738F1995-48B6-2190-E354-FAC3124EFDD0}"/>
          </ac:spMkLst>
        </pc:spChg>
        <pc:spChg chg="add del mod">
          <ac:chgData name="Gustavo de Freitas Tinoco" userId="31598e04-984e-4b13-b5fd-7b1f42782617" providerId="ADAL" clId="{8ACD6709-44DC-4127-BB2C-8DAB2E5B4654}" dt="2023-07-26T21:36:48.443" v="1139" actId="478"/>
          <ac:spMkLst>
            <pc:docMk/>
            <pc:sldMk cId="4286365931" sldId="1451"/>
            <ac:spMk id="6" creationId="{14527E75-66CB-8480-FC2E-FFDBC351C69B}"/>
          </ac:spMkLst>
        </pc:spChg>
        <pc:spChg chg="add del mod">
          <ac:chgData name="Gustavo de Freitas Tinoco" userId="31598e04-984e-4b13-b5fd-7b1f42782617" providerId="ADAL" clId="{8ACD6709-44DC-4127-BB2C-8DAB2E5B4654}" dt="2023-07-26T21:36:48.443" v="1139" actId="478"/>
          <ac:spMkLst>
            <pc:docMk/>
            <pc:sldMk cId="4286365931" sldId="1451"/>
            <ac:spMk id="7" creationId="{292B1004-5A67-6FB8-5373-677B846A06ED}"/>
          </ac:spMkLst>
        </pc:spChg>
        <pc:spChg chg="add del mod">
          <ac:chgData name="Gustavo de Freitas Tinoco" userId="31598e04-984e-4b13-b5fd-7b1f42782617" providerId="ADAL" clId="{8ACD6709-44DC-4127-BB2C-8DAB2E5B4654}" dt="2023-07-26T21:36:48.443" v="1139" actId="478"/>
          <ac:spMkLst>
            <pc:docMk/>
            <pc:sldMk cId="4286365931" sldId="1451"/>
            <ac:spMk id="8" creationId="{6063C8E7-BE4D-B90D-A6B3-284A8433B9BA}"/>
          </ac:spMkLst>
        </pc:spChg>
        <pc:spChg chg="del">
          <ac:chgData name="Gustavo de Freitas Tinoco" userId="31598e04-984e-4b13-b5fd-7b1f42782617" providerId="ADAL" clId="{8ACD6709-44DC-4127-BB2C-8DAB2E5B4654}" dt="2023-07-26T21:36:11.696" v="1136" actId="478"/>
          <ac:spMkLst>
            <pc:docMk/>
            <pc:sldMk cId="4286365931" sldId="1451"/>
            <ac:spMk id="9" creationId="{3E1A7020-FE35-C899-A88F-85887D1F2D52}"/>
          </ac:spMkLst>
        </pc:spChg>
        <pc:spChg chg="add del mod">
          <ac:chgData name="Gustavo de Freitas Tinoco" userId="31598e04-984e-4b13-b5fd-7b1f42782617" providerId="ADAL" clId="{8ACD6709-44DC-4127-BB2C-8DAB2E5B4654}" dt="2023-07-26T21:36:48.443" v="1139" actId="478"/>
          <ac:spMkLst>
            <pc:docMk/>
            <pc:sldMk cId="4286365931" sldId="1451"/>
            <ac:spMk id="10" creationId="{D8C8B108-DCD3-AB5C-EDC9-CBF9554E3431}"/>
          </ac:spMkLst>
        </pc:spChg>
        <pc:spChg chg="add del mod">
          <ac:chgData name="Gustavo de Freitas Tinoco" userId="31598e04-984e-4b13-b5fd-7b1f42782617" providerId="ADAL" clId="{8ACD6709-44DC-4127-BB2C-8DAB2E5B4654}" dt="2023-07-26T21:36:48.443" v="1139" actId="478"/>
          <ac:spMkLst>
            <pc:docMk/>
            <pc:sldMk cId="4286365931" sldId="1451"/>
            <ac:spMk id="20" creationId="{588BE649-DABE-1EAA-F755-4D08FCDFE5F1}"/>
          </ac:spMkLst>
        </pc:spChg>
        <pc:spChg chg="add del mod">
          <ac:chgData name="Gustavo de Freitas Tinoco" userId="31598e04-984e-4b13-b5fd-7b1f42782617" providerId="ADAL" clId="{8ACD6709-44DC-4127-BB2C-8DAB2E5B4654}" dt="2023-07-26T21:36:48.443" v="1139" actId="478"/>
          <ac:spMkLst>
            <pc:docMk/>
            <pc:sldMk cId="4286365931" sldId="1451"/>
            <ac:spMk id="21" creationId="{98472BF0-0E8F-9C15-6B9B-230DF55343BD}"/>
          </ac:spMkLst>
        </pc:spChg>
        <pc:spChg chg="add del mod">
          <ac:chgData name="Gustavo de Freitas Tinoco" userId="31598e04-984e-4b13-b5fd-7b1f42782617" providerId="ADAL" clId="{8ACD6709-44DC-4127-BB2C-8DAB2E5B4654}" dt="2023-07-26T21:36:48.443" v="1139" actId="478"/>
          <ac:spMkLst>
            <pc:docMk/>
            <pc:sldMk cId="4286365931" sldId="1451"/>
            <ac:spMk id="22" creationId="{AD5072F2-30CB-2754-4FF2-336C83DA9695}"/>
          </ac:spMkLst>
        </pc:spChg>
        <pc:spChg chg="add del mod">
          <ac:chgData name="Gustavo de Freitas Tinoco" userId="31598e04-984e-4b13-b5fd-7b1f42782617" providerId="ADAL" clId="{8ACD6709-44DC-4127-BB2C-8DAB2E5B4654}" dt="2023-07-26T21:36:48.443" v="1139" actId="478"/>
          <ac:spMkLst>
            <pc:docMk/>
            <pc:sldMk cId="4286365931" sldId="1451"/>
            <ac:spMk id="23" creationId="{929C96BD-5022-718D-B262-44EF0C5D8A5C}"/>
          </ac:spMkLst>
        </pc:spChg>
        <pc:spChg chg="add mod">
          <ac:chgData name="Gustavo de Freitas Tinoco" userId="31598e04-984e-4b13-b5fd-7b1f42782617" providerId="ADAL" clId="{8ACD6709-44DC-4127-BB2C-8DAB2E5B4654}" dt="2023-07-26T21:41:45.545" v="1408" actId="14100"/>
          <ac:spMkLst>
            <pc:docMk/>
            <pc:sldMk cId="4286365931" sldId="1451"/>
            <ac:spMk id="24" creationId="{6F828358-CF26-0BA2-60C0-173C4E888C67}"/>
          </ac:spMkLst>
        </pc:spChg>
        <pc:spChg chg="add mod">
          <ac:chgData name="Gustavo de Freitas Tinoco" userId="31598e04-984e-4b13-b5fd-7b1f42782617" providerId="ADAL" clId="{8ACD6709-44DC-4127-BB2C-8DAB2E5B4654}" dt="2023-07-26T21:41:59.118" v="1410" actId="14100"/>
          <ac:spMkLst>
            <pc:docMk/>
            <pc:sldMk cId="4286365931" sldId="1451"/>
            <ac:spMk id="25" creationId="{42E42B7F-13DB-D4E4-F6B1-7043E955E631}"/>
          </ac:spMkLst>
        </pc:spChg>
        <pc:spChg chg="add mod">
          <ac:chgData name="Gustavo de Freitas Tinoco" userId="31598e04-984e-4b13-b5fd-7b1f42782617" providerId="ADAL" clId="{8ACD6709-44DC-4127-BB2C-8DAB2E5B4654}" dt="2023-07-26T21:44:07.545" v="1481" actId="20577"/>
          <ac:spMkLst>
            <pc:docMk/>
            <pc:sldMk cId="4286365931" sldId="1451"/>
            <ac:spMk id="26" creationId="{9BD297F3-0F8C-1986-B376-066672320BDA}"/>
          </ac:spMkLst>
        </pc:spChg>
        <pc:spChg chg="add del mod">
          <ac:chgData name="Gustavo de Freitas Tinoco" userId="31598e04-984e-4b13-b5fd-7b1f42782617" providerId="ADAL" clId="{8ACD6709-44DC-4127-BB2C-8DAB2E5B4654}" dt="2023-07-26T21:42:25.419" v="1416" actId="478"/>
          <ac:spMkLst>
            <pc:docMk/>
            <pc:sldMk cId="4286365931" sldId="1451"/>
            <ac:spMk id="27" creationId="{BC059512-CD6D-7081-32EC-0AB29F5569B6}"/>
          </ac:spMkLst>
        </pc:spChg>
        <pc:spChg chg="add mod">
          <ac:chgData name="Gustavo de Freitas Tinoco" userId="31598e04-984e-4b13-b5fd-7b1f42782617" providerId="ADAL" clId="{8ACD6709-44DC-4127-BB2C-8DAB2E5B4654}" dt="2023-07-26T21:42:20.684" v="1415" actId="20577"/>
          <ac:spMkLst>
            <pc:docMk/>
            <pc:sldMk cId="4286365931" sldId="1451"/>
            <ac:spMk id="28" creationId="{AD8992DC-CE37-FD20-E394-37A23DBA9FC5}"/>
          </ac:spMkLst>
        </pc:spChg>
        <pc:spChg chg="add mod">
          <ac:chgData name="Gustavo de Freitas Tinoco" userId="31598e04-984e-4b13-b5fd-7b1f42782617" providerId="ADAL" clId="{8ACD6709-44DC-4127-BB2C-8DAB2E5B4654}" dt="2023-07-26T21:43:49.226" v="1459" actId="20577"/>
          <ac:spMkLst>
            <pc:docMk/>
            <pc:sldMk cId="4286365931" sldId="1451"/>
            <ac:spMk id="29" creationId="{B049F40B-CEEF-B8C2-E0B6-35D26920B83E}"/>
          </ac:spMkLst>
        </pc:spChg>
        <pc:spChg chg="add mod">
          <ac:chgData name="Gustavo de Freitas Tinoco" userId="31598e04-984e-4b13-b5fd-7b1f42782617" providerId="ADAL" clId="{8ACD6709-44DC-4127-BB2C-8DAB2E5B4654}" dt="2023-07-26T21:42:49.546" v="1425" actId="20577"/>
          <ac:spMkLst>
            <pc:docMk/>
            <pc:sldMk cId="4286365931" sldId="1451"/>
            <ac:spMk id="30" creationId="{540D177E-2200-06CC-A139-B87542EEFB6F}"/>
          </ac:spMkLst>
        </pc:spChg>
        <pc:spChg chg="add del mod">
          <ac:chgData name="Gustavo de Freitas Tinoco" userId="31598e04-984e-4b13-b5fd-7b1f42782617" providerId="ADAL" clId="{8ACD6709-44DC-4127-BB2C-8DAB2E5B4654}" dt="2023-07-26T21:42:38.445" v="1419" actId="478"/>
          <ac:spMkLst>
            <pc:docMk/>
            <pc:sldMk cId="4286365931" sldId="1451"/>
            <ac:spMk id="31" creationId="{150578A7-DD65-47DB-60E7-2E5E43AAF991}"/>
          </ac:spMkLst>
        </pc:spChg>
        <pc:spChg chg="add del mod">
          <ac:chgData name="Gustavo de Freitas Tinoco" userId="31598e04-984e-4b13-b5fd-7b1f42782617" providerId="ADAL" clId="{8ACD6709-44DC-4127-BB2C-8DAB2E5B4654}" dt="2023-07-26T21:42:45.645" v="1421" actId="478"/>
          <ac:spMkLst>
            <pc:docMk/>
            <pc:sldMk cId="4286365931" sldId="1451"/>
            <ac:spMk id="32" creationId="{39533D3B-F117-3473-AE62-B7D26C3ED0D1}"/>
          </ac:spMkLst>
        </pc:spChg>
        <pc:spChg chg="add mod">
          <ac:chgData name="Gustavo de Freitas Tinoco" userId="31598e04-984e-4b13-b5fd-7b1f42782617" providerId="ADAL" clId="{8ACD6709-44DC-4127-BB2C-8DAB2E5B4654}" dt="2023-07-26T21:46:52.058" v="1624" actId="6549"/>
          <ac:spMkLst>
            <pc:docMk/>
            <pc:sldMk cId="4286365931" sldId="1451"/>
            <ac:spMk id="39" creationId="{4383F495-7430-F479-D2C4-2147D8900714}"/>
          </ac:spMkLst>
        </pc:spChg>
        <pc:spChg chg="add mod">
          <ac:chgData name="Gustavo de Freitas Tinoco" userId="31598e04-984e-4b13-b5fd-7b1f42782617" providerId="ADAL" clId="{8ACD6709-44DC-4127-BB2C-8DAB2E5B4654}" dt="2023-07-26T21:46:33.146" v="1602" actId="20577"/>
          <ac:spMkLst>
            <pc:docMk/>
            <pc:sldMk cId="4286365931" sldId="1451"/>
            <ac:spMk id="40" creationId="{F575726E-E3DB-86C4-63F4-5F5DDCCC020E}"/>
          </ac:spMkLst>
        </pc:spChg>
        <pc:spChg chg="add mod">
          <ac:chgData name="Gustavo de Freitas Tinoco" userId="31598e04-984e-4b13-b5fd-7b1f42782617" providerId="ADAL" clId="{8ACD6709-44DC-4127-BB2C-8DAB2E5B4654}" dt="2023-07-26T21:45:00.602" v="1528" actId="20577"/>
          <ac:spMkLst>
            <pc:docMk/>
            <pc:sldMk cId="4286365931" sldId="1451"/>
            <ac:spMk id="41" creationId="{CC2A3F79-14BE-830A-FF5F-96FA6993D239}"/>
          </ac:spMkLst>
        </pc:spChg>
        <pc:spChg chg="add mod">
          <ac:chgData name="Gustavo de Freitas Tinoco" userId="31598e04-984e-4b13-b5fd-7b1f42782617" providerId="ADAL" clId="{8ACD6709-44DC-4127-BB2C-8DAB2E5B4654}" dt="2023-07-26T21:40:53.533" v="1361" actId="1076"/>
          <ac:spMkLst>
            <pc:docMk/>
            <pc:sldMk cId="4286365931" sldId="1451"/>
            <ac:spMk id="42" creationId="{1506D9B8-4FBA-170F-AC60-B4B212973A0B}"/>
          </ac:spMkLst>
        </pc:spChg>
        <pc:spChg chg="add mod">
          <ac:chgData name="Gustavo de Freitas Tinoco" userId="31598e04-984e-4b13-b5fd-7b1f42782617" providerId="ADAL" clId="{8ACD6709-44DC-4127-BB2C-8DAB2E5B4654}" dt="2023-07-26T21:54:33.838" v="1781" actId="1037"/>
          <ac:spMkLst>
            <pc:docMk/>
            <pc:sldMk cId="4286365931" sldId="1451"/>
            <ac:spMk id="43" creationId="{EF42AE1D-B8F3-73F9-82BD-8F760FFE282B}"/>
          </ac:spMkLst>
        </pc:spChg>
        <pc:spChg chg="add del mod">
          <ac:chgData name="Gustavo de Freitas Tinoco" userId="31598e04-984e-4b13-b5fd-7b1f42782617" providerId="ADAL" clId="{8ACD6709-44DC-4127-BB2C-8DAB2E5B4654}" dt="2023-07-26T21:38:57.929" v="1246"/>
          <ac:spMkLst>
            <pc:docMk/>
            <pc:sldMk cId="4286365931" sldId="1451"/>
            <ac:spMk id="69" creationId="{30EB78B5-389F-AEC3-D056-5C2FE54872FB}"/>
          </ac:spMkLst>
        </pc:spChg>
        <pc:spChg chg="add del mod">
          <ac:chgData name="Gustavo de Freitas Tinoco" userId="31598e04-984e-4b13-b5fd-7b1f42782617" providerId="ADAL" clId="{8ACD6709-44DC-4127-BB2C-8DAB2E5B4654}" dt="2023-07-26T21:43:39.513" v="1455" actId="478"/>
          <ac:spMkLst>
            <pc:docMk/>
            <pc:sldMk cId="4286365931" sldId="1451"/>
            <ac:spMk id="70" creationId="{6EAF1D6D-7200-101C-B68A-C05AD7D9F7ED}"/>
          </ac:spMkLst>
        </pc:spChg>
        <pc:spChg chg="add del mod">
          <ac:chgData name="Gustavo de Freitas Tinoco" userId="31598e04-984e-4b13-b5fd-7b1f42782617" providerId="ADAL" clId="{8ACD6709-44DC-4127-BB2C-8DAB2E5B4654}" dt="2023-07-26T22:22:43.759" v="2717"/>
          <ac:spMkLst>
            <pc:docMk/>
            <pc:sldMk cId="4286365931" sldId="1451"/>
            <ac:spMk id="77" creationId="{25E39293-40C6-ADC1-BCA0-BC14C126411B}"/>
          </ac:spMkLst>
        </pc:spChg>
        <pc:picChg chg="del">
          <ac:chgData name="Gustavo de Freitas Tinoco" userId="31598e04-984e-4b13-b5fd-7b1f42782617" providerId="ADAL" clId="{8ACD6709-44DC-4127-BB2C-8DAB2E5B4654}" dt="2023-07-26T21:36:12.205" v="1137" actId="478"/>
          <ac:picMkLst>
            <pc:docMk/>
            <pc:sldMk cId="4286365931" sldId="1451"/>
            <ac:picMk id="4" creationId="{5AAA1D3D-7379-4A79-D68C-4BE8BD1D23A0}"/>
          </ac:picMkLst>
        </pc:picChg>
        <pc:picChg chg="add del mod">
          <ac:chgData name="Gustavo de Freitas Tinoco" userId="31598e04-984e-4b13-b5fd-7b1f42782617" providerId="ADAL" clId="{8ACD6709-44DC-4127-BB2C-8DAB2E5B4654}" dt="2023-07-26T21:40:15.961" v="1354" actId="478"/>
          <ac:picMkLst>
            <pc:docMk/>
            <pc:sldMk cId="4286365931" sldId="1451"/>
            <ac:picMk id="47" creationId="{040845D2-D31B-0077-05F9-2CFB4704C1BD}"/>
          </ac:picMkLst>
        </pc:picChg>
        <pc:picChg chg="add del mod">
          <ac:chgData name="Gustavo de Freitas Tinoco" userId="31598e04-984e-4b13-b5fd-7b1f42782617" providerId="ADAL" clId="{8ACD6709-44DC-4127-BB2C-8DAB2E5B4654}" dt="2023-07-26T21:40:16.540" v="1355" actId="478"/>
          <ac:picMkLst>
            <pc:docMk/>
            <pc:sldMk cId="4286365931" sldId="1451"/>
            <ac:picMk id="48" creationId="{7BAB83EA-6FB2-1C64-944A-480FB6940A92}"/>
          </ac:picMkLst>
        </pc:picChg>
        <pc:picChg chg="add del mod">
          <ac:chgData name="Gustavo de Freitas Tinoco" userId="31598e04-984e-4b13-b5fd-7b1f42782617" providerId="ADAL" clId="{8ACD6709-44DC-4127-BB2C-8DAB2E5B4654}" dt="2023-07-26T21:40:15.227" v="1353" actId="478"/>
          <ac:picMkLst>
            <pc:docMk/>
            <pc:sldMk cId="4286365931" sldId="1451"/>
            <ac:picMk id="49" creationId="{C1DFDCCF-A74A-8396-666B-35560BDC22CD}"/>
          </ac:picMkLst>
        </pc:picChg>
        <pc:picChg chg="add del mod">
          <ac:chgData name="Gustavo de Freitas Tinoco" userId="31598e04-984e-4b13-b5fd-7b1f42782617" providerId="ADAL" clId="{8ACD6709-44DC-4127-BB2C-8DAB2E5B4654}" dt="2023-07-26T21:39:51.469" v="1327" actId="478"/>
          <ac:picMkLst>
            <pc:docMk/>
            <pc:sldMk cId="4286365931" sldId="1451"/>
            <ac:picMk id="50" creationId="{93B94771-2C7A-C688-FF3A-F1E2F027B7B2}"/>
          </ac:picMkLst>
        </pc:picChg>
        <pc:picChg chg="add del mod">
          <ac:chgData name="Gustavo de Freitas Tinoco" userId="31598e04-984e-4b13-b5fd-7b1f42782617" providerId="ADAL" clId="{8ACD6709-44DC-4127-BB2C-8DAB2E5B4654}" dt="2023-07-26T21:39:52.047" v="1328" actId="478"/>
          <ac:picMkLst>
            <pc:docMk/>
            <pc:sldMk cId="4286365931" sldId="1451"/>
            <ac:picMk id="51" creationId="{AE220470-7E94-DB3F-265D-DFB00647CFFC}"/>
          </ac:picMkLst>
        </pc:picChg>
        <pc:picChg chg="add del mod">
          <ac:chgData name="Gustavo de Freitas Tinoco" userId="31598e04-984e-4b13-b5fd-7b1f42782617" providerId="ADAL" clId="{8ACD6709-44DC-4127-BB2C-8DAB2E5B4654}" dt="2023-07-26T21:39:52.654" v="1329" actId="478"/>
          <ac:picMkLst>
            <pc:docMk/>
            <pc:sldMk cId="4286365931" sldId="1451"/>
            <ac:picMk id="52" creationId="{BA0A9D32-846C-55ED-8D1F-552BE6C5DE87}"/>
          </ac:picMkLst>
        </pc:picChg>
        <pc:picChg chg="add del mod">
          <ac:chgData name="Gustavo de Freitas Tinoco" userId="31598e04-984e-4b13-b5fd-7b1f42782617" providerId="ADAL" clId="{8ACD6709-44DC-4127-BB2C-8DAB2E5B4654}" dt="2023-07-26T21:40:17.564" v="1356" actId="478"/>
          <ac:picMkLst>
            <pc:docMk/>
            <pc:sldMk cId="4286365931" sldId="1451"/>
            <ac:picMk id="53" creationId="{B3D976F2-A1C4-DB6B-FACD-790BE6214F52}"/>
          </ac:picMkLst>
        </pc:picChg>
        <pc:picChg chg="add del mod">
          <ac:chgData name="Gustavo de Freitas Tinoco" userId="31598e04-984e-4b13-b5fd-7b1f42782617" providerId="ADAL" clId="{8ACD6709-44DC-4127-BB2C-8DAB2E5B4654}" dt="2023-07-26T21:40:14.650" v="1352" actId="478"/>
          <ac:picMkLst>
            <pc:docMk/>
            <pc:sldMk cId="4286365931" sldId="1451"/>
            <ac:picMk id="54" creationId="{7FF82704-2A50-3B12-5EC8-CC2B1BAEE5D5}"/>
          </ac:picMkLst>
        </pc:picChg>
        <pc:picChg chg="add del mod">
          <ac:chgData name="Gustavo de Freitas Tinoco" userId="31598e04-984e-4b13-b5fd-7b1f42782617" providerId="ADAL" clId="{8ACD6709-44DC-4127-BB2C-8DAB2E5B4654}" dt="2023-07-26T21:40:07.611" v="1348" actId="478"/>
          <ac:picMkLst>
            <pc:docMk/>
            <pc:sldMk cId="4286365931" sldId="1451"/>
            <ac:picMk id="55" creationId="{18B71028-23E6-0433-8006-D687D335C34E}"/>
          </ac:picMkLst>
        </pc:picChg>
        <pc:picChg chg="add del mod">
          <ac:chgData name="Gustavo de Freitas Tinoco" userId="31598e04-984e-4b13-b5fd-7b1f42782617" providerId="ADAL" clId="{8ACD6709-44DC-4127-BB2C-8DAB2E5B4654}" dt="2023-07-26T21:40:13.770" v="1351" actId="478"/>
          <ac:picMkLst>
            <pc:docMk/>
            <pc:sldMk cId="4286365931" sldId="1451"/>
            <ac:picMk id="56" creationId="{2D97E143-0C00-54A5-825E-E90FAC8D8879}"/>
          </ac:picMkLst>
        </pc:picChg>
        <pc:picChg chg="add del mod">
          <ac:chgData name="Gustavo de Freitas Tinoco" userId="31598e04-984e-4b13-b5fd-7b1f42782617" providerId="ADAL" clId="{8ACD6709-44DC-4127-BB2C-8DAB2E5B4654}" dt="2023-07-26T21:40:07.611" v="1348" actId="478"/>
          <ac:picMkLst>
            <pc:docMk/>
            <pc:sldMk cId="4286365931" sldId="1451"/>
            <ac:picMk id="57" creationId="{1D7C3CC8-F945-D1CF-2D65-FD3AEB388B92}"/>
          </ac:picMkLst>
        </pc:picChg>
        <pc:picChg chg="add del mod">
          <ac:chgData name="Gustavo de Freitas Tinoco" userId="31598e04-984e-4b13-b5fd-7b1f42782617" providerId="ADAL" clId="{8ACD6709-44DC-4127-BB2C-8DAB2E5B4654}" dt="2023-07-26T21:40:07.611" v="1348" actId="478"/>
          <ac:picMkLst>
            <pc:docMk/>
            <pc:sldMk cId="4286365931" sldId="1451"/>
            <ac:picMk id="58" creationId="{B67F105E-B570-32E6-2A0E-4F0AD35FAB1A}"/>
          </ac:picMkLst>
        </pc:picChg>
        <pc:picChg chg="add del mod">
          <ac:chgData name="Gustavo de Freitas Tinoco" userId="31598e04-984e-4b13-b5fd-7b1f42782617" providerId="ADAL" clId="{8ACD6709-44DC-4127-BB2C-8DAB2E5B4654}" dt="2023-07-26T21:40:07.611" v="1348" actId="478"/>
          <ac:picMkLst>
            <pc:docMk/>
            <pc:sldMk cId="4286365931" sldId="1451"/>
            <ac:picMk id="59" creationId="{E4D7FFE0-39EC-9288-1D25-3BBDF32D1DA8}"/>
          </ac:picMkLst>
        </pc:picChg>
        <pc:picChg chg="add del mod">
          <ac:chgData name="Gustavo de Freitas Tinoco" userId="31598e04-984e-4b13-b5fd-7b1f42782617" providerId="ADAL" clId="{8ACD6709-44DC-4127-BB2C-8DAB2E5B4654}" dt="2023-07-26T21:40:13.770" v="1351" actId="478"/>
          <ac:picMkLst>
            <pc:docMk/>
            <pc:sldMk cId="4286365931" sldId="1451"/>
            <ac:picMk id="60" creationId="{80CE4943-5425-42FB-715B-53236254E6A8}"/>
          </ac:picMkLst>
        </pc:picChg>
        <pc:picChg chg="add del mod">
          <ac:chgData name="Gustavo de Freitas Tinoco" userId="31598e04-984e-4b13-b5fd-7b1f42782617" providerId="ADAL" clId="{8ACD6709-44DC-4127-BB2C-8DAB2E5B4654}" dt="2023-07-26T21:40:13.770" v="1351" actId="478"/>
          <ac:picMkLst>
            <pc:docMk/>
            <pc:sldMk cId="4286365931" sldId="1451"/>
            <ac:picMk id="61" creationId="{A75924F3-4619-21D7-EFDB-AA1919BC9DA5}"/>
          </ac:picMkLst>
        </pc:picChg>
        <pc:picChg chg="add del mod">
          <ac:chgData name="Gustavo de Freitas Tinoco" userId="31598e04-984e-4b13-b5fd-7b1f42782617" providerId="ADAL" clId="{8ACD6709-44DC-4127-BB2C-8DAB2E5B4654}" dt="2023-07-26T21:40:09.834" v="1349" actId="478"/>
          <ac:picMkLst>
            <pc:docMk/>
            <pc:sldMk cId="4286365931" sldId="1451"/>
            <ac:picMk id="62" creationId="{E6C189FE-090D-C777-2391-CF45937AD93C}"/>
          </ac:picMkLst>
        </pc:picChg>
        <pc:picChg chg="add del mod">
          <ac:chgData name="Gustavo de Freitas Tinoco" userId="31598e04-984e-4b13-b5fd-7b1f42782617" providerId="ADAL" clId="{8ACD6709-44DC-4127-BB2C-8DAB2E5B4654}" dt="2023-07-26T21:40:09.834" v="1349" actId="478"/>
          <ac:picMkLst>
            <pc:docMk/>
            <pc:sldMk cId="4286365931" sldId="1451"/>
            <ac:picMk id="63" creationId="{6EA299D2-2255-BC74-0670-1B873068AFF0}"/>
          </ac:picMkLst>
        </pc:picChg>
        <pc:picChg chg="add del mod">
          <ac:chgData name="Gustavo de Freitas Tinoco" userId="31598e04-984e-4b13-b5fd-7b1f42782617" providerId="ADAL" clId="{8ACD6709-44DC-4127-BB2C-8DAB2E5B4654}" dt="2023-07-26T21:40:09.834" v="1349" actId="478"/>
          <ac:picMkLst>
            <pc:docMk/>
            <pc:sldMk cId="4286365931" sldId="1451"/>
            <ac:picMk id="64" creationId="{D7BB924F-87AD-AE40-9D25-E248951C8112}"/>
          </ac:picMkLst>
        </pc:picChg>
        <pc:picChg chg="add del mod">
          <ac:chgData name="Gustavo de Freitas Tinoco" userId="31598e04-984e-4b13-b5fd-7b1f42782617" providerId="ADAL" clId="{8ACD6709-44DC-4127-BB2C-8DAB2E5B4654}" dt="2023-07-26T21:40:11.194" v="1350" actId="478"/>
          <ac:picMkLst>
            <pc:docMk/>
            <pc:sldMk cId="4286365931" sldId="1451"/>
            <ac:picMk id="65" creationId="{58D490BE-1663-97A2-59CB-07301BD02324}"/>
          </ac:picMkLst>
        </pc:picChg>
        <pc:picChg chg="add del mod">
          <ac:chgData name="Gustavo de Freitas Tinoco" userId="31598e04-984e-4b13-b5fd-7b1f42782617" providerId="ADAL" clId="{8ACD6709-44DC-4127-BB2C-8DAB2E5B4654}" dt="2023-07-26T21:40:11.194" v="1350" actId="478"/>
          <ac:picMkLst>
            <pc:docMk/>
            <pc:sldMk cId="4286365931" sldId="1451"/>
            <ac:picMk id="66" creationId="{807FB168-1C2D-93DE-E4D1-148D08ED4A19}"/>
          </ac:picMkLst>
        </pc:picChg>
        <pc:picChg chg="add del mod">
          <ac:chgData name="Gustavo de Freitas Tinoco" userId="31598e04-984e-4b13-b5fd-7b1f42782617" providerId="ADAL" clId="{8ACD6709-44DC-4127-BB2C-8DAB2E5B4654}" dt="2023-07-26T21:40:11.194" v="1350" actId="478"/>
          <ac:picMkLst>
            <pc:docMk/>
            <pc:sldMk cId="4286365931" sldId="1451"/>
            <ac:picMk id="67" creationId="{9FAC556B-69BE-FE6A-6D4B-16080542DEF6}"/>
          </ac:picMkLst>
        </pc:picChg>
        <pc:picChg chg="add del mod">
          <ac:chgData name="Gustavo de Freitas Tinoco" userId="31598e04-984e-4b13-b5fd-7b1f42782617" providerId="ADAL" clId="{8ACD6709-44DC-4127-BB2C-8DAB2E5B4654}" dt="2023-07-26T21:40:11.194" v="1350" actId="478"/>
          <ac:picMkLst>
            <pc:docMk/>
            <pc:sldMk cId="4286365931" sldId="1451"/>
            <ac:picMk id="68" creationId="{DBD221E8-0B81-9F19-4D3B-512774D75A7D}"/>
          </ac:picMkLst>
        </pc:picChg>
        <pc:cxnChg chg="add del mod">
          <ac:chgData name="Gustavo de Freitas Tinoco" userId="31598e04-984e-4b13-b5fd-7b1f42782617" providerId="ADAL" clId="{8ACD6709-44DC-4127-BB2C-8DAB2E5B4654}" dt="2023-07-26T21:36:48.443" v="1139" actId="478"/>
          <ac:cxnSpMkLst>
            <pc:docMk/>
            <pc:sldMk cId="4286365931" sldId="1451"/>
            <ac:cxnSpMk id="11" creationId="{A338E85A-A320-5381-99E2-3F643BA005C2}"/>
          </ac:cxnSpMkLst>
        </pc:cxnChg>
        <pc:cxnChg chg="add del mod">
          <ac:chgData name="Gustavo de Freitas Tinoco" userId="31598e04-984e-4b13-b5fd-7b1f42782617" providerId="ADAL" clId="{8ACD6709-44DC-4127-BB2C-8DAB2E5B4654}" dt="2023-07-26T21:36:48.443" v="1139" actId="478"/>
          <ac:cxnSpMkLst>
            <pc:docMk/>
            <pc:sldMk cId="4286365931" sldId="1451"/>
            <ac:cxnSpMk id="12" creationId="{DA5A4AAD-415C-BE8E-6F93-56CD3CB1F73C}"/>
          </ac:cxnSpMkLst>
        </pc:cxnChg>
        <pc:cxnChg chg="add del mod">
          <ac:chgData name="Gustavo de Freitas Tinoco" userId="31598e04-984e-4b13-b5fd-7b1f42782617" providerId="ADAL" clId="{8ACD6709-44DC-4127-BB2C-8DAB2E5B4654}" dt="2023-07-26T21:36:48.443" v="1139" actId="478"/>
          <ac:cxnSpMkLst>
            <pc:docMk/>
            <pc:sldMk cId="4286365931" sldId="1451"/>
            <ac:cxnSpMk id="13" creationId="{1198C2FA-2C31-E389-1497-E05859C64DF9}"/>
          </ac:cxnSpMkLst>
        </pc:cxnChg>
        <pc:cxnChg chg="add del mod">
          <ac:chgData name="Gustavo de Freitas Tinoco" userId="31598e04-984e-4b13-b5fd-7b1f42782617" providerId="ADAL" clId="{8ACD6709-44DC-4127-BB2C-8DAB2E5B4654}" dt="2023-07-26T21:36:48.443" v="1139" actId="478"/>
          <ac:cxnSpMkLst>
            <pc:docMk/>
            <pc:sldMk cId="4286365931" sldId="1451"/>
            <ac:cxnSpMk id="14" creationId="{7658DC27-C795-350B-BAD0-57DC3D45988A}"/>
          </ac:cxnSpMkLst>
        </pc:cxnChg>
        <pc:cxnChg chg="add del mod">
          <ac:chgData name="Gustavo de Freitas Tinoco" userId="31598e04-984e-4b13-b5fd-7b1f42782617" providerId="ADAL" clId="{8ACD6709-44DC-4127-BB2C-8DAB2E5B4654}" dt="2023-07-26T21:36:48.443" v="1139" actId="478"/>
          <ac:cxnSpMkLst>
            <pc:docMk/>
            <pc:sldMk cId="4286365931" sldId="1451"/>
            <ac:cxnSpMk id="15" creationId="{C916F994-B675-7066-1F75-702EF945E931}"/>
          </ac:cxnSpMkLst>
        </pc:cxnChg>
        <pc:cxnChg chg="add del mod">
          <ac:chgData name="Gustavo de Freitas Tinoco" userId="31598e04-984e-4b13-b5fd-7b1f42782617" providerId="ADAL" clId="{8ACD6709-44DC-4127-BB2C-8DAB2E5B4654}" dt="2023-07-26T21:36:48.443" v="1139" actId="478"/>
          <ac:cxnSpMkLst>
            <pc:docMk/>
            <pc:sldMk cId="4286365931" sldId="1451"/>
            <ac:cxnSpMk id="16" creationId="{2E98B4C4-C19A-7204-300C-2F55FFB7199E}"/>
          </ac:cxnSpMkLst>
        </pc:cxnChg>
        <pc:cxnChg chg="add del mod">
          <ac:chgData name="Gustavo de Freitas Tinoco" userId="31598e04-984e-4b13-b5fd-7b1f42782617" providerId="ADAL" clId="{8ACD6709-44DC-4127-BB2C-8DAB2E5B4654}" dt="2023-07-26T21:36:48.443" v="1139" actId="478"/>
          <ac:cxnSpMkLst>
            <pc:docMk/>
            <pc:sldMk cId="4286365931" sldId="1451"/>
            <ac:cxnSpMk id="17" creationId="{0BE7B6B2-36B4-4347-9C1B-97A7D7D9D4DB}"/>
          </ac:cxnSpMkLst>
        </pc:cxnChg>
        <pc:cxnChg chg="add del mod">
          <ac:chgData name="Gustavo de Freitas Tinoco" userId="31598e04-984e-4b13-b5fd-7b1f42782617" providerId="ADAL" clId="{8ACD6709-44DC-4127-BB2C-8DAB2E5B4654}" dt="2023-07-26T21:36:48.443" v="1139" actId="478"/>
          <ac:cxnSpMkLst>
            <pc:docMk/>
            <pc:sldMk cId="4286365931" sldId="1451"/>
            <ac:cxnSpMk id="18" creationId="{E0329133-729B-4388-61D4-9ACA4ED50394}"/>
          </ac:cxnSpMkLst>
        </pc:cxnChg>
        <pc:cxnChg chg="add del mod">
          <ac:chgData name="Gustavo de Freitas Tinoco" userId="31598e04-984e-4b13-b5fd-7b1f42782617" providerId="ADAL" clId="{8ACD6709-44DC-4127-BB2C-8DAB2E5B4654}" dt="2023-07-26T21:36:48.443" v="1139" actId="478"/>
          <ac:cxnSpMkLst>
            <pc:docMk/>
            <pc:sldMk cId="4286365931" sldId="1451"/>
            <ac:cxnSpMk id="19" creationId="{131E457F-640E-2C0D-077D-40DECCAA3F5F}"/>
          </ac:cxnSpMkLst>
        </pc:cxnChg>
        <pc:cxnChg chg="add mod">
          <ac:chgData name="Gustavo de Freitas Tinoco" userId="31598e04-984e-4b13-b5fd-7b1f42782617" providerId="ADAL" clId="{8ACD6709-44DC-4127-BB2C-8DAB2E5B4654}" dt="2023-07-26T21:43:30.942" v="1449" actId="20577"/>
          <ac:cxnSpMkLst>
            <pc:docMk/>
            <pc:sldMk cId="4286365931" sldId="1451"/>
            <ac:cxnSpMk id="33" creationId="{FE60F94D-A562-0E81-8936-63FB1EDFB0CB}"/>
          </ac:cxnSpMkLst>
        </pc:cxnChg>
        <pc:cxnChg chg="add mod">
          <ac:chgData name="Gustavo de Freitas Tinoco" userId="31598e04-984e-4b13-b5fd-7b1f42782617" providerId="ADAL" clId="{8ACD6709-44DC-4127-BB2C-8DAB2E5B4654}" dt="2023-07-26T21:41:59.118" v="1410" actId="14100"/>
          <ac:cxnSpMkLst>
            <pc:docMk/>
            <pc:sldMk cId="4286365931" sldId="1451"/>
            <ac:cxnSpMk id="34" creationId="{98D3F3C2-C04A-F266-4ADC-8DE090A7058E}"/>
          </ac:cxnSpMkLst>
        </pc:cxnChg>
        <pc:cxnChg chg="add mod">
          <ac:chgData name="Gustavo de Freitas Tinoco" userId="31598e04-984e-4b13-b5fd-7b1f42782617" providerId="ADAL" clId="{8ACD6709-44DC-4127-BB2C-8DAB2E5B4654}" dt="2023-07-26T21:41:54.567" v="1409" actId="14100"/>
          <ac:cxnSpMkLst>
            <pc:docMk/>
            <pc:sldMk cId="4286365931" sldId="1451"/>
            <ac:cxnSpMk id="35" creationId="{D85BA366-66BD-AA91-328A-E2598E3CE452}"/>
          </ac:cxnSpMkLst>
        </pc:cxnChg>
        <pc:cxnChg chg="add mod">
          <ac:chgData name="Gustavo de Freitas Tinoco" userId="31598e04-984e-4b13-b5fd-7b1f42782617" providerId="ADAL" clId="{8ACD6709-44DC-4127-BB2C-8DAB2E5B4654}" dt="2023-07-26T21:37:12.202" v="1140"/>
          <ac:cxnSpMkLst>
            <pc:docMk/>
            <pc:sldMk cId="4286365931" sldId="1451"/>
            <ac:cxnSpMk id="36" creationId="{EF6ADC3E-1E18-328F-6037-FA8936C66B73}"/>
          </ac:cxnSpMkLst>
        </pc:cxnChg>
        <pc:cxnChg chg="add mod">
          <ac:chgData name="Gustavo de Freitas Tinoco" userId="31598e04-984e-4b13-b5fd-7b1f42782617" providerId="ADAL" clId="{8ACD6709-44DC-4127-BB2C-8DAB2E5B4654}" dt="2023-07-26T21:42:20.684" v="1415" actId="20577"/>
          <ac:cxnSpMkLst>
            <pc:docMk/>
            <pc:sldMk cId="4286365931" sldId="1451"/>
            <ac:cxnSpMk id="37" creationId="{0264A8FD-CDD4-84A5-824C-A3DACD746047}"/>
          </ac:cxnSpMkLst>
        </pc:cxnChg>
        <pc:cxnChg chg="add mod">
          <ac:chgData name="Gustavo de Freitas Tinoco" userId="31598e04-984e-4b13-b5fd-7b1f42782617" providerId="ADAL" clId="{8ACD6709-44DC-4127-BB2C-8DAB2E5B4654}" dt="2023-07-26T21:42:49.546" v="1425" actId="20577"/>
          <ac:cxnSpMkLst>
            <pc:docMk/>
            <pc:sldMk cId="4286365931" sldId="1451"/>
            <ac:cxnSpMk id="38" creationId="{E4C2601E-09E1-0C9E-0B67-4AEF685332A7}"/>
          </ac:cxnSpMkLst>
        </pc:cxnChg>
        <pc:cxnChg chg="add mod ord">
          <ac:chgData name="Gustavo de Freitas Tinoco" userId="31598e04-984e-4b13-b5fd-7b1f42782617" providerId="ADAL" clId="{8ACD6709-44DC-4127-BB2C-8DAB2E5B4654}" dt="2023-07-26T21:46:13.373" v="1599" actId="20577"/>
          <ac:cxnSpMkLst>
            <pc:docMk/>
            <pc:sldMk cId="4286365931" sldId="1451"/>
            <ac:cxnSpMk id="44" creationId="{156851C1-497B-6C69-23A4-474F945190A2}"/>
          </ac:cxnSpMkLst>
        </pc:cxnChg>
        <pc:cxnChg chg="add mod">
          <ac:chgData name="Gustavo de Freitas Tinoco" userId="31598e04-984e-4b13-b5fd-7b1f42782617" providerId="ADAL" clId="{8ACD6709-44DC-4127-BB2C-8DAB2E5B4654}" dt="2023-07-26T21:45:16.874" v="1550" actId="20577"/>
          <ac:cxnSpMkLst>
            <pc:docMk/>
            <pc:sldMk cId="4286365931" sldId="1451"/>
            <ac:cxnSpMk id="45" creationId="{F19F778A-E2BA-3CB7-99A1-BAB3E83BD77D}"/>
          </ac:cxnSpMkLst>
        </pc:cxnChg>
        <pc:cxnChg chg="add mod ord">
          <ac:chgData name="Gustavo de Freitas Tinoco" userId="31598e04-984e-4b13-b5fd-7b1f42782617" providerId="ADAL" clId="{8ACD6709-44DC-4127-BB2C-8DAB2E5B4654}" dt="2023-07-26T21:44:29.818" v="1499" actId="20577"/>
          <ac:cxnSpMkLst>
            <pc:docMk/>
            <pc:sldMk cId="4286365931" sldId="1451"/>
            <ac:cxnSpMk id="46" creationId="{DD808158-F989-5D91-029C-EF20A0E9F5FF}"/>
          </ac:cxnSpMkLst>
        </pc:cxnChg>
      </pc:sldChg>
      <pc:sldChg chg="addSp delSp modSp add mod">
        <pc:chgData name="Gustavo de Freitas Tinoco" userId="31598e04-984e-4b13-b5fd-7b1f42782617" providerId="ADAL" clId="{8ACD6709-44DC-4127-BB2C-8DAB2E5B4654}" dt="2023-07-26T21:55:45.816" v="1831" actId="1036"/>
        <pc:sldMkLst>
          <pc:docMk/>
          <pc:sldMk cId="2961197130" sldId="1452"/>
        </pc:sldMkLst>
        <pc:spChg chg="add mod">
          <ac:chgData name="Gustavo de Freitas Tinoco" userId="31598e04-984e-4b13-b5fd-7b1f42782617" providerId="ADAL" clId="{8ACD6709-44DC-4127-BB2C-8DAB2E5B4654}" dt="2023-07-26T21:55:45.816" v="1831" actId="1036"/>
          <ac:spMkLst>
            <pc:docMk/>
            <pc:sldMk cId="2961197130" sldId="1452"/>
            <ac:spMk id="3" creationId="{5D84A857-5B4E-41DD-64CD-23535199AE09}"/>
          </ac:spMkLst>
        </pc:spChg>
        <pc:spChg chg="del">
          <ac:chgData name="Gustavo de Freitas Tinoco" userId="31598e04-984e-4b13-b5fd-7b1f42782617" providerId="ADAL" clId="{8ACD6709-44DC-4127-BB2C-8DAB2E5B4654}" dt="2023-07-26T21:51:26.189" v="1714" actId="478"/>
          <ac:spMkLst>
            <pc:docMk/>
            <pc:sldMk cId="2961197130" sldId="1452"/>
            <ac:spMk id="9" creationId="{3E1A7020-FE35-C899-A88F-85887D1F2D52}"/>
          </ac:spMkLst>
        </pc:spChg>
        <pc:picChg chg="del">
          <ac:chgData name="Gustavo de Freitas Tinoco" userId="31598e04-984e-4b13-b5fd-7b1f42782617" providerId="ADAL" clId="{8ACD6709-44DC-4127-BB2C-8DAB2E5B4654}" dt="2023-07-26T21:51:27.069" v="1715" actId="478"/>
          <ac:picMkLst>
            <pc:docMk/>
            <pc:sldMk cId="2961197130" sldId="1452"/>
            <ac:picMk id="4" creationId="{5AAA1D3D-7379-4A79-D68C-4BE8BD1D23A0}"/>
          </ac:picMkLst>
        </pc:picChg>
        <pc:picChg chg="add mod">
          <ac:chgData name="Gustavo de Freitas Tinoco" userId="31598e04-984e-4b13-b5fd-7b1f42782617" providerId="ADAL" clId="{8ACD6709-44DC-4127-BB2C-8DAB2E5B4654}" dt="2023-07-26T21:55:44.456" v="1830" actId="1035"/>
          <ac:picMkLst>
            <pc:docMk/>
            <pc:sldMk cId="2961197130" sldId="1452"/>
            <ac:picMk id="2050" creationId="{2457C1A0-C5D7-181F-AC70-D2FA39F5709C}"/>
          </ac:picMkLst>
        </pc:picChg>
      </pc:sldChg>
      <pc:sldChg chg="delSp modSp add mod">
        <pc:chgData name="Gustavo de Freitas Tinoco" userId="31598e04-984e-4b13-b5fd-7b1f42782617" providerId="ADAL" clId="{8ACD6709-44DC-4127-BB2C-8DAB2E5B4654}" dt="2023-07-26T22:23:05.617" v="2806" actId="20577"/>
        <pc:sldMkLst>
          <pc:docMk/>
          <pc:sldMk cId="3206113130" sldId="1453"/>
        </pc:sldMkLst>
        <pc:spChg chg="mod">
          <ac:chgData name="Gustavo de Freitas Tinoco" userId="31598e04-984e-4b13-b5fd-7b1f42782617" providerId="ADAL" clId="{8ACD6709-44DC-4127-BB2C-8DAB2E5B4654}" dt="2023-07-26T22:23:05.617" v="2806" actId="20577"/>
          <ac:spMkLst>
            <pc:docMk/>
            <pc:sldMk cId="3206113130" sldId="1453"/>
            <ac:spMk id="2" creationId="{4228834F-5123-158A-44A3-B5A70B646945}"/>
          </ac:spMkLst>
        </pc:spChg>
        <pc:spChg chg="del">
          <ac:chgData name="Gustavo de Freitas Tinoco" userId="31598e04-984e-4b13-b5fd-7b1f42782617" providerId="ADAL" clId="{8ACD6709-44DC-4127-BB2C-8DAB2E5B4654}" dt="2023-07-26T22:22:49.221" v="2719" actId="478"/>
          <ac:spMkLst>
            <pc:docMk/>
            <pc:sldMk cId="3206113130" sldId="1453"/>
            <ac:spMk id="24" creationId="{6F828358-CF26-0BA2-60C0-173C4E888C67}"/>
          </ac:spMkLst>
        </pc:spChg>
        <pc:spChg chg="del">
          <ac:chgData name="Gustavo de Freitas Tinoco" userId="31598e04-984e-4b13-b5fd-7b1f42782617" providerId="ADAL" clId="{8ACD6709-44DC-4127-BB2C-8DAB2E5B4654}" dt="2023-07-26T22:22:49.221" v="2719" actId="478"/>
          <ac:spMkLst>
            <pc:docMk/>
            <pc:sldMk cId="3206113130" sldId="1453"/>
            <ac:spMk id="25" creationId="{42E42B7F-13DB-D4E4-F6B1-7043E955E631}"/>
          </ac:spMkLst>
        </pc:spChg>
        <pc:spChg chg="del">
          <ac:chgData name="Gustavo de Freitas Tinoco" userId="31598e04-984e-4b13-b5fd-7b1f42782617" providerId="ADAL" clId="{8ACD6709-44DC-4127-BB2C-8DAB2E5B4654}" dt="2023-07-26T22:22:49.221" v="2719" actId="478"/>
          <ac:spMkLst>
            <pc:docMk/>
            <pc:sldMk cId="3206113130" sldId="1453"/>
            <ac:spMk id="26" creationId="{9BD297F3-0F8C-1986-B376-066672320BDA}"/>
          </ac:spMkLst>
        </pc:spChg>
        <pc:spChg chg="del">
          <ac:chgData name="Gustavo de Freitas Tinoco" userId="31598e04-984e-4b13-b5fd-7b1f42782617" providerId="ADAL" clId="{8ACD6709-44DC-4127-BB2C-8DAB2E5B4654}" dt="2023-07-26T22:22:49.221" v="2719" actId="478"/>
          <ac:spMkLst>
            <pc:docMk/>
            <pc:sldMk cId="3206113130" sldId="1453"/>
            <ac:spMk id="28" creationId="{AD8992DC-CE37-FD20-E394-37A23DBA9FC5}"/>
          </ac:spMkLst>
        </pc:spChg>
        <pc:spChg chg="del">
          <ac:chgData name="Gustavo de Freitas Tinoco" userId="31598e04-984e-4b13-b5fd-7b1f42782617" providerId="ADAL" clId="{8ACD6709-44DC-4127-BB2C-8DAB2E5B4654}" dt="2023-07-26T22:22:49.221" v="2719" actId="478"/>
          <ac:spMkLst>
            <pc:docMk/>
            <pc:sldMk cId="3206113130" sldId="1453"/>
            <ac:spMk id="29" creationId="{B049F40B-CEEF-B8C2-E0B6-35D26920B83E}"/>
          </ac:spMkLst>
        </pc:spChg>
        <pc:spChg chg="del">
          <ac:chgData name="Gustavo de Freitas Tinoco" userId="31598e04-984e-4b13-b5fd-7b1f42782617" providerId="ADAL" clId="{8ACD6709-44DC-4127-BB2C-8DAB2E5B4654}" dt="2023-07-26T22:22:49.221" v="2719" actId="478"/>
          <ac:spMkLst>
            <pc:docMk/>
            <pc:sldMk cId="3206113130" sldId="1453"/>
            <ac:spMk id="30" creationId="{540D177E-2200-06CC-A139-B87542EEFB6F}"/>
          </ac:spMkLst>
        </pc:spChg>
        <pc:spChg chg="del">
          <ac:chgData name="Gustavo de Freitas Tinoco" userId="31598e04-984e-4b13-b5fd-7b1f42782617" providerId="ADAL" clId="{8ACD6709-44DC-4127-BB2C-8DAB2E5B4654}" dt="2023-07-26T22:22:49.221" v="2719" actId="478"/>
          <ac:spMkLst>
            <pc:docMk/>
            <pc:sldMk cId="3206113130" sldId="1453"/>
            <ac:spMk id="39" creationId="{4383F495-7430-F479-D2C4-2147D8900714}"/>
          </ac:spMkLst>
        </pc:spChg>
        <pc:spChg chg="del">
          <ac:chgData name="Gustavo de Freitas Tinoco" userId="31598e04-984e-4b13-b5fd-7b1f42782617" providerId="ADAL" clId="{8ACD6709-44DC-4127-BB2C-8DAB2E5B4654}" dt="2023-07-26T22:22:49.221" v="2719" actId="478"/>
          <ac:spMkLst>
            <pc:docMk/>
            <pc:sldMk cId="3206113130" sldId="1453"/>
            <ac:spMk id="40" creationId="{F575726E-E3DB-86C4-63F4-5F5DDCCC020E}"/>
          </ac:spMkLst>
        </pc:spChg>
        <pc:spChg chg="del">
          <ac:chgData name="Gustavo de Freitas Tinoco" userId="31598e04-984e-4b13-b5fd-7b1f42782617" providerId="ADAL" clId="{8ACD6709-44DC-4127-BB2C-8DAB2E5B4654}" dt="2023-07-26T22:22:49.221" v="2719" actId="478"/>
          <ac:spMkLst>
            <pc:docMk/>
            <pc:sldMk cId="3206113130" sldId="1453"/>
            <ac:spMk id="41" creationId="{CC2A3F79-14BE-830A-FF5F-96FA6993D239}"/>
          </ac:spMkLst>
        </pc:spChg>
        <pc:spChg chg="del">
          <ac:chgData name="Gustavo de Freitas Tinoco" userId="31598e04-984e-4b13-b5fd-7b1f42782617" providerId="ADAL" clId="{8ACD6709-44DC-4127-BB2C-8DAB2E5B4654}" dt="2023-07-26T22:22:49.221" v="2719" actId="478"/>
          <ac:spMkLst>
            <pc:docMk/>
            <pc:sldMk cId="3206113130" sldId="1453"/>
            <ac:spMk id="42" creationId="{1506D9B8-4FBA-170F-AC60-B4B212973A0B}"/>
          </ac:spMkLst>
        </pc:spChg>
        <pc:spChg chg="del">
          <ac:chgData name="Gustavo de Freitas Tinoco" userId="31598e04-984e-4b13-b5fd-7b1f42782617" providerId="ADAL" clId="{8ACD6709-44DC-4127-BB2C-8DAB2E5B4654}" dt="2023-07-26T22:22:49.221" v="2719" actId="478"/>
          <ac:spMkLst>
            <pc:docMk/>
            <pc:sldMk cId="3206113130" sldId="1453"/>
            <ac:spMk id="43" creationId="{EF42AE1D-B8F3-73F9-82BD-8F760FFE282B}"/>
          </ac:spMkLst>
        </pc:spChg>
        <pc:cxnChg chg="del mod">
          <ac:chgData name="Gustavo de Freitas Tinoco" userId="31598e04-984e-4b13-b5fd-7b1f42782617" providerId="ADAL" clId="{8ACD6709-44DC-4127-BB2C-8DAB2E5B4654}" dt="2023-07-26T22:22:49.221" v="2719" actId="478"/>
          <ac:cxnSpMkLst>
            <pc:docMk/>
            <pc:sldMk cId="3206113130" sldId="1453"/>
            <ac:cxnSpMk id="33" creationId="{FE60F94D-A562-0E81-8936-63FB1EDFB0CB}"/>
          </ac:cxnSpMkLst>
        </pc:cxnChg>
        <pc:cxnChg chg="del mod">
          <ac:chgData name="Gustavo de Freitas Tinoco" userId="31598e04-984e-4b13-b5fd-7b1f42782617" providerId="ADAL" clId="{8ACD6709-44DC-4127-BB2C-8DAB2E5B4654}" dt="2023-07-26T22:22:49.221" v="2719" actId="478"/>
          <ac:cxnSpMkLst>
            <pc:docMk/>
            <pc:sldMk cId="3206113130" sldId="1453"/>
            <ac:cxnSpMk id="34" creationId="{98D3F3C2-C04A-F266-4ADC-8DE090A7058E}"/>
          </ac:cxnSpMkLst>
        </pc:cxnChg>
        <pc:cxnChg chg="del mod">
          <ac:chgData name="Gustavo de Freitas Tinoco" userId="31598e04-984e-4b13-b5fd-7b1f42782617" providerId="ADAL" clId="{8ACD6709-44DC-4127-BB2C-8DAB2E5B4654}" dt="2023-07-26T22:22:49.221" v="2719" actId="478"/>
          <ac:cxnSpMkLst>
            <pc:docMk/>
            <pc:sldMk cId="3206113130" sldId="1453"/>
            <ac:cxnSpMk id="35" creationId="{D85BA366-66BD-AA91-328A-E2598E3CE452}"/>
          </ac:cxnSpMkLst>
        </pc:cxnChg>
        <pc:cxnChg chg="del">
          <ac:chgData name="Gustavo de Freitas Tinoco" userId="31598e04-984e-4b13-b5fd-7b1f42782617" providerId="ADAL" clId="{8ACD6709-44DC-4127-BB2C-8DAB2E5B4654}" dt="2023-07-26T22:22:49.221" v="2719" actId="478"/>
          <ac:cxnSpMkLst>
            <pc:docMk/>
            <pc:sldMk cId="3206113130" sldId="1453"/>
            <ac:cxnSpMk id="36" creationId="{EF6ADC3E-1E18-328F-6037-FA8936C66B73}"/>
          </ac:cxnSpMkLst>
        </pc:cxnChg>
        <pc:cxnChg chg="del mod">
          <ac:chgData name="Gustavo de Freitas Tinoco" userId="31598e04-984e-4b13-b5fd-7b1f42782617" providerId="ADAL" clId="{8ACD6709-44DC-4127-BB2C-8DAB2E5B4654}" dt="2023-07-26T22:22:49.221" v="2719" actId="478"/>
          <ac:cxnSpMkLst>
            <pc:docMk/>
            <pc:sldMk cId="3206113130" sldId="1453"/>
            <ac:cxnSpMk id="37" creationId="{0264A8FD-CDD4-84A5-824C-A3DACD746047}"/>
          </ac:cxnSpMkLst>
        </pc:cxnChg>
        <pc:cxnChg chg="del mod">
          <ac:chgData name="Gustavo de Freitas Tinoco" userId="31598e04-984e-4b13-b5fd-7b1f42782617" providerId="ADAL" clId="{8ACD6709-44DC-4127-BB2C-8DAB2E5B4654}" dt="2023-07-26T22:22:49.221" v="2719" actId="478"/>
          <ac:cxnSpMkLst>
            <pc:docMk/>
            <pc:sldMk cId="3206113130" sldId="1453"/>
            <ac:cxnSpMk id="38" creationId="{E4C2601E-09E1-0C9E-0B67-4AEF685332A7}"/>
          </ac:cxnSpMkLst>
        </pc:cxnChg>
        <pc:cxnChg chg="del mod">
          <ac:chgData name="Gustavo de Freitas Tinoco" userId="31598e04-984e-4b13-b5fd-7b1f42782617" providerId="ADAL" clId="{8ACD6709-44DC-4127-BB2C-8DAB2E5B4654}" dt="2023-07-26T22:22:49.221" v="2719" actId="478"/>
          <ac:cxnSpMkLst>
            <pc:docMk/>
            <pc:sldMk cId="3206113130" sldId="1453"/>
            <ac:cxnSpMk id="44" creationId="{156851C1-497B-6C69-23A4-474F945190A2}"/>
          </ac:cxnSpMkLst>
        </pc:cxnChg>
        <pc:cxnChg chg="del mod">
          <ac:chgData name="Gustavo de Freitas Tinoco" userId="31598e04-984e-4b13-b5fd-7b1f42782617" providerId="ADAL" clId="{8ACD6709-44DC-4127-BB2C-8DAB2E5B4654}" dt="2023-07-26T22:22:49.221" v="2719" actId="478"/>
          <ac:cxnSpMkLst>
            <pc:docMk/>
            <pc:sldMk cId="3206113130" sldId="1453"/>
            <ac:cxnSpMk id="45" creationId="{F19F778A-E2BA-3CB7-99A1-BAB3E83BD77D}"/>
          </ac:cxnSpMkLst>
        </pc:cxnChg>
        <pc:cxnChg chg="del mod">
          <ac:chgData name="Gustavo de Freitas Tinoco" userId="31598e04-984e-4b13-b5fd-7b1f42782617" providerId="ADAL" clId="{8ACD6709-44DC-4127-BB2C-8DAB2E5B4654}" dt="2023-07-26T22:22:49.221" v="2719" actId="478"/>
          <ac:cxnSpMkLst>
            <pc:docMk/>
            <pc:sldMk cId="3206113130" sldId="1453"/>
            <ac:cxnSpMk id="46" creationId="{DD808158-F989-5D91-029C-EF20A0E9F5FF}"/>
          </ac:cxnSpMkLst>
        </pc:cxnChg>
      </pc:sldChg>
    </pc:docChg>
  </pc:docChgLst>
  <pc:docChgLst>
    <pc:chgData name="Thyago Grotti Vieira" userId="2a2f833a-6708-41b8-8449-9f158dbe24d9" providerId="ADAL" clId="{03D59175-AC90-43B4-82B3-FBA658CE3E63}"/>
    <pc:docChg chg="modSld">
      <pc:chgData name="Thyago Grotti Vieira" userId="2a2f833a-6708-41b8-8449-9f158dbe24d9" providerId="ADAL" clId="{03D59175-AC90-43B4-82B3-FBA658CE3E63}" dt="2023-12-19T14:59:50.748" v="20" actId="1036"/>
      <pc:docMkLst>
        <pc:docMk/>
      </pc:docMkLst>
      <pc:sldChg chg="modSp mod">
        <pc:chgData name="Thyago Grotti Vieira" userId="2a2f833a-6708-41b8-8449-9f158dbe24d9" providerId="ADAL" clId="{03D59175-AC90-43B4-82B3-FBA658CE3E63}" dt="2023-12-19T14:59:50.748" v="20" actId="1036"/>
        <pc:sldMkLst>
          <pc:docMk/>
          <pc:sldMk cId="1087990956" sldId="1415"/>
        </pc:sldMkLst>
        <pc:spChg chg="mod">
          <ac:chgData name="Thyago Grotti Vieira" userId="2a2f833a-6708-41b8-8449-9f158dbe24d9" providerId="ADAL" clId="{03D59175-AC90-43B4-82B3-FBA658CE3E63}" dt="2023-12-19T14:59:50.748" v="20" actId="1036"/>
          <ac:spMkLst>
            <pc:docMk/>
            <pc:sldMk cId="1087990956" sldId="1415"/>
            <ac:spMk id="6" creationId="{A13E88FD-D14A-D446-4E3C-D8863821B773}"/>
          </ac:spMkLst>
        </pc:spChg>
      </pc:sldChg>
      <pc:sldChg chg="modSp mod">
        <pc:chgData name="Thyago Grotti Vieira" userId="2a2f833a-6708-41b8-8449-9f158dbe24d9" providerId="ADAL" clId="{03D59175-AC90-43B4-82B3-FBA658CE3E63}" dt="2023-12-19T13:57:06.874" v="10" actId="1035"/>
        <pc:sldMkLst>
          <pc:docMk/>
          <pc:sldMk cId="45053389" sldId="1456"/>
        </pc:sldMkLst>
        <pc:spChg chg="mod">
          <ac:chgData name="Thyago Grotti Vieira" userId="2a2f833a-6708-41b8-8449-9f158dbe24d9" providerId="ADAL" clId="{03D59175-AC90-43B4-82B3-FBA658CE3E63}" dt="2023-12-19T13:56:59.882" v="4" actId="1035"/>
          <ac:spMkLst>
            <pc:docMk/>
            <pc:sldMk cId="45053389" sldId="1456"/>
            <ac:spMk id="8" creationId="{5BE8C39E-ACAC-126D-9390-9158731DC3DF}"/>
          </ac:spMkLst>
        </pc:spChg>
        <pc:picChg chg="mod">
          <ac:chgData name="Thyago Grotti Vieira" userId="2a2f833a-6708-41b8-8449-9f158dbe24d9" providerId="ADAL" clId="{03D59175-AC90-43B4-82B3-FBA658CE3E63}" dt="2023-12-19T13:57:06.874" v="10" actId="1035"/>
          <ac:picMkLst>
            <pc:docMk/>
            <pc:sldMk cId="45053389" sldId="1456"/>
            <ac:picMk id="10" creationId="{436C4F25-73DB-7DED-C3A2-6F030342590C}"/>
          </ac:picMkLst>
        </pc:picChg>
      </pc:sldChg>
    </pc:docChg>
  </pc:docChgLst>
  <pc:docChgLst>
    <pc:chgData name="Gustavo de Freitas Tinoco" userId="S::gftinoco@anp.gov.br::31598e04-984e-4b13-b5fd-7b1f42782617" providerId="AD" clId="Web-{2112E6D2-D110-4CC7-91D6-6F2853A4706F}"/>
    <pc:docChg chg="addSld sldOrd">
      <pc:chgData name="Gustavo de Freitas Tinoco" userId="S::gftinoco@anp.gov.br::31598e04-984e-4b13-b5fd-7b1f42782617" providerId="AD" clId="Web-{2112E6D2-D110-4CC7-91D6-6F2853A4706F}" dt="2023-04-11T13:35:15.156" v="2"/>
      <pc:docMkLst>
        <pc:docMk/>
      </pc:docMkLst>
      <pc:sldChg chg="add ord">
        <pc:chgData name="Gustavo de Freitas Tinoco" userId="S::gftinoco@anp.gov.br::31598e04-984e-4b13-b5fd-7b1f42782617" providerId="AD" clId="Web-{2112E6D2-D110-4CC7-91D6-6F2853A4706F}" dt="2023-04-11T13:35:15.156" v="2"/>
        <pc:sldMkLst>
          <pc:docMk/>
          <pc:sldMk cId="796685408" sldId="1448"/>
        </pc:sldMkLst>
      </pc:sldChg>
    </pc:docChg>
  </pc:docChgLst>
  <pc:docChgLst>
    <pc:chgData name="Thyago Grotti Vieira" userId="2a2f833a-6708-41b8-8449-9f158dbe24d9" providerId="ADAL" clId="{D2040BA2-699C-42DD-8828-6749346F5E61}"/>
    <pc:docChg chg="custSel modSld">
      <pc:chgData name="Thyago Grotti Vieira" userId="2a2f833a-6708-41b8-8449-9f158dbe24d9" providerId="ADAL" clId="{D2040BA2-699C-42DD-8828-6749346F5E61}" dt="2023-04-19T13:47:52.399" v="15" actId="313"/>
      <pc:docMkLst>
        <pc:docMk/>
      </pc:docMkLst>
      <pc:sldChg chg="modSp mod">
        <pc:chgData name="Thyago Grotti Vieira" userId="2a2f833a-6708-41b8-8449-9f158dbe24d9" providerId="ADAL" clId="{D2040BA2-699C-42DD-8828-6749346F5E61}" dt="2023-04-19T13:47:52.399" v="15" actId="313"/>
        <pc:sldMkLst>
          <pc:docMk/>
          <pc:sldMk cId="4279461662" sldId="1398"/>
        </pc:sldMkLst>
        <pc:spChg chg="mod">
          <ac:chgData name="Thyago Grotti Vieira" userId="2a2f833a-6708-41b8-8449-9f158dbe24d9" providerId="ADAL" clId="{D2040BA2-699C-42DD-8828-6749346F5E61}" dt="2023-04-19T13:47:52.399" v="15" actId="313"/>
          <ac:spMkLst>
            <pc:docMk/>
            <pc:sldMk cId="4279461662" sldId="1398"/>
            <ac:spMk id="2" creationId="{D8DA91F0-8C1D-4BE5-8FA2-4EA98FCAE7E8}"/>
          </ac:spMkLst>
        </pc:spChg>
      </pc:sldChg>
      <pc:sldChg chg="modSp mod">
        <pc:chgData name="Thyago Grotti Vieira" userId="2a2f833a-6708-41b8-8449-9f158dbe24d9" providerId="ADAL" clId="{D2040BA2-699C-42DD-8828-6749346F5E61}" dt="2023-04-19T13:47:19.918" v="11" actId="313"/>
        <pc:sldMkLst>
          <pc:docMk/>
          <pc:sldMk cId="3928975146" sldId="1414"/>
        </pc:sldMkLst>
        <pc:spChg chg="mod">
          <ac:chgData name="Thyago Grotti Vieira" userId="2a2f833a-6708-41b8-8449-9f158dbe24d9" providerId="ADAL" clId="{D2040BA2-699C-42DD-8828-6749346F5E61}" dt="2023-04-19T13:47:19.918" v="11" actId="313"/>
          <ac:spMkLst>
            <pc:docMk/>
            <pc:sldMk cId="3928975146" sldId="1414"/>
            <ac:spMk id="30" creationId="{AFD586DD-8355-444B-A27F-A3BC986BA6D4}"/>
          </ac:spMkLst>
        </pc:spChg>
      </pc:sldChg>
    </pc:docChg>
  </pc:docChgLst>
  <pc:docChgLst>
    <pc:chgData name="Gustavo de Freitas Tinoco" userId="31598e04-984e-4b13-b5fd-7b1f42782617" providerId="ADAL" clId="{D8676020-7083-476B-AC4A-6811EDACB79F}"/>
    <pc:docChg chg="undo custSel addSld delSld modSld sldOrd">
      <pc:chgData name="Gustavo de Freitas Tinoco" userId="31598e04-984e-4b13-b5fd-7b1f42782617" providerId="ADAL" clId="{D8676020-7083-476B-AC4A-6811EDACB79F}" dt="2023-04-10T16:13:35.738" v="4600" actId="20577"/>
      <pc:docMkLst>
        <pc:docMk/>
      </pc:docMkLst>
      <pc:sldChg chg="modSp mod">
        <pc:chgData name="Gustavo de Freitas Tinoco" userId="31598e04-984e-4b13-b5fd-7b1f42782617" providerId="ADAL" clId="{D8676020-7083-476B-AC4A-6811EDACB79F}" dt="2023-04-10T14:59:09.725" v="1360" actId="20577"/>
        <pc:sldMkLst>
          <pc:docMk/>
          <pc:sldMk cId="1278325911" sldId="671"/>
        </pc:sldMkLst>
        <pc:spChg chg="mod">
          <ac:chgData name="Gustavo de Freitas Tinoco" userId="31598e04-984e-4b13-b5fd-7b1f42782617" providerId="ADAL" clId="{D8676020-7083-476B-AC4A-6811EDACB79F}" dt="2023-04-10T14:59:09.725" v="1360" actId="20577"/>
          <ac:spMkLst>
            <pc:docMk/>
            <pc:sldMk cId="1278325911" sldId="671"/>
            <ac:spMk id="5" creationId="{00000000-0000-0000-0000-000000000000}"/>
          </ac:spMkLst>
        </pc:spChg>
        <pc:spChg chg="mod">
          <ac:chgData name="Gustavo de Freitas Tinoco" userId="31598e04-984e-4b13-b5fd-7b1f42782617" providerId="ADAL" clId="{D8676020-7083-476B-AC4A-6811EDACB79F}" dt="2023-04-10T14:58:45.615" v="1357" actId="20577"/>
          <ac:spMkLst>
            <pc:docMk/>
            <pc:sldMk cId="1278325911" sldId="671"/>
            <ac:spMk id="7" creationId="{00000000-0000-0000-0000-000000000000}"/>
          </ac:spMkLst>
        </pc:spChg>
      </pc:sldChg>
      <pc:sldChg chg="modSp mod">
        <pc:chgData name="Gustavo de Freitas Tinoco" userId="31598e04-984e-4b13-b5fd-7b1f42782617" providerId="ADAL" clId="{D8676020-7083-476B-AC4A-6811EDACB79F}" dt="2023-04-10T14:52:05.560" v="1083" actId="1035"/>
        <pc:sldMkLst>
          <pc:docMk/>
          <pc:sldMk cId="1914970673" sldId="1345"/>
        </pc:sldMkLst>
        <pc:spChg chg="mod">
          <ac:chgData name="Gustavo de Freitas Tinoco" userId="31598e04-984e-4b13-b5fd-7b1f42782617" providerId="ADAL" clId="{D8676020-7083-476B-AC4A-6811EDACB79F}" dt="2023-04-10T14:51:59.664" v="1075" actId="14100"/>
          <ac:spMkLst>
            <pc:docMk/>
            <pc:sldMk cId="1914970673" sldId="1345"/>
            <ac:spMk id="42" creationId="{14DEE1F4-6607-43EF-AB93-F9D1690822C7}"/>
          </ac:spMkLst>
        </pc:spChg>
        <pc:spChg chg="mod">
          <ac:chgData name="Gustavo de Freitas Tinoco" userId="31598e04-984e-4b13-b5fd-7b1f42782617" providerId="ADAL" clId="{D8676020-7083-476B-AC4A-6811EDACB79F}" dt="2023-04-10T14:52:05.560" v="1083" actId="1035"/>
          <ac:spMkLst>
            <pc:docMk/>
            <pc:sldMk cId="1914970673" sldId="1345"/>
            <ac:spMk id="58" creationId="{B12BFC26-4F45-4BC5-B892-F8A8A02B611A}"/>
          </ac:spMkLst>
        </pc:spChg>
        <pc:spChg chg="mod">
          <ac:chgData name="Gustavo de Freitas Tinoco" userId="31598e04-984e-4b13-b5fd-7b1f42782617" providerId="ADAL" clId="{D8676020-7083-476B-AC4A-6811EDACB79F}" dt="2023-04-10T14:52:05.560" v="1083" actId="1035"/>
          <ac:spMkLst>
            <pc:docMk/>
            <pc:sldMk cId="1914970673" sldId="1345"/>
            <ac:spMk id="60" creationId="{98A099A4-559F-45CE-84F5-CEF318224386}"/>
          </ac:spMkLst>
        </pc:spChg>
      </pc:sldChg>
      <pc:sldChg chg="modSp mod">
        <pc:chgData name="Gustavo de Freitas Tinoco" userId="31598e04-984e-4b13-b5fd-7b1f42782617" providerId="ADAL" clId="{D8676020-7083-476B-AC4A-6811EDACB79F}" dt="2023-04-10T14:28:01.042" v="401" actId="20577"/>
        <pc:sldMkLst>
          <pc:docMk/>
          <pc:sldMk cId="1880065067" sldId="1411"/>
        </pc:sldMkLst>
        <pc:spChg chg="mod">
          <ac:chgData name="Gustavo de Freitas Tinoco" userId="31598e04-984e-4b13-b5fd-7b1f42782617" providerId="ADAL" clId="{D8676020-7083-476B-AC4A-6811EDACB79F}" dt="2023-04-10T14:28:01.042" v="401" actId="20577"/>
          <ac:spMkLst>
            <pc:docMk/>
            <pc:sldMk cId="1880065067" sldId="1411"/>
            <ac:spMk id="2" creationId="{A7C1DBD1-AAE7-EE1A-5461-8C42FA68E078}"/>
          </ac:spMkLst>
        </pc:spChg>
      </pc:sldChg>
      <pc:sldChg chg="modSp mod">
        <pc:chgData name="Gustavo de Freitas Tinoco" userId="31598e04-984e-4b13-b5fd-7b1f42782617" providerId="ADAL" clId="{D8676020-7083-476B-AC4A-6811EDACB79F}" dt="2023-04-10T14:23:41.285" v="77" actId="20577"/>
        <pc:sldMkLst>
          <pc:docMk/>
          <pc:sldMk cId="652690779" sldId="1417"/>
        </pc:sldMkLst>
        <pc:spChg chg="mod">
          <ac:chgData name="Gustavo de Freitas Tinoco" userId="31598e04-984e-4b13-b5fd-7b1f42782617" providerId="ADAL" clId="{D8676020-7083-476B-AC4A-6811EDACB79F}" dt="2023-04-10T14:23:41.285" v="77" actId="20577"/>
          <ac:spMkLst>
            <pc:docMk/>
            <pc:sldMk cId="652690779" sldId="1417"/>
            <ac:spMk id="2" creationId="{D8DA91F0-8C1D-4BE5-8FA2-4EA98FCAE7E8}"/>
          </ac:spMkLst>
        </pc:spChg>
      </pc:sldChg>
      <pc:sldChg chg="modSp">
        <pc:chgData name="Gustavo de Freitas Tinoco" userId="31598e04-984e-4b13-b5fd-7b1f42782617" providerId="ADAL" clId="{D8676020-7083-476B-AC4A-6811EDACB79F}" dt="2023-04-10T14:57:54.310" v="1350"/>
        <pc:sldMkLst>
          <pc:docMk/>
          <pc:sldMk cId="854646519" sldId="1424"/>
        </pc:sldMkLst>
        <pc:graphicFrameChg chg="mod">
          <ac:chgData name="Gustavo de Freitas Tinoco" userId="31598e04-984e-4b13-b5fd-7b1f42782617" providerId="ADAL" clId="{D8676020-7083-476B-AC4A-6811EDACB79F}" dt="2023-04-10T14:57:54.310" v="1350"/>
          <ac:graphicFrameMkLst>
            <pc:docMk/>
            <pc:sldMk cId="854646519" sldId="1424"/>
            <ac:graphicFrameMk id="28" creationId="{F54896A7-C9CC-4EC2-AF38-4D62C640ABD7}"/>
          </ac:graphicFrameMkLst>
        </pc:graphicFrameChg>
      </pc:sldChg>
      <pc:sldChg chg="del">
        <pc:chgData name="Gustavo de Freitas Tinoco" userId="31598e04-984e-4b13-b5fd-7b1f42782617" providerId="ADAL" clId="{D8676020-7083-476B-AC4A-6811EDACB79F}" dt="2023-04-10T14:23:03.656" v="0" actId="2696"/>
        <pc:sldMkLst>
          <pc:docMk/>
          <pc:sldMk cId="1852113800" sldId="1432"/>
        </pc:sldMkLst>
      </pc:sldChg>
      <pc:sldChg chg="addSp delSp modSp add mod">
        <pc:chgData name="Gustavo de Freitas Tinoco" userId="31598e04-984e-4b13-b5fd-7b1f42782617" providerId="ADAL" clId="{D8676020-7083-476B-AC4A-6811EDACB79F}" dt="2023-04-10T16:08:08.670" v="4511" actId="20577"/>
        <pc:sldMkLst>
          <pc:docMk/>
          <pc:sldMk cId="3189064563" sldId="1432"/>
        </pc:sldMkLst>
        <pc:spChg chg="mod">
          <ac:chgData name="Gustavo de Freitas Tinoco" userId="31598e04-984e-4b13-b5fd-7b1f42782617" providerId="ADAL" clId="{D8676020-7083-476B-AC4A-6811EDACB79F}" dt="2023-04-10T16:08:08.670" v="4511" actId="20577"/>
          <ac:spMkLst>
            <pc:docMk/>
            <pc:sldMk cId="3189064563" sldId="1432"/>
            <ac:spMk id="6" creationId="{99F3DE25-67D0-294C-F1D9-B4E1C8E7919C}"/>
          </ac:spMkLst>
        </pc:spChg>
        <pc:picChg chg="add del">
          <ac:chgData name="Gustavo de Freitas Tinoco" userId="31598e04-984e-4b13-b5fd-7b1f42782617" providerId="ADAL" clId="{D8676020-7083-476B-AC4A-6811EDACB79F}" dt="2023-04-10T14:53:39.667" v="1085" actId="478"/>
          <ac:picMkLst>
            <pc:docMk/>
            <pc:sldMk cId="3189064563" sldId="1432"/>
            <ac:picMk id="3" creationId="{2012E18F-C58B-4BD6-B6E0-8EB1942E34E3}"/>
          </ac:picMkLst>
        </pc:picChg>
      </pc:sldChg>
      <pc:sldChg chg="del">
        <pc:chgData name="Gustavo de Freitas Tinoco" userId="31598e04-984e-4b13-b5fd-7b1f42782617" providerId="ADAL" clId="{D8676020-7083-476B-AC4A-6811EDACB79F}" dt="2023-04-10T14:23:03.656" v="0" actId="2696"/>
        <pc:sldMkLst>
          <pc:docMk/>
          <pc:sldMk cId="1463004903" sldId="1438"/>
        </pc:sldMkLst>
      </pc:sldChg>
      <pc:sldChg chg="addSp modSp add mod">
        <pc:chgData name="Gustavo de Freitas Tinoco" userId="31598e04-984e-4b13-b5fd-7b1f42782617" providerId="ADAL" clId="{D8676020-7083-476B-AC4A-6811EDACB79F}" dt="2023-04-10T15:58:42.969" v="4209" actId="20577"/>
        <pc:sldMkLst>
          <pc:docMk/>
          <pc:sldMk cId="3494998182" sldId="1438"/>
        </pc:sldMkLst>
        <pc:spChg chg="add mod">
          <ac:chgData name="Gustavo de Freitas Tinoco" userId="31598e04-984e-4b13-b5fd-7b1f42782617" providerId="ADAL" clId="{D8676020-7083-476B-AC4A-6811EDACB79F}" dt="2023-04-10T15:03:31.451" v="1446" actId="1076"/>
          <ac:spMkLst>
            <pc:docMk/>
            <pc:sldMk cId="3494998182" sldId="1438"/>
            <ac:spMk id="3" creationId="{92DA1D2E-CE5F-5DFF-3C13-7029362DF477}"/>
          </ac:spMkLst>
        </pc:spChg>
        <pc:spChg chg="add mod">
          <ac:chgData name="Gustavo de Freitas Tinoco" userId="31598e04-984e-4b13-b5fd-7b1f42782617" providerId="ADAL" clId="{D8676020-7083-476B-AC4A-6811EDACB79F}" dt="2023-04-10T15:03:38.523" v="1448" actId="1076"/>
          <ac:spMkLst>
            <pc:docMk/>
            <pc:sldMk cId="3494998182" sldId="1438"/>
            <ac:spMk id="7" creationId="{85314C86-9A35-1E68-B8BF-FA71A8DD7A12}"/>
          </ac:spMkLst>
        </pc:spChg>
        <pc:spChg chg="add mod">
          <ac:chgData name="Gustavo de Freitas Tinoco" userId="31598e04-984e-4b13-b5fd-7b1f42782617" providerId="ADAL" clId="{D8676020-7083-476B-AC4A-6811EDACB79F}" dt="2023-04-10T15:03:46.291" v="1450" actId="1076"/>
          <ac:spMkLst>
            <pc:docMk/>
            <pc:sldMk cId="3494998182" sldId="1438"/>
            <ac:spMk id="8" creationId="{3637F715-0C70-3835-2897-A0AC23701077}"/>
          </ac:spMkLst>
        </pc:spChg>
        <pc:spChg chg="mod">
          <ac:chgData name="Gustavo de Freitas Tinoco" userId="31598e04-984e-4b13-b5fd-7b1f42782617" providerId="ADAL" clId="{D8676020-7083-476B-AC4A-6811EDACB79F}" dt="2023-04-10T15:58:42.969" v="4209" actId="20577"/>
          <ac:spMkLst>
            <pc:docMk/>
            <pc:sldMk cId="3494998182" sldId="1438"/>
            <ac:spMk id="16" creationId="{2EB37A0E-044B-46D1-9802-5B01E8CDA196}"/>
          </ac:spMkLst>
        </pc:spChg>
        <pc:cxnChg chg="mod">
          <ac:chgData name="Gustavo de Freitas Tinoco" userId="31598e04-984e-4b13-b5fd-7b1f42782617" providerId="ADAL" clId="{D8676020-7083-476B-AC4A-6811EDACB79F}" dt="2023-04-10T15:09:16.805" v="2009" actId="1037"/>
          <ac:cxnSpMkLst>
            <pc:docMk/>
            <pc:sldMk cId="3494998182" sldId="1438"/>
            <ac:cxnSpMk id="121" creationId="{84D3919D-8C9C-F81C-78D6-1D150E11ACC6}"/>
          </ac:cxnSpMkLst>
        </pc:cxnChg>
      </pc:sldChg>
      <pc:sldChg chg="modSp mod">
        <pc:chgData name="Gustavo de Freitas Tinoco" userId="31598e04-984e-4b13-b5fd-7b1f42782617" providerId="ADAL" clId="{D8676020-7083-476B-AC4A-6811EDACB79F}" dt="2023-04-10T14:28:20.962" v="422" actId="1035"/>
        <pc:sldMkLst>
          <pc:docMk/>
          <pc:sldMk cId="37258633" sldId="1440"/>
        </pc:sldMkLst>
        <pc:spChg chg="mod">
          <ac:chgData name="Gustavo de Freitas Tinoco" userId="31598e04-984e-4b13-b5fd-7b1f42782617" providerId="ADAL" clId="{D8676020-7083-476B-AC4A-6811EDACB79F}" dt="2023-04-10T14:27:35.984" v="373" actId="1038"/>
          <ac:spMkLst>
            <pc:docMk/>
            <pc:sldMk cId="37258633" sldId="1440"/>
            <ac:spMk id="57" creationId="{8781472E-5CE1-41C6-8E73-4539AF9B2746}"/>
          </ac:spMkLst>
        </pc:spChg>
        <pc:spChg chg="mod">
          <ac:chgData name="Gustavo de Freitas Tinoco" userId="31598e04-984e-4b13-b5fd-7b1f42782617" providerId="ADAL" clId="{D8676020-7083-476B-AC4A-6811EDACB79F}" dt="2023-04-10T14:28:20.962" v="422" actId="1035"/>
          <ac:spMkLst>
            <pc:docMk/>
            <pc:sldMk cId="37258633" sldId="1440"/>
            <ac:spMk id="66" creationId="{6108C6D6-BF6B-400B-AACF-9DDBA80F1387}"/>
          </ac:spMkLst>
        </pc:spChg>
        <pc:spChg chg="mod">
          <ac:chgData name="Gustavo de Freitas Tinoco" userId="31598e04-984e-4b13-b5fd-7b1f42782617" providerId="ADAL" clId="{D8676020-7083-476B-AC4A-6811EDACB79F}" dt="2023-04-10T14:28:20.962" v="422" actId="1035"/>
          <ac:spMkLst>
            <pc:docMk/>
            <pc:sldMk cId="37258633" sldId="1440"/>
            <ac:spMk id="67" creationId="{54EFCBA4-FDAB-4294-B022-F30CF3AB37F6}"/>
          </ac:spMkLst>
        </pc:spChg>
        <pc:spChg chg="mod">
          <ac:chgData name="Gustavo de Freitas Tinoco" userId="31598e04-984e-4b13-b5fd-7b1f42782617" providerId="ADAL" clId="{D8676020-7083-476B-AC4A-6811EDACB79F}" dt="2023-04-10T14:28:20.962" v="422" actId="1035"/>
          <ac:spMkLst>
            <pc:docMk/>
            <pc:sldMk cId="37258633" sldId="1440"/>
            <ac:spMk id="70" creationId="{53F43717-0DB5-4D9A-8A93-5FAB421A7E69}"/>
          </ac:spMkLst>
        </pc:spChg>
        <pc:spChg chg="mod">
          <ac:chgData name="Gustavo de Freitas Tinoco" userId="31598e04-984e-4b13-b5fd-7b1f42782617" providerId="ADAL" clId="{D8676020-7083-476B-AC4A-6811EDACB79F}" dt="2023-04-10T14:28:20.962" v="422" actId="1035"/>
          <ac:spMkLst>
            <pc:docMk/>
            <pc:sldMk cId="37258633" sldId="1440"/>
            <ac:spMk id="71" creationId="{AD82797D-D097-4748-A3C0-8E7E3A4D83C3}"/>
          </ac:spMkLst>
        </pc:spChg>
        <pc:spChg chg="mod">
          <ac:chgData name="Gustavo de Freitas Tinoco" userId="31598e04-984e-4b13-b5fd-7b1f42782617" providerId="ADAL" clId="{D8676020-7083-476B-AC4A-6811EDACB79F}" dt="2023-04-10T14:28:18.038" v="414" actId="1035"/>
          <ac:spMkLst>
            <pc:docMk/>
            <pc:sldMk cId="37258633" sldId="1440"/>
            <ac:spMk id="72" creationId="{7B266B1A-9C79-43E2-8FCE-20B3AC11D690}"/>
          </ac:spMkLst>
        </pc:spChg>
        <pc:picChg chg="mod">
          <ac:chgData name="Gustavo de Freitas Tinoco" userId="31598e04-984e-4b13-b5fd-7b1f42782617" providerId="ADAL" clId="{D8676020-7083-476B-AC4A-6811EDACB79F}" dt="2023-04-10T14:28:20.962" v="422" actId="1035"/>
          <ac:picMkLst>
            <pc:docMk/>
            <pc:sldMk cId="37258633" sldId="1440"/>
            <ac:picMk id="44" creationId="{760C1F1C-B981-4BF3-919C-A92F57BBFC75}"/>
          </ac:picMkLst>
        </pc:picChg>
        <pc:picChg chg="mod">
          <ac:chgData name="Gustavo de Freitas Tinoco" userId="31598e04-984e-4b13-b5fd-7b1f42782617" providerId="ADAL" clId="{D8676020-7083-476B-AC4A-6811EDACB79F}" dt="2023-04-10T14:28:20.962" v="422" actId="1035"/>
          <ac:picMkLst>
            <pc:docMk/>
            <pc:sldMk cId="37258633" sldId="1440"/>
            <ac:picMk id="48" creationId="{24B0069C-FF87-42EA-A0AC-08F45A406E7C}"/>
          </ac:picMkLst>
        </pc:picChg>
      </pc:sldChg>
      <pc:sldChg chg="modSp mod">
        <pc:chgData name="Gustavo de Freitas Tinoco" userId="31598e04-984e-4b13-b5fd-7b1f42782617" providerId="ADAL" clId="{D8676020-7083-476B-AC4A-6811EDACB79F}" dt="2023-04-10T15:35:28.742" v="3674" actId="1036"/>
        <pc:sldMkLst>
          <pc:docMk/>
          <pc:sldMk cId="2183520301" sldId="1441"/>
        </pc:sldMkLst>
        <pc:spChg chg="mod">
          <ac:chgData name="Gustavo de Freitas Tinoco" userId="31598e04-984e-4b13-b5fd-7b1f42782617" providerId="ADAL" clId="{D8676020-7083-476B-AC4A-6811EDACB79F}" dt="2023-04-10T15:35:22.685" v="3667" actId="255"/>
          <ac:spMkLst>
            <pc:docMk/>
            <pc:sldMk cId="2183520301" sldId="1441"/>
            <ac:spMk id="8" creationId="{00000000-0000-0000-0000-000000000000}"/>
          </ac:spMkLst>
        </pc:spChg>
        <pc:picChg chg="mod">
          <ac:chgData name="Gustavo de Freitas Tinoco" userId="31598e04-984e-4b13-b5fd-7b1f42782617" providerId="ADAL" clId="{D8676020-7083-476B-AC4A-6811EDACB79F}" dt="2023-04-10T15:35:28.742" v="3674" actId="1036"/>
          <ac:picMkLst>
            <pc:docMk/>
            <pc:sldMk cId="2183520301" sldId="1441"/>
            <ac:picMk id="7" creationId="{00000000-0000-0000-0000-000000000000}"/>
          </ac:picMkLst>
        </pc:picChg>
      </pc:sldChg>
      <pc:sldChg chg="modSp mod ord">
        <pc:chgData name="Gustavo de Freitas Tinoco" userId="31598e04-984e-4b13-b5fd-7b1f42782617" providerId="ADAL" clId="{D8676020-7083-476B-AC4A-6811EDACB79F}" dt="2023-04-10T16:13:35.738" v="4600" actId="20577"/>
        <pc:sldMkLst>
          <pc:docMk/>
          <pc:sldMk cId="1158267222" sldId="1442"/>
        </pc:sldMkLst>
        <pc:spChg chg="mod">
          <ac:chgData name="Gustavo de Freitas Tinoco" userId="31598e04-984e-4b13-b5fd-7b1f42782617" providerId="ADAL" clId="{D8676020-7083-476B-AC4A-6811EDACB79F}" dt="2023-04-10T16:13:35.738" v="4600" actId="20577"/>
          <ac:spMkLst>
            <pc:docMk/>
            <pc:sldMk cId="1158267222" sldId="1442"/>
            <ac:spMk id="4" creationId="{0684DE4E-510A-7F6B-54BF-CC6C9BFD106C}"/>
          </ac:spMkLst>
        </pc:spChg>
        <pc:spChg chg="mod">
          <ac:chgData name="Gustavo de Freitas Tinoco" userId="31598e04-984e-4b13-b5fd-7b1f42782617" providerId="ADAL" clId="{D8676020-7083-476B-AC4A-6811EDACB79F}" dt="2023-04-10T14:28:30.944" v="438" actId="1037"/>
          <ac:spMkLst>
            <pc:docMk/>
            <pc:sldMk cId="1158267222" sldId="1442"/>
            <ac:spMk id="6" creationId="{BB22F4B4-2A2D-1794-75CA-15259E720E72}"/>
          </ac:spMkLst>
        </pc:spChg>
        <pc:spChg chg="mod">
          <ac:chgData name="Gustavo de Freitas Tinoco" userId="31598e04-984e-4b13-b5fd-7b1f42782617" providerId="ADAL" clId="{D8676020-7083-476B-AC4A-6811EDACB79F}" dt="2023-04-10T14:28:30.944" v="438" actId="1037"/>
          <ac:spMkLst>
            <pc:docMk/>
            <pc:sldMk cId="1158267222" sldId="1442"/>
            <ac:spMk id="11" creationId="{47DB936F-70ED-0E2A-E0F2-2D87A662CCB9}"/>
          </ac:spMkLst>
        </pc:spChg>
        <pc:spChg chg="mod">
          <ac:chgData name="Gustavo de Freitas Tinoco" userId="31598e04-984e-4b13-b5fd-7b1f42782617" providerId="ADAL" clId="{D8676020-7083-476B-AC4A-6811EDACB79F}" dt="2023-04-10T14:28:39.955" v="453" actId="1036"/>
          <ac:spMkLst>
            <pc:docMk/>
            <pc:sldMk cId="1158267222" sldId="1442"/>
            <ac:spMk id="16" creationId="{A497AF9E-7335-A3B0-60B5-4E22C3DD78B2}"/>
          </ac:spMkLst>
        </pc:spChg>
      </pc:sldChg>
      <pc:sldChg chg="addSp delSp modSp add mod">
        <pc:chgData name="Gustavo de Freitas Tinoco" userId="31598e04-984e-4b13-b5fd-7b1f42782617" providerId="ADAL" clId="{D8676020-7083-476B-AC4A-6811EDACB79F}" dt="2023-04-10T14:50:38.346" v="1043" actId="14100"/>
        <pc:sldMkLst>
          <pc:docMk/>
          <pc:sldMk cId="3271881668" sldId="1443"/>
        </pc:sldMkLst>
        <pc:spChg chg="del">
          <ac:chgData name="Gustavo de Freitas Tinoco" userId="31598e04-984e-4b13-b5fd-7b1f42782617" providerId="ADAL" clId="{D8676020-7083-476B-AC4A-6811EDACB79F}" dt="2023-04-10T14:24:30.645" v="102" actId="478"/>
          <ac:spMkLst>
            <pc:docMk/>
            <pc:sldMk cId="3271881668" sldId="1443"/>
            <ac:spMk id="2" creationId="{F9256EFA-CF34-494F-B78E-BCC50B3AFDFF}"/>
          </ac:spMkLst>
        </pc:spChg>
        <pc:spChg chg="mod">
          <ac:chgData name="Gustavo de Freitas Tinoco" userId="31598e04-984e-4b13-b5fd-7b1f42782617" providerId="ADAL" clId="{D8676020-7083-476B-AC4A-6811EDACB79F}" dt="2023-04-10T14:24:23.919" v="101" actId="20577"/>
          <ac:spMkLst>
            <pc:docMk/>
            <pc:sldMk cId="3271881668" sldId="1443"/>
            <ac:spMk id="6" creationId="{99F3DE25-67D0-294C-F1D9-B4E1C8E7919C}"/>
          </ac:spMkLst>
        </pc:spChg>
        <pc:spChg chg="del mod">
          <ac:chgData name="Gustavo de Freitas Tinoco" userId="31598e04-984e-4b13-b5fd-7b1f42782617" providerId="ADAL" clId="{D8676020-7083-476B-AC4A-6811EDACB79F}" dt="2023-04-10T14:24:59.356" v="231" actId="478"/>
          <ac:spMkLst>
            <pc:docMk/>
            <pc:sldMk cId="3271881668" sldId="1443"/>
            <ac:spMk id="8" creationId="{283501A9-9FB1-45B3-8B5B-FA4B80F12837}"/>
          </ac:spMkLst>
        </pc:spChg>
        <pc:spChg chg="add mod">
          <ac:chgData name="Gustavo de Freitas Tinoco" userId="31598e04-984e-4b13-b5fd-7b1f42782617" providerId="ADAL" clId="{D8676020-7083-476B-AC4A-6811EDACB79F}" dt="2023-04-10T14:25:27.126" v="310" actId="20577"/>
          <ac:spMkLst>
            <pc:docMk/>
            <pc:sldMk cId="3271881668" sldId="1443"/>
            <ac:spMk id="11" creationId="{3ED3575C-29AF-3194-DD83-9F07D80CBFE3}"/>
          </ac:spMkLst>
        </pc:spChg>
        <pc:spChg chg="del">
          <ac:chgData name="Gustavo de Freitas Tinoco" userId="31598e04-984e-4b13-b5fd-7b1f42782617" providerId="ADAL" clId="{D8676020-7083-476B-AC4A-6811EDACB79F}" dt="2023-04-10T14:24:32.266" v="103" actId="478"/>
          <ac:spMkLst>
            <pc:docMk/>
            <pc:sldMk cId="3271881668" sldId="1443"/>
            <ac:spMk id="12" creationId="{CAD8B34A-7BA6-46EB-BC2E-C8884E0E7258}"/>
          </ac:spMkLst>
        </pc:spChg>
        <pc:spChg chg="add del mod">
          <ac:chgData name="Gustavo de Freitas Tinoco" userId="31598e04-984e-4b13-b5fd-7b1f42782617" providerId="ADAL" clId="{D8676020-7083-476B-AC4A-6811EDACB79F}" dt="2023-04-10T14:30:03.245" v="470" actId="478"/>
          <ac:spMkLst>
            <pc:docMk/>
            <pc:sldMk cId="3271881668" sldId="1443"/>
            <ac:spMk id="13" creationId="{FC8129C1-F3B2-25A9-5B3D-ED8D52330BEA}"/>
          </ac:spMkLst>
        </pc:spChg>
        <pc:spChg chg="add mod">
          <ac:chgData name="Gustavo de Freitas Tinoco" userId="31598e04-984e-4b13-b5fd-7b1f42782617" providerId="ADAL" clId="{D8676020-7083-476B-AC4A-6811EDACB79F}" dt="2023-04-10T14:50:38.346" v="1043" actId="14100"/>
          <ac:spMkLst>
            <pc:docMk/>
            <pc:sldMk cId="3271881668" sldId="1443"/>
            <ac:spMk id="17" creationId="{9FEC923D-6A22-4506-76B9-43FD8CFFCD7A}"/>
          </ac:spMkLst>
        </pc:spChg>
        <pc:spChg chg="add del mod">
          <ac:chgData name="Gustavo de Freitas Tinoco" userId="31598e04-984e-4b13-b5fd-7b1f42782617" providerId="ADAL" clId="{D8676020-7083-476B-AC4A-6811EDACB79F}" dt="2023-04-10T14:24:56.477" v="230" actId="478"/>
          <ac:spMkLst>
            <pc:docMk/>
            <pc:sldMk cId="3271881668" sldId="1443"/>
            <ac:spMk id="19" creationId="{2B1204C2-E94A-4AB3-AFC7-E2EE45BC8912}"/>
          </ac:spMkLst>
        </pc:spChg>
        <pc:spChg chg="del">
          <ac:chgData name="Gustavo de Freitas Tinoco" userId="31598e04-984e-4b13-b5fd-7b1f42782617" providerId="ADAL" clId="{D8676020-7083-476B-AC4A-6811EDACB79F}" dt="2023-04-10T14:24:30.645" v="102" actId="478"/>
          <ac:spMkLst>
            <pc:docMk/>
            <pc:sldMk cId="3271881668" sldId="1443"/>
            <ac:spMk id="20" creationId="{88731FE8-B3A2-4E5D-A3B1-2F650D719AF2}"/>
          </ac:spMkLst>
        </pc:spChg>
        <pc:spChg chg="add mod">
          <ac:chgData name="Gustavo de Freitas Tinoco" userId="31598e04-984e-4b13-b5fd-7b1f42782617" providerId="ADAL" clId="{D8676020-7083-476B-AC4A-6811EDACB79F}" dt="2023-04-10T14:50:32.809" v="1042" actId="1035"/>
          <ac:spMkLst>
            <pc:docMk/>
            <pc:sldMk cId="3271881668" sldId="1443"/>
            <ac:spMk id="21" creationId="{7E6902D2-CF09-B3A4-497E-AFB315592B05}"/>
          </ac:spMkLst>
        </pc:spChg>
        <pc:grpChg chg="add del">
          <ac:chgData name="Gustavo de Freitas Tinoco" userId="31598e04-984e-4b13-b5fd-7b1f42782617" providerId="ADAL" clId="{D8676020-7083-476B-AC4A-6811EDACB79F}" dt="2023-04-10T14:24:56.477" v="230" actId="478"/>
          <ac:grpSpMkLst>
            <pc:docMk/>
            <pc:sldMk cId="3271881668" sldId="1443"/>
            <ac:grpSpMk id="9" creationId="{5307AED3-37BC-4528-9A9B-9ADF2612CADF}"/>
          </ac:grpSpMkLst>
        </pc:grpChg>
        <pc:grpChg chg="del">
          <ac:chgData name="Gustavo de Freitas Tinoco" userId="31598e04-984e-4b13-b5fd-7b1f42782617" providerId="ADAL" clId="{D8676020-7083-476B-AC4A-6811EDACB79F}" dt="2023-04-10T14:24:30.645" v="102" actId="478"/>
          <ac:grpSpMkLst>
            <pc:docMk/>
            <pc:sldMk cId="3271881668" sldId="1443"/>
            <ac:grpSpMk id="10" creationId="{07EF4D78-4DCB-94A5-3D3A-1F490C28A675}"/>
          </ac:grpSpMkLst>
        </pc:grpChg>
        <pc:grpChg chg="mod">
          <ac:chgData name="Gustavo de Freitas Tinoco" userId="31598e04-984e-4b13-b5fd-7b1f42782617" providerId="ADAL" clId="{D8676020-7083-476B-AC4A-6811EDACB79F}" dt="2023-04-10T14:47:49.593" v="849" actId="1035"/>
          <ac:grpSpMkLst>
            <pc:docMk/>
            <pc:sldMk cId="3271881668" sldId="1443"/>
            <ac:grpSpMk id="14" creationId="{D67EA61B-E3A1-2A43-473C-7BCACB259BAB}"/>
          </ac:grpSpMkLst>
        </pc:grpChg>
        <pc:graphicFrameChg chg="del">
          <ac:chgData name="Gustavo de Freitas Tinoco" userId="31598e04-984e-4b13-b5fd-7b1f42782617" providerId="ADAL" clId="{D8676020-7083-476B-AC4A-6811EDACB79F}" dt="2023-04-10T14:24:30.645" v="102" actId="478"/>
          <ac:graphicFrameMkLst>
            <pc:docMk/>
            <pc:sldMk cId="3271881668" sldId="1443"/>
            <ac:graphicFrameMk id="4" creationId="{99E79FBC-8118-427A-8E5C-387ECAF58BB7}"/>
          </ac:graphicFrameMkLst>
        </pc:graphicFrameChg>
        <pc:picChg chg="add mod modCrop">
          <ac:chgData name="Gustavo de Freitas Tinoco" userId="31598e04-984e-4b13-b5fd-7b1f42782617" providerId="ADAL" clId="{D8676020-7083-476B-AC4A-6811EDACB79F}" dt="2023-04-10T14:47:49.593" v="849" actId="1035"/>
          <ac:picMkLst>
            <pc:docMk/>
            <pc:sldMk cId="3271881668" sldId="1443"/>
            <ac:picMk id="16" creationId="{B2D9BA15-8DF1-671B-4B2F-154161BE7EFB}"/>
          </ac:picMkLst>
        </pc:picChg>
      </pc:sldChg>
      <pc:sldChg chg="addSp delSp modSp add mod delAnim modShow">
        <pc:chgData name="Gustavo de Freitas Tinoco" userId="31598e04-984e-4b13-b5fd-7b1f42782617" providerId="ADAL" clId="{D8676020-7083-476B-AC4A-6811EDACB79F}" dt="2023-04-10T15:59:23.446" v="4225" actId="20577"/>
        <pc:sldMkLst>
          <pc:docMk/>
          <pc:sldMk cId="27781071" sldId="1444"/>
        </pc:sldMkLst>
        <pc:spChg chg="mod">
          <ac:chgData name="Gustavo de Freitas Tinoco" userId="31598e04-984e-4b13-b5fd-7b1f42782617" providerId="ADAL" clId="{D8676020-7083-476B-AC4A-6811EDACB79F}" dt="2023-04-10T15:01:07.119" v="1399" actId="20577"/>
          <ac:spMkLst>
            <pc:docMk/>
            <pc:sldMk cId="27781071" sldId="1444"/>
            <ac:spMk id="2" creationId="{E5BDA1D2-4198-0B7A-54AC-222B95FD514E}"/>
          </ac:spMkLst>
        </pc:spChg>
        <pc:spChg chg="add mod">
          <ac:chgData name="Gustavo de Freitas Tinoco" userId="31598e04-984e-4b13-b5fd-7b1f42782617" providerId="ADAL" clId="{D8676020-7083-476B-AC4A-6811EDACB79F}" dt="2023-04-10T15:05:50.894" v="1455" actId="14100"/>
          <ac:spMkLst>
            <pc:docMk/>
            <pc:sldMk cId="27781071" sldId="1444"/>
            <ac:spMk id="3" creationId="{93AB1D69-DE58-155F-87A3-96DBDDD49412}"/>
          </ac:spMkLst>
        </pc:spChg>
        <pc:spChg chg="del">
          <ac:chgData name="Gustavo de Freitas Tinoco" userId="31598e04-984e-4b13-b5fd-7b1f42782617" providerId="ADAL" clId="{D8676020-7083-476B-AC4A-6811EDACB79F}" dt="2023-04-10T15:06:38.016" v="1459" actId="478"/>
          <ac:spMkLst>
            <pc:docMk/>
            <pc:sldMk cId="27781071" sldId="1444"/>
            <ac:spMk id="6" creationId="{7CF40746-2349-4EA3-B78C-7CFACBDABFE0}"/>
          </ac:spMkLst>
        </pc:spChg>
        <pc:spChg chg="add mod">
          <ac:chgData name="Gustavo de Freitas Tinoco" userId="31598e04-984e-4b13-b5fd-7b1f42782617" providerId="ADAL" clId="{D8676020-7083-476B-AC4A-6811EDACB79F}" dt="2023-04-10T15:59:23.446" v="4225" actId="20577"/>
          <ac:spMkLst>
            <pc:docMk/>
            <pc:sldMk cId="27781071" sldId="1444"/>
            <ac:spMk id="7" creationId="{0D1B381D-ABD7-557D-D90A-FEF0BD78A244}"/>
          </ac:spMkLst>
        </pc:spChg>
        <pc:spChg chg="del mod">
          <ac:chgData name="Gustavo de Freitas Tinoco" userId="31598e04-984e-4b13-b5fd-7b1f42782617" providerId="ADAL" clId="{D8676020-7083-476B-AC4A-6811EDACB79F}" dt="2023-04-10T15:06:41.932" v="1463" actId="478"/>
          <ac:spMkLst>
            <pc:docMk/>
            <pc:sldMk cId="27781071" sldId="1444"/>
            <ac:spMk id="16" creationId="{2EB37A0E-044B-46D1-9802-5B01E8CDA196}"/>
          </ac:spMkLst>
        </pc:spChg>
        <pc:spChg chg="del">
          <ac:chgData name="Gustavo de Freitas Tinoco" userId="31598e04-984e-4b13-b5fd-7b1f42782617" providerId="ADAL" clId="{D8676020-7083-476B-AC4A-6811EDACB79F}" dt="2023-04-10T15:06:50.093" v="1470" actId="478"/>
          <ac:spMkLst>
            <pc:docMk/>
            <pc:sldMk cId="27781071" sldId="1444"/>
            <ac:spMk id="18" creationId="{C6AB94CA-F9BE-4A6D-BB71-3F623C8B100C}"/>
          </ac:spMkLst>
        </pc:spChg>
        <pc:spChg chg="del">
          <ac:chgData name="Gustavo de Freitas Tinoco" userId="31598e04-984e-4b13-b5fd-7b1f42782617" providerId="ADAL" clId="{D8676020-7083-476B-AC4A-6811EDACB79F}" dt="2023-04-10T15:06:39.920" v="1460" actId="478"/>
          <ac:spMkLst>
            <pc:docMk/>
            <pc:sldMk cId="27781071" sldId="1444"/>
            <ac:spMk id="19" creationId="{33100020-1AAD-40DC-945D-CA083762A22E}"/>
          </ac:spMkLst>
        </pc:spChg>
        <pc:spChg chg="del">
          <ac:chgData name="Gustavo de Freitas Tinoco" userId="31598e04-984e-4b13-b5fd-7b1f42782617" providerId="ADAL" clId="{D8676020-7083-476B-AC4A-6811EDACB79F}" dt="2023-04-10T15:06:38.016" v="1459" actId="478"/>
          <ac:spMkLst>
            <pc:docMk/>
            <pc:sldMk cId="27781071" sldId="1444"/>
            <ac:spMk id="20" creationId="{1AD0E5BD-2751-4B34-BD0D-F7322B63BFAF}"/>
          </ac:spMkLst>
        </pc:spChg>
        <pc:spChg chg="del">
          <ac:chgData name="Gustavo de Freitas Tinoco" userId="31598e04-984e-4b13-b5fd-7b1f42782617" providerId="ADAL" clId="{D8676020-7083-476B-AC4A-6811EDACB79F}" dt="2023-04-10T15:06:53.532" v="1471" actId="478"/>
          <ac:spMkLst>
            <pc:docMk/>
            <pc:sldMk cId="27781071" sldId="1444"/>
            <ac:spMk id="35" creationId="{1F7ED39F-7D27-49EB-ADA2-1449D13CFAC8}"/>
          </ac:spMkLst>
        </pc:spChg>
        <pc:spChg chg="del">
          <ac:chgData name="Gustavo de Freitas Tinoco" userId="31598e04-984e-4b13-b5fd-7b1f42782617" providerId="ADAL" clId="{D8676020-7083-476B-AC4A-6811EDACB79F}" dt="2023-04-10T15:06:34.928" v="1458" actId="478"/>
          <ac:spMkLst>
            <pc:docMk/>
            <pc:sldMk cId="27781071" sldId="1444"/>
            <ac:spMk id="45" creationId="{92F7FE97-6E86-46CE-B8D8-E62F09F34077}"/>
          </ac:spMkLst>
        </pc:spChg>
        <pc:spChg chg="del">
          <ac:chgData name="Gustavo de Freitas Tinoco" userId="31598e04-984e-4b13-b5fd-7b1f42782617" providerId="ADAL" clId="{D8676020-7083-476B-AC4A-6811EDACB79F}" dt="2023-04-10T15:06:45.533" v="1467" actId="478"/>
          <ac:spMkLst>
            <pc:docMk/>
            <pc:sldMk cId="27781071" sldId="1444"/>
            <ac:spMk id="51" creationId="{203DF20A-75EC-496A-9CD3-D75AAF538852}"/>
          </ac:spMkLst>
        </pc:spChg>
        <pc:spChg chg="del">
          <ac:chgData name="Gustavo de Freitas Tinoco" userId="31598e04-984e-4b13-b5fd-7b1f42782617" providerId="ADAL" clId="{D8676020-7083-476B-AC4A-6811EDACB79F}" dt="2023-04-10T15:06:53.532" v="1471" actId="478"/>
          <ac:spMkLst>
            <pc:docMk/>
            <pc:sldMk cId="27781071" sldId="1444"/>
            <ac:spMk id="52" creationId="{8B8A5535-CF2E-4D85-B356-010B062FED27}"/>
          </ac:spMkLst>
        </pc:spChg>
        <pc:spChg chg="del">
          <ac:chgData name="Gustavo de Freitas Tinoco" userId="31598e04-984e-4b13-b5fd-7b1f42782617" providerId="ADAL" clId="{D8676020-7083-476B-AC4A-6811EDACB79F}" dt="2023-04-10T15:06:53.532" v="1471" actId="478"/>
          <ac:spMkLst>
            <pc:docMk/>
            <pc:sldMk cId="27781071" sldId="1444"/>
            <ac:spMk id="53" creationId="{BC8BC8F6-276E-4887-97A0-43542DE2A2AB}"/>
          </ac:spMkLst>
        </pc:spChg>
        <pc:spChg chg="del">
          <ac:chgData name="Gustavo de Freitas Tinoco" userId="31598e04-984e-4b13-b5fd-7b1f42782617" providerId="ADAL" clId="{D8676020-7083-476B-AC4A-6811EDACB79F}" dt="2023-04-10T15:06:53.532" v="1471" actId="478"/>
          <ac:spMkLst>
            <pc:docMk/>
            <pc:sldMk cId="27781071" sldId="1444"/>
            <ac:spMk id="56" creationId="{EC9FA768-B558-44B9-B445-A0E3F3D4F5B9}"/>
          </ac:spMkLst>
        </pc:spChg>
        <pc:spChg chg="del">
          <ac:chgData name="Gustavo de Freitas Tinoco" userId="31598e04-984e-4b13-b5fd-7b1f42782617" providerId="ADAL" clId="{D8676020-7083-476B-AC4A-6811EDACB79F}" dt="2023-04-10T15:06:38.016" v="1459" actId="478"/>
          <ac:spMkLst>
            <pc:docMk/>
            <pc:sldMk cId="27781071" sldId="1444"/>
            <ac:spMk id="57" creationId="{C4B30C88-E07F-45DC-ADF4-2E5E97B25507}"/>
          </ac:spMkLst>
        </pc:spChg>
        <pc:spChg chg="del">
          <ac:chgData name="Gustavo de Freitas Tinoco" userId="31598e04-984e-4b13-b5fd-7b1f42782617" providerId="ADAL" clId="{D8676020-7083-476B-AC4A-6811EDACB79F}" dt="2023-04-10T15:06:38.016" v="1459" actId="478"/>
          <ac:spMkLst>
            <pc:docMk/>
            <pc:sldMk cId="27781071" sldId="1444"/>
            <ac:spMk id="59" creationId="{0486D159-635D-4111-AD3B-02D09FBCCD10}"/>
          </ac:spMkLst>
        </pc:spChg>
        <pc:spChg chg="del">
          <ac:chgData name="Gustavo de Freitas Tinoco" userId="31598e04-984e-4b13-b5fd-7b1f42782617" providerId="ADAL" clId="{D8676020-7083-476B-AC4A-6811EDACB79F}" dt="2023-04-10T15:06:38.016" v="1459" actId="478"/>
          <ac:spMkLst>
            <pc:docMk/>
            <pc:sldMk cId="27781071" sldId="1444"/>
            <ac:spMk id="60" creationId="{24E60B6C-9138-4E2B-9188-42296205B258}"/>
          </ac:spMkLst>
        </pc:spChg>
        <pc:spChg chg="del">
          <ac:chgData name="Gustavo de Freitas Tinoco" userId="31598e04-984e-4b13-b5fd-7b1f42782617" providerId="ADAL" clId="{D8676020-7083-476B-AC4A-6811EDACB79F}" dt="2023-04-10T15:06:38.016" v="1459" actId="478"/>
          <ac:spMkLst>
            <pc:docMk/>
            <pc:sldMk cId="27781071" sldId="1444"/>
            <ac:spMk id="63" creationId="{9827354F-C2BD-451B-AC6A-703396F538FC}"/>
          </ac:spMkLst>
        </pc:spChg>
        <pc:spChg chg="del">
          <ac:chgData name="Gustavo de Freitas Tinoco" userId="31598e04-984e-4b13-b5fd-7b1f42782617" providerId="ADAL" clId="{D8676020-7083-476B-AC4A-6811EDACB79F}" dt="2023-04-10T15:06:38.016" v="1459" actId="478"/>
          <ac:spMkLst>
            <pc:docMk/>
            <pc:sldMk cId="27781071" sldId="1444"/>
            <ac:spMk id="64" creationId="{BD60ABA7-E1C7-4E7C-8735-1B2ACA0CFC18}"/>
          </ac:spMkLst>
        </pc:spChg>
        <pc:spChg chg="del">
          <ac:chgData name="Gustavo de Freitas Tinoco" userId="31598e04-984e-4b13-b5fd-7b1f42782617" providerId="ADAL" clId="{D8676020-7083-476B-AC4A-6811EDACB79F}" dt="2023-04-10T15:06:38.016" v="1459" actId="478"/>
          <ac:spMkLst>
            <pc:docMk/>
            <pc:sldMk cId="27781071" sldId="1444"/>
            <ac:spMk id="65" creationId="{CFD64932-173D-488F-A155-125A706CB2E9}"/>
          </ac:spMkLst>
        </pc:spChg>
        <pc:spChg chg="del">
          <ac:chgData name="Gustavo de Freitas Tinoco" userId="31598e04-984e-4b13-b5fd-7b1f42782617" providerId="ADAL" clId="{D8676020-7083-476B-AC4A-6811EDACB79F}" dt="2023-04-10T15:06:38.016" v="1459" actId="478"/>
          <ac:spMkLst>
            <pc:docMk/>
            <pc:sldMk cId="27781071" sldId="1444"/>
            <ac:spMk id="66" creationId="{AF503E91-F71C-4600-9395-635828675050}"/>
          </ac:spMkLst>
        </pc:spChg>
        <pc:spChg chg="del">
          <ac:chgData name="Gustavo de Freitas Tinoco" userId="31598e04-984e-4b13-b5fd-7b1f42782617" providerId="ADAL" clId="{D8676020-7083-476B-AC4A-6811EDACB79F}" dt="2023-04-10T15:06:38.016" v="1459" actId="478"/>
          <ac:spMkLst>
            <pc:docMk/>
            <pc:sldMk cId="27781071" sldId="1444"/>
            <ac:spMk id="69" creationId="{9728C985-F46B-4E16-A07E-32968A90B325}"/>
          </ac:spMkLst>
        </pc:spChg>
        <pc:spChg chg="del">
          <ac:chgData name="Gustavo de Freitas Tinoco" userId="31598e04-984e-4b13-b5fd-7b1f42782617" providerId="ADAL" clId="{D8676020-7083-476B-AC4A-6811EDACB79F}" dt="2023-04-10T15:06:38.016" v="1459" actId="478"/>
          <ac:spMkLst>
            <pc:docMk/>
            <pc:sldMk cId="27781071" sldId="1444"/>
            <ac:spMk id="70" creationId="{A5ED7E0C-4876-4F8C-8743-8C7F6E24050E}"/>
          </ac:spMkLst>
        </pc:spChg>
        <pc:spChg chg="del">
          <ac:chgData name="Gustavo de Freitas Tinoco" userId="31598e04-984e-4b13-b5fd-7b1f42782617" providerId="ADAL" clId="{D8676020-7083-476B-AC4A-6811EDACB79F}" dt="2023-04-10T15:06:38.016" v="1459" actId="478"/>
          <ac:spMkLst>
            <pc:docMk/>
            <pc:sldMk cId="27781071" sldId="1444"/>
            <ac:spMk id="71" creationId="{6E761AA6-EE4C-4D72-BB12-55A1D7F6C931}"/>
          </ac:spMkLst>
        </pc:spChg>
        <pc:spChg chg="del">
          <ac:chgData name="Gustavo de Freitas Tinoco" userId="31598e04-984e-4b13-b5fd-7b1f42782617" providerId="ADAL" clId="{D8676020-7083-476B-AC4A-6811EDACB79F}" dt="2023-04-10T15:06:38.016" v="1459" actId="478"/>
          <ac:spMkLst>
            <pc:docMk/>
            <pc:sldMk cId="27781071" sldId="1444"/>
            <ac:spMk id="72" creationId="{D67866FA-492F-43E8-AE6B-BA593C046B6C}"/>
          </ac:spMkLst>
        </pc:spChg>
        <pc:spChg chg="del">
          <ac:chgData name="Gustavo de Freitas Tinoco" userId="31598e04-984e-4b13-b5fd-7b1f42782617" providerId="ADAL" clId="{D8676020-7083-476B-AC4A-6811EDACB79F}" dt="2023-04-10T15:06:38.016" v="1459" actId="478"/>
          <ac:spMkLst>
            <pc:docMk/>
            <pc:sldMk cId="27781071" sldId="1444"/>
            <ac:spMk id="73" creationId="{93CF6E32-3872-4D8F-8487-583583EC2BFE}"/>
          </ac:spMkLst>
        </pc:spChg>
        <pc:spChg chg="del">
          <ac:chgData name="Gustavo de Freitas Tinoco" userId="31598e04-984e-4b13-b5fd-7b1f42782617" providerId="ADAL" clId="{D8676020-7083-476B-AC4A-6811EDACB79F}" dt="2023-04-10T15:06:38.016" v="1459" actId="478"/>
          <ac:spMkLst>
            <pc:docMk/>
            <pc:sldMk cId="27781071" sldId="1444"/>
            <ac:spMk id="76" creationId="{FE34377E-08B4-45FB-89F1-AC1986562357}"/>
          </ac:spMkLst>
        </pc:spChg>
        <pc:spChg chg="del">
          <ac:chgData name="Gustavo de Freitas Tinoco" userId="31598e04-984e-4b13-b5fd-7b1f42782617" providerId="ADAL" clId="{D8676020-7083-476B-AC4A-6811EDACB79F}" dt="2023-04-10T15:06:38.016" v="1459" actId="478"/>
          <ac:spMkLst>
            <pc:docMk/>
            <pc:sldMk cId="27781071" sldId="1444"/>
            <ac:spMk id="77" creationId="{E510930C-FBE7-47F3-B852-C4AD4CA5835F}"/>
          </ac:spMkLst>
        </pc:spChg>
        <pc:spChg chg="del">
          <ac:chgData name="Gustavo de Freitas Tinoco" userId="31598e04-984e-4b13-b5fd-7b1f42782617" providerId="ADAL" clId="{D8676020-7083-476B-AC4A-6811EDACB79F}" dt="2023-04-10T15:06:38.016" v="1459" actId="478"/>
          <ac:spMkLst>
            <pc:docMk/>
            <pc:sldMk cId="27781071" sldId="1444"/>
            <ac:spMk id="78" creationId="{AD89C1B5-0E58-4CA6-A96E-D4F34769D008}"/>
          </ac:spMkLst>
        </pc:spChg>
        <pc:spChg chg="del">
          <ac:chgData name="Gustavo de Freitas Tinoco" userId="31598e04-984e-4b13-b5fd-7b1f42782617" providerId="ADAL" clId="{D8676020-7083-476B-AC4A-6811EDACB79F}" dt="2023-04-10T15:06:38.016" v="1459" actId="478"/>
          <ac:spMkLst>
            <pc:docMk/>
            <pc:sldMk cId="27781071" sldId="1444"/>
            <ac:spMk id="80" creationId="{29872923-472E-4054-AD51-D80ED2BCAF61}"/>
          </ac:spMkLst>
        </pc:spChg>
        <pc:spChg chg="del">
          <ac:chgData name="Gustavo de Freitas Tinoco" userId="31598e04-984e-4b13-b5fd-7b1f42782617" providerId="ADAL" clId="{D8676020-7083-476B-AC4A-6811EDACB79F}" dt="2023-04-10T15:06:38.016" v="1459" actId="478"/>
          <ac:spMkLst>
            <pc:docMk/>
            <pc:sldMk cId="27781071" sldId="1444"/>
            <ac:spMk id="81" creationId="{DA074BA0-696D-4C15-BAEE-78091E831BCF}"/>
          </ac:spMkLst>
        </pc:spChg>
        <pc:spChg chg="del">
          <ac:chgData name="Gustavo de Freitas Tinoco" userId="31598e04-984e-4b13-b5fd-7b1f42782617" providerId="ADAL" clId="{D8676020-7083-476B-AC4A-6811EDACB79F}" dt="2023-04-10T15:06:38.016" v="1459" actId="478"/>
          <ac:spMkLst>
            <pc:docMk/>
            <pc:sldMk cId="27781071" sldId="1444"/>
            <ac:spMk id="82" creationId="{71678B9E-E84F-4EB6-843E-BCFAC9FBC1AD}"/>
          </ac:spMkLst>
        </pc:spChg>
        <pc:spChg chg="del mod">
          <ac:chgData name="Gustavo de Freitas Tinoco" userId="31598e04-984e-4b13-b5fd-7b1f42782617" providerId="ADAL" clId="{D8676020-7083-476B-AC4A-6811EDACB79F}" dt="2023-04-10T15:22:50.167" v="2809" actId="478"/>
          <ac:spMkLst>
            <pc:docMk/>
            <pc:sldMk cId="27781071" sldId="1444"/>
            <ac:spMk id="83" creationId="{BBC90FF5-1706-4DEB-B0E7-2576622C139B}"/>
          </ac:spMkLst>
        </pc:spChg>
        <pc:spChg chg="del">
          <ac:chgData name="Gustavo de Freitas Tinoco" userId="31598e04-984e-4b13-b5fd-7b1f42782617" providerId="ADAL" clId="{D8676020-7083-476B-AC4A-6811EDACB79F}" dt="2023-04-10T15:06:55.564" v="1472" actId="478"/>
          <ac:spMkLst>
            <pc:docMk/>
            <pc:sldMk cId="27781071" sldId="1444"/>
            <ac:spMk id="84" creationId="{A2879E2F-F8F3-4587-BA40-3675E0CEEB9A}"/>
          </ac:spMkLst>
        </pc:spChg>
        <pc:spChg chg="del">
          <ac:chgData name="Gustavo de Freitas Tinoco" userId="31598e04-984e-4b13-b5fd-7b1f42782617" providerId="ADAL" clId="{D8676020-7083-476B-AC4A-6811EDACB79F}" dt="2023-04-10T15:10:54.189" v="2139" actId="478"/>
          <ac:spMkLst>
            <pc:docMk/>
            <pc:sldMk cId="27781071" sldId="1444"/>
            <ac:spMk id="85" creationId="{7B4A801D-C762-4224-9039-0132F39AF9B1}"/>
          </ac:spMkLst>
        </pc:spChg>
        <pc:spChg chg="del">
          <ac:chgData name="Gustavo de Freitas Tinoco" userId="31598e04-984e-4b13-b5fd-7b1f42782617" providerId="ADAL" clId="{D8676020-7083-476B-AC4A-6811EDACB79F}" dt="2023-04-10T15:06:44.060" v="1465" actId="478"/>
          <ac:spMkLst>
            <pc:docMk/>
            <pc:sldMk cId="27781071" sldId="1444"/>
            <ac:spMk id="86" creationId="{8B12B549-D911-41C9-ADF5-6CA19CED6DE4}"/>
          </ac:spMkLst>
        </pc:spChg>
        <pc:spChg chg="del">
          <ac:chgData name="Gustavo de Freitas Tinoco" userId="31598e04-984e-4b13-b5fd-7b1f42782617" providerId="ADAL" clId="{D8676020-7083-476B-AC4A-6811EDACB79F}" dt="2023-04-10T15:06:40.461" v="1461" actId="478"/>
          <ac:spMkLst>
            <pc:docMk/>
            <pc:sldMk cId="27781071" sldId="1444"/>
            <ac:spMk id="87" creationId="{EA5CA9A3-CF17-426F-85A9-2245D5D08D15}"/>
          </ac:spMkLst>
        </pc:spChg>
        <pc:spChg chg="del">
          <ac:chgData name="Gustavo de Freitas Tinoco" userId="31598e04-984e-4b13-b5fd-7b1f42782617" providerId="ADAL" clId="{D8676020-7083-476B-AC4A-6811EDACB79F}" dt="2023-04-10T15:06:38.016" v="1459" actId="478"/>
          <ac:spMkLst>
            <pc:docMk/>
            <pc:sldMk cId="27781071" sldId="1444"/>
            <ac:spMk id="88" creationId="{35884BFD-42BC-4B95-9113-869A7BA9F6C0}"/>
          </ac:spMkLst>
        </pc:spChg>
        <pc:spChg chg="del">
          <ac:chgData name="Gustavo de Freitas Tinoco" userId="31598e04-984e-4b13-b5fd-7b1f42782617" providerId="ADAL" clId="{D8676020-7083-476B-AC4A-6811EDACB79F}" dt="2023-04-10T15:06:38.016" v="1459" actId="478"/>
          <ac:spMkLst>
            <pc:docMk/>
            <pc:sldMk cId="27781071" sldId="1444"/>
            <ac:spMk id="89" creationId="{BC9D101D-F65A-4B0B-8289-46995C9CDF14}"/>
          </ac:spMkLst>
        </pc:spChg>
        <pc:spChg chg="del">
          <ac:chgData name="Gustavo de Freitas Tinoco" userId="31598e04-984e-4b13-b5fd-7b1f42782617" providerId="ADAL" clId="{D8676020-7083-476B-AC4A-6811EDACB79F}" dt="2023-04-10T15:06:38.016" v="1459" actId="478"/>
          <ac:spMkLst>
            <pc:docMk/>
            <pc:sldMk cId="27781071" sldId="1444"/>
            <ac:spMk id="91" creationId="{A3DC54DD-B039-4004-8BFA-BB217646F308}"/>
          </ac:spMkLst>
        </pc:spChg>
        <pc:spChg chg="del">
          <ac:chgData name="Gustavo de Freitas Tinoco" userId="31598e04-984e-4b13-b5fd-7b1f42782617" providerId="ADAL" clId="{D8676020-7083-476B-AC4A-6811EDACB79F}" dt="2023-04-10T15:06:38.016" v="1459" actId="478"/>
          <ac:spMkLst>
            <pc:docMk/>
            <pc:sldMk cId="27781071" sldId="1444"/>
            <ac:spMk id="92" creationId="{14EC12BA-506A-4ACF-89A9-C066682AA6F0}"/>
          </ac:spMkLst>
        </pc:spChg>
        <pc:spChg chg="del">
          <ac:chgData name="Gustavo de Freitas Tinoco" userId="31598e04-984e-4b13-b5fd-7b1f42782617" providerId="ADAL" clId="{D8676020-7083-476B-AC4A-6811EDACB79F}" dt="2023-04-10T15:06:38.016" v="1459" actId="478"/>
          <ac:spMkLst>
            <pc:docMk/>
            <pc:sldMk cId="27781071" sldId="1444"/>
            <ac:spMk id="93" creationId="{03A53897-07C9-470E-A21C-B4751EF05920}"/>
          </ac:spMkLst>
        </pc:spChg>
        <pc:spChg chg="del">
          <ac:chgData name="Gustavo de Freitas Tinoco" userId="31598e04-984e-4b13-b5fd-7b1f42782617" providerId="ADAL" clId="{D8676020-7083-476B-AC4A-6811EDACB79F}" dt="2023-04-10T15:06:38.016" v="1459" actId="478"/>
          <ac:spMkLst>
            <pc:docMk/>
            <pc:sldMk cId="27781071" sldId="1444"/>
            <ac:spMk id="94" creationId="{F491E0B4-3B54-49D4-99CF-83A0FA68A7F2}"/>
          </ac:spMkLst>
        </pc:spChg>
        <pc:spChg chg="del">
          <ac:chgData name="Gustavo de Freitas Tinoco" userId="31598e04-984e-4b13-b5fd-7b1f42782617" providerId="ADAL" clId="{D8676020-7083-476B-AC4A-6811EDACB79F}" dt="2023-04-10T15:06:38.016" v="1459" actId="478"/>
          <ac:spMkLst>
            <pc:docMk/>
            <pc:sldMk cId="27781071" sldId="1444"/>
            <ac:spMk id="96" creationId="{DFF7BA44-ED3D-4836-B528-AF5047094FD6}"/>
          </ac:spMkLst>
        </pc:spChg>
        <pc:spChg chg="del">
          <ac:chgData name="Gustavo de Freitas Tinoco" userId="31598e04-984e-4b13-b5fd-7b1f42782617" providerId="ADAL" clId="{D8676020-7083-476B-AC4A-6811EDACB79F}" dt="2023-04-10T15:06:38.016" v="1459" actId="478"/>
          <ac:spMkLst>
            <pc:docMk/>
            <pc:sldMk cId="27781071" sldId="1444"/>
            <ac:spMk id="97" creationId="{AF078D5C-59B4-4061-8925-852E0A2F6532}"/>
          </ac:spMkLst>
        </pc:spChg>
        <pc:spChg chg="del">
          <ac:chgData name="Gustavo de Freitas Tinoco" userId="31598e04-984e-4b13-b5fd-7b1f42782617" providerId="ADAL" clId="{D8676020-7083-476B-AC4A-6811EDACB79F}" dt="2023-04-10T15:06:38.016" v="1459" actId="478"/>
          <ac:spMkLst>
            <pc:docMk/>
            <pc:sldMk cId="27781071" sldId="1444"/>
            <ac:spMk id="102" creationId="{99BE6333-DABE-4DE2-999D-5858F2F583AC}"/>
          </ac:spMkLst>
        </pc:spChg>
        <pc:spChg chg="del">
          <ac:chgData name="Gustavo de Freitas Tinoco" userId="31598e04-984e-4b13-b5fd-7b1f42782617" providerId="ADAL" clId="{D8676020-7083-476B-AC4A-6811EDACB79F}" dt="2023-04-10T15:06:38.016" v="1459" actId="478"/>
          <ac:spMkLst>
            <pc:docMk/>
            <pc:sldMk cId="27781071" sldId="1444"/>
            <ac:spMk id="103" creationId="{63D422FE-6189-41A5-AC16-046DB034CE01}"/>
          </ac:spMkLst>
        </pc:spChg>
        <pc:spChg chg="del">
          <ac:chgData name="Gustavo de Freitas Tinoco" userId="31598e04-984e-4b13-b5fd-7b1f42782617" providerId="ADAL" clId="{D8676020-7083-476B-AC4A-6811EDACB79F}" dt="2023-04-10T15:06:38.016" v="1459" actId="478"/>
          <ac:spMkLst>
            <pc:docMk/>
            <pc:sldMk cId="27781071" sldId="1444"/>
            <ac:spMk id="106" creationId="{E1A030CB-15E1-4B7D-B598-F8DBECE3AC81}"/>
          </ac:spMkLst>
        </pc:spChg>
        <pc:spChg chg="del">
          <ac:chgData name="Gustavo de Freitas Tinoco" userId="31598e04-984e-4b13-b5fd-7b1f42782617" providerId="ADAL" clId="{D8676020-7083-476B-AC4A-6811EDACB79F}" dt="2023-04-10T15:06:38.016" v="1459" actId="478"/>
          <ac:spMkLst>
            <pc:docMk/>
            <pc:sldMk cId="27781071" sldId="1444"/>
            <ac:spMk id="109" creationId="{9E4C9815-F57D-48D1-A3E2-F5AD98EC9498}"/>
          </ac:spMkLst>
        </pc:spChg>
        <pc:spChg chg="del">
          <ac:chgData name="Gustavo de Freitas Tinoco" userId="31598e04-984e-4b13-b5fd-7b1f42782617" providerId="ADAL" clId="{D8676020-7083-476B-AC4A-6811EDACB79F}" dt="2023-04-10T15:06:38.016" v="1459" actId="478"/>
          <ac:spMkLst>
            <pc:docMk/>
            <pc:sldMk cId="27781071" sldId="1444"/>
            <ac:spMk id="112" creationId="{F277795A-3332-488F-B3BC-1BFA4BDC559A}"/>
          </ac:spMkLst>
        </pc:spChg>
        <pc:spChg chg="del">
          <ac:chgData name="Gustavo de Freitas Tinoco" userId="31598e04-984e-4b13-b5fd-7b1f42782617" providerId="ADAL" clId="{D8676020-7083-476B-AC4A-6811EDACB79F}" dt="2023-04-10T15:06:38.016" v="1459" actId="478"/>
          <ac:spMkLst>
            <pc:docMk/>
            <pc:sldMk cId="27781071" sldId="1444"/>
            <ac:spMk id="113" creationId="{3095BCF4-22AF-4BA1-A5AF-783973AA355E}"/>
          </ac:spMkLst>
        </pc:spChg>
        <pc:spChg chg="del">
          <ac:chgData name="Gustavo de Freitas Tinoco" userId="31598e04-984e-4b13-b5fd-7b1f42782617" providerId="ADAL" clId="{D8676020-7083-476B-AC4A-6811EDACB79F}" dt="2023-04-10T15:06:38.016" v="1459" actId="478"/>
          <ac:spMkLst>
            <pc:docMk/>
            <pc:sldMk cId="27781071" sldId="1444"/>
            <ac:spMk id="114" creationId="{2B70E633-4E95-4FAE-97D2-D631BE4BDCF0}"/>
          </ac:spMkLst>
        </pc:spChg>
        <pc:grpChg chg="mod">
          <ac:chgData name="Gustavo de Freitas Tinoco" userId="31598e04-984e-4b13-b5fd-7b1f42782617" providerId="ADAL" clId="{D8676020-7083-476B-AC4A-6811EDACB79F}" dt="2023-04-10T15:08:08.027" v="1751" actId="14100"/>
          <ac:grpSpMkLst>
            <pc:docMk/>
            <pc:sldMk cId="27781071" sldId="1444"/>
            <ac:grpSpMk id="11" creationId="{9C1BDB64-A475-49C8-B23B-DF562606F460}"/>
          </ac:grpSpMkLst>
        </pc:grpChg>
        <pc:grpChg chg="del">
          <ac:chgData name="Gustavo de Freitas Tinoco" userId="31598e04-984e-4b13-b5fd-7b1f42782617" providerId="ADAL" clId="{D8676020-7083-476B-AC4A-6811EDACB79F}" dt="2023-04-10T15:06:38.016" v="1459" actId="478"/>
          <ac:grpSpMkLst>
            <pc:docMk/>
            <pc:sldMk cId="27781071" sldId="1444"/>
            <ac:grpSpMk id="116" creationId="{97CABCC9-6DB3-4380-BC80-1AAB46DBC233}"/>
          </ac:grpSpMkLst>
        </pc:grpChg>
        <pc:picChg chg="add del mod modCrop">
          <ac:chgData name="Gustavo de Freitas Tinoco" userId="31598e04-984e-4b13-b5fd-7b1f42782617" providerId="ADAL" clId="{D8676020-7083-476B-AC4A-6811EDACB79F}" dt="2023-04-10T15:07:06.021" v="1473" actId="732"/>
          <ac:picMkLst>
            <pc:docMk/>
            <pc:sldMk cId="27781071" sldId="1444"/>
            <ac:picMk id="4" creationId="{BF512FAD-39B0-4832-BE29-DC7B4B90D505}"/>
          </ac:picMkLst>
        </pc:picChg>
        <pc:cxnChg chg="del mod">
          <ac:chgData name="Gustavo de Freitas Tinoco" userId="31598e04-984e-4b13-b5fd-7b1f42782617" providerId="ADAL" clId="{D8676020-7083-476B-AC4A-6811EDACB79F}" dt="2023-04-10T15:10:55.340" v="2140" actId="478"/>
          <ac:cxnSpMkLst>
            <pc:docMk/>
            <pc:sldMk cId="27781071" sldId="1444"/>
            <ac:cxnSpMk id="5" creationId="{69E3F528-1594-B4B3-466F-B490FDE0AA0B}"/>
          </ac:cxnSpMkLst>
        </pc:cxnChg>
        <pc:cxnChg chg="del">
          <ac:chgData name="Gustavo de Freitas Tinoco" userId="31598e04-984e-4b13-b5fd-7b1f42782617" providerId="ADAL" clId="{D8676020-7083-476B-AC4A-6811EDACB79F}" dt="2023-04-10T15:10:56.093" v="2141" actId="478"/>
          <ac:cxnSpMkLst>
            <pc:docMk/>
            <pc:sldMk cId="27781071" sldId="1444"/>
            <ac:cxnSpMk id="9" creationId="{781D84E7-2350-26D6-1466-1E501ABA2368}"/>
          </ac:cxnSpMkLst>
        </pc:cxnChg>
        <pc:cxnChg chg="del">
          <ac:chgData name="Gustavo de Freitas Tinoco" userId="31598e04-984e-4b13-b5fd-7b1f42782617" providerId="ADAL" clId="{D8676020-7083-476B-AC4A-6811EDACB79F}" dt="2023-04-10T15:06:38.016" v="1459" actId="478"/>
          <ac:cxnSpMkLst>
            <pc:docMk/>
            <pc:sldMk cId="27781071" sldId="1444"/>
            <ac:cxnSpMk id="21" creationId="{1FF7C447-C2DF-45BA-8615-67D7C1955BF7}"/>
          </ac:cxnSpMkLst>
        </pc:cxnChg>
        <pc:cxnChg chg="del">
          <ac:chgData name="Gustavo de Freitas Tinoco" userId="31598e04-984e-4b13-b5fd-7b1f42782617" providerId="ADAL" clId="{D8676020-7083-476B-AC4A-6811EDACB79F}" dt="2023-04-10T15:06:38.016" v="1459" actId="478"/>
          <ac:cxnSpMkLst>
            <pc:docMk/>
            <pc:sldMk cId="27781071" sldId="1444"/>
            <ac:cxnSpMk id="22" creationId="{9C54875F-D6B0-44B6-965A-3DE3141C729C}"/>
          </ac:cxnSpMkLst>
        </pc:cxnChg>
        <pc:cxnChg chg="del">
          <ac:chgData name="Gustavo de Freitas Tinoco" userId="31598e04-984e-4b13-b5fd-7b1f42782617" providerId="ADAL" clId="{D8676020-7083-476B-AC4A-6811EDACB79F}" dt="2023-04-10T15:06:38.016" v="1459" actId="478"/>
          <ac:cxnSpMkLst>
            <pc:docMk/>
            <pc:sldMk cId="27781071" sldId="1444"/>
            <ac:cxnSpMk id="23" creationId="{083408A9-60CF-4138-9826-B191CF5D71B7}"/>
          </ac:cxnSpMkLst>
        </pc:cxnChg>
        <pc:cxnChg chg="del">
          <ac:chgData name="Gustavo de Freitas Tinoco" userId="31598e04-984e-4b13-b5fd-7b1f42782617" providerId="ADAL" clId="{D8676020-7083-476B-AC4A-6811EDACB79F}" dt="2023-04-10T15:06:53.532" v="1471" actId="478"/>
          <ac:cxnSpMkLst>
            <pc:docMk/>
            <pc:sldMk cId="27781071" sldId="1444"/>
            <ac:cxnSpMk id="24" creationId="{86CCA50C-659E-40C5-ABCF-D760E074F5E6}"/>
          </ac:cxnSpMkLst>
        </pc:cxnChg>
        <pc:cxnChg chg="del">
          <ac:chgData name="Gustavo de Freitas Tinoco" userId="31598e04-984e-4b13-b5fd-7b1f42782617" providerId="ADAL" clId="{D8676020-7083-476B-AC4A-6811EDACB79F}" dt="2023-04-10T15:06:38.016" v="1459" actId="478"/>
          <ac:cxnSpMkLst>
            <pc:docMk/>
            <pc:sldMk cId="27781071" sldId="1444"/>
            <ac:cxnSpMk id="31" creationId="{F6229956-4632-5070-D3BF-ADAF8E3BC131}"/>
          </ac:cxnSpMkLst>
        </pc:cxnChg>
        <pc:cxnChg chg="del">
          <ac:chgData name="Gustavo de Freitas Tinoco" userId="31598e04-984e-4b13-b5fd-7b1f42782617" providerId="ADAL" clId="{D8676020-7083-476B-AC4A-6811EDACB79F}" dt="2023-04-10T15:06:38.016" v="1459" actId="478"/>
          <ac:cxnSpMkLst>
            <pc:docMk/>
            <pc:sldMk cId="27781071" sldId="1444"/>
            <ac:cxnSpMk id="32" creationId="{5FDF0567-A881-9917-8279-09A8C57AAB49}"/>
          </ac:cxnSpMkLst>
        </pc:cxnChg>
        <pc:cxnChg chg="del">
          <ac:chgData name="Gustavo de Freitas Tinoco" userId="31598e04-984e-4b13-b5fd-7b1f42782617" providerId="ADAL" clId="{D8676020-7083-476B-AC4A-6811EDACB79F}" dt="2023-04-10T15:06:53.532" v="1471" actId="478"/>
          <ac:cxnSpMkLst>
            <pc:docMk/>
            <pc:sldMk cId="27781071" sldId="1444"/>
            <ac:cxnSpMk id="40" creationId="{2FBE50A9-2CAC-4D3B-8519-0FA4A5E59DDC}"/>
          </ac:cxnSpMkLst>
        </pc:cxnChg>
        <pc:cxnChg chg="del">
          <ac:chgData name="Gustavo de Freitas Tinoco" userId="31598e04-984e-4b13-b5fd-7b1f42782617" providerId="ADAL" clId="{D8676020-7083-476B-AC4A-6811EDACB79F}" dt="2023-04-10T15:06:53.532" v="1471" actId="478"/>
          <ac:cxnSpMkLst>
            <pc:docMk/>
            <pc:sldMk cId="27781071" sldId="1444"/>
            <ac:cxnSpMk id="44" creationId="{A8D95E9A-872A-4B6E-9968-84CCE1DD34FE}"/>
          </ac:cxnSpMkLst>
        </pc:cxnChg>
        <pc:cxnChg chg="del">
          <ac:chgData name="Gustavo de Freitas Tinoco" userId="31598e04-984e-4b13-b5fd-7b1f42782617" providerId="ADAL" clId="{D8676020-7083-476B-AC4A-6811EDACB79F}" dt="2023-04-10T15:06:53.532" v="1471" actId="478"/>
          <ac:cxnSpMkLst>
            <pc:docMk/>
            <pc:sldMk cId="27781071" sldId="1444"/>
            <ac:cxnSpMk id="50" creationId="{C9046D4E-A8F0-4B1B-A8D8-91C89D0DFEA7}"/>
          </ac:cxnSpMkLst>
        </pc:cxnChg>
        <pc:cxnChg chg="del">
          <ac:chgData name="Gustavo de Freitas Tinoco" userId="31598e04-984e-4b13-b5fd-7b1f42782617" providerId="ADAL" clId="{D8676020-7083-476B-AC4A-6811EDACB79F}" dt="2023-04-10T15:06:53.532" v="1471" actId="478"/>
          <ac:cxnSpMkLst>
            <pc:docMk/>
            <pc:sldMk cId="27781071" sldId="1444"/>
            <ac:cxnSpMk id="54" creationId="{EEBFC064-D0B2-4D93-9110-E603FC04BFBA}"/>
          </ac:cxnSpMkLst>
        </pc:cxnChg>
        <pc:cxnChg chg="del">
          <ac:chgData name="Gustavo de Freitas Tinoco" userId="31598e04-984e-4b13-b5fd-7b1f42782617" providerId="ADAL" clId="{D8676020-7083-476B-AC4A-6811EDACB79F}" dt="2023-04-10T15:06:53.532" v="1471" actId="478"/>
          <ac:cxnSpMkLst>
            <pc:docMk/>
            <pc:sldMk cId="27781071" sldId="1444"/>
            <ac:cxnSpMk id="55" creationId="{A17CA2DA-00FD-4047-8800-DCCF36C4E6D8}"/>
          </ac:cxnSpMkLst>
        </pc:cxnChg>
        <pc:cxnChg chg="del">
          <ac:chgData name="Gustavo de Freitas Tinoco" userId="31598e04-984e-4b13-b5fd-7b1f42782617" providerId="ADAL" clId="{D8676020-7083-476B-AC4A-6811EDACB79F}" dt="2023-04-10T15:06:38.016" v="1459" actId="478"/>
          <ac:cxnSpMkLst>
            <pc:docMk/>
            <pc:sldMk cId="27781071" sldId="1444"/>
            <ac:cxnSpMk id="58" creationId="{8DE116E2-6BB2-4BDF-89BC-BEB1CA4767CA}"/>
          </ac:cxnSpMkLst>
        </pc:cxnChg>
        <pc:cxnChg chg="del">
          <ac:chgData name="Gustavo de Freitas Tinoco" userId="31598e04-984e-4b13-b5fd-7b1f42782617" providerId="ADAL" clId="{D8676020-7083-476B-AC4A-6811EDACB79F}" dt="2023-04-10T15:06:38.016" v="1459" actId="478"/>
          <ac:cxnSpMkLst>
            <pc:docMk/>
            <pc:sldMk cId="27781071" sldId="1444"/>
            <ac:cxnSpMk id="61" creationId="{F8C3AA5B-6270-4FF2-8879-4CCE8092B470}"/>
          </ac:cxnSpMkLst>
        </pc:cxnChg>
        <pc:cxnChg chg="del">
          <ac:chgData name="Gustavo de Freitas Tinoco" userId="31598e04-984e-4b13-b5fd-7b1f42782617" providerId="ADAL" clId="{D8676020-7083-476B-AC4A-6811EDACB79F}" dt="2023-04-10T15:06:38.016" v="1459" actId="478"/>
          <ac:cxnSpMkLst>
            <pc:docMk/>
            <pc:sldMk cId="27781071" sldId="1444"/>
            <ac:cxnSpMk id="62" creationId="{A26C7AE3-B244-4A21-BC44-A516AE1ACDD2}"/>
          </ac:cxnSpMkLst>
        </pc:cxnChg>
        <pc:cxnChg chg="del">
          <ac:chgData name="Gustavo de Freitas Tinoco" userId="31598e04-984e-4b13-b5fd-7b1f42782617" providerId="ADAL" clId="{D8676020-7083-476B-AC4A-6811EDACB79F}" dt="2023-04-10T15:06:38.016" v="1459" actId="478"/>
          <ac:cxnSpMkLst>
            <pc:docMk/>
            <pc:sldMk cId="27781071" sldId="1444"/>
            <ac:cxnSpMk id="67" creationId="{7EFBA616-76E1-483F-96B4-A2DA906EA66D}"/>
          </ac:cxnSpMkLst>
        </pc:cxnChg>
        <pc:cxnChg chg="del">
          <ac:chgData name="Gustavo de Freitas Tinoco" userId="31598e04-984e-4b13-b5fd-7b1f42782617" providerId="ADAL" clId="{D8676020-7083-476B-AC4A-6811EDACB79F}" dt="2023-04-10T15:06:38.016" v="1459" actId="478"/>
          <ac:cxnSpMkLst>
            <pc:docMk/>
            <pc:sldMk cId="27781071" sldId="1444"/>
            <ac:cxnSpMk id="68" creationId="{22C2E2FB-6D3D-482E-A38D-64BAF485871A}"/>
          </ac:cxnSpMkLst>
        </pc:cxnChg>
        <pc:cxnChg chg="del">
          <ac:chgData name="Gustavo de Freitas Tinoco" userId="31598e04-984e-4b13-b5fd-7b1f42782617" providerId="ADAL" clId="{D8676020-7083-476B-AC4A-6811EDACB79F}" dt="2023-04-10T15:06:38.016" v="1459" actId="478"/>
          <ac:cxnSpMkLst>
            <pc:docMk/>
            <pc:sldMk cId="27781071" sldId="1444"/>
            <ac:cxnSpMk id="74" creationId="{1BEA02ED-1B66-40FE-BA95-C19E97DB8FDD}"/>
          </ac:cxnSpMkLst>
        </pc:cxnChg>
        <pc:cxnChg chg="del">
          <ac:chgData name="Gustavo de Freitas Tinoco" userId="31598e04-984e-4b13-b5fd-7b1f42782617" providerId="ADAL" clId="{D8676020-7083-476B-AC4A-6811EDACB79F}" dt="2023-04-10T15:06:38.016" v="1459" actId="478"/>
          <ac:cxnSpMkLst>
            <pc:docMk/>
            <pc:sldMk cId="27781071" sldId="1444"/>
            <ac:cxnSpMk id="75" creationId="{1141BAB2-2099-42C3-8CB6-6712751F88BA}"/>
          </ac:cxnSpMkLst>
        </pc:cxnChg>
        <pc:cxnChg chg="del">
          <ac:chgData name="Gustavo de Freitas Tinoco" userId="31598e04-984e-4b13-b5fd-7b1f42782617" providerId="ADAL" clId="{D8676020-7083-476B-AC4A-6811EDACB79F}" dt="2023-04-10T15:06:38.016" v="1459" actId="478"/>
          <ac:cxnSpMkLst>
            <pc:docMk/>
            <pc:sldMk cId="27781071" sldId="1444"/>
            <ac:cxnSpMk id="79" creationId="{2A3B3E31-5756-437C-85D7-0EE86AD716E1}"/>
          </ac:cxnSpMkLst>
        </pc:cxnChg>
        <pc:cxnChg chg="del">
          <ac:chgData name="Gustavo de Freitas Tinoco" userId="31598e04-984e-4b13-b5fd-7b1f42782617" providerId="ADAL" clId="{D8676020-7083-476B-AC4A-6811EDACB79F}" dt="2023-04-10T15:06:38.016" v="1459" actId="478"/>
          <ac:cxnSpMkLst>
            <pc:docMk/>
            <pc:sldMk cId="27781071" sldId="1444"/>
            <ac:cxnSpMk id="90" creationId="{E5D2BEFE-9CC7-413E-829D-CA33B81A7501}"/>
          </ac:cxnSpMkLst>
        </pc:cxnChg>
        <pc:cxnChg chg="del">
          <ac:chgData name="Gustavo de Freitas Tinoco" userId="31598e04-984e-4b13-b5fd-7b1f42782617" providerId="ADAL" clId="{D8676020-7083-476B-AC4A-6811EDACB79F}" dt="2023-04-10T15:06:38.016" v="1459" actId="478"/>
          <ac:cxnSpMkLst>
            <pc:docMk/>
            <pc:sldMk cId="27781071" sldId="1444"/>
            <ac:cxnSpMk id="95" creationId="{73E24330-26AB-42A9-A1C8-6E32D62C5678}"/>
          </ac:cxnSpMkLst>
        </pc:cxnChg>
        <pc:cxnChg chg="del">
          <ac:chgData name="Gustavo de Freitas Tinoco" userId="31598e04-984e-4b13-b5fd-7b1f42782617" providerId="ADAL" clId="{D8676020-7083-476B-AC4A-6811EDACB79F}" dt="2023-04-10T15:06:38.016" v="1459" actId="478"/>
          <ac:cxnSpMkLst>
            <pc:docMk/>
            <pc:sldMk cId="27781071" sldId="1444"/>
            <ac:cxnSpMk id="98" creationId="{A162F596-B085-4B8B-BEC2-0E98D5D06934}"/>
          </ac:cxnSpMkLst>
        </pc:cxnChg>
        <pc:cxnChg chg="del">
          <ac:chgData name="Gustavo de Freitas Tinoco" userId="31598e04-984e-4b13-b5fd-7b1f42782617" providerId="ADAL" clId="{D8676020-7083-476B-AC4A-6811EDACB79F}" dt="2023-04-10T15:06:38.016" v="1459" actId="478"/>
          <ac:cxnSpMkLst>
            <pc:docMk/>
            <pc:sldMk cId="27781071" sldId="1444"/>
            <ac:cxnSpMk id="99" creationId="{80D72A64-448D-42E5-A898-67B4EBB474F9}"/>
          </ac:cxnSpMkLst>
        </pc:cxnChg>
        <pc:cxnChg chg="del">
          <ac:chgData name="Gustavo de Freitas Tinoco" userId="31598e04-984e-4b13-b5fd-7b1f42782617" providerId="ADAL" clId="{D8676020-7083-476B-AC4A-6811EDACB79F}" dt="2023-04-10T15:06:38.016" v="1459" actId="478"/>
          <ac:cxnSpMkLst>
            <pc:docMk/>
            <pc:sldMk cId="27781071" sldId="1444"/>
            <ac:cxnSpMk id="100" creationId="{2342EFFB-834C-412C-ADDE-162C577ABD87}"/>
          </ac:cxnSpMkLst>
        </pc:cxnChg>
        <pc:cxnChg chg="del">
          <ac:chgData name="Gustavo de Freitas Tinoco" userId="31598e04-984e-4b13-b5fd-7b1f42782617" providerId="ADAL" clId="{D8676020-7083-476B-AC4A-6811EDACB79F}" dt="2023-04-10T15:06:38.016" v="1459" actId="478"/>
          <ac:cxnSpMkLst>
            <pc:docMk/>
            <pc:sldMk cId="27781071" sldId="1444"/>
            <ac:cxnSpMk id="101" creationId="{713E316C-BA9D-4664-B82F-6171FB7A7EFC}"/>
          </ac:cxnSpMkLst>
        </pc:cxnChg>
        <pc:cxnChg chg="del">
          <ac:chgData name="Gustavo de Freitas Tinoco" userId="31598e04-984e-4b13-b5fd-7b1f42782617" providerId="ADAL" clId="{D8676020-7083-476B-AC4A-6811EDACB79F}" dt="2023-04-10T15:06:38.016" v="1459" actId="478"/>
          <ac:cxnSpMkLst>
            <pc:docMk/>
            <pc:sldMk cId="27781071" sldId="1444"/>
            <ac:cxnSpMk id="104" creationId="{2B1DA7AF-E6A0-4E0E-ABC1-4467BB981B8E}"/>
          </ac:cxnSpMkLst>
        </pc:cxnChg>
        <pc:cxnChg chg="del">
          <ac:chgData name="Gustavo de Freitas Tinoco" userId="31598e04-984e-4b13-b5fd-7b1f42782617" providerId="ADAL" clId="{D8676020-7083-476B-AC4A-6811EDACB79F}" dt="2023-04-10T15:06:38.016" v="1459" actId="478"/>
          <ac:cxnSpMkLst>
            <pc:docMk/>
            <pc:sldMk cId="27781071" sldId="1444"/>
            <ac:cxnSpMk id="107" creationId="{1CABD51F-1FE7-4FB0-8126-ABA5C655F2AC}"/>
          </ac:cxnSpMkLst>
        </pc:cxnChg>
        <pc:cxnChg chg="del">
          <ac:chgData name="Gustavo de Freitas Tinoco" userId="31598e04-984e-4b13-b5fd-7b1f42782617" providerId="ADAL" clId="{D8676020-7083-476B-AC4A-6811EDACB79F}" dt="2023-04-10T15:06:38.016" v="1459" actId="478"/>
          <ac:cxnSpMkLst>
            <pc:docMk/>
            <pc:sldMk cId="27781071" sldId="1444"/>
            <ac:cxnSpMk id="108" creationId="{1E0C5FE9-3DA9-4702-A369-21C98AF76811}"/>
          </ac:cxnSpMkLst>
        </pc:cxnChg>
        <pc:cxnChg chg="del">
          <ac:chgData name="Gustavo de Freitas Tinoco" userId="31598e04-984e-4b13-b5fd-7b1f42782617" providerId="ADAL" clId="{D8676020-7083-476B-AC4A-6811EDACB79F}" dt="2023-04-10T15:06:38.016" v="1459" actId="478"/>
          <ac:cxnSpMkLst>
            <pc:docMk/>
            <pc:sldMk cId="27781071" sldId="1444"/>
            <ac:cxnSpMk id="110" creationId="{7484DB91-9B73-4E33-9CDA-08BC62CD963B}"/>
          </ac:cxnSpMkLst>
        </pc:cxnChg>
        <pc:cxnChg chg="del">
          <ac:chgData name="Gustavo de Freitas Tinoco" userId="31598e04-984e-4b13-b5fd-7b1f42782617" providerId="ADAL" clId="{D8676020-7083-476B-AC4A-6811EDACB79F}" dt="2023-04-10T15:06:38.016" v="1459" actId="478"/>
          <ac:cxnSpMkLst>
            <pc:docMk/>
            <pc:sldMk cId="27781071" sldId="1444"/>
            <ac:cxnSpMk id="111" creationId="{D8B9E60C-D231-4036-A9E5-147A5442C141}"/>
          </ac:cxnSpMkLst>
        </pc:cxnChg>
        <pc:cxnChg chg="del">
          <ac:chgData name="Gustavo de Freitas Tinoco" userId="31598e04-984e-4b13-b5fd-7b1f42782617" providerId="ADAL" clId="{D8676020-7083-476B-AC4A-6811EDACB79F}" dt="2023-04-10T15:06:43.564" v="1464" actId="478"/>
          <ac:cxnSpMkLst>
            <pc:docMk/>
            <pc:sldMk cId="27781071" sldId="1444"/>
            <ac:cxnSpMk id="121" creationId="{84D3919D-8C9C-F81C-78D6-1D150E11ACC6}"/>
          </ac:cxnSpMkLst>
        </pc:cxnChg>
        <pc:cxnChg chg="del">
          <ac:chgData name="Gustavo de Freitas Tinoco" userId="31598e04-984e-4b13-b5fd-7b1f42782617" providerId="ADAL" clId="{D8676020-7083-476B-AC4A-6811EDACB79F}" dt="2023-04-10T15:06:44.924" v="1466" actId="478"/>
          <ac:cxnSpMkLst>
            <pc:docMk/>
            <pc:sldMk cId="27781071" sldId="1444"/>
            <ac:cxnSpMk id="122" creationId="{E357788B-02B4-06C0-2699-9EB89E675BAB}"/>
          </ac:cxnSpMkLst>
        </pc:cxnChg>
        <pc:cxnChg chg="del">
          <ac:chgData name="Gustavo de Freitas Tinoco" userId="31598e04-984e-4b13-b5fd-7b1f42782617" providerId="ADAL" clId="{D8676020-7083-476B-AC4A-6811EDACB79F}" dt="2023-04-10T15:06:38.016" v="1459" actId="478"/>
          <ac:cxnSpMkLst>
            <pc:docMk/>
            <pc:sldMk cId="27781071" sldId="1444"/>
            <ac:cxnSpMk id="127" creationId="{AFDFEEDD-1230-E538-5114-55E56865D2A4}"/>
          </ac:cxnSpMkLst>
        </pc:cxnChg>
        <pc:cxnChg chg="del">
          <ac:chgData name="Gustavo de Freitas Tinoco" userId="31598e04-984e-4b13-b5fd-7b1f42782617" providerId="ADAL" clId="{D8676020-7083-476B-AC4A-6811EDACB79F}" dt="2023-04-10T15:06:38.016" v="1459" actId="478"/>
          <ac:cxnSpMkLst>
            <pc:docMk/>
            <pc:sldMk cId="27781071" sldId="1444"/>
            <ac:cxnSpMk id="128" creationId="{013FD365-4893-915A-79EE-4BC5B2AC3EB2}"/>
          </ac:cxnSpMkLst>
        </pc:cxnChg>
      </pc:sldChg>
      <pc:sldChg chg="addSp delSp modSp add mod delAnim modShow">
        <pc:chgData name="Gustavo de Freitas Tinoco" userId="31598e04-984e-4b13-b5fd-7b1f42782617" providerId="ADAL" clId="{D8676020-7083-476B-AC4A-6811EDACB79F}" dt="2023-04-10T15:59:38.883" v="4236" actId="20577"/>
        <pc:sldMkLst>
          <pc:docMk/>
          <pc:sldMk cId="1484328320" sldId="1445"/>
        </pc:sldMkLst>
        <pc:spChg chg="mod">
          <ac:chgData name="Gustavo de Freitas Tinoco" userId="31598e04-984e-4b13-b5fd-7b1f42782617" providerId="ADAL" clId="{D8676020-7083-476B-AC4A-6811EDACB79F}" dt="2023-04-10T15:01:21.872" v="1419" actId="20577"/>
          <ac:spMkLst>
            <pc:docMk/>
            <pc:sldMk cId="1484328320" sldId="1445"/>
            <ac:spMk id="2" creationId="{E5BDA1D2-4198-0B7A-54AC-222B95FD514E}"/>
          </ac:spMkLst>
        </pc:spChg>
        <pc:spChg chg="add mod">
          <ac:chgData name="Gustavo de Freitas Tinoco" userId="31598e04-984e-4b13-b5fd-7b1f42782617" providerId="ADAL" clId="{D8676020-7083-476B-AC4A-6811EDACB79F}" dt="2023-04-10T15:06:15.249" v="1456"/>
          <ac:spMkLst>
            <pc:docMk/>
            <pc:sldMk cId="1484328320" sldId="1445"/>
            <ac:spMk id="3" creationId="{4188304F-2C7B-03AA-A134-ECF881722A78}"/>
          </ac:spMkLst>
        </pc:spChg>
        <pc:spChg chg="del">
          <ac:chgData name="Gustavo de Freitas Tinoco" userId="31598e04-984e-4b13-b5fd-7b1f42782617" providerId="ADAL" clId="{D8676020-7083-476B-AC4A-6811EDACB79F}" dt="2023-04-10T15:08:29.422" v="1757" actId="478"/>
          <ac:spMkLst>
            <pc:docMk/>
            <pc:sldMk cId="1484328320" sldId="1445"/>
            <ac:spMk id="6" creationId="{7CF40746-2349-4EA3-B78C-7CFACBDABFE0}"/>
          </ac:spMkLst>
        </pc:spChg>
        <pc:spChg chg="add mod">
          <ac:chgData name="Gustavo de Freitas Tinoco" userId="31598e04-984e-4b13-b5fd-7b1f42782617" providerId="ADAL" clId="{D8676020-7083-476B-AC4A-6811EDACB79F}" dt="2023-04-10T15:59:38.883" v="4236" actId="20577"/>
          <ac:spMkLst>
            <pc:docMk/>
            <pc:sldMk cId="1484328320" sldId="1445"/>
            <ac:spMk id="7" creationId="{DEA6B2C7-408C-B463-83AB-C66F6D7469F5}"/>
          </ac:spMkLst>
        </pc:spChg>
        <pc:spChg chg="del">
          <ac:chgData name="Gustavo de Freitas Tinoco" userId="31598e04-984e-4b13-b5fd-7b1f42782617" providerId="ADAL" clId="{D8676020-7083-476B-AC4A-6811EDACB79F}" dt="2023-04-10T15:08:27.558" v="1756" actId="478"/>
          <ac:spMkLst>
            <pc:docMk/>
            <pc:sldMk cId="1484328320" sldId="1445"/>
            <ac:spMk id="16" creationId="{2EB37A0E-044B-46D1-9802-5B01E8CDA196}"/>
          </ac:spMkLst>
        </pc:spChg>
        <pc:spChg chg="del">
          <ac:chgData name="Gustavo de Freitas Tinoco" userId="31598e04-984e-4b13-b5fd-7b1f42782617" providerId="ADAL" clId="{D8676020-7083-476B-AC4A-6811EDACB79F}" dt="2023-04-10T15:08:15.723" v="1752" actId="478"/>
          <ac:spMkLst>
            <pc:docMk/>
            <pc:sldMk cId="1484328320" sldId="1445"/>
            <ac:spMk id="17" creationId="{75FEF908-0951-4867-B6A5-650BCACC62C6}"/>
          </ac:spMkLst>
        </pc:spChg>
        <pc:spChg chg="mod">
          <ac:chgData name="Gustavo de Freitas Tinoco" userId="31598e04-984e-4b13-b5fd-7b1f42782617" providerId="ADAL" clId="{D8676020-7083-476B-AC4A-6811EDACB79F}" dt="2023-04-10T15:31:59.499" v="3311" actId="1037"/>
          <ac:spMkLst>
            <pc:docMk/>
            <pc:sldMk cId="1484328320" sldId="1445"/>
            <ac:spMk id="18" creationId="{C6AB94CA-F9BE-4A6D-BB71-3F623C8B100C}"/>
          </ac:spMkLst>
        </pc:spChg>
        <pc:spChg chg="del">
          <ac:chgData name="Gustavo de Freitas Tinoco" userId="31598e04-984e-4b13-b5fd-7b1f42782617" providerId="ADAL" clId="{D8676020-7083-476B-AC4A-6811EDACB79F}" dt="2023-04-10T15:08:27.558" v="1756" actId="478"/>
          <ac:spMkLst>
            <pc:docMk/>
            <pc:sldMk cId="1484328320" sldId="1445"/>
            <ac:spMk id="19" creationId="{33100020-1AAD-40DC-945D-CA083762A22E}"/>
          </ac:spMkLst>
        </pc:spChg>
        <pc:spChg chg="del">
          <ac:chgData name="Gustavo de Freitas Tinoco" userId="31598e04-984e-4b13-b5fd-7b1f42782617" providerId="ADAL" clId="{D8676020-7083-476B-AC4A-6811EDACB79F}" dt="2023-04-10T15:08:29.422" v="1757" actId="478"/>
          <ac:spMkLst>
            <pc:docMk/>
            <pc:sldMk cId="1484328320" sldId="1445"/>
            <ac:spMk id="20" creationId="{1AD0E5BD-2751-4B34-BD0D-F7322B63BFAF}"/>
          </ac:spMkLst>
        </pc:spChg>
        <pc:spChg chg="del">
          <ac:chgData name="Gustavo de Freitas Tinoco" userId="31598e04-984e-4b13-b5fd-7b1f42782617" providerId="ADAL" clId="{D8676020-7083-476B-AC4A-6811EDACB79F}" dt="2023-04-10T15:08:21.569" v="1754" actId="478"/>
          <ac:spMkLst>
            <pc:docMk/>
            <pc:sldMk cId="1484328320" sldId="1445"/>
            <ac:spMk id="27" creationId="{88A5FD6E-08D2-4659-B492-4D5474BAB73E}"/>
          </ac:spMkLst>
        </pc:spChg>
        <pc:spChg chg="del">
          <ac:chgData name="Gustavo de Freitas Tinoco" userId="31598e04-984e-4b13-b5fd-7b1f42782617" providerId="ADAL" clId="{D8676020-7083-476B-AC4A-6811EDACB79F}" dt="2023-04-10T15:08:21.569" v="1754" actId="478"/>
          <ac:spMkLst>
            <pc:docMk/>
            <pc:sldMk cId="1484328320" sldId="1445"/>
            <ac:spMk id="28" creationId="{E4AF7C3F-87D5-4F4D-8F4F-475BBA0774EC}"/>
          </ac:spMkLst>
        </pc:spChg>
        <pc:spChg chg="del">
          <ac:chgData name="Gustavo de Freitas Tinoco" userId="31598e04-984e-4b13-b5fd-7b1f42782617" providerId="ADAL" clId="{D8676020-7083-476B-AC4A-6811EDACB79F}" dt="2023-04-10T15:08:21.569" v="1754" actId="478"/>
          <ac:spMkLst>
            <pc:docMk/>
            <pc:sldMk cId="1484328320" sldId="1445"/>
            <ac:spMk id="29" creationId="{B17FEB4B-1073-4A3A-87C8-E4B6185C52B1}"/>
          </ac:spMkLst>
        </pc:spChg>
        <pc:spChg chg="del">
          <ac:chgData name="Gustavo de Freitas Tinoco" userId="31598e04-984e-4b13-b5fd-7b1f42782617" providerId="ADAL" clId="{D8676020-7083-476B-AC4A-6811EDACB79F}" dt="2023-04-10T15:08:21.569" v="1754" actId="478"/>
          <ac:spMkLst>
            <pc:docMk/>
            <pc:sldMk cId="1484328320" sldId="1445"/>
            <ac:spMk id="34" creationId="{D5F08CC9-0FC6-48A8-80E9-E97C2B1685F9}"/>
          </ac:spMkLst>
        </pc:spChg>
        <pc:spChg chg="mod">
          <ac:chgData name="Gustavo de Freitas Tinoco" userId="31598e04-984e-4b13-b5fd-7b1f42782617" providerId="ADAL" clId="{D8676020-7083-476B-AC4A-6811EDACB79F}" dt="2023-04-10T15:31:59.499" v="3311" actId="1037"/>
          <ac:spMkLst>
            <pc:docMk/>
            <pc:sldMk cId="1484328320" sldId="1445"/>
            <ac:spMk id="35" creationId="{1F7ED39F-7D27-49EB-ADA2-1449D13CFAC8}"/>
          </ac:spMkLst>
        </pc:spChg>
        <pc:spChg chg="del">
          <ac:chgData name="Gustavo de Freitas Tinoco" userId="31598e04-984e-4b13-b5fd-7b1f42782617" providerId="ADAL" clId="{D8676020-7083-476B-AC4A-6811EDACB79F}" dt="2023-04-10T15:08:21.569" v="1754" actId="478"/>
          <ac:spMkLst>
            <pc:docMk/>
            <pc:sldMk cId="1484328320" sldId="1445"/>
            <ac:spMk id="38" creationId="{7B0C2858-A304-4108-A968-EDC242C967B8}"/>
          </ac:spMkLst>
        </pc:spChg>
        <pc:spChg chg="del">
          <ac:chgData name="Gustavo de Freitas Tinoco" userId="31598e04-984e-4b13-b5fd-7b1f42782617" providerId="ADAL" clId="{D8676020-7083-476B-AC4A-6811EDACB79F}" dt="2023-04-10T15:08:21.569" v="1754" actId="478"/>
          <ac:spMkLst>
            <pc:docMk/>
            <pc:sldMk cId="1484328320" sldId="1445"/>
            <ac:spMk id="43" creationId="{3DE65E70-0B12-4595-AC25-829831FEC443}"/>
          </ac:spMkLst>
        </pc:spChg>
        <pc:spChg chg="mod">
          <ac:chgData name="Gustavo de Freitas Tinoco" userId="31598e04-984e-4b13-b5fd-7b1f42782617" providerId="ADAL" clId="{D8676020-7083-476B-AC4A-6811EDACB79F}" dt="2023-04-10T15:31:59.499" v="3311" actId="1037"/>
          <ac:spMkLst>
            <pc:docMk/>
            <pc:sldMk cId="1484328320" sldId="1445"/>
            <ac:spMk id="45" creationId="{92F7FE97-6E86-46CE-B8D8-E62F09F34077}"/>
          </ac:spMkLst>
        </pc:spChg>
        <pc:spChg chg="del">
          <ac:chgData name="Gustavo de Freitas Tinoco" userId="31598e04-984e-4b13-b5fd-7b1f42782617" providerId="ADAL" clId="{D8676020-7083-476B-AC4A-6811EDACB79F}" dt="2023-04-10T15:08:21.569" v="1754" actId="478"/>
          <ac:spMkLst>
            <pc:docMk/>
            <pc:sldMk cId="1484328320" sldId="1445"/>
            <ac:spMk id="47" creationId="{96A68624-1273-4F0C-83A4-95BD77DE5CB1}"/>
          </ac:spMkLst>
        </pc:spChg>
        <pc:spChg chg="del">
          <ac:chgData name="Gustavo de Freitas Tinoco" userId="31598e04-984e-4b13-b5fd-7b1f42782617" providerId="ADAL" clId="{D8676020-7083-476B-AC4A-6811EDACB79F}" dt="2023-04-10T15:08:23.343" v="1755" actId="478"/>
          <ac:spMkLst>
            <pc:docMk/>
            <pc:sldMk cId="1484328320" sldId="1445"/>
            <ac:spMk id="49" creationId="{5CC42841-A537-4A1E-8C68-17C24357EFEA}"/>
          </ac:spMkLst>
        </pc:spChg>
        <pc:spChg chg="mod">
          <ac:chgData name="Gustavo de Freitas Tinoco" userId="31598e04-984e-4b13-b5fd-7b1f42782617" providerId="ADAL" clId="{D8676020-7083-476B-AC4A-6811EDACB79F}" dt="2023-04-10T15:31:59.499" v="3311" actId="1037"/>
          <ac:spMkLst>
            <pc:docMk/>
            <pc:sldMk cId="1484328320" sldId="1445"/>
            <ac:spMk id="51" creationId="{203DF20A-75EC-496A-9CD3-D75AAF538852}"/>
          </ac:spMkLst>
        </pc:spChg>
        <pc:spChg chg="mod">
          <ac:chgData name="Gustavo de Freitas Tinoco" userId="31598e04-984e-4b13-b5fd-7b1f42782617" providerId="ADAL" clId="{D8676020-7083-476B-AC4A-6811EDACB79F}" dt="2023-04-10T15:31:59.499" v="3311" actId="1037"/>
          <ac:spMkLst>
            <pc:docMk/>
            <pc:sldMk cId="1484328320" sldId="1445"/>
            <ac:spMk id="52" creationId="{8B8A5535-CF2E-4D85-B356-010B062FED27}"/>
          </ac:spMkLst>
        </pc:spChg>
        <pc:spChg chg="del">
          <ac:chgData name="Gustavo de Freitas Tinoco" userId="31598e04-984e-4b13-b5fd-7b1f42782617" providerId="ADAL" clId="{D8676020-7083-476B-AC4A-6811EDACB79F}" dt="2023-04-10T15:08:27.558" v="1756" actId="478"/>
          <ac:spMkLst>
            <pc:docMk/>
            <pc:sldMk cId="1484328320" sldId="1445"/>
            <ac:spMk id="53" creationId="{BC8BC8F6-276E-4887-97A0-43542DE2A2AB}"/>
          </ac:spMkLst>
        </pc:spChg>
        <pc:spChg chg="del">
          <ac:chgData name="Gustavo de Freitas Tinoco" userId="31598e04-984e-4b13-b5fd-7b1f42782617" providerId="ADAL" clId="{D8676020-7083-476B-AC4A-6811EDACB79F}" dt="2023-04-10T15:08:30.911" v="1758" actId="478"/>
          <ac:spMkLst>
            <pc:docMk/>
            <pc:sldMk cId="1484328320" sldId="1445"/>
            <ac:spMk id="56" creationId="{EC9FA768-B558-44B9-B445-A0E3F3D4F5B9}"/>
          </ac:spMkLst>
        </pc:spChg>
        <pc:spChg chg="del">
          <ac:chgData name="Gustavo de Freitas Tinoco" userId="31598e04-984e-4b13-b5fd-7b1f42782617" providerId="ADAL" clId="{D8676020-7083-476B-AC4A-6811EDACB79F}" dt="2023-04-10T15:08:27.558" v="1756" actId="478"/>
          <ac:spMkLst>
            <pc:docMk/>
            <pc:sldMk cId="1484328320" sldId="1445"/>
            <ac:spMk id="57" creationId="{C4B30C88-E07F-45DC-ADF4-2E5E97B25507}"/>
          </ac:spMkLst>
        </pc:spChg>
        <pc:spChg chg="del">
          <ac:chgData name="Gustavo de Freitas Tinoco" userId="31598e04-984e-4b13-b5fd-7b1f42782617" providerId="ADAL" clId="{D8676020-7083-476B-AC4A-6811EDACB79F}" dt="2023-04-10T15:08:27.558" v="1756" actId="478"/>
          <ac:spMkLst>
            <pc:docMk/>
            <pc:sldMk cId="1484328320" sldId="1445"/>
            <ac:spMk id="59" creationId="{0486D159-635D-4111-AD3B-02D09FBCCD10}"/>
          </ac:spMkLst>
        </pc:spChg>
        <pc:spChg chg="del">
          <ac:chgData name="Gustavo de Freitas Tinoco" userId="31598e04-984e-4b13-b5fd-7b1f42782617" providerId="ADAL" clId="{D8676020-7083-476B-AC4A-6811EDACB79F}" dt="2023-04-10T15:08:27.558" v="1756" actId="478"/>
          <ac:spMkLst>
            <pc:docMk/>
            <pc:sldMk cId="1484328320" sldId="1445"/>
            <ac:spMk id="60" creationId="{24E60B6C-9138-4E2B-9188-42296205B258}"/>
          </ac:spMkLst>
        </pc:spChg>
        <pc:spChg chg="del">
          <ac:chgData name="Gustavo de Freitas Tinoco" userId="31598e04-984e-4b13-b5fd-7b1f42782617" providerId="ADAL" clId="{D8676020-7083-476B-AC4A-6811EDACB79F}" dt="2023-04-10T15:08:27.558" v="1756" actId="478"/>
          <ac:spMkLst>
            <pc:docMk/>
            <pc:sldMk cId="1484328320" sldId="1445"/>
            <ac:spMk id="63" creationId="{9827354F-C2BD-451B-AC6A-703396F538FC}"/>
          </ac:spMkLst>
        </pc:spChg>
        <pc:spChg chg="del">
          <ac:chgData name="Gustavo de Freitas Tinoco" userId="31598e04-984e-4b13-b5fd-7b1f42782617" providerId="ADAL" clId="{D8676020-7083-476B-AC4A-6811EDACB79F}" dt="2023-04-10T15:08:27.558" v="1756" actId="478"/>
          <ac:spMkLst>
            <pc:docMk/>
            <pc:sldMk cId="1484328320" sldId="1445"/>
            <ac:spMk id="64" creationId="{BD60ABA7-E1C7-4E7C-8735-1B2ACA0CFC18}"/>
          </ac:spMkLst>
        </pc:spChg>
        <pc:spChg chg="del">
          <ac:chgData name="Gustavo de Freitas Tinoco" userId="31598e04-984e-4b13-b5fd-7b1f42782617" providerId="ADAL" clId="{D8676020-7083-476B-AC4A-6811EDACB79F}" dt="2023-04-10T15:08:27.558" v="1756" actId="478"/>
          <ac:spMkLst>
            <pc:docMk/>
            <pc:sldMk cId="1484328320" sldId="1445"/>
            <ac:spMk id="65" creationId="{CFD64932-173D-488F-A155-125A706CB2E9}"/>
          </ac:spMkLst>
        </pc:spChg>
        <pc:spChg chg="del">
          <ac:chgData name="Gustavo de Freitas Tinoco" userId="31598e04-984e-4b13-b5fd-7b1f42782617" providerId="ADAL" clId="{D8676020-7083-476B-AC4A-6811EDACB79F}" dt="2023-04-10T15:08:27.558" v="1756" actId="478"/>
          <ac:spMkLst>
            <pc:docMk/>
            <pc:sldMk cId="1484328320" sldId="1445"/>
            <ac:spMk id="66" creationId="{AF503E91-F71C-4600-9395-635828675050}"/>
          </ac:spMkLst>
        </pc:spChg>
        <pc:spChg chg="del">
          <ac:chgData name="Gustavo de Freitas Tinoco" userId="31598e04-984e-4b13-b5fd-7b1f42782617" providerId="ADAL" clId="{D8676020-7083-476B-AC4A-6811EDACB79F}" dt="2023-04-10T15:08:27.558" v="1756" actId="478"/>
          <ac:spMkLst>
            <pc:docMk/>
            <pc:sldMk cId="1484328320" sldId="1445"/>
            <ac:spMk id="69" creationId="{9728C985-F46B-4E16-A07E-32968A90B325}"/>
          </ac:spMkLst>
        </pc:spChg>
        <pc:spChg chg="del">
          <ac:chgData name="Gustavo de Freitas Tinoco" userId="31598e04-984e-4b13-b5fd-7b1f42782617" providerId="ADAL" clId="{D8676020-7083-476B-AC4A-6811EDACB79F}" dt="2023-04-10T15:08:27.558" v="1756" actId="478"/>
          <ac:spMkLst>
            <pc:docMk/>
            <pc:sldMk cId="1484328320" sldId="1445"/>
            <ac:spMk id="70" creationId="{A5ED7E0C-4876-4F8C-8743-8C7F6E24050E}"/>
          </ac:spMkLst>
        </pc:spChg>
        <pc:spChg chg="del">
          <ac:chgData name="Gustavo de Freitas Tinoco" userId="31598e04-984e-4b13-b5fd-7b1f42782617" providerId="ADAL" clId="{D8676020-7083-476B-AC4A-6811EDACB79F}" dt="2023-04-10T15:08:27.558" v="1756" actId="478"/>
          <ac:spMkLst>
            <pc:docMk/>
            <pc:sldMk cId="1484328320" sldId="1445"/>
            <ac:spMk id="71" creationId="{6E761AA6-EE4C-4D72-BB12-55A1D7F6C931}"/>
          </ac:spMkLst>
        </pc:spChg>
        <pc:spChg chg="del">
          <ac:chgData name="Gustavo de Freitas Tinoco" userId="31598e04-984e-4b13-b5fd-7b1f42782617" providerId="ADAL" clId="{D8676020-7083-476B-AC4A-6811EDACB79F}" dt="2023-04-10T15:08:27.558" v="1756" actId="478"/>
          <ac:spMkLst>
            <pc:docMk/>
            <pc:sldMk cId="1484328320" sldId="1445"/>
            <ac:spMk id="72" creationId="{D67866FA-492F-43E8-AE6B-BA593C046B6C}"/>
          </ac:spMkLst>
        </pc:spChg>
        <pc:spChg chg="del">
          <ac:chgData name="Gustavo de Freitas Tinoco" userId="31598e04-984e-4b13-b5fd-7b1f42782617" providerId="ADAL" clId="{D8676020-7083-476B-AC4A-6811EDACB79F}" dt="2023-04-10T15:08:27.558" v="1756" actId="478"/>
          <ac:spMkLst>
            <pc:docMk/>
            <pc:sldMk cId="1484328320" sldId="1445"/>
            <ac:spMk id="73" creationId="{93CF6E32-3872-4D8F-8487-583583EC2BFE}"/>
          </ac:spMkLst>
        </pc:spChg>
        <pc:spChg chg="del">
          <ac:chgData name="Gustavo de Freitas Tinoco" userId="31598e04-984e-4b13-b5fd-7b1f42782617" providerId="ADAL" clId="{D8676020-7083-476B-AC4A-6811EDACB79F}" dt="2023-04-10T15:08:27.558" v="1756" actId="478"/>
          <ac:spMkLst>
            <pc:docMk/>
            <pc:sldMk cId="1484328320" sldId="1445"/>
            <ac:spMk id="76" creationId="{FE34377E-08B4-45FB-89F1-AC1986562357}"/>
          </ac:spMkLst>
        </pc:spChg>
        <pc:spChg chg="del">
          <ac:chgData name="Gustavo de Freitas Tinoco" userId="31598e04-984e-4b13-b5fd-7b1f42782617" providerId="ADAL" clId="{D8676020-7083-476B-AC4A-6811EDACB79F}" dt="2023-04-10T15:08:27.558" v="1756" actId="478"/>
          <ac:spMkLst>
            <pc:docMk/>
            <pc:sldMk cId="1484328320" sldId="1445"/>
            <ac:spMk id="77" creationId="{E510930C-FBE7-47F3-B852-C4AD4CA5835F}"/>
          </ac:spMkLst>
        </pc:spChg>
        <pc:spChg chg="del">
          <ac:chgData name="Gustavo de Freitas Tinoco" userId="31598e04-984e-4b13-b5fd-7b1f42782617" providerId="ADAL" clId="{D8676020-7083-476B-AC4A-6811EDACB79F}" dt="2023-04-10T15:08:27.558" v="1756" actId="478"/>
          <ac:spMkLst>
            <pc:docMk/>
            <pc:sldMk cId="1484328320" sldId="1445"/>
            <ac:spMk id="78" creationId="{AD89C1B5-0E58-4CA6-A96E-D4F34769D008}"/>
          </ac:spMkLst>
        </pc:spChg>
        <pc:spChg chg="del">
          <ac:chgData name="Gustavo de Freitas Tinoco" userId="31598e04-984e-4b13-b5fd-7b1f42782617" providerId="ADAL" clId="{D8676020-7083-476B-AC4A-6811EDACB79F}" dt="2023-04-10T15:08:27.558" v="1756" actId="478"/>
          <ac:spMkLst>
            <pc:docMk/>
            <pc:sldMk cId="1484328320" sldId="1445"/>
            <ac:spMk id="80" creationId="{29872923-472E-4054-AD51-D80ED2BCAF61}"/>
          </ac:spMkLst>
        </pc:spChg>
        <pc:spChg chg="del">
          <ac:chgData name="Gustavo de Freitas Tinoco" userId="31598e04-984e-4b13-b5fd-7b1f42782617" providerId="ADAL" clId="{D8676020-7083-476B-AC4A-6811EDACB79F}" dt="2023-04-10T15:08:27.558" v="1756" actId="478"/>
          <ac:spMkLst>
            <pc:docMk/>
            <pc:sldMk cId="1484328320" sldId="1445"/>
            <ac:spMk id="81" creationId="{DA074BA0-696D-4C15-BAEE-78091E831BCF}"/>
          </ac:spMkLst>
        </pc:spChg>
        <pc:spChg chg="del">
          <ac:chgData name="Gustavo de Freitas Tinoco" userId="31598e04-984e-4b13-b5fd-7b1f42782617" providerId="ADAL" clId="{D8676020-7083-476B-AC4A-6811EDACB79F}" dt="2023-04-10T15:08:27.558" v="1756" actId="478"/>
          <ac:spMkLst>
            <pc:docMk/>
            <pc:sldMk cId="1484328320" sldId="1445"/>
            <ac:spMk id="82" creationId="{71678B9E-E84F-4EB6-843E-BCFAC9FBC1AD}"/>
          </ac:spMkLst>
        </pc:spChg>
        <pc:spChg chg="del">
          <ac:chgData name="Gustavo de Freitas Tinoco" userId="31598e04-984e-4b13-b5fd-7b1f42782617" providerId="ADAL" clId="{D8676020-7083-476B-AC4A-6811EDACB79F}" dt="2023-04-10T15:08:18.443" v="1753" actId="478"/>
          <ac:spMkLst>
            <pc:docMk/>
            <pc:sldMk cId="1484328320" sldId="1445"/>
            <ac:spMk id="83" creationId="{BBC90FF5-1706-4DEB-B0E7-2576622C139B}"/>
          </ac:spMkLst>
        </pc:spChg>
        <pc:spChg chg="del mod">
          <ac:chgData name="Gustavo de Freitas Tinoco" userId="31598e04-984e-4b13-b5fd-7b1f42782617" providerId="ADAL" clId="{D8676020-7083-476B-AC4A-6811EDACB79F}" dt="2023-04-10T15:32:03.536" v="3312" actId="478"/>
          <ac:spMkLst>
            <pc:docMk/>
            <pc:sldMk cId="1484328320" sldId="1445"/>
            <ac:spMk id="84" creationId="{A2879E2F-F8F3-4587-BA40-3675E0CEEB9A}"/>
          </ac:spMkLst>
        </pc:spChg>
        <pc:spChg chg="del">
          <ac:chgData name="Gustavo de Freitas Tinoco" userId="31598e04-984e-4b13-b5fd-7b1f42782617" providerId="ADAL" clId="{D8676020-7083-476B-AC4A-6811EDACB79F}" dt="2023-04-10T15:08:21.569" v="1754" actId="478"/>
          <ac:spMkLst>
            <pc:docMk/>
            <pc:sldMk cId="1484328320" sldId="1445"/>
            <ac:spMk id="85" creationId="{7B4A801D-C762-4224-9039-0132F39AF9B1}"/>
          </ac:spMkLst>
        </pc:spChg>
        <pc:spChg chg="del">
          <ac:chgData name="Gustavo de Freitas Tinoco" userId="31598e04-984e-4b13-b5fd-7b1f42782617" providerId="ADAL" clId="{D8676020-7083-476B-AC4A-6811EDACB79F}" dt="2023-04-10T15:10:49.131" v="2137" actId="478"/>
          <ac:spMkLst>
            <pc:docMk/>
            <pc:sldMk cId="1484328320" sldId="1445"/>
            <ac:spMk id="86" creationId="{8B12B549-D911-41C9-ADF5-6CA19CED6DE4}"/>
          </ac:spMkLst>
        </pc:spChg>
        <pc:spChg chg="del">
          <ac:chgData name="Gustavo de Freitas Tinoco" userId="31598e04-984e-4b13-b5fd-7b1f42782617" providerId="ADAL" clId="{D8676020-7083-476B-AC4A-6811EDACB79F}" dt="2023-04-10T15:08:27.558" v="1756" actId="478"/>
          <ac:spMkLst>
            <pc:docMk/>
            <pc:sldMk cId="1484328320" sldId="1445"/>
            <ac:spMk id="87" creationId="{EA5CA9A3-CF17-426F-85A9-2245D5D08D15}"/>
          </ac:spMkLst>
        </pc:spChg>
        <pc:spChg chg="del">
          <ac:chgData name="Gustavo de Freitas Tinoco" userId="31598e04-984e-4b13-b5fd-7b1f42782617" providerId="ADAL" clId="{D8676020-7083-476B-AC4A-6811EDACB79F}" dt="2023-04-10T15:08:29.422" v="1757" actId="478"/>
          <ac:spMkLst>
            <pc:docMk/>
            <pc:sldMk cId="1484328320" sldId="1445"/>
            <ac:spMk id="88" creationId="{35884BFD-42BC-4B95-9113-869A7BA9F6C0}"/>
          </ac:spMkLst>
        </pc:spChg>
        <pc:spChg chg="del">
          <ac:chgData name="Gustavo de Freitas Tinoco" userId="31598e04-984e-4b13-b5fd-7b1f42782617" providerId="ADAL" clId="{D8676020-7083-476B-AC4A-6811EDACB79F}" dt="2023-04-10T15:08:29.422" v="1757" actId="478"/>
          <ac:spMkLst>
            <pc:docMk/>
            <pc:sldMk cId="1484328320" sldId="1445"/>
            <ac:spMk id="89" creationId="{BC9D101D-F65A-4B0B-8289-46995C9CDF14}"/>
          </ac:spMkLst>
        </pc:spChg>
        <pc:spChg chg="del">
          <ac:chgData name="Gustavo de Freitas Tinoco" userId="31598e04-984e-4b13-b5fd-7b1f42782617" providerId="ADAL" clId="{D8676020-7083-476B-AC4A-6811EDACB79F}" dt="2023-04-10T15:08:29.422" v="1757" actId="478"/>
          <ac:spMkLst>
            <pc:docMk/>
            <pc:sldMk cId="1484328320" sldId="1445"/>
            <ac:spMk id="91" creationId="{A3DC54DD-B039-4004-8BFA-BB217646F308}"/>
          </ac:spMkLst>
        </pc:spChg>
        <pc:spChg chg="del">
          <ac:chgData name="Gustavo de Freitas Tinoco" userId="31598e04-984e-4b13-b5fd-7b1f42782617" providerId="ADAL" clId="{D8676020-7083-476B-AC4A-6811EDACB79F}" dt="2023-04-10T15:08:29.422" v="1757" actId="478"/>
          <ac:spMkLst>
            <pc:docMk/>
            <pc:sldMk cId="1484328320" sldId="1445"/>
            <ac:spMk id="92" creationId="{14EC12BA-506A-4ACF-89A9-C066682AA6F0}"/>
          </ac:spMkLst>
        </pc:spChg>
        <pc:spChg chg="del">
          <ac:chgData name="Gustavo de Freitas Tinoco" userId="31598e04-984e-4b13-b5fd-7b1f42782617" providerId="ADAL" clId="{D8676020-7083-476B-AC4A-6811EDACB79F}" dt="2023-04-10T15:08:29.422" v="1757" actId="478"/>
          <ac:spMkLst>
            <pc:docMk/>
            <pc:sldMk cId="1484328320" sldId="1445"/>
            <ac:spMk id="93" creationId="{03A53897-07C9-470E-A21C-B4751EF05920}"/>
          </ac:spMkLst>
        </pc:spChg>
        <pc:spChg chg="del">
          <ac:chgData name="Gustavo de Freitas Tinoco" userId="31598e04-984e-4b13-b5fd-7b1f42782617" providerId="ADAL" clId="{D8676020-7083-476B-AC4A-6811EDACB79F}" dt="2023-04-10T15:08:27.558" v="1756" actId="478"/>
          <ac:spMkLst>
            <pc:docMk/>
            <pc:sldMk cId="1484328320" sldId="1445"/>
            <ac:spMk id="94" creationId="{F491E0B4-3B54-49D4-99CF-83A0FA68A7F2}"/>
          </ac:spMkLst>
        </pc:spChg>
        <pc:spChg chg="del">
          <ac:chgData name="Gustavo de Freitas Tinoco" userId="31598e04-984e-4b13-b5fd-7b1f42782617" providerId="ADAL" clId="{D8676020-7083-476B-AC4A-6811EDACB79F}" dt="2023-04-10T15:08:27.558" v="1756" actId="478"/>
          <ac:spMkLst>
            <pc:docMk/>
            <pc:sldMk cId="1484328320" sldId="1445"/>
            <ac:spMk id="96" creationId="{DFF7BA44-ED3D-4836-B528-AF5047094FD6}"/>
          </ac:spMkLst>
        </pc:spChg>
        <pc:spChg chg="del">
          <ac:chgData name="Gustavo de Freitas Tinoco" userId="31598e04-984e-4b13-b5fd-7b1f42782617" providerId="ADAL" clId="{D8676020-7083-476B-AC4A-6811EDACB79F}" dt="2023-04-10T15:08:27.558" v="1756" actId="478"/>
          <ac:spMkLst>
            <pc:docMk/>
            <pc:sldMk cId="1484328320" sldId="1445"/>
            <ac:spMk id="97" creationId="{AF078D5C-59B4-4061-8925-852E0A2F6532}"/>
          </ac:spMkLst>
        </pc:spChg>
        <pc:spChg chg="del">
          <ac:chgData name="Gustavo de Freitas Tinoco" userId="31598e04-984e-4b13-b5fd-7b1f42782617" providerId="ADAL" clId="{D8676020-7083-476B-AC4A-6811EDACB79F}" dt="2023-04-10T15:08:29.422" v="1757" actId="478"/>
          <ac:spMkLst>
            <pc:docMk/>
            <pc:sldMk cId="1484328320" sldId="1445"/>
            <ac:spMk id="102" creationId="{99BE6333-DABE-4DE2-999D-5858F2F583AC}"/>
          </ac:spMkLst>
        </pc:spChg>
        <pc:spChg chg="del">
          <ac:chgData name="Gustavo de Freitas Tinoco" userId="31598e04-984e-4b13-b5fd-7b1f42782617" providerId="ADAL" clId="{D8676020-7083-476B-AC4A-6811EDACB79F}" dt="2023-04-10T15:08:29.422" v="1757" actId="478"/>
          <ac:spMkLst>
            <pc:docMk/>
            <pc:sldMk cId="1484328320" sldId="1445"/>
            <ac:spMk id="103" creationId="{63D422FE-6189-41A5-AC16-046DB034CE01}"/>
          </ac:spMkLst>
        </pc:spChg>
        <pc:spChg chg="del">
          <ac:chgData name="Gustavo de Freitas Tinoco" userId="31598e04-984e-4b13-b5fd-7b1f42782617" providerId="ADAL" clId="{D8676020-7083-476B-AC4A-6811EDACB79F}" dt="2023-04-10T15:08:29.422" v="1757" actId="478"/>
          <ac:spMkLst>
            <pc:docMk/>
            <pc:sldMk cId="1484328320" sldId="1445"/>
            <ac:spMk id="106" creationId="{E1A030CB-15E1-4B7D-B598-F8DBECE3AC81}"/>
          </ac:spMkLst>
        </pc:spChg>
        <pc:spChg chg="del">
          <ac:chgData name="Gustavo de Freitas Tinoco" userId="31598e04-984e-4b13-b5fd-7b1f42782617" providerId="ADAL" clId="{D8676020-7083-476B-AC4A-6811EDACB79F}" dt="2023-04-10T15:08:29.422" v="1757" actId="478"/>
          <ac:spMkLst>
            <pc:docMk/>
            <pc:sldMk cId="1484328320" sldId="1445"/>
            <ac:spMk id="109" creationId="{9E4C9815-F57D-48D1-A3E2-F5AD98EC9498}"/>
          </ac:spMkLst>
        </pc:spChg>
        <pc:spChg chg="del">
          <ac:chgData name="Gustavo de Freitas Tinoco" userId="31598e04-984e-4b13-b5fd-7b1f42782617" providerId="ADAL" clId="{D8676020-7083-476B-AC4A-6811EDACB79F}" dt="2023-04-10T15:08:29.422" v="1757" actId="478"/>
          <ac:spMkLst>
            <pc:docMk/>
            <pc:sldMk cId="1484328320" sldId="1445"/>
            <ac:spMk id="112" creationId="{F277795A-3332-488F-B3BC-1BFA4BDC559A}"/>
          </ac:spMkLst>
        </pc:spChg>
        <pc:spChg chg="del">
          <ac:chgData name="Gustavo de Freitas Tinoco" userId="31598e04-984e-4b13-b5fd-7b1f42782617" providerId="ADAL" clId="{D8676020-7083-476B-AC4A-6811EDACB79F}" dt="2023-04-10T15:08:29.422" v="1757" actId="478"/>
          <ac:spMkLst>
            <pc:docMk/>
            <pc:sldMk cId="1484328320" sldId="1445"/>
            <ac:spMk id="113" creationId="{3095BCF4-22AF-4BA1-A5AF-783973AA355E}"/>
          </ac:spMkLst>
        </pc:spChg>
        <pc:spChg chg="del">
          <ac:chgData name="Gustavo de Freitas Tinoco" userId="31598e04-984e-4b13-b5fd-7b1f42782617" providerId="ADAL" clId="{D8676020-7083-476B-AC4A-6811EDACB79F}" dt="2023-04-10T15:08:29.422" v="1757" actId="478"/>
          <ac:spMkLst>
            <pc:docMk/>
            <pc:sldMk cId="1484328320" sldId="1445"/>
            <ac:spMk id="114" creationId="{2B70E633-4E95-4FAE-97D2-D631BE4BDCF0}"/>
          </ac:spMkLst>
        </pc:spChg>
        <pc:grpChg chg="mod">
          <ac:chgData name="Gustavo de Freitas Tinoco" userId="31598e04-984e-4b13-b5fd-7b1f42782617" providerId="ADAL" clId="{D8676020-7083-476B-AC4A-6811EDACB79F}" dt="2023-04-10T15:31:54.841" v="3270" actId="1038"/>
          <ac:grpSpMkLst>
            <pc:docMk/>
            <pc:sldMk cId="1484328320" sldId="1445"/>
            <ac:grpSpMk id="11" creationId="{9C1BDB64-A475-49C8-B23B-DF562606F460}"/>
          </ac:grpSpMkLst>
        </pc:grpChg>
        <pc:grpChg chg="del">
          <ac:chgData name="Gustavo de Freitas Tinoco" userId="31598e04-984e-4b13-b5fd-7b1f42782617" providerId="ADAL" clId="{D8676020-7083-476B-AC4A-6811EDACB79F}" dt="2023-04-10T15:08:27.558" v="1756" actId="478"/>
          <ac:grpSpMkLst>
            <pc:docMk/>
            <pc:sldMk cId="1484328320" sldId="1445"/>
            <ac:grpSpMk id="116" creationId="{97CABCC9-6DB3-4380-BC80-1AAB46DBC233}"/>
          </ac:grpSpMkLst>
        </pc:grpChg>
        <pc:picChg chg="mod modCrop">
          <ac:chgData name="Gustavo de Freitas Tinoco" userId="31598e04-984e-4b13-b5fd-7b1f42782617" providerId="ADAL" clId="{D8676020-7083-476B-AC4A-6811EDACB79F}" dt="2023-04-10T15:31:59.499" v="3311" actId="1037"/>
          <ac:picMkLst>
            <pc:docMk/>
            <pc:sldMk cId="1484328320" sldId="1445"/>
            <ac:picMk id="4" creationId="{BF512FAD-39B0-4832-BE29-DC7B4B90D505}"/>
          </ac:picMkLst>
        </pc:picChg>
        <pc:cxnChg chg="del mod">
          <ac:chgData name="Gustavo de Freitas Tinoco" userId="31598e04-984e-4b13-b5fd-7b1f42782617" providerId="ADAL" clId="{D8676020-7083-476B-AC4A-6811EDACB79F}" dt="2023-04-10T15:08:21.569" v="1754" actId="478"/>
          <ac:cxnSpMkLst>
            <pc:docMk/>
            <pc:sldMk cId="1484328320" sldId="1445"/>
            <ac:cxnSpMk id="5" creationId="{69E3F528-1594-B4B3-466F-B490FDE0AA0B}"/>
          </ac:cxnSpMkLst>
        </pc:cxnChg>
        <pc:cxnChg chg="del">
          <ac:chgData name="Gustavo de Freitas Tinoco" userId="31598e04-984e-4b13-b5fd-7b1f42782617" providerId="ADAL" clId="{D8676020-7083-476B-AC4A-6811EDACB79F}" dt="2023-04-10T15:08:18.443" v="1753" actId="478"/>
          <ac:cxnSpMkLst>
            <pc:docMk/>
            <pc:sldMk cId="1484328320" sldId="1445"/>
            <ac:cxnSpMk id="9" creationId="{781D84E7-2350-26D6-1466-1E501ABA2368}"/>
          </ac:cxnSpMkLst>
        </pc:cxnChg>
        <pc:cxnChg chg="del">
          <ac:chgData name="Gustavo de Freitas Tinoco" userId="31598e04-984e-4b13-b5fd-7b1f42782617" providerId="ADAL" clId="{D8676020-7083-476B-AC4A-6811EDACB79F}" dt="2023-04-10T15:08:27.558" v="1756" actId="478"/>
          <ac:cxnSpMkLst>
            <pc:docMk/>
            <pc:sldMk cId="1484328320" sldId="1445"/>
            <ac:cxnSpMk id="21" creationId="{1FF7C447-C2DF-45BA-8615-67D7C1955BF7}"/>
          </ac:cxnSpMkLst>
        </pc:cxnChg>
        <pc:cxnChg chg="del">
          <ac:chgData name="Gustavo de Freitas Tinoco" userId="31598e04-984e-4b13-b5fd-7b1f42782617" providerId="ADAL" clId="{D8676020-7083-476B-AC4A-6811EDACB79F}" dt="2023-04-10T15:08:27.558" v="1756" actId="478"/>
          <ac:cxnSpMkLst>
            <pc:docMk/>
            <pc:sldMk cId="1484328320" sldId="1445"/>
            <ac:cxnSpMk id="22" creationId="{9C54875F-D6B0-44B6-965A-3DE3141C729C}"/>
          </ac:cxnSpMkLst>
        </pc:cxnChg>
        <pc:cxnChg chg="del">
          <ac:chgData name="Gustavo de Freitas Tinoco" userId="31598e04-984e-4b13-b5fd-7b1f42782617" providerId="ADAL" clId="{D8676020-7083-476B-AC4A-6811EDACB79F}" dt="2023-04-10T15:08:27.558" v="1756" actId="478"/>
          <ac:cxnSpMkLst>
            <pc:docMk/>
            <pc:sldMk cId="1484328320" sldId="1445"/>
            <ac:cxnSpMk id="23" creationId="{083408A9-60CF-4138-9826-B191CF5D71B7}"/>
          </ac:cxnSpMkLst>
        </pc:cxnChg>
        <pc:cxnChg chg="mod">
          <ac:chgData name="Gustavo de Freitas Tinoco" userId="31598e04-984e-4b13-b5fd-7b1f42782617" providerId="ADAL" clId="{D8676020-7083-476B-AC4A-6811EDACB79F}" dt="2023-04-10T15:31:59.499" v="3311" actId="1037"/>
          <ac:cxnSpMkLst>
            <pc:docMk/>
            <pc:sldMk cId="1484328320" sldId="1445"/>
            <ac:cxnSpMk id="24" creationId="{86CCA50C-659E-40C5-ABCF-D760E074F5E6}"/>
          </ac:cxnSpMkLst>
        </pc:cxnChg>
        <pc:cxnChg chg="del">
          <ac:chgData name="Gustavo de Freitas Tinoco" userId="31598e04-984e-4b13-b5fd-7b1f42782617" providerId="ADAL" clId="{D8676020-7083-476B-AC4A-6811EDACB79F}" dt="2023-04-10T15:08:21.569" v="1754" actId="478"/>
          <ac:cxnSpMkLst>
            <pc:docMk/>
            <pc:sldMk cId="1484328320" sldId="1445"/>
            <ac:cxnSpMk id="25" creationId="{492D0373-D319-487B-A535-82DAEE36107B}"/>
          </ac:cxnSpMkLst>
        </pc:cxnChg>
        <pc:cxnChg chg="del">
          <ac:chgData name="Gustavo de Freitas Tinoco" userId="31598e04-984e-4b13-b5fd-7b1f42782617" providerId="ADAL" clId="{D8676020-7083-476B-AC4A-6811EDACB79F}" dt="2023-04-10T15:08:21.569" v="1754" actId="478"/>
          <ac:cxnSpMkLst>
            <pc:docMk/>
            <pc:sldMk cId="1484328320" sldId="1445"/>
            <ac:cxnSpMk id="26" creationId="{B6DA589B-4362-4E18-BAAC-EF5C0ECD9EF1}"/>
          </ac:cxnSpMkLst>
        </pc:cxnChg>
        <pc:cxnChg chg="del">
          <ac:chgData name="Gustavo de Freitas Tinoco" userId="31598e04-984e-4b13-b5fd-7b1f42782617" providerId="ADAL" clId="{D8676020-7083-476B-AC4A-6811EDACB79F}" dt="2023-04-10T15:08:27.558" v="1756" actId="478"/>
          <ac:cxnSpMkLst>
            <pc:docMk/>
            <pc:sldMk cId="1484328320" sldId="1445"/>
            <ac:cxnSpMk id="31" creationId="{F6229956-4632-5070-D3BF-ADAF8E3BC131}"/>
          </ac:cxnSpMkLst>
        </pc:cxnChg>
        <pc:cxnChg chg="del">
          <ac:chgData name="Gustavo de Freitas Tinoco" userId="31598e04-984e-4b13-b5fd-7b1f42782617" providerId="ADAL" clId="{D8676020-7083-476B-AC4A-6811EDACB79F}" dt="2023-04-10T15:08:27.558" v="1756" actId="478"/>
          <ac:cxnSpMkLst>
            <pc:docMk/>
            <pc:sldMk cId="1484328320" sldId="1445"/>
            <ac:cxnSpMk id="32" creationId="{5FDF0567-A881-9917-8279-09A8C57AAB49}"/>
          </ac:cxnSpMkLst>
        </pc:cxnChg>
        <pc:cxnChg chg="del">
          <ac:chgData name="Gustavo de Freitas Tinoco" userId="31598e04-984e-4b13-b5fd-7b1f42782617" providerId="ADAL" clId="{D8676020-7083-476B-AC4A-6811EDACB79F}" dt="2023-04-10T15:08:21.569" v="1754" actId="478"/>
          <ac:cxnSpMkLst>
            <pc:docMk/>
            <pc:sldMk cId="1484328320" sldId="1445"/>
            <ac:cxnSpMk id="36" creationId="{2D520C14-CFC1-4B0C-B97D-B7432AA3E38D}"/>
          </ac:cxnSpMkLst>
        </pc:cxnChg>
        <pc:cxnChg chg="del">
          <ac:chgData name="Gustavo de Freitas Tinoco" userId="31598e04-984e-4b13-b5fd-7b1f42782617" providerId="ADAL" clId="{D8676020-7083-476B-AC4A-6811EDACB79F}" dt="2023-04-10T15:08:21.569" v="1754" actId="478"/>
          <ac:cxnSpMkLst>
            <pc:docMk/>
            <pc:sldMk cId="1484328320" sldId="1445"/>
            <ac:cxnSpMk id="37" creationId="{F0A86259-F9D1-4A98-84A4-7E4675C6CE77}"/>
          </ac:cxnSpMkLst>
        </pc:cxnChg>
        <pc:cxnChg chg="del">
          <ac:chgData name="Gustavo de Freitas Tinoco" userId="31598e04-984e-4b13-b5fd-7b1f42782617" providerId="ADAL" clId="{D8676020-7083-476B-AC4A-6811EDACB79F}" dt="2023-04-10T15:08:21.569" v="1754" actId="478"/>
          <ac:cxnSpMkLst>
            <pc:docMk/>
            <pc:sldMk cId="1484328320" sldId="1445"/>
            <ac:cxnSpMk id="39" creationId="{F7C547F9-5EE4-4734-9216-547C8248E0B0}"/>
          </ac:cxnSpMkLst>
        </pc:cxnChg>
        <pc:cxnChg chg="mod">
          <ac:chgData name="Gustavo de Freitas Tinoco" userId="31598e04-984e-4b13-b5fd-7b1f42782617" providerId="ADAL" clId="{D8676020-7083-476B-AC4A-6811EDACB79F}" dt="2023-04-10T15:31:59.499" v="3311" actId="1037"/>
          <ac:cxnSpMkLst>
            <pc:docMk/>
            <pc:sldMk cId="1484328320" sldId="1445"/>
            <ac:cxnSpMk id="40" creationId="{2FBE50A9-2CAC-4D3B-8519-0FA4A5E59DDC}"/>
          </ac:cxnSpMkLst>
        </pc:cxnChg>
        <pc:cxnChg chg="del">
          <ac:chgData name="Gustavo de Freitas Tinoco" userId="31598e04-984e-4b13-b5fd-7b1f42782617" providerId="ADAL" clId="{D8676020-7083-476B-AC4A-6811EDACB79F}" dt="2023-04-10T15:08:21.569" v="1754" actId="478"/>
          <ac:cxnSpMkLst>
            <pc:docMk/>
            <pc:sldMk cId="1484328320" sldId="1445"/>
            <ac:cxnSpMk id="42" creationId="{5F1649E5-896A-48EA-BC00-B0E36673DA12}"/>
          </ac:cxnSpMkLst>
        </pc:cxnChg>
        <pc:cxnChg chg="mod">
          <ac:chgData name="Gustavo de Freitas Tinoco" userId="31598e04-984e-4b13-b5fd-7b1f42782617" providerId="ADAL" clId="{D8676020-7083-476B-AC4A-6811EDACB79F}" dt="2023-04-10T15:31:59.499" v="3311" actId="1037"/>
          <ac:cxnSpMkLst>
            <pc:docMk/>
            <pc:sldMk cId="1484328320" sldId="1445"/>
            <ac:cxnSpMk id="44" creationId="{A8D95E9A-872A-4B6E-9968-84CCE1DD34FE}"/>
          </ac:cxnSpMkLst>
        </pc:cxnChg>
        <pc:cxnChg chg="del">
          <ac:chgData name="Gustavo de Freitas Tinoco" userId="31598e04-984e-4b13-b5fd-7b1f42782617" providerId="ADAL" clId="{D8676020-7083-476B-AC4A-6811EDACB79F}" dt="2023-04-10T15:08:21.569" v="1754" actId="478"/>
          <ac:cxnSpMkLst>
            <pc:docMk/>
            <pc:sldMk cId="1484328320" sldId="1445"/>
            <ac:cxnSpMk id="46" creationId="{31BDC7A9-1CBE-4D1E-90BA-B6E7CE0ED13A}"/>
          </ac:cxnSpMkLst>
        </pc:cxnChg>
        <pc:cxnChg chg="del">
          <ac:chgData name="Gustavo de Freitas Tinoco" userId="31598e04-984e-4b13-b5fd-7b1f42782617" providerId="ADAL" clId="{D8676020-7083-476B-AC4A-6811EDACB79F}" dt="2023-04-10T15:08:21.569" v="1754" actId="478"/>
          <ac:cxnSpMkLst>
            <pc:docMk/>
            <pc:sldMk cId="1484328320" sldId="1445"/>
            <ac:cxnSpMk id="48" creationId="{052C9E1A-5828-41A9-BDCA-01955B7FA690}"/>
          </ac:cxnSpMkLst>
        </pc:cxnChg>
        <pc:cxnChg chg="mod">
          <ac:chgData name="Gustavo de Freitas Tinoco" userId="31598e04-984e-4b13-b5fd-7b1f42782617" providerId="ADAL" clId="{D8676020-7083-476B-AC4A-6811EDACB79F}" dt="2023-04-10T15:31:59.499" v="3311" actId="1037"/>
          <ac:cxnSpMkLst>
            <pc:docMk/>
            <pc:sldMk cId="1484328320" sldId="1445"/>
            <ac:cxnSpMk id="50" creationId="{C9046D4E-A8F0-4B1B-A8D8-91C89D0DFEA7}"/>
          </ac:cxnSpMkLst>
        </pc:cxnChg>
        <pc:cxnChg chg="del">
          <ac:chgData name="Gustavo de Freitas Tinoco" userId="31598e04-984e-4b13-b5fd-7b1f42782617" providerId="ADAL" clId="{D8676020-7083-476B-AC4A-6811EDACB79F}" dt="2023-04-10T15:08:27.558" v="1756" actId="478"/>
          <ac:cxnSpMkLst>
            <pc:docMk/>
            <pc:sldMk cId="1484328320" sldId="1445"/>
            <ac:cxnSpMk id="54" creationId="{EEBFC064-D0B2-4D93-9110-E603FC04BFBA}"/>
          </ac:cxnSpMkLst>
        </pc:cxnChg>
        <pc:cxnChg chg="del">
          <ac:chgData name="Gustavo de Freitas Tinoco" userId="31598e04-984e-4b13-b5fd-7b1f42782617" providerId="ADAL" clId="{D8676020-7083-476B-AC4A-6811EDACB79F}" dt="2023-04-10T15:08:27.558" v="1756" actId="478"/>
          <ac:cxnSpMkLst>
            <pc:docMk/>
            <pc:sldMk cId="1484328320" sldId="1445"/>
            <ac:cxnSpMk id="55" creationId="{A17CA2DA-00FD-4047-8800-DCCF36C4E6D8}"/>
          </ac:cxnSpMkLst>
        </pc:cxnChg>
        <pc:cxnChg chg="del">
          <ac:chgData name="Gustavo de Freitas Tinoco" userId="31598e04-984e-4b13-b5fd-7b1f42782617" providerId="ADAL" clId="{D8676020-7083-476B-AC4A-6811EDACB79F}" dt="2023-04-10T15:08:27.558" v="1756" actId="478"/>
          <ac:cxnSpMkLst>
            <pc:docMk/>
            <pc:sldMk cId="1484328320" sldId="1445"/>
            <ac:cxnSpMk id="58" creationId="{8DE116E2-6BB2-4BDF-89BC-BEB1CA4767CA}"/>
          </ac:cxnSpMkLst>
        </pc:cxnChg>
        <pc:cxnChg chg="del">
          <ac:chgData name="Gustavo de Freitas Tinoco" userId="31598e04-984e-4b13-b5fd-7b1f42782617" providerId="ADAL" clId="{D8676020-7083-476B-AC4A-6811EDACB79F}" dt="2023-04-10T15:08:27.558" v="1756" actId="478"/>
          <ac:cxnSpMkLst>
            <pc:docMk/>
            <pc:sldMk cId="1484328320" sldId="1445"/>
            <ac:cxnSpMk id="61" creationId="{F8C3AA5B-6270-4FF2-8879-4CCE8092B470}"/>
          </ac:cxnSpMkLst>
        </pc:cxnChg>
        <pc:cxnChg chg="del">
          <ac:chgData name="Gustavo de Freitas Tinoco" userId="31598e04-984e-4b13-b5fd-7b1f42782617" providerId="ADAL" clId="{D8676020-7083-476B-AC4A-6811EDACB79F}" dt="2023-04-10T15:08:27.558" v="1756" actId="478"/>
          <ac:cxnSpMkLst>
            <pc:docMk/>
            <pc:sldMk cId="1484328320" sldId="1445"/>
            <ac:cxnSpMk id="62" creationId="{A26C7AE3-B244-4A21-BC44-A516AE1ACDD2}"/>
          </ac:cxnSpMkLst>
        </pc:cxnChg>
        <pc:cxnChg chg="del">
          <ac:chgData name="Gustavo de Freitas Tinoco" userId="31598e04-984e-4b13-b5fd-7b1f42782617" providerId="ADAL" clId="{D8676020-7083-476B-AC4A-6811EDACB79F}" dt="2023-04-10T15:08:27.558" v="1756" actId="478"/>
          <ac:cxnSpMkLst>
            <pc:docMk/>
            <pc:sldMk cId="1484328320" sldId="1445"/>
            <ac:cxnSpMk id="67" creationId="{7EFBA616-76E1-483F-96B4-A2DA906EA66D}"/>
          </ac:cxnSpMkLst>
        </pc:cxnChg>
        <pc:cxnChg chg="del">
          <ac:chgData name="Gustavo de Freitas Tinoco" userId="31598e04-984e-4b13-b5fd-7b1f42782617" providerId="ADAL" clId="{D8676020-7083-476B-AC4A-6811EDACB79F}" dt="2023-04-10T15:08:27.558" v="1756" actId="478"/>
          <ac:cxnSpMkLst>
            <pc:docMk/>
            <pc:sldMk cId="1484328320" sldId="1445"/>
            <ac:cxnSpMk id="68" creationId="{22C2E2FB-6D3D-482E-A38D-64BAF485871A}"/>
          </ac:cxnSpMkLst>
        </pc:cxnChg>
        <pc:cxnChg chg="del">
          <ac:chgData name="Gustavo de Freitas Tinoco" userId="31598e04-984e-4b13-b5fd-7b1f42782617" providerId="ADAL" clId="{D8676020-7083-476B-AC4A-6811EDACB79F}" dt="2023-04-10T15:08:27.558" v="1756" actId="478"/>
          <ac:cxnSpMkLst>
            <pc:docMk/>
            <pc:sldMk cId="1484328320" sldId="1445"/>
            <ac:cxnSpMk id="74" creationId="{1BEA02ED-1B66-40FE-BA95-C19E97DB8FDD}"/>
          </ac:cxnSpMkLst>
        </pc:cxnChg>
        <pc:cxnChg chg="del">
          <ac:chgData name="Gustavo de Freitas Tinoco" userId="31598e04-984e-4b13-b5fd-7b1f42782617" providerId="ADAL" clId="{D8676020-7083-476B-AC4A-6811EDACB79F}" dt="2023-04-10T15:08:27.558" v="1756" actId="478"/>
          <ac:cxnSpMkLst>
            <pc:docMk/>
            <pc:sldMk cId="1484328320" sldId="1445"/>
            <ac:cxnSpMk id="75" creationId="{1141BAB2-2099-42C3-8CB6-6712751F88BA}"/>
          </ac:cxnSpMkLst>
        </pc:cxnChg>
        <pc:cxnChg chg="del">
          <ac:chgData name="Gustavo de Freitas Tinoco" userId="31598e04-984e-4b13-b5fd-7b1f42782617" providerId="ADAL" clId="{D8676020-7083-476B-AC4A-6811EDACB79F}" dt="2023-04-10T15:08:27.558" v="1756" actId="478"/>
          <ac:cxnSpMkLst>
            <pc:docMk/>
            <pc:sldMk cId="1484328320" sldId="1445"/>
            <ac:cxnSpMk id="79" creationId="{2A3B3E31-5756-437C-85D7-0EE86AD716E1}"/>
          </ac:cxnSpMkLst>
        </pc:cxnChg>
        <pc:cxnChg chg="del">
          <ac:chgData name="Gustavo de Freitas Tinoco" userId="31598e04-984e-4b13-b5fd-7b1f42782617" providerId="ADAL" clId="{D8676020-7083-476B-AC4A-6811EDACB79F}" dt="2023-04-10T15:08:27.558" v="1756" actId="478"/>
          <ac:cxnSpMkLst>
            <pc:docMk/>
            <pc:sldMk cId="1484328320" sldId="1445"/>
            <ac:cxnSpMk id="90" creationId="{E5D2BEFE-9CC7-413E-829D-CA33B81A7501}"/>
          </ac:cxnSpMkLst>
        </pc:cxnChg>
        <pc:cxnChg chg="del">
          <ac:chgData name="Gustavo de Freitas Tinoco" userId="31598e04-984e-4b13-b5fd-7b1f42782617" providerId="ADAL" clId="{D8676020-7083-476B-AC4A-6811EDACB79F}" dt="2023-04-10T15:08:27.558" v="1756" actId="478"/>
          <ac:cxnSpMkLst>
            <pc:docMk/>
            <pc:sldMk cId="1484328320" sldId="1445"/>
            <ac:cxnSpMk id="95" creationId="{73E24330-26AB-42A9-A1C8-6E32D62C5678}"/>
          </ac:cxnSpMkLst>
        </pc:cxnChg>
        <pc:cxnChg chg="del">
          <ac:chgData name="Gustavo de Freitas Tinoco" userId="31598e04-984e-4b13-b5fd-7b1f42782617" providerId="ADAL" clId="{D8676020-7083-476B-AC4A-6811EDACB79F}" dt="2023-04-10T15:08:27.558" v="1756" actId="478"/>
          <ac:cxnSpMkLst>
            <pc:docMk/>
            <pc:sldMk cId="1484328320" sldId="1445"/>
            <ac:cxnSpMk id="98" creationId="{A162F596-B085-4B8B-BEC2-0E98D5D06934}"/>
          </ac:cxnSpMkLst>
        </pc:cxnChg>
        <pc:cxnChg chg="del">
          <ac:chgData name="Gustavo de Freitas Tinoco" userId="31598e04-984e-4b13-b5fd-7b1f42782617" providerId="ADAL" clId="{D8676020-7083-476B-AC4A-6811EDACB79F}" dt="2023-04-10T15:08:27.558" v="1756" actId="478"/>
          <ac:cxnSpMkLst>
            <pc:docMk/>
            <pc:sldMk cId="1484328320" sldId="1445"/>
            <ac:cxnSpMk id="99" creationId="{80D72A64-448D-42E5-A898-67B4EBB474F9}"/>
          </ac:cxnSpMkLst>
        </pc:cxnChg>
        <pc:cxnChg chg="del">
          <ac:chgData name="Gustavo de Freitas Tinoco" userId="31598e04-984e-4b13-b5fd-7b1f42782617" providerId="ADAL" clId="{D8676020-7083-476B-AC4A-6811EDACB79F}" dt="2023-04-10T15:08:27.558" v="1756" actId="478"/>
          <ac:cxnSpMkLst>
            <pc:docMk/>
            <pc:sldMk cId="1484328320" sldId="1445"/>
            <ac:cxnSpMk id="100" creationId="{2342EFFB-834C-412C-ADDE-162C577ABD87}"/>
          </ac:cxnSpMkLst>
        </pc:cxnChg>
        <pc:cxnChg chg="del">
          <ac:chgData name="Gustavo de Freitas Tinoco" userId="31598e04-984e-4b13-b5fd-7b1f42782617" providerId="ADAL" clId="{D8676020-7083-476B-AC4A-6811EDACB79F}" dt="2023-04-10T15:08:29.422" v="1757" actId="478"/>
          <ac:cxnSpMkLst>
            <pc:docMk/>
            <pc:sldMk cId="1484328320" sldId="1445"/>
            <ac:cxnSpMk id="101" creationId="{713E316C-BA9D-4664-B82F-6171FB7A7EFC}"/>
          </ac:cxnSpMkLst>
        </pc:cxnChg>
        <pc:cxnChg chg="del">
          <ac:chgData name="Gustavo de Freitas Tinoco" userId="31598e04-984e-4b13-b5fd-7b1f42782617" providerId="ADAL" clId="{D8676020-7083-476B-AC4A-6811EDACB79F}" dt="2023-04-10T15:08:29.422" v="1757" actId="478"/>
          <ac:cxnSpMkLst>
            <pc:docMk/>
            <pc:sldMk cId="1484328320" sldId="1445"/>
            <ac:cxnSpMk id="104" creationId="{2B1DA7AF-E6A0-4E0E-ABC1-4467BB981B8E}"/>
          </ac:cxnSpMkLst>
        </pc:cxnChg>
        <pc:cxnChg chg="del">
          <ac:chgData name="Gustavo de Freitas Tinoco" userId="31598e04-984e-4b13-b5fd-7b1f42782617" providerId="ADAL" clId="{D8676020-7083-476B-AC4A-6811EDACB79F}" dt="2023-04-10T15:08:29.422" v="1757" actId="478"/>
          <ac:cxnSpMkLst>
            <pc:docMk/>
            <pc:sldMk cId="1484328320" sldId="1445"/>
            <ac:cxnSpMk id="107" creationId="{1CABD51F-1FE7-4FB0-8126-ABA5C655F2AC}"/>
          </ac:cxnSpMkLst>
        </pc:cxnChg>
        <pc:cxnChg chg="del">
          <ac:chgData name="Gustavo de Freitas Tinoco" userId="31598e04-984e-4b13-b5fd-7b1f42782617" providerId="ADAL" clId="{D8676020-7083-476B-AC4A-6811EDACB79F}" dt="2023-04-10T15:08:29.422" v="1757" actId="478"/>
          <ac:cxnSpMkLst>
            <pc:docMk/>
            <pc:sldMk cId="1484328320" sldId="1445"/>
            <ac:cxnSpMk id="108" creationId="{1E0C5FE9-3DA9-4702-A369-21C98AF76811}"/>
          </ac:cxnSpMkLst>
        </pc:cxnChg>
        <pc:cxnChg chg="del">
          <ac:chgData name="Gustavo de Freitas Tinoco" userId="31598e04-984e-4b13-b5fd-7b1f42782617" providerId="ADAL" clId="{D8676020-7083-476B-AC4A-6811EDACB79F}" dt="2023-04-10T15:08:29.422" v="1757" actId="478"/>
          <ac:cxnSpMkLst>
            <pc:docMk/>
            <pc:sldMk cId="1484328320" sldId="1445"/>
            <ac:cxnSpMk id="110" creationId="{7484DB91-9B73-4E33-9CDA-08BC62CD963B}"/>
          </ac:cxnSpMkLst>
        </pc:cxnChg>
        <pc:cxnChg chg="del">
          <ac:chgData name="Gustavo de Freitas Tinoco" userId="31598e04-984e-4b13-b5fd-7b1f42782617" providerId="ADAL" clId="{D8676020-7083-476B-AC4A-6811EDACB79F}" dt="2023-04-10T15:08:29.422" v="1757" actId="478"/>
          <ac:cxnSpMkLst>
            <pc:docMk/>
            <pc:sldMk cId="1484328320" sldId="1445"/>
            <ac:cxnSpMk id="111" creationId="{D8B9E60C-D231-4036-A9E5-147A5442C141}"/>
          </ac:cxnSpMkLst>
        </pc:cxnChg>
        <pc:cxnChg chg="del mod">
          <ac:chgData name="Gustavo de Freitas Tinoco" userId="31598e04-984e-4b13-b5fd-7b1f42782617" providerId="ADAL" clId="{D8676020-7083-476B-AC4A-6811EDACB79F}" dt="2023-04-10T15:10:48.525" v="2136" actId="478"/>
          <ac:cxnSpMkLst>
            <pc:docMk/>
            <pc:sldMk cId="1484328320" sldId="1445"/>
            <ac:cxnSpMk id="121" creationId="{84D3919D-8C9C-F81C-78D6-1D150E11ACC6}"/>
          </ac:cxnSpMkLst>
        </pc:cxnChg>
        <pc:cxnChg chg="del">
          <ac:chgData name="Gustavo de Freitas Tinoco" userId="31598e04-984e-4b13-b5fd-7b1f42782617" providerId="ADAL" clId="{D8676020-7083-476B-AC4A-6811EDACB79F}" dt="2023-04-10T15:10:47.293" v="2135" actId="478"/>
          <ac:cxnSpMkLst>
            <pc:docMk/>
            <pc:sldMk cId="1484328320" sldId="1445"/>
            <ac:cxnSpMk id="122" creationId="{E357788B-02B4-06C0-2699-9EB89E675BAB}"/>
          </ac:cxnSpMkLst>
        </pc:cxnChg>
        <pc:cxnChg chg="del">
          <ac:chgData name="Gustavo de Freitas Tinoco" userId="31598e04-984e-4b13-b5fd-7b1f42782617" providerId="ADAL" clId="{D8676020-7083-476B-AC4A-6811EDACB79F}" dt="2023-04-10T15:08:27.558" v="1756" actId="478"/>
          <ac:cxnSpMkLst>
            <pc:docMk/>
            <pc:sldMk cId="1484328320" sldId="1445"/>
            <ac:cxnSpMk id="127" creationId="{AFDFEEDD-1230-E538-5114-55E56865D2A4}"/>
          </ac:cxnSpMkLst>
        </pc:cxnChg>
        <pc:cxnChg chg="del">
          <ac:chgData name="Gustavo de Freitas Tinoco" userId="31598e04-984e-4b13-b5fd-7b1f42782617" providerId="ADAL" clId="{D8676020-7083-476B-AC4A-6811EDACB79F}" dt="2023-04-10T15:08:29.422" v="1757" actId="478"/>
          <ac:cxnSpMkLst>
            <pc:docMk/>
            <pc:sldMk cId="1484328320" sldId="1445"/>
            <ac:cxnSpMk id="128" creationId="{013FD365-4893-915A-79EE-4BC5B2AC3EB2}"/>
          </ac:cxnSpMkLst>
        </pc:cxnChg>
      </pc:sldChg>
      <pc:sldChg chg="addSp delSp modSp add mod delAnim modShow">
        <pc:chgData name="Gustavo de Freitas Tinoco" userId="31598e04-984e-4b13-b5fd-7b1f42782617" providerId="ADAL" clId="{D8676020-7083-476B-AC4A-6811EDACB79F}" dt="2023-04-10T16:12:24.506" v="4580" actId="1036"/>
        <pc:sldMkLst>
          <pc:docMk/>
          <pc:sldMk cId="932335909" sldId="1446"/>
        </pc:sldMkLst>
        <pc:spChg chg="mod">
          <ac:chgData name="Gustavo de Freitas Tinoco" userId="31598e04-984e-4b13-b5fd-7b1f42782617" providerId="ADAL" clId="{D8676020-7083-476B-AC4A-6811EDACB79F}" dt="2023-04-10T15:01:32.045" v="1440" actId="20577"/>
          <ac:spMkLst>
            <pc:docMk/>
            <pc:sldMk cId="932335909" sldId="1446"/>
            <ac:spMk id="2" creationId="{E5BDA1D2-4198-0B7A-54AC-222B95FD514E}"/>
          </ac:spMkLst>
        </pc:spChg>
        <pc:spChg chg="add mod">
          <ac:chgData name="Gustavo de Freitas Tinoco" userId="31598e04-984e-4b13-b5fd-7b1f42782617" providerId="ADAL" clId="{D8676020-7083-476B-AC4A-6811EDACB79F}" dt="2023-04-10T15:06:16.824" v="1457"/>
          <ac:spMkLst>
            <pc:docMk/>
            <pc:sldMk cId="932335909" sldId="1446"/>
            <ac:spMk id="3" creationId="{C51DAD64-E02A-0CC9-DADD-AA3A37E960D2}"/>
          </ac:spMkLst>
        </pc:spChg>
        <pc:spChg chg="del">
          <ac:chgData name="Gustavo de Freitas Tinoco" userId="31598e04-984e-4b13-b5fd-7b1f42782617" providerId="ADAL" clId="{D8676020-7083-476B-AC4A-6811EDACB79F}" dt="2023-04-10T15:09:52.403" v="2017" actId="478"/>
          <ac:spMkLst>
            <pc:docMk/>
            <pc:sldMk cId="932335909" sldId="1446"/>
            <ac:spMk id="6" creationId="{7CF40746-2349-4EA3-B78C-7CFACBDABFE0}"/>
          </ac:spMkLst>
        </pc:spChg>
        <pc:spChg chg="add del mod">
          <ac:chgData name="Gustavo de Freitas Tinoco" userId="31598e04-984e-4b13-b5fd-7b1f42782617" providerId="ADAL" clId="{D8676020-7083-476B-AC4A-6811EDACB79F}" dt="2023-04-10T15:54:34.829" v="4037" actId="478"/>
          <ac:spMkLst>
            <pc:docMk/>
            <pc:sldMk cId="932335909" sldId="1446"/>
            <ac:spMk id="8" creationId="{9A0B8CB4-9811-CFE8-D846-87ECD9AED14F}"/>
          </ac:spMkLst>
        </pc:spChg>
        <pc:spChg chg="add mod">
          <ac:chgData name="Gustavo de Freitas Tinoco" userId="31598e04-984e-4b13-b5fd-7b1f42782617" providerId="ADAL" clId="{D8676020-7083-476B-AC4A-6811EDACB79F}" dt="2023-04-10T16:12:24.506" v="4580" actId="1036"/>
          <ac:spMkLst>
            <pc:docMk/>
            <pc:sldMk cId="932335909" sldId="1446"/>
            <ac:spMk id="10" creationId="{070C05C8-F697-161B-DB19-B14E92587C16}"/>
          </ac:spMkLst>
        </pc:spChg>
        <pc:spChg chg="add mod">
          <ac:chgData name="Gustavo de Freitas Tinoco" userId="31598e04-984e-4b13-b5fd-7b1f42782617" providerId="ADAL" clId="{D8676020-7083-476B-AC4A-6811EDACB79F}" dt="2023-04-10T16:05:38.078" v="4475" actId="1076"/>
          <ac:spMkLst>
            <pc:docMk/>
            <pc:sldMk cId="932335909" sldId="1446"/>
            <ac:spMk id="12" creationId="{ABF2367F-231F-14BF-C620-440635D8FC53}"/>
          </ac:spMkLst>
        </pc:spChg>
        <pc:spChg chg="del mod">
          <ac:chgData name="Gustavo de Freitas Tinoco" userId="31598e04-984e-4b13-b5fd-7b1f42782617" providerId="ADAL" clId="{D8676020-7083-476B-AC4A-6811EDACB79F}" dt="2023-04-10T15:32:40.970" v="3315" actId="478"/>
          <ac:spMkLst>
            <pc:docMk/>
            <pc:sldMk cId="932335909" sldId="1446"/>
            <ac:spMk id="16" creationId="{2EB37A0E-044B-46D1-9802-5B01E8CDA196}"/>
          </ac:spMkLst>
        </pc:spChg>
        <pc:spChg chg="del">
          <ac:chgData name="Gustavo de Freitas Tinoco" userId="31598e04-984e-4b13-b5fd-7b1f42782617" providerId="ADAL" clId="{D8676020-7083-476B-AC4A-6811EDACB79F}" dt="2023-04-10T15:09:40.302" v="2013" actId="478"/>
          <ac:spMkLst>
            <pc:docMk/>
            <pc:sldMk cId="932335909" sldId="1446"/>
            <ac:spMk id="17" creationId="{75FEF908-0951-4867-B6A5-650BCACC62C6}"/>
          </ac:spMkLst>
        </pc:spChg>
        <pc:spChg chg="del">
          <ac:chgData name="Gustavo de Freitas Tinoco" userId="31598e04-984e-4b13-b5fd-7b1f42782617" providerId="ADAL" clId="{D8676020-7083-476B-AC4A-6811EDACB79F}" dt="2023-04-10T15:09:40.302" v="2013" actId="478"/>
          <ac:spMkLst>
            <pc:docMk/>
            <pc:sldMk cId="932335909" sldId="1446"/>
            <ac:spMk id="18" creationId="{C6AB94CA-F9BE-4A6D-BB71-3F623C8B100C}"/>
          </ac:spMkLst>
        </pc:spChg>
        <pc:spChg chg="mod">
          <ac:chgData name="Gustavo de Freitas Tinoco" userId="31598e04-984e-4b13-b5fd-7b1f42782617" providerId="ADAL" clId="{D8676020-7083-476B-AC4A-6811EDACB79F}" dt="2023-04-10T15:34:15.766" v="3461" actId="1038"/>
          <ac:spMkLst>
            <pc:docMk/>
            <pc:sldMk cId="932335909" sldId="1446"/>
            <ac:spMk id="19" creationId="{33100020-1AAD-40DC-945D-CA083762A22E}"/>
          </ac:spMkLst>
        </pc:spChg>
        <pc:spChg chg="del">
          <ac:chgData name="Gustavo de Freitas Tinoco" userId="31598e04-984e-4b13-b5fd-7b1f42782617" providerId="ADAL" clId="{D8676020-7083-476B-AC4A-6811EDACB79F}" dt="2023-04-10T15:09:52.403" v="2017" actId="478"/>
          <ac:spMkLst>
            <pc:docMk/>
            <pc:sldMk cId="932335909" sldId="1446"/>
            <ac:spMk id="20" creationId="{1AD0E5BD-2751-4B34-BD0D-F7322B63BFAF}"/>
          </ac:spMkLst>
        </pc:spChg>
        <pc:spChg chg="del">
          <ac:chgData name="Gustavo de Freitas Tinoco" userId="31598e04-984e-4b13-b5fd-7b1f42782617" providerId="ADAL" clId="{D8676020-7083-476B-AC4A-6811EDACB79F}" dt="2023-04-10T15:09:40.302" v="2013" actId="478"/>
          <ac:spMkLst>
            <pc:docMk/>
            <pc:sldMk cId="932335909" sldId="1446"/>
            <ac:spMk id="27" creationId="{88A5FD6E-08D2-4659-B492-4D5474BAB73E}"/>
          </ac:spMkLst>
        </pc:spChg>
        <pc:spChg chg="del">
          <ac:chgData name="Gustavo de Freitas Tinoco" userId="31598e04-984e-4b13-b5fd-7b1f42782617" providerId="ADAL" clId="{D8676020-7083-476B-AC4A-6811EDACB79F}" dt="2023-04-10T15:09:40.302" v="2013" actId="478"/>
          <ac:spMkLst>
            <pc:docMk/>
            <pc:sldMk cId="932335909" sldId="1446"/>
            <ac:spMk id="28" creationId="{E4AF7C3F-87D5-4F4D-8F4F-475BBA0774EC}"/>
          </ac:spMkLst>
        </pc:spChg>
        <pc:spChg chg="del">
          <ac:chgData name="Gustavo de Freitas Tinoco" userId="31598e04-984e-4b13-b5fd-7b1f42782617" providerId="ADAL" clId="{D8676020-7083-476B-AC4A-6811EDACB79F}" dt="2023-04-10T15:09:40.302" v="2013" actId="478"/>
          <ac:spMkLst>
            <pc:docMk/>
            <pc:sldMk cId="932335909" sldId="1446"/>
            <ac:spMk id="29" creationId="{B17FEB4B-1073-4A3A-87C8-E4B6185C52B1}"/>
          </ac:spMkLst>
        </pc:spChg>
        <pc:spChg chg="del">
          <ac:chgData name="Gustavo de Freitas Tinoco" userId="31598e04-984e-4b13-b5fd-7b1f42782617" providerId="ADAL" clId="{D8676020-7083-476B-AC4A-6811EDACB79F}" dt="2023-04-10T15:09:40.302" v="2013" actId="478"/>
          <ac:spMkLst>
            <pc:docMk/>
            <pc:sldMk cId="932335909" sldId="1446"/>
            <ac:spMk id="34" creationId="{D5F08CC9-0FC6-48A8-80E9-E97C2B1685F9}"/>
          </ac:spMkLst>
        </pc:spChg>
        <pc:spChg chg="del">
          <ac:chgData name="Gustavo de Freitas Tinoco" userId="31598e04-984e-4b13-b5fd-7b1f42782617" providerId="ADAL" clId="{D8676020-7083-476B-AC4A-6811EDACB79F}" dt="2023-04-10T15:09:40.302" v="2013" actId="478"/>
          <ac:spMkLst>
            <pc:docMk/>
            <pc:sldMk cId="932335909" sldId="1446"/>
            <ac:spMk id="35" creationId="{1F7ED39F-7D27-49EB-ADA2-1449D13CFAC8}"/>
          </ac:spMkLst>
        </pc:spChg>
        <pc:spChg chg="del">
          <ac:chgData name="Gustavo de Freitas Tinoco" userId="31598e04-984e-4b13-b5fd-7b1f42782617" providerId="ADAL" clId="{D8676020-7083-476B-AC4A-6811EDACB79F}" dt="2023-04-10T15:09:44.491" v="2014" actId="478"/>
          <ac:spMkLst>
            <pc:docMk/>
            <pc:sldMk cId="932335909" sldId="1446"/>
            <ac:spMk id="38" creationId="{7B0C2858-A304-4108-A968-EDC242C967B8}"/>
          </ac:spMkLst>
        </pc:spChg>
        <pc:spChg chg="del">
          <ac:chgData name="Gustavo de Freitas Tinoco" userId="31598e04-984e-4b13-b5fd-7b1f42782617" providerId="ADAL" clId="{D8676020-7083-476B-AC4A-6811EDACB79F}" dt="2023-04-10T15:09:40.302" v="2013" actId="478"/>
          <ac:spMkLst>
            <pc:docMk/>
            <pc:sldMk cId="932335909" sldId="1446"/>
            <ac:spMk id="43" creationId="{3DE65E70-0B12-4595-AC25-829831FEC443}"/>
          </ac:spMkLst>
        </pc:spChg>
        <pc:spChg chg="del">
          <ac:chgData name="Gustavo de Freitas Tinoco" userId="31598e04-984e-4b13-b5fd-7b1f42782617" providerId="ADAL" clId="{D8676020-7083-476B-AC4A-6811EDACB79F}" dt="2023-04-10T15:09:40.302" v="2013" actId="478"/>
          <ac:spMkLst>
            <pc:docMk/>
            <pc:sldMk cId="932335909" sldId="1446"/>
            <ac:spMk id="45" creationId="{92F7FE97-6E86-46CE-B8D8-E62F09F34077}"/>
          </ac:spMkLst>
        </pc:spChg>
        <pc:spChg chg="del">
          <ac:chgData name="Gustavo de Freitas Tinoco" userId="31598e04-984e-4b13-b5fd-7b1f42782617" providerId="ADAL" clId="{D8676020-7083-476B-AC4A-6811EDACB79F}" dt="2023-04-10T15:09:40.302" v="2013" actId="478"/>
          <ac:spMkLst>
            <pc:docMk/>
            <pc:sldMk cId="932335909" sldId="1446"/>
            <ac:spMk id="47" creationId="{96A68624-1273-4F0C-83A4-95BD77DE5CB1}"/>
          </ac:spMkLst>
        </pc:spChg>
        <pc:spChg chg="del">
          <ac:chgData name="Gustavo de Freitas Tinoco" userId="31598e04-984e-4b13-b5fd-7b1f42782617" providerId="ADAL" clId="{D8676020-7083-476B-AC4A-6811EDACB79F}" dt="2023-04-10T15:09:40.302" v="2013" actId="478"/>
          <ac:spMkLst>
            <pc:docMk/>
            <pc:sldMk cId="932335909" sldId="1446"/>
            <ac:spMk id="49" creationId="{5CC42841-A537-4A1E-8C68-17C24357EFEA}"/>
          </ac:spMkLst>
        </pc:spChg>
        <pc:spChg chg="del">
          <ac:chgData name="Gustavo de Freitas Tinoco" userId="31598e04-984e-4b13-b5fd-7b1f42782617" providerId="ADAL" clId="{D8676020-7083-476B-AC4A-6811EDACB79F}" dt="2023-04-10T15:09:49.790" v="2016" actId="478"/>
          <ac:spMkLst>
            <pc:docMk/>
            <pc:sldMk cId="932335909" sldId="1446"/>
            <ac:spMk id="51" creationId="{203DF20A-75EC-496A-9CD3-D75AAF538852}"/>
          </ac:spMkLst>
        </pc:spChg>
        <pc:spChg chg="del">
          <ac:chgData name="Gustavo de Freitas Tinoco" userId="31598e04-984e-4b13-b5fd-7b1f42782617" providerId="ADAL" clId="{D8676020-7083-476B-AC4A-6811EDACB79F}" dt="2023-04-10T15:09:40.302" v="2013" actId="478"/>
          <ac:spMkLst>
            <pc:docMk/>
            <pc:sldMk cId="932335909" sldId="1446"/>
            <ac:spMk id="52" creationId="{8B8A5535-CF2E-4D85-B356-010B062FED27}"/>
          </ac:spMkLst>
        </pc:spChg>
        <pc:spChg chg="mod">
          <ac:chgData name="Gustavo de Freitas Tinoco" userId="31598e04-984e-4b13-b5fd-7b1f42782617" providerId="ADAL" clId="{D8676020-7083-476B-AC4A-6811EDACB79F}" dt="2023-04-10T15:34:15.766" v="3461" actId="1038"/>
          <ac:spMkLst>
            <pc:docMk/>
            <pc:sldMk cId="932335909" sldId="1446"/>
            <ac:spMk id="53" creationId="{BC8BC8F6-276E-4887-97A0-43542DE2A2AB}"/>
          </ac:spMkLst>
        </pc:spChg>
        <pc:spChg chg="mod">
          <ac:chgData name="Gustavo de Freitas Tinoco" userId="31598e04-984e-4b13-b5fd-7b1f42782617" providerId="ADAL" clId="{D8676020-7083-476B-AC4A-6811EDACB79F}" dt="2023-04-10T15:34:15.766" v="3461" actId="1038"/>
          <ac:spMkLst>
            <pc:docMk/>
            <pc:sldMk cId="932335909" sldId="1446"/>
            <ac:spMk id="56" creationId="{EC9FA768-B558-44B9-B445-A0E3F3D4F5B9}"/>
          </ac:spMkLst>
        </pc:spChg>
        <pc:spChg chg="del">
          <ac:chgData name="Gustavo de Freitas Tinoco" userId="31598e04-984e-4b13-b5fd-7b1f42782617" providerId="ADAL" clId="{D8676020-7083-476B-AC4A-6811EDACB79F}" dt="2023-04-10T15:32:52.026" v="3316" actId="478"/>
          <ac:spMkLst>
            <pc:docMk/>
            <pc:sldMk cId="932335909" sldId="1446"/>
            <ac:spMk id="57" creationId="{C4B30C88-E07F-45DC-ADF4-2E5E97B25507}"/>
          </ac:spMkLst>
        </pc:spChg>
        <pc:spChg chg="del">
          <ac:chgData name="Gustavo de Freitas Tinoco" userId="31598e04-984e-4b13-b5fd-7b1f42782617" providerId="ADAL" clId="{D8676020-7083-476B-AC4A-6811EDACB79F}" dt="2023-04-10T15:32:58.293" v="3317" actId="478"/>
          <ac:spMkLst>
            <pc:docMk/>
            <pc:sldMk cId="932335909" sldId="1446"/>
            <ac:spMk id="59" creationId="{0486D159-635D-4111-AD3B-02D09FBCCD10}"/>
          </ac:spMkLst>
        </pc:spChg>
        <pc:spChg chg="del">
          <ac:chgData name="Gustavo de Freitas Tinoco" userId="31598e04-984e-4b13-b5fd-7b1f42782617" providerId="ADAL" clId="{D8676020-7083-476B-AC4A-6811EDACB79F}" dt="2023-04-10T15:32:58.293" v="3317" actId="478"/>
          <ac:spMkLst>
            <pc:docMk/>
            <pc:sldMk cId="932335909" sldId="1446"/>
            <ac:spMk id="60" creationId="{24E60B6C-9138-4E2B-9188-42296205B258}"/>
          </ac:spMkLst>
        </pc:spChg>
        <pc:spChg chg="del">
          <ac:chgData name="Gustavo de Freitas Tinoco" userId="31598e04-984e-4b13-b5fd-7b1f42782617" providerId="ADAL" clId="{D8676020-7083-476B-AC4A-6811EDACB79F}" dt="2023-04-10T15:33:00.536" v="3318" actId="478"/>
          <ac:spMkLst>
            <pc:docMk/>
            <pc:sldMk cId="932335909" sldId="1446"/>
            <ac:spMk id="63" creationId="{9827354F-C2BD-451B-AC6A-703396F538FC}"/>
          </ac:spMkLst>
        </pc:spChg>
        <pc:spChg chg="del">
          <ac:chgData name="Gustavo de Freitas Tinoco" userId="31598e04-984e-4b13-b5fd-7b1f42782617" providerId="ADAL" clId="{D8676020-7083-476B-AC4A-6811EDACB79F}" dt="2023-04-10T15:32:58.293" v="3317" actId="478"/>
          <ac:spMkLst>
            <pc:docMk/>
            <pc:sldMk cId="932335909" sldId="1446"/>
            <ac:spMk id="64" creationId="{BD60ABA7-E1C7-4E7C-8735-1B2ACA0CFC18}"/>
          </ac:spMkLst>
        </pc:spChg>
        <pc:spChg chg="del">
          <ac:chgData name="Gustavo de Freitas Tinoco" userId="31598e04-984e-4b13-b5fd-7b1f42782617" providerId="ADAL" clId="{D8676020-7083-476B-AC4A-6811EDACB79F}" dt="2023-04-10T15:33:00.536" v="3318" actId="478"/>
          <ac:spMkLst>
            <pc:docMk/>
            <pc:sldMk cId="932335909" sldId="1446"/>
            <ac:spMk id="65" creationId="{CFD64932-173D-488F-A155-125A706CB2E9}"/>
          </ac:spMkLst>
        </pc:spChg>
        <pc:spChg chg="mod">
          <ac:chgData name="Gustavo de Freitas Tinoco" userId="31598e04-984e-4b13-b5fd-7b1f42782617" providerId="ADAL" clId="{D8676020-7083-476B-AC4A-6811EDACB79F}" dt="2023-04-10T15:34:15.766" v="3461" actId="1038"/>
          <ac:spMkLst>
            <pc:docMk/>
            <pc:sldMk cId="932335909" sldId="1446"/>
            <ac:spMk id="66" creationId="{AF503E91-F71C-4600-9395-635828675050}"/>
          </ac:spMkLst>
        </pc:spChg>
        <pc:spChg chg="del">
          <ac:chgData name="Gustavo de Freitas Tinoco" userId="31598e04-984e-4b13-b5fd-7b1f42782617" providerId="ADAL" clId="{D8676020-7083-476B-AC4A-6811EDACB79F}" dt="2023-04-10T15:33:00.536" v="3318" actId="478"/>
          <ac:spMkLst>
            <pc:docMk/>
            <pc:sldMk cId="932335909" sldId="1446"/>
            <ac:spMk id="69" creationId="{9728C985-F46B-4E16-A07E-32968A90B325}"/>
          </ac:spMkLst>
        </pc:spChg>
        <pc:spChg chg="del">
          <ac:chgData name="Gustavo de Freitas Tinoco" userId="31598e04-984e-4b13-b5fd-7b1f42782617" providerId="ADAL" clId="{D8676020-7083-476B-AC4A-6811EDACB79F}" dt="2023-04-10T15:33:00.536" v="3318" actId="478"/>
          <ac:spMkLst>
            <pc:docMk/>
            <pc:sldMk cId="932335909" sldId="1446"/>
            <ac:spMk id="70" creationId="{A5ED7E0C-4876-4F8C-8743-8C7F6E24050E}"/>
          </ac:spMkLst>
        </pc:spChg>
        <pc:spChg chg="del">
          <ac:chgData name="Gustavo de Freitas Tinoco" userId="31598e04-984e-4b13-b5fd-7b1f42782617" providerId="ADAL" clId="{D8676020-7083-476B-AC4A-6811EDACB79F}" dt="2023-04-10T15:33:00.536" v="3318" actId="478"/>
          <ac:spMkLst>
            <pc:docMk/>
            <pc:sldMk cId="932335909" sldId="1446"/>
            <ac:spMk id="71" creationId="{6E761AA6-EE4C-4D72-BB12-55A1D7F6C931}"/>
          </ac:spMkLst>
        </pc:spChg>
        <pc:spChg chg="mod">
          <ac:chgData name="Gustavo de Freitas Tinoco" userId="31598e04-984e-4b13-b5fd-7b1f42782617" providerId="ADAL" clId="{D8676020-7083-476B-AC4A-6811EDACB79F}" dt="2023-04-10T15:34:15.766" v="3461" actId="1038"/>
          <ac:spMkLst>
            <pc:docMk/>
            <pc:sldMk cId="932335909" sldId="1446"/>
            <ac:spMk id="72" creationId="{D67866FA-492F-43E8-AE6B-BA593C046B6C}"/>
          </ac:spMkLst>
        </pc:spChg>
        <pc:spChg chg="del">
          <ac:chgData name="Gustavo de Freitas Tinoco" userId="31598e04-984e-4b13-b5fd-7b1f42782617" providerId="ADAL" clId="{D8676020-7083-476B-AC4A-6811EDACB79F}" dt="2023-04-10T15:09:52.403" v="2017" actId="478"/>
          <ac:spMkLst>
            <pc:docMk/>
            <pc:sldMk cId="932335909" sldId="1446"/>
            <ac:spMk id="73" creationId="{93CF6E32-3872-4D8F-8487-583583EC2BFE}"/>
          </ac:spMkLst>
        </pc:spChg>
        <pc:spChg chg="del">
          <ac:chgData name="Gustavo de Freitas Tinoco" userId="31598e04-984e-4b13-b5fd-7b1f42782617" providerId="ADAL" clId="{D8676020-7083-476B-AC4A-6811EDACB79F}" dt="2023-04-10T15:09:52.403" v="2017" actId="478"/>
          <ac:spMkLst>
            <pc:docMk/>
            <pc:sldMk cId="932335909" sldId="1446"/>
            <ac:spMk id="76" creationId="{FE34377E-08B4-45FB-89F1-AC1986562357}"/>
          </ac:spMkLst>
        </pc:spChg>
        <pc:spChg chg="del">
          <ac:chgData name="Gustavo de Freitas Tinoco" userId="31598e04-984e-4b13-b5fd-7b1f42782617" providerId="ADAL" clId="{D8676020-7083-476B-AC4A-6811EDACB79F}" dt="2023-04-10T15:09:52.403" v="2017" actId="478"/>
          <ac:spMkLst>
            <pc:docMk/>
            <pc:sldMk cId="932335909" sldId="1446"/>
            <ac:spMk id="77" creationId="{E510930C-FBE7-47F3-B852-C4AD4CA5835F}"/>
          </ac:spMkLst>
        </pc:spChg>
        <pc:spChg chg="del">
          <ac:chgData name="Gustavo de Freitas Tinoco" userId="31598e04-984e-4b13-b5fd-7b1f42782617" providerId="ADAL" clId="{D8676020-7083-476B-AC4A-6811EDACB79F}" dt="2023-04-10T15:09:52.403" v="2017" actId="478"/>
          <ac:spMkLst>
            <pc:docMk/>
            <pc:sldMk cId="932335909" sldId="1446"/>
            <ac:spMk id="78" creationId="{AD89C1B5-0E58-4CA6-A96E-D4F34769D008}"/>
          </ac:spMkLst>
        </pc:spChg>
        <pc:spChg chg="del">
          <ac:chgData name="Gustavo de Freitas Tinoco" userId="31598e04-984e-4b13-b5fd-7b1f42782617" providerId="ADAL" clId="{D8676020-7083-476B-AC4A-6811EDACB79F}" dt="2023-04-10T15:09:52.403" v="2017" actId="478"/>
          <ac:spMkLst>
            <pc:docMk/>
            <pc:sldMk cId="932335909" sldId="1446"/>
            <ac:spMk id="80" creationId="{29872923-472E-4054-AD51-D80ED2BCAF61}"/>
          </ac:spMkLst>
        </pc:spChg>
        <pc:spChg chg="del">
          <ac:chgData name="Gustavo de Freitas Tinoco" userId="31598e04-984e-4b13-b5fd-7b1f42782617" providerId="ADAL" clId="{D8676020-7083-476B-AC4A-6811EDACB79F}" dt="2023-04-10T15:09:52.403" v="2017" actId="478"/>
          <ac:spMkLst>
            <pc:docMk/>
            <pc:sldMk cId="932335909" sldId="1446"/>
            <ac:spMk id="81" creationId="{DA074BA0-696D-4C15-BAEE-78091E831BCF}"/>
          </ac:spMkLst>
        </pc:spChg>
        <pc:spChg chg="del">
          <ac:chgData name="Gustavo de Freitas Tinoco" userId="31598e04-984e-4b13-b5fd-7b1f42782617" providerId="ADAL" clId="{D8676020-7083-476B-AC4A-6811EDACB79F}" dt="2023-04-10T15:09:52.403" v="2017" actId="478"/>
          <ac:spMkLst>
            <pc:docMk/>
            <pc:sldMk cId="932335909" sldId="1446"/>
            <ac:spMk id="82" creationId="{71678B9E-E84F-4EB6-843E-BCFAC9FBC1AD}"/>
          </ac:spMkLst>
        </pc:spChg>
        <pc:spChg chg="del">
          <ac:chgData name="Gustavo de Freitas Tinoco" userId="31598e04-984e-4b13-b5fd-7b1f42782617" providerId="ADAL" clId="{D8676020-7083-476B-AC4A-6811EDACB79F}" dt="2023-04-10T15:09:35.501" v="2012" actId="478"/>
          <ac:spMkLst>
            <pc:docMk/>
            <pc:sldMk cId="932335909" sldId="1446"/>
            <ac:spMk id="83" creationId="{BBC90FF5-1706-4DEB-B0E7-2576622C139B}"/>
          </ac:spMkLst>
        </pc:spChg>
        <pc:spChg chg="del">
          <ac:chgData name="Gustavo de Freitas Tinoco" userId="31598e04-984e-4b13-b5fd-7b1f42782617" providerId="ADAL" clId="{D8676020-7083-476B-AC4A-6811EDACB79F}" dt="2023-04-10T15:09:48.103" v="2015" actId="478"/>
          <ac:spMkLst>
            <pc:docMk/>
            <pc:sldMk cId="932335909" sldId="1446"/>
            <ac:spMk id="84" creationId="{A2879E2F-F8F3-4587-BA40-3675E0CEEB9A}"/>
          </ac:spMkLst>
        </pc:spChg>
        <pc:spChg chg="del">
          <ac:chgData name="Gustavo de Freitas Tinoco" userId="31598e04-984e-4b13-b5fd-7b1f42782617" providerId="ADAL" clId="{D8676020-7083-476B-AC4A-6811EDACB79F}" dt="2023-04-10T15:09:40.302" v="2013" actId="478"/>
          <ac:spMkLst>
            <pc:docMk/>
            <pc:sldMk cId="932335909" sldId="1446"/>
            <ac:spMk id="85" creationId="{7B4A801D-C762-4224-9039-0132F39AF9B1}"/>
          </ac:spMkLst>
        </pc:spChg>
        <pc:spChg chg="del">
          <ac:chgData name="Gustavo de Freitas Tinoco" userId="31598e04-984e-4b13-b5fd-7b1f42782617" providerId="ADAL" clId="{D8676020-7083-476B-AC4A-6811EDACB79F}" dt="2023-04-10T15:09:40.302" v="2013" actId="478"/>
          <ac:spMkLst>
            <pc:docMk/>
            <pc:sldMk cId="932335909" sldId="1446"/>
            <ac:spMk id="86" creationId="{8B12B549-D911-41C9-ADF5-6CA19CED6DE4}"/>
          </ac:spMkLst>
        </pc:spChg>
        <pc:spChg chg="del">
          <ac:chgData name="Gustavo de Freitas Tinoco" userId="31598e04-984e-4b13-b5fd-7b1f42782617" providerId="ADAL" clId="{D8676020-7083-476B-AC4A-6811EDACB79F}" dt="2023-04-10T15:11:02.589" v="2143" actId="478"/>
          <ac:spMkLst>
            <pc:docMk/>
            <pc:sldMk cId="932335909" sldId="1446"/>
            <ac:spMk id="87" creationId="{EA5CA9A3-CF17-426F-85A9-2245D5D08D15}"/>
          </ac:spMkLst>
        </pc:spChg>
        <pc:spChg chg="del">
          <ac:chgData name="Gustavo de Freitas Tinoco" userId="31598e04-984e-4b13-b5fd-7b1f42782617" providerId="ADAL" clId="{D8676020-7083-476B-AC4A-6811EDACB79F}" dt="2023-04-10T15:09:54.427" v="2018" actId="478"/>
          <ac:spMkLst>
            <pc:docMk/>
            <pc:sldMk cId="932335909" sldId="1446"/>
            <ac:spMk id="88" creationId="{35884BFD-42BC-4B95-9113-869A7BA9F6C0}"/>
          </ac:spMkLst>
        </pc:spChg>
        <pc:spChg chg="del">
          <ac:chgData name="Gustavo de Freitas Tinoco" userId="31598e04-984e-4b13-b5fd-7b1f42782617" providerId="ADAL" clId="{D8676020-7083-476B-AC4A-6811EDACB79F}" dt="2023-04-10T15:09:52.403" v="2017" actId="478"/>
          <ac:spMkLst>
            <pc:docMk/>
            <pc:sldMk cId="932335909" sldId="1446"/>
            <ac:spMk id="89" creationId="{BC9D101D-F65A-4B0B-8289-46995C9CDF14}"/>
          </ac:spMkLst>
        </pc:spChg>
        <pc:spChg chg="del">
          <ac:chgData name="Gustavo de Freitas Tinoco" userId="31598e04-984e-4b13-b5fd-7b1f42782617" providerId="ADAL" clId="{D8676020-7083-476B-AC4A-6811EDACB79F}" dt="2023-04-10T15:09:52.403" v="2017" actId="478"/>
          <ac:spMkLst>
            <pc:docMk/>
            <pc:sldMk cId="932335909" sldId="1446"/>
            <ac:spMk id="91" creationId="{A3DC54DD-B039-4004-8BFA-BB217646F308}"/>
          </ac:spMkLst>
        </pc:spChg>
        <pc:spChg chg="del">
          <ac:chgData name="Gustavo de Freitas Tinoco" userId="31598e04-984e-4b13-b5fd-7b1f42782617" providerId="ADAL" clId="{D8676020-7083-476B-AC4A-6811EDACB79F}" dt="2023-04-10T15:09:52.403" v="2017" actId="478"/>
          <ac:spMkLst>
            <pc:docMk/>
            <pc:sldMk cId="932335909" sldId="1446"/>
            <ac:spMk id="92" creationId="{14EC12BA-506A-4ACF-89A9-C066682AA6F0}"/>
          </ac:spMkLst>
        </pc:spChg>
        <pc:spChg chg="del">
          <ac:chgData name="Gustavo de Freitas Tinoco" userId="31598e04-984e-4b13-b5fd-7b1f42782617" providerId="ADAL" clId="{D8676020-7083-476B-AC4A-6811EDACB79F}" dt="2023-04-10T15:09:52.403" v="2017" actId="478"/>
          <ac:spMkLst>
            <pc:docMk/>
            <pc:sldMk cId="932335909" sldId="1446"/>
            <ac:spMk id="93" creationId="{03A53897-07C9-470E-A21C-B4751EF05920}"/>
          </ac:spMkLst>
        </pc:spChg>
        <pc:spChg chg="del">
          <ac:chgData name="Gustavo de Freitas Tinoco" userId="31598e04-984e-4b13-b5fd-7b1f42782617" providerId="ADAL" clId="{D8676020-7083-476B-AC4A-6811EDACB79F}" dt="2023-04-10T15:09:52.403" v="2017" actId="478"/>
          <ac:spMkLst>
            <pc:docMk/>
            <pc:sldMk cId="932335909" sldId="1446"/>
            <ac:spMk id="94" creationId="{F491E0B4-3B54-49D4-99CF-83A0FA68A7F2}"/>
          </ac:spMkLst>
        </pc:spChg>
        <pc:spChg chg="del">
          <ac:chgData name="Gustavo de Freitas Tinoco" userId="31598e04-984e-4b13-b5fd-7b1f42782617" providerId="ADAL" clId="{D8676020-7083-476B-AC4A-6811EDACB79F}" dt="2023-04-10T15:33:00.536" v="3318" actId="478"/>
          <ac:spMkLst>
            <pc:docMk/>
            <pc:sldMk cId="932335909" sldId="1446"/>
            <ac:spMk id="96" creationId="{DFF7BA44-ED3D-4836-B528-AF5047094FD6}"/>
          </ac:spMkLst>
        </pc:spChg>
        <pc:spChg chg="del">
          <ac:chgData name="Gustavo de Freitas Tinoco" userId="31598e04-984e-4b13-b5fd-7b1f42782617" providerId="ADAL" clId="{D8676020-7083-476B-AC4A-6811EDACB79F}" dt="2023-04-10T15:33:00.536" v="3318" actId="478"/>
          <ac:spMkLst>
            <pc:docMk/>
            <pc:sldMk cId="932335909" sldId="1446"/>
            <ac:spMk id="97" creationId="{AF078D5C-59B4-4061-8925-852E0A2F6532}"/>
          </ac:spMkLst>
        </pc:spChg>
        <pc:spChg chg="del">
          <ac:chgData name="Gustavo de Freitas Tinoco" userId="31598e04-984e-4b13-b5fd-7b1f42782617" providerId="ADAL" clId="{D8676020-7083-476B-AC4A-6811EDACB79F}" dt="2023-04-10T15:09:52.403" v="2017" actId="478"/>
          <ac:spMkLst>
            <pc:docMk/>
            <pc:sldMk cId="932335909" sldId="1446"/>
            <ac:spMk id="102" creationId="{99BE6333-DABE-4DE2-999D-5858F2F583AC}"/>
          </ac:spMkLst>
        </pc:spChg>
        <pc:spChg chg="del">
          <ac:chgData name="Gustavo de Freitas Tinoco" userId="31598e04-984e-4b13-b5fd-7b1f42782617" providerId="ADAL" clId="{D8676020-7083-476B-AC4A-6811EDACB79F}" dt="2023-04-10T15:09:52.403" v="2017" actId="478"/>
          <ac:spMkLst>
            <pc:docMk/>
            <pc:sldMk cId="932335909" sldId="1446"/>
            <ac:spMk id="103" creationId="{63D422FE-6189-41A5-AC16-046DB034CE01}"/>
          </ac:spMkLst>
        </pc:spChg>
        <pc:spChg chg="del">
          <ac:chgData name="Gustavo de Freitas Tinoco" userId="31598e04-984e-4b13-b5fd-7b1f42782617" providerId="ADAL" clId="{D8676020-7083-476B-AC4A-6811EDACB79F}" dt="2023-04-10T15:09:52.403" v="2017" actId="478"/>
          <ac:spMkLst>
            <pc:docMk/>
            <pc:sldMk cId="932335909" sldId="1446"/>
            <ac:spMk id="106" creationId="{E1A030CB-15E1-4B7D-B598-F8DBECE3AC81}"/>
          </ac:spMkLst>
        </pc:spChg>
        <pc:spChg chg="del">
          <ac:chgData name="Gustavo de Freitas Tinoco" userId="31598e04-984e-4b13-b5fd-7b1f42782617" providerId="ADAL" clId="{D8676020-7083-476B-AC4A-6811EDACB79F}" dt="2023-04-10T15:09:52.403" v="2017" actId="478"/>
          <ac:spMkLst>
            <pc:docMk/>
            <pc:sldMk cId="932335909" sldId="1446"/>
            <ac:spMk id="109" creationId="{9E4C9815-F57D-48D1-A3E2-F5AD98EC9498}"/>
          </ac:spMkLst>
        </pc:spChg>
        <pc:spChg chg="del">
          <ac:chgData name="Gustavo de Freitas Tinoco" userId="31598e04-984e-4b13-b5fd-7b1f42782617" providerId="ADAL" clId="{D8676020-7083-476B-AC4A-6811EDACB79F}" dt="2023-04-10T15:09:52.403" v="2017" actId="478"/>
          <ac:spMkLst>
            <pc:docMk/>
            <pc:sldMk cId="932335909" sldId="1446"/>
            <ac:spMk id="112" creationId="{F277795A-3332-488F-B3BC-1BFA4BDC559A}"/>
          </ac:spMkLst>
        </pc:spChg>
        <pc:spChg chg="del">
          <ac:chgData name="Gustavo de Freitas Tinoco" userId="31598e04-984e-4b13-b5fd-7b1f42782617" providerId="ADAL" clId="{D8676020-7083-476B-AC4A-6811EDACB79F}" dt="2023-04-10T15:09:52.403" v="2017" actId="478"/>
          <ac:spMkLst>
            <pc:docMk/>
            <pc:sldMk cId="932335909" sldId="1446"/>
            <ac:spMk id="113" creationId="{3095BCF4-22AF-4BA1-A5AF-783973AA355E}"/>
          </ac:spMkLst>
        </pc:spChg>
        <pc:spChg chg="del">
          <ac:chgData name="Gustavo de Freitas Tinoco" userId="31598e04-984e-4b13-b5fd-7b1f42782617" providerId="ADAL" clId="{D8676020-7083-476B-AC4A-6811EDACB79F}" dt="2023-04-10T15:09:52.403" v="2017" actId="478"/>
          <ac:spMkLst>
            <pc:docMk/>
            <pc:sldMk cId="932335909" sldId="1446"/>
            <ac:spMk id="114" creationId="{2B70E633-4E95-4FAE-97D2-D631BE4BDCF0}"/>
          </ac:spMkLst>
        </pc:spChg>
        <pc:grpChg chg="mod">
          <ac:chgData name="Gustavo de Freitas Tinoco" userId="31598e04-984e-4b13-b5fd-7b1f42782617" providerId="ADAL" clId="{D8676020-7083-476B-AC4A-6811EDACB79F}" dt="2023-04-10T15:34:43.331" v="3665" actId="14100"/>
          <ac:grpSpMkLst>
            <pc:docMk/>
            <pc:sldMk cId="932335909" sldId="1446"/>
            <ac:grpSpMk id="11" creationId="{9C1BDB64-A475-49C8-B23B-DF562606F460}"/>
          </ac:grpSpMkLst>
        </pc:grpChg>
        <pc:grpChg chg="add del mod">
          <ac:chgData name="Gustavo de Freitas Tinoco" userId="31598e04-984e-4b13-b5fd-7b1f42782617" providerId="ADAL" clId="{D8676020-7083-476B-AC4A-6811EDACB79F}" dt="2023-04-10T16:09:06.987" v="4519" actId="478"/>
          <ac:grpSpMkLst>
            <pc:docMk/>
            <pc:sldMk cId="932335909" sldId="1446"/>
            <ac:grpSpMk id="30" creationId="{6A3405A1-38ED-A81C-0B84-19C211C6F51D}"/>
          </ac:grpSpMkLst>
        </pc:grpChg>
        <pc:grpChg chg="del">
          <ac:chgData name="Gustavo de Freitas Tinoco" userId="31598e04-984e-4b13-b5fd-7b1f42782617" providerId="ADAL" clId="{D8676020-7083-476B-AC4A-6811EDACB79F}" dt="2023-04-10T15:09:48.103" v="2015" actId="478"/>
          <ac:grpSpMkLst>
            <pc:docMk/>
            <pc:sldMk cId="932335909" sldId="1446"/>
            <ac:grpSpMk id="116" creationId="{97CABCC9-6DB3-4380-BC80-1AAB46DBC233}"/>
          </ac:grpSpMkLst>
        </pc:grpChg>
        <pc:graphicFrameChg chg="add mod">
          <ac:chgData name="Gustavo de Freitas Tinoco" userId="31598e04-984e-4b13-b5fd-7b1f42782617" providerId="ADAL" clId="{D8676020-7083-476B-AC4A-6811EDACB79F}" dt="2023-04-10T16:08:39.463" v="4515" actId="164"/>
          <ac:graphicFrameMkLst>
            <pc:docMk/>
            <pc:sldMk cId="932335909" sldId="1446"/>
            <ac:graphicFrameMk id="13" creationId="{EE7F1C16-5D3E-23DD-6BFA-8467571A5119}"/>
          </ac:graphicFrameMkLst>
        </pc:graphicFrameChg>
        <pc:picChg chg="mod modCrop">
          <ac:chgData name="Gustavo de Freitas Tinoco" userId="31598e04-984e-4b13-b5fd-7b1f42782617" providerId="ADAL" clId="{D8676020-7083-476B-AC4A-6811EDACB79F}" dt="2023-04-10T15:34:15.766" v="3461" actId="1038"/>
          <ac:picMkLst>
            <pc:docMk/>
            <pc:sldMk cId="932335909" sldId="1446"/>
            <ac:picMk id="4" creationId="{BF512FAD-39B0-4832-BE29-DC7B4B90D505}"/>
          </ac:picMkLst>
        </pc:picChg>
        <pc:picChg chg="add mod modCrop">
          <ac:chgData name="Gustavo de Freitas Tinoco" userId="31598e04-984e-4b13-b5fd-7b1f42782617" providerId="ADAL" clId="{D8676020-7083-476B-AC4A-6811EDACB79F}" dt="2023-04-10T15:34:15.766" v="3461" actId="1038"/>
          <ac:picMkLst>
            <pc:docMk/>
            <pc:sldMk cId="932335909" sldId="1446"/>
            <ac:picMk id="7" creationId="{E631230C-5630-7E38-EFA4-C690061D51AB}"/>
          </ac:picMkLst>
        </pc:picChg>
        <pc:picChg chg="add mod">
          <ac:chgData name="Gustavo de Freitas Tinoco" userId="31598e04-984e-4b13-b5fd-7b1f42782617" providerId="ADAL" clId="{D8676020-7083-476B-AC4A-6811EDACB79F}" dt="2023-04-10T16:08:39.463" v="4515" actId="164"/>
          <ac:picMkLst>
            <pc:docMk/>
            <pc:sldMk cId="932335909" sldId="1446"/>
            <ac:picMk id="1026" creationId="{DF53E35D-71B9-3C5D-4381-C73100E42001}"/>
          </ac:picMkLst>
        </pc:picChg>
        <pc:cxnChg chg="del mod">
          <ac:chgData name="Gustavo de Freitas Tinoco" userId="31598e04-984e-4b13-b5fd-7b1f42782617" providerId="ADAL" clId="{D8676020-7083-476B-AC4A-6811EDACB79F}" dt="2023-04-10T15:09:40.302" v="2013" actId="478"/>
          <ac:cxnSpMkLst>
            <pc:docMk/>
            <pc:sldMk cId="932335909" sldId="1446"/>
            <ac:cxnSpMk id="5" creationId="{69E3F528-1594-B4B3-466F-B490FDE0AA0B}"/>
          </ac:cxnSpMkLst>
        </pc:cxnChg>
        <pc:cxnChg chg="del">
          <ac:chgData name="Gustavo de Freitas Tinoco" userId="31598e04-984e-4b13-b5fd-7b1f42782617" providerId="ADAL" clId="{D8676020-7083-476B-AC4A-6811EDACB79F}" dt="2023-04-10T15:09:35.501" v="2012" actId="478"/>
          <ac:cxnSpMkLst>
            <pc:docMk/>
            <pc:sldMk cId="932335909" sldId="1446"/>
            <ac:cxnSpMk id="9" creationId="{781D84E7-2350-26D6-1466-1E501ABA2368}"/>
          </ac:cxnSpMkLst>
        </pc:cxnChg>
        <pc:cxnChg chg="del">
          <ac:chgData name="Gustavo de Freitas Tinoco" userId="31598e04-984e-4b13-b5fd-7b1f42782617" providerId="ADAL" clId="{D8676020-7083-476B-AC4A-6811EDACB79F}" dt="2023-04-10T15:09:52.403" v="2017" actId="478"/>
          <ac:cxnSpMkLst>
            <pc:docMk/>
            <pc:sldMk cId="932335909" sldId="1446"/>
            <ac:cxnSpMk id="21" creationId="{1FF7C447-C2DF-45BA-8615-67D7C1955BF7}"/>
          </ac:cxnSpMkLst>
        </pc:cxnChg>
        <pc:cxnChg chg="mod">
          <ac:chgData name="Gustavo de Freitas Tinoco" userId="31598e04-984e-4b13-b5fd-7b1f42782617" providerId="ADAL" clId="{D8676020-7083-476B-AC4A-6811EDACB79F}" dt="2023-04-10T15:34:15.766" v="3461" actId="1038"/>
          <ac:cxnSpMkLst>
            <pc:docMk/>
            <pc:sldMk cId="932335909" sldId="1446"/>
            <ac:cxnSpMk id="22" creationId="{9C54875F-D6B0-44B6-965A-3DE3141C729C}"/>
          </ac:cxnSpMkLst>
        </pc:cxnChg>
        <pc:cxnChg chg="del">
          <ac:chgData name="Gustavo de Freitas Tinoco" userId="31598e04-984e-4b13-b5fd-7b1f42782617" providerId="ADAL" clId="{D8676020-7083-476B-AC4A-6811EDACB79F}" dt="2023-04-10T15:32:58.293" v="3317" actId="478"/>
          <ac:cxnSpMkLst>
            <pc:docMk/>
            <pc:sldMk cId="932335909" sldId="1446"/>
            <ac:cxnSpMk id="23" creationId="{083408A9-60CF-4138-9826-B191CF5D71B7}"/>
          </ac:cxnSpMkLst>
        </pc:cxnChg>
        <pc:cxnChg chg="del">
          <ac:chgData name="Gustavo de Freitas Tinoco" userId="31598e04-984e-4b13-b5fd-7b1f42782617" providerId="ADAL" clId="{D8676020-7083-476B-AC4A-6811EDACB79F}" dt="2023-04-10T15:09:40.302" v="2013" actId="478"/>
          <ac:cxnSpMkLst>
            <pc:docMk/>
            <pc:sldMk cId="932335909" sldId="1446"/>
            <ac:cxnSpMk id="24" creationId="{86CCA50C-659E-40C5-ABCF-D760E074F5E6}"/>
          </ac:cxnSpMkLst>
        </pc:cxnChg>
        <pc:cxnChg chg="del">
          <ac:chgData name="Gustavo de Freitas Tinoco" userId="31598e04-984e-4b13-b5fd-7b1f42782617" providerId="ADAL" clId="{D8676020-7083-476B-AC4A-6811EDACB79F}" dt="2023-04-10T15:09:40.302" v="2013" actId="478"/>
          <ac:cxnSpMkLst>
            <pc:docMk/>
            <pc:sldMk cId="932335909" sldId="1446"/>
            <ac:cxnSpMk id="25" creationId="{492D0373-D319-487B-A535-82DAEE36107B}"/>
          </ac:cxnSpMkLst>
        </pc:cxnChg>
        <pc:cxnChg chg="del">
          <ac:chgData name="Gustavo de Freitas Tinoco" userId="31598e04-984e-4b13-b5fd-7b1f42782617" providerId="ADAL" clId="{D8676020-7083-476B-AC4A-6811EDACB79F}" dt="2023-04-10T15:09:40.302" v="2013" actId="478"/>
          <ac:cxnSpMkLst>
            <pc:docMk/>
            <pc:sldMk cId="932335909" sldId="1446"/>
            <ac:cxnSpMk id="26" creationId="{B6DA589B-4362-4E18-BAAC-EF5C0ECD9EF1}"/>
          </ac:cxnSpMkLst>
        </pc:cxnChg>
        <pc:cxnChg chg="del">
          <ac:chgData name="Gustavo de Freitas Tinoco" userId="31598e04-984e-4b13-b5fd-7b1f42782617" providerId="ADAL" clId="{D8676020-7083-476B-AC4A-6811EDACB79F}" dt="2023-04-10T15:11:04.651" v="2145" actId="478"/>
          <ac:cxnSpMkLst>
            <pc:docMk/>
            <pc:sldMk cId="932335909" sldId="1446"/>
            <ac:cxnSpMk id="31" creationId="{F6229956-4632-5070-D3BF-ADAF8E3BC131}"/>
          </ac:cxnSpMkLst>
        </pc:cxnChg>
        <pc:cxnChg chg="del">
          <ac:chgData name="Gustavo de Freitas Tinoco" userId="31598e04-984e-4b13-b5fd-7b1f42782617" providerId="ADAL" clId="{D8676020-7083-476B-AC4A-6811EDACB79F}" dt="2023-04-10T15:11:03.805" v="2144" actId="478"/>
          <ac:cxnSpMkLst>
            <pc:docMk/>
            <pc:sldMk cId="932335909" sldId="1446"/>
            <ac:cxnSpMk id="32" creationId="{5FDF0567-A881-9917-8279-09A8C57AAB49}"/>
          </ac:cxnSpMkLst>
        </pc:cxnChg>
        <pc:cxnChg chg="del">
          <ac:chgData name="Gustavo de Freitas Tinoco" userId="31598e04-984e-4b13-b5fd-7b1f42782617" providerId="ADAL" clId="{D8676020-7083-476B-AC4A-6811EDACB79F}" dt="2023-04-10T15:09:40.302" v="2013" actId="478"/>
          <ac:cxnSpMkLst>
            <pc:docMk/>
            <pc:sldMk cId="932335909" sldId="1446"/>
            <ac:cxnSpMk id="36" creationId="{2D520C14-CFC1-4B0C-B97D-B7432AA3E38D}"/>
          </ac:cxnSpMkLst>
        </pc:cxnChg>
        <pc:cxnChg chg="del">
          <ac:chgData name="Gustavo de Freitas Tinoco" userId="31598e04-984e-4b13-b5fd-7b1f42782617" providerId="ADAL" clId="{D8676020-7083-476B-AC4A-6811EDACB79F}" dt="2023-04-10T15:09:40.302" v="2013" actId="478"/>
          <ac:cxnSpMkLst>
            <pc:docMk/>
            <pc:sldMk cId="932335909" sldId="1446"/>
            <ac:cxnSpMk id="37" creationId="{F0A86259-F9D1-4A98-84A4-7E4675C6CE77}"/>
          </ac:cxnSpMkLst>
        </pc:cxnChg>
        <pc:cxnChg chg="del">
          <ac:chgData name="Gustavo de Freitas Tinoco" userId="31598e04-984e-4b13-b5fd-7b1f42782617" providerId="ADAL" clId="{D8676020-7083-476B-AC4A-6811EDACB79F}" dt="2023-04-10T15:09:40.302" v="2013" actId="478"/>
          <ac:cxnSpMkLst>
            <pc:docMk/>
            <pc:sldMk cId="932335909" sldId="1446"/>
            <ac:cxnSpMk id="39" creationId="{F7C547F9-5EE4-4734-9216-547C8248E0B0}"/>
          </ac:cxnSpMkLst>
        </pc:cxnChg>
        <pc:cxnChg chg="del">
          <ac:chgData name="Gustavo de Freitas Tinoco" userId="31598e04-984e-4b13-b5fd-7b1f42782617" providerId="ADAL" clId="{D8676020-7083-476B-AC4A-6811EDACB79F}" dt="2023-04-10T15:09:40.302" v="2013" actId="478"/>
          <ac:cxnSpMkLst>
            <pc:docMk/>
            <pc:sldMk cId="932335909" sldId="1446"/>
            <ac:cxnSpMk id="40" creationId="{2FBE50A9-2CAC-4D3B-8519-0FA4A5E59DDC}"/>
          </ac:cxnSpMkLst>
        </pc:cxnChg>
        <pc:cxnChg chg="del">
          <ac:chgData name="Gustavo de Freitas Tinoco" userId="31598e04-984e-4b13-b5fd-7b1f42782617" providerId="ADAL" clId="{D8676020-7083-476B-AC4A-6811EDACB79F}" dt="2023-04-10T15:09:40.302" v="2013" actId="478"/>
          <ac:cxnSpMkLst>
            <pc:docMk/>
            <pc:sldMk cId="932335909" sldId="1446"/>
            <ac:cxnSpMk id="42" creationId="{5F1649E5-896A-48EA-BC00-B0E36673DA12}"/>
          </ac:cxnSpMkLst>
        </pc:cxnChg>
        <pc:cxnChg chg="del">
          <ac:chgData name="Gustavo de Freitas Tinoco" userId="31598e04-984e-4b13-b5fd-7b1f42782617" providerId="ADAL" clId="{D8676020-7083-476B-AC4A-6811EDACB79F}" dt="2023-04-10T15:09:40.302" v="2013" actId="478"/>
          <ac:cxnSpMkLst>
            <pc:docMk/>
            <pc:sldMk cId="932335909" sldId="1446"/>
            <ac:cxnSpMk id="44" creationId="{A8D95E9A-872A-4B6E-9968-84CCE1DD34FE}"/>
          </ac:cxnSpMkLst>
        </pc:cxnChg>
        <pc:cxnChg chg="del">
          <ac:chgData name="Gustavo de Freitas Tinoco" userId="31598e04-984e-4b13-b5fd-7b1f42782617" providerId="ADAL" clId="{D8676020-7083-476B-AC4A-6811EDACB79F}" dt="2023-04-10T15:09:40.302" v="2013" actId="478"/>
          <ac:cxnSpMkLst>
            <pc:docMk/>
            <pc:sldMk cId="932335909" sldId="1446"/>
            <ac:cxnSpMk id="46" creationId="{31BDC7A9-1CBE-4D1E-90BA-B6E7CE0ED13A}"/>
          </ac:cxnSpMkLst>
        </pc:cxnChg>
        <pc:cxnChg chg="del">
          <ac:chgData name="Gustavo de Freitas Tinoco" userId="31598e04-984e-4b13-b5fd-7b1f42782617" providerId="ADAL" clId="{D8676020-7083-476B-AC4A-6811EDACB79F}" dt="2023-04-10T15:09:40.302" v="2013" actId="478"/>
          <ac:cxnSpMkLst>
            <pc:docMk/>
            <pc:sldMk cId="932335909" sldId="1446"/>
            <ac:cxnSpMk id="48" creationId="{052C9E1A-5828-41A9-BDCA-01955B7FA690}"/>
          </ac:cxnSpMkLst>
        </pc:cxnChg>
        <pc:cxnChg chg="del">
          <ac:chgData name="Gustavo de Freitas Tinoco" userId="31598e04-984e-4b13-b5fd-7b1f42782617" providerId="ADAL" clId="{D8676020-7083-476B-AC4A-6811EDACB79F}" dt="2023-04-10T15:09:40.302" v="2013" actId="478"/>
          <ac:cxnSpMkLst>
            <pc:docMk/>
            <pc:sldMk cId="932335909" sldId="1446"/>
            <ac:cxnSpMk id="50" creationId="{C9046D4E-A8F0-4B1B-A8D8-91C89D0DFEA7}"/>
          </ac:cxnSpMkLst>
        </pc:cxnChg>
        <pc:cxnChg chg="mod">
          <ac:chgData name="Gustavo de Freitas Tinoco" userId="31598e04-984e-4b13-b5fd-7b1f42782617" providerId="ADAL" clId="{D8676020-7083-476B-AC4A-6811EDACB79F}" dt="2023-04-10T15:34:15.766" v="3461" actId="1038"/>
          <ac:cxnSpMkLst>
            <pc:docMk/>
            <pc:sldMk cId="932335909" sldId="1446"/>
            <ac:cxnSpMk id="54" creationId="{EEBFC064-D0B2-4D93-9110-E603FC04BFBA}"/>
          </ac:cxnSpMkLst>
        </pc:cxnChg>
        <pc:cxnChg chg="mod">
          <ac:chgData name="Gustavo de Freitas Tinoco" userId="31598e04-984e-4b13-b5fd-7b1f42782617" providerId="ADAL" clId="{D8676020-7083-476B-AC4A-6811EDACB79F}" dt="2023-04-10T15:34:15.766" v="3461" actId="1038"/>
          <ac:cxnSpMkLst>
            <pc:docMk/>
            <pc:sldMk cId="932335909" sldId="1446"/>
            <ac:cxnSpMk id="55" creationId="{A17CA2DA-00FD-4047-8800-DCCF36C4E6D8}"/>
          </ac:cxnSpMkLst>
        </pc:cxnChg>
        <pc:cxnChg chg="del">
          <ac:chgData name="Gustavo de Freitas Tinoco" userId="31598e04-984e-4b13-b5fd-7b1f42782617" providerId="ADAL" clId="{D8676020-7083-476B-AC4A-6811EDACB79F}" dt="2023-04-10T15:32:58.293" v="3317" actId="478"/>
          <ac:cxnSpMkLst>
            <pc:docMk/>
            <pc:sldMk cId="932335909" sldId="1446"/>
            <ac:cxnSpMk id="58" creationId="{8DE116E2-6BB2-4BDF-89BC-BEB1CA4767CA}"/>
          </ac:cxnSpMkLst>
        </pc:cxnChg>
        <pc:cxnChg chg="del">
          <ac:chgData name="Gustavo de Freitas Tinoco" userId="31598e04-984e-4b13-b5fd-7b1f42782617" providerId="ADAL" clId="{D8676020-7083-476B-AC4A-6811EDACB79F}" dt="2023-04-10T15:32:58.293" v="3317" actId="478"/>
          <ac:cxnSpMkLst>
            <pc:docMk/>
            <pc:sldMk cId="932335909" sldId="1446"/>
            <ac:cxnSpMk id="61" creationId="{F8C3AA5B-6270-4FF2-8879-4CCE8092B470}"/>
          </ac:cxnSpMkLst>
        </pc:cxnChg>
        <pc:cxnChg chg="del">
          <ac:chgData name="Gustavo de Freitas Tinoco" userId="31598e04-984e-4b13-b5fd-7b1f42782617" providerId="ADAL" clId="{D8676020-7083-476B-AC4A-6811EDACB79F}" dt="2023-04-10T15:32:58.293" v="3317" actId="478"/>
          <ac:cxnSpMkLst>
            <pc:docMk/>
            <pc:sldMk cId="932335909" sldId="1446"/>
            <ac:cxnSpMk id="62" creationId="{A26C7AE3-B244-4A21-BC44-A516AE1ACDD2}"/>
          </ac:cxnSpMkLst>
        </pc:cxnChg>
        <pc:cxnChg chg="del">
          <ac:chgData name="Gustavo de Freitas Tinoco" userId="31598e04-984e-4b13-b5fd-7b1f42782617" providerId="ADAL" clId="{D8676020-7083-476B-AC4A-6811EDACB79F}" dt="2023-04-10T15:33:00.536" v="3318" actId="478"/>
          <ac:cxnSpMkLst>
            <pc:docMk/>
            <pc:sldMk cId="932335909" sldId="1446"/>
            <ac:cxnSpMk id="67" creationId="{7EFBA616-76E1-483F-96B4-A2DA906EA66D}"/>
          </ac:cxnSpMkLst>
        </pc:cxnChg>
        <pc:cxnChg chg="del">
          <ac:chgData name="Gustavo de Freitas Tinoco" userId="31598e04-984e-4b13-b5fd-7b1f42782617" providerId="ADAL" clId="{D8676020-7083-476B-AC4A-6811EDACB79F}" dt="2023-04-10T15:33:00.536" v="3318" actId="478"/>
          <ac:cxnSpMkLst>
            <pc:docMk/>
            <pc:sldMk cId="932335909" sldId="1446"/>
            <ac:cxnSpMk id="68" creationId="{22C2E2FB-6D3D-482E-A38D-64BAF485871A}"/>
          </ac:cxnSpMkLst>
        </pc:cxnChg>
        <pc:cxnChg chg="del">
          <ac:chgData name="Gustavo de Freitas Tinoco" userId="31598e04-984e-4b13-b5fd-7b1f42782617" providerId="ADAL" clId="{D8676020-7083-476B-AC4A-6811EDACB79F}" dt="2023-04-10T15:09:52.403" v="2017" actId="478"/>
          <ac:cxnSpMkLst>
            <pc:docMk/>
            <pc:sldMk cId="932335909" sldId="1446"/>
            <ac:cxnSpMk id="74" creationId="{1BEA02ED-1B66-40FE-BA95-C19E97DB8FDD}"/>
          </ac:cxnSpMkLst>
        </pc:cxnChg>
        <pc:cxnChg chg="del">
          <ac:chgData name="Gustavo de Freitas Tinoco" userId="31598e04-984e-4b13-b5fd-7b1f42782617" providerId="ADAL" clId="{D8676020-7083-476B-AC4A-6811EDACB79F}" dt="2023-04-10T15:09:52.403" v="2017" actId="478"/>
          <ac:cxnSpMkLst>
            <pc:docMk/>
            <pc:sldMk cId="932335909" sldId="1446"/>
            <ac:cxnSpMk id="75" creationId="{1141BAB2-2099-42C3-8CB6-6712751F88BA}"/>
          </ac:cxnSpMkLst>
        </pc:cxnChg>
        <pc:cxnChg chg="del">
          <ac:chgData name="Gustavo de Freitas Tinoco" userId="31598e04-984e-4b13-b5fd-7b1f42782617" providerId="ADAL" clId="{D8676020-7083-476B-AC4A-6811EDACB79F}" dt="2023-04-10T15:09:52.403" v="2017" actId="478"/>
          <ac:cxnSpMkLst>
            <pc:docMk/>
            <pc:sldMk cId="932335909" sldId="1446"/>
            <ac:cxnSpMk id="79" creationId="{2A3B3E31-5756-437C-85D7-0EE86AD716E1}"/>
          </ac:cxnSpMkLst>
        </pc:cxnChg>
        <pc:cxnChg chg="del">
          <ac:chgData name="Gustavo de Freitas Tinoco" userId="31598e04-984e-4b13-b5fd-7b1f42782617" providerId="ADAL" clId="{D8676020-7083-476B-AC4A-6811EDACB79F}" dt="2023-04-10T15:09:52.403" v="2017" actId="478"/>
          <ac:cxnSpMkLst>
            <pc:docMk/>
            <pc:sldMk cId="932335909" sldId="1446"/>
            <ac:cxnSpMk id="90" creationId="{E5D2BEFE-9CC7-413E-829D-CA33B81A7501}"/>
          </ac:cxnSpMkLst>
        </pc:cxnChg>
        <pc:cxnChg chg="del">
          <ac:chgData name="Gustavo de Freitas Tinoco" userId="31598e04-984e-4b13-b5fd-7b1f42782617" providerId="ADAL" clId="{D8676020-7083-476B-AC4A-6811EDACB79F}" dt="2023-04-10T15:33:00.536" v="3318" actId="478"/>
          <ac:cxnSpMkLst>
            <pc:docMk/>
            <pc:sldMk cId="932335909" sldId="1446"/>
            <ac:cxnSpMk id="95" creationId="{73E24330-26AB-42A9-A1C8-6E32D62C5678}"/>
          </ac:cxnSpMkLst>
        </pc:cxnChg>
        <pc:cxnChg chg="del">
          <ac:chgData name="Gustavo de Freitas Tinoco" userId="31598e04-984e-4b13-b5fd-7b1f42782617" providerId="ADAL" clId="{D8676020-7083-476B-AC4A-6811EDACB79F}" dt="2023-04-10T15:09:52.403" v="2017" actId="478"/>
          <ac:cxnSpMkLst>
            <pc:docMk/>
            <pc:sldMk cId="932335909" sldId="1446"/>
            <ac:cxnSpMk id="98" creationId="{A162F596-B085-4B8B-BEC2-0E98D5D06934}"/>
          </ac:cxnSpMkLst>
        </pc:cxnChg>
        <pc:cxnChg chg="mod">
          <ac:chgData name="Gustavo de Freitas Tinoco" userId="31598e04-984e-4b13-b5fd-7b1f42782617" providerId="ADAL" clId="{D8676020-7083-476B-AC4A-6811EDACB79F}" dt="2023-04-10T15:34:15.766" v="3461" actId="1038"/>
          <ac:cxnSpMkLst>
            <pc:docMk/>
            <pc:sldMk cId="932335909" sldId="1446"/>
            <ac:cxnSpMk id="99" creationId="{80D72A64-448D-42E5-A898-67B4EBB474F9}"/>
          </ac:cxnSpMkLst>
        </pc:cxnChg>
        <pc:cxnChg chg="del">
          <ac:chgData name="Gustavo de Freitas Tinoco" userId="31598e04-984e-4b13-b5fd-7b1f42782617" providerId="ADAL" clId="{D8676020-7083-476B-AC4A-6811EDACB79F}" dt="2023-04-10T15:33:00.536" v="3318" actId="478"/>
          <ac:cxnSpMkLst>
            <pc:docMk/>
            <pc:sldMk cId="932335909" sldId="1446"/>
            <ac:cxnSpMk id="100" creationId="{2342EFFB-834C-412C-ADDE-162C577ABD87}"/>
          </ac:cxnSpMkLst>
        </pc:cxnChg>
        <pc:cxnChg chg="del">
          <ac:chgData name="Gustavo de Freitas Tinoco" userId="31598e04-984e-4b13-b5fd-7b1f42782617" providerId="ADAL" clId="{D8676020-7083-476B-AC4A-6811EDACB79F}" dt="2023-04-10T15:09:52.403" v="2017" actId="478"/>
          <ac:cxnSpMkLst>
            <pc:docMk/>
            <pc:sldMk cId="932335909" sldId="1446"/>
            <ac:cxnSpMk id="101" creationId="{713E316C-BA9D-4664-B82F-6171FB7A7EFC}"/>
          </ac:cxnSpMkLst>
        </pc:cxnChg>
        <pc:cxnChg chg="del">
          <ac:chgData name="Gustavo de Freitas Tinoco" userId="31598e04-984e-4b13-b5fd-7b1f42782617" providerId="ADAL" clId="{D8676020-7083-476B-AC4A-6811EDACB79F}" dt="2023-04-10T15:09:52.403" v="2017" actId="478"/>
          <ac:cxnSpMkLst>
            <pc:docMk/>
            <pc:sldMk cId="932335909" sldId="1446"/>
            <ac:cxnSpMk id="104" creationId="{2B1DA7AF-E6A0-4E0E-ABC1-4467BB981B8E}"/>
          </ac:cxnSpMkLst>
        </pc:cxnChg>
        <pc:cxnChg chg="del">
          <ac:chgData name="Gustavo de Freitas Tinoco" userId="31598e04-984e-4b13-b5fd-7b1f42782617" providerId="ADAL" clId="{D8676020-7083-476B-AC4A-6811EDACB79F}" dt="2023-04-10T15:09:52.403" v="2017" actId="478"/>
          <ac:cxnSpMkLst>
            <pc:docMk/>
            <pc:sldMk cId="932335909" sldId="1446"/>
            <ac:cxnSpMk id="107" creationId="{1CABD51F-1FE7-4FB0-8126-ABA5C655F2AC}"/>
          </ac:cxnSpMkLst>
        </pc:cxnChg>
        <pc:cxnChg chg="del">
          <ac:chgData name="Gustavo de Freitas Tinoco" userId="31598e04-984e-4b13-b5fd-7b1f42782617" providerId="ADAL" clId="{D8676020-7083-476B-AC4A-6811EDACB79F}" dt="2023-04-10T15:09:52.403" v="2017" actId="478"/>
          <ac:cxnSpMkLst>
            <pc:docMk/>
            <pc:sldMk cId="932335909" sldId="1446"/>
            <ac:cxnSpMk id="108" creationId="{1E0C5FE9-3DA9-4702-A369-21C98AF76811}"/>
          </ac:cxnSpMkLst>
        </pc:cxnChg>
        <pc:cxnChg chg="del">
          <ac:chgData name="Gustavo de Freitas Tinoco" userId="31598e04-984e-4b13-b5fd-7b1f42782617" providerId="ADAL" clId="{D8676020-7083-476B-AC4A-6811EDACB79F}" dt="2023-04-10T15:09:52.403" v="2017" actId="478"/>
          <ac:cxnSpMkLst>
            <pc:docMk/>
            <pc:sldMk cId="932335909" sldId="1446"/>
            <ac:cxnSpMk id="110" creationId="{7484DB91-9B73-4E33-9CDA-08BC62CD963B}"/>
          </ac:cxnSpMkLst>
        </pc:cxnChg>
        <pc:cxnChg chg="del">
          <ac:chgData name="Gustavo de Freitas Tinoco" userId="31598e04-984e-4b13-b5fd-7b1f42782617" providerId="ADAL" clId="{D8676020-7083-476B-AC4A-6811EDACB79F}" dt="2023-04-10T15:09:52.403" v="2017" actId="478"/>
          <ac:cxnSpMkLst>
            <pc:docMk/>
            <pc:sldMk cId="932335909" sldId="1446"/>
            <ac:cxnSpMk id="111" creationId="{D8B9E60C-D231-4036-A9E5-147A5442C141}"/>
          </ac:cxnSpMkLst>
        </pc:cxnChg>
        <pc:cxnChg chg="del">
          <ac:chgData name="Gustavo de Freitas Tinoco" userId="31598e04-984e-4b13-b5fd-7b1f42782617" providerId="ADAL" clId="{D8676020-7083-476B-AC4A-6811EDACB79F}" dt="2023-04-10T15:09:40.302" v="2013" actId="478"/>
          <ac:cxnSpMkLst>
            <pc:docMk/>
            <pc:sldMk cId="932335909" sldId="1446"/>
            <ac:cxnSpMk id="121" creationId="{84D3919D-8C9C-F81C-78D6-1D150E11ACC6}"/>
          </ac:cxnSpMkLst>
        </pc:cxnChg>
        <pc:cxnChg chg="del">
          <ac:chgData name="Gustavo de Freitas Tinoco" userId="31598e04-984e-4b13-b5fd-7b1f42782617" providerId="ADAL" clId="{D8676020-7083-476B-AC4A-6811EDACB79F}" dt="2023-04-10T15:09:48.103" v="2015" actId="478"/>
          <ac:cxnSpMkLst>
            <pc:docMk/>
            <pc:sldMk cId="932335909" sldId="1446"/>
            <ac:cxnSpMk id="122" creationId="{E357788B-02B4-06C0-2699-9EB89E675BAB}"/>
          </ac:cxnSpMkLst>
        </pc:cxnChg>
        <pc:cxnChg chg="del">
          <ac:chgData name="Gustavo de Freitas Tinoco" userId="31598e04-984e-4b13-b5fd-7b1f42782617" providerId="ADAL" clId="{D8676020-7083-476B-AC4A-6811EDACB79F}" dt="2023-04-10T15:09:52.403" v="2017" actId="478"/>
          <ac:cxnSpMkLst>
            <pc:docMk/>
            <pc:sldMk cId="932335909" sldId="1446"/>
            <ac:cxnSpMk id="127" creationId="{AFDFEEDD-1230-E538-5114-55E56865D2A4}"/>
          </ac:cxnSpMkLst>
        </pc:cxnChg>
        <pc:cxnChg chg="del">
          <ac:chgData name="Gustavo de Freitas Tinoco" userId="31598e04-984e-4b13-b5fd-7b1f42782617" providerId="ADAL" clId="{D8676020-7083-476B-AC4A-6811EDACB79F}" dt="2023-04-10T15:09:52.403" v="2017" actId="478"/>
          <ac:cxnSpMkLst>
            <pc:docMk/>
            <pc:sldMk cId="932335909" sldId="1446"/>
            <ac:cxnSpMk id="128" creationId="{013FD365-4893-915A-79EE-4BC5B2AC3EB2}"/>
          </ac:cxnSpMkLst>
        </pc:cxnChg>
      </pc:sldChg>
      <pc:sldChg chg="addSp delSp modSp add mod">
        <pc:chgData name="Gustavo de Freitas Tinoco" userId="31598e04-984e-4b13-b5fd-7b1f42782617" providerId="ADAL" clId="{D8676020-7083-476B-AC4A-6811EDACB79F}" dt="2023-04-10T16:10:23.220" v="4558" actId="1036"/>
        <pc:sldMkLst>
          <pc:docMk/>
          <pc:sldMk cId="111344586" sldId="1447"/>
        </pc:sldMkLst>
        <pc:spChg chg="add del mod">
          <ac:chgData name="Gustavo de Freitas Tinoco" userId="31598e04-984e-4b13-b5fd-7b1f42782617" providerId="ADAL" clId="{D8676020-7083-476B-AC4A-6811EDACB79F}" dt="2023-04-10T16:09:44.840" v="4527" actId="478"/>
          <ac:spMkLst>
            <pc:docMk/>
            <pc:sldMk cId="111344586" sldId="1447"/>
            <ac:spMk id="6" creationId="{DBC57541-B920-2AC2-37D8-46BA46AF59FF}"/>
          </ac:spMkLst>
        </pc:spChg>
        <pc:spChg chg="add mod">
          <ac:chgData name="Gustavo de Freitas Tinoco" userId="31598e04-984e-4b13-b5fd-7b1f42782617" providerId="ADAL" clId="{D8676020-7083-476B-AC4A-6811EDACB79F}" dt="2023-04-10T16:10:23.220" v="4558" actId="1036"/>
          <ac:spMkLst>
            <pc:docMk/>
            <pc:sldMk cId="111344586" sldId="1447"/>
            <ac:spMk id="9" creationId="{9FFF51F5-0247-8A0C-ACD6-D7F0CB493A33}"/>
          </ac:spMkLst>
        </pc:spChg>
        <pc:spChg chg="del">
          <ac:chgData name="Gustavo de Freitas Tinoco" userId="31598e04-984e-4b13-b5fd-7b1f42782617" providerId="ADAL" clId="{D8676020-7083-476B-AC4A-6811EDACB79F}" dt="2023-04-10T16:09:09.625" v="4520" actId="478"/>
          <ac:spMkLst>
            <pc:docMk/>
            <pc:sldMk cId="111344586" sldId="1447"/>
            <ac:spMk id="10" creationId="{070C05C8-F697-161B-DB19-B14E92587C16}"/>
          </ac:spMkLst>
        </pc:spChg>
        <pc:grpChg chg="mod">
          <ac:chgData name="Gustavo de Freitas Tinoco" userId="31598e04-984e-4b13-b5fd-7b1f42782617" providerId="ADAL" clId="{D8676020-7083-476B-AC4A-6811EDACB79F}" dt="2023-04-10T16:09:13.633" v="4521" actId="1076"/>
          <ac:grpSpMkLst>
            <pc:docMk/>
            <pc:sldMk cId="111344586" sldId="1447"/>
            <ac:grpSpMk id="30" creationId="{6A3405A1-38ED-A81C-0B84-19C211C6F51D}"/>
          </ac:grpSpMkLst>
        </pc:grpChg>
      </pc:sldChg>
    </pc:docChg>
  </pc:docChgLst>
  <pc:docChgLst>
    <pc:chgData name="Gustavo de Freitas Tinoco" userId="S::gftinoco@anp.gov.br::31598e04-984e-4b13-b5fd-7b1f42782617" providerId="AD" clId="Web-{57C842EC-2EB9-4225-B8B4-D7193B61A5FF}"/>
    <pc:docChg chg="modSld">
      <pc:chgData name="Gustavo de Freitas Tinoco" userId="S::gftinoco@anp.gov.br::31598e04-984e-4b13-b5fd-7b1f42782617" providerId="AD" clId="Web-{57C842EC-2EB9-4225-B8B4-D7193B61A5FF}" dt="2023-04-10T19:15:17.540" v="5" actId="20577"/>
      <pc:docMkLst>
        <pc:docMk/>
      </pc:docMkLst>
      <pc:sldChg chg="modSp">
        <pc:chgData name="Gustavo de Freitas Tinoco" userId="S::gftinoco@anp.gov.br::31598e04-984e-4b13-b5fd-7b1f42782617" providerId="AD" clId="Web-{57C842EC-2EB9-4225-B8B4-D7193B61A5FF}" dt="2023-04-10T19:15:17.540" v="5" actId="20577"/>
        <pc:sldMkLst>
          <pc:docMk/>
          <pc:sldMk cId="1484328320" sldId="1445"/>
        </pc:sldMkLst>
        <pc:spChg chg="mod">
          <ac:chgData name="Gustavo de Freitas Tinoco" userId="S::gftinoco@anp.gov.br::31598e04-984e-4b13-b5fd-7b1f42782617" providerId="AD" clId="Web-{57C842EC-2EB9-4225-B8B4-D7193B61A5FF}" dt="2023-04-10T19:15:17.540" v="5" actId="20577"/>
          <ac:spMkLst>
            <pc:docMk/>
            <pc:sldMk cId="1484328320" sldId="1445"/>
            <ac:spMk id="7" creationId="{DEA6B2C7-408C-B463-83AB-C66F6D7469F5}"/>
          </ac:spMkLst>
        </pc:spChg>
      </pc:sldChg>
    </pc:docChg>
  </pc:docChgLst>
  <pc:docChgLst>
    <pc:chgData name="Thyago Grotti Vieira" userId="2a2f833a-6708-41b8-8449-9f158dbe24d9" providerId="ADAL" clId="{D2F4D6B1-ED12-40D0-A53D-B1EEE50A3731}"/>
    <pc:docChg chg="modSld">
      <pc:chgData name="Thyago Grotti Vieira" userId="2a2f833a-6708-41b8-8449-9f158dbe24d9" providerId="ADAL" clId="{D2F4D6B1-ED12-40D0-A53D-B1EEE50A3731}" dt="2023-12-19T13:32:01.066" v="19" actId="6549"/>
      <pc:docMkLst>
        <pc:docMk/>
      </pc:docMkLst>
      <pc:sldChg chg="modSp mod">
        <pc:chgData name="Thyago Grotti Vieira" userId="2a2f833a-6708-41b8-8449-9f158dbe24d9" providerId="ADAL" clId="{D2F4D6B1-ED12-40D0-A53D-B1EEE50A3731}" dt="2023-12-19T13:32:01.066" v="19" actId="6549"/>
        <pc:sldMkLst>
          <pc:docMk/>
          <pc:sldMk cId="1087990956" sldId="1415"/>
        </pc:sldMkLst>
        <pc:spChg chg="mod">
          <ac:chgData name="Thyago Grotti Vieira" userId="2a2f833a-6708-41b8-8449-9f158dbe24d9" providerId="ADAL" clId="{D2F4D6B1-ED12-40D0-A53D-B1EEE50A3731}" dt="2023-12-19T13:32:01.066" v="19" actId="6549"/>
          <ac:spMkLst>
            <pc:docMk/>
            <pc:sldMk cId="1087990956" sldId="1415"/>
            <ac:spMk id="5" creationId="{F4F1848C-94EF-6A61-3FDC-ABF9B52FD6DE}"/>
          </ac:spMkLst>
        </pc:spChg>
        <pc:spChg chg="mod">
          <ac:chgData name="Thyago Grotti Vieira" userId="2a2f833a-6708-41b8-8449-9f158dbe24d9" providerId="ADAL" clId="{D2F4D6B1-ED12-40D0-A53D-B1EEE50A3731}" dt="2023-12-19T13:30:57.979" v="12" actId="20577"/>
          <ac:spMkLst>
            <pc:docMk/>
            <pc:sldMk cId="1087990956" sldId="1415"/>
            <ac:spMk id="6" creationId="{A13E88FD-D14A-D446-4E3C-D8863821B773}"/>
          </ac:spMkLst>
        </pc:spChg>
      </pc:sldChg>
    </pc:docChg>
  </pc:docChgLst>
  <pc:docChgLst>
    <pc:chgData name="Thyago Grotti Vieira" userId="2a2f833a-6708-41b8-8449-9f158dbe24d9" providerId="ADAL" clId="{D918E6AC-B36E-478C-8918-FD6A5262070B}"/>
    <pc:docChg chg="custSel modSld sldOrd">
      <pc:chgData name="Thyago Grotti Vieira" userId="2a2f833a-6708-41b8-8449-9f158dbe24d9" providerId="ADAL" clId="{D918E6AC-B36E-478C-8918-FD6A5262070B}" dt="2023-04-18T20:55:20.880" v="544" actId="20577"/>
      <pc:docMkLst>
        <pc:docMk/>
      </pc:docMkLst>
      <pc:sldChg chg="modSp mod">
        <pc:chgData name="Thyago Grotti Vieira" userId="2a2f833a-6708-41b8-8449-9f158dbe24d9" providerId="ADAL" clId="{D918E6AC-B36E-478C-8918-FD6A5262070B}" dt="2023-04-18T16:19:47.098" v="71" actId="404"/>
        <pc:sldMkLst>
          <pc:docMk/>
          <pc:sldMk cId="152003956" sldId="256"/>
        </pc:sldMkLst>
        <pc:spChg chg="mod">
          <ac:chgData name="Thyago Grotti Vieira" userId="2a2f833a-6708-41b8-8449-9f158dbe24d9" providerId="ADAL" clId="{D918E6AC-B36E-478C-8918-FD6A5262070B}" dt="2023-04-18T16:19:47.098" v="71" actId="404"/>
          <ac:spMkLst>
            <pc:docMk/>
            <pc:sldMk cId="152003956" sldId="256"/>
            <ac:spMk id="2" creationId="{C5BC83DC-FEE6-4366-95A7-BDA55F9B9D28}"/>
          </ac:spMkLst>
        </pc:spChg>
      </pc:sldChg>
      <pc:sldChg chg="modSp mod">
        <pc:chgData name="Thyago Grotti Vieira" userId="2a2f833a-6708-41b8-8449-9f158dbe24d9" providerId="ADAL" clId="{D918E6AC-B36E-478C-8918-FD6A5262070B}" dt="2023-04-18T16:06:06.297" v="2" actId="20577"/>
        <pc:sldMkLst>
          <pc:docMk/>
          <pc:sldMk cId="1278325911" sldId="671"/>
        </pc:sldMkLst>
        <pc:spChg chg="mod">
          <ac:chgData name="Thyago Grotti Vieira" userId="2a2f833a-6708-41b8-8449-9f158dbe24d9" providerId="ADAL" clId="{D918E6AC-B36E-478C-8918-FD6A5262070B}" dt="2023-04-18T16:06:06.297" v="2" actId="20577"/>
          <ac:spMkLst>
            <pc:docMk/>
            <pc:sldMk cId="1278325911" sldId="671"/>
            <ac:spMk id="15" creationId="{B53E0ACB-D519-4D8B-9DF4-4405B5D3EA9C}"/>
          </ac:spMkLst>
        </pc:spChg>
      </pc:sldChg>
      <pc:sldChg chg="modNotesTx">
        <pc:chgData name="Thyago Grotti Vieira" userId="2a2f833a-6708-41b8-8449-9f158dbe24d9" providerId="ADAL" clId="{D918E6AC-B36E-478C-8918-FD6A5262070B}" dt="2023-04-18T20:25:38.303" v="462" actId="20577"/>
        <pc:sldMkLst>
          <pc:docMk/>
          <pc:sldMk cId="985559565" sldId="1331"/>
        </pc:sldMkLst>
      </pc:sldChg>
      <pc:sldChg chg="ord">
        <pc:chgData name="Thyago Grotti Vieira" userId="2a2f833a-6708-41b8-8449-9f158dbe24d9" providerId="ADAL" clId="{D918E6AC-B36E-478C-8918-FD6A5262070B}" dt="2023-04-18T19:58:18.074" v="95"/>
        <pc:sldMkLst>
          <pc:docMk/>
          <pc:sldMk cId="1914970673" sldId="1345"/>
        </pc:sldMkLst>
      </pc:sldChg>
      <pc:sldChg chg="modSp mod">
        <pc:chgData name="Thyago Grotti Vieira" userId="2a2f833a-6708-41b8-8449-9f158dbe24d9" providerId="ADAL" clId="{D918E6AC-B36E-478C-8918-FD6A5262070B}" dt="2023-04-18T20:55:20.880" v="544" actId="20577"/>
        <pc:sldMkLst>
          <pc:docMk/>
          <pc:sldMk cId="3765409891" sldId="1410"/>
        </pc:sldMkLst>
        <pc:spChg chg="mod">
          <ac:chgData name="Thyago Grotti Vieira" userId="2a2f833a-6708-41b8-8449-9f158dbe24d9" providerId="ADAL" clId="{D918E6AC-B36E-478C-8918-FD6A5262070B}" dt="2023-04-18T20:55:20.880" v="544" actId="20577"/>
          <ac:spMkLst>
            <pc:docMk/>
            <pc:sldMk cId="3765409891" sldId="1410"/>
            <ac:spMk id="87" creationId="{6A8F9C04-0F91-40D8-B375-224187DCF9DC}"/>
          </ac:spMkLst>
        </pc:spChg>
        <pc:picChg chg="mod">
          <ac:chgData name="Thyago Grotti Vieira" userId="2a2f833a-6708-41b8-8449-9f158dbe24d9" providerId="ADAL" clId="{D918E6AC-B36E-478C-8918-FD6A5262070B}" dt="2023-04-18T16:12:57.739" v="18" actId="1036"/>
          <ac:picMkLst>
            <pc:docMk/>
            <pc:sldMk cId="3765409891" sldId="1410"/>
            <ac:picMk id="4" creationId="{6DAE4469-2D88-4D82-BE2E-DFAB4CB1FE88}"/>
          </ac:picMkLst>
        </pc:picChg>
      </pc:sldChg>
      <pc:sldChg chg="modSp mod">
        <pc:chgData name="Thyago Grotti Vieira" userId="2a2f833a-6708-41b8-8449-9f158dbe24d9" providerId="ADAL" clId="{D918E6AC-B36E-478C-8918-FD6A5262070B}" dt="2023-04-18T20:04:20.233" v="144" actId="404"/>
        <pc:sldMkLst>
          <pc:docMk/>
          <pc:sldMk cId="1880065067" sldId="1411"/>
        </pc:sldMkLst>
        <pc:spChg chg="mod">
          <ac:chgData name="Thyago Grotti Vieira" userId="2a2f833a-6708-41b8-8449-9f158dbe24d9" providerId="ADAL" clId="{D918E6AC-B36E-478C-8918-FD6A5262070B}" dt="2023-04-18T20:04:20.233" v="144" actId="404"/>
          <ac:spMkLst>
            <pc:docMk/>
            <pc:sldMk cId="1880065067" sldId="1411"/>
            <ac:spMk id="2" creationId="{A7C1DBD1-AAE7-EE1A-5461-8C42FA68E078}"/>
          </ac:spMkLst>
        </pc:spChg>
      </pc:sldChg>
      <pc:sldChg chg="modSp mod">
        <pc:chgData name="Thyago Grotti Vieira" userId="2a2f833a-6708-41b8-8449-9f158dbe24d9" providerId="ADAL" clId="{D918E6AC-B36E-478C-8918-FD6A5262070B}" dt="2023-04-18T19:45:05.136" v="75" actId="20577"/>
        <pc:sldMkLst>
          <pc:docMk/>
          <pc:sldMk cId="2059242953" sldId="1416"/>
        </pc:sldMkLst>
        <pc:spChg chg="mod">
          <ac:chgData name="Thyago Grotti Vieira" userId="2a2f833a-6708-41b8-8449-9f158dbe24d9" providerId="ADAL" clId="{D918E6AC-B36E-478C-8918-FD6A5262070B}" dt="2023-04-18T19:45:05.136" v="75" actId="20577"/>
          <ac:spMkLst>
            <pc:docMk/>
            <pc:sldMk cId="2059242953" sldId="1416"/>
            <ac:spMk id="30" creationId="{AFD586DD-8355-444B-A27F-A3BC986BA6D4}"/>
          </ac:spMkLst>
        </pc:spChg>
      </pc:sldChg>
      <pc:sldChg chg="modSp">
        <pc:chgData name="Thyago Grotti Vieira" userId="2a2f833a-6708-41b8-8449-9f158dbe24d9" providerId="ADAL" clId="{D918E6AC-B36E-478C-8918-FD6A5262070B}" dt="2023-04-18T16:14:26.798" v="65" actId="20577"/>
        <pc:sldMkLst>
          <pc:docMk/>
          <pc:sldMk cId="854646519" sldId="1424"/>
        </pc:sldMkLst>
        <pc:graphicFrameChg chg="mod">
          <ac:chgData name="Thyago Grotti Vieira" userId="2a2f833a-6708-41b8-8449-9f158dbe24d9" providerId="ADAL" clId="{D918E6AC-B36E-478C-8918-FD6A5262070B}" dt="2023-04-18T16:14:26.798" v="65" actId="20577"/>
          <ac:graphicFrameMkLst>
            <pc:docMk/>
            <pc:sldMk cId="854646519" sldId="1424"/>
            <ac:graphicFrameMk id="28" creationId="{F54896A7-C9CC-4EC2-AF38-4D62C640ABD7}"/>
          </ac:graphicFrameMkLst>
        </pc:graphicFrameChg>
      </pc:sldChg>
      <pc:sldChg chg="modSp mod">
        <pc:chgData name="Thyago Grotti Vieira" userId="2a2f833a-6708-41b8-8449-9f158dbe24d9" providerId="ADAL" clId="{D918E6AC-B36E-478C-8918-FD6A5262070B}" dt="2023-04-18T20:39:35.727" v="505" actId="20577"/>
        <pc:sldMkLst>
          <pc:docMk/>
          <pc:sldMk cId="3494998182" sldId="1438"/>
        </pc:sldMkLst>
        <pc:spChg chg="mod">
          <ac:chgData name="Thyago Grotti Vieira" userId="2a2f833a-6708-41b8-8449-9f158dbe24d9" providerId="ADAL" clId="{D918E6AC-B36E-478C-8918-FD6A5262070B}" dt="2023-04-18T20:39:35.727" v="505" actId="20577"/>
          <ac:spMkLst>
            <pc:docMk/>
            <pc:sldMk cId="3494998182" sldId="1438"/>
            <ac:spMk id="16" creationId="{2EB37A0E-044B-46D1-9802-5B01E8CDA196}"/>
          </ac:spMkLst>
        </pc:spChg>
        <pc:spChg chg="mod">
          <ac:chgData name="Thyago Grotti Vieira" userId="2a2f833a-6708-41b8-8449-9f158dbe24d9" providerId="ADAL" clId="{D918E6AC-B36E-478C-8918-FD6A5262070B}" dt="2023-04-18T20:35:08.959" v="469" actId="20577"/>
          <ac:spMkLst>
            <pc:docMk/>
            <pc:sldMk cId="3494998182" sldId="1438"/>
            <ac:spMk id="84" creationId="{A2879E2F-F8F3-4587-BA40-3675E0CEEB9A}"/>
          </ac:spMkLst>
        </pc:spChg>
      </pc:sldChg>
      <pc:sldChg chg="modSp mod">
        <pc:chgData name="Thyago Grotti Vieira" userId="2a2f833a-6708-41b8-8449-9f158dbe24d9" providerId="ADAL" clId="{D918E6AC-B36E-478C-8918-FD6A5262070B}" dt="2023-04-18T16:03:30.126" v="1" actId="20577"/>
        <pc:sldMkLst>
          <pc:docMk/>
          <pc:sldMk cId="2183520301" sldId="1441"/>
        </pc:sldMkLst>
        <pc:spChg chg="mod">
          <ac:chgData name="Thyago Grotti Vieira" userId="2a2f833a-6708-41b8-8449-9f158dbe24d9" providerId="ADAL" clId="{D918E6AC-B36E-478C-8918-FD6A5262070B}" dt="2023-04-18T16:03:30.126" v="1" actId="20577"/>
          <ac:spMkLst>
            <pc:docMk/>
            <pc:sldMk cId="2183520301" sldId="1441"/>
            <ac:spMk id="8" creationId="{00000000-0000-0000-0000-000000000000}"/>
          </ac:spMkLst>
        </pc:spChg>
      </pc:sldChg>
      <pc:sldChg chg="modSp mod">
        <pc:chgData name="Thyago Grotti Vieira" userId="2a2f833a-6708-41b8-8449-9f158dbe24d9" providerId="ADAL" clId="{D918E6AC-B36E-478C-8918-FD6A5262070B}" dt="2023-04-18T19:53:27.662" v="93" actId="20577"/>
        <pc:sldMkLst>
          <pc:docMk/>
          <pc:sldMk cId="3271881668" sldId="1443"/>
        </pc:sldMkLst>
        <pc:spChg chg="mod">
          <ac:chgData name="Thyago Grotti Vieira" userId="2a2f833a-6708-41b8-8449-9f158dbe24d9" providerId="ADAL" clId="{D918E6AC-B36E-478C-8918-FD6A5262070B}" dt="2023-04-18T19:53:27.662" v="93" actId="20577"/>
          <ac:spMkLst>
            <pc:docMk/>
            <pc:sldMk cId="3271881668" sldId="1443"/>
            <ac:spMk id="17" creationId="{9FEC923D-6A22-4506-76B9-43FD8CFFCD7A}"/>
          </ac:spMkLst>
        </pc:spChg>
      </pc:sldChg>
      <pc:sldChg chg="modSp mod">
        <pc:chgData name="Thyago Grotti Vieira" userId="2a2f833a-6708-41b8-8449-9f158dbe24d9" providerId="ADAL" clId="{D918E6AC-B36E-478C-8918-FD6A5262070B}" dt="2023-04-18T20:36:28.671" v="501" actId="1035"/>
        <pc:sldMkLst>
          <pc:docMk/>
          <pc:sldMk cId="1484328320" sldId="1445"/>
        </pc:sldMkLst>
        <pc:spChg chg="mod">
          <ac:chgData name="Thyago Grotti Vieira" userId="2a2f833a-6708-41b8-8449-9f158dbe24d9" providerId="ADAL" clId="{D918E6AC-B36E-478C-8918-FD6A5262070B}" dt="2023-04-18T20:36:28.671" v="501" actId="1035"/>
          <ac:spMkLst>
            <pc:docMk/>
            <pc:sldMk cId="1484328320" sldId="1445"/>
            <ac:spMk id="7" creationId="{DEA6B2C7-408C-B463-83AB-C66F6D7469F5}"/>
          </ac:spMkLst>
        </pc:spChg>
      </pc:sldChg>
    </pc:docChg>
  </pc:docChgLst>
  <pc:docChgLst>
    <pc:chgData name="Gustavo de Freitas Tinoco" userId="S::gftinoco@anp.gov.br::31598e04-984e-4b13-b5fd-7b1f42782617" providerId="AD" clId="Web-{77D6B588-41FE-45CB-A068-F791EB1E385F}"/>
    <pc:docChg chg="modSld">
      <pc:chgData name="Gustavo de Freitas Tinoco" userId="S::gftinoco@anp.gov.br::31598e04-984e-4b13-b5fd-7b1f42782617" providerId="AD" clId="Web-{77D6B588-41FE-45CB-A068-F791EB1E385F}" dt="2023-04-11T15:22:54.282" v="3" actId="20577"/>
      <pc:docMkLst>
        <pc:docMk/>
      </pc:docMkLst>
      <pc:sldChg chg="modSp">
        <pc:chgData name="Gustavo de Freitas Tinoco" userId="S::gftinoco@anp.gov.br::31598e04-984e-4b13-b5fd-7b1f42782617" providerId="AD" clId="Web-{77D6B588-41FE-45CB-A068-F791EB1E385F}" dt="2023-04-11T15:21:53.343" v="0"/>
        <pc:sldMkLst>
          <pc:docMk/>
          <pc:sldMk cId="3494998182" sldId="1438"/>
        </pc:sldMkLst>
        <pc:spChg chg="mod">
          <ac:chgData name="Gustavo de Freitas Tinoco" userId="S::gftinoco@anp.gov.br::31598e04-984e-4b13-b5fd-7b1f42782617" providerId="AD" clId="Web-{77D6B588-41FE-45CB-A068-F791EB1E385F}" dt="2023-04-11T15:21:53.343" v="0"/>
          <ac:spMkLst>
            <pc:docMk/>
            <pc:sldMk cId="3494998182" sldId="1438"/>
            <ac:spMk id="118" creationId="{99A0CA93-EC83-4836-8E7F-03CDBD9E79CF}"/>
          </ac:spMkLst>
        </pc:spChg>
      </pc:sldChg>
      <pc:sldChg chg="modSp">
        <pc:chgData name="Gustavo de Freitas Tinoco" userId="S::gftinoco@anp.gov.br::31598e04-984e-4b13-b5fd-7b1f42782617" providerId="AD" clId="Web-{77D6B588-41FE-45CB-A068-F791EB1E385F}" dt="2023-04-11T15:22:54.282" v="3" actId="20577"/>
        <pc:sldMkLst>
          <pc:docMk/>
          <pc:sldMk cId="27781071" sldId="1444"/>
        </pc:sldMkLst>
        <pc:spChg chg="mod">
          <ac:chgData name="Gustavo de Freitas Tinoco" userId="S::gftinoco@anp.gov.br::31598e04-984e-4b13-b5fd-7b1f42782617" providerId="AD" clId="Web-{77D6B588-41FE-45CB-A068-F791EB1E385F}" dt="2023-04-11T15:22:54.282" v="3" actId="20577"/>
          <ac:spMkLst>
            <pc:docMk/>
            <pc:sldMk cId="27781071" sldId="1444"/>
            <ac:spMk id="7" creationId="{0D1B381D-ABD7-557D-D90A-FEF0BD78A244}"/>
          </ac:spMkLst>
        </pc:spChg>
      </pc:sldChg>
    </pc:docChg>
  </pc:docChgLst>
  <pc:docChgLst>
    <pc:chgData name="Gustavo de Freitas Tinoco" userId="31598e04-984e-4b13-b5fd-7b1f42782617" providerId="ADAL" clId="{A88F0325-33F1-4ADA-B1B8-C7507F13A995}"/>
    <pc:docChg chg="undo custSel addSld delSld modSld">
      <pc:chgData name="Gustavo de Freitas Tinoco" userId="31598e04-984e-4b13-b5fd-7b1f42782617" providerId="ADAL" clId="{A88F0325-33F1-4ADA-B1B8-C7507F13A995}" dt="2023-12-18T21:50:18.708" v="3714" actId="1036"/>
      <pc:docMkLst>
        <pc:docMk/>
      </pc:docMkLst>
      <pc:sldChg chg="modSp mod">
        <pc:chgData name="Gustavo de Freitas Tinoco" userId="31598e04-984e-4b13-b5fd-7b1f42782617" providerId="ADAL" clId="{A88F0325-33F1-4ADA-B1B8-C7507F13A995}" dt="2023-12-18T21:01:12.675" v="327" actId="20577"/>
        <pc:sldMkLst>
          <pc:docMk/>
          <pc:sldMk cId="152003956" sldId="256"/>
        </pc:sldMkLst>
        <pc:spChg chg="mod">
          <ac:chgData name="Gustavo de Freitas Tinoco" userId="31598e04-984e-4b13-b5fd-7b1f42782617" providerId="ADAL" clId="{A88F0325-33F1-4ADA-B1B8-C7507F13A995}" dt="2023-12-18T21:00:55.437" v="298" actId="207"/>
          <ac:spMkLst>
            <pc:docMk/>
            <pc:sldMk cId="152003956" sldId="256"/>
            <ac:spMk id="2" creationId="{C5BC83DC-FEE6-4366-95A7-BDA55F9B9D28}"/>
          </ac:spMkLst>
        </pc:spChg>
        <pc:spChg chg="mod">
          <ac:chgData name="Gustavo de Freitas Tinoco" userId="31598e04-984e-4b13-b5fd-7b1f42782617" providerId="ADAL" clId="{A88F0325-33F1-4ADA-B1B8-C7507F13A995}" dt="2023-12-18T21:01:12.675" v="327" actId="20577"/>
          <ac:spMkLst>
            <pc:docMk/>
            <pc:sldMk cId="152003956" sldId="256"/>
            <ac:spMk id="3" creationId="{04AD7F0D-E7CE-47C4-AFF7-E54718B5CCD1}"/>
          </ac:spMkLst>
        </pc:spChg>
      </pc:sldChg>
      <pc:sldChg chg="del">
        <pc:chgData name="Gustavo de Freitas Tinoco" userId="31598e04-984e-4b13-b5fd-7b1f42782617" providerId="ADAL" clId="{A88F0325-33F1-4ADA-B1B8-C7507F13A995}" dt="2023-12-18T21:30:15.676" v="1947" actId="47"/>
        <pc:sldMkLst>
          <pc:docMk/>
          <pc:sldMk cId="4063156537" sldId="279"/>
        </pc:sldMkLst>
      </pc:sldChg>
      <pc:sldChg chg="del">
        <pc:chgData name="Gustavo de Freitas Tinoco" userId="31598e04-984e-4b13-b5fd-7b1f42782617" providerId="ADAL" clId="{A88F0325-33F1-4ADA-B1B8-C7507F13A995}" dt="2023-12-18T21:30:15.676" v="1947" actId="47"/>
        <pc:sldMkLst>
          <pc:docMk/>
          <pc:sldMk cId="985559565" sldId="1331"/>
        </pc:sldMkLst>
      </pc:sldChg>
      <pc:sldChg chg="del">
        <pc:chgData name="Gustavo de Freitas Tinoco" userId="31598e04-984e-4b13-b5fd-7b1f42782617" providerId="ADAL" clId="{A88F0325-33F1-4ADA-B1B8-C7507F13A995}" dt="2023-12-18T21:30:15.676" v="1947" actId="47"/>
        <pc:sldMkLst>
          <pc:docMk/>
          <pc:sldMk cId="1914970673" sldId="1345"/>
        </pc:sldMkLst>
      </pc:sldChg>
      <pc:sldChg chg="del">
        <pc:chgData name="Gustavo de Freitas Tinoco" userId="31598e04-984e-4b13-b5fd-7b1f42782617" providerId="ADAL" clId="{A88F0325-33F1-4ADA-B1B8-C7507F13A995}" dt="2023-12-18T20:57:25.094" v="40" actId="47"/>
        <pc:sldMkLst>
          <pc:docMk/>
          <pc:sldMk cId="4279461662" sldId="1398"/>
        </pc:sldMkLst>
      </pc:sldChg>
      <pc:sldChg chg="del">
        <pc:chgData name="Gustavo de Freitas Tinoco" userId="31598e04-984e-4b13-b5fd-7b1f42782617" providerId="ADAL" clId="{A88F0325-33F1-4ADA-B1B8-C7507F13A995}" dt="2023-12-18T21:30:15.676" v="1947" actId="47"/>
        <pc:sldMkLst>
          <pc:docMk/>
          <pc:sldMk cId="2733179254" sldId="1399"/>
        </pc:sldMkLst>
      </pc:sldChg>
      <pc:sldChg chg="addSp modSp mod">
        <pc:chgData name="Gustavo de Freitas Tinoco" userId="31598e04-984e-4b13-b5fd-7b1f42782617" providerId="ADAL" clId="{A88F0325-33F1-4ADA-B1B8-C7507F13A995}" dt="2023-12-18T21:27:16.690" v="1834" actId="20577"/>
        <pc:sldMkLst>
          <pc:docMk/>
          <pc:sldMk cId="3928975146" sldId="1414"/>
        </pc:sldMkLst>
        <pc:spChg chg="add mod">
          <ac:chgData name="Gustavo de Freitas Tinoco" userId="31598e04-984e-4b13-b5fd-7b1f42782617" providerId="ADAL" clId="{A88F0325-33F1-4ADA-B1B8-C7507F13A995}" dt="2023-12-18T21:09:48.695" v="896" actId="1035"/>
          <ac:spMkLst>
            <pc:docMk/>
            <pc:sldMk cId="3928975146" sldId="1414"/>
            <ac:spMk id="3" creationId="{0639BC32-F6D4-15EA-0443-D0579C5BED24}"/>
          </ac:spMkLst>
        </pc:spChg>
        <pc:spChg chg="add mod">
          <ac:chgData name="Gustavo de Freitas Tinoco" userId="31598e04-984e-4b13-b5fd-7b1f42782617" providerId="ADAL" clId="{A88F0325-33F1-4ADA-B1B8-C7507F13A995}" dt="2023-12-18T21:15:38.749" v="1187" actId="20577"/>
          <ac:spMkLst>
            <pc:docMk/>
            <pc:sldMk cId="3928975146" sldId="1414"/>
            <ac:spMk id="4" creationId="{0B65EC23-8947-BB97-86E3-B62B8E8B682B}"/>
          </ac:spMkLst>
        </pc:spChg>
        <pc:spChg chg="mod">
          <ac:chgData name="Gustavo de Freitas Tinoco" userId="31598e04-984e-4b13-b5fd-7b1f42782617" providerId="ADAL" clId="{A88F0325-33F1-4ADA-B1B8-C7507F13A995}" dt="2023-12-18T21:08:08.016" v="869" actId="255"/>
          <ac:spMkLst>
            <pc:docMk/>
            <pc:sldMk cId="3928975146" sldId="1414"/>
            <ac:spMk id="8" creationId="{00000000-0000-0000-0000-000000000000}"/>
          </ac:spMkLst>
        </pc:spChg>
        <pc:spChg chg="mod">
          <ac:chgData name="Gustavo de Freitas Tinoco" userId="31598e04-984e-4b13-b5fd-7b1f42782617" providerId="ADAL" clId="{A88F0325-33F1-4ADA-B1B8-C7507F13A995}" dt="2023-12-18T21:27:16.690" v="1834" actId="20577"/>
          <ac:spMkLst>
            <pc:docMk/>
            <pc:sldMk cId="3928975146" sldId="1414"/>
            <ac:spMk id="10" creationId="{218F3793-AD89-21C0-E38A-CBF1F42201F2}"/>
          </ac:spMkLst>
        </pc:spChg>
        <pc:spChg chg="mod">
          <ac:chgData name="Gustavo de Freitas Tinoco" userId="31598e04-984e-4b13-b5fd-7b1f42782617" providerId="ADAL" clId="{A88F0325-33F1-4ADA-B1B8-C7507F13A995}" dt="2023-12-18T21:09:32.711" v="889" actId="255"/>
          <ac:spMkLst>
            <pc:docMk/>
            <pc:sldMk cId="3928975146" sldId="1414"/>
            <ac:spMk id="30" creationId="{AFD586DD-8355-444B-A27F-A3BC986BA6D4}"/>
          </ac:spMkLst>
        </pc:spChg>
      </pc:sldChg>
      <pc:sldChg chg="addSp delSp modSp mod">
        <pc:chgData name="Gustavo de Freitas Tinoco" userId="31598e04-984e-4b13-b5fd-7b1f42782617" providerId="ADAL" clId="{A88F0325-33F1-4ADA-B1B8-C7507F13A995}" dt="2023-12-18T21:27:20.523" v="1838" actId="20577"/>
        <pc:sldMkLst>
          <pc:docMk/>
          <pc:sldMk cId="1087990956" sldId="1415"/>
        </pc:sldMkLst>
        <pc:spChg chg="mod">
          <ac:chgData name="Gustavo de Freitas Tinoco" userId="31598e04-984e-4b13-b5fd-7b1f42782617" providerId="ADAL" clId="{A88F0325-33F1-4ADA-B1B8-C7507F13A995}" dt="2023-12-18T21:27:20.523" v="1838" actId="20577"/>
          <ac:spMkLst>
            <pc:docMk/>
            <pc:sldMk cId="1087990956" sldId="1415"/>
            <ac:spMk id="2" creationId="{4228834F-5123-158A-44A3-B5A70B646945}"/>
          </ac:spMkLst>
        </pc:spChg>
        <pc:spChg chg="add mod">
          <ac:chgData name="Gustavo de Freitas Tinoco" userId="31598e04-984e-4b13-b5fd-7b1f42782617" providerId="ADAL" clId="{A88F0325-33F1-4ADA-B1B8-C7507F13A995}" dt="2023-12-18T21:15:20.815" v="1182" actId="20577"/>
          <ac:spMkLst>
            <pc:docMk/>
            <pc:sldMk cId="1087990956" sldId="1415"/>
            <ac:spMk id="3" creationId="{0CE3B62A-A944-2732-07D3-55C5CA66103B}"/>
          </ac:spMkLst>
        </pc:spChg>
        <pc:spChg chg="add mod">
          <ac:chgData name="Gustavo de Freitas Tinoco" userId="31598e04-984e-4b13-b5fd-7b1f42782617" providerId="ADAL" clId="{A88F0325-33F1-4ADA-B1B8-C7507F13A995}" dt="2023-12-18T21:17:20.861" v="1349" actId="1076"/>
          <ac:spMkLst>
            <pc:docMk/>
            <pc:sldMk cId="1087990956" sldId="1415"/>
            <ac:spMk id="4" creationId="{A58B3627-8777-7E33-BD17-9283D7D26799}"/>
          </ac:spMkLst>
        </pc:spChg>
        <pc:spChg chg="add mod">
          <ac:chgData name="Gustavo de Freitas Tinoco" userId="31598e04-984e-4b13-b5fd-7b1f42782617" providerId="ADAL" clId="{A88F0325-33F1-4ADA-B1B8-C7507F13A995}" dt="2023-12-18T21:24:55.946" v="1753" actId="15"/>
          <ac:spMkLst>
            <pc:docMk/>
            <pc:sldMk cId="1087990956" sldId="1415"/>
            <ac:spMk id="5" creationId="{F4F1848C-94EF-6A61-3FDC-ABF9B52FD6DE}"/>
          </ac:spMkLst>
        </pc:spChg>
        <pc:spChg chg="add mod">
          <ac:chgData name="Gustavo de Freitas Tinoco" userId="31598e04-984e-4b13-b5fd-7b1f42782617" providerId="ADAL" clId="{A88F0325-33F1-4ADA-B1B8-C7507F13A995}" dt="2023-12-18T21:25:59.176" v="1828" actId="20577"/>
          <ac:spMkLst>
            <pc:docMk/>
            <pc:sldMk cId="1087990956" sldId="1415"/>
            <ac:spMk id="6" creationId="{A13E88FD-D14A-D446-4E3C-D8863821B773}"/>
          </ac:spMkLst>
        </pc:spChg>
        <pc:spChg chg="del">
          <ac:chgData name="Gustavo de Freitas Tinoco" userId="31598e04-984e-4b13-b5fd-7b1f42782617" providerId="ADAL" clId="{A88F0325-33F1-4ADA-B1B8-C7507F13A995}" dt="2023-12-18T21:12:22.145" v="975" actId="478"/>
          <ac:spMkLst>
            <pc:docMk/>
            <pc:sldMk cId="1087990956" sldId="1415"/>
            <ac:spMk id="8" creationId="{00000000-0000-0000-0000-000000000000}"/>
          </ac:spMkLst>
        </pc:spChg>
      </pc:sldChg>
      <pc:sldChg chg="del">
        <pc:chgData name="Gustavo de Freitas Tinoco" userId="31598e04-984e-4b13-b5fd-7b1f42782617" providerId="ADAL" clId="{A88F0325-33F1-4ADA-B1B8-C7507F13A995}" dt="2023-12-18T21:30:15.676" v="1947" actId="47"/>
        <pc:sldMkLst>
          <pc:docMk/>
          <pc:sldMk cId="2059242953" sldId="1416"/>
        </pc:sldMkLst>
      </pc:sldChg>
      <pc:sldChg chg="del">
        <pc:chgData name="Gustavo de Freitas Tinoco" userId="31598e04-984e-4b13-b5fd-7b1f42782617" providerId="ADAL" clId="{A88F0325-33F1-4ADA-B1B8-C7507F13A995}" dt="2023-12-18T21:30:15.676" v="1947" actId="47"/>
        <pc:sldMkLst>
          <pc:docMk/>
          <pc:sldMk cId="652690779" sldId="1417"/>
        </pc:sldMkLst>
      </pc:sldChg>
      <pc:sldChg chg="del">
        <pc:chgData name="Gustavo de Freitas Tinoco" userId="31598e04-984e-4b13-b5fd-7b1f42782617" providerId="ADAL" clId="{A88F0325-33F1-4ADA-B1B8-C7507F13A995}" dt="2023-12-18T21:30:15.676" v="1947" actId="47"/>
        <pc:sldMkLst>
          <pc:docMk/>
          <pc:sldMk cId="854646519" sldId="1424"/>
        </pc:sldMkLst>
      </pc:sldChg>
      <pc:sldChg chg="del">
        <pc:chgData name="Gustavo de Freitas Tinoco" userId="31598e04-984e-4b13-b5fd-7b1f42782617" providerId="ADAL" clId="{A88F0325-33F1-4ADA-B1B8-C7507F13A995}" dt="2023-12-18T21:30:15.676" v="1947" actId="47"/>
        <pc:sldMkLst>
          <pc:docMk/>
          <pc:sldMk cId="3189064563" sldId="1432"/>
        </pc:sldMkLst>
      </pc:sldChg>
      <pc:sldChg chg="del">
        <pc:chgData name="Gustavo de Freitas Tinoco" userId="31598e04-984e-4b13-b5fd-7b1f42782617" providerId="ADAL" clId="{A88F0325-33F1-4ADA-B1B8-C7507F13A995}" dt="2023-12-18T21:30:15.676" v="1947" actId="47"/>
        <pc:sldMkLst>
          <pc:docMk/>
          <pc:sldMk cId="3494998182" sldId="1438"/>
        </pc:sldMkLst>
      </pc:sldChg>
      <pc:sldChg chg="del">
        <pc:chgData name="Gustavo de Freitas Tinoco" userId="31598e04-984e-4b13-b5fd-7b1f42782617" providerId="ADAL" clId="{A88F0325-33F1-4ADA-B1B8-C7507F13A995}" dt="2023-12-18T21:30:15.676" v="1947" actId="47"/>
        <pc:sldMkLst>
          <pc:docMk/>
          <pc:sldMk cId="3626951171" sldId="1439"/>
        </pc:sldMkLst>
      </pc:sldChg>
      <pc:sldChg chg="del">
        <pc:chgData name="Gustavo de Freitas Tinoco" userId="31598e04-984e-4b13-b5fd-7b1f42782617" providerId="ADAL" clId="{A88F0325-33F1-4ADA-B1B8-C7507F13A995}" dt="2023-12-18T21:30:15.676" v="1947" actId="47"/>
        <pc:sldMkLst>
          <pc:docMk/>
          <pc:sldMk cId="37258633" sldId="1440"/>
        </pc:sldMkLst>
      </pc:sldChg>
      <pc:sldChg chg="del">
        <pc:chgData name="Gustavo de Freitas Tinoco" userId="31598e04-984e-4b13-b5fd-7b1f42782617" providerId="ADAL" clId="{A88F0325-33F1-4ADA-B1B8-C7507F13A995}" dt="2023-12-18T21:30:15.676" v="1947" actId="47"/>
        <pc:sldMkLst>
          <pc:docMk/>
          <pc:sldMk cId="2183520301" sldId="1441"/>
        </pc:sldMkLst>
      </pc:sldChg>
      <pc:sldChg chg="del">
        <pc:chgData name="Gustavo de Freitas Tinoco" userId="31598e04-984e-4b13-b5fd-7b1f42782617" providerId="ADAL" clId="{A88F0325-33F1-4ADA-B1B8-C7507F13A995}" dt="2023-12-18T21:30:15.676" v="1947" actId="47"/>
        <pc:sldMkLst>
          <pc:docMk/>
          <pc:sldMk cId="1158267222" sldId="1442"/>
        </pc:sldMkLst>
      </pc:sldChg>
      <pc:sldChg chg="del">
        <pc:chgData name="Gustavo de Freitas Tinoco" userId="31598e04-984e-4b13-b5fd-7b1f42782617" providerId="ADAL" clId="{A88F0325-33F1-4ADA-B1B8-C7507F13A995}" dt="2023-12-18T21:30:15.676" v="1947" actId="47"/>
        <pc:sldMkLst>
          <pc:docMk/>
          <pc:sldMk cId="3271881668" sldId="1443"/>
        </pc:sldMkLst>
      </pc:sldChg>
      <pc:sldChg chg="del">
        <pc:chgData name="Gustavo de Freitas Tinoco" userId="31598e04-984e-4b13-b5fd-7b1f42782617" providerId="ADAL" clId="{A88F0325-33F1-4ADA-B1B8-C7507F13A995}" dt="2023-12-18T21:30:15.676" v="1947" actId="47"/>
        <pc:sldMkLst>
          <pc:docMk/>
          <pc:sldMk cId="111344586" sldId="1447"/>
        </pc:sldMkLst>
      </pc:sldChg>
      <pc:sldChg chg="del">
        <pc:chgData name="Gustavo de Freitas Tinoco" userId="31598e04-984e-4b13-b5fd-7b1f42782617" providerId="ADAL" clId="{A88F0325-33F1-4ADA-B1B8-C7507F13A995}" dt="2023-12-18T21:30:15.676" v="1947" actId="47"/>
        <pc:sldMkLst>
          <pc:docMk/>
          <pc:sldMk cId="796685408" sldId="1448"/>
        </pc:sldMkLst>
      </pc:sldChg>
      <pc:sldChg chg="del">
        <pc:chgData name="Gustavo de Freitas Tinoco" userId="31598e04-984e-4b13-b5fd-7b1f42782617" providerId="ADAL" clId="{A88F0325-33F1-4ADA-B1B8-C7507F13A995}" dt="2023-12-18T21:27:10.335" v="1829" actId="47"/>
        <pc:sldMkLst>
          <pc:docMk/>
          <pc:sldMk cId="1564344196" sldId="1449"/>
        </pc:sldMkLst>
      </pc:sldChg>
      <pc:sldChg chg="del">
        <pc:chgData name="Gustavo de Freitas Tinoco" userId="31598e04-984e-4b13-b5fd-7b1f42782617" providerId="ADAL" clId="{A88F0325-33F1-4ADA-B1B8-C7507F13A995}" dt="2023-12-18T21:30:15.676" v="1947" actId="47"/>
        <pc:sldMkLst>
          <pc:docMk/>
          <pc:sldMk cId="2019879660" sldId="1450"/>
        </pc:sldMkLst>
      </pc:sldChg>
      <pc:sldChg chg="del">
        <pc:chgData name="Gustavo de Freitas Tinoco" userId="31598e04-984e-4b13-b5fd-7b1f42782617" providerId="ADAL" clId="{A88F0325-33F1-4ADA-B1B8-C7507F13A995}" dt="2023-12-18T21:30:15.676" v="1947" actId="47"/>
        <pc:sldMkLst>
          <pc:docMk/>
          <pc:sldMk cId="4286365931" sldId="1451"/>
        </pc:sldMkLst>
      </pc:sldChg>
      <pc:sldChg chg="del">
        <pc:chgData name="Gustavo de Freitas Tinoco" userId="31598e04-984e-4b13-b5fd-7b1f42782617" providerId="ADAL" clId="{A88F0325-33F1-4ADA-B1B8-C7507F13A995}" dt="2023-12-18T21:30:15.676" v="1947" actId="47"/>
        <pc:sldMkLst>
          <pc:docMk/>
          <pc:sldMk cId="2961197130" sldId="1452"/>
        </pc:sldMkLst>
      </pc:sldChg>
      <pc:sldChg chg="del">
        <pc:chgData name="Gustavo de Freitas Tinoco" userId="31598e04-984e-4b13-b5fd-7b1f42782617" providerId="ADAL" clId="{A88F0325-33F1-4ADA-B1B8-C7507F13A995}" dt="2023-12-18T21:30:15.676" v="1947" actId="47"/>
        <pc:sldMkLst>
          <pc:docMk/>
          <pc:sldMk cId="3206113130" sldId="1453"/>
        </pc:sldMkLst>
      </pc:sldChg>
      <pc:sldChg chg="del">
        <pc:chgData name="Gustavo de Freitas Tinoco" userId="31598e04-984e-4b13-b5fd-7b1f42782617" providerId="ADAL" clId="{A88F0325-33F1-4ADA-B1B8-C7507F13A995}" dt="2023-12-18T21:30:15.676" v="1947" actId="47"/>
        <pc:sldMkLst>
          <pc:docMk/>
          <pc:sldMk cId="4095365730" sldId="1454"/>
        </pc:sldMkLst>
      </pc:sldChg>
      <pc:sldChg chg="delSp modSp add mod">
        <pc:chgData name="Gustavo de Freitas Tinoco" userId="31598e04-984e-4b13-b5fd-7b1f42782617" providerId="ADAL" clId="{A88F0325-33F1-4ADA-B1B8-C7507F13A995}" dt="2023-12-18T21:03:07.282" v="389" actId="20577"/>
        <pc:sldMkLst>
          <pc:docMk/>
          <pc:sldMk cId="2706676978" sldId="1455"/>
        </pc:sldMkLst>
        <pc:spChg chg="del">
          <ac:chgData name="Gustavo de Freitas Tinoco" userId="31598e04-984e-4b13-b5fd-7b1f42782617" providerId="ADAL" clId="{A88F0325-33F1-4ADA-B1B8-C7507F13A995}" dt="2023-12-18T21:01:40.189" v="329" actId="478"/>
          <ac:spMkLst>
            <pc:docMk/>
            <pc:sldMk cId="2706676978" sldId="1455"/>
            <ac:spMk id="2" creationId="{0B57853F-02EC-43DB-8C07-DAF3713882C6}"/>
          </ac:spMkLst>
        </pc:spChg>
        <pc:spChg chg="mod">
          <ac:chgData name="Gustavo de Freitas Tinoco" userId="31598e04-984e-4b13-b5fd-7b1f42782617" providerId="ADAL" clId="{A88F0325-33F1-4ADA-B1B8-C7507F13A995}" dt="2023-12-18T21:03:07.282" v="389" actId="20577"/>
          <ac:spMkLst>
            <pc:docMk/>
            <pc:sldMk cId="2706676978" sldId="1455"/>
            <ac:spMk id="8" creationId="{00000000-0000-0000-0000-000000000000}"/>
          </ac:spMkLst>
        </pc:spChg>
        <pc:spChg chg="del">
          <ac:chgData name="Gustavo de Freitas Tinoco" userId="31598e04-984e-4b13-b5fd-7b1f42782617" providerId="ADAL" clId="{A88F0325-33F1-4ADA-B1B8-C7507F13A995}" dt="2023-12-18T21:01:39.551" v="328" actId="478"/>
          <ac:spMkLst>
            <pc:docMk/>
            <pc:sldMk cId="2706676978" sldId="1455"/>
            <ac:spMk id="9" creationId="{27390884-53BE-4B18-AF04-C43E4A99B112}"/>
          </ac:spMkLst>
        </pc:spChg>
        <pc:spChg chg="mod">
          <ac:chgData name="Gustavo de Freitas Tinoco" userId="31598e04-984e-4b13-b5fd-7b1f42782617" providerId="ADAL" clId="{A88F0325-33F1-4ADA-B1B8-C7507F13A995}" dt="2023-12-18T20:57:32.012" v="47" actId="20577"/>
          <ac:spMkLst>
            <pc:docMk/>
            <pc:sldMk cId="2706676978" sldId="1455"/>
            <ac:spMk id="10" creationId="{218F3793-AD89-21C0-E38A-CBF1F42201F2}"/>
          </ac:spMkLst>
        </pc:spChg>
        <pc:spChg chg="del mod">
          <ac:chgData name="Gustavo de Freitas Tinoco" userId="31598e04-984e-4b13-b5fd-7b1f42782617" providerId="ADAL" clId="{A88F0325-33F1-4ADA-B1B8-C7507F13A995}" dt="2023-12-18T20:57:50.717" v="55" actId="478"/>
          <ac:spMkLst>
            <pc:docMk/>
            <pc:sldMk cId="2706676978" sldId="1455"/>
            <ac:spMk id="30" creationId="{AFD586DD-8355-444B-A27F-A3BC986BA6D4}"/>
          </ac:spMkLst>
        </pc:spChg>
        <pc:picChg chg="del">
          <ac:chgData name="Gustavo de Freitas Tinoco" userId="31598e04-984e-4b13-b5fd-7b1f42782617" providerId="ADAL" clId="{A88F0325-33F1-4ADA-B1B8-C7507F13A995}" dt="2023-12-18T21:01:40.803" v="330" actId="478"/>
          <ac:picMkLst>
            <pc:docMk/>
            <pc:sldMk cId="2706676978" sldId="1455"/>
            <ac:picMk id="31" creationId="{AC44761A-1B90-4DEF-8F15-649AA120A038}"/>
          </ac:picMkLst>
        </pc:picChg>
        <pc:picChg chg="del">
          <ac:chgData name="Gustavo de Freitas Tinoco" userId="31598e04-984e-4b13-b5fd-7b1f42782617" providerId="ADAL" clId="{A88F0325-33F1-4ADA-B1B8-C7507F13A995}" dt="2023-12-18T21:01:42.107" v="332" actId="478"/>
          <ac:picMkLst>
            <pc:docMk/>
            <pc:sldMk cId="2706676978" sldId="1455"/>
            <ac:picMk id="32" creationId="{C7B528DD-6556-419C-9F87-AC397FBA632D}"/>
          </ac:picMkLst>
        </pc:picChg>
        <pc:picChg chg="del">
          <ac:chgData name="Gustavo de Freitas Tinoco" userId="31598e04-984e-4b13-b5fd-7b1f42782617" providerId="ADAL" clId="{A88F0325-33F1-4ADA-B1B8-C7507F13A995}" dt="2023-12-18T21:01:41.729" v="331" actId="478"/>
          <ac:picMkLst>
            <pc:docMk/>
            <pc:sldMk cId="2706676978" sldId="1455"/>
            <ac:picMk id="33" creationId="{C7E68DB0-650D-4862-B9DE-FC03BB973E2E}"/>
          </ac:picMkLst>
        </pc:picChg>
      </pc:sldChg>
      <pc:sldChg chg="modSp add mod">
        <pc:chgData name="Gustavo de Freitas Tinoco" userId="31598e04-984e-4b13-b5fd-7b1f42782617" providerId="ADAL" clId="{A88F0325-33F1-4ADA-B1B8-C7507F13A995}" dt="2023-12-18T21:43:30.727" v="3073" actId="20577"/>
        <pc:sldMkLst>
          <pc:docMk/>
          <pc:sldMk cId="45053389" sldId="1456"/>
        </pc:sldMkLst>
        <pc:spChg chg="mod">
          <ac:chgData name="Gustavo de Freitas Tinoco" userId="31598e04-984e-4b13-b5fd-7b1f42782617" providerId="ADAL" clId="{A88F0325-33F1-4ADA-B1B8-C7507F13A995}" dt="2023-12-18T21:27:33.623" v="1865" actId="20577"/>
          <ac:spMkLst>
            <pc:docMk/>
            <pc:sldMk cId="45053389" sldId="1456"/>
            <ac:spMk id="2" creationId="{4228834F-5123-158A-44A3-B5A70B646945}"/>
          </ac:spMkLst>
        </pc:spChg>
        <pc:spChg chg="mod">
          <ac:chgData name="Gustavo de Freitas Tinoco" userId="31598e04-984e-4b13-b5fd-7b1f42782617" providerId="ADAL" clId="{A88F0325-33F1-4ADA-B1B8-C7507F13A995}" dt="2023-12-18T21:38:15.626" v="2625" actId="20577"/>
          <ac:spMkLst>
            <pc:docMk/>
            <pc:sldMk cId="45053389" sldId="1456"/>
            <ac:spMk id="3" creationId="{0CE3B62A-A944-2732-07D3-55C5CA66103B}"/>
          </ac:spMkLst>
        </pc:spChg>
        <pc:spChg chg="mod">
          <ac:chgData name="Gustavo de Freitas Tinoco" userId="31598e04-984e-4b13-b5fd-7b1f42782617" providerId="ADAL" clId="{A88F0325-33F1-4ADA-B1B8-C7507F13A995}" dt="2023-12-18T21:42:21.164" v="2944" actId="20577"/>
          <ac:spMkLst>
            <pc:docMk/>
            <pc:sldMk cId="45053389" sldId="1456"/>
            <ac:spMk id="4" creationId="{A58B3627-8777-7E33-BD17-9283D7D26799}"/>
          </ac:spMkLst>
        </pc:spChg>
        <pc:spChg chg="mod">
          <ac:chgData name="Gustavo de Freitas Tinoco" userId="31598e04-984e-4b13-b5fd-7b1f42782617" providerId="ADAL" clId="{A88F0325-33F1-4ADA-B1B8-C7507F13A995}" dt="2023-12-18T21:42:01.136" v="2882" actId="1036"/>
          <ac:spMkLst>
            <pc:docMk/>
            <pc:sldMk cId="45053389" sldId="1456"/>
            <ac:spMk id="5" creationId="{F4F1848C-94EF-6A61-3FDC-ABF9B52FD6DE}"/>
          </ac:spMkLst>
        </pc:spChg>
        <pc:spChg chg="mod">
          <ac:chgData name="Gustavo de Freitas Tinoco" userId="31598e04-984e-4b13-b5fd-7b1f42782617" providerId="ADAL" clId="{A88F0325-33F1-4ADA-B1B8-C7507F13A995}" dt="2023-12-18T21:43:30.727" v="3073" actId="20577"/>
          <ac:spMkLst>
            <pc:docMk/>
            <pc:sldMk cId="45053389" sldId="1456"/>
            <ac:spMk id="6" creationId="{A13E88FD-D14A-D446-4E3C-D8863821B773}"/>
          </ac:spMkLst>
        </pc:spChg>
      </pc:sldChg>
      <pc:sldChg chg="addSp delSp modSp add mod">
        <pc:chgData name="Gustavo de Freitas Tinoco" userId="31598e04-984e-4b13-b5fd-7b1f42782617" providerId="ADAL" clId="{A88F0325-33F1-4ADA-B1B8-C7507F13A995}" dt="2023-12-18T21:50:18.708" v="3714" actId="1036"/>
        <pc:sldMkLst>
          <pc:docMk/>
          <pc:sldMk cId="3807790356" sldId="1457"/>
        </pc:sldMkLst>
        <pc:spChg chg="mod">
          <ac:chgData name="Gustavo de Freitas Tinoco" userId="31598e04-984e-4b13-b5fd-7b1f42782617" providerId="ADAL" clId="{A88F0325-33F1-4ADA-B1B8-C7507F13A995}" dt="2023-12-18T21:30:33.789" v="1966" actId="20577"/>
          <ac:spMkLst>
            <pc:docMk/>
            <pc:sldMk cId="3807790356" sldId="1457"/>
            <ac:spMk id="2" creationId="{4228834F-5123-158A-44A3-B5A70B646945}"/>
          </ac:spMkLst>
        </pc:spChg>
        <pc:spChg chg="mod">
          <ac:chgData name="Gustavo de Freitas Tinoco" userId="31598e04-984e-4b13-b5fd-7b1f42782617" providerId="ADAL" clId="{A88F0325-33F1-4ADA-B1B8-C7507F13A995}" dt="2023-12-18T21:50:18.708" v="3714" actId="1036"/>
          <ac:spMkLst>
            <pc:docMk/>
            <pc:sldMk cId="3807790356" sldId="1457"/>
            <ac:spMk id="3" creationId="{0CE3B62A-A944-2732-07D3-55C5CA66103B}"/>
          </ac:spMkLst>
        </pc:spChg>
        <pc:spChg chg="del">
          <ac:chgData name="Gustavo de Freitas Tinoco" userId="31598e04-984e-4b13-b5fd-7b1f42782617" providerId="ADAL" clId="{A88F0325-33F1-4ADA-B1B8-C7507F13A995}" dt="2023-12-18T21:44:33.231" v="3108" actId="478"/>
          <ac:spMkLst>
            <pc:docMk/>
            <pc:sldMk cId="3807790356" sldId="1457"/>
            <ac:spMk id="4" creationId="{A58B3627-8777-7E33-BD17-9283D7D26799}"/>
          </ac:spMkLst>
        </pc:spChg>
        <pc:spChg chg="del mod">
          <ac:chgData name="Gustavo de Freitas Tinoco" userId="31598e04-984e-4b13-b5fd-7b1f42782617" providerId="ADAL" clId="{A88F0325-33F1-4ADA-B1B8-C7507F13A995}" dt="2023-12-18T21:45:08.801" v="3110" actId="478"/>
          <ac:spMkLst>
            <pc:docMk/>
            <pc:sldMk cId="3807790356" sldId="1457"/>
            <ac:spMk id="5" creationId="{F4F1848C-94EF-6A61-3FDC-ABF9B52FD6DE}"/>
          </ac:spMkLst>
        </pc:spChg>
        <pc:spChg chg="del mod">
          <ac:chgData name="Gustavo de Freitas Tinoco" userId="31598e04-984e-4b13-b5fd-7b1f42782617" providerId="ADAL" clId="{A88F0325-33F1-4ADA-B1B8-C7507F13A995}" dt="2023-12-18T21:45:14.604" v="3112" actId="478"/>
          <ac:spMkLst>
            <pc:docMk/>
            <pc:sldMk cId="3807790356" sldId="1457"/>
            <ac:spMk id="6" creationId="{A13E88FD-D14A-D446-4E3C-D8863821B773}"/>
          </ac:spMkLst>
        </pc:spChg>
        <pc:spChg chg="add mod">
          <ac:chgData name="Gustavo de Freitas Tinoco" userId="31598e04-984e-4b13-b5fd-7b1f42782617" providerId="ADAL" clId="{A88F0325-33F1-4ADA-B1B8-C7507F13A995}" dt="2023-12-18T21:50:11.588" v="3694" actId="1036"/>
          <ac:spMkLst>
            <pc:docMk/>
            <pc:sldMk cId="3807790356" sldId="1457"/>
            <ac:spMk id="7" creationId="{B12F1DBB-FF44-B404-90D2-675C3AC81956}"/>
          </ac:spMkLst>
        </pc:spChg>
      </pc:sldChg>
    </pc:docChg>
  </pc:docChgLst>
  <pc:docChgLst>
    <pc:chgData name="Gustavo de Freitas Tinoco" userId="31598e04-984e-4b13-b5fd-7b1f42782617" providerId="ADAL" clId="{417C3113-3D9C-4D04-BB4E-B6E7E7B2E9C8}"/>
    <pc:docChg chg="modSld">
      <pc:chgData name="Gustavo de Freitas Tinoco" userId="31598e04-984e-4b13-b5fd-7b1f42782617" providerId="ADAL" clId="{417C3113-3D9C-4D04-BB4E-B6E7E7B2E9C8}" dt="2023-12-19T13:05:16.120" v="5" actId="114"/>
      <pc:docMkLst>
        <pc:docMk/>
      </pc:docMkLst>
      <pc:sldChg chg="modSp mod">
        <pc:chgData name="Gustavo de Freitas Tinoco" userId="31598e04-984e-4b13-b5fd-7b1f42782617" providerId="ADAL" clId="{417C3113-3D9C-4D04-BB4E-B6E7E7B2E9C8}" dt="2023-12-19T13:05:16.120" v="5" actId="114"/>
        <pc:sldMkLst>
          <pc:docMk/>
          <pc:sldMk cId="3807790356" sldId="1457"/>
        </pc:sldMkLst>
        <pc:spChg chg="mod">
          <ac:chgData name="Gustavo de Freitas Tinoco" userId="31598e04-984e-4b13-b5fd-7b1f42782617" providerId="ADAL" clId="{417C3113-3D9C-4D04-BB4E-B6E7E7B2E9C8}" dt="2023-12-19T13:05:16.120" v="5" actId="114"/>
          <ac:spMkLst>
            <pc:docMk/>
            <pc:sldMk cId="3807790356" sldId="1457"/>
            <ac:spMk id="8" creationId="{81720ABF-216A-C70B-0C4B-BB22EDE167B1}"/>
          </ac:spMkLst>
        </pc:spChg>
        <pc:spChg chg="mod">
          <ac:chgData name="Gustavo de Freitas Tinoco" userId="31598e04-984e-4b13-b5fd-7b1f42782617" providerId="ADAL" clId="{417C3113-3D9C-4D04-BB4E-B6E7E7B2E9C8}" dt="2023-12-19T13:05:12.904" v="4" actId="114"/>
          <ac:spMkLst>
            <pc:docMk/>
            <pc:sldMk cId="3807790356" sldId="1457"/>
            <ac:spMk id="9" creationId="{404DD480-BA51-A960-5820-8A1BD2FCB7E1}"/>
          </ac:spMkLst>
        </pc:spChg>
      </pc:sldChg>
    </pc:docChg>
  </pc:docChgLst>
  <pc:docChgLst>
    <pc:chgData name="Gustavo de Freitas Tinoco" userId="S::gftinoco@anp.gov.br::31598e04-984e-4b13-b5fd-7b1f42782617" providerId="AD" clId="Web-{976978A5-0DE4-4E65-8094-69A9D05293F9}"/>
    <pc:docChg chg="modSld">
      <pc:chgData name="Gustavo de Freitas Tinoco" userId="S::gftinoco@anp.gov.br::31598e04-984e-4b13-b5fd-7b1f42782617" providerId="AD" clId="Web-{976978A5-0DE4-4E65-8094-69A9D05293F9}" dt="2023-04-10T19:26:46.570" v="8" actId="20577"/>
      <pc:docMkLst>
        <pc:docMk/>
      </pc:docMkLst>
      <pc:sldChg chg="modSp">
        <pc:chgData name="Gustavo de Freitas Tinoco" userId="S::gftinoco@anp.gov.br::31598e04-984e-4b13-b5fd-7b1f42782617" providerId="AD" clId="Web-{976978A5-0DE4-4E65-8094-69A9D05293F9}" dt="2023-04-10T19:26:24.382" v="4" actId="1076"/>
        <pc:sldMkLst>
          <pc:docMk/>
          <pc:sldMk cId="27781071" sldId="1444"/>
        </pc:sldMkLst>
        <pc:spChg chg="mod">
          <ac:chgData name="Gustavo de Freitas Tinoco" userId="S::gftinoco@anp.gov.br::31598e04-984e-4b13-b5fd-7b1f42782617" providerId="AD" clId="Web-{976978A5-0DE4-4E65-8094-69A9D05293F9}" dt="2023-04-10T19:26:24.382" v="4" actId="1076"/>
          <ac:spMkLst>
            <pc:docMk/>
            <pc:sldMk cId="27781071" sldId="1444"/>
            <ac:spMk id="7" creationId="{0D1B381D-ABD7-557D-D90A-FEF0BD78A244}"/>
          </ac:spMkLst>
        </pc:spChg>
      </pc:sldChg>
      <pc:sldChg chg="modSp">
        <pc:chgData name="Gustavo de Freitas Tinoco" userId="S::gftinoco@anp.gov.br::31598e04-984e-4b13-b5fd-7b1f42782617" providerId="AD" clId="Web-{976978A5-0DE4-4E65-8094-69A9D05293F9}" dt="2023-04-10T19:26:32.663" v="6" actId="20577"/>
        <pc:sldMkLst>
          <pc:docMk/>
          <pc:sldMk cId="1484328320" sldId="1445"/>
        </pc:sldMkLst>
        <pc:spChg chg="mod">
          <ac:chgData name="Gustavo de Freitas Tinoco" userId="S::gftinoco@anp.gov.br::31598e04-984e-4b13-b5fd-7b1f42782617" providerId="AD" clId="Web-{976978A5-0DE4-4E65-8094-69A9D05293F9}" dt="2023-04-10T19:26:32.663" v="6" actId="20577"/>
          <ac:spMkLst>
            <pc:docMk/>
            <pc:sldMk cId="1484328320" sldId="1445"/>
            <ac:spMk id="7" creationId="{DEA6B2C7-408C-B463-83AB-C66F6D7469F5}"/>
          </ac:spMkLst>
        </pc:spChg>
      </pc:sldChg>
      <pc:sldChg chg="modSp">
        <pc:chgData name="Gustavo de Freitas Tinoco" userId="S::gftinoco@anp.gov.br::31598e04-984e-4b13-b5fd-7b1f42782617" providerId="AD" clId="Web-{976978A5-0DE4-4E65-8094-69A9D05293F9}" dt="2023-04-10T19:26:46.570" v="8" actId="20577"/>
        <pc:sldMkLst>
          <pc:docMk/>
          <pc:sldMk cId="932335909" sldId="1446"/>
        </pc:sldMkLst>
        <pc:spChg chg="mod">
          <ac:chgData name="Gustavo de Freitas Tinoco" userId="S::gftinoco@anp.gov.br::31598e04-984e-4b13-b5fd-7b1f42782617" providerId="AD" clId="Web-{976978A5-0DE4-4E65-8094-69A9D05293F9}" dt="2023-04-10T19:26:46.570" v="8" actId="20577"/>
          <ac:spMkLst>
            <pc:docMk/>
            <pc:sldMk cId="932335909" sldId="1446"/>
            <ac:spMk id="10" creationId="{070C05C8-F697-161B-DB19-B14E92587C1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41B744BC-2566-4301-B19C-BB7C4416AEC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5783F4D-3EF6-4E58-BDC0-BC5EA9E6697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4D4FD9-980C-4201-A3BC-E87B56D10092}" type="datetimeFigureOut">
              <a:rPr lang="pt-BR" smtClean="0"/>
              <a:t>19/12/2023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1D5BCAF1-F390-4AA8-969B-BB44AA986D8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4BE2205A-FC94-42A8-882A-6ADFE0ACEB7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3FFE29-DFB7-4868-9B6C-7FF23D11DA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62346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395AE5-4EC2-4ECC-B1AC-B12E4B0B978B}" type="datetimeFigureOut">
              <a:rPr lang="pt-BR" smtClean="0"/>
              <a:t>19/12/2023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303974-679F-488E-A937-CF9C834992D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1400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F5C602-2D1A-44AF-965C-D3CDFCE5BC3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5064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F5C602-2D1A-44AF-965C-D3CDFCE5BC38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475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F5C602-2D1A-44AF-965C-D3CDFCE5BC38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2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F5C602-2D1A-44AF-965C-D3CDFCE5BC38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3507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F5C602-2D1A-44AF-965C-D3CDFCE5BC38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9204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Imagem 57">
            <a:extLst>
              <a:ext uri="{FF2B5EF4-FFF2-40B4-BE49-F238E27FC236}">
                <a16:creationId xmlns:a16="http://schemas.microsoft.com/office/drawing/2014/main" id="{3B028049-E2EB-4813-915E-CE5028D242C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28"/>
            <a:ext cx="12191999" cy="6857142"/>
          </a:xfrm>
          <a:prstGeom prst="rect">
            <a:avLst/>
          </a:prstGeom>
        </p:spPr>
      </p:pic>
      <p:pic>
        <p:nvPicPr>
          <p:cNvPr id="59" name="Imagem 58">
            <a:extLst>
              <a:ext uri="{FF2B5EF4-FFF2-40B4-BE49-F238E27FC236}">
                <a16:creationId xmlns:a16="http://schemas.microsoft.com/office/drawing/2014/main" id="{18BB7D0C-094B-4EEE-8F01-58342FF464F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65372" y="6083007"/>
            <a:ext cx="1387430" cy="456206"/>
          </a:xfrm>
          <a:prstGeom prst="rect">
            <a:avLst/>
          </a:prstGeom>
        </p:spPr>
      </p:pic>
      <p:grpSp>
        <p:nvGrpSpPr>
          <p:cNvPr id="60" name="Agrupar 59">
            <a:extLst>
              <a:ext uri="{FF2B5EF4-FFF2-40B4-BE49-F238E27FC236}">
                <a16:creationId xmlns:a16="http://schemas.microsoft.com/office/drawing/2014/main" id="{A5CC369B-3932-4D68-9D8E-A09D24BB45B6}"/>
              </a:ext>
            </a:extLst>
          </p:cNvPr>
          <p:cNvGrpSpPr/>
          <p:nvPr userDrawn="1"/>
        </p:nvGrpSpPr>
        <p:grpSpPr>
          <a:xfrm>
            <a:off x="162487" y="195163"/>
            <a:ext cx="3097200" cy="821333"/>
            <a:chOff x="162487" y="195163"/>
            <a:chExt cx="3097200" cy="821333"/>
          </a:xfrm>
        </p:grpSpPr>
        <p:sp>
          <p:nvSpPr>
            <p:cNvPr id="61" name="Google Shape;43;p2">
              <a:extLst>
                <a:ext uri="{FF2B5EF4-FFF2-40B4-BE49-F238E27FC236}">
                  <a16:creationId xmlns:a16="http://schemas.microsoft.com/office/drawing/2014/main" id="{EED967CE-FE5F-4662-B97C-3877C0D4B167}"/>
                </a:ext>
              </a:extLst>
            </p:cNvPr>
            <p:cNvSpPr/>
            <p:nvPr/>
          </p:nvSpPr>
          <p:spPr>
            <a:xfrm>
              <a:off x="162487" y="195163"/>
              <a:ext cx="82800" cy="828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" name="Google Shape;44;p2">
              <a:extLst>
                <a:ext uri="{FF2B5EF4-FFF2-40B4-BE49-F238E27FC236}">
                  <a16:creationId xmlns:a16="http://schemas.microsoft.com/office/drawing/2014/main" id="{8349BFA8-A4FA-49F1-A571-71CB96EC7F26}"/>
                </a:ext>
              </a:extLst>
            </p:cNvPr>
            <p:cNvSpPr/>
            <p:nvPr/>
          </p:nvSpPr>
          <p:spPr>
            <a:xfrm>
              <a:off x="539287" y="195163"/>
              <a:ext cx="82800" cy="828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" name="Google Shape;45;p2">
              <a:extLst>
                <a:ext uri="{FF2B5EF4-FFF2-40B4-BE49-F238E27FC236}">
                  <a16:creationId xmlns:a16="http://schemas.microsoft.com/office/drawing/2014/main" id="{3D914B8E-F5C3-45F7-884A-42CCCF7199C5}"/>
                </a:ext>
              </a:extLst>
            </p:cNvPr>
            <p:cNvSpPr/>
            <p:nvPr/>
          </p:nvSpPr>
          <p:spPr>
            <a:xfrm>
              <a:off x="916087" y="195163"/>
              <a:ext cx="82800" cy="828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" name="Google Shape;46;p2">
              <a:extLst>
                <a:ext uri="{FF2B5EF4-FFF2-40B4-BE49-F238E27FC236}">
                  <a16:creationId xmlns:a16="http://schemas.microsoft.com/office/drawing/2014/main" id="{2EF5A866-35B3-4E86-9E89-BDD832321D53}"/>
                </a:ext>
              </a:extLst>
            </p:cNvPr>
            <p:cNvSpPr/>
            <p:nvPr/>
          </p:nvSpPr>
          <p:spPr>
            <a:xfrm>
              <a:off x="1292887" y="195163"/>
              <a:ext cx="82800" cy="828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" name="Google Shape;47;p2">
              <a:extLst>
                <a:ext uri="{FF2B5EF4-FFF2-40B4-BE49-F238E27FC236}">
                  <a16:creationId xmlns:a16="http://schemas.microsoft.com/office/drawing/2014/main" id="{C0BA9BFB-6B07-4CA9-BC66-EBF548094114}"/>
                </a:ext>
              </a:extLst>
            </p:cNvPr>
            <p:cNvSpPr/>
            <p:nvPr/>
          </p:nvSpPr>
          <p:spPr>
            <a:xfrm>
              <a:off x="1669687" y="195163"/>
              <a:ext cx="82800" cy="828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" name="Google Shape;48;p2">
              <a:extLst>
                <a:ext uri="{FF2B5EF4-FFF2-40B4-BE49-F238E27FC236}">
                  <a16:creationId xmlns:a16="http://schemas.microsoft.com/office/drawing/2014/main" id="{3D63126B-5882-432D-9806-EE1C7CDA6222}"/>
                </a:ext>
              </a:extLst>
            </p:cNvPr>
            <p:cNvSpPr/>
            <p:nvPr/>
          </p:nvSpPr>
          <p:spPr>
            <a:xfrm>
              <a:off x="2046487" y="195163"/>
              <a:ext cx="82800" cy="828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" name="Google Shape;49;p2">
              <a:extLst>
                <a:ext uri="{FF2B5EF4-FFF2-40B4-BE49-F238E27FC236}">
                  <a16:creationId xmlns:a16="http://schemas.microsoft.com/office/drawing/2014/main" id="{AA4C1549-96B8-47AF-B0E7-BDCB3A9F2650}"/>
                </a:ext>
              </a:extLst>
            </p:cNvPr>
            <p:cNvSpPr/>
            <p:nvPr/>
          </p:nvSpPr>
          <p:spPr>
            <a:xfrm>
              <a:off x="2423287" y="195163"/>
              <a:ext cx="82800" cy="828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" name="Google Shape;50;p2">
              <a:extLst>
                <a:ext uri="{FF2B5EF4-FFF2-40B4-BE49-F238E27FC236}">
                  <a16:creationId xmlns:a16="http://schemas.microsoft.com/office/drawing/2014/main" id="{69471442-4B02-4AD2-8C3C-D0C2253C753C}"/>
                </a:ext>
              </a:extLst>
            </p:cNvPr>
            <p:cNvSpPr/>
            <p:nvPr/>
          </p:nvSpPr>
          <p:spPr>
            <a:xfrm>
              <a:off x="2800087" y="195163"/>
              <a:ext cx="82800" cy="828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" name="Google Shape;51;p2">
              <a:extLst>
                <a:ext uri="{FF2B5EF4-FFF2-40B4-BE49-F238E27FC236}">
                  <a16:creationId xmlns:a16="http://schemas.microsoft.com/office/drawing/2014/main" id="{D4C8439C-16EF-4461-BFD3-A15842170936}"/>
                </a:ext>
              </a:extLst>
            </p:cNvPr>
            <p:cNvSpPr/>
            <p:nvPr/>
          </p:nvSpPr>
          <p:spPr>
            <a:xfrm>
              <a:off x="3176887" y="195163"/>
              <a:ext cx="82800" cy="828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" name="Google Shape;53;p2">
              <a:extLst>
                <a:ext uri="{FF2B5EF4-FFF2-40B4-BE49-F238E27FC236}">
                  <a16:creationId xmlns:a16="http://schemas.microsoft.com/office/drawing/2014/main" id="{E543DE19-326F-4C2F-AA37-EF7306BD2480}"/>
                </a:ext>
              </a:extLst>
            </p:cNvPr>
            <p:cNvSpPr/>
            <p:nvPr/>
          </p:nvSpPr>
          <p:spPr>
            <a:xfrm>
              <a:off x="162487" y="564429"/>
              <a:ext cx="82800" cy="828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" name="Google Shape;54;p2">
              <a:extLst>
                <a:ext uri="{FF2B5EF4-FFF2-40B4-BE49-F238E27FC236}">
                  <a16:creationId xmlns:a16="http://schemas.microsoft.com/office/drawing/2014/main" id="{6F6B59DB-3EC1-4FA9-AAB9-E81429BD6176}"/>
                </a:ext>
              </a:extLst>
            </p:cNvPr>
            <p:cNvSpPr/>
            <p:nvPr/>
          </p:nvSpPr>
          <p:spPr>
            <a:xfrm>
              <a:off x="539287" y="564429"/>
              <a:ext cx="82800" cy="828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" name="Google Shape;55;p2">
              <a:extLst>
                <a:ext uri="{FF2B5EF4-FFF2-40B4-BE49-F238E27FC236}">
                  <a16:creationId xmlns:a16="http://schemas.microsoft.com/office/drawing/2014/main" id="{71F39C8C-BA6E-4995-A21C-81CC835FD1F2}"/>
                </a:ext>
              </a:extLst>
            </p:cNvPr>
            <p:cNvSpPr/>
            <p:nvPr/>
          </p:nvSpPr>
          <p:spPr>
            <a:xfrm>
              <a:off x="916087" y="564429"/>
              <a:ext cx="82800" cy="828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" name="Google Shape;56;p2">
              <a:extLst>
                <a:ext uri="{FF2B5EF4-FFF2-40B4-BE49-F238E27FC236}">
                  <a16:creationId xmlns:a16="http://schemas.microsoft.com/office/drawing/2014/main" id="{DE399DF8-EA0A-40F1-A4F8-00A2909CC9DF}"/>
                </a:ext>
              </a:extLst>
            </p:cNvPr>
            <p:cNvSpPr/>
            <p:nvPr/>
          </p:nvSpPr>
          <p:spPr>
            <a:xfrm>
              <a:off x="1292887" y="564429"/>
              <a:ext cx="82800" cy="828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" name="Google Shape;57;p2">
              <a:extLst>
                <a:ext uri="{FF2B5EF4-FFF2-40B4-BE49-F238E27FC236}">
                  <a16:creationId xmlns:a16="http://schemas.microsoft.com/office/drawing/2014/main" id="{AF1221C4-E116-4C92-8A3C-9AEF56859DFA}"/>
                </a:ext>
              </a:extLst>
            </p:cNvPr>
            <p:cNvSpPr/>
            <p:nvPr/>
          </p:nvSpPr>
          <p:spPr>
            <a:xfrm>
              <a:off x="1669687" y="564429"/>
              <a:ext cx="82800" cy="828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" name="Google Shape;58;p2">
              <a:extLst>
                <a:ext uri="{FF2B5EF4-FFF2-40B4-BE49-F238E27FC236}">
                  <a16:creationId xmlns:a16="http://schemas.microsoft.com/office/drawing/2014/main" id="{F2DBD1BC-57CF-4D70-B9EF-506FA7864482}"/>
                </a:ext>
              </a:extLst>
            </p:cNvPr>
            <p:cNvSpPr/>
            <p:nvPr/>
          </p:nvSpPr>
          <p:spPr>
            <a:xfrm>
              <a:off x="2046487" y="564429"/>
              <a:ext cx="82800" cy="828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" name="Google Shape;59;p2">
              <a:extLst>
                <a:ext uri="{FF2B5EF4-FFF2-40B4-BE49-F238E27FC236}">
                  <a16:creationId xmlns:a16="http://schemas.microsoft.com/office/drawing/2014/main" id="{07EC8E3E-34DA-4904-914C-95B984EE500B}"/>
                </a:ext>
              </a:extLst>
            </p:cNvPr>
            <p:cNvSpPr/>
            <p:nvPr/>
          </p:nvSpPr>
          <p:spPr>
            <a:xfrm>
              <a:off x="2423287" y="564429"/>
              <a:ext cx="82800" cy="828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" name="Google Shape;60;p2">
              <a:extLst>
                <a:ext uri="{FF2B5EF4-FFF2-40B4-BE49-F238E27FC236}">
                  <a16:creationId xmlns:a16="http://schemas.microsoft.com/office/drawing/2014/main" id="{39D9F015-8842-4B13-A1B5-BBAF426B112F}"/>
                </a:ext>
              </a:extLst>
            </p:cNvPr>
            <p:cNvSpPr/>
            <p:nvPr/>
          </p:nvSpPr>
          <p:spPr>
            <a:xfrm>
              <a:off x="2800087" y="564429"/>
              <a:ext cx="82800" cy="828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" name="Google Shape;61;p2">
              <a:extLst>
                <a:ext uri="{FF2B5EF4-FFF2-40B4-BE49-F238E27FC236}">
                  <a16:creationId xmlns:a16="http://schemas.microsoft.com/office/drawing/2014/main" id="{E90AEA0B-15A2-4209-92CB-E7EF2ECB6258}"/>
                </a:ext>
              </a:extLst>
            </p:cNvPr>
            <p:cNvSpPr/>
            <p:nvPr/>
          </p:nvSpPr>
          <p:spPr>
            <a:xfrm>
              <a:off x="3176887" y="564429"/>
              <a:ext cx="82800" cy="828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" name="Google Shape;63;p2">
              <a:extLst>
                <a:ext uri="{FF2B5EF4-FFF2-40B4-BE49-F238E27FC236}">
                  <a16:creationId xmlns:a16="http://schemas.microsoft.com/office/drawing/2014/main" id="{69AEA694-BA6F-4D63-9079-3661159A00D8}"/>
                </a:ext>
              </a:extLst>
            </p:cNvPr>
            <p:cNvSpPr/>
            <p:nvPr/>
          </p:nvSpPr>
          <p:spPr>
            <a:xfrm>
              <a:off x="162487" y="933696"/>
              <a:ext cx="82800" cy="828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" name="Google Shape;64;p2">
              <a:extLst>
                <a:ext uri="{FF2B5EF4-FFF2-40B4-BE49-F238E27FC236}">
                  <a16:creationId xmlns:a16="http://schemas.microsoft.com/office/drawing/2014/main" id="{E48757E6-8E91-4F68-94FB-4EDDE767888E}"/>
                </a:ext>
              </a:extLst>
            </p:cNvPr>
            <p:cNvSpPr/>
            <p:nvPr/>
          </p:nvSpPr>
          <p:spPr>
            <a:xfrm>
              <a:off x="539287" y="933696"/>
              <a:ext cx="82800" cy="828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" name="Google Shape;65;p2">
              <a:extLst>
                <a:ext uri="{FF2B5EF4-FFF2-40B4-BE49-F238E27FC236}">
                  <a16:creationId xmlns:a16="http://schemas.microsoft.com/office/drawing/2014/main" id="{75E54A48-4744-4D3D-BF19-93DF4DB099DF}"/>
                </a:ext>
              </a:extLst>
            </p:cNvPr>
            <p:cNvSpPr/>
            <p:nvPr/>
          </p:nvSpPr>
          <p:spPr>
            <a:xfrm>
              <a:off x="916087" y="933696"/>
              <a:ext cx="82800" cy="828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" name="Google Shape;66;p2">
              <a:extLst>
                <a:ext uri="{FF2B5EF4-FFF2-40B4-BE49-F238E27FC236}">
                  <a16:creationId xmlns:a16="http://schemas.microsoft.com/office/drawing/2014/main" id="{B2108978-AE7D-484B-8F6E-909FE078A536}"/>
                </a:ext>
              </a:extLst>
            </p:cNvPr>
            <p:cNvSpPr/>
            <p:nvPr/>
          </p:nvSpPr>
          <p:spPr>
            <a:xfrm>
              <a:off x="1292887" y="933696"/>
              <a:ext cx="82800" cy="828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" name="Google Shape;67;p2">
              <a:extLst>
                <a:ext uri="{FF2B5EF4-FFF2-40B4-BE49-F238E27FC236}">
                  <a16:creationId xmlns:a16="http://schemas.microsoft.com/office/drawing/2014/main" id="{9550319C-0AA7-4E1D-AB6C-CD771A2DCE24}"/>
                </a:ext>
              </a:extLst>
            </p:cNvPr>
            <p:cNvSpPr/>
            <p:nvPr/>
          </p:nvSpPr>
          <p:spPr>
            <a:xfrm>
              <a:off x="1669687" y="933696"/>
              <a:ext cx="82800" cy="828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" name="Google Shape;68;p2">
              <a:extLst>
                <a:ext uri="{FF2B5EF4-FFF2-40B4-BE49-F238E27FC236}">
                  <a16:creationId xmlns:a16="http://schemas.microsoft.com/office/drawing/2014/main" id="{048FC286-AD06-4694-A11B-A3B4DE00C74E}"/>
                </a:ext>
              </a:extLst>
            </p:cNvPr>
            <p:cNvSpPr/>
            <p:nvPr/>
          </p:nvSpPr>
          <p:spPr>
            <a:xfrm>
              <a:off x="2046487" y="933696"/>
              <a:ext cx="82800" cy="828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" name="Google Shape;69;p2">
              <a:extLst>
                <a:ext uri="{FF2B5EF4-FFF2-40B4-BE49-F238E27FC236}">
                  <a16:creationId xmlns:a16="http://schemas.microsoft.com/office/drawing/2014/main" id="{462229C1-8990-4086-975E-9B9273149473}"/>
                </a:ext>
              </a:extLst>
            </p:cNvPr>
            <p:cNvSpPr/>
            <p:nvPr/>
          </p:nvSpPr>
          <p:spPr>
            <a:xfrm>
              <a:off x="2423287" y="933696"/>
              <a:ext cx="82800" cy="828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" name="Google Shape;70;p2">
              <a:extLst>
                <a:ext uri="{FF2B5EF4-FFF2-40B4-BE49-F238E27FC236}">
                  <a16:creationId xmlns:a16="http://schemas.microsoft.com/office/drawing/2014/main" id="{B2EFCDC7-ADEF-470F-A3F8-A06B2252749C}"/>
                </a:ext>
              </a:extLst>
            </p:cNvPr>
            <p:cNvSpPr/>
            <p:nvPr/>
          </p:nvSpPr>
          <p:spPr>
            <a:xfrm>
              <a:off x="2800087" y="933696"/>
              <a:ext cx="82800" cy="828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" name="Google Shape;71;p2">
              <a:extLst>
                <a:ext uri="{FF2B5EF4-FFF2-40B4-BE49-F238E27FC236}">
                  <a16:creationId xmlns:a16="http://schemas.microsoft.com/office/drawing/2014/main" id="{D300DB18-027A-4D91-93E4-70386F7C2728}"/>
                </a:ext>
              </a:extLst>
            </p:cNvPr>
            <p:cNvSpPr/>
            <p:nvPr/>
          </p:nvSpPr>
          <p:spPr>
            <a:xfrm>
              <a:off x="3176887" y="933696"/>
              <a:ext cx="82800" cy="828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88" name="Agrupar 87">
            <a:extLst>
              <a:ext uri="{FF2B5EF4-FFF2-40B4-BE49-F238E27FC236}">
                <a16:creationId xmlns:a16="http://schemas.microsoft.com/office/drawing/2014/main" id="{AB1EE53D-CCEA-407A-B1AF-669A763460A1}"/>
              </a:ext>
            </a:extLst>
          </p:cNvPr>
          <p:cNvGrpSpPr/>
          <p:nvPr userDrawn="1"/>
        </p:nvGrpSpPr>
        <p:grpSpPr>
          <a:xfrm>
            <a:off x="2309148" y="6255731"/>
            <a:ext cx="3474000" cy="452067"/>
            <a:chOff x="2309148" y="6255731"/>
            <a:chExt cx="3474000" cy="452067"/>
          </a:xfrm>
        </p:grpSpPr>
        <p:sp>
          <p:nvSpPr>
            <p:cNvPr id="89" name="Google Shape;12;p2">
              <a:extLst>
                <a:ext uri="{FF2B5EF4-FFF2-40B4-BE49-F238E27FC236}">
                  <a16:creationId xmlns:a16="http://schemas.microsoft.com/office/drawing/2014/main" id="{DD0F771B-E62A-49D3-B30B-D187E8D337E7}"/>
                </a:ext>
              </a:extLst>
            </p:cNvPr>
            <p:cNvSpPr/>
            <p:nvPr/>
          </p:nvSpPr>
          <p:spPr>
            <a:xfrm>
              <a:off x="2309148" y="6255731"/>
              <a:ext cx="82800" cy="828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" name="Google Shape;13;p2">
              <a:extLst>
                <a:ext uri="{FF2B5EF4-FFF2-40B4-BE49-F238E27FC236}">
                  <a16:creationId xmlns:a16="http://schemas.microsoft.com/office/drawing/2014/main" id="{6BBA1871-3E94-4B93-99B4-F62FFF1A98E3}"/>
                </a:ext>
              </a:extLst>
            </p:cNvPr>
            <p:cNvSpPr/>
            <p:nvPr/>
          </p:nvSpPr>
          <p:spPr>
            <a:xfrm>
              <a:off x="2685948" y="6255731"/>
              <a:ext cx="82800" cy="828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1" name="Google Shape;14;p2">
              <a:extLst>
                <a:ext uri="{FF2B5EF4-FFF2-40B4-BE49-F238E27FC236}">
                  <a16:creationId xmlns:a16="http://schemas.microsoft.com/office/drawing/2014/main" id="{F810EC65-F799-4F9F-8652-462DE64CB74A}"/>
                </a:ext>
              </a:extLst>
            </p:cNvPr>
            <p:cNvSpPr/>
            <p:nvPr/>
          </p:nvSpPr>
          <p:spPr>
            <a:xfrm>
              <a:off x="3062748" y="6255731"/>
              <a:ext cx="82800" cy="828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2" name="Google Shape;15;p2">
              <a:extLst>
                <a:ext uri="{FF2B5EF4-FFF2-40B4-BE49-F238E27FC236}">
                  <a16:creationId xmlns:a16="http://schemas.microsoft.com/office/drawing/2014/main" id="{0CD35550-580F-4F8E-B792-972209797223}"/>
                </a:ext>
              </a:extLst>
            </p:cNvPr>
            <p:cNvSpPr/>
            <p:nvPr/>
          </p:nvSpPr>
          <p:spPr>
            <a:xfrm>
              <a:off x="3439548" y="6255731"/>
              <a:ext cx="82800" cy="828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" name="Google Shape;16;p2">
              <a:extLst>
                <a:ext uri="{FF2B5EF4-FFF2-40B4-BE49-F238E27FC236}">
                  <a16:creationId xmlns:a16="http://schemas.microsoft.com/office/drawing/2014/main" id="{6808811C-784D-4767-AF56-763E568756C1}"/>
                </a:ext>
              </a:extLst>
            </p:cNvPr>
            <p:cNvSpPr/>
            <p:nvPr/>
          </p:nvSpPr>
          <p:spPr>
            <a:xfrm>
              <a:off x="3816348" y="6255731"/>
              <a:ext cx="82800" cy="828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" name="Google Shape;17;p2">
              <a:extLst>
                <a:ext uri="{FF2B5EF4-FFF2-40B4-BE49-F238E27FC236}">
                  <a16:creationId xmlns:a16="http://schemas.microsoft.com/office/drawing/2014/main" id="{3CB42E11-427F-4BA6-9FAD-753E2AA8CA4D}"/>
                </a:ext>
              </a:extLst>
            </p:cNvPr>
            <p:cNvSpPr/>
            <p:nvPr/>
          </p:nvSpPr>
          <p:spPr>
            <a:xfrm>
              <a:off x="4193148" y="6255731"/>
              <a:ext cx="82800" cy="828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" name="Google Shape;18;p2">
              <a:extLst>
                <a:ext uri="{FF2B5EF4-FFF2-40B4-BE49-F238E27FC236}">
                  <a16:creationId xmlns:a16="http://schemas.microsoft.com/office/drawing/2014/main" id="{8795AE11-4FD8-45A2-A7FE-D2AC01F6B8E3}"/>
                </a:ext>
              </a:extLst>
            </p:cNvPr>
            <p:cNvSpPr/>
            <p:nvPr/>
          </p:nvSpPr>
          <p:spPr>
            <a:xfrm>
              <a:off x="4569948" y="6255731"/>
              <a:ext cx="82800" cy="828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" name="Google Shape;19;p2">
              <a:extLst>
                <a:ext uri="{FF2B5EF4-FFF2-40B4-BE49-F238E27FC236}">
                  <a16:creationId xmlns:a16="http://schemas.microsoft.com/office/drawing/2014/main" id="{C3A0F7A2-7C21-4EC3-A278-03CABAB62DDA}"/>
                </a:ext>
              </a:extLst>
            </p:cNvPr>
            <p:cNvSpPr/>
            <p:nvPr/>
          </p:nvSpPr>
          <p:spPr>
            <a:xfrm>
              <a:off x="4946748" y="6255731"/>
              <a:ext cx="82800" cy="828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" name="Google Shape;20;p2">
              <a:extLst>
                <a:ext uri="{FF2B5EF4-FFF2-40B4-BE49-F238E27FC236}">
                  <a16:creationId xmlns:a16="http://schemas.microsoft.com/office/drawing/2014/main" id="{9694A64D-23F1-49D7-960B-BDFE67FE1C18}"/>
                </a:ext>
              </a:extLst>
            </p:cNvPr>
            <p:cNvSpPr/>
            <p:nvPr/>
          </p:nvSpPr>
          <p:spPr>
            <a:xfrm>
              <a:off x="5323548" y="6255731"/>
              <a:ext cx="82800" cy="828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8" name="Google Shape;21;p2">
              <a:extLst>
                <a:ext uri="{FF2B5EF4-FFF2-40B4-BE49-F238E27FC236}">
                  <a16:creationId xmlns:a16="http://schemas.microsoft.com/office/drawing/2014/main" id="{AD12DFF3-0995-44F2-A157-E05AAD2B98FA}"/>
                </a:ext>
              </a:extLst>
            </p:cNvPr>
            <p:cNvSpPr/>
            <p:nvPr/>
          </p:nvSpPr>
          <p:spPr>
            <a:xfrm>
              <a:off x="5700348" y="6255731"/>
              <a:ext cx="82800" cy="828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" name="Google Shape;22;p2">
              <a:extLst>
                <a:ext uri="{FF2B5EF4-FFF2-40B4-BE49-F238E27FC236}">
                  <a16:creationId xmlns:a16="http://schemas.microsoft.com/office/drawing/2014/main" id="{4303C943-9EDA-422A-BA93-24F295DEEF98}"/>
                </a:ext>
              </a:extLst>
            </p:cNvPr>
            <p:cNvSpPr/>
            <p:nvPr/>
          </p:nvSpPr>
          <p:spPr>
            <a:xfrm>
              <a:off x="2309148" y="6624998"/>
              <a:ext cx="82800" cy="828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0" name="Google Shape;23;p2">
              <a:extLst>
                <a:ext uri="{FF2B5EF4-FFF2-40B4-BE49-F238E27FC236}">
                  <a16:creationId xmlns:a16="http://schemas.microsoft.com/office/drawing/2014/main" id="{4F2B7CCC-F797-450B-8E13-737832272BB6}"/>
                </a:ext>
              </a:extLst>
            </p:cNvPr>
            <p:cNvSpPr/>
            <p:nvPr/>
          </p:nvSpPr>
          <p:spPr>
            <a:xfrm>
              <a:off x="2685948" y="6624998"/>
              <a:ext cx="82800" cy="828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1" name="Google Shape;24;p2">
              <a:extLst>
                <a:ext uri="{FF2B5EF4-FFF2-40B4-BE49-F238E27FC236}">
                  <a16:creationId xmlns:a16="http://schemas.microsoft.com/office/drawing/2014/main" id="{EE5844CC-F30C-4B56-9C8F-59A6D014D353}"/>
                </a:ext>
              </a:extLst>
            </p:cNvPr>
            <p:cNvSpPr/>
            <p:nvPr/>
          </p:nvSpPr>
          <p:spPr>
            <a:xfrm>
              <a:off x="3062748" y="6624998"/>
              <a:ext cx="82800" cy="828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2" name="Google Shape;25;p2">
              <a:extLst>
                <a:ext uri="{FF2B5EF4-FFF2-40B4-BE49-F238E27FC236}">
                  <a16:creationId xmlns:a16="http://schemas.microsoft.com/office/drawing/2014/main" id="{D948B252-D70D-43D9-9C4F-1C84098DAC40}"/>
                </a:ext>
              </a:extLst>
            </p:cNvPr>
            <p:cNvSpPr/>
            <p:nvPr/>
          </p:nvSpPr>
          <p:spPr>
            <a:xfrm>
              <a:off x="3439548" y="6624998"/>
              <a:ext cx="82800" cy="828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3" name="Google Shape;26;p2">
              <a:extLst>
                <a:ext uri="{FF2B5EF4-FFF2-40B4-BE49-F238E27FC236}">
                  <a16:creationId xmlns:a16="http://schemas.microsoft.com/office/drawing/2014/main" id="{9A621587-2DB4-420C-B089-C86E7907ABE9}"/>
                </a:ext>
              </a:extLst>
            </p:cNvPr>
            <p:cNvSpPr/>
            <p:nvPr/>
          </p:nvSpPr>
          <p:spPr>
            <a:xfrm>
              <a:off x="3816348" y="6624998"/>
              <a:ext cx="82800" cy="828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" name="Google Shape;27;p2">
              <a:extLst>
                <a:ext uri="{FF2B5EF4-FFF2-40B4-BE49-F238E27FC236}">
                  <a16:creationId xmlns:a16="http://schemas.microsoft.com/office/drawing/2014/main" id="{8A405D1C-EB72-4C45-B0C4-E5E3EB185F4C}"/>
                </a:ext>
              </a:extLst>
            </p:cNvPr>
            <p:cNvSpPr/>
            <p:nvPr/>
          </p:nvSpPr>
          <p:spPr>
            <a:xfrm>
              <a:off x="4193148" y="6624998"/>
              <a:ext cx="82800" cy="828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" name="Google Shape;28;p2">
              <a:extLst>
                <a:ext uri="{FF2B5EF4-FFF2-40B4-BE49-F238E27FC236}">
                  <a16:creationId xmlns:a16="http://schemas.microsoft.com/office/drawing/2014/main" id="{A7AA7B2C-05BF-4904-918B-034020C5C966}"/>
                </a:ext>
              </a:extLst>
            </p:cNvPr>
            <p:cNvSpPr/>
            <p:nvPr/>
          </p:nvSpPr>
          <p:spPr>
            <a:xfrm>
              <a:off x="4569948" y="6624998"/>
              <a:ext cx="82800" cy="828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" name="Google Shape;29;p2">
              <a:extLst>
                <a:ext uri="{FF2B5EF4-FFF2-40B4-BE49-F238E27FC236}">
                  <a16:creationId xmlns:a16="http://schemas.microsoft.com/office/drawing/2014/main" id="{8BFAA543-F453-4D3C-8475-D27712A0A311}"/>
                </a:ext>
              </a:extLst>
            </p:cNvPr>
            <p:cNvSpPr/>
            <p:nvPr/>
          </p:nvSpPr>
          <p:spPr>
            <a:xfrm>
              <a:off x="4946748" y="6624998"/>
              <a:ext cx="82800" cy="828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" name="Google Shape;30;p2">
              <a:extLst>
                <a:ext uri="{FF2B5EF4-FFF2-40B4-BE49-F238E27FC236}">
                  <a16:creationId xmlns:a16="http://schemas.microsoft.com/office/drawing/2014/main" id="{35FC41CB-2594-4C05-9D46-0EEDA7BF3BC7}"/>
                </a:ext>
              </a:extLst>
            </p:cNvPr>
            <p:cNvSpPr/>
            <p:nvPr/>
          </p:nvSpPr>
          <p:spPr>
            <a:xfrm>
              <a:off x="5323548" y="6624998"/>
              <a:ext cx="82800" cy="828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" name="Google Shape;31;p2">
              <a:extLst>
                <a:ext uri="{FF2B5EF4-FFF2-40B4-BE49-F238E27FC236}">
                  <a16:creationId xmlns:a16="http://schemas.microsoft.com/office/drawing/2014/main" id="{32CD3B82-BB00-47B8-B5FA-DF58E17CBB57}"/>
                </a:ext>
              </a:extLst>
            </p:cNvPr>
            <p:cNvSpPr/>
            <p:nvPr/>
          </p:nvSpPr>
          <p:spPr>
            <a:xfrm>
              <a:off x="5700348" y="6624998"/>
              <a:ext cx="82800" cy="828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126CC289-1770-4C6A-ABCF-CE869F19A37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50400" y="1342800"/>
            <a:ext cx="9144000" cy="2818800"/>
          </a:xfrm>
        </p:spPr>
        <p:txBody>
          <a:bodyPr anchor="ctr">
            <a:normAutofit/>
          </a:bodyPr>
          <a:lstStyle>
            <a:lvl1pPr algn="l">
              <a:defRPr sz="6600" b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pt-BR"/>
              <a:t>TÍTULO</a:t>
            </a:r>
            <a:br>
              <a:rPr lang="pt-BR"/>
            </a:br>
            <a:r>
              <a:rPr lang="pt-BR"/>
              <a:t>DA APRESENTAÇÃO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4A2AAB0-3AEE-4AFF-B45D-2034DE9C418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029600" y="4176000"/>
            <a:ext cx="9061200" cy="827004"/>
          </a:xfrm>
        </p:spPr>
        <p:txBody>
          <a:bodyPr>
            <a:normAutofit/>
          </a:bodyPr>
          <a:lstStyle>
            <a:lvl1pPr marL="0" indent="0" algn="l">
              <a:buNone/>
              <a:defRPr sz="1800" spc="100" baseline="0">
                <a:solidFill>
                  <a:srgbClr val="A9D18E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Subtítulo ou autor da palestra</a:t>
            </a:r>
            <a:br>
              <a:rPr lang="pt-BR"/>
            </a:br>
            <a:r>
              <a:rPr lang="pt-BR"/>
              <a:t>Data da apresentação</a:t>
            </a:r>
          </a:p>
        </p:txBody>
      </p:sp>
    </p:spTree>
    <p:extLst>
      <p:ext uri="{BB962C8B-B14F-4D97-AF65-F5344CB8AC3E}">
        <p14:creationId xmlns:p14="http://schemas.microsoft.com/office/powerpoint/2010/main" val="410151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trada de Seção opção #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380CF033-AB57-442E-914C-972037A991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1998" cy="6857999"/>
          </a:xfrm>
          <a:prstGeom prst="rect">
            <a:avLst/>
          </a:prstGeom>
        </p:spPr>
      </p:pic>
      <p:sp>
        <p:nvSpPr>
          <p:cNvPr id="8" name="Retângulo 7">
            <a:extLst>
              <a:ext uri="{FF2B5EF4-FFF2-40B4-BE49-F238E27FC236}">
                <a16:creationId xmlns:a16="http://schemas.microsoft.com/office/drawing/2014/main" id="{3CE22E8C-0AB2-4613-89BF-BD5ED22F40F1}"/>
              </a:ext>
            </a:extLst>
          </p:cNvPr>
          <p:cNvSpPr/>
          <p:nvPr userDrawn="1"/>
        </p:nvSpPr>
        <p:spPr>
          <a:xfrm>
            <a:off x="11445949" y="0"/>
            <a:ext cx="746051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8ED9818-3119-4BDB-9810-47FE95926E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64800" y="2303999"/>
            <a:ext cx="7560000" cy="2185200"/>
          </a:xfrm>
        </p:spPr>
        <p:txBody>
          <a:bodyPr anchor="ctr"/>
          <a:lstStyle>
            <a:lvl1pPr>
              <a:defRPr sz="600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pt-BR"/>
              <a:t>TÍTULO </a:t>
            </a:r>
            <a:br>
              <a:rPr lang="pt-BR"/>
            </a:br>
            <a:r>
              <a:rPr lang="pt-BR"/>
              <a:t>DA SEÇÃO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326F31A-517F-4E7C-9661-FE44AD20D11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36800" y="4482000"/>
            <a:ext cx="7488000" cy="52560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spc="100" baseline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Subtítulo da seção (opcional)</a:t>
            </a:r>
          </a:p>
        </p:txBody>
      </p:sp>
      <p:sp>
        <p:nvSpPr>
          <p:cNvPr id="25" name="Espaço Reservado para Texto 24">
            <a:extLst>
              <a:ext uri="{FF2B5EF4-FFF2-40B4-BE49-F238E27FC236}">
                <a16:creationId xmlns:a16="http://schemas.microsoft.com/office/drawing/2014/main" id="{83738651-1EE8-45A1-836F-885EDD4A78B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64798" y="1195923"/>
            <a:ext cx="2370137" cy="110807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6600">
                <a:solidFill>
                  <a:srgbClr val="A9D18E"/>
                </a:solidFill>
                <a:latin typeface="Segoe UI Black" panose="020B0A02040204020203" pitchFamily="34" charset="0"/>
                <a:ea typeface="Segoe UI Black" panose="020B0A02040204020203" pitchFamily="34" charset="0"/>
              </a:defRPr>
            </a:lvl1pPr>
          </a:lstStyle>
          <a:p>
            <a:pPr lvl="0"/>
            <a:r>
              <a:rPr lang="pt-BR"/>
              <a:t>#1</a:t>
            </a:r>
          </a:p>
        </p:txBody>
      </p:sp>
    </p:spTree>
    <p:extLst>
      <p:ext uri="{BB962C8B-B14F-4D97-AF65-F5344CB8AC3E}">
        <p14:creationId xmlns:p14="http://schemas.microsoft.com/office/powerpoint/2010/main" val="192292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trada de Seção opção 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751776D5-84D4-4D69-BC4D-ED2F2963C0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1998" cy="6857998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68ED9818-3119-4BDB-9810-47FE95926E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64800" y="2303999"/>
            <a:ext cx="7560000" cy="2185200"/>
          </a:xfrm>
        </p:spPr>
        <p:txBody>
          <a:bodyPr anchor="ctr"/>
          <a:lstStyle>
            <a:lvl1pPr>
              <a:defRPr sz="600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pt-BR"/>
              <a:t>TÍTULO DA SEÇÃO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326F31A-517F-4E7C-9661-FE44AD20D11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36800" y="4482000"/>
            <a:ext cx="7488000" cy="52560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spc="100" baseline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Subtítulo da seção (opcional)</a:t>
            </a:r>
          </a:p>
        </p:txBody>
      </p:sp>
      <p:sp>
        <p:nvSpPr>
          <p:cNvPr id="25" name="Espaço Reservado para Texto 24">
            <a:extLst>
              <a:ext uri="{FF2B5EF4-FFF2-40B4-BE49-F238E27FC236}">
                <a16:creationId xmlns:a16="http://schemas.microsoft.com/office/drawing/2014/main" id="{83738651-1EE8-45A1-836F-885EDD4A78B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64798" y="1195923"/>
            <a:ext cx="2370137" cy="110807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6600">
                <a:solidFill>
                  <a:srgbClr val="A9D18E"/>
                </a:solidFill>
                <a:latin typeface="Segoe UI Black" panose="020B0A02040204020203" pitchFamily="34" charset="0"/>
                <a:ea typeface="Segoe UI Black" panose="020B0A02040204020203" pitchFamily="34" charset="0"/>
              </a:defRPr>
            </a:lvl1pPr>
          </a:lstStyle>
          <a:p>
            <a:pPr lvl="0"/>
            <a:r>
              <a:rPr lang="pt-BR"/>
              <a:t>#2</a:t>
            </a:r>
          </a:p>
        </p:txBody>
      </p:sp>
    </p:spTree>
    <p:extLst>
      <p:ext uri="{BB962C8B-B14F-4D97-AF65-F5344CB8AC3E}">
        <p14:creationId xmlns:p14="http://schemas.microsoft.com/office/powerpoint/2010/main" val="440969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 - opção #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E60DC8EF-9136-489C-A171-B6B8BC441D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1998" cy="6857998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5C2D4D9C-FD41-4389-B975-A6BA6C671F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4400" y="432000"/>
            <a:ext cx="9504000" cy="547200"/>
          </a:xfrm>
        </p:spPr>
        <p:txBody>
          <a:bodyPr>
            <a:normAutofit/>
          </a:bodyPr>
          <a:lstStyle>
            <a:lvl1pPr>
              <a:defRPr sz="2400">
                <a:solidFill>
                  <a:srgbClr val="00642D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pt-BR"/>
              <a:t>ASSUNTO DO SLIDE – OPÇÃO #1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165FC8B-A3BC-4F58-8B05-90C133DB87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7600" y="1738800"/>
            <a:ext cx="8280000" cy="4860000"/>
          </a:xfrm>
        </p:spPr>
        <p:txBody>
          <a:bodyPr/>
          <a:lstStyle>
            <a:lvl1pPr>
              <a:defRPr sz="240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220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9A0C36FE-665B-4557-B506-F524BDE62BB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18978" y="209409"/>
            <a:ext cx="888774" cy="292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8871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 - opção 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E60DC8EF-9136-489C-A171-B6B8BC441D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1998" cy="6857998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5C2D4D9C-FD41-4389-B975-A6BA6C671F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4400" y="432000"/>
            <a:ext cx="5176800" cy="406800"/>
          </a:xfrm>
          <a:solidFill>
            <a:srgbClr val="00642D"/>
          </a:solidFill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pt-BR"/>
              <a:t>ASSUNTO DO SLIDE – OPÇÃO #2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165FC8B-A3BC-4F58-8B05-90C133DB87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7600" y="1738800"/>
            <a:ext cx="8280000" cy="4860000"/>
          </a:xfrm>
        </p:spPr>
        <p:txBody>
          <a:bodyPr/>
          <a:lstStyle>
            <a:lvl1pPr>
              <a:defRPr sz="240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220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3EC1FAD2-C928-48C9-B74C-4B047BF9883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18978" y="209409"/>
            <a:ext cx="888774" cy="292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434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F14307AB-5E22-486E-A6BC-7575C065753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1998" cy="6857998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09275DDA-E024-4B3B-8252-0F6ED9FED39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18978" y="209409"/>
            <a:ext cx="888774" cy="292241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F7DB9E39-E2F2-4091-91FE-218E19B542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4400" y="432000"/>
            <a:ext cx="9504000" cy="547200"/>
          </a:xfrm>
        </p:spPr>
        <p:txBody>
          <a:bodyPr>
            <a:normAutofit/>
          </a:bodyPr>
          <a:lstStyle>
            <a:lvl1pPr>
              <a:defRPr sz="2400">
                <a:solidFill>
                  <a:srgbClr val="00642D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pt-BR"/>
              <a:t>ASSUNTO DO SLIDE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7327316-4E00-43BE-A76B-05F9CBAE07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 sz="240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220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8A67B69-7C1D-4887-8404-A876243ADA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 sz="240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220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2172083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>
            <a:extLst>
              <a:ext uri="{FF2B5EF4-FFF2-40B4-BE49-F238E27FC236}">
                <a16:creationId xmlns:a16="http://schemas.microsoft.com/office/drawing/2014/main" id="{6B728679-8D00-4E09-AA87-CBF44EDF14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1998" cy="6857998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95ABCCDE-6902-45EE-BF37-B89F41E3C63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18978" y="209409"/>
            <a:ext cx="888774" cy="292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0267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E8882AAA-4ABB-4162-9BFF-6C78A8FE6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069F273-216C-4DFA-A1CA-6DA127886B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6E9C112-A5FC-4FDB-BE99-D074F812D3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EF2BA5-EBAF-48EB-9DB1-7CADF8B73F0E}" type="datetimeFigureOut">
              <a:rPr lang="pt-BR" smtClean="0"/>
              <a:t>19/12/2023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AC25B3E-12FE-4F85-8171-2ECD71B0B7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4D49D63-8BFB-42E5-A18C-ACEB5F45CE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9212D-C84F-44C0-9C7A-5D1497C3E9B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6934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60" r:id="rId3"/>
    <p:sldLayoutId id="2147483650" r:id="rId4"/>
    <p:sldLayoutId id="2147483661" r:id="rId5"/>
    <p:sldLayoutId id="2147483652" r:id="rId6"/>
    <p:sldLayoutId id="2147483655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BC83DC-FEE6-4366-95A7-BDA55F9B9D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0400" y="1680149"/>
            <a:ext cx="9144000" cy="2818800"/>
          </a:xfrm>
        </p:spPr>
        <p:txBody>
          <a:bodyPr>
            <a:normAutofit fontScale="90000"/>
          </a:bodyPr>
          <a:lstStyle/>
          <a:p>
            <a:r>
              <a:rPr lang="pt-BR" sz="4400" dirty="0"/>
              <a:t>Audiência Pública na Comissão de Fiscalização Financeira e Controle </a:t>
            </a:r>
            <a:br>
              <a:rPr lang="pt-BR" sz="4400" dirty="0"/>
            </a:br>
            <a:r>
              <a:rPr lang="pt-BR" sz="2000" spc="100" dirty="0">
                <a:ea typeface="+mn-ea"/>
              </a:rPr>
              <a:t>Requerimento n° 519/2013: “debater os efeitos da Resolução nº 726, de 11 de abril de 2018, da Agência Nacional de Petróleo, Gás Natural e Biocombustíveis (ANP).” </a:t>
            </a:r>
            <a:b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pt-BR" sz="7200" b="1" i="0" dirty="0">
                <a:effectLst/>
              </a:rPr>
            </a:br>
            <a:endParaRPr lang="pt-BR" sz="2800" b="0" dirty="0">
              <a:latin typeface="rawline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4AD7F0D-E7CE-47C4-AFF7-E54718B5CC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9440" y="4694160"/>
            <a:ext cx="9061200" cy="827004"/>
          </a:xfrm>
        </p:spPr>
        <p:txBody>
          <a:bodyPr/>
          <a:lstStyle/>
          <a:p>
            <a:r>
              <a:rPr lang="pt-BR" dirty="0"/>
              <a:t>Superintendência de Conteúdo Local (SCL/ANP)</a:t>
            </a:r>
            <a:br>
              <a:rPr lang="pt-BR" dirty="0"/>
            </a:br>
            <a:r>
              <a:rPr lang="pt-BR" dirty="0"/>
              <a:t>19 de dezembro de 2023</a:t>
            </a:r>
          </a:p>
        </p:txBody>
      </p:sp>
    </p:spTree>
    <p:extLst>
      <p:ext uri="{BB962C8B-B14F-4D97-AF65-F5344CB8AC3E}">
        <p14:creationId xmlns:p14="http://schemas.microsoft.com/office/powerpoint/2010/main" val="1520039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ço Reservado para Conteúdo 2"/>
          <p:cNvSpPr txBox="1">
            <a:spLocks/>
          </p:cNvSpPr>
          <p:nvPr/>
        </p:nvSpPr>
        <p:spPr>
          <a:xfrm>
            <a:off x="329922" y="1120318"/>
            <a:ext cx="9153443" cy="20826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1">
              <a:lnSpc>
                <a:spcPct val="90000"/>
              </a:lnSpc>
              <a:spcBef>
                <a:spcPts val="1000"/>
              </a:spcBef>
            </a:pPr>
            <a:r>
              <a:rPr lang="pt-BR" sz="2600" b="1" spc="-1" dirty="0">
                <a:solidFill>
                  <a:schemeClr val="accent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1 - Contextualização do tema</a:t>
            </a:r>
          </a:p>
          <a:p>
            <a:pPr lvl="1">
              <a:lnSpc>
                <a:spcPct val="90000"/>
              </a:lnSpc>
              <a:spcBef>
                <a:spcPts val="1000"/>
              </a:spcBef>
            </a:pPr>
            <a:r>
              <a:rPr lang="pt-BR" sz="2600" b="1" spc="-1" dirty="0">
                <a:solidFill>
                  <a:schemeClr val="accent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2 - Histórico</a:t>
            </a:r>
          </a:p>
          <a:p>
            <a:pPr lvl="1">
              <a:lnSpc>
                <a:spcPct val="90000"/>
              </a:lnSpc>
              <a:spcBef>
                <a:spcPts val="1000"/>
              </a:spcBef>
            </a:pPr>
            <a:r>
              <a:rPr lang="pt-BR" sz="2600" b="1" spc="-1" dirty="0">
                <a:solidFill>
                  <a:schemeClr val="accent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3 - Processo regulatório na ANP</a:t>
            </a:r>
          </a:p>
          <a:p>
            <a:pPr lvl="1">
              <a:lnSpc>
                <a:spcPct val="90000"/>
              </a:lnSpc>
              <a:spcBef>
                <a:spcPts val="1000"/>
              </a:spcBef>
            </a:pPr>
            <a:r>
              <a:rPr lang="pt-BR" sz="2600" b="1" spc="-1" dirty="0">
                <a:solidFill>
                  <a:schemeClr val="accent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4 - Situação atual da Resolução ANP n° 726/2018 </a:t>
            </a:r>
          </a:p>
          <a:p>
            <a:pPr lvl="1">
              <a:lnSpc>
                <a:spcPct val="90000"/>
              </a:lnSpc>
              <a:spcBef>
                <a:spcPts val="1000"/>
              </a:spcBef>
            </a:pPr>
            <a:endParaRPr lang="pt-BR" sz="2600" b="1" spc="-1" dirty="0">
              <a:solidFill>
                <a:schemeClr val="accent6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1" algn="just">
              <a:lnSpc>
                <a:spcPct val="90000"/>
              </a:lnSpc>
              <a:spcBef>
                <a:spcPts val="1000"/>
              </a:spcBef>
            </a:pPr>
            <a:endParaRPr lang="pt-BR" sz="2600" dirty="0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218F3793-AD89-21C0-E38A-CBF1F42201F2}"/>
              </a:ext>
            </a:extLst>
          </p:cNvPr>
          <p:cNvSpPr txBox="1">
            <a:spLocks/>
          </p:cNvSpPr>
          <p:nvPr/>
        </p:nvSpPr>
        <p:spPr>
          <a:xfrm>
            <a:off x="471630" y="420893"/>
            <a:ext cx="5176800" cy="406800"/>
          </a:xfrm>
          <a:prstGeom prst="rect">
            <a:avLst/>
          </a:prstGeom>
          <a:solidFill>
            <a:srgbClr val="00642D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bg1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defRPr>
            </a:lvl1pPr>
          </a:lstStyle>
          <a:p>
            <a:pPr>
              <a:lnSpc>
                <a:spcPct val="100000"/>
              </a:lnSpc>
            </a:pPr>
            <a:r>
              <a:rPr lang="pt-BR" sz="2200" dirty="0"/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2706676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ço Reservado para Conteúdo 2"/>
          <p:cNvSpPr txBox="1">
            <a:spLocks/>
          </p:cNvSpPr>
          <p:nvPr/>
        </p:nvSpPr>
        <p:spPr>
          <a:xfrm>
            <a:off x="329922" y="1004909"/>
            <a:ext cx="9153443" cy="20826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1">
              <a:lnSpc>
                <a:spcPct val="90000"/>
              </a:lnSpc>
              <a:spcBef>
                <a:spcPts val="1000"/>
              </a:spcBef>
            </a:pPr>
            <a:r>
              <a:rPr lang="pt-BR" sz="2400" b="1" spc="-1" dirty="0">
                <a:solidFill>
                  <a:schemeClr val="accent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Definição de conteúdo local</a:t>
            </a:r>
          </a:p>
          <a:p>
            <a:pPr lvl="1" algn="just">
              <a:lnSpc>
                <a:spcPct val="90000"/>
              </a:lnSpc>
              <a:spcBef>
                <a:spcPts val="1000"/>
              </a:spcBef>
            </a:pPr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Proporção entre o </a:t>
            </a:r>
            <a:r>
              <a:rPr lang="pt-BR" sz="2200" b="1" dirty="0">
                <a:latin typeface="Segoe UI" panose="020B0502040204020203" pitchFamily="34" charset="0"/>
                <a:cs typeface="Segoe UI" panose="020B0502040204020203" pitchFamily="34" charset="0"/>
              </a:rPr>
              <a:t>valor</a:t>
            </a:r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 dos bens produzidos e dos serviços prestados </a:t>
            </a:r>
            <a:r>
              <a:rPr lang="pt-BR" sz="2200" b="1" dirty="0">
                <a:latin typeface="Segoe UI" panose="020B0502040204020203" pitchFamily="34" charset="0"/>
                <a:cs typeface="Segoe UI" panose="020B0502040204020203" pitchFamily="34" charset="0"/>
              </a:rPr>
              <a:t>no País</a:t>
            </a:r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 para </a:t>
            </a:r>
            <a:r>
              <a:rPr lang="pt-BR" sz="2200" b="1" dirty="0">
                <a:latin typeface="Segoe UI" panose="020B0502040204020203" pitchFamily="34" charset="0"/>
                <a:cs typeface="Segoe UI" panose="020B0502040204020203" pitchFamily="34" charset="0"/>
              </a:rPr>
              <a:t>execução do contrato</a:t>
            </a:r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 e o </a:t>
            </a:r>
            <a:r>
              <a:rPr lang="pt-BR" sz="2200" b="1" dirty="0">
                <a:latin typeface="Segoe UI" panose="020B0502040204020203" pitchFamily="34" charset="0"/>
                <a:cs typeface="Segoe UI" panose="020B0502040204020203" pitchFamily="34" charset="0"/>
              </a:rPr>
              <a:t>valor total </a:t>
            </a:r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dos bens utilizados e dos serviços prestados para essa finalidade (Lei nº 12.351/2010)</a:t>
            </a:r>
          </a:p>
          <a:p>
            <a:pPr marL="685800" lvl="1" indent="-228600" algn="just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pt-BR" sz="2600" dirty="0"/>
          </a:p>
        </p:txBody>
      </p:sp>
      <p:sp>
        <p:nvSpPr>
          <p:cNvPr id="30" name="Espaço Reservado para Conteúdo 2">
            <a:extLst>
              <a:ext uri="{FF2B5EF4-FFF2-40B4-BE49-F238E27FC236}">
                <a16:creationId xmlns:a16="http://schemas.microsoft.com/office/drawing/2014/main" id="{AFD586DD-8355-444B-A27F-A3BC986BA6D4}"/>
              </a:ext>
            </a:extLst>
          </p:cNvPr>
          <p:cNvSpPr txBox="1">
            <a:spLocks/>
          </p:cNvSpPr>
          <p:nvPr/>
        </p:nvSpPr>
        <p:spPr>
          <a:xfrm>
            <a:off x="328418" y="2849156"/>
            <a:ext cx="9001043" cy="12789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1">
              <a:lnSpc>
                <a:spcPct val="90000"/>
              </a:lnSpc>
              <a:spcBef>
                <a:spcPts val="1000"/>
              </a:spcBef>
            </a:pPr>
            <a:r>
              <a:rPr lang="pt-BR" sz="2400" b="1" spc="-1" dirty="0">
                <a:solidFill>
                  <a:schemeClr val="accent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Objetivo</a:t>
            </a:r>
          </a:p>
          <a:p>
            <a:pPr lvl="1" algn="just">
              <a:lnSpc>
                <a:spcPct val="90000"/>
              </a:lnSpc>
              <a:spcBef>
                <a:spcPts val="1000"/>
              </a:spcBef>
            </a:pPr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Desenvolvimento econômico e tecnológico da cadeia nacional de suprimento da indústria petrolífera (Lei nº 9.478/1997)</a:t>
            </a:r>
          </a:p>
        </p:txBody>
      </p:sp>
      <p:pic>
        <p:nvPicPr>
          <p:cNvPr id="31" name="Imagem 8" descr="shutterstock_272343329_plataforma_longe_TRATADA.jpg">
            <a:extLst>
              <a:ext uri="{FF2B5EF4-FFF2-40B4-BE49-F238E27FC236}">
                <a16:creationId xmlns:a16="http://schemas.microsoft.com/office/drawing/2014/main" id="{AC44761A-1B90-4DEF-8F15-649AA120A038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617197" y="1246929"/>
            <a:ext cx="2282825" cy="151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Picture 2" descr="C:\Users\agiserman\Desktop\shutterstock_110796884_ geologia_do_petróleo.jpg">
            <a:extLst>
              <a:ext uri="{FF2B5EF4-FFF2-40B4-BE49-F238E27FC236}">
                <a16:creationId xmlns:a16="http://schemas.microsoft.com/office/drawing/2014/main" id="{C7B528DD-6556-419C-9F87-AC397FBA63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633072" y="4855421"/>
            <a:ext cx="2266950" cy="151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" name="Picture 3" descr="C:\Users\agiserman\Desktop\Magda\Firjan\Laboratório de Tecnologia Oceânica - ANP - UFRJ-alta.jpg">
            <a:extLst>
              <a:ext uri="{FF2B5EF4-FFF2-40B4-BE49-F238E27FC236}">
                <a16:creationId xmlns:a16="http://schemas.microsoft.com/office/drawing/2014/main" id="{C7E68DB0-650D-4862-B9DE-FC03BB973E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631484" y="3012984"/>
            <a:ext cx="2268538" cy="151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0B57853F-02EC-43DB-8C07-DAF3713882C6}"/>
              </a:ext>
            </a:extLst>
          </p:cNvPr>
          <p:cNvSpPr/>
          <p:nvPr/>
        </p:nvSpPr>
        <p:spPr>
          <a:xfrm>
            <a:off x="9481861" y="1127735"/>
            <a:ext cx="2523034" cy="5336439"/>
          </a:xfrm>
          <a:prstGeom prst="rect">
            <a:avLst/>
          </a:prstGeom>
          <a:solidFill>
            <a:schemeClr val="bg1">
              <a:alpha val="1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27390884-53BE-4B18-AF04-C43E4A99B112}"/>
              </a:ext>
            </a:extLst>
          </p:cNvPr>
          <p:cNvSpPr/>
          <p:nvPr/>
        </p:nvSpPr>
        <p:spPr>
          <a:xfrm>
            <a:off x="9634261" y="1280135"/>
            <a:ext cx="2523034" cy="5336439"/>
          </a:xfrm>
          <a:prstGeom prst="rect">
            <a:avLst/>
          </a:prstGeom>
          <a:solidFill>
            <a:schemeClr val="bg1">
              <a:alpha val="1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218F3793-AD89-21C0-E38A-CBF1F42201F2}"/>
              </a:ext>
            </a:extLst>
          </p:cNvPr>
          <p:cNvSpPr txBox="1">
            <a:spLocks/>
          </p:cNvSpPr>
          <p:nvPr/>
        </p:nvSpPr>
        <p:spPr>
          <a:xfrm>
            <a:off x="471630" y="420893"/>
            <a:ext cx="5176800" cy="406800"/>
          </a:xfrm>
          <a:prstGeom prst="rect">
            <a:avLst/>
          </a:prstGeom>
          <a:solidFill>
            <a:srgbClr val="00642D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bg1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defRPr>
            </a:lvl1pPr>
          </a:lstStyle>
          <a:p>
            <a:pPr>
              <a:lnSpc>
                <a:spcPct val="100000"/>
              </a:lnSpc>
            </a:pPr>
            <a:r>
              <a:rPr lang="pt-BR" sz="2200" dirty="0"/>
              <a:t>1 - CONTEXTUALIZAÇÃO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639BC32-F6D4-15EA-0443-D0579C5BED24}"/>
              </a:ext>
            </a:extLst>
          </p:cNvPr>
          <p:cNvSpPr txBox="1">
            <a:spLocks/>
          </p:cNvSpPr>
          <p:nvPr/>
        </p:nvSpPr>
        <p:spPr>
          <a:xfrm>
            <a:off x="291978" y="4068392"/>
            <a:ext cx="9001043" cy="9741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1">
              <a:lnSpc>
                <a:spcPct val="90000"/>
              </a:lnSpc>
              <a:spcBef>
                <a:spcPts val="1000"/>
              </a:spcBef>
            </a:pPr>
            <a:r>
              <a:rPr lang="pt-BR" sz="2400" b="1" spc="-1" dirty="0">
                <a:solidFill>
                  <a:schemeClr val="accent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Arranjo institucional</a:t>
            </a:r>
          </a:p>
          <a:p>
            <a:pPr lvl="1" algn="just">
              <a:lnSpc>
                <a:spcPct val="90000"/>
              </a:lnSpc>
              <a:spcBef>
                <a:spcPts val="1000"/>
              </a:spcBef>
            </a:pPr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ANP, MME e CNPE</a:t>
            </a:r>
          </a:p>
        </p:txBody>
      </p:sp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id="{0B65EC23-8947-BB97-86E3-B62B8E8B682B}"/>
              </a:ext>
            </a:extLst>
          </p:cNvPr>
          <p:cNvSpPr txBox="1">
            <a:spLocks/>
          </p:cNvSpPr>
          <p:nvPr/>
        </p:nvSpPr>
        <p:spPr>
          <a:xfrm>
            <a:off x="293455" y="4957643"/>
            <a:ext cx="9001043" cy="9741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1">
              <a:lnSpc>
                <a:spcPct val="90000"/>
              </a:lnSpc>
              <a:spcBef>
                <a:spcPts val="1000"/>
              </a:spcBef>
            </a:pPr>
            <a:r>
              <a:rPr lang="pt-BR" sz="2400" b="1" spc="-1" dirty="0">
                <a:solidFill>
                  <a:schemeClr val="accent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Obrigação nos contratos de E&amp;P</a:t>
            </a:r>
          </a:p>
          <a:p>
            <a:pPr marL="1257300" lvl="2" indent="-342900" algn="just">
              <a:lnSpc>
                <a:spcPct val="90000"/>
              </a:lnSpc>
              <a:spcBef>
                <a:spcPts val="1000"/>
              </a:spcBef>
              <a:buClr>
                <a:srgbClr val="A9D18E"/>
              </a:buClr>
              <a:buFont typeface="Wingdings" panose="05000000000000000000" pitchFamily="2" charset="2"/>
              <a:buChar char="ü"/>
            </a:pPr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Desde 1999 na Rodada 1 da ANP</a:t>
            </a:r>
          </a:p>
          <a:p>
            <a:pPr marL="1257300" lvl="2" indent="-342900" algn="just">
              <a:lnSpc>
                <a:spcPct val="90000"/>
              </a:lnSpc>
              <a:spcBef>
                <a:spcPts val="1000"/>
              </a:spcBef>
              <a:buClr>
                <a:srgbClr val="A9D18E"/>
              </a:buClr>
              <a:buFont typeface="Wingdings" panose="05000000000000000000" pitchFamily="2" charset="2"/>
              <a:buChar char="ü"/>
            </a:pPr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Desde 2005: possibilidade de isenção (“</a:t>
            </a:r>
            <a:r>
              <a:rPr lang="pt-BR" sz="2200" i="1" dirty="0" err="1">
                <a:latin typeface="Segoe UI" panose="020B0502040204020203" pitchFamily="34" charset="0"/>
                <a:cs typeface="Segoe UI" panose="020B0502040204020203" pitchFamily="34" charset="0"/>
              </a:rPr>
              <a:t>waiver</a:t>
            </a:r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”) e ajustes</a:t>
            </a:r>
          </a:p>
        </p:txBody>
      </p:sp>
    </p:spTree>
    <p:extLst>
      <p:ext uri="{BB962C8B-B14F-4D97-AF65-F5344CB8AC3E}">
        <p14:creationId xmlns:p14="http://schemas.microsoft.com/office/powerpoint/2010/main" val="39289751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28834F-5123-158A-44A3-B5A70B646945}"/>
              </a:ext>
            </a:extLst>
          </p:cNvPr>
          <p:cNvSpPr txBox="1">
            <a:spLocks/>
          </p:cNvSpPr>
          <p:nvPr/>
        </p:nvSpPr>
        <p:spPr>
          <a:xfrm>
            <a:off x="471630" y="420893"/>
            <a:ext cx="5176800" cy="406800"/>
          </a:xfrm>
          <a:prstGeom prst="rect">
            <a:avLst/>
          </a:prstGeom>
          <a:solidFill>
            <a:srgbClr val="00642D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bg1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defRPr>
            </a:lvl1pPr>
          </a:lstStyle>
          <a:p>
            <a:pPr>
              <a:lnSpc>
                <a:spcPct val="100000"/>
              </a:lnSpc>
            </a:pPr>
            <a:r>
              <a:rPr lang="pt-BR" sz="2200" dirty="0"/>
              <a:t>2 - HISTÓRICO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CE3B62A-A944-2732-07D3-55C5CA66103B}"/>
              </a:ext>
            </a:extLst>
          </p:cNvPr>
          <p:cNvSpPr txBox="1">
            <a:spLocks/>
          </p:cNvSpPr>
          <p:nvPr/>
        </p:nvSpPr>
        <p:spPr>
          <a:xfrm>
            <a:off x="329922" y="1004909"/>
            <a:ext cx="11290948" cy="13565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1">
              <a:lnSpc>
                <a:spcPct val="90000"/>
              </a:lnSpc>
              <a:spcBef>
                <a:spcPts val="1000"/>
              </a:spcBef>
            </a:pPr>
            <a:r>
              <a:rPr lang="pt-BR" sz="2400" b="1" spc="-1" dirty="0">
                <a:solidFill>
                  <a:schemeClr val="accent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Contratos de E&amp;P</a:t>
            </a:r>
          </a:p>
          <a:p>
            <a:pPr lvl="1" algn="just">
              <a:lnSpc>
                <a:spcPct val="90000"/>
              </a:lnSpc>
              <a:spcBef>
                <a:spcPts val="1000"/>
              </a:spcBef>
            </a:pPr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Desde 2005 (Rodada 7) com tabela de itens e subitens de compromissos e previsão dos mecanismos de isenção e ajuste</a:t>
            </a:r>
          </a:p>
          <a:p>
            <a:pPr marL="685800" lvl="1" indent="-228600" algn="just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pt-BR" sz="2600" dirty="0"/>
          </a:p>
        </p:txBody>
      </p:sp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id="{A58B3627-8777-7E33-BD17-9283D7D26799}"/>
              </a:ext>
            </a:extLst>
          </p:cNvPr>
          <p:cNvSpPr txBox="1">
            <a:spLocks/>
          </p:cNvSpPr>
          <p:nvPr/>
        </p:nvSpPr>
        <p:spPr>
          <a:xfrm>
            <a:off x="329922" y="2216955"/>
            <a:ext cx="11290948" cy="13565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1">
              <a:lnSpc>
                <a:spcPct val="90000"/>
              </a:lnSpc>
              <a:spcBef>
                <a:spcPts val="1000"/>
              </a:spcBef>
            </a:pPr>
            <a:r>
              <a:rPr lang="pt-BR" sz="2400" b="1" spc="-1" dirty="0">
                <a:solidFill>
                  <a:schemeClr val="accent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Acordão TCU n° 3.072/2016</a:t>
            </a:r>
          </a:p>
          <a:p>
            <a:pPr lvl="1" algn="just">
              <a:lnSpc>
                <a:spcPct val="90000"/>
              </a:lnSpc>
              <a:spcBef>
                <a:spcPts val="1000"/>
              </a:spcBef>
            </a:pPr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Análise da sistemática da política de conteúdo local, inclusive dos pedidos de isenção, com determinações e recomendações à ANP e MME</a:t>
            </a:r>
          </a:p>
          <a:p>
            <a:pPr marL="685800" lvl="1" indent="-228600" algn="just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pt-BR" sz="2600" dirty="0"/>
          </a:p>
        </p:txBody>
      </p:sp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F4F1848C-94EF-6A61-3FDC-ABF9B52FD6DE}"/>
              </a:ext>
            </a:extLst>
          </p:cNvPr>
          <p:cNvSpPr txBox="1">
            <a:spLocks/>
          </p:cNvSpPr>
          <p:nvPr/>
        </p:nvSpPr>
        <p:spPr>
          <a:xfrm>
            <a:off x="329922" y="3446756"/>
            <a:ext cx="11290948" cy="13565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1">
              <a:lnSpc>
                <a:spcPct val="90000"/>
              </a:lnSpc>
              <a:spcBef>
                <a:spcPts val="1000"/>
              </a:spcBef>
            </a:pPr>
            <a:r>
              <a:rPr lang="pt-BR" sz="2400" b="1" spc="-1" dirty="0">
                <a:solidFill>
                  <a:schemeClr val="accent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PEDEFOR (extinto Decreto n° 8.637/2016)</a:t>
            </a:r>
          </a:p>
          <a:p>
            <a:pPr lvl="1" algn="just">
              <a:lnSpc>
                <a:spcPct val="90000"/>
              </a:lnSpc>
              <a:spcBef>
                <a:spcPts val="1000"/>
              </a:spcBef>
            </a:pPr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Debates e estudos, com participação social, para aferir a capacidade da indústria nacional e propor nova estrutura de compromissos</a:t>
            </a:r>
          </a:p>
          <a:p>
            <a:pPr marL="1257300" lvl="2" indent="-342900" algn="just">
              <a:lnSpc>
                <a:spcPct val="90000"/>
              </a:lnSpc>
              <a:spcBef>
                <a:spcPts val="1000"/>
              </a:spcBef>
              <a:buClr>
                <a:srgbClr val="A9D18E"/>
              </a:buClr>
              <a:buFont typeface="Wingdings" panose="05000000000000000000" pitchFamily="2" charset="2"/>
              <a:buChar char="ü"/>
            </a:pPr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Resolução PEDEFOR n° 1/2017: propõe ao CNPE novos compromissos</a:t>
            </a:r>
          </a:p>
        </p:txBody>
      </p:sp>
      <p:sp>
        <p:nvSpPr>
          <p:cNvPr id="6" name="Espaço Reservado para Conteúdo 2">
            <a:extLst>
              <a:ext uri="{FF2B5EF4-FFF2-40B4-BE49-F238E27FC236}">
                <a16:creationId xmlns:a16="http://schemas.microsoft.com/office/drawing/2014/main" id="{A13E88FD-D14A-D446-4E3C-D8863821B773}"/>
              </a:ext>
            </a:extLst>
          </p:cNvPr>
          <p:cNvSpPr txBox="1">
            <a:spLocks/>
          </p:cNvSpPr>
          <p:nvPr/>
        </p:nvSpPr>
        <p:spPr>
          <a:xfrm>
            <a:off x="329922" y="5093811"/>
            <a:ext cx="11290948" cy="13565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1">
              <a:lnSpc>
                <a:spcPct val="90000"/>
              </a:lnSpc>
              <a:spcBef>
                <a:spcPts val="1000"/>
              </a:spcBef>
            </a:pPr>
            <a:r>
              <a:rPr lang="pt-BR" sz="2400" b="1" spc="-1" dirty="0">
                <a:solidFill>
                  <a:schemeClr val="accent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Manifestação do CNPE</a:t>
            </a:r>
          </a:p>
          <a:p>
            <a:pPr marL="1257300" lvl="2" indent="-342900" algn="just">
              <a:lnSpc>
                <a:spcPct val="90000"/>
              </a:lnSpc>
              <a:spcBef>
                <a:spcPts val="1000"/>
              </a:spcBef>
              <a:buClr>
                <a:srgbClr val="A9D18E"/>
              </a:buClr>
              <a:buFont typeface="Wingdings" panose="05000000000000000000" pitchFamily="2" charset="2"/>
              <a:buChar char="ü"/>
            </a:pPr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Resolução CNPE n° 7/2017: novos compromissos para a Rodada 14</a:t>
            </a:r>
          </a:p>
          <a:p>
            <a:pPr lvl="1" algn="just">
              <a:lnSpc>
                <a:spcPct val="90000"/>
              </a:lnSpc>
              <a:spcBef>
                <a:spcPts val="1000"/>
              </a:spcBef>
            </a:pPr>
            <a:endParaRPr lang="pt-BR" sz="2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79909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28834F-5123-158A-44A3-B5A70B646945}"/>
              </a:ext>
            </a:extLst>
          </p:cNvPr>
          <p:cNvSpPr txBox="1">
            <a:spLocks/>
          </p:cNvSpPr>
          <p:nvPr/>
        </p:nvSpPr>
        <p:spPr>
          <a:xfrm>
            <a:off x="471630" y="420893"/>
            <a:ext cx="5176800" cy="406800"/>
          </a:xfrm>
          <a:prstGeom prst="rect">
            <a:avLst/>
          </a:prstGeom>
          <a:solidFill>
            <a:srgbClr val="00642D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bg1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defRPr>
            </a:lvl1pPr>
          </a:lstStyle>
          <a:p>
            <a:pPr>
              <a:lnSpc>
                <a:spcPct val="100000"/>
              </a:lnSpc>
            </a:pPr>
            <a:r>
              <a:rPr lang="pt-BR" sz="2200" dirty="0"/>
              <a:t>3 - PROCESSO REGULATÓRIO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CE3B62A-A944-2732-07D3-55C5CA66103B}"/>
              </a:ext>
            </a:extLst>
          </p:cNvPr>
          <p:cNvSpPr txBox="1">
            <a:spLocks/>
          </p:cNvSpPr>
          <p:nvPr/>
        </p:nvSpPr>
        <p:spPr>
          <a:xfrm>
            <a:off x="329922" y="1004909"/>
            <a:ext cx="11290948" cy="13565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1">
              <a:lnSpc>
                <a:spcPct val="90000"/>
              </a:lnSpc>
              <a:spcBef>
                <a:spcPts val="1000"/>
              </a:spcBef>
            </a:pPr>
            <a:r>
              <a:rPr lang="pt-BR" sz="2400" b="1" spc="-1" dirty="0">
                <a:solidFill>
                  <a:schemeClr val="accent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Notas Técnicas ANP</a:t>
            </a:r>
          </a:p>
          <a:p>
            <a:pPr lvl="1" algn="just">
              <a:lnSpc>
                <a:spcPct val="90000"/>
              </a:lnSpc>
              <a:spcBef>
                <a:spcPts val="1000"/>
              </a:spcBef>
            </a:pPr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Apresentam as motivações técnicas e a estrutura da proposta de resolução para regulamentar a isenção, ajuste e transferência de excedente</a:t>
            </a:r>
          </a:p>
          <a:p>
            <a:pPr marL="1257300" lvl="2" indent="-342900" algn="just">
              <a:lnSpc>
                <a:spcPct val="90000"/>
              </a:lnSpc>
              <a:spcBef>
                <a:spcPts val="1000"/>
              </a:spcBef>
              <a:buClr>
                <a:srgbClr val="A9D18E"/>
              </a:buClr>
              <a:buFont typeface="Wingdings" panose="05000000000000000000" pitchFamily="2" charset="2"/>
              <a:buChar char="ü"/>
            </a:pPr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Nota Técnica n° 06/2017 incorpora possibilidade de aditamento contratual</a:t>
            </a:r>
          </a:p>
        </p:txBody>
      </p:sp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id="{A58B3627-8777-7E33-BD17-9283D7D26799}"/>
              </a:ext>
            </a:extLst>
          </p:cNvPr>
          <p:cNvSpPr txBox="1">
            <a:spLocks/>
          </p:cNvSpPr>
          <p:nvPr/>
        </p:nvSpPr>
        <p:spPr>
          <a:xfrm>
            <a:off x="329922" y="2625328"/>
            <a:ext cx="11290948" cy="13565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1">
              <a:lnSpc>
                <a:spcPct val="90000"/>
              </a:lnSpc>
              <a:spcBef>
                <a:spcPts val="1000"/>
              </a:spcBef>
            </a:pPr>
            <a:r>
              <a:rPr lang="pt-BR" sz="2400" b="1" spc="-1" dirty="0">
                <a:solidFill>
                  <a:schemeClr val="accent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Participação social</a:t>
            </a:r>
          </a:p>
          <a:p>
            <a:pPr lvl="1" algn="just">
              <a:lnSpc>
                <a:spcPct val="90000"/>
              </a:lnSpc>
              <a:spcBef>
                <a:spcPts val="1000"/>
              </a:spcBef>
            </a:pPr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Consulta pública por 60 dias e audiência pública, com 306 contribuições recebidas</a:t>
            </a:r>
          </a:p>
          <a:p>
            <a:pPr marL="1257300" lvl="2" indent="-342900" algn="just">
              <a:lnSpc>
                <a:spcPct val="90000"/>
              </a:lnSpc>
              <a:spcBef>
                <a:spcPts val="1000"/>
              </a:spcBef>
              <a:buClr>
                <a:srgbClr val="A9D18E"/>
              </a:buClr>
              <a:buFont typeface="Wingdings" panose="05000000000000000000" pitchFamily="2" charset="2"/>
              <a:buChar char="ü"/>
            </a:pPr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Propõe a adoção de compromissos diferenciados para UEP</a:t>
            </a:r>
          </a:p>
        </p:txBody>
      </p:sp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F4F1848C-94EF-6A61-3FDC-ABF9B52FD6DE}"/>
              </a:ext>
            </a:extLst>
          </p:cNvPr>
          <p:cNvSpPr txBox="1">
            <a:spLocks/>
          </p:cNvSpPr>
          <p:nvPr/>
        </p:nvSpPr>
        <p:spPr>
          <a:xfrm>
            <a:off x="329922" y="3979412"/>
            <a:ext cx="11290948" cy="13565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1">
              <a:lnSpc>
                <a:spcPct val="90000"/>
              </a:lnSpc>
              <a:spcBef>
                <a:spcPts val="1000"/>
              </a:spcBef>
            </a:pPr>
            <a:r>
              <a:rPr lang="pt-BR" sz="2400" b="1" spc="-1" dirty="0">
                <a:solidFill>
                  <a:schemeClr val="accent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Análise jurídica</a:t>
            </a:r>
          </a:p>
          <a:p>
            <a:pPr lvl="1" algn="just">
              <a:lnSpc>
                <a:spcPct val="90000"/>
              </a:lnSpc>
              <a:spcBef>
                <a:spcPts val="1000"/>
              </a:spcBef>
            </a:pPr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Procuradoria Federal junto à ANP, vinculada à AGU, conclui pela viabilidade jurídica da proposta de aditamento contratual</a:t>
            </a:r>
          </a:p>
        </p:txBody>
      </p:sp>
      <p:sp>
        <p:nvSpPr>
          <p:cNvPr id="6" name="Espaço Reservado para Conteúdo 2">
            <a:extLst>
              <a:ext uri="{FF2B5EF4-FFF2-40B4-BE49-F238E27FC236}">
                <a16:creationId xmlns:a16="http://schemas.microsoft.com/office/drawing/2014/main" id="{A13E88FD-D14A-D446-4E3C-D8863821B773}"/>
              </a:ext>
            </a:extLst>
          </p:cNvPr>
          <p:cNvSpPr txBox="1">
            <a:spLocks/>
          </p:cNvSpPr>
          <p:nvPr/>
        </p:nvSpPr>
        <p:spPr>
          <a:xfrm>
            <a:off x="329922" y="5191458"/>
            <a:ext cx="11290948" cy="13565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1">
              <a:lnSpc>
                <a:spcPct val="90000"/>
              </a:lnSpc>
              <a:spcBef>
                <a:spcPts val="1000"/>
              </a:spcBef>
            </a:pPr>
            <a:r>
              <a:rPr lang="pt-BR" sz="2400" b="1" spc="-1" dirty="0">
                <a:solidFill>
                  <a:schemeClr val="accent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Manifestações</a:t>
            </a:r>
          </a:p>
          <a:p>
            <a:pPr marL="1257300" lvl="2" indent="-342900" algn="just">
              <a:lnSpc>
                <a:spcPct val="90000"/>
              </a:lnSpc>
              <a:spcBef>
                <a:spcPts val="1000"/>
              </a:spcBef>
              <a:buClr>
                <a:srgbClr val="A9D18E"/>
              </a:buClr>
              <a:buFont typeface="Wingdings" panose="05000000000000000000" pitchFamily="2" charset="2"/>
              <a:buChar char="ü"/>
            </a:pPr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Resolução PEDEFOR n° 1/2018: propõe ao CNPE que a ANP possibilite o aditivo</a:t>
            </a:r>
          </a:p>
          <a:p>
            <a:pPr marL="1257300" lvl="2" indent="-342900" algn="just">
              <a:lnSpc>
                <a:spcPct val="90000"/>
              </a:lnSpc>
              <a:spcBef>
                <a:spcPts val="1000"/>
              </a:spcBef>
              <a:buClr>
                <a:srgbClr val="A9D18E"/>
              </a:buClr>
              <a:buFont typeface="Wingdings" panose="05000000000000000000" pitchFamily="2" charset="2"/>
              <a:buChar char="ü"/>
            </a:pPr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Resolução CNPE n° 1/2018: autoriza a possibilidade do aditivo</a:t>
            </a:r>
          </a:p>
          <a:p>
            <a:pPr lvl="1" algn="just">
              <a:lnSpc>
                <a:spcPct val="90000"/>
              </a:lnSpc>
              <a:spcBef>
                <a:spcPts val="1000"/>
              </a:spcBef>
            </a:pPr>
            <a:endParaRPr lang="pt-BR" sz="2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5BE8C39E-ACAC-126D-9390-9158731DC3DF}"/>
              </a:ext>
            </a:extLst>
          </p:cNvPr>
          <p:cNvSpPr txBox="1"/>
          <p:nvPr/>
        </p:nvSpPr>
        <p:spPr>
          <a:xfrm>
            <a:off x="5812600" y="474465"/>
            <a:ext cx="6097712" cy="4247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90000"/>
              </a:lnSpc>
              <a:spcBef>
                <a:spcPts val="1000"/>
              </a:spcBef>
            </a:pPr>
            <a:r>
              <a:rPr lang="pt-BR" sz="2400" spc="-1" dirty="0">
                <a:solidFill>
                  <a:schemeClr val="accent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48610.002325/2012-17</a:t>
            </a: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436C4F25-73DB-7DED-C3A2-6F030342590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84348" y="480988"/>
            <a:ext cx="569144" cy="331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0533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28834F-5123-158A-44A3-B5A70B646945}"/>
              </a:ext>
            </a:extLst>
          </p:cNvPr>
          <p:cNvSpPr txBox="1">
            <a:spLocks/>
          </p:cNvSpPr>
          <p:nvPr/>
        </p:nvSpPr>
        <p:spPr>
          <a:xfrm>
            <a:off x="471630" y="420893"/>
            <a:ext cx="5176800" cy="406800"/>
          </a:xfrm>
          <a:prstGeom prst="rect">
            <a:avLst/>
          </a:prstGeom>
          <a:solidFill>
            <a:srgbClr val="00642D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bg1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defRPr>
            </a:lvl1pPr>
          </a:lstStyle>
          <a:p>
            <a:pPr>
              <a:lnSpc>
                <a:spcPct val="100000"/>
              </a:lnSpc>
            </a:pPr>
            <a:r>
              <a:rPr lang="pt-BR" sz="2200" dirty="0"/>
              <a:t>4 - SITUAÇÃO ATUAL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CE3B62A-A944-2732-07D3-55C5CA66103B}"/>
              </a:ext>
            </a:extLst>
          </p:cNvPr>
          <p:cNvSpPr txBox="1">
            <a:spLocks/>
          </p:cNvSpPr>
          <p:nvPr/>
        </p:nvSpPr>
        <p:spPr>
          <a:xfrm>
            <a:off x="329922" y="987155"/>
            <a:ext cx="11290948" cy="13565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1">
              <a:lnSpc>
                <a:spcPct val="90000"/>
              </a:lnSpc>
              <a:spcBef>
                <a:spcPts val="1000"/>
              </a:spcBef>
            </a:pPr>
            <a:r>
              <a:rPr lang="pt-BR" sz="2400" b="1" spc="-1" dirty="0">
                <a:solidFill>
                  <a:schemeClr val="accent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Aditamento da cláusula de conteúdo local</a:t>
            </a:r>
            <a:r>
              <a:rPr lang="pt-BR" sz="2400" spc="-1" baseline="30000" dirty="0">
                <a:solidFill>
                  <a:schemeClr val="accent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</a:p>
          <a:p>
            <a:pPr marL="1828800" lvl="3" indent="-457200" algn="just">
              <a:lnSpc>
                <a:spcPct val="90000"/>
              </a:lnSpc>
              <a:spcBef>
                <a:spcPts val="1000"/>
              </a:spcBef>
              <a:buClr>
                <a:srgbClr val="A9D18E"/>
              </a:buClr>
              <a:buFont typeface="Wingdings" panose="05000000000000000000" pitchFamily="2" charset="2"/>
              <a:buChar char="ü"/>
            </a:pPr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Nota Técnica n° 20/2020/SCL/ANP: 265 contratos aditados, representando 343 blocos e campos</a:t>
            </a:r>
          </a:p>
          <a:p>
            <a:pPr marL="1828800" lvl="3" indent="-457200" algn="just">
              <a:lnSpc>
                <a:spcPct val="90000"/>
              </a:lnSpc>
              <a:spcBef>
                <a:spcPts val="1000"/>
              </a:spcBef>
              <a:buClr>
                <a:srgbClr val="A9D18E"/>
              </a:buClr>
              <a:buFont typeface="Wingdings" panose="05000000000000000000" pitchFamily="2" charset="2"/>
              <a:buChar char="ü"/>
            </a:pPr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Atualmente, são 153 blocos e campos sob contrato vigentes aditados, que representam cerca de 90% das Rodadas 7 a 13</a:t>
            </a:r>
          </a:p>
          <a:p>
            <a:pPr marL="1828800" lvl="3" indent="-457200" algn="just">
              <a:lnSpc>
                <a:spcPct val="90000"/>
              </a:lnSpc>
              <a:spcBef>
                <a:spcPts val="1000"/>
              </a:spcBef>
              <a:buClr>
                <a:srgbClr val="A9D18E"/>
              </a:buClr>
              <a:buFont typeface="Wingdings" panose="05000000000000000000" pitchFamily="2" charset="2"/>
              <a:buChar char="ü"/>
            </a:pPr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Não há mais a possibilidade de solicitar o aditamento</a:t>
            </a:r>
          </a:p>
        </p:txBody>
      </p:sp>
      <p:sp>
        <p:nvSpPr>
          <p:cNvPr id="7" name="Espaço Reservado para Conteúdo 2">
            <a:extLst>
              <a:ext uri="{FF2B5EF4-FFF2-40B4-BE49-F238E27FC236}">
                <a16:creationId xmlns:a16="http://schemas.microsoft.com/office/drawing/2014/main" id="{B12F1DBB-FF44-B404-90D2-675C3AC81956}"/>
              </a:ext>
            </a:extLst>
          </p:cNvPr>
          <p:cNvSpPr txBox="1">
            <a:spLocks/>
          </p:cNvSpPr>
          <p:nvPr/>
        </p:nvSpPr>
        <p:spPr>
          <a:xfrm>
            <a:off x="329922" y="4459803"/>
            <a:ext cx="11290948" cy="13565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1">
              <a:lnSpc>
                <a:spcPct val="90000"/>
              </a:lnSpc>
              <a:spcBef>
                <a:spcPts val="1000"/>
              </a:spcBef>
            </a:pPr>
            <a:r>
              <a:rPr lang="pt-BR" sz="2400" b="1" spc="-1" dirty="0">
                <a:solidFill>
                  <a:schemeClr val="accent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Isenção e ajuste de conteúdo local</a:t>
            </a:r>
            <a:r>
              <a:rPr lang="pt-BR" sz="2400" spc="-1" baseline="30000" dirty="0">
                <a:solidFill>
                  <a:schemeClr val="accent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  <a:endParaRPr lang="pt-BR" sz="2400" spc="-1" dirty="0">
              <a:solidFill>
                <a:schemeClr val="accent6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828800" lvl="3" indent="-457200" algn="just">
              <a:lnSpc>
                <a:spcPct val="90000"/>
              </a:lnSpc>
              <a:spcBef>
                <a:spcPts val="1000"/>
              </a:spcBef>
              <a:buClr>
                <a:srgbClr val="A9D18E"/>
              </a:buClr>
              <a:buFont typeface="Wingdings" panose="05000000000000000000" pitchFamily="2" charset="2"/>
              <a:buChar char="ü"/>
            </a:pPr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374 pedidos de isenção recebidos, estando 93 em andamento</a:t>
            </a:r>
          </a:p>
          <a:p>
            <a:pPr marL="1828800" lvl="3" indent="-457200" algn="just">
              <a:lnSpc>
                <a:spcPct val="90000"/>
              </a:lnSpc>
              <a:spcBef>
                <a:spcPts val="1000"/>
              </a:spcBef>
              <a:buClr>
                <a:srgbClr val="A9D18E"/>
              </a:buClr>
              <a:buFont typeface="Wingdings" panose="05000000000000000000" pitchFamily="2" charset="2"/>
              <a:buChar char="ü"/>
            </a:pPr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27 pedidos de ajuste recebidos, com 21 em andamento</a:t>
            </a:r>
          </a:p>
          <a:p>
            <a:pPr marL="685800" lvl="1" indent="-228600" algn="just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pt-BR" sz="26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81720ABF-216A-C70B-0C4B-BB22EDE167B1}"/>
              </a:ext>
            </a:extLst>
          </p:cNvPr>
          <p:cNvSpPr txBox="1"/>
          <p:nvPr/>
        </p:nvSpPr>
        <p:spPr>
          <a:xfrm>
            <a:off x="870733" y="6266291"/>
            <a:ext cx="11191127" cy="2585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90000"/>
              </a:lnSpc>
              <a:spcBef>
                <a:spcPts val="1000"/>
              </a:spcBef>
            </a:pPr>
            <a:r>
              <a:rPr lang="pt-BR" sz="1200" spc="-1" dirty="0">
                <a:solidFill>
                  <a:schemeClr val="accent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1 -  </a:t>
            </a:r>
            <a:r>
              <a:rPr lang="pt-BR" sz="1200" i="1" spc="-1" dirty="0">
                <a:solidFill>
                  <a:schemeClr val="accent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https://www.gov.br/anp/pt-br/assuntos/exploracao-e-producao-de-oleo-e-gas/conteudo-local/aditamento-da-clausula-de-conteudo-local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404DD480-BA51-A960-5820-8A1BD2FCB7E1}"/>
              </a:ext>
            </a:extLst>
          </p:cNvPr>
          <p:cNvSpPr txBox="1"/>
          <p:nvPr/>
        </p:nvSpPr>
        <p:spPr>
          <a:xfrm>
            <a:off x="879297" y="6490609"/>
            <a:ext cx="11191127" cy="2585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90000"/>
              </a:lnSpc>
              <a:spcBef>
                <a:spcPts val="1000"/>
              </a:spcBef>
            </a:pPr>
            <a:r>
              <a:rPr lang="pt-BR" sz="1200" spc="-1" dirty="0">
                <a:solidFill>
                  <a:schemeClr val="accent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2 - </a:t>
            </a:r>
            <a:r>
              <a:rPr lang="pt-BR" sz="1200" i="1" spc="-1" dirty="0">
                <a:solidFill>
                  <a:schemeClr val="accent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https://www.gov.br/anp/pt-br/assuntos/exploracao-e-producao-de-oleo-e-gas/conteudo-local/isencao-ajuste-e-excedente-de-conteudo-local</a:t>
            </a:r>
          </a:p>
        </p:txBody>
      </p:sp>
    </p:spTree>
    <p:extLst>
      <p:ext uri="{BB962C8B-B14F-4D97-AF65-F5344CB8AC3E}">
        <p14:creationId xmlns:p14="http://schemas.microsoft.com/office/powerpoint/2010/main" val="3807790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"/>
          <p:cNvSpPr>
            <a:spLocks noChangeArrowheads="1"/>
          </p:cNvSpPr>
          <p:nvPr/>
        </p:nvSpPr>
        <p:spPr bwMode="auto">
          <a:xfrm>
            <a:off x="1343472" y="-387424"/>
            <a:ext cx="9144000" cy="6078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2000" dirty="0">
              <a:solidFill>
                <a:prstClr val="black"/>
              </a:solidFill>
              <a:latin typeface="Calibri"/>
            </a:endParaRPr>
          </a:p>
          <a:p>
            <a:pPr algn="ctr"/>
            <a:endParaRPr lang="en-US" sz="2000" dirty="0">
              <a:solidFill>
                <a:prstClr val="black"/>
              </a:solidFill>
              <a:latin typeface="Calibri"/>
            </a:endParaRPr>
          </a:p>
          <a:p>
            <a:pPr marL="342900" indent="-342900" algn="ctr">
              <a:spcBef>
                <a:spcPct val="50000"/>
              </a:spcBef>
              <a:buClr>
                <a:srgbClr val="1F497D"/>
              </a:buClr>
              <a:buSzPct val="65000"/>
              <a:defRPr/>
            </a:pPr>
            <a:endParaRPr lang="pt-BR" sz="2400" b="1" i="1" kern="0" dirty="0">
              <a:solidFill>
                <a:srgbClr val="000000"/>
              </a:solidFill>
              <a:latin typeface="Calibri" pitchFamily="34" charset="0"/>
            </a:endParaRPr>
          </a:p>
          <a:p>
            <a:pPr marL="342900" indent="-342900" algn="ctr">
              <a:spcBef>
                <a:spcPct val="50000"/>
              </a:spcBef>
              <a:buClr>
                <a:srgbClr val="1F497D"/>
              </a:buClr>
              <a:buSzPct val="65000"/>
              <a:defRPr/>
            </a:pPr>
            <a:r>
              <a:rPr lang="pt-BR" sz="4000" b="1" kern="0" dirty="0">
                <a:solidFill>
                  <a:prstClr val="white"/>
                </a:solidFill>
                <a:latin typeface="Calibri" pitchFamily="34" charset="0"/>
              </a:rPr>
              <a:t>Obrigado!</a:t>
            </a:r>
          </a:p>
          <a:p>
            <a:pPr algn="ctr"/>
            <a:endParaRPr lang="pt-BR" sz="3000" dirty="0">
              <a:solidFill>
                <a:prstClr val="white"/>
              </a:solidFill>
              <a:latin typeface="Calibri"/>
            </a:endParaRPr>
          </a:p>
          <a:p>
            <a:pPr algn="ctr"/>
            <a:r>
              <a:rPr lang="pt-BR" sz="2800" dirty="0">
                <a:solidFill>
                  <a:prstClr val="white"/>
                </a:solidFill>
                <a:latin typeface="Calibri"/>
              </a:rPr>
              <a:t>Superintendência de Conteúdo Local </a:t>
            </a:r>
            <a:r>
              <a:rPr lang="pt-BR" sz="2800" b="1" dirty="0">
                <a:solidFill>
                  <a:prstClr val="white"/>
                </a:solidFill>
                <a:latin typeface="Calibri"/>
              </a:rPr>
              <a:t>(SCL)</a:t>
            </a:r>
          </a:p>
          <a:p>
            <a:pPr algn="ctr"/>
            <a:endParaRPr lang="pt-BR" sz="1500" dirty="0">
              <a:solidFill>
                <a:prstClr val="white"/>
              </a:solidFill>
              <a:latin typeface="Calibri"/>
            </a:endParaRPr>
          </a:p>
          <a:p>
            <a:pPr marL="342900" indent="-342900" algn="ctr">
              <a:buClr>
                <a:srgbClr val="1F497D"/>
              </a:buClr>
              <a:buSzPct val="65000"/>
              <a:defRPr/>
            </a:pPr>
            <a:endParaRPr lang="pt-BR" sz="2400" b="1" kern="0" dirty="0">
              <a:solidFill>
                <a:prstClr val="white"/>
              </a:solidFill>
              <a:latin typeface="Calibri" pitchFamily="34" charset="0"/>
            </a:endParaRPr>
          </a:p>
          <a:p>
            <a:pPr marL="342900" indent="-342900" algn="ctr">
              <a:buClr>
                <a:srgbClr val="1F497D"/>
              </a:buClr>
              <a:buSzPct val="65000"/>
              <a:defRPr/>
            </a:pPr>
            <a:endParaRPr lang="pt-BR" sz="2400" b="1" kern="0" dirty="0">
              <a:solidFill>
                <a:prstClr val="white"/>
              </a:solidFill>
              <a:latin typeface="Calibri" pitchFamily="34" charset="0"/>
            </a:endParaRPr>
          </a:p>
          <a:p>
            <a:pPr marL="342900" indent="-342900" algn="ctr">
              <a:buClr>
                <a:srgbClr val="1F497D"/>
              </a:buClr>
              <a:buSzPct val="65000"/>
              <a:defRPr/>
            </a:pPr>
            <a:endParaRPr lang="pt-BR" sz="2400" b="1" kern="0" dirty="0">
              <a:solidFill>
                <a:prstClr val="white"/>
              </a:solidFill>
              <a:latin typeface="Calibri" pitchFamily="34" charset="0"/>
            </a:endParaRPr>
          </a:p>
          <a:p>
            <a:pPr marL="342900" indent="-342900" algn="ctr">
              <a:buClr>
                <a:srgbClr val="1F497D"/>
              </a:buClr>
              <a:buSzPct val="65000"/>
              <a:defRPr/>
            </a:pPr>
            <a:r>
              <a:rPr lang="pt-BR" sz="2400" b="1" kern="0" dirty="0">
                <a:solidFill>
                  <a:prstClr val="white"/>
                </a:solidFill>
                <a:latin typeface="Calibri" pitchFamily="34" charset="0"/>
              </a:rPr>
              <a:t>www.gov.br/anp</a:t>
            </a:r>
          </a:p>
          <a:p>
            <a:pPr algn="ctr"/>
            <a:endParaRPr lang="pt-BR" sz="2400" b="1" dirty="0">
              <a:solidFill>
                <a:prstClr val="white"/>
              </a:solidFill>
              <a:latin typeface="Calibri"/>
            </a:endParaRPr>
          </a:p>
          <a:p>
            <a:pPr algn="ctr"/>
            <a:endParaRPr lang="pt-BR" sz="2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pt-BR" sz="2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pt-BR" sz="2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scl@anp.gov.br </a:t>
            </a:r>
          </a:p>
        </p:txBody>
      </p:sp>
    </p:spTree>
    <p:extLst>
      <p:ext uri="{BB962C8B-B14F-4D97-AF65-F5344CB8AC3E}">
        <p14:creationId xmlns:p14="http://schemas.microsoft.com/office/powerpoint/2010/main" val="3673316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3F24998E76C6E43866831673E160905" ma:contentTypeVersion="6" ma:contentTypeDescription="Crie um novo documento." ma:contentTypeScope="" ma:versionID="f891b66d4ace5b0613ea377ee9735bd0">
  <xsd:schema xmlns:xsd="http://www.w3.org/2001/XMLSchema" xmlns:xs="http://www.w3.org/2001/XMLSchema" xmlns:p="http://schemas.microsoft.com/office/2006/metadata/properties" xmlns:ns2="d80c89bc-fddb-46b9-a5e8-5dd9f31de039" targetNamespace="http://schemas.microsoft.com/office/2006/metadata/properties" ma:root="true" ma:fieldsID="1cb9a84ced5ee67d00f921230e6da42c" ns2:_="">
    <xsd:import namespace="d80c89bc-fddb-46b9-a5e8-5dd9f31de03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0c89bc-fddb-46b9-a5e8-5dd9f31de03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5E04495-1A09-476F-80F4-C8D70F5E7B6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8DD12EA-3741-4631-AD29-063B953893A7}">
  <ds:schemaRefs>
    <ds:schemaRef ds:uri="http://purl.org/dc/elements/1.1/"/>
    <ds:schemaRef ds:uri="http://schemas.openxmlformats.org/package/2006/metadata/core-properties"/>
    <ds:schemaRef ds:uri="http://purl.org/dc/dcmitype/"/>
    <ds:schemaRef ds:uri="http://www.w3.org/XML/1998/namespace"/>
    <ds:schemaRef ds:uri="http://schemas.microsoft.com/office/2006/documentManagement/types"/>
    <ds:schemaRef ds:uri="d80c89bc-fddb-46b9-a5e8-5dd9f31de039"/>
    <ds:schemaRef ds:uri="http://purl.org/dc/terms/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4846457B-520E-4F16-9C4A-D9671AE1E09C}">
  <ds:schemaRefs>
    <ds:schemaRef ds:uri="d80c89bc-fddb-46b9-a5e8-5dd9f31de03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436</TotalTime>
  <Words>559</Words>
  <Application>Microsoft Office PowerPoint</Application>
  <PresentationFormat>Widescreen</PresentationFormat>
  <Paragraphs>70</Paragraphs>
  <Slides>7</Slides>
  <Notes>5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6" baseType="lpstr">
      <vt:lpstr>Arial</vt:lpstr>
      <vt:lpstr>Calibri</vt:lpstr>
      <vt:lpstr>Calibri Light</vt:lpstr>
      <vt:lpstr>rawline</vt:lpstr>
      <vt:lpstr>Segoe UI</vt:lpstr>
      <vt:lpstr>Segoe UI Black</vt:lpstr>
      <vt:lpstr>Segoe UI Semibold</vt:lpstr>
      <vt:lpstr>Wingdings</vt:lpstr>
      <vt:lpstr>Tema do Office</vt:lpstr>
      <vt:lpstr>Audiência Pública na Comissão de Fiscalização Financeira e Controle  Requerimento n° 519/2013: “debater os efeitos da Resolução nº 726, de 11 de abril de 2018, da Agência Nacional de Petróleo, Gás Natural e Biocombustíveis (ANP).”  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João Carlos Machado</dc:creator>
  <cp:lastModifiedBy>Thyago Grotti Vieira</cp:lastModifiedBy>
  <cp:revision>37</cp:revision>
  <dcterms:created xsi:type="dcterms:W3CDTF">2021-02-04T19:48:34Z</dcterms:created>
  <dcterms:modified xsi:type="dcterms:W3CDTF">2023-12-19T14:59:54Z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0x01010033F24998E76C6E43866831673E160905</vt:lpwstr>
  </property>
</Properties>
</file>