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4"/>
    <p:sldMasterId id="2147483697" r:id="rId5"/>
    <p:sldMasterId id="2147483721" r:id="rId6"/>
  </p:sldMasterIdLst>
  <p:notesMasterIdLst>
    <p:notesMasterId r:id="rId28"/>
  </p:notesMasterIdLst>
  <p:sldIdLst>
    <p:sldId id="256" r:id="rId7"/>
    <p:sldId id="262" r:id="rId8"/>
    <p:sldId id="1904" r:id="rId9"/>
    <p:sldId id="1877" r:id="rId10"/>
    <p:sldId id="1876" r:id="rId11"/>
    <p:sldId id="1842" r:id="rId12"/>
    <p:sldId id="1843" r:id="rId13"/>
    <p:sldId id="1844" r:id="rId14"/>
    <p:sldId id="1872" r:id="rId15"/>
    <p:sldId id="1850" r:id="rId16"/>
    <p:sldId id="1851" r:id="rId17"/>
    <p:sldId id="1891" r:id="rId18"/>
    <p:sldId id="1892" r:id="rId19"/>
    <p:sldId id="1878" r:id="rId20"/>
    <p:sldId id="1881" r:id="rId21"/>
    <p:sldId id="1882" r:id="rId22"/>
    <p:sldId id="1883" r:id="rId23"/>
    <p:sldId id="1884" r:id="rId24"/>
    <p:sldId id="1918" r:id="rId25"/>
    <p:sldId id="1885" r:id="rId26"/>
    <p:sldId id="1917" r:id="rId2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7E26"/>
    <a:srgbClr val="1066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édio 4 - Ênfas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Estilo Médio 4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Estilo Médio 4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Estilo Médio 4 - Ênfas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Estilo Médio 4 - Ênfas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Estilo Mé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94"/>
  </p:normalViewPr>
  <p:slideViewPr>
    <p:cSldViewPr snapToGrid="0">
      <p:cViewPr varScale="1">
        <p:scale>
          <a:sx n="52" d="100"/>
          <a:sy n="52" d="100"/>
        </p:scale>
        <p:origin x="40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E2AB86-7E12-4DA1-9563-F049F5C56E8A}" type="doc">
      <dgm:prSet loTypeId="urn:microsoft.com/office/officeart/2005/8/layout/radial3" loCatId="relationship" qsTypeId="urn:microsoft.com/office/officeart/2005/8/quickstyle/3d3" qsCatId="3D" csTypeId="urn:microsoft.com/office/officeart/2005/8/colors/accent1_2" csCatId="accent1" phldr="1"/>
      <dgm:spPr/>
      <dgm:t>
        <a:bodyPr/>
        <a:lstStyle/>
        <a:p>
          <a:endParaRPr lang="pt-BR"/>
        </a:p>
      </dgm:t>
    </dgm:pt>
    <dgm:pt modelId="{6B69E6A3-BE73-4C6B-A24E-2A9CE28490F9}">
      <dgm:prSet phldrT="[Texto]"/>
      <dgm:spPr>
        <a:solidFill>
          <a:srgbClr val="F17427"/>
        </a:solidFill>
      </dgm:spPr>
      <dgm:t>
        <a:bodyPr/>
        <a:lstStyle/>
        <a:p>
          <a:r>
            <a:rPr lang="pt-BR" dirty="0"/>
            <a:t>AudComunicações</a:t>
          </a:r>
        </a:p>
      </dgm:t>
    </dgm:pt>
    <dgm:pt modelId="{C4A95FE6-69EB-49D2-B676-9835DDD4A478}" type="parTrans" cxnId="{5BB6F389-2C74-49B4-87D0-03049FD394F1}">
      <dgm:prSet/>
      <dgm:spPr/>
      <dgm:t>
        <a:bodyPr/>
        <a:lstStyle/>
        <a:p>
          <a:endParaRPr lang="pt-BR"/>
        </a:p>
      </dgm:t>
    </dgm:pt>
    <dgm:pt modelId="{4BC13B76-DDDD-4283-A457-2CB18A9DA0F9}" type="sibTrans" cxnId="{5BB6F389-2C74-49B4-87D0-03049FD394F1}">
      <dgm:prSet/>
      <dgm:spPr/>
      <dgm:t>
        <a:bodyPr/>
        <a:lstStyle/>
        <a:p>
          <a:endParaRPr lang="pt-BR"/>
        </a:p>
      </dgm:t>
    </dgm:pt>
    <dgm:pt modelId="{6E04086A-215B-4355-B61C-6F4B0B8363C1}">
      <dgm:prSet phldrT="[Texto]"/>
      <dgm:spPr>
        <a:solidFill>
          <a:srgbClr val="FF0000">
            <a:alpha val="50000"/>
          </a:srgbClr>
        </a:solidFill>
      </dgm:spPr>
      <dgm:t>
        <a:bodyPr/>
        <a:lstStyle/>
        <a:p>
          <a:r>
            <a:rPr lang="pt-BR" dirty="0"/>
            <a:t>Ministério das Comunicações</a:t>
          </a:r>
        </a:p>
      </dgm:t>
    </dgm:pt>
    <dgm:pt modelId="{553E9BA4-C0CE-4C59-BDB3-5D0E53DC79C3}" type="parTrans" cxnId="{CA24645A-ACAF-4267-B44F-96598850628F}">
      <dgm:prSet/>
      <dgm:spPr/>
      <dgm:t>
        <a:bodyPr/>
        <a:lstStyle/>
        <a:p>
          <a:endParaRPr lang="pt-BR"/>
        </a:p>
      </dgm:t>
    </dgm:pt>
    <dgm:pt modelId="{37513173-DCA0-4D72-A499-FA49D209F5AB}" type="sibTrans" cxnId="{CA24645A-ACAF-4267-B44F-96598850628F}">
      <dgm:prSet/>
      <dgm:spPr/>
      <dgm:t>
        <a:bodyPr/>
        <a:lstStyle/>
        <a:p>
          <a:endParaRPr lang="pt-BR"/>
        </a:p>
      </dgm:t>
    </dgm:pt>
    <dgm:pt modelId="{1ED40132-0C15-4F15-B58C-580E86BD1864}">
      <dgm:prSet phldrT="[Texto]"/>
      <dgm:spPr>
        <a:solidFill>
          <a:schemeClr val="accent6">
            <a:lumMod val="75000"/>
            <a:alpha val="50000"/>
          </a:schemeClr>
        </a:solidFill>
      </dgm:spPr>
      <dgm:t>
        <a:bodyPr/>
        <a:lstStyle/>
        <a:p>
          <a:r>
            <a:rPr lang="pt-BR" dirty="0"/>
            <a:t>Anatel</a:t>
          </a:r>
        </a:p>
      </dgm:t>
    </dgm:pt>
    <dgm:pt modelId="{806B6415-A48D-4655-BF08-08B0C8ADE4ED}" type="parTrans" cxnId="{81EC899E-4465-4B69-9F57-B28E50F1E31B}">
      <dgm:prSet/>
      <dgm:spPr/>
      <dgm:t>
        <a:bodyPr/>
        <a:lstStyle/>
        <a:p>
          <a:endParaRPr lang="pt-BR"/>
        </a:p>
      </dgm:t>
    </dgm:pt>
    <dgm:pt modelId="{1F902C1B-BFF0-4C1D-A3B6-19CF268BB392}" type="sibTrans" cxnId="{81EC899E-4465-4B69-9F57-B28E50F1E31B}">
      <dgm:prSet/>
      <dgm:spPr/>
      <dgm:t>
        <a:bodyPr/>
        <a:lstStyle/>
        <a:p>
          <a:endParaRPr lang="pt-BR"/>
        </a:p>
      </dgm:t>
    </dgm:pt>
    <dgm:pt modelId="{E60C8150-3E5D-441E-BA6A-6B999793ED76}">
      <dgm:prSet phldrT="[Texto]"/>
      <dgm:spPr>
        <a:solidFill>
          <a:srgbClr val="0070C0"/>
        </a:solidFill>
      </dgm:spPr>
      <dgm:t>
        <a:bodyPr/>
        <a:lstStyle/>
        <a:p>
          <a:r>
            <a:rPr lang="pt-BR" dirty="0"/>
            <a:t>Telebras</a:t>
          </a:r>
        </a:p>
      </dgm:t>
    </dgm:pt>
    <dgm:pt modelId="{4529D94A-1940-4B43-85A5-A4C84AF32E9E}" type="parTrans" cxnId="{B8CB5B5B-1046-4E90-AE91-9EAF05FC4423}">
      <dgm:prSet/>
      <dgm:spPr/>
      <dgm:t>
        <a:bodyPr/>
        <a:lstStyle/>
        <a:p>
          <a:endParaRPr lang="pt-BR"/>
        </a:p>
      </dgm:t>
    </dgm:pt>
    <dgm:pt modelId="{CEAE4FA7-604B-4B5E-AD7D-B4154C0937A7}" type="sibTrans" cxnId="{B8CB5B5B-1046-4E90-AE91-9EAF05FC4423}">
      <dgm:prSet/>
      <dgm:spPr/>
      <dgm:t>
        <a:bodyPr/>
        <a:lstStyle/>
        <a:p>
          <a:endParaRPr lang="pt-BR"/>
        </a:p>
      </dgm:t>
    </dgm:pt>
    <dgm:pt modelId="{22402CF3-4BCE-4216-9528-2044303ECC87}">
      <dgm:prSet phldrT="[Texto]"/>
      <dgm:spPr>
        <a:solidFill>
          <a:schemeClr val="accent4">
            <a:lumMod val="60000"/>
            <a:lumOff val="40000"/>
            <a:alpha val="50000"/>
          </a:schemeClr>
        </a:solidFill>
      </dgm:spPr>
      <dgm:t>
        <a:bodyPr/>
        <a:lstStyle/>
        <a:p>
          <a:r>
            <a:rPr lang="pt-BR" dirty="0"/>
            <a:t>Correios</a:t>
          </a:r>
        </a:p>
      </dgm:t>
    </dgm:pt>
    <dgm:pt modelId="{CD740830-64EB-4E7B-AC4A-187418AAE878}" type="parTrans" cxnId="{8A8EED61-2A02-421A-83EB-8AB3F6975DE0}">
      <dgm:prSet/>
      <dgm:spPr/>
      <dgm:t>
        <a:bodyPr/>
        <a:lstStyle/>
        <a:p>
          <a:endParaRPr lang="pt-BR"/>
        </a:p>
      </dgm:t>
    </dgm:pt>
    <dgm:pt modelId="{DFEB37C8-EB1F-46C9-9931-1172564E21AA}" type="sibTrans" cxnId="{8A8EED61-2A02-421A-83EB-8AB3F6975DE0}">
      <dgm:prSet/>
      <dgm:spPr/>
      <dgm:t>
        <a:bodyPr/>
        <a:lstStyle/>
        <a:p>
          <a:endParaRPr lang="pt-BR"/>
        </a:p>
      </dgm:t>
    </dgm:pt>
    <dgm:pt modelId="{2DEF1C1A-75B4-4DDC-B8FE-D86E26057CB0}" type="pres">
      <dgm:prSet presAssocID="{61E2AB86-7E12-4DA1-9563-F049F5C56E8A}" presName="composite" presStyleCnt="0">
        <dgm:presLayoutVars>
          <dgm:chMax val="1"/>
          <dgm:dir/>
          <dgm:resizeHandles val="exact"/>
        </dgm:presLayoutVars>
      </dgm:prSet>
      <dgm:spPr/>
      <dgm:t>
        <a:bodyPr/>
        <a:lstStyle/>
        <a:p>
          <a:endParaRPr lang="pt-BR"/>
        </a:p>
      </dgm:t>
    </dgm:pt>
    <dgm:pt modelId="{17DFE304-23F1-4CF5-8358-B9FC016CD285}" type="pres">
      <dgm:prSet presAssocID="{61E2AB86-7E12-4DA1-9563-F049F5C56E8A}" presName="radial" presStyleCnt="0">
        <dgm:presLayoutVars>
          <dgm:animLvl val="ctr"/>
        </dgm:presLayoutVars>
      </dgm:prSet>
      <dgm:spPr/>
    </dgm:pt>
    <dgm:pt modelId="{EF470551-690B-4DD7-A210-C2B326621B0A}" type="pres">
      <dgm:prSet presAssocID="{6B69E6A3-BE73-4C6B-A24E-2A9CE28490F9}" presName="centerShape" presStyleLbl="vennNode1" presStyleIdx="0" presStyleCnt="5" custScaleX="74986" custScaleY="53728"/>
      <dgm:spPr/>
      <dgm:t>
        <a:bodyPr/>
        <a:lstStyle/>
        <a:p>
          <a:endParaRPr lang="pt-BR"/>
        </a:p>
      </dgm:t>
    </dgm:pt>
    <dgm:pt modelId="{9D6D4253-D254-4A9F-9062-32BF62AEC6E4}" type="pres">
      <dgm:prSet presAssocID="{6E04086A-215B-4355-B61C-6F4B0B8363C1}" presName="node" presStyleLbl="vennNode1" presStyleIdx="1" presStyleCnt="5" custScaleX="143729" custScaleY="143729" custRadScaleRad="81571">
        <dgm:presLayoutVars>
          <dgm:bulletEnabled val="1"/>
        </dgm:presLayoutVars>
      </dgm:prSet>
      <dgm:spPr/>
      <dgm:t>
        <a:bodyPr/>
        <a:lstStyle/>
        <a:p>
          <a:endParaRPr lang="pt-BR"/>
        </a:p>
      </dgm:t>
    </dgm:pt>
    <dgm:pt modelId="{1B12616B-5DEB-445D-9494-F3FDF5029CB1}" type="pres">
      <dgm:prSet presAssocID="{1ED40132-0C15-4F15-B58C-580E86BD1864}" presName="node" presStyleLbl="vennNode1" presStyleIdx="2" presStyleCnt="5" custScaleX="143729" custScaleY="143729">
        <dgm:presLayoutVars>
          <dgm:bulletEnabled val="1"/>
        </dgm:presLayoutVars>
      </dgm:prSet>
      <dgm:spPr/>
      <dgm:t>
        <a:bodyPr/>
        <a:lstStyle/>
        <a:p>
          <a:endParaRPr lang="pt-BR"/>
        </a:p>
      </dgm:t>
    </dgm:pt>
    <dgm:pt modelId="{1C81A3CE-840E-44B7-BD00-A96FB8B7BB69}" type="pres">
      <dgm:prSet presAssocID="{E60C8150-3E5D-441E-BA6A-6B999793ED76}" presName="node" presStyleLbl="vennNode1" presStyleIdx="3" presStyleCnt="5" custScaleX="143729" custScaleY="143729" custRadScaleRad="81142">
        <dgm:presLayoutVars>
          <dgm:bulletEnabled val="1"/>
        </dgm:presLayoutVars>
      </dgm:prSet>
      <dgm:spPr/>
      <dgm:t>
        <a:bodyPr/>
        <a:lstStyle/>
        <a:p>
          <a:endParaRPr lang="pt-BR"/>
        </a:p>
      </dgm:t>
    </dgm:pt>
    <dgm:pt modelId="{C539FD64-455D-4EEF-8F8A-8934A811CE48}" type="pres">
      <dgm:prSet presAssocID="{22402CF3-4BCE-4216-9528-2044303ECC87}" presName="node" presStyleLbl="vennNode1" presStyleIdx="4" presStyleCnt="5" custScaleX="143729" custScaleY="143729">
        <dgm:presLayoutVars>
          <dgm:bulletEnabled val="1"/>
        </dgm:presLayoutVars>
      </dgm:prSet>
      <dgm:spPr/>
      <dgm:t>
        <a:bodyPr/>
        <a:lstStyle/>
        <a:p>
          <a:endParaRPr lang="pt-BR"/>
        </a:p>
      </dgm:t>
    </dgm:pt>
  </dgm:ptLst>
  <dgm:cxnLst>
    <dgm:cxn modelId="{06B40A47-23EC-421F-8031-30BFB8A6EA0A}" type="presOf" srcId="{1ED40132-0C15-4F15-B58C-580E86BD1864}" destId="{1B12616B-5DEB-445D-9494-F3FDF5029CB1}" srcOrd="0" destOrd="0" presId="urn:microsoft.com/office/officeart/2005/8/layout/radial3"/>
    <dgm:cxn modelId="{8A8EED61-2A02-421A-83EB-8AB3F6975DE0}" srcId="{6B69E6A3-BE73-4C6B-A24E-2A9CE28490F9}" destId="{22402CF3-4BCE-4216-9528-2044303ECC87}" srcOrd="3" destOrd="0" parTransId="{CD740830-64EB-4E7B-AC4A-187418AAE878}" sibTransId="{DFEB37C8-EB1F-46C9-9931-1172564E21AA}"/>
    <dgm:cxn modelId="{CA24645A-ACAF-4267-B44F-96598850628F}" srcId="{6B69E6A3-BE73-4C6B-A24E-2A9CE28490F9}" destId="{6E04086A-215B-4355-B61C-6F4B0B8363C1}" srcOrd="0" destOrd="0" parTransId="{553E9BA4-C0CE-4C59-BDB3-5D0E53DC79C3}" sibTransId="{37513173-DCA0-4D72-A499-FA49D209F5AB}"/>
    <dgm:cxn modelId="{81EC899E-4465-4B69-9F57-B28E50F1E31B}" srcId="{6B69E6A3-BE73-4C6B-A24E-2A9CE28490F9}" destId="{1ED40132-0C15-4F15-B58C-580E86BD1864}" srcOrd="1" destOrd="0" parTransId="{806B6415-A48D-4655-BF08-08B0C8ADE4ED}" sibTransId="{1F902C1B-BFF0-4C1D-A3B6-19CF268BB392}"/>
    <dgm:cxn modelId="{C19A2DB2-7F87-4F11-96DE-C15F8C007B5B}" type="presOf" srcId="{61E2AB86-7E12-4DA1-9563-F049F5C56E8A}" destId="{2DEF1C1A-75B4-4DDC-B8FE-D86E26057CB0}" srcOrd="0" destOrd="0" presId="urn:microsoft.com/office/officeart/2005/8/layout/radial3"/>
    <dgm:cxn modelId="{D37DB7F8-13C3-49DE-A3A6-D0AE003E3CA0}" type="presOf" srcId="{6E04086A-215B-4355-B61C-6F4B0B8363C1}" destId="{9D6D4253-D254-4A9F-9062-32BF62AEC6E4}" srcOrd="0" destOrd="0" presId="urn:microsoft.com/office/officeart/2005/8/layout/radial3"/>
    <dgm:cxn modelId="{B8CB5B5B-1046-4E90-AE91-9EAF05FC4423}" srcId="{6B69E6A3-BE73-4C6B-A24E-2A9CE28490F9}" destId="{E60C8150-3E5D-441E-BA6A-6B999793ED76}" srcOrd="2" destOrd="0" parTransId="{4529D94A-1940-4B43-85A5-A4C84AF32E9E}" sibTransId="{CEAE4FA7-604B-4B5E-AD7D-B4154C0937A7}"/>
    <dgm:cxn modelId="{5BB6F389-2C74-49B4-87D0-03049FD394F1}" srcId="{61E2AB86-7E12-4DA1-9563-F049F5C56E8A}" destId="{6B69E6A3-BE73-4C6B-A24E-2A9CE28490F9}" srcOrd="0" destOrd="0" parTransId="{C4A95FE6-69EB-49D2-B676-9835DDD4A478}" sibTransId="{4BC13B76-DDDD-4283-A457-2CB18A9DA0F9}"/>
    <dgm:cxn modelId="{DD8AA876-6A37-48D3-8B84-8E4C38BFD0D8}" type="presOf" srcId="{22402CF3-4BCE-4216-9528-2044303ECC87}" destId="{C539FD64-455D-4EEF-8F8A-8934A811CE48}" srcOrd="0" destOrd="0" presId="urn:microsoft.com/office/officeart/2005/8/layout/radial3"/>
    <dgm:cxn modelId="{3276074A-8983-4F16-8D6A-5789F09BC85F}" type="presOf" srcId="{E60C8150-3E5D-441E-BA6A-6B999793ED76}" destId="{1C81A3CE-840E-44B7-BD00-A96FB8B7BB69}" srcOrd="0" destOrd="0" presId="urn:microsoft.com/office/officeart/2005/8/layout/radial3"/>
    <dgm:cxn modelId="{6C7B1D76-4BAE-43D0-A216-C42C8233CBFA}" type="presOf" srcId="{6B69E6A3-BE73-4C6B-A24E-2A9CE28490F9}" destId="{EF470551-690B-4DD7-A210-C2B326621B0A}" srcOrd="0" destOrd="0" presId="urn:microsoft.com/office/officeart/2005/8/layout/radial3"/>
    <dgm:cxn modelId="{D165240A-2B12-4830-B216-52FC1EA889BF}" type="presParOf" srcId="{2DEF1C1A-75B4-4DDC-B8FE-D86E26057CB0}" destId="{17DFE304-23F1-4CF5-8358-B9FC016CD285}" srcOrd="0" destOrd="0" presId="urn:microsoft.com/office/officeart/2005/8/layout/radial3"/>
    <dgm:cxn modelId="{41841C21-22CA-4EC0-8427-87737A8A0E75}" type="presParOf" srcId="{17DFE304-23F1-4CF5-8358-B9FC016CD285}" destId="{EF470551-690B-4DD7-A210-C2B326621B0A}" srcOrd="0" destOrd="0" presId="urn:microsoft.com/office/officeart/2005/8/layout/radial3"/>
    <dgm:cxn modelId="{0035F115-834C-4A3C-8AF4-2A6A0ECA50B9}" type="presParOf" srcId="{17DFE304-23F1-4CF5-8358-B9FC016CD285}" destId="{9D6D4253-D254-4A9F-9062-32BF62AEC6E4}" srcOrd="1" destOrd="0" presId="urn:microsoft.com/office/officeart/2005/8/layout/radial3"/>
    <dgm:cxn modelId="{A5858750-1D77-4C13-AD82-8E00512BAE02}" type="presParOf" srcId="{17DFE304-23F1-4CF5-8358-B9FC016CD285}" destId="{1B12616B-5DEB-445D-9494-F3FDF5029CB1}" srcOrd="2" destOrd="0" presId="urn:microsoft.com/office/officeart/2005/8/layout/radial3"/>
    <dgm:cxn modelId="{8C8A1CFE-120C-4E99-A623-9C90FA2D86E4}" type="presParOf" srcId="{17DFE304-23F1-4CF5-8358-B9FC016CD285}" destId="{1C81A3CE-840E-44B7-BD00-A96FB8B7BB69}" srcOrd="3" destOrd="0" presId="urn:microsoft.com/office/officeart/2005/8/layout/radial3"/>
    <dgm:cxn modelId="{C99F0D52-FF99-4799-A205-52D5930E9144}" type="presParOf" srcId="{17DFE304-23F1-4CF5-8358-B9FC016CD285}" destId="{C539FD64-455D-4EEF-8F8A-8934A811CE48}"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E22361-A734-44AD-9BFB-8975FEFE5014}" type="doc">
      <dgm:prSet loTypeId="urn:microsoft.com/office/officeart/2005/8/layout/cycle8" loCatId="cycle" qsTypeId="urn:microsoft.com/office/officeart/2005/8/quickstyle/simple1" qsCatId="simple" csTypeId="urn:microsoft.com/office/officeart/2005/8/colors/colorful5" csCatId="colorful" phldr="1"/>
      <dgm:spPr/>
      <dgm:t>
        <a:bodyPr/>
        <a:lstStyle/>
        <a:p>
          <a:endParaRPr lang="en-US"/>
        </a:p>
      </dgm:t>
    </dgm:pt>
    <dgm:pt modelId="{5802D9D3-4CA0-4E39-A404-1613DF4D1605}">
      <dgm:prSet/>
      <dgm:spPr/>
      <dgm:t>
        <a:bodyPr/>
        <a:lstStyle/>
        <a:p>
          <a:pPr>
            <a:defRPr cap="all"/>
          </a:pPr>
          <a:r>
            <a:rPr lang="en-US" b="0" i="0" baseline="0"/>
            <a:t>Programas de Conectividade na Educação</a:t>
          </a:r>
          <a:endParaRPr lang="en-US"/>
        </a:p>
      </dgm:t>
    </dgm:pt>
    <dgm:pt modelId="{75CDC62D-E525-4937-9615-6E28F0CF3812}" type="parTrans" cxnId="{6304C43F-4729-4BB8-B18F-2E7D1BB1C6CF}">
      <dgm:prSet/>
      <dgm:spPr/>
      <dgm:t>
        <a:bodyPr/>
        <a:lstStyle/>
        <a:p>
          <a:endParaRPr lang="en-US"/>
        </a:p>
      </dgm:t>
    </dgm:pt>
    <dgm:pt modelId="{B80567ED-384D-4DF2-B8AA-F938C914D40B}" type="sibTrans" cxnId="{6304C43F-4729-4BB8-B18F-2E7D1BB1C6CF}">
      <dgm:prSet/>
      <dgm:spPr/>
      <dgm:t>
        <a:bodyPr/>
        <a:lstStyle/>
        <a:p>
          <a:endParaRPr lang="en-US"/>
        </a:p>
      </dgm:t>
    </dgm:pt>
    <dgm:pt modelId="{E6C2123A-344A-4B82-8762-92B7F584AADD}">
      <dgm:prSet/>
      <dgm:spPr/>
      <dgm:t>
        <a:bodyPr/>
        <a:lstStyle/>
        <a:p>
          <a:pPr>
            <a:defRPr cap="all"/>
          </a:pPr>
          <a:r>
            <a:rPr lang="en-US"/>
            <a:t>Estratégia Nacional de Escolas Conectadas</a:t>
          </a:r>
        </a:p>
      </dgm:t>
    </dgm:pt>
    <dgm:pt modelId="{F753B762-2589-421C-86BE-2DCF71F946D6}" type="parTrans" cxnId="{40E0B6B3-91BF-44B8-9B0E-0F758C38AA5F}">
      <dgm:prSet/>
      <dgm:spPr/>
      <dgm:t>
        <a:bodyPr/>
        <a:lstStyle/>
        <a:p>
          <a:endParaRPr lang="en-US"/>
        </a:p>
      </dgm:t>
    </dgm:pt>
    <dgm:pt modelId="{16E8257B-6477-4BC7-A961-E4A9009D3927}" type="sibTrans" cxnId="{40E0B6B3-91BF-44B8-9B0E-0F758C38AA5F}">
      <dgm:prSet/>
      <dgm:spPr/>
      <dgm:t>
        <a:bodyPr/>
        <a:lstStyle/>
        <a:p>
          <a:endParaRPr lang="en-US"/>
        </a:p>
      </dgm:t>
    </dgm:pt>
    <dgm:pt modelId="{C24C78D7-0925-4C34-9816-BCBF3CC1D52C}" type="pres">
      <dgm:prSet presAssocID="{4AE22361-A734-44AD-9BFB-8975FEFE5014}" presName="compositeShape" presStyleCnt="0">
        <dgm:presLayoutVars>
          <dgm:chMax val="7"/>
          <dgm:dir/>
          <dgm:resizeHandles val="exact"/>
        </dgm:presLayoutVars>
      </dgm:prSet>
      <dgm:spPr/>
      <dgm:t>
        <a:bodyPr/>
        <a:lstStyle/>
        <a:p>
          <a:endParaRPr lang="pt-BR"/>
        </a:p>
      </dgm:t>
    </dgm:pt>
    <dgm:pt modelId="{A57E2989-F980-4E2C-A60E-D97BF1BFCDA8}" type="pres">
      <dgm:prSet presAssocID="{4AE22361-A734-44AD-9BFB-8975FEFE5014}" presName="wedge1" presStyleLbl="node1" presStyleIdx="0" presStyleCnt="2"/>
      <dgm:spPr/>
      <dgm:t>
        <a:bodyPr/>
        <a:lstStyle/>
        <a:p>
          <a:endParaRPr lang="pt-BR"/>
        </a:p>
      </dgm:t>
    </dgm:pt>
    <dgm:pt modelId="{0988727B-B979-4B7D-B30D-39E85EBC7F56}" type="pres">
      <dgm:prSet presAssocID="{4AE22361-A734-44AD-9BFB-8975FEFE5014}" presName="dummy1a" presStyleCnt="0"/>
      <dgm:spPr/>
    </dgm:pt>
    <dgm:pt modelId="{4E3F803D-D779-4CAB-A236-A84EB9572E0D}" type="pres">
      <dgm:prSet presAssocID="{4AE22361-A734-44AD-9BFB-8975FEFE5014}" presName="dummy1b" presStyleCnt="0"/>
      <dgm:spPr/>
    </dgm:pt>
    <dgm:pt modelId="{0459F06E-0705-43CB-9DDB-90E06F79CCF0}" type="pres">
      <dgm:prSet presAssocID="{4AE22361-A734-44AD-9BFB-8975FEFE5014}" presName="wedge1Tx" presStyleLbl="node1" presStyleIdx="0" presStyleCnt="2">
        <dgm:presLayoutVars>
          <dgm:chMax val="0"/>
          <dgm:chPref val="0"/>
          <dgm:bulletEnabled val="1"/>
        </dgm:presLayoutVars>
      </dgm:prSet>
      <dgm:spPr/>
      <dgm:t>
        <a:bodyPr/>
        <a:lstStyle/>
        <a:p>
          <a:endParaRPr lang="pt-BR"/>
        </a:p>
      </dgm:t>
    </dgm:pt>
    <dgm:pt modelId="{54427BD8-9846-4AF5-94DB-C623C490E272}" type="pres">
      <dgm:prSet presAssocID="{4AE22361-A734-44AD-9BFB-8975FEFE5014}" presName="wedge2" presStyleLbl="node1" presStyleIdx="1" presStyleCnt="2"/>
      <dgm:spPr/>
      <dgm:t>
        <a:bodyPr/>
        <a:lstStyle/>
        <a:p>
          <a:endParaRPr lang="pt-BR"/>
        </a:p>
      </dgm:t>
    </dgm:pt>
    <dgm:pt modelId="{1C3E7E2B-0B93-40BD-B953-2D3C56315D25}" type="pres">
      <dgm:prSet presAssocID="{4AE22361-A734-44AD-9BFB-8975FEFE5014}" presName="dummy2a" presStyleCnt="0"/>
      <dgm:spPr/>
    </dgm:pt>
    <dgm:pt modelId="{27448553-948A-4DDB-A75E-ADBD725877D4}" type="pres">
      <dgm:prSet presAssocID="{4AE22361-A734-44AD-9BFB-8975FEFE5014}" presName="dummy2b" presStyleCnt="0"/>
      <dgm:spPr/>
    </dgm:pt>
    <dgm:pt modelId="{6023BFEA-EC94-475E-93B4-536392F26C77}" type="pres">
      <dgm:prSet presAssocID="{4AE22361-A734-44AD-9BFB-8975FEFE5014}" presName="wedge2Tx" presStyleLbl="node1" presStyleIdx="1" presStyleCnt="2">
        <dgm:presLayoutVars>
          <dgm:chMax val="0"/>
          <dgm:chPref val="0"/>
          <dgm:bulletEnabled val="1"/>
        </dgm:presLayoutVars>
      </dgm:prSet>
      <dgm:spPr/>
      <dgm:t>
        <a:bodyPr/>
        <a:lstStyle/>
        <a:p>
          <a:endParaRPr lang="pt-BR"/>
        </a:p>
      </dgm:t>
    </dgm:pt>
    <dgm:pt modelId="{1DC4068C-6C36-437B-8931-298C34EDF323}" type="pres">
      <dgm:prSet presAssocID="{B80567ED-384D-4DF2-B8AA-F938C914D40B}" presName="arrowWedge1" presStyleLbl="fgSibTrans2D1" presStyleIdx="0" presStyleCnt="2"/>
      <dgm:spPr/>
    </dgm:pt>
    <dgm:pt modelId="{A4A446C3-1546-4B0F-8DA3-B29A00BFED80}" type="pres">
      <dgm:prSet presAssocID="{16E8257B-6477-4BC7-A961-E4A9009D3927}" presName="arrowWedge2" presStyleLbl="fgSibTrans2D1" presStyleIdx="1" presStyleCnt="2"/>
      <dgm:spPr/>
    </dgm:pt>
  </dgm:ptLst>
  <dgm:cxnLst>
    <dgm:cxn modelId="{0B45D3D4-621D-4491-9F5E-2BB359BE06D6}" type="presOf" srcId="{4AE22361-A734-44AD-9BFB-8975FEFE5014}" destId="{C24C78D7-0925-4C34-9816-BCBF3CC1D52C}" srcOrd="0" destOrd="0" presId="urn:microsoft.com/office/officeart/2005/8/layout/cycle8"/>
    <dgm:cxn modelId="{40E0B6B3-91BF-44B8-9B0E-0F758C38AA5F}" srcId="{4AE22361-A734-44AD-9BFB-8975FEFE5014}" destId="{E6C2123A-344A-4B82-8762-92B7F584AADD}" srcOrd="1" destOrd="0" parTransId="{F753B762-2589-421C-86BE-2DCF71F946D6}" sibTransId="{16E8257B-6477-4BC7-A961-E4A9009D3927}"/>
    <dgm:cxn modelId="{6304C43F-4729-4BB8-B18F-2E7D1BB1C6CF}" srcId="{4AE22361-A734-44AD-9BFB-8975FEFE5014}" destId="{5802D9D3-4CA0-4E39-A404-1613DF4D1605}" srcOrd="0" destOrd="0" parTransId="{75CDC62D-E525-4937-9615-6E28F0CF3812}" sibTransId="{B80567ED-384D-4DF2-B8AA-F938C914D40B}"/>
    <dgm:cxn modelId="{700335DD-83C1-4FAF-A8BB-14305E4CC8F6}" type="presOf" srcId="{E6C2123A-344A-4B82-8762-92B7F584AADD}" destId="{6023BFEA-EC94-475E-93B4-536392F26C77}" srcOrd="1" destOrd="0" presId="urn:microsoft.com/office/officeart/2005/8/layout/cycle8"/>
    <dgm:cxn modelId="{191B76D8-99AE-4BA9-873F-6800913A1393}" type="presOf" srcId="{E6C2123A-344A-4B82-8762-92B7F584AADD}" destId="{54427BD8-9846-4AF5-94DB-C623C490E272}" srcOrd="0" destOrd="0" presId="urn:microsoft.com/office/officeart/2005/8/layout/cycle8"/>
    <dgm:cxn modelId="{1AE8C483-FB29-4178-A0FD-5C8374DB7ECB}" type="presOf" srcId="{5802D9D3-4CA0-4E39-A404-1613DF4D1605}" destId="{A57E2989-F980-4E2C-A60E-D97BF1BFCDA8}" srcOrd="0" destOrd="0" presId="urn:microsoft.com/office/officeart/2005/8/layout/cycle8"/>
    <dgm:cxn modelId="{5A642603-6B93-4C47-A56A-B984A9A0DF64}" type="presOf" srcId="{5802D9D3-4CA0-4E39-A404-1613DF4D1605}" destId="{0459F06E-0705-43CB-9DDB-90E06F79CCF0}" srcOrd="1" destOrd="0" presId="urn:microsoft.com/office/officeart/2005/8/layout/cycle8"/>
    <dgm:cxn modelId="{90310CA4-700F-4C8F-A140-50F01A809A53}" type="presParOf" srcId="{C24C78D7-0925-4C34-9816-BCBF3CC1D52C}" destId="{A57E2989-F980-4E2C-A60E-D97BF1BFCDA8}" srcOrd="0" destOrd="0" presId="urn:microsoft.com/office/officeart/2005/8/layout/cycle8"/>
    <dgm:cxn modelId="{F6A2FC1B-332F-4E52-BE1C-E4BEA9A962AC}" type="presParOf" srcId="{C24C78D7-0925-4C34-9816-BCBF3CC1D52C}" destId="{0988727B-B979-4B7D-B30D-39E85EBC7F56}" srcOrd="1" destOrd="0" presId="urn:microsoft.com/office/officeart/2005/8/layout/cycle8"/>
    <dgm:cxn modelId="{B7C870F9-6094-49C2-83F6-BE6D06327991}" type="presParOf" srcId="{C24C78D7-0925-4C34-9816-BCBF3CC1D52C}" destId="{4E3F803D-D779-4CAB-A236-A84EB9572E0D}" srcOrd="2" destOrd="0" presId="urn:microsoft.com/office/officeart/2005/8/layout/cycle8"/>
    <dgm:cxn modelId="{CF2E36AA-D98F-4B95-A86C-B9AF2F89EDA7}" type="presParOf" srcId="{C24C78D7-0925-4C34-9816-BCBF3CC1D52C}" destId="{0459F06E-0705-43CB-9DDB-90E06F79CCF0}" srcOrd="3" destOrd="0" presId="urn:microsoft.com/office/officeart/2005/8/layout/cycle8"/>
    <dgm:cxn modelId="{0CBF53FA-B6DB-4DB0-9C7F-17345AA779DA}" type="presParOf" srcId="{C24C78D7-0925-4C34-9816-BCBF3CC1D52C}" destId="{54427BD8-9846-4AF5-94DB-C623C490E272}" srcOrd="4" destOrd="0" presId="urn:microsoft.com/office/officeart/2005/8/layout/cycle8"/>
    <dgm:cxn modelId="{E34DB42D-FFBB-4A7D-A99A-5D3EE6B410CA}" type="presParOf" srcId="{C24C78D7-0925-4C34-9816-BCBF3CC1D52C}" destId="{1C3E7E2B-0B93-40BD-B953-2D3C56315D25}" srcOrd="5" destOrd="0" presId="urn:microsoft.com/office/officeart/2005/8/layout/cycle8"/>
    <dgm:cxn modelId="{8899192F-2107-4038-9ECA-BAA30F732D43}" type="presParOf" srcId="{C24C78D7-0925-4C34-9816-BCBF3CC1D52C}" destId="{27448553-948A-4DDB-A75E-ADBD725877D4}" srcOrd="6" destOrd="0" presId="urn:microsoft.com/office/officeart/2005/8/layout/cycle8"/>
    <dgm:cxn modelId="{AC9597BC-8618-41EB-8E1E-775EAEE177B0}" type="presParOf" srcId="{C24C78D7-0925-4C34-9816-BCBF3CC1D52C}" destId="{6023BFEA-EC94-475E-93B4-536392F26C77}" srcOrd="7" destOrd="0" presId="urn:microsoft.com/office/officeart/2005/8/layout/cycle8"/>
    <dgm:cxn modelId="{CDC453D4-5EDA-45FC-979B-DF9B83C9511D}" type="presParOf" srcId="{C24C78D7-0925-4C34-9816-BCBF3CC1D52C}" destId="{1DC4068C-6C36-437B-8931-298C34EDF323}" srcOrd="8" destOrd="0" presId="urn:microsoft.com/office/officeart/2005/8/layout/cycle8"/>
    <dgm:cxn modelId="{2A06F125-BD39-4ADC-8EB4-BE558E861854}" type="presParOf" srcId="{C24C78D7-0925-4C34-9816-BCBF3CC1D52C}" destId="{A4A446C3-1546-4B0F-8DA3-B29A00BFED80}" srcOrd="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D6C370-4FB3-477A-BFAF-161735159A1D}" type="datetimeFigureOut">
              <a:rPr lang="pt-BR" smtClean="0"/>
              <a:t>03/10/2023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12CDB-0203-4691-9AF2-B9252C0F9B1A}" type="slidenum">
              <a:rPr lang="pt-BR" smtClean="0"/>
              <a:t>‹nº›</a:t>
            </a:fld>
            <a:endParaRPr lang="pt-BR"/>
          </a:p>
        </p:txBody>
      </p:sp>
    </p:spTree>
    <p:extLst>
      <p:ext uri="{BB962C8B-B14F-4D97-AF65-F5344CB8AC3E}">
        <p14:creationId xmlns:p14="http://schemas.microsoft.com/office/powerpoint/2010/main" val="2160004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Apresentação foi estruturada com base nesses 4 blocos temáticos.</a:t>
            </a:r>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7C956-1719-4B7B-A931-4F83AB932A9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494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E15C25F-98D0-9549-B493-C00B90F69C04}" type="slidenum">
              <a:rPr lang="pt-BR" smtClean="0"/>
              <a:t>6</a:t>
            </a:fld>
            <a:endParaRPr lang="pt-BR" dirty="0"/>
          </a:p>
        </p:txBody>
      </p:sp>
    </p:spTree>
    <p:extLst>
      <p:ext uri="{BB962C8B-B14F-4D97-AF65-F5344CB8AC3E}">
        <p14:creationId xmlns:p14="http://schemas.microsoft.com/office/powerpoint/2010/main" val="4282448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8E15C25F-98D0-9549-B493-C00B90F69C04}" type="slidenum">
              <a:rPr lang="pt-BR" smtClean="0"/>
              <a:t>8</a:t>
            </a:fld>
            <a:endParaRPr lang="pt-BR" dirty="0"/>
          </a:p>
        </p:txBody>
      </p:sp>
    </p:spTree>
    <p:extLst>
      <p:ext uri="{BB962C8B-B14F-4D97-AF65-F5344CB8AC3E}">
        <p14:creationId xmlns:p14="http://schemas.microsoft.com/office/powerpoint/2010/main" val="2438532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15C25F-98D0-9549-B493-C00B90F69C04}"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032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15C25F-98D0-9549-B493-C00B90F69C04}"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623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sz="1200" kern="1200">
                <a:solidFill>
                  <a:schemeClr val="tx1"/>
                </a:solidFill>
                <a:effectLst/>
                <a:latin typeface="+mn-lt"/>
                <a:ea typeface="+mn-ea"/>
                <a:cs typeface="+mn-cs"/>
              </a:rPr>
              <a:t>Os pilares de uma efetiva política pública de inclusão digital estão fundamentados em três dimensões: 1) alfabetização do indivíduo para o uso das TIC; 2) infraestrutura que garanta a disponibilidade de acesso; e 3) conteúdo adequado às necessidades dos usuários.</a:t>
            </a:r>
          </a:p>
          <a:p>
            <a:endParaRPr lang="pt-BR" sz="1200" kern="1200">
              <a:solidFill>
                <a:schemeClr val="tx1"/>
              </a:solidFill>
              <a:effectLst/>
              <a:latin typeface="+mn-lt"/>
              <a:ea typeface="+mn-ea"/>
              <a:cs typeface="+mn-cs"/>
            </a:endParaRPr>
          </a:p>
          <a:p>
            <a:r>
              <a:rPr lang="pt-BR" sz="1200" kern="1200">
                <a:solidFill>
                  <a:schemeClr val="tx1"/>
                </a:solidFill>
                <a:effectLst/>
                <a:latin typeface="+mn-lt"/>
                <a:ea typeface="+mn-ea"/>
                <a:cs typeface="+mn-cs"/>
              </a:rPr>
              <a:t>Para a formulação das ações voltadas ao atingimento das dimensões citadas, os gestores da política pública devem se preocupar com os quatro tipos principais de desafios enfrentados pelo cidadão excluído digitalmente:</a:t>
            </a:r>
          </a:p>
          <a:p>
            <a:r>
              <a:rPr lang="pt-BR" sz="1200" kern="1200">
                <a:solidFill>
                  <a:schemeClr val="tx1"/>
                </a:solidFill>
                <a:effectLst/>
                <a:latin typeface="+mn-lt"/>
                <a:ea typeface="+mn-ea"/>
                <a:cs typeface="+mn-cs"/>
              </a:rPr>
              <a:t>a)	acesso - refere-se à capacidade de realmente ir </a:t>
            </a:r>
            <a:r>
              <a:rPr lang="pt-BR" sz="1200" i="1" kern="1200">
                <a:solidFill>
                  <a:schemeClr val="tx1"/>
                </a:solidFill>
                <a:effectLst/>
                <a:latin typeface="+mn-lt"/>
                <a:ea typeface="+mn-ea"/>
                <a:cs typeface="+mn-cs"/>
              </a:rPr>
              <a:t>online</a:t>
            </a:r>
            <a:r>
              <a:rPr lang="pt-BR" sz="1200" kern="1200">
                <a:solidFill>
                  <a:schemeClr val="tx1"/>
                </a:solidFill>
                <a:effectLst/>
                <a:latin typeface="+mn-lt"/>
                <a:ea typeface="+mn-ea"/>
                <a:cs typeface="+mn-cs"/>
              </a:rPr>
              <a:t> e conectar-se à internet, estando relacionada a diversos fatores como política de preços, condições de renda da população e limitações da infraestrutura;</a:t>
            </a:r>
          </a:p>
          <a:p>
            <a:r>
              <a:rPr lang="pt-BR" sz="1200" kern="1200">
                <a:solidFill>
                  <a:schemeClr val="tx1"/>
                </a:solidFill>
                <a:effectLst/>
                <a:latin typeface="+mn-lt"/>
                <a:ea typeface="+mn-ea"/>
                <a:cs typeface="+mn-cs"/>
              </a:rPr>
              <a:t>b)	habilidades – relacionado a aspectos de formação e competência dos indivíduos, mas que ultrapassa a simples capacitação específica para utilização das TIC, abrangendo questões como o nível de instrução da população que afeta a sua capacidade de usar as tecnologias da informação e comunicação;</a:t>
            </a:r>
          </a:p>
          <a:p>
            <a:r>
              <a:rPr lang="pt-BR" sz="1200" kern="1200">
                <a:solidFill>
                  <a:schemeClr val="tx1"/>
                </a:solidFill>
                <a:effectLst/>
                <a:latin typeface="+mn-lt"/>
                <a:ea typeface="+mn-ea"/>
                <a:cs typeface="+mn-cs"/>
              </a:rPr>
              <a:t>c)	motivação – relacionado às dimensões da alfabetização e conteúdo, esse desafio se refere à motivação do indivíduo em querer utilizar as TIC, ou seja, que o cidadão tenha conhecimento das vantagens e da potencialidade dessas novas tecnologias para o seu desenvolvimento pessoal;</a:t>
            </a:r>
          </a:p>
          <a:p>
            <a:r>
              <a:rPr lang="pt-BR" sz="1200" kern="1200">
                <a:solidFill>
                  <a:schemeClr val="tx1"/>
                </a:solidFill>
                <a:effectLst/>
                <a:latin typeface="+mn-lt"/>
                <a:ea typeface="+mn-ea"/>
                <a:cs typeface="+mn-cs"/>
              </a:rPr>
              <a:t>d)	confiança – obstáculo que se refere a aspectos da segurança da informação, como, por exemplo, o receio do indivíduo de ter os seus dados e informações violados, indo até a questões psicológicas, como o receio do erro, de não saber por onde começar ou da sua incapacidade individual.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B8A32-95E6-4606-B872-AED5AABA44CD}" type="slidenum">
              <a:rPr kumimoji="0" lang="pt-B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476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7212CDB-0203-4691-9AF2-B9252C0F9B1A}" type="slidenum">
              <a:rPr lang="pt-BR" smtClean="0"/>
              <a:t>18</a:t>
            </a:fld>
            <a:endParaRPr lang="pt-BR"/>
          </a:p>
        </p:txBody>
      </p:sp>
    </p:spTree>
    <p:extLst>
      <p:ext uri="{BB962C8B-B14F-4D97-AF65-F5344CB8AC3E}">
        <p14:creationId xmlns:p14="http://schemas.microsoft.com/office/powerpoint/2010/main" val="583265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effectLst/>
                <a:latin typeface="Calibri" panose="020F0502020204030204" pitchFamily="34" charset="0"/>
                <a:ea typeface="Times New Roman" panose="02020603050405020304" pitchFamily="18" charset="0"/>
              </a:rPr>
              <a:t>importância da coordenação de ações </a:t>
            </a:r>
            <a:r>
              <a:rPr lang="pt-BR" sz="1800" dirty="0" err="1">
                <a:effectLst/>
                <a:latin typeface="Calibri" panose="020F0502020204030204" pitchFamily="34" charset="0"/>
                <a:ea typeface="Times New Roman" panose="02020603050405020304" pitchFamily="18" charset="0"/>
              </a:rPr>
              <a:t>mulisetoriais</a:t>
            </a:r>
            <a:r>
              <a:rPr lang="pt-BR" sz="1800" dirty="0">
                <a:effectLst/>
                <a:latin typeface="Calibri" panose="020F0502020204030204" pitchFamily="34" charset="0"/>
                <a:ea typeface="Times New Roman" panose="02020603050405020304" pitchFamily="18" charset="0"/>
              </a:rPr>
              <a:t> e  a importância da elaboração de politicas públicas segundo os critérios estabelecidos pelos manuais de politicas publicas do próprio executivo, do TCU e da OCDE, por exemplo, de forma a ter eficiência, efetividade, eficácia e sustentabilidade </a:t>
            </a:r>
            <a:endParaRPr lang="pt-BR" sz="1800" dirty="0">
              <a:effectLst/>
              <a:latin typeface="Calibri" panose="020F0502020204030204" pitchFamily="34" charset="0"/>
              <a:ea typeface="Calibri" panose="020F0502020204030204" pitchFamily="34" charset="0"/>
            </a:endParaRPr>
          </a:p>
          <a:p>
            <a:endParaRPr lang="pt-BR" dirty="0"/>
          </a:p>
        </p:txBody>
      </p:sp>
      <p:sp>
        <p:nvSpPr>
          <p:cNvPr id="4" name="Espaço Reservado para Número de Slid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7C956-1719-4B7B-A931-4F83AB932A92}"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720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1697081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3927892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522178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e Conteú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xmlns="" id="{9BFAC86C-41E3-B885-BE50-4034A6CEA7E8}"/>
              </a:ext>
            </a:extLst>
          </p:cNvPr>
          <p:cNvSpPr>
            <a:spLocks noGrp="1"/>
          </p:cNvSpPr>
          <p:nvPr>
            <p:ph type="ctrTitle"/>
          </p:nvPr>
        </p:nvSpPr>
        <p:spPr>
          <a:xfrm>
            <a:off x="7543800" y="2590324"/>
            <a:ext cx="3962400" cy="599757"/>
          </a:xfrm>
          <a:prstGeom prst="rect">
            <a:avLst/>
          </a:prstGeom>
        </p:spPr>
        <p:txBody>
          <a:bodyPr anchor="b">
            <a:normAutofit/>
          </a:bodyPr>
          <a:lstStyle>
            <a:lvl1pPr algn="r">
              <a:defRPr sz="3200">
                <a:solidFill>
                  <a:srgbClr val="002060"/>
                </a:solidFill>
                <a:latin typeface="Montserrat SemiBold" panose="00000700000000000000" pitchFamily="50" charset="0"/>
              </a:defRPr>
            </a:lvl1pPr>
          </a:lstStyle>
          <a:p>
            <a:r>
              <a:rPr lang="pt-BR"/>
              <a:t>Clique para editar o título Mestre</a:t>
            </a:r>
          </a:p>
        </p:txBody>
      </p:sp>
      <p:sp>
        <p:nvSpPr>
          <p:cNvPr id="8" name="Subtítulo 2">
            <a:extLst>
              <a:ext uri="{FF2B5EF4-FFF2-40B4-BE49-F238E27FC236}">
                <a16:creationId xmlns:a16="http://schemas.microsoft.com/office/drawing/2014/main" xmlns="" id="{B0A1CB6F-8993-1DD2-542F-0010BB72E9A2}"/>
              </a:ext>
            </a:extLst>
          </p:cNvPr>
          <p:cNvSpPr>
            <a:spLocks noGrp="1"/>
          </p:cNvSpPr>
          <p:nvPr>
            <p:ph type="subTitle" idx="1"/>
          </p:nvPr>
        </p:nvSpPr>
        <p:spPr>
          <a:xfrm>
            <a:off x="7147560" y="3429000"/>
            <a:ext cx="4358640" cy="2702877"/>
          </a:xfrm>
          <a:prstGeom prst="rect">
            <a:avLst/>
          </a:prstGeom>
        </p:spPr>
        <p:txBody>
          <a:bodyPr>
            <a:normAutofit/>
          </a:bodyPr>
          <a:lstStyle>
            <a:lvl1pPr marL="0" indent="0" algn="l">
              <a:buNone/>
              <a:defRPr sz="2000">
                <a:solidFill>
                  <a:schemeClr val="tx1"/>
                </a:solidFill>
                <a:latin typeface="Montserrat Light" panose="000004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Tree>
    <p:extLst>
      <p:ext uri="{BB962C8B-B14F-4D97-AF65-F5344CB8AC3E}">
        <p14:creationId xmlns:p14="http://schemas.microsoft.com/office/powerpoint/2010/main" val="4076754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6AF949D1-0D95-4685-B7EE-B85224D1EFB6}" type="datetime1">
              <a:rPr lang="pt-BR" smtClean="0"/>
              <a:t>03/10/2023</a:t>
            </a:fld>
            <a:endParaRPr lang="pt-BR"/>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0DA4A019-E8B9-43C2-B82B-7CC0C2616060}" type="slidenum">
              <a:rPr lang="pt-BR" smtClean="0"/>
              <a:t>‹nº›</a:t>
            </a:fld>
            <a:endParaRPr lang="pt-BR"/>
          </a:p>
        </p:txBody>
      </p:sp>
      <p:sp>
        <p:nvSpPr>
          <p:cNvPr id="7" name="Retângulo 6"/>
          <p:cNvSpPr/>
          <p:nvPr userDrawn="1"/>
        </p:nvSpPr>
        <p:spPr>
          <a:xfrm>
            <a:off x="0" y="0"/>
            <a:ext cx="12192000" cy="40005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3354"/>
                    </a14:imgEffect>
                    <a14:imgEffect>
                      <a14:brightnessContrast bright="1000"/>
                    </a14:imgEffect>
                  </a14:imgLayer>
                </a14:imgProps>
              </a:ext>
              <a:ext uri="{28A0092B-C50C-407E-A947-70E740481C1C}">
                <a14:useLocalDpi xmlns:a14="http://schemas.microsoft.com/office/drawing/2010/main" val="0"/>
              </a:ext>
            </a:extLst>
          </a:blip>
          <a:srcRect l="81034" t="74436" b="1"/>
          <a:stretch/>
        </p:blipFill>
        <p:spPr>
          <a:xfrm>
            <a:off x="6709025" y="-64207"/>
            <a:ext cx="5482975" cy="4153123"/>
          </a:xfrm>
          <a:prstGeom prst="rect">
            <a:avLst/>
          </a:prstGeom>
          <a:noFill/>
        </p:spPr>
      </p:pic>
      <p:sp>
        <p:nvSpPr>
          <p:cNvPr id="9" name="Retângulo 8"/>
          <p:cNvSpPr/>
          <p:nvPr userDrawn="1"/>
        </p:nvSpPr>
        <p:spPr>
          <a:xfrm>
            <a:off x="11498580" y="6137910"/>
            <a:ext cx="605790" cy="720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 y="280530"/>
            <a:ext cx="2218763" cy="403584"/>
          </a:xfrm>
          <a:prstGeom prst="rect">
            <a:avLst/>
          </a:prstGeom>
        </p:spPr>
      </p:pic>
      <p:sp>
        <p:nvSpPr>
          <p:cNvPr id="11" name="Triângulo isósceles 10"/>
          <p:cNvSpPr/>
          <p:nvPr userDrawn="1"/>
        </p:nvSpPr>
        <p:spPr>
          <a:xfrm rot="10800000">
            <a:off x="723900" y="3876621"/>
            <a:ext cx="556260" cy="384284"/>
          </a:xfrm>
          <a:prstGeom prs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92056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19860A3-1DB3-41EB-A691-5971099F50C3}" type="datetime1">
              <a:rPr lang="pt-BR" smtClean="0"/>
              <a:t>03/10/2023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DA4A019-E8B9-43C2-B82B-7CC0C2616060}" type="slidenum">
              <a:rPr lang="pt-BR" smtClean="0"/>
              <a:t>‹nº›</a:t>
            </a:fld>
            <a:endParaRPr lang="pt-BR"/>
          </a:p>
        </p:txBody>
      </p:sp>
      <p:sp>
        <p:nvSpPr>
          <p:cNvPr id="7" name="Triângulo isósceles 6"/>
          <p:cNvSpPr/>
          <p:nvPr userDrawn="1"/>
        </p:nvSpPr>
        <p:spPr>
          <a:xfrm rot="10800000">
            <a:off x="723900" y="1172866"/>
            <a:ext cx="556260" cy="384284"/>
          </a:xfrm>
          <a:prstGeom prs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userDrawn="1"/>
        </p:nvSpPr>
        <p:spPr>
          <a:xfrm>
            <a:off x="0" y="0"/>
            <a:ext cx="12192000" cy="133731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p:cNvPicPr>
            <a:picLocks noChangeAspect="1"/>
          </p:cNvPicPr>
          <p:nvPr userDrawn="1"/>
        </p:nvPicPr>
        <p:blipFill rotWithShape="1">
          <a:blip r:embed="rId2" cstate="print">
            <a:extLst>
              <a:ext uri="{28A0092B-C50C-407E-A947-70E740481C1C}">
                <a14:useLocalDpi xmlns:a14="http://schemas.microsoft.com/office/drawing/2010/main" val="0"/>
              </a:ext>
            </a:extLst>
          </a:blip>
          <a:srcRect t="79505"/>
          <a:stretch/>
        </p:blipFill>
        <p:spPr>
          <a:xfrm>
            <a:off x="0" y="-11430"/>
            <a:ext cx="12192000" cy="1404135"/>
          </a:xfrm>
          <a:prstGeom prst="rect">
            <a:avLst/>
          </a:prstGeom>
        </p:spPr>
      </p:pic>
    </p:spTree>
    <p:extLst>
      <p:ext uri="{BB962C8B-B14F-4D97-AF65-F5344CB8AC3E}">
        <p14:creationId xmlns:p14="http://schemas.microsoft.com/office/powerpoint/2010/main" val="3790462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8147D42C-14F3-498A-BC90-14579FB0C544}" type="datetime1">
              <a:rPr lang="pt-BR" smtClean="0"/>
              <a:t>03/10/2023</a:t>
            </a:fld>
            <a:endParaRPr lang="pt-BR"/>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0DA4A019-E8B9-43C2-B82B-7CC0C2616060}" type="slidenum">
              <a:rPr lang="pt-BR" smtClean="0"/>
              <a:t>‹nº›</a:t>
            </a:fld>
            <a:endParaRPr lang="pt-BR"/>
          </a:p>
        </p:txBody>
      </p:sp>
    </p:spTree>
    <p:extLst>
      <p:ext uri="{BB962C8B-B14F-4D97-AF65-F5344CB8AC3E}">
        <p14:creationId xmlns:p14="http://schemas.microsoft.com/office/powerpoint/2010/main" val="3941006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1E531A92-920A-4BEC-AACB-7C031D903557}" type="datetime1">
              <a:rPr lang="pt-BR" smtClean="0"/>
              <a:t>03/10/2023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DA4A019-E8B9-43C2-B82B-7CC0C2616060}" type="slidenum">
              <a:rPr lang="pt-BR" smtClean="0"/>
              <a:t>‹nº›</a:t>
            </a:fld>
            <a:endParaRPr lang="pt-BR"/>
          </a:p>
        </p:txBody>
      </p:sp>
      <p:sp>
        <p:nvSpPr>
          <p:cNvPr id="8" name="Retângulo 7"/>
          <p:cNvSpPr/>
          <p:nvPr userDrawn="1"/>
        </p:nvSpPr>
        <p:spPr>
          <a:xfrm>
            <a:off x="0" y="0"/>
            <a:ext cx="12192000" cy="133731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p:cNvPicPr>
            <a:picLocks noChangeAspect="1"/>
          </p:cNvPicPr>
          <p:nvPr userDrawn="1"/>
        </p:nvPicPr>
        <p:blipFill rotWithShape="1">
          <a:blip r:embed="rId2" cstate="print">
            <a:extLst>
              <a:ext uri="{28A0092B-C50C-407E-A947-70E740481C1C}">
                <a14:useLocalDpi xmlns:a14="http://schemas.microsoft.com/office/drawing/2010/main" val="0"/>
              </a:ext>
            </a:extLst>
          </a:blip>
          <a:srcRect t="79505"/>
          <a:stretch/>
        </p:blipFill>
        <p:spPr>
          <a:xfrm>
            <a:off x="0" y="-11430"/>
            <a:ext cx="12192000" cy="1404135"/>
          </a:xfrm>
          <a:prstGeom prst="rect">
            <a:avLst/>
          </a:prstGeom>
        </p:spPr>
      </p:pic>
      <p:sp>
        <p:nvSpPr>
          <p:cNvPr id="10" name="Triângulo isósceles 9"/>
          <p:cNvSpPr/>
          <p:nvPr userDrawn="1"/>
        </p:nvSpPr>
        <p:spPr>
          <a:xfrm rot="10800000">
            <a:off x="723900" y="1172866"/>
            <a:ext cx="556260" cy="384284"/>
          </a:xfrm>
          <a:prstGeom prs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12199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34D9673C-66FC-49F3-B7EA-4A0D73BA942B}" type="datetime1">
              <a:rPr lang="pt-BR" smtClean="0"/>
              <a:t>03/10/2023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0DA4A019-E8B9-43C2-B82B-7CC0C2616060}" type="slidenum">
              <a:rPr lang="pt-BR" smtClean="0"/>
              <a:t>‹nº›</a:t>
            </a:fld>
            <a:endParaRPr lang="pt-BR"/>
          </a:p>
        </p:txBody>
      </p:sp>
      <p:sp>
        <p:nvSpPr>
          <p:cNvPr id="10" name="Retângulo 9"/>
          <p:cNvSpPr/>
          <p:nvPr userDrawn="1"/>
        </p:nvSpPr>
        <p:spPr>
          <a:xfrm>
            <a:off x="0" y="0"/>
            <a:ext cx="12192000" cy="133731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p:cNvPicPr>
            <a:picLocks noChangeAspect="1"/>
          </p:cNvPicPr>
          <p:nvPr userDrawn="1"/>
        </p:nvPicPr>
        <p:blipFill rotWithShape="1">
          <a:blip r:embed="rId2" cstate="print">
            <a:extLst>
              <a:ext uri="{28A0092B-C50C-407E-A947-70E740481C1C}">
                <a14:useLocalDpi xmlns:a14="http://schemas.microsoft.com/office/drawing/2010/main" val="0"/>
              </a:ext>
            </a:extLst>
          </a:blip>
          <a:srcRect t="79505"/>
          <a:stretch/>
        </p:blipFill>
        <p:spPr>
          <a:xfrm>
            <a:off x="0" y="-11430"/>
            <a:ext cx="12192000" cy="1404135"/>
          </a:xfrm>
          <a:prstGeom prst="rect">
            <a:avLst/>
          </a:prstGeom>
        </p:spPr>
      </p:pic>
      <p:sp>
        <p:nvSpPr>
          <p:cNvPr id="12" name="Triângulo isósceles 11"/>
          <p:cNvSpPr/>
          <p:nvPr userDrawn="1"/>
        </p:nvSpPr>
        <p:spPr>
          <a:xfrm rot="10800000">
            <a:off x="723900" y="1172866"/>
            <a:ext cx="556260" cy="384284"/>
          </a:xfrm>
          <a:prstGeom prs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64833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E1DE1B18-BC93-41C1-919E-557D159F0BBF}" type="datetime1">
              <a:rPr lang="pt-BR" smtClean="0"/>
              <a:t>03/10/2023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CCB3EE35-1771-4826-ABE2-20887B2561B1}" type="slidenum">
              <a:rPr lang="pt-BR" smtClean="0"/>
              <a:t>‹nº›</a:t>
            </a:fld>
            <a:endParaRPr lang="pt-BR"/>
          </a:p>
        </p:txBody>
      </p:sp>
      <p:sp>
        <p:nvSpPr>
          <p:cNvPr id="6" name="Retângulo 5"/>
          <p:cNvSpPr/>
          <p:nvPr userDrawn="1"/>
        </p:nvSpPr>
        <p:spPr>
          <a:xfrm>
            <a:off x="0" y="0"/>
            <a:ext cx="12192000" cy="133731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userDrawn="1"/>
        </p:nvPicPr>
        <p:blipFill rotWithShape="1">
          <a:blip r:embed="rId2" cstate="print">
            <a:extLst>
              <a:ext uri="{28A0092B-C50C-407E-A947-70E740481C1C}">
                <a14:useLocalDpi xmlns:a14="http://schemas.microsoft.com/office/drawing/2010/main" val="0"/>
              </a:ext>
            </a:extLst>
          </a:blip>
          <a:srcRect t="79505"/>
          <a:stretch/>
        </p:blipFill>
        <p:spPr>
          <a:xfrm>
            <a:off x="0" y="-11430"/>
            <a:ext cx="12192000" cy="1404135"/>
          </a:xfrm>
          <a:prstGeom prst="rect">
            <a:avLst/>
          </a:prstGeom>
        </p:spPr>
      </p:pic>
      <p:sp>
        <p:nvSpPr>
          <p:cNvPr id="8" name="Triângulo isósceles 7"/>
          <p:cNvSpPr/>
          <p:nvPr userDrawn="1"/>
        </p:nvSpPr>
        <p:spPr>
          <a:xfrm rot="10800000">
            <a:off x="723900" y="1172866"/>
            <a:ext cx="556260" cy="384284"/>
          </a:xfrm>
          <a:prstGeom prs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2877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770AE92B-9DE0-4DE9-BDE0-9E6E1EADC2F5}" type="datetime1">
              <a:rPr lang="pt-BR" smtClean="0"/>
              <a:t>03/10/2023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CCB3EE35-1771-4826-ABE2-20887B2561B1}" type="slidenum">
              <a:rPr lang="pt-BR" smtClean="0"/>
              <a:t>‹nº›</a:t>
            </a:fld>
            <a:endParaRPr lang="pt-BR"/>
          </a:p>
        </p:txBody>
      </p:sp>
      <p:sp>
        <p:nvSpPr>
          <p:cNvPr id="5" name="Retângulo 4"/>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p:cNvSpPr/>
          <p:nvPr userDrawn="1"/>
        </p:nvSpPr>
        <p:spPr>
          <a:xfrm>
            <a:off x="11315700" y="6183630"/>
            <a:ext cx="876300" cy="680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4"/>
            <a:ext cx="12192000" cy="6851448"/>
          </a:xfrm>
          <a:prstGeom prst="rect">
            <a:avLst/>
          </a:prstGeom>
        </p:spPr>
      </p:pic>
    </p:spTree>
    <p:extLst>
      <p:ext uri="{BB962C8B-B14F-4D97-AF65-F5344CB8AC3E}">
        <p14:creationId xmlns:p14="http://schemas.microsoft.com/office/powerpoint/2010/main" val="3648424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748959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331A9359-56F1-45DD-9E26-BE37C7537B22}" type="datetime1">
              <a:rPr lang="pt-BR" smtClean="0"/>
              <a:t>03/10/2023</a:t>
            </a:fld>
            <a:endParaRPr lang="pt-BR"/>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0DA4A019-E8B9-43C2-B82B-7CC0C2616060}" type="slidenum">
              <a:rPr lang="pt-BR" smtClean="0"/>
              <a:t>‹nº›</a:t>
            </a:fld>
            <a:endParaRPr lang="pt-BR"/>
          </a:p>
        </p:txBody>
      </p:sp>
    </p:spTree>
    <p:extLst>
      <p:ext uri="{BB962C8B-B14F-4D97-AF65-F5344CB8AC3E}">
        <p14:creationId xmlns:p14="http://schemas.microsoft.com/office/powerpoint/2010/main" val="2558087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B2B1DDB7-B7C9-4D12-9FBB-393AB01E177D}" type="datetime1">
              <a:rPr lang="pt-BR" smtClean="0"/>
              <a:t>03/10/2023</a:t>
            </a:fld>
            <a:endParaRPr lang="pt-BR"/>
          </a:p>
        </p:txBody>
      </p:sp>
      <p:sp>
        <p:nvSpPr>
          <p:cNvPr id="6" name="Espaço Reservado para Rodapé 5"/>
          <p:cNvSpPr>
            <a:spLocks noGrp="1"/>
          </p:cNvSpPr>
          <p:nvPr>
            <p:ph type="ftr" sz="quarter" idx="11"/>
          </p:nvPr>
        </p:nvSpPr>
        <p:spPr/>
        <p:txBody>
          <a:bodyPr/>
          <a:lstStyle/>
          <a:p>
            <a:endParaRPr lang="pt-BR" dirty="0"/>
          </a:p>
        </p:txBody>
      </p:sp>
      <p:sp>
        <p:nvSpPr>
          <p:cNvPr id="7" name="Espaço Reservado para Número de Slide 6"/>
          <p:cNvSpPr>
            <a:spLocks noGrp="1"/>
          </p:cNvSpPr>
          <p:nvPr>
            <p:ph type="sldNum" sz="quarter" idx="12"/>
          </p:nvPr>
        </p:nvSpPr>
        <p:spPr/>
        <p:txBody>
          <a:bodyPr/>
          <a:lstStyle/>
          <a:p>
            <a:fld id="{0DA4A019-E8B9-43C2-B82B-7CC0C2616060}" type="slidenum">
              <a:rPr lang="pt-BR" smtClean="0"/>
              <a:t>‹nº›</a:t>
            </a:fld>
            <a:endParaRPr lang="pt-BR"/>
          </a:p>
        </p:txBody>
      </p:sp>
    </p:spTree>
    <p:extLst>
      <p:ext uri="{BB962C8B-B14F-4D97-AF65-F5344CB8AC3E}">
        <p14:creationId xmlns:p14="http://schemas.microsoft.com/office/powerpoint/2010/main" val="2366997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088A575E-5FE8-4D03-A920-5C48E01DC6D7}" type="datetime1">
              <a:rPr lang="pt-BR" smtClean="0"/>
              <a:t>03/10/2023</a:t>
            </a:fld>
            <a:endParaRPr lang="pt-BR"/>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0DA4A019-E8B9-43C2-B82B-7CC0C2616060}" type="slidenum">
              <a:rPr lang="pt-BR" smtClean="0"/>
              <a:t>‹nº›</a:t>
            </a:fld>
            <a:endParaRPr lang="pt-BR"/>
          </a:p>
        </p:txBody>
      </p:sp>
    </p:spTree>
    <p:extLst>
      <p:ext uri="{BB962C8B-B14F-4D97-AF65-F5344CB8AC3E}">
        <p14:creationId xmlns:p14="http://schemas.microsoft.com/office/powerpoint/2010/main" val="1987028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6BF9543-907A-4AE1-BAFC-8C7A5ADCB233}" type="datetime1">
              <a:rPr lang="pt-BR" smtClean="0"/>
              <a:t>03/10/2023</a:t>
            </a:fld>
            <a:endParaRPr lang="pt-BR"/>
          </a:p>
        </p:txBody>
      </p:sp>
      <p:sp>
        <p:nvSpPr>
          <p:cNvPr id="5" name="Espaço Reservado para Rodapé 4"/>
          <p:cNvSpPr>
            <a:spLocks noGrp="1"/>
          </p:cNvSpPr>
          <p:nvPr>
            <p:ph type="ftr" sz="quarter" idx="11"/>
          </p:nvPr>
        </p:nvSpPr>
        <p:spPr/>
        <p:txBody>
          <a:bodyPr/>
          <a:lstStyle/>
          <a:p>
            <a:endParaRPr lang="pt-BR" dirty="0"/>
          </a:p>
        </p:txBody>
      </p:sp>
      <p:sp>
        <p:nvSpPr>
          <p:cNvPr id="6" name="Espaço Reservado para Número de Slide 5"/>
          <p:cNvSpPr>
            <a:spLocks noGrp="1"/>
          </p:cNvSpPr>
          <p:nvPr>
            <p:ph type="sldNum" sz="quarter" idx="12"/>
          </p:nvPr>
        </p:nvSpPr>
        <p:spPr/>
        <p:txBody>
          <a:bodyPr/>
          <a:lstStyle/>
          <a:p>
            <a:fld id="{0DA4A019-E8B9-43C2-B82B-7CC0C2616060}" type="slidenum">
              <a:rPr lang="pt-BR" smtClean="0"/>
              <a:t>‹nº›</a:t>
            </a:fld>
            <a:endParaRPr lang="pt-BR"/>
          </a:p>
        </p:txBody>
      </p:sp>
    </p:spTree>
    <p:extLst>
      <p:ext uri="{BB962C8B-B14F-4D97-AF65-F5344CB8AC3E}">
        <p14:creationId xmlns:p14="http://schemas.microsoft.com/office/powerpoint/2010/main" val="73467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ítulo e conteúdo">
    <p:spTree>
      <p:nvGrpSpPr>
        <p:cNvPr id="1" name=""/>
        <p:cNvGrpSpPr/>
        <p:nvPr/>
      </p:nvGrpSpPr>
      <p:grpSpPr>
        <a:xfrm>
          <a:off x="0" y="0"/>
          <a:ext cx="0" cy="0"/>
          <a:chOff x="0" y="0"/>
          <a:chExt cx="0" cy="0"/>
        </a:xfrm>
      </p:grpSpPr>
      <p:sp>
        <p:nvSpPr>
          <p:cNvPr id="9" name="Triângulo isósceles 8"/>
          <p:cNvSpPr/>
          <p:nvPr userDrawn="1"/>
        </p:nvSpPr>
        <p:spPr>
          <a:xfrm rot="10800000">
            <a:off x="723900" y="1172866"/>
            <a:ext cx="556260" cy="384284"/>
          </a:xfrm>
          <a:prstGeom prs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userDrawn="1"/>
        </p:nvSpPr>
        <p:spPr>
          <a:xfrm>
            <a:off x="0" y="0"/>
            <a:ext cx="12192000" cy="133731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userDrawn="1"/>
        </p:nvPicPr>
        <p:blipFill rotWithShape="1">
          <a:blip r:embed="rId2" cstate="print">
            <a:extLst>
              <a:ext uri="{28A0092B-C50C-407E-A947-70E740481C1C}">
                <a14:useLocalDpi xmlns:a14="http://schemas.microsoft.com/office/drawing/2010/main" val="0"/>
              </a:ext>
            </a:extLst>
          </a:blip>
          <a:srcRect t="79505"/>
          <a:stretch/>
        </p:blipFill>
        <p:spPr>
          <a:xfrm>
            <a:off x="0" y="-11430"/>
            <a:ext cx="12192000" cy="1404135"/>
          </a:xfrm>
          <a:prstGeom prst="rect">
            <a:avLst/>
          </a:prstGeom>
        </p:spPr>
      </p:pic>
      <p:sp>
        <p:nvSpPr>
          <p:cNvPr id="3" name="Espaço Reservado para Conteúdo 2"/>
          <p:cNvSpPr>
            <a:spLocks noGrp="1"/>
          </p:cNvSpPr>
          <p:nvPr>
            <p:ph idx="1"/>
          </p:nvPr>
        </p:nvSpPr>
        <p:spPr/>
        <p:txBody>
          <a:body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Data 3"/>
          <p:cNvSpPr>
            <a:spLocks noGrp="1"/>
          </p:cNvSpPr>
          <p:nvPr>
            <p:ph type="dt" sz="half" idx="10"/>
          </p:nvPr>
        </p:nvSpPr>
        <p:spPr/>
        <p:txBody>
          <a:bodyPr/>
          <a:lstStyle/>
          <a:p>
            <a:fld id="{CE00F850-7C8E-4B0E-AD02-18E90B84A952}" type="datetime1">
              <a:rPr lang="pt-BR" smtClean="0"/>
              <a:t>03/10/2023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DA4A019-E8B9-43C2-B82B-7CC0C2616060}" type="slidenum">
              <a:rPr lang="pt-BR" smtClean="0"/>
              <a:t>‹nº›</a:t>
            </a:fld>
            <a:endParaRPr lang="pt-BR"/>
          </a:p>
        </p:txBody>
      </p:sp>
      <p:sp>
        <p:nvSpPr>
          <p:cNvPr id="14" name="Título 1"/>
          <p:cNvSpPr>
            <a:spLocks noGrp="1"/>
          </p:cNvSpPr>
          <p:nvPr>
            <p:ph type="ctrTitle"/>
          </p:nvPr>
        </p:nvSpPr>
        <p:spPr>
          <a:xfrm>
            <a:off x="838200" y="249443"/>
            <a:ext cx="9829800" cy="1087867"/>
          </a:xfrm>
          <a:prstGeom prst="rect">
            <a:avLst/>
          </a:prstGeom>
        </p:spPr>
        <p:txBody>
          <a:bodyPr anchor="b" anchorCtr="0"/>
          <a:lstStyle>
            <a:lvl1pPr algn="l">
              <a:defRPr sz="4000">
                <a:solidFill>
                  <a:schemeClr val="tx1">
                    <a:lumMod val="50000"/>
                    <a:lumOff val="50000"/>
                  </a:schemeClr>
                </a:solidFill>
              </a:defRPr>
            </a:lvl1pPr>
          </a:lstStyle>
          <a:p>
            <a:r>
              <a:rPr lang="pt-BR" dirty="0"/>
              <a:t>Clique para editar o título mestre</a:t>
            </a:r>
          </a:p>
        </p:txBody>
      </p:sp>
    </p:spTree>
    <p:extLst>
      <p:ext uri="{BB962C8B-B14F-4D97-AF65-F5344CB8AC3E}">
        <p14:creationId xmlns:p14="http://schemas.microsoft.com/office/powerpoint/2010/main" val="2800576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uas Partes de Conteúdo">
    <p:spTree>
      <p:nvGrpSpPr>
        <p:cNvPr id="1" name=""/>
        <p:cNvGrpSpPr/>
        <p:nvPr/>
      </p:nvGrpSpPr>
      <p:grpSpPr>
        <a:xfrm>
          <a:off x="0" y="0"/>
          <a:ext cx="0" cy="0"/>
          <a:chOff x="0" y="0"/>
          <a:chExt cx="0" cy="0"/>
        </a:xfrm>
      </p:grpSpPr>
      <p:sp>
        <p:nvSpPr>
          <p:cNvPr id="10" name="Retângulo 9"/>
          <p:cNvSpPr/>
          <p:nvPr userDrawn="1"/>
        </p:nvSpPr>
        <p:spPr>
          <a:xfrm>
            <a:off x="0" y="0"/>
            <a:ext cx="12192000" cy="133731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79505"/>
          <a:stretch/>
        </p:blipFill>
        <p:spPr>
          <a:xfrm>
            <a:off x="0" y="-11430"/>
            <a:ext cx="12192000" cy="1404135"/>
          </a:xfrm>
          <a:prstGeom prst="rect">
            <a:avLst/>
          </a:prstGeom>
        </p:spPr>
      </p:pic>
      <p:sp>
        <p:nvSpPr>
          <p:cNvPr id="13" name="Triângulo isósceles 12"/>
          <p:cNvSpPr/>
          <p:nvPr userDrawn="1"/>
        </p:nvSpPr>
        <p:spPr>
          <a:xfrm rot="10800000">
            <a:off x="723900" y="1172866"/>
            <a:ext cx="556260" cy="384284"/>
          </a:xfrm>
          <a:prstGeom prs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Data 4"/>
          <p:cNvSpPr>
            <a:spLocks noGrp="1"/>
          </p:cNvSpPr>
          <p:nvPr>
            <p:ph type="dt" sz="half" idx="10"/>
          </p:nvPr>
        </p:nvSpPr>
        <p:spPr/>
        <p:txBody>
          <a:bodyPr/>
          <a:lstStyle/>
          <a:p>
            <a:fld id="{A7968042-10FC-4B35-80E8-F120947F07A2}" type="datetime1">
              <a:rPr lang="pt-BR" smtClean="0"/>
              <a:t>03/10/2023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DA4A019-E8B9-43C2-B82B-7CC0C2616060}" type="slidenum">
              <a:rPr lang="pt-BR" smtClean="0"/>
              <a:t>‹nº›</a:t>
            </a:fld>
            <a:endParaRPr lang="pt-BR"/>
          </a:p>
        </p:txBody>
      </p:sp>
      <p:sp>
        <p:nvSpPr>
          <p:cNvPr id="11" name="Título 1"/>
          <p:cNvSpPr>
            <a:spLocks noGrp="1"/>
          </p:cNvSpPr>
          <p:nvPr>
            <p:ph type="ctrTitle"/>
          </p:nvPr>
        </p:nvSpPr>
        <p:spPr>
          <a:xfrm>
            <a:off x="838200" y="249443"/>
            <a:ext cx="9829800" cy="1087867"/>
          </a:xfrm>
          <a:prstGeom prst="rect">
            <a:avLst/>
          </a:prstGeom>
        </p:spPr>
        <p:txBody>
          <a:bodyPr anchor="b" anchorCtr="0"/>
          <a:lstStyle>
            <a:lvl1pPr algn="l">
              <a:defRPr sz="4000">
                <a:solidFill>
                  <a:schemeClr val="tx1">
                    <a:lumMod val="50000"/>
                    <a:lumOff val="50000"/>
                  </a:schemeClr>
                </a:solidFill>
              </a:defRPr>
            </a:lvl1pPr>
          </a:lstStyle>
          <a:p>
            <a:r>
              <a:rPr lang="pt-BR" dirty="0"/>
              <a:t>Clique para editar o título mestre</a:t>
            </a:r>
          </a:p>
        </p:txBody>
      </p:sp>
    </p:spTree>
    <p:extLst>
      <p:ext uri="{BB962C8B-B14F-4D97-AF65-F5344CB8AC3E}">
        <p14:creationId xmlns:p14="http://schemas.microsoft.com/office/powerpoint/2010/main" val="1684431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mparação">
    <p:spTree>
      <p:nvGrpSpPr>
        <p:cNvPr id="1" name=""/>
        <p:cNvGrpSpPr/>
        <p:nvPr/>
      </p:nvGrpSpPr>
      <p:grpSpPr>
        <a:xfrm>
          <a:off x="0" y="0"/>
          <a:ext cx="0" cy="0"/>
          <a:chOff x="0" y="0"/>
          <a:chExt cx="0" cy="0"/>
        </a:xfrm>
      </p:grpSpPr>
      <p:sp>
        <p:nvSpPr>
          <p:cNvPr id="11" name="Retângulo 10"/>
          <p:cNvSpPr/>
          <p:nvPr userDrawn="1"/>
        </p:nvSpPr>
        <p:spPr>
          <a:xfrm>
            <a:off x="0" y="0"/>
            <a:ext cx="12192000" cy="133731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79505"/>
          <a:stretch/>
        </p:blipFill>
        <p:spPr>
          <a:xfrm>
            <a:off x="0" y="-11430"/>
            <a:ext cx="12192000" cy="1404135"/>
          </a:xfrm>
          <a:prstGeom prst="rect">
            <a:avLst/>
          </a:prstGeom>
        </p:spPr>
      </p:pic>
      <p:sp>
        <p:nvSpPr>
          <p:cNvPr id="14" name="Triângulo isósceles 13"/>
          <p:cNvSpPr/>
          <p:nvPr userDrawn="1"/>
        </p:nvSpPr>
        <p:spPr>
          <a:xfrm rot="10800000">
            <a:off x="723900" y="1172866"/>
            <a:ext cx="556260" cy="384284"/>
          </a:xfrm>
          <a:prstGeom prs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Espaço Reservado para Texto 2"/>
          <p:cNvSpPr>
            <a:spLocks noGrp="1"/>
          </p:cNvSpPr>
          <p:nvPr>
            <p:ph type="body" idx="1"/>
          </p:nvPr>
        </p:nvSpPr>
        <p:spPr>
          <a:xfrm>
            <a:off x="839788" y="1681163"/>
            <a:ext cx="5157787" cy="82391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Texto 4"/>
          <p:cNvSpPr>
            <a:spLocks noGrp="1"/>
          </p:cNvSpPr>
          <p:nvPr>
            <p:ph type="body" sz="quarter" idx="3"/>
          </p:nvPr>
        </p:nvSpPr>
        <p:spPr>
          <a:xfrm>
            <a:off x="6172200" y="1681163"/>
            <a:ext cx="5183188" cy="823912"/>
          </a:xfr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83D17FBC-14AD-42C2-8347-B291D24A0359}" type="datetime1">
              <a:rPr lang="pt-BR" smtClean="0"/>
              <a:t>03/10/2023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0DA4A019-E8B9-43C2-B82B-7CC0C2616060}" type="slidenum">
              <a:rPr lang="pt-BR" smtClean="0"/>
              <a:t>‹nº›</a:t>
            </a:fld>
            <a:endParaRPr lang="pt-BR"/>
          </a:p>
        </p:txBody>
      </p:sp>
      <p:sp>
        <p:nvSpPr>
          <p:cNvPr id="12" name="Título 1"/>
          <p:cNvSpPr>
            <a:spLocks noGrp="1"/>
          </p:cNvSpPr>
          <p:nvPr>
            <p:ph type="ctrTitle"/>
          </p:nvPr>
        </p:nvSpPr>
        <p:spPr>
          <a:xfrm>
            <a:off x="838200" y="249443"/>
            <a:ext cx="9829800" cy="1087867"/>
          </a:xfrm>
          <a:prstGeom prst="rect">
            <a:avLst/>
          </a:prstGeom>
        </p:spPr>
        <p:txBody>
          <a:bodyPr anchor="b" anchorCtr="0"/>
          <a:lstStyle>
            <a:lvl1pPr algn="l">
              <a:defRPr sz="4000">
                <a:solidFill>
                  <a:schemeClr val="tx1">
                    <a:lumMod val="50000"/>
                    <a:lumOff val="50000"/>
                  </a:schemeClr>
                </a:solidFill>
              </a:defRPr>
            </a:lvl1pPr>
          </a:lstStyle>
          <a:p>
            <a:r>
              <a:rPr lang="pt-BR" dirty="0"/>
              <a:t>Clique para editar o título mestre</a:t>
            </a:r>
          </a:p>
        </p:txBody>
      </p:sp>
    </p:spTree>
    <p:extLst>
      <p:ext uri="{BB962C8B-B14F-4D97-AF65-F5344CB8AC3E}">
        <p14:creationId xmlns:p14="http://schemas.microsoft.com/office/powerpoint/2010/main" val="3389261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omente título">
    <p:spTree>
      <p:nvGrpSpPr>
        <p:cNvPr id="1" name=""/>
        <p:cNvGrpSpPr/>
        <p:nvPr/>
      </p:nvGrpSpPr>
      <p:grpSpPr>
        <a:xfrm>
          <a:off x="0" y="0"/>
          <a:ext cx="0" cy="0"/>
          <a:chOff x="0" y="0"/>
          <a:chExt cx="0" cy="0"/>
        </a:xfrm>
      </p:grpSpPr>
      <p:sp>
        <p:nvSpPr>
          <p:cNvPr id="4" name="Retângulo 3"/>
          <p:cNvSpPr/>
          <p:nvPr userDrawn="1"/>
        </p:nvSpPr>
        <p:spPr>
          <a:xfrm>
            <a:off x="0" y="0"/>
            <a:ext cx="12192000" cy="133731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p:cNvPicPr>
            <a:picLocks noChangeAspect="1"/>
          </p:cNvPicPr>
          <p:nvPr userDrawn="1"/>
        </p:nvPicPr>
        <p:blipFill rotWithShape="1">
          <a:blip r:embed="rId2" cstate="print">
            <a:extLst>
              <a:ext uri="{28A0092B-C50C-407E-A947-70E740481C1C}">
                <a14:useLocalDpi xmlns:a14="http://schemas.microsoft.com/office/drawing/2010/main" val="0"/>
              </a:ext>
            </a:extLst>
          </a:blip>
          <a:srcRect t="79505"/>
          <a:stretch/>
        </p:blipFill>
        <p:spPr>
          <a:xfrm>
            <a:off x="0" y="-11430"/>
            <a:ext cx="12192000" cy="1404135"/>
          </a:xfrm>
          <a:prstGeom prst="rect">
            <a:avLst/>
          </a:prstGeom>
        </p:spPr>
      </p:pic>
      <p:sp>
        <p:nvSpPr>
          <p:cNvPr id="6" name="Triângulo isósceles 5"/>
          <p:cNvSpPr/>
          <p:nvPr userDrawn="1"/>
        </p:nvSpPr>
        <p:spPr>
          <a:xfrm rot="10800000">
            <a:off x="723900" y="1172866"/>
            <a:ext cx="556260" cy="384284"/>
          </a:xfrm>
          <a:prstGeom prst="triangl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Título 1"/>
          <p:cNvSpPr>
            <a:spLocks noGrp="1"/>
          </p:cNvSpPr>
          <p:nvPr>
            <p:ph type="ctrTitle"/>
          </p:nvPr>
        </p:nvSpPr>
        <p:spPr>
          <a:xfrm>
            <a:off x="838200" y="249443"/>
            <a:ext cx="9829800" cy="1087867"/>
          </a:xfrm>
          <a:prstGeom prst="rect">
            <a:avLst/>
          </a:prstGeom>
        </p:spPr>
        <p:txBody>
          <a:bodyPr anchor="b" anchorCtr="0"/>
          <a:lstStyle>
            <a:lvl1pPr algn="l">
              <a:defRPr sz="4000">
                <a:solidFill>
                  <a:schemeClr val="tx1">
                    <a:lumMod val="50000"/>
                    <a:lumOff val="50000"/>
                  </a:schemeClr>
                </a:solidFill>
              </a:defRPr>
            </a:lvl1pPr>
          </a:lstStyle>
          <a:p>
            <a:r>
              <a:rPr lang="pt-BR" dirty="0"/>
              <a:t>Clique para editar o título mestre</a:t>
            </a:r>
          </a:p>
        </p:txBody>
      </p:sp>
    </p:spTree>
    <p:extLst>
      <p:ext uri="{BB962C8B-B14F-4D97-AF65-F5344CB8AC3E}">
        <p14:creationId xmlns:p14="http://schemas.microsoft.com/office/powerpoint/2010/main" val="3123052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7E6813C-D282-4406-9241-90F619391CC1}" type="datetimeFigureOut">
              <a:rPr lang="pt-BR" smtClean="0">
                <a:solidFill>
                  <a:prstClr val="black">
                    <a:tint val="75000"/>
                  </a:prstClr>
                </a:solidFill>
              </a:rPr>
              <a:pPr/>
              <a:t>03/10/2023</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596131E5-BAB7-467F-985E-19021AE9F9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580681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CAB3662C-67BE-46F9-A13B-BC8ADFE43ACA}"/>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prstClr val="white"/>
              </a:solidFill>
            </a:endParaRPr>
          </a:p>
        </p:txBody>
      </p:sp>
      <p:sp>
        <p:nvSpPr>
          <p:cNvPr id="3" name="Retângulo 2">
            <a:extLst>
              <a:ext uri="{FF2B5EF4-FFF2-40B4-BE49-F238E27FC236}">
                <a16:creationId xmlns:a16="http://schemas.microsoft.com/office/drawing/2014/main" xmlns="" id="{09138F5B-034E-4146-93DB-DC291B6E96B3}"/>
              </a:ext>
            </a:extLst>
          </p:cNvPr>
          <p:cNvSpPr/>
          <p:nvPr userDrawn="1"/>
        </p:nvSpPr>
        <p:spPr>
          <a:xfrm>
            <a:off x="11315700" y="6183313"/>
            <a:ext cx="876300" cy="6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solidFill>
                <a:prstClr val="white"/>
              </a:solidFill>
            </a:endParaRPr>
          </a:p>
        </p:txBody>
      </p:sp>
      <p:pic>
        <p:nvPicPr>
          <p:cNvPr id="4" name="Imagem 10">
            <a:extLst>
              <a:ext uri="{FF2B5EF4-FFF2-40B4-BE49-F238E27FC236}">
                <a16:creationId xmlns:a16="http://schemas.microsoft.com/office/drawing/2014/main" xmlns="" id="{C9F5780C-5A8B-4C18-BA93-728C45DD51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700"/>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8998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6445021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BA3402A5-A77A-4E3E-BC61-4AECE6CD6043}"/>
              </a:ext>
            </a:extLst>
          </p:cNvPr>
          <p:cNvSpPr>
            <a:spLocks noGrp="1"/>
          </p:cNvSpPr>
          <p:nvPr>
            <p:ph type="dt" sz="half" idx="10"/>
          </p:nvPr>
        </p:nvSpPr>
        <p:spPr/>
        <p:txBody>
          <a:bodyPr/>
          <a:lstStyle>
            <a:lvl1pPr>
              <a:defRPr/>
            </a:lvl1pPr>
          </a:lstStyle>
          <a:p>
            <a:pPr>
              <a:defRPr/>
            </a:pPr>
            <a:fld id="{EF0FCDBA-6E79-4716-9CFD-B52F9C64067B}" type="datetimeFigureOut">
              <a:rPr lang="pt-BR"/>
              <a:pPr>
                <a:defRPr/>
              </a:pPr>
              <a:t>03/10/2023</a:t>
            </a:fld>
            <a:endParaRPr lang="pt-BR"/>
          </a:p>
        </p:txBody>
      </p:sp>
      <p:sp>
        <p:nvSpPr>
          <p:cNvPr id="5" name="Espaço Reservado para Rodapé 4">
            <a:extLst>
              <a:ext uri="{FF2B5EF4-FFF2-40B4-BE49-F238E27FC236}">
                <a16:creationId xmlns:a16="http://schemas.microsoft.com/office/drawing/2014/main" xmlns="" id="{37FC9BFA-9C2D-4CBA-802A-BA992B18E0F3}"/>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xmlns="" id="{EBE9115C-4317-418A-ADE4-9E50740FEF0A}"/>
              </a:ext>
            </a:extLst>
          </p:cNvPr>
          <p:cNvSpPr>
            <a:spLocks noGrp="1"/>
          </p:cNvSpPr>
          <p:nvPr>
            <p:ph type="sldNum" sz="quarter" idx="12"/>
          </p:nvPr>
        </p:nvSpPr>
        <p:spPr/>
        <p:txBody>
          <a:bodyPr/>
          <a:lstStyle>
            <a:lvl1pPr>
              <a:defRPr/>
            </a:lvl1pPr>
          </a:lstStyle>
          <a:p>
            <a:pPr>
              <a:defRPr/>
            </a:pPr>
            <a:fld id="{EFAC3A39-F03A-4760-9AD9-396D45207ED3}" type="slidenum">
              <a:rPr lang="pt-BR" altLang="pt-BR"/>
              <a:pPr>
                <a:defRPr/>
              </a:pPr>
              <a:t>‹nº›</a:t>
            </a:fld>
            <a:endParaRPr lang="pt-BR" altLang="pt-BR"/>
          </a:p>
        </p:txBody>
      </p:sp>
    </p:spTree>
    <p:extLst>
      <p:ext uri="{BB962C8B-B14F-4D97-AF65-F5344CB8AC3E}">
        <p14:creationId xmlns:p14="http://schemas.microsoft.com/office/powerpoint/2010/main" val="17787119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4026813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3153768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4212001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2259634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362007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‹nº›</a:t>
            </a:fld>
            <a:endParaRPr lang="en-US"/>
          </a:p>
        </p:txBody>
      </p:sp>
    </p:spTree>
    <p:extLst>
      <p:ext uri="{BB962C8B-B14F-4D97-AF65-F5344CB8AC3E}">
        <p14:creationId xmlns:p14="http://schemas.microsoft.com/office/powerpoint/2010/main" val="3805764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pn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‹nº›</a:t>
            </a:fld>
            <a:endParaRPr lang="en-US"/>
          </a:p>
        </p:txBody>
      </p:sp>
    </p:spTree>
    <p:extLst>
      <p:ext uri="{BB962C8B-B14F-4D97-AF65-F5344CB8AC3E}">
        <p14:creationId xmlns:p14="http://schemas.microsoft.com/office/powerpoint/2010/main" val="337482111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CCEFDA-FC98-4627-9945-D8B6EF1052A2}" type="datetime1">
              <a:rPr lang="pt-BR" smtClean="0"/>
              <a:t>03/10/2023</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dirty="0"/>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A4A019-E8B9-43C2-B82B-7CC0C2616060}" type="slidenum">
              <a:rPr lang="pt-BR" smtClean="0"/>
              <a:t>‹nº›</a:t>
            </a:fld>
            <a:endParaRPr lang="pt-BR"/>
          </a:p>
        </p:txBody>
      </p:sp>
      <p:pic>
        <p:nvPicPr>
          <p:cNvPr id="7" name="Imagem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483340" y="6271451"/>
            <a:ext cx="595275" cy="507174"/>
          </a:xfrm>
          <a:prstGeom prst="rect">
            <a:avLst/>
          </a:prstGeom>
        </p:spPr>
      </p:pic>
    </p:spTree>
    <p:extLst>
      <p:ext uri="{BB962C8B-B14F-4D97-AF65-F5344CB8AC3E}">
        <p14:creationId xmlns:p14="http://schemas.microsoft.com/office/powerpoint/2010/main" val="9043895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E6813C-D282-4406-9241-90F619391CC1}" type="datetimeFigureOut">
              <a:rPr lang="pt-BR" smtClean="0">
                <a:solidFill>
                  <a:prstClr val="black">
                    <a:tint val="75000"/>
                  </a:prstClr>
                </a:solidFill>
              </a:rPr>
              <a:pPr/>
              <a:t>03/10/2023</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6131E5-BAB7-467F-985E-19021AE9F9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29279683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image" Target="../media/image8.emf"/><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xmlns="" id="{7A967A4B-51B3-A6B8-8420-B0A9E9957066}"/>
              </a:ext>
            </a:extLst>
          </p:cNvPr>
          <p:cNvSpPr/>
          <p:nvPr/>
        </p:nvSpPr>
        <p:spPr>
          <a:xfrm>
            <a:off x="5535967" y="1536725"/>
            <a:ext cx="5135069" cy="29194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Subtítulo 2">
            <a:extLst>
              <a:ext uri="{FF2B5EF4-FFF2-40B4-BE49-F238E27FC236}">
                <a16:creationId xmlns:a16="http://schemas.microsoft.com/office/drawing/2014/main" xmlns="" id="{F28FEF8F-9B8B-FDD9-89DF-A4F363F4642A}"/>
              </a:ext>
            </a:extLst>
          </p:cNvPr>
          <p:cNvSpPr>
            <a:spLocks noGrp="1"/>
          </p:cNvSpPr>
          <p:nvPr>
            <p:ph type="subTitle" idx="1"/>
          </p:nvPr>
        </p:nvSpPr>
        <p:spPr>
          <a:xfrm>
            <a:off x="4809330" y="539874"/>
            <a:ext cx="6934200" cy="2731048"/>
          </a:xfrm>
        </p:spPr>
        <p:txBody>
          <a:bodyPr>
            <a:noAutofit/>
          </a:bodyPr>
          <a:lstStyle/>
          <a:p>
            <a:pPr lvl="0">
              <a:lnSpc>
                <a:spcPct val="100000"/>
              </a:lnSpc>
              <a:spcBef>
                <a:spcPts val="0"/>
              </a:spcBef>
              <a:spcAft>
                <a:spcPts val="1200"/>
              </a:spcAft>
            </a:pPr>
            <a:r>
              <a:rPr lang="pt-BR" sz="4000" b="1" dirty="0">
                <a:solidFill>
                  <a:schemeClr val="bg1"/>
                </a:solidFill>
                <a:latin typeface="Century Gothic" panose="020B0502020202020204" pitchFamily="34" charset="0"/>
                <a:ea typeface="+mj-ea"/>
                <a:cs typeface="+mj-cs"/>
              </a:rPr>
              <a:t>Programa de Conectividade em Escolas Públicas</a:t>
            </a:r>
          </a:p>
          <a:p>
            <a:pPr lvl="0">
              <a:lnSpc>
                <a:spcPct val="100000"/>
              </a:lnSpc>
              <a:spcBef>
                <a:spcPts val="0"/>
              </a:spcBef>
              <a:spcAft>
                <a:spcPts val="1200"/>
              </a:spcAft>
            </a:pPr>
            <a:r>
              <a:rPr lang="pt-BR" sz="2000" i="1" dirty="0">
                <a:solidFill>
                  <a:schemeClr val="bg1"/>
                </a:solidFill>
                <a:latin typeface="Segoe UI" panose="020B0502040204020203" pitchFamily="34" charset="0"/>
                <a:cs typeface="Segoe UI" panose="020B0502040204020203" pitchFamily="34" charset="0"/>
              </a:rPr>
              <a:t>Audiência Pública</a:t>
            </a:r>
          </a:p>
          <a:p>
            <a:pPr lvl="0">
              <a:lnSpc>
                <a:spcPct val="100000"/>
              </a:lnSpc>
              <a:spcBef>
                <a:spcPts val="0"/>
              </a:spcBef>
              <a:spcAft>
                <a:spcPts val="1200"/>
              </a:spcAft>
            </a:pPr>
            <a:r>
              <a:rPr lang="pt-BR" i="1" dirty="0">
                <a:solidFill>
                  <a:schemeClr val="bg1"/>
                </a:solidFill>
                <a:latin typeface="Segoe UI" panose="020B0502040204020203" pitchFamily="34" charset="0"/>
                <a:cs typeface="Segoe UI" panose="020B0502040204020203" pitchFamily="34" charset="0"/>
              </a:rPr>
              <a:t>Comissão de Fiscalização Financeira e Controle </a:t>
            </a:r>
          </a:p>
        </p:txBody>
      </p:sp>
      <p:sp>
        <p:nvSpPr>
          <p:cNvPr id="4" name="CaixaDeTexto 3">
            <a:extLst>
              <a:ext uri="{FF2B5EF4-FFF2-40B4-BE49-F238E27FC236}">
                <a16:creationId xmlns:a16="http://schemas.microsoft.com/office/drawing/2014/main" xmlns="" id="{DAB3F96D-404D-71D6-96A0-ED0D793A8D26}"/>
              </a:ext>
            </a:extLst>
          </p:cNvPr>
          <p:cNvSpPr txBox="1"/>
          <p:nvPr/>
        </p:nvSpPr>
        <p:spPr>
          <a:xfrm>
            <a:off x="5904861" y="5441863"/>
            <a:ext cx="6135013" cy="938719"/>
          </a:xfrm>
          <a:prstGeom prst="rect">
            <a:avLst/>
          </a:prstGeom>
        </p:spPr>
        <p:txBody>
          <a:bodyPr wrap="non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pt-BR" sz="2200" b="1" i="0" u="none" strike="noStrike" kern="1200" cap="none" spc="10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Tribunal de Contas da União</a:t>
            </a:r>
            <a:endParaRPr kumimoji="0" lang="pt-BR" sz="2200" b="0" i="0" u="none" strike="noStrike" kern="1200" cap="none" spc="10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SECRETARIA DE CONTROLE EXTERNO DE ENERGIA E COMUNICAÇÕES</a:t>
            </a:r>
          </a:p>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dirty="0">
                <a:solidFill>
                  <a:schemeClr val="bg1"/>
                </a:solidFill>
                <a:latin typeface="Century Gothic" panose="020B0502020202020204" pitchFamily="34" charset="0"/>
              </a:rPr>
              <a:t>UNIDADE DE AUDITORIA ESPECIALIZADA EM COMUNICAÇÕES</a:t>
            </a:r>
            <a:endParaRPr kumimoji="0" lang="pt-BR"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842103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Cidade vista de cima&#10;&#10;Descrição gerada automaticamente com confiança média">
            <a:extLst>
              <a:ext uri="{FF2B5EF4-FFF2-40B4-BE49-F238E27FC236}">
                <a16:creationId xmlns:a16="http://schemas.microsoft.com/office/drawing/2014/main" xmlns="" id="{DC350A9E-385D-6E45-AC8E-F69A4F9189C6}"/>
              </a:ext>
            </a:extLst>
          </p:cNvPr>
          <p:cNvPicPr>
            <a:picLocks noChangeAspect="1"/>
          </p:cNvPicPr>
          <p:nvPr/>
        </p:nvPicPr>
        <p:blipFill>
          <a:blip r:embed="rId3" cstate="print">
            <a:alphaModFix amt="85000"/>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781" y="4419600"/>
            <a:ext cx="12192000" cy="2438400"/>
          </a:xfrm>
          <a:prstGeom prst="rect">
            <a:avLst/>
          </a:prstGeom>
        </p:spPr>
      </p:pic>
      <p:sp>
        <p:nvSpPr>
          <p:cNvPr id="2" name="Título 1">
            <a:extLst>
              <a:ext uri="{FF2B5EF4-FFF2-40B4-BE49-F238E27FC236}">
                <a16:creationId xmlns:a16="http://schemas.microsoft.com/office/drawing/2014/main" xmlns="" id="{9EEE4C85-4DAA-1A42-A666-81F20488A905}"/>
              </a:ext>
            </a:extLst>
          </p:cNvPr>
          <p:cNvSpPr>
            <a:spLocks noGrp="1"/>
          </p:cNvSpPr>
          <p:nvPr>
            <p:ph type="title"/>
          </p:nvPr>
        </p:nvSpPr>
        <p:spPr>
          <a:xfrm>
            <a:off x="838200" y="377446"/>
            <a:ext cx="10515600" cy="976526"/>
          </a:xfrm>
        </p:spPr>
        <p:txBody>
          <a:bodyPr>
            <a:normAutofit/>
          </a:bodyPr>
          <a:lstStyle/>
          <a:p>
            <a:pPr algn="ctr"/>
            <a:r>
              <a:rPr lang="pt-BR" sz="3000" b="1" dirty="0">
                <a:solidFill>
                  <a:schemeClr val="tx2">
                    <a:lumMod val="75000"/>
                  </a:schemeClr>
                </a:solidFill>
                <a:latin typeface="Century Gothic" panose="020B0502020202020204" pitchFamily="34" charset="0"/>
              </a:rPr>
              <a:t>Deliberação do TCU para atendimento às escolas públicas</a:t>
            </a:r>
          </a:p>
        </p:txBody>
      </p:sp>
      <p:sp>
        <p:nvSpPr>
          <p:cNvPr id="8" name="CaixaDeTexto 7">
            <a:extLst>
              <a:ext uri="{FF2B5EF4-FFF2-40B4-BE49-F238E27FC236}">
                <a16:creationId xmlns:a16="http://schemas.microsoft.com/office/drawing/2014/main" xmlns="" id="{ECB9941E-78D0-4FA9-BC53-EB62135B4037}"/>
              </a:ext>
            </a:extLst>
          </p:cNvPr>
          <p:cNvSpPr txBox="1"/>
          <p:nvPr/>
        </p:nvSpPr>
        <p:spPr>
          <a:xfrm>
            <a:off x="908870" y="2362335"/>
            <a:ext cx="10732958"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44546A">
                    <a:lumMod val="75000"/>
                  </a:srgbClr>
                </a:solidFill>
                <a:effectLst/>
                <a:uLnTx/>
                <a:uFillTx/>
                <a:latin typeface="Century Gothic" panose="020B0502020202020204" pitchFamily="34" charset="0"/>
                <a:ea typeface="+mn-ea"/>
                <a:cs typeface="+mn-cs"/>
              </a:rPr>
              <a:t>Recomendação para inclusão nos compromissos no edital do leilão do 5G que estabeleçam a obrigação da conectividade das escolas públicas de educação básica, com a qualidade e velocidade necessárias para o uso pedagógico das TIC nas atividades educacionais regulamentadas pela Política de Inovação Educação Conectada, especialmente por meio da destinação de valores decorrentes da aquisição de lotes na faixa de 26 GHz, e alocados em projetos concedidos, identificados, selecionados e precificados pelo Ministério da Educação, de modo atender as obrigações de universalização de acesso à internet em banda larga de todas as escolas públicas brasileiras, dando prioridade as regiões cujas escolas públicas apresentem os menores índices de conectividade, com vistas a reduzir as desigualdades regionais e sociais, conforme previsto no art. 3o, inciso III, da Constituição Federal; </a:t>
            </a:r>
          </a:p>
        </p:txBody>
      </p:sp>
    </p:spTree>
    <p:extLst>
      <p:ext uri="{BB962C8B-B14F-4D97-AF65-F5344CB8AC3E}">
        <p14:creationId xmlns:p14="http://schemas.microsoft.com/office/powerpoint/2010/main" val="110447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Cidade vista de cima&#10;&#10;Descrição gerada automaticamente com confiança média">
            <a:extLst>
              <a:ext uri="{FF2B5EF4-FFF2-40B4-BE49-F238E27FC236}">
                <a16:creationId xmlns:a16="http://schemas.microsoft.com/office/drawing/2014/main" xmlns="" id="{DC350A9E-385D-6E45-AC8E-F69A4F9189C6}"/>
              </a:ext>
            </a:extLst>
          </p:cNvPr>
          <p:cNvPicPr>
            <a:picLocks noChangeAspect="1"/>
          </p:cNvPicPr>
          <p:nvPr/>
        </p:nvPicPr>
        <p:blipFill>
          <a:blip r:embed="rId3" cstate="print">
            <a:alphaModFix amt="85000"/>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781" y="4419600"/>
            <a:ext cx="12192000" cy="2438400"/>
          </a:xfrm>
          <a:prstGeom prst="rect">
            <a:avLst/>
          </a:prstGeom>
        </p:spPr>
      </p:pic>
      <p:sp>
        <p:nvSpPr>
          <p:cNvPr id="2" name="Título 1">
            <a:extLst>
              <a:ext uri="{FF2B5EF4-FFF2-40B4-BE49-F238E27FC236}">
                <a16:creationId xmlns:a16="http://schemas.microsoft.com/office/drawing/2014/main" xmlns="" id="{9EEE4C85-4DAA-1A42-A666-81F20488A905}"/>
              </a:ext>
            </a:extLst>
          </p:cNvPr>
          <p:cNvSpPr>
            <a:spLocks noGrp="1"/>
          </p:cNvSpPr>
          <p:nvPr>
            <p:ph type="title" idx="4294967295"/>
          </p:nvPr>
        </p:nvSpPr>
        <p:spPr>
          <a:xfrm>
            <a:off x="158621" y="126265"/>
            <a:ext cx="10515600" cy="976313"/>
          </a:xfrm>
        </p:spPr>
        <p:txBody>
          <a:bodyPr>
            <a:normAutofit/>
          </a:bodyPr>
          <a:lstStyle/>
          <a:p>
            <a:pPr algn="ctr"/>
            <a:r>
              <a:rPr lang="pt-BR" sz="3000" b="1" dirty="0">
                <a:solidFill>
                  <a:schemeClr val="tx2">
                    <a:lumMod val="75000"/>
                  </a:schemeClr>
                </a:solidFill>
                <a:latin typeface="Century Gothic" panose="020B0502020202020204" pitchFamily="34" charset="0"/>
              </a:rPr>
              <a:t>Em andamento</a:t>
            </a:r>
          </a:p>
        </p:txBody>
      </p:sp>
      <p:sp>
        <p:nvSpPr>
          <p:cNvPr id="8" name="CaixaDeTexto 7">
            <a:extLst>
              <a:ext uri="{FF2B5EF4-FFF2-40B4-BE49-F238E27FC236}">
                <a16:creationId xmlns:a16="http://schemas.microsoft.com/office/drawing/2014/main" xmlns="" id="{ECB9941E-78D0-4FA9-BC53-EB62135B4037}"/>
              </a:ext>
            </a:extLst>
          </p:cNvPr>
          <p:cNvSpPr txBox="1"/>
          <p:nvPr/>
        </p:nvSpPr>
        <p:spPr>
          <a:xfrm>
            <a:off x="626103" y="976313"/>
            <a:ext cx="10732958" cy="60631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solidFill>
                  <a:srgbClr val="44546A">
                    <a:lumMod val="75000"/>
                  </a:srgbClr>
                </a:solidFill>
                <a:effectLst/>
                <a:uLnTx/>
                <a:uFillTx/>
                <a:latin typeface="Century Gothic" panose="020B0502020202020204" pitchFamily="34" charset="0"/>
                <a:ea typeface="+mn-ea"/>
                <a:cs typeface="+mn-cs"/>
              </a:rPr>
              <a:t>TC 037.563/2021-1 Monitoramento dos itens 9.1.9 e 9.3 o Acórdão 2032/2021-TCU-Plenário (Leilão 5G)</a:t>
            </a:r>
          </a:p>
          <a:p>
            <a:pPr lvl="0" algn="just"/>
            <a:endParaRPr kumimoji="0" lang="pt-BR" sz="2000" b="0" i="0" u="none" strike="noStrike" kern="1200" cap="none" spc="0" normalizeH="0" baseline="0" noProof="0" dirty="0">
              <a:ln>
                <a:noFill/>
              </a:ln>
              <a:solidFill>
                <a:srgbClr val="44546A">
                  <a:lumMod val="75000"/>
                </a:srgbClr>
              </a:solidFill>
              <a:effectLst/>
              <a:uLnTx/>
              <a:uFillTx/>
              <a:latin typeface="Century Gothic" panose="020B0502020202020204" pitchFamily="34" charset="0"/>
              <a:ea typeface="+mn-ea"/>
              <a:cs typeface="+mn-cs"/>
            </a:endParaRPr>
          </a:p>
          <a:p>
            <a:pPr lvl="0" algn="just"/>
            <a:r>
              <a:rPr kumimoji="0" lang="pt-BR" sz="2000" b="0" i="0" u="none" strike="noStrike" kern="1200" cap="none" spc="0" normalizeH="0" baseline="0" noProof="0" dirty="0">
                <a:ln>
                  <a:noFill/>
                </a:ln>
                <a:solidFill>
                  <a:srgbClr val="44546A">
                    <a:lumMod val="75000"/>
                  </a:srgbClr>
                </a:solidFill>
                <a:effectLst/>
                <a:uLnTx/>
                <a:uFillTx/>
                <a:latin typeface="Century Gothic" panose="020B0502020202020204" pitchFamily="34" charset="0"/>
                <a:ea typeface="+mn-ea"/>
                <a:cs typeface="+mn-cs"/>
              </a:rPr>
              <a:t>“</a:t>
            </a:r>
            <a:r>
              <a:rPr lang="pt-BR" i="1" dirty="0"/>
              <a:t> 9.1.9. as sanções decorrentes de eventuais descumprimentos de obrigações editalícias sejam aplicadas na forma de sanção de obrigação de fazer relacionadas a atendimento dos projetos referidos no item 9.3 deste acórdão, pelo prazo das outorgas, conforme previsto no art. 68 da Lei 9.784/1999 </a:t>
            </a:r>
          </a:p>
          <a:p>
            <a:pPr lvl="0" algn="just"/>
            <a:r>
              <a:rPr lang="pt-BR" i="1" dirty="0"/>
              <a:t>(....)</a:t>
            </a:r>
          </a:p>
          <a:p>
            <a:r>
              <a:rPr lang="pt-BR" i="1" dirty="0"/>
              <a:t>9.3. recomendar, com fundamento no art. 250, inciso III, do Regimento Interno do TCU c/c o art. 11 da Resolução-TCU 315/2020, ao Ministério das Comunicações e à Anatel que incluam </a:t>
            </a:r>
            <a:r>
              <a:rPr lang="pt-BR" b="1" i="1" dirty="0">
                <a:solidFill>
                  <a:srgbClr val="FF0000"/>
                </a:solidFill>
              </a:rPr>
              <a:t>compromissos</a:t>
            </a:r>
            <a:r>
              <a:rPr lang="pt-BR" i="1" dirty="0"/>
              <a:t> no edital do leilão do 5G </a:t>
            </a:r>
            <a:r>
              <a:rPr lang="pt-BR" b="1" i="1" dirty="0">
                <a:solidFill>
                  <a:srgbClr val="FF0000"/>
                </a:solidFill>
              </a:rPr>
              <a:t>que estabeleçam a obrigação da conectividade das escolas públicas de educação básica</a:t>
            </a:r>
            <a:r>
              <a:rPr lang="pt-BR" i="1" dirty="0"/>
              <a:t>, com a </a:t>
            </a:r>
            <a:r>
              <a:rPr lang="pt-BR" b="1" i="1" dirty="0">
                <a:solidFill>
                  <a:srgbClr val="FF0000"/>
                </a:solidFill>
              </a:rPr>
              <a:t>qualidade e velocidade necessárias para o uso pedagógico das TIC</a:t>
            </a:r>
            <a:r>
              <a:rPr lang="pt-BR" i="1" dirty="0"/>
              <a:t> nas atividades educacionais regulamentadas pela Política de Inovação Educação Conectada, estabelecida pela Lei 14.180/2021 e pelo Decreto 9.204/2017, </a:t>
            </a:r>
            <a:r>
              <a:rPr lang="pt-BR" b="1" i="1" dirty="0">
                <a:solidFill>
                  <a:srgbClr val="FF0000"/>
                </a:solidFill>
              </a:rPr>
              <a:t>especialmente por meio da destinação de valores decorrentes da aquisição de lotes na faixa de 26 GHz</a:t>
            </a:r>
            <a:r>
              <a:rPr lang="pt-BR" i="1" dirty="0"/>
              <a:t>, e alocados em </a:t>
            </a:r>
            <a:r>
              <a:rPr lang="pt-BR" b="1" i="1" dirty="0">
                <a:solidFill>
                  <a:srgbClr val="FF0000"/>
                </a:solidFill>
              </a:rPr>
              <a:t>projetos concedidos, identificados, selecionados e precificados pelo Ministério da Educação</a:t>
            </a:r>
            <a:r>
              <a:rPr lang="pt-BR" i="1" dirty="0"/>
              <a:t>, de modo </a:t>
            </a:r>
            <a:r>
              <a:rPr lang="pt-BR" b="1" i="1" dirty="0">
                <a:solidFill>
                  <a:srgbClr val="FF0000"/>
                </a:solidFill>
              </a:rPr>
              <a:t>atender as obrigações de universalização de acesso à internet em banda larga de todas as escolas públicas brasileiras</a:t>
            </a:r>
            <a:r>
              <a:rPr lang="pt-BR" i="1" dirty="0"/>
              <a:t>, previstas no Anexo da Lei 13.005/2014, no § 2º do art. 1º da Lei 9.998/2000 e no inciso VII do art. 2º da Lei 9.472/1997, e as competências estabelecidas na Lei 9.472/1997, no Decreto 9.204/2017 e no Decreto 10.747/2021, </a:t>
            </a:r>
            <a:r>
              <a:rPr lang="pt-BR" b="1" i="1" dirty="0">
                <a:solidFill>
                  <a:srgbClr val="FF0000"/>
                </a:solidFill>
              </a:rPr>
              <a:t>dando prioridade às regiões cujas escolas públicas apresentem os menores índices de conectividade, com vistas a reduzir as desigualdades regionais e sociais</a:t>
            </a:r>
            <a:r>
              <a:rPr lang="pt-BR" i="1" dirty="0"/>
              <a:t>, conforme previsto no art. 3º, inciso III, da Constituição Federal;</a:t>
            </a:r>
          </a:p>
          <a:p>
            <a:pPr lvl="0" algn="just"/>
            <a:endParaRPr kumimoji="0" lang="pt-BR" sz="2000" b="0" i="0" u="none" strike="noStrike" kern="1200" cap="none" spc="0" normalizeH="0" baseline="0" noProof="0" dirty="0">
              <a:ln>
                <a:noFill/>
              </a:ln>
              <a:solidFill>
                <a:srgbClr val="44546A">
                  <a:lumMod val="75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31675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man-kraft-27201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 y="-2256904"/>
            <a:ext cx="12170664" cy="9127998"/>
          </a:xfrm>
          <a:prstGeom prst="rect">
            <a:avLst/>
          </a:prstGeom>
        </p:spPr>
      </p:pic>
      <p:sp>
        <p:nvSpPr>
          <p:cNvPr id="6" name="Espaço Reservado para Conteúdo 1"/>
          <p:cNvSpPr>
            <a:spLocks noGrp="1"/>
          </p:cNvSpPr>
          <p:nvPr>
            <p:ph idx="1"/>
          </p:nvPr>
        </p:nvSpPr>
        <p:spPr>
          <a:xfrm>
            <a:off x="527844" y="2019251"/>
            <a:ext cx="11136312" cy="3518694"/>
          </a:xfrm>
          <a:solidFill>
            <a:schemeClr val="bg1">
              <a:alpha val="80000"/>
            </a:schemeClr>
          </a:solidFill>
        </p:spPr>
        <p:txBody>
          <a:bodyPr/>
          <a:lstStyle/>
          <a:p>
            <a:pPr marL="0" indent="0" algn="ctr">
              <a:buFont typeface="Wingdings 3" panose="05040102010807070707" pitchFamily="18" charset="2"/>
              <a:buNone/>
            </a:pPr>
            <a:r>
              <a:rPr lang="pt-BR" altLang="pt-BR" sz="3200" dirty="0">
                <a:latin typeface="+mj-lt"/>
              </a:rPr>
              <a:t>A inclusão digital representa “</a:t>
            </a:r>
            <a:r>
              <a:rPr lang="pt-BR" altLang="pt-BR" sz="3200" b="1" i="1" u="sng" dirty="0">
                <a:latin typeface="+mj-lt"/>
              </a:rPr>
              <a:t>garantir que os cidadãos </a:t>
            </a:r>
            <a:r>
              <a:rPr lang="pt-BR" altLang="pt-BR" sz="3200" dirty="0">
                <a:latin typeface="+mj-lt"/>
              </a:rPr>
              <a:t>e </a:t>
            </a:r>
            <a:r>
              <a:rPr lang="pt-BR" altLang="pt-BR" sz="3200" b="1" i="1" u="sng" dirty="0">
                <a:latin typeface="+mj-lt"/>
              </a:rPr>
              <a:t>instituições</a:t>
            </a:r>
            <a:r>
              <a:rPr lang="pt-BR" altLang="pt-BR" sz="3200" dirty="0">
                <a:latin typeface="+mj-lt"/>
              </a:rPr>
              <a:t> disponham de meios e capacitação para acessar, utilizar, produzir e distribuir informações e conhecimento, por meio das TIC, de forma que possam participar de maneira efetiva e crítica da </a:t>
            </a:r>
            <a:r>
              <a:rPr lang="pt-BR" altLang="pt-BR" sz="3200" b="1" i="1" u="sng" dirty="0">
                <a:latin typeface="+mj-lt"/>
              </a:rPr>
              <a:t>sociedade da informação</a:t>
            </a:r>
            <a:r>
              <a:rPr lang="pt-BR" altLang="pt-BR" sz="3200" dirty="0">
                <a:latin typeface="+mj-lt"/>
              </a:rPr>
              <a:t>”. (</a:t>
            </a:r>
            <a:r>
              <a:rPr lang="pt-BR" altLang="pt-BR" sz="3200" b="1" dirty="0">
                <a:latin typeface="+mj-lt"/>
              </a:rPr>
              <a:t>Comitê Gestor do Programa de Inclusão Digital – CGPID, 2010</a:t>
            </a:r>
            <a:r>
              <a:rPr lang="pt-BR" altLang="pt-BR" sz="3200" dirty="0">
                <a:latin typeface="+mj-lt"/>
              </a:rPr>
              <a:t>). </a:t>
            </a:r>
          </a:p>
        </p:txBody>
      </p:sp>
      <p:sp>
        <p:nvSpPr>
          <p:cNvPr id="7" name="Título 1"/>
          <p:cNvSpPr>
            <a:spLocks noGrp="1"/>
          </p:cNvSpPr>
          <p:nvPr>
            <p:ph type="title"/>
          </p:nvPr>
        </p:nvSpPr>
        <p:spPr>
          <a:xfrm>
            <a:off x="2543805" y="187325"/>
            <a:ext cx="7104390" cy="873125"/>
          </a:xfrm>
          <a:solidFill>
            <a:srgbClr val="000000">
              <a:alpha val="65000"/>
            </a:srgbClr>
          </a:solidFill>
        </p:spPr>
        <p:txBody>
          <a:bodyPr/>
          <a:lstStyle/>
          <a:p>
            <a:pPr algn="ctr" eaLnBrk="1" hangingPunct="1">
              <a:defRPr/>
            </a:pPr>
            <a:r>
              <a:rPr lang="pt-BR" altLang="pt-BR" sz="4400" dirty="0">
                <a:solidFill>
                  <a:srgbClr val="D77734"/>
                </a:solidFill>
              </a:rPr>
              <a:t>O que é Inclusão Digital?</a:t>
            </a:r>
          </a:p>
        </p:txBody>
      </p:sp>
    </p:spTree>
    <p:extLst>
      <p:ext uri="{BB962C8B-B14F-4D97-AF65-F5344CB8AC3E}">
        <p14:creationId xmlns:p14="http://schemas.microsoft.com/office/powerpoint/2010/main" val="36909088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ill-langenberg-304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50121"/>
            <a:ext cx="12958975" cy="19566676"/>
          </a:xfrm>
          <a:prstGeom prst="rect">
            <a:avLst/>
          </a:prstGeom>
        </p:spPr>
      </p:pic>
      <p:sp>
        <p:nvSpPr>
          <p:cNvPr id="2" name="Título 1"/>
          <p:cNvSpPr>
            <a:spLocks noGrp="1"/>
          </p:cNvSpPr>
          <p:nvPr>
            <p:ph type="title"/>
          </p:nvPr>
        </p:nvSpPr>
        <p:spPr>
          <a:xfrm>
            <a:off x="895232" y="60455"/>
            <a:ext cx="10401537" cy="745557"/>
          </a:xfrm>
          <a:solidFill>
            <a:schemeClr val="tx1">
              <a:alpha val="70000"/>
            </a:schemeClr>
          </a:solidFill>
        </p:spPr>
        <p:txBody>
          <a:bodyPr wrap="square" rtlCol="0" anchor="ctr">
            <a:noAutofit/>
          </a:bodyPr>
          <a:lstStyle/>
          <a:p>
            <a:pPr algn="ctr"/>
            <a:r>
              <a:rPr lang="pt-BR" altLang="pt-BR" sz="4400" dirty="0">
                <a:solidFill>
                  <a:srgbClr val="FFFFFF"/>
                </a:solidFill>
                <a:latin typeface="Trebuchet MS" panose="020B0603020202020204" pitchFamily="34" charset="0"/>
                <a:ea typeface="+mn-ea"/>
                <a:cs typeface="+mn-cs"/>
              </a:rPr>
              <a:t>Pilares essenciais para inclusão digital</a:t>
            </a:r>
            <a:endParaRPr lang="pt-BR" sz="4400" dirty="0">
              <a:solidFill>
                <a:srgbClr val="FFFFFF"/>
              </a:solidFill>
              <a:latin typeface="Trebuchet MS" panose="020B0603020202020204" pitchFamily="34" charset="0"/>
              <a:ea typeface="+mn-ea"/>
              <a:cs typeface="+mn-cs"/>
            </a:endParaRPr>
          </a:p>
        </p:txBody>
      </p:sp>
      <p:pic>
        <p:nvPicPr>
          <p:cNvPr id="13315" name="Imagem 3"/>
          <p:cNvPicPr>
            <a:picLocks noChangeAspect="1"/>
          </p:cNvPicPr>
          <p:nvPr/>
        </p:nvPicPr>
        <p:blipFill rotWithShape="1">
          <a:blip r:embed="rId4">
            <a:extLst>
              <a:ext uri="{28A0092B-C50C-407E-A947-70E740481C1C}">
                <a14:useLocalDpi xmlns:a14="http://schemas.microsoft.com/office/drawing/2010/main" val="0"/>
              </a:ext>
            </a:extLst>
          </a:blip>
          <a:srcRect b="21983"/>
          <a:stretch/>
        </p:blipFill>
        <p:spPr bwMode="auto">
          <a:xfrm>
            <a:off x="2048669" y="1004403"/>
            <a:ext cx="8094662" cy="4416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Imagem 3"/>
          <p:cNvPicPr>
            <a:picLocks noChangeAspect="1"/>
          </p:cNvPicPr>
          <p:nvPr/>
        </p:nvPicPr>
        <p:blipFill rotWithShape="1">
          <a:blip r:embed="rId4">
            <a:extLst>
              <a:ext uri="{28A0092B-C50C-407E-A947-70E740481C1C}">
                <a14:useLocalDpi xmlns:a14="http://schemas.microsoft.com/office/drawing/2010/main" val="0"/>
              </a:ext>
            </a:extLst>
          </a:blip>
          <a:srcRect t="79173"/>
          <a:stretch/>
        </p:blipFill>
        <p:spPr bwMode="auto">
          <a:xfrm>
            <a:off x="2048669" y="5486400"/>
            <a:ext cx="8094662" cy="1179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879EECFE-814E-4B68-96A7-86A795BD22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06F847C8-7801-44D8-8CCA-CDBA7AD91A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ight Triangle 19">
            <a:extLst>
              <a:ext uri="{FF2B5EF4-FFF2-40B4-BE49-F238E27FC236}">
                <a16:creationId xmlns:a16="http://schemas.microsoft.com/office/drawing/2014/main" xmlns="" id="{AF180F00-B4B2-4196-BB1C-ECD21B03F0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6E600F8C-C8F3-420C-9D3B-E1FBE7BAE4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8F195AB0-D82D-6C43-8B5E-63A7B24E54CC}"/>
              </a:ext>
            </a:extLst>
          </p:cNvPr>
          <p:cNvSpPr>
            <a:spLocks noGrp="1"/>
          </p:cNvSpPr>
          <p:nvPr>
            <p:ph type="title"/>
          </p:nvPr>
        </p:nvSpPr>
        <p:spPr>
          <a:xfrm>
            <a:off x="1010024" y="1383527"/>
            <a:ext cx="6072333" cy="4175166"/>
          </a:xfrm>
        </p:spPr>
        <p:txBody>
          <a:bodyPr vert="horz" lIns="91440" tIns="45720" rIns="91440" bIns="45720" rtlCol="0" anchor="ctr">
            <a:normAutofit/>
          </a:bodyPr>
          <a:lstStyle/>
          <a:p>
            <a:pPr algn="r"/>
            <a:r>
              <a:rPr lang="en-US" sz="3100" kern="1200">
                <a:solidFill>
                  <a:schemeClr val="tx1"/>
                </a:solidFill>
                <a:latin typeface="+mj-lt"/>
                <a:ea typeface="+mj-ea"/>
                <a:cs typeface="+mj-cs"/>
              </a:rPr>
              <a:t>- Infraestrutura </a:t>
            </a:r>
            <a:br>
              <a:rPr lang="en-US" sz="3100" kern="1200">
                <a:solidFill>
                  <a:schemeClr val="tx1"/>
                </a:solidFill>
                <a:latin typeface="+mj-lt"/>
                <a:ea typeface="+mj-ea"/>
                <a:cs typeface="+mj-cs"/>
              </a:rPr>
            </a:br>
            <a:r>
              <a:rPr lang="en-US" sz="3100" kern="1200">
                <a:solidFill>
                  <a:schemeClr val="tx1"/>
                </a:solidFill>
                <a:latin typeface="+mj-lt"/>
                <a:ea typeface="+mj-ea"/>
                <a:cs typeface="+mj-cs"/>
              </a:rPr>
              <a:t>- Conteúdo</a:t>
            </a:r>
            <a:br>
              <a:rPr lang="en-US" sz="3100" kern="1200">
                <a:solidFill>
                  <a:schemeClr val="tx1"/>
                </a:solidFill>
                <a:latin typeface="+mj-lt"/>
                <a:ea typeface="+mj-ea"/>
                <a:cs typeface="+mj-cs"/>
              </a:rPr>
            </a:br>
            <a:r>
              <a:rPr lang="en-US" sz="3100" kern="1200">
                <a:solidFill>
                  <a:schemeClr val="tx1"/>
                </a:solidFill>
                <a:latin typeface="+mj-lt"/>
                <a:ea typeface="+mj-ea"/>
                <a:cs typeface="+mj-cs"/>
              </a:rPr>
              <a:t>- Capacitação</a:t>
            </a:r>
            <a:br>
              <a:rPr lang="en-US" sz="3100" kern="1200">
                <a:solidFill>
                  <a:schemeClr val="tx1"/>
                </a:solidFill>
                <a:latin typeface="+mj-lt"/>
                <a:ea typeface="+mj-ea"/>
                <a:cs typeface="+mj-cs"/>
              </a:rPr>
            </a:br>
            <a:r>
              <a:rPr lang="en-US" sz="3100" kern="1200">
                <a:solidFill>
                  <a:schemeClr val="tx1"/>
                </a:solidFill>
                <a:latin typeface="+mj-lt"/>
                <a:ea typeface="+mj-ea"/>
                <a:cs typeface="+mj-cs"/>
              </a:rPr>
              <a:t>- Acessibilidade</a:t>
            </a:r>
            <a:br>
              <a:rPr lang="en-US" sz="3100" kern="1200">
                <a:solidFill>
                  <a:schemeClr val="tx1"/>
                </a:solidFill>
                <a:latin typeface="+mj-lt"/>
                <a:ea typeface="+mj-ea"/>
                <a:cs typeface="+mj-cs"/>
              </a:rPr>
            </a:br>
            <a:r>
              <a:rPr lang="en-US" sz="3100" kern="1200">
                <a:solidFill>
                  <a:schemeClr val="tx1"/>
                </a:solidFill>
                <a:latin typeface="+mj-lt"/>
                <a:ea typeface="+mj-ea"/>
                <a:cs typeface="+mj-cs"/>
              </a:rPr>
              <a:t> - Disponibilidade dos equipamentos necessários</a:t>
            </a:r>
            <a:br>
              <a:rPr lang="en-US" sz="3100" kern="1200">
                <a:solidFill>
                  <a:schemeClr val="tx1"/>
                </a:solidFill>
                <a:latin typeface="+mj-lt"/>
                <a:ea typeface="+mj-ea"/>
                <a:cs typeface="+mj-cs"/>
              </a:rPr>
            </a:br>
            <a:r>
              <a:rPr lang="en-US" sz="3100" kern="1200">
                <a:solidFill>
                  <a:schemeClr val="tx1"/>
                </a:solidFill>
                <a:latin typeface="+mj-lt"/>
                <a:ea typeface="+mj-ea"/>
                <a:cs typeface="+mj-cs"/>
              </a:rPr>
              <a:t>- Velocidade, Qualidade e Atualidade da Conectividade</a:t>
            </a:r>
            <a:r>
              <a:rPr lang="en-US" sz="3100" b="1" u="sng" kern="1200">
                <a:solidFill>
                  <a:schemeClr val="tx1"/>
                </a:solidFill>
                <a:latin typeface="+mj-lt"/>
                <a:ea typeface="+mj-ea"/>
                <a:cs typeface="+mj-cs"/>
              </a:rPr>
              <a:t/>
            </a:r>
            <a:br>
              <a:rPr lang="en-US" sz="3100" b="1" u="sng" kern="1200">
                <a:solidFill>
                  <a:schemeClr val="tx1"/>
                </a:solidFill>
                <a:latin typeface="+mj-lt"/>
                <a:ea typeface="+mj-ea"/>
                <a:cs typeface="+mj-cs"/>
              </a:rPr>
            </a:br>
            <a:r>
              <a:rPr lang="en-US" sz="3100" b="1" u="sng" kern="1200">
                <a:solidFill>
                  <a:schemeClr val="tx1"/>
                </a:solidFill>
                <a:latin typeface="+mj-lt"/>
                <a:ea typeface="+mj-ea"/>
                <a:cs typeface="+mj-cs"/>
              </a:rPr>
              <a:t> </a:t>
            </a:r>
            <a:endParaRPr lang="en-US" sz="3100" kern="1200">
              <a:solidFill>
                <a:schemeClr val="tx1"/>
              </a:solidFill>
              <a:latin typeface="+mj-lt"/>
              <a:ea typeface="+mj-ea"/>
              <a:cs typeface="+mj-cs"/>
            </a:endParaRPr>
          </a:p>
        </p:txBody>
      </p:sp>
      <p:sp>
        <p:nvSpPr>
          <p:cNvPr id="11" name="Título 1">
            <a:extLst>
              <a:ext uri="{FF2B5EF4-FFF2-40B4-BE49-F238E27FC236}">
                <a16:creationId xmlns:a16="http://schemas.microsoft.com/office/drawing/2014/main" xmlns="" id="{8114EDD6-E87D-476F-8E33-B1FCB60FFE79}"/>
              </a:ext>
            </a:extLst>
          </p:cNvPr>
          <p:cNvSpPr txBox="1">
            <a:spLocks/>
          </p:cNvSpPr>
          <p:nvPr/>
        </p:nvSpPr>
        <p:spPr>
          <a:xfrm>
            <a:off x="7776051" y="2581835"/>
            <a:ext cx="3323968" cy="177855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spcBef>
                <a:spcPts val="1000"/>
              </a:spcBef>
              <a:spcAft>
                <a:spcPts val="0"/>
              </a:spcAft>
              <a:buClrTx/>
              <a:buSzTx/>
              <a:tabLst/>
              <a:defRPr/>
            </a:pPr>
            <a:r>
              <a:rPr kumimoji="0" lang="en-US" sz="4800" b="0" i="0" u="none" strike="noStrike" kern="1200" cap="none" spc="0" normalizeH="0" baseline="0" noProof="0" dirty="0" err="1">
                <a:ln>
                  <a:noFill/>
                </a:ln>
                <a:solidFill>
                  <a:schemeClr val="tx1"/>
                </a:solidFill>
                <a:effectLst/>
                <a:uLnTx/>
                <a:uFillTx/>
                <a:latin typeface="+mn-lt"/>
                <a:ea typeface="+mn-ea"/>
                <a:cs typeface="+mn-cs"/>
              </a:rPr>
              <a:t>Inclusão</a:t>
            </a:r>
            <a:r>
              <a:rPr kumimoji="0" lang="en-US" sz="4800" b="0" i="0" u="none" strike="noStrike" kern="1200" cap="none" spc="0" normalizeH="0" baseline="0" noProof="0" dirty="0">
                <a:ln>
                  <a:noFill/>
                </a:ln>
                <a:solidFill>
                  <a:schemeClr val="tx1"/>
                </a:solidFill>
                <a:effectLst/>
                <a:uLnTx/>
                <a:uFillTx/>
                <a:latin typeface="+mn-lt"/>
                <a:ea typeface="+mn-ea"/>
                <a:cs typeface="+mn-cs"/>
              </a:rPr>
              <a:t> Digital </a:t>
            </a:r>
            <a:r>
              <a:rPr kumimoji="0" lang="en-US" sz="4800" b="0" i="0" u="none" strike="noStrike" kern="1200" cap="none" spc="0" normalizeH="0" baseline="0" noProof="0" dirty="0" err="1">
                <a:ln>
                  <a:noFill/>
                </a:ln>
                <a:solidFill>
                  <a:schemeClr val="tx1"/>
                </a:solidFill>
                <a:effectLst/>
                <a:uLnTx/>
                <a:uFillTx/>
                <a:latin typeface="+mn-lt"/>
                <a:ea typeface="+mn-ea"/>
                <a:cs typeface="+mn-cs"/>
              </a:rPr>
              <a:t>nas</a:t>
            </a:r>
            <a:r>
              <a:rPr kumimoji="0" lang="en-US" sz="4800" b="0" i="0" u="none" strike="noStrike" kern="1200" cap="none" spc="0" normalizeH="0" baseline="0" noProof="0" dirty="0">
                <a:ln>
                  <a:noFill/>
                </a:ln>
                <a:solidFill>
                  <a:schemeClr val="tx1"/>
                </a:solidFill>
                <a:effectLst/>
                <a:uLnTx/>
                <a:uFillTx/>
                <a:latin typeface="+mn-lt"/>
                <a:ea typeface="+mn-ea"/>
                <a:cs typeface="+mn-cs"/>
              </a:rPr>
              <a:t> </a:t>
            </a:r>
            <a:r>
              <a:rPr kumimoji="0" lang="en-US" sz="4800" b="0" i="0" u="none" strike="noStrike" kern="1200" cap="none" spc="0" normalizeH="0" baseline="0" noProof="0" dirty="0" err="1">
                <a:ln>
                  <a:noFill/>
                </a:ln>
                <a:solidFill>
                  <a:schemeClr val="tx1"/>
                </a:solidFill>
                <a:effectLst/>
                <a:uLnTx/>
                <a:uFillTx/>
                <a:latin typeface="+mn-lt"/>
                <a:ea typeface="+mn-ea"/>
                <a:cs typeface="+mn-cs"/>
              </a:rPr>
              <a:t>Escolas</a:t>
            </a:r>
            <a:endParaRPr kumimoji="0" lang="en-US" sz="4800" b="0" i="0" u="none" strike="noStrike" kern="1200" cap="none" spc="0" normalizeH="0" baseline="0" noProof="0" dirty="0">
              <a:ln>
                <a:noFill/>
              </a:ln>
              <a:solidFill>
                <a:schemeClr val="tx1"/>
              </a:solidFill>
              <a:effectLst/>
              <a:uLnTx/>
              <a:uFillTx/>
              <a:latin typeface="+mn-lt"/>
              <a:ea typeface="+mn-ea"/>
              <a:cs typeface="+mn-cs"/>
            </a:endParaRPr>
          </a:p>
        </p:txBody>
      </p:sp>
      <p:cxnSp>
        <p:nvCxnSpPr>
          <p:cNvPr id="24" name="Straight Connector 23">
            <a:extLst>
              <a:ext uri="{FF2B5EF4-FFF2-40B4-BE49-F238E27FC236}">
                <a16:creationId xmlns:a16="http://schemas.microsoft.com/office/drawing/2014/main" xmlns="" id="{7AA55BF2-380C-4942-8AB1-55A6A52A35F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53465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019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 name="Slide background fill">
            <a:extLst>
              <a:ext uri="{FF2B5EF4-FFF2-40B4-BE49-F238E27FC236}">
                <a16:creationId xmlns:a16="http://schemas.microsoft.com/office/drawing/2014/main" xmlns="" id="{1D63C574-BFD2-41A1-A567-B0C3CC7FDD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Color 2">
            <a:extLst>
              <a:ext uri="{FF2B5EF4-FFF2-40B4-BE49-F238E27FC236}">
                <a16:creationId xmlns:a16="http://schemas.microsoft.com/office/drawing/2014/main" xmlns="" id="{E2A46BAB-8C31-42B2-90E8-B26DD3E81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9" name="Group 98">
            <a:extLst>
              <a:ext uri="{FF2B5EF4-FFF2-40B4-BE49-F238E27FC236}">
                <a16:creationId xmlns:a16="http://schemas.microsoft.com/office/drawing/2014/main" xmlns="" id="{B3F7A3C7-0737-4E57-B30E-8EEFE638B40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4707053" cy="6858000"/>
            <a:chOff x="651279" y="598259"/>
            <a:chExt cx="10889442" cy="5680742"/>
          </a:xfrm>
        </p:grpSpPr>
        <p:sp>
          <p:nvSpPr>
            <p:cNvPr id="100" name="Color">
              <a:extLst>
                <a:ext uri="{FF2B5EF4-FFF2-40B4-BE49-F238E27FC236}">
                  <a16:creationId xmlns:a16="http://schemas.microsoft.com/office/drawing/2014/main" xmlns="" id="{3BE6D516-DFC6-4698-B3F1-5F591C1130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Color">
              <a:extLst>
                <a:ext uri="{FF2B5EF4-FFF2-40B4-BE49-F238E27FC236}">
                  <a16:creationId xmlns:a16="http://schemas.microsoft.com/office/drawing/2014/main" xmlns="" id="{C2580FB0-D146-458C-AF1B-8E8BBF6BBA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102">
            <a:extLst>
              <a:ext uri="{FF2B5EF4-FFF2-40B4-BE49-F238E27FC236}">
                <a16:creationId xmlns:a16="http://schemas.microsoft.com/office/drawing/2014/main" xmlns="" id="{43F5E015-E085-4624-B431-B4241444868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524" y="0"/>
            <a:ext cx="12188952" cy="6858000"/>
            <a:chOff x="0" y="0"/>
            <a:chExt cx="12188952" cy="6858000"/>
          </a:xfrm>
        </p:grpSpPr>
        <p:sp>
          <p:nvSpPr>
            <p:cNvPr id="104" name="Freeform: Shape 103">
              <a:extLst>
                <a:ext uri="{FF2B5EF4-FFF2-40B4-BE49-F238E27FC236}">
                  <a16:creationId xmlns:a16="http://schemas.microsoft.com/office/drawing/2014/main" xmlns="" id="{4DDB60AE-8B9C-4BA0-93DC-F8C9EBF6D8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5" name="Freeform: Shape 104">
              <a:extLst>
                <a:ext uri="{FF2B5EF4-FFF2-40B4-BE49-F238E27FC236}">
                  <a16:creationId xmlns:a16="http://schemas.microsoft.com/office/drawing/2014/main" xmlns="" id="{9F247760-BE07-41A2-969E-570081E6552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6" name="Freeform: Shape 105">
              <a:extLst>
                <a:ext uri="{FF2B5EF4-FFF2-40B4-BE49-F238E27FC236}">
                  <a16:creationId xmlns:a16="http://schemas.microsoft.com/office/drawing/2014/main" xmlns="" id="{57A70BD2-76FC-4BDD-9E64-3B93D5EF369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7" name="Freeform: Shape 106">
              <a:extLst>
                <a:ext uri="{FF2B5EF4-FFF2-40B4-BE49-F238E27FC236}">
                  <a16:creationId xmlns:a16="http://schemas.microsoft.com/office/drawing/2014/main" xmlns="" id="{AADD9643-5489-42CB-9762-FBAC2AAE9F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8" name="Freeform: Shape 107">
              <a:extLst>
                <a:ext uri="{FF2B5EF4-FFF2-40B4-BE49-F238E27FC236}">
                  <a16:creationId xmlns:a16="http://schemas.microsoft.com/office/drawing/2014/main" xmlns="" id="{09A2C16E-2745-4E3D-BECC-D66755221E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9" name="Freeform: Shape 108">
              <a:extLst>
                <a:ext uri="{FF2B5EF4-FFF2-40B4-BE49-F238E27FC236}">
                  <a16:creationId xmlns:a16="http://schemas.microsoft.com/office/drawing/2014/main" xmlns="" id="{52E5A063-571D-4461-9869-B3E93F6E69D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10" name="Freeform: Shape 109">
              <a:extLst>
                <a:ext uri="{FF2B5EF4-FFF2-40B4-BE49-F238E27FC236}">
                  <a16:creationId xmlns:a16="http://schemas.microsoft.com/office/drawing/2014/main" xmlns="" id="{366019AD-E33B-4DBF-BAD3-AE36116031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ítulo 1">
            <a:extLst>
              <a:ext uri="{FF2B5EF4-FFF2-40B4-BE49-F238E27FC236}">
                <a16:creationId xmlns:a16="http://schemas.microsoft.com/office/drawing/2014/main" xmlns="" id="{8F195AB0-D82D-6C43-8B5E-63A7B24E54CC}"/>
              </a:ext>
            </a:extLst>
          </p:cNvPr>
          <p:cNvSpPr>
            <a:spLocks noGrp="1"/>
          </p:cNvSpPr>
          <p:nvPr>
            <p:ph type="title"/>
          </p:nvPr>
        </p:nvSpPr>
        <p:spPr>
          <a:xfrm>
            <a:off x="786385" y="841248"/>
            <a:ext cx="3515244" cy="5340097"/>
          </a:xfrm>
        </p:spPr>
        <p:txBody>
          <a:bodyPr vert="horz" lIns="91440" tIns="45720" rIns="91440" bIns="45720" rtlCol="0" anchor="ctr">
            <a:normAutofit/>
          </a:bodyPr>
          <a:lstStyle/>
          <a:p>
            <a:pPr>
              <a:spcBef>
                <a:spcPts val="600"/>
              </a:spcBef>
              <a:spcAft>
                <a:spcPts val="1200"/>
              </a:spcAft>
            </a:pPr>
            <a:r>
              <a:rPr lang="en-US" sz="1900" kern="1200" dirty="0">
                <a:solidFill>
                  <a:schemeClr val="bg1"/>
                </a:solidFill>
                <a:latin typeface="+mj-lt"/>
                <a:ea typeface="+mj-ea"/>
                <a:cs typeface="+mj-cs"/>
              </a:rPr>
              <a:t/>
            </a:r>
            <a:br>
              <a:rPr lang="en-US" sz="1900" kern="1200" dirty="0">
                <a:solidFill>
                  <a:schemeClr val="bg1"/>
                </a:solidFill>
                <a:latin typeface="+mj-lt"/>
                <a:ea typeface="+mj-ea"/>
                <a:cs typeface="+mj-cs"/>
              </a:rPr>
            </a:br>
            <a:r>
              <a:rPr lang="en-US" sz="1900" kern="1200" dirty="0">
                <a:solidFill>
                  <a:schemeClr val="bg1"/>
                </a:solidFill>
                <a:latin typeface="+mj-lt"/>
                <a:ea typeface="+mj-ea"/>
                <a:cs typeface="+mj-cs"/>
              </a:rPr>
              <a:t>- </a:t>
            </a:r>
            <a:r>
              <a:rPr lang="en-US" sz="1900" kern="1200" dirty="0" err="1">
                <a:solidFill>
                  <a:schemeClr val="bg1"/>
                </a:solidFill>
                <a:latin typeface="+mj-lt"/>
                <a:ea typeface="+mj-ea"/>
                <a:cs typeface="+mj-cs"/>
              </a:rPr>
              <a:t>Educação</a:t>
            </a:r>
            <a:r>
              <a:rPr lang="en-US" sz="1900" kern="1200" dirty="0">
                <a:solidFill>
                  <a:schemeClr val="bg1"/>
                </a:solidFill>
                <a:latin typeface="+mj-lt"/>
                <a:ea typeface="+mj-ea"/>
                <a:cs typeface="+mj-cs"/>
              </a:rPr>
              <a:t> </a:t>
            </a:r>
            <a:r>
              <a:rPr lang="en-US" sz="1900" kern="1200" dirty="0" err="1">
                <a:solidFill>
                  <a:schemeClr val="bg1"/>
                </a:solidFill>
                <a:latin typeface="+mj-lt"/>
                <a:ea typeface="+mj-ea"/>
                <a:cs typeface="+mj-cs"/>
              </a:rPr>
              <a:t>Conectada</a:t>
            </a:r>
            <a:r>
              <a:rPr lang="en-US" sz="1900" kern="1200" dirty="0">
                <a:solidFill>
                  <a:schemeClr val="bg1"/>
                </a:solidFill>
                <a:latin typeface="+mj-lt"/>
                <a:ea typeface="+mj-ea"/>
                <a:cs typeface="+mj-cs"/>
              </a:rPr>
              <a:t> (PIEC)</a:t>
            </a:r>
            <a:br>
              <a:rPr lang="en-US" sz="1900" kern="1200" dirty="0">
                <a:solidFill>
                  <a:schemeClr val="bg1"/>
                </a:solidFill>
                <a:latin typeface="+mj-lt"/>
                <a:ea typeface="+mj-ea"/>
                <a:cs typeface="+mj-cs"/>
              </a:rPr>
            </a:br>
            <a:r>
              <a:rPr lang="en-US" sz="1900" kern="1200" dirty="0">
                <a:solidFill>
                  <a:schemeClr val="bg1"/>
                </a:solidFill>
                <a:latin typeface="+mj-lt"/>
                <a:ea typeface="+mj-ea"/>
                <a:cs typeface="+mj-cs"/>
              </a:rPr>
              <a:t>- GESAC</a:t>
            </a:r>
            <a:br>
              <a:rPr lang="en-US" sz="1900" kern="1200" dirty="0">
                <a:solidFill>
                  <a:schemeClr val="bg1"/>
                </a:solidFill>
                <a:latin typeface="+mj-lt"/>
                <a:ea typeface="+mj-ea"/>
                <a:cs typeface="+mj-cs"/>
              </a:rPr>
            </a:br>
            <a:r>
              <a:rPr lang="en-US" sz="1900" kern="1200" dirty="0">
                <a:solidFill>
                  <a:schemeClr val="bg1"/>
                </a:solidFill>
                <a:latin typeface="+mj-lt"/>
                <a:ea typeface="+mj-ea"/>
                <a:cs typeface="+mj-cs"/>
              </a:rPr>
              <a:t>- Norte </a:t>
            </a:r>
            <a:r>
              <a:rPr lang="en-US" sz="1900" kern="1200" dirty="0" err="1">
                <a:solidFill>
                  <a:schemeClr val="bg1"/>
                </a:solidFill>
                <a:latin typeface="+mj-lt"/>
                <a:ea typeface="+mj-ea"/>
                <a:cs typeface="+mj-cs"/>
              </a:rPr>
              <a:t>Conectado</a:t>
            </a:r>
            <a:r>
              <a:rPr lang="en-US" sz="1900" kern="1200" dirty="0">
                <a:solidFill>
                  <a:schemeClr val="bg1"/>
                </a:solidFill>
                <a:latin typeface="+mj-lt"/>
                <a:ea typeface="+mj-ea"/>
                <a:cs typeface="+mj-cs"/>
              </a:rPr>
              <a:t> (PAIS)</a:t>
            </a:r>
            <a:br>
              <a:rPr lang="en-US" sz="1900" kern="1200" dirty="0">
                <a:solidFill>
                  <a:schemeClr val="bg1"/>
                </a:solidFill>
                <a:latin typeface="+mj-lt"/>
                <a:ea typeface="+mj-ea"/>
                <a:cs typeface="+mj-cs"/>
              </a:rPr>
            </a:br>
            <a:r>
              <a:rPr lang="en-US" sz="1900" kern="1200" dirty="0">
                <a:solidFill>
                  <a:schemeClr val="bg1"/>
                </a:solidFill>
                <a:latin typeface="+mj-lt"/>
                <a:ea typeface="+mj-ea"/>
                <a:cs typeface="+mj-cs"/>
              </a:rPr>
              <a:t>- </a:t>
            </a:r>
            <a:r>
              <a:rPr lang="en-US" sz="1900" kern="1200" dirty="0" err="1">
                <a:solidFill>
                  <a:schemeClr val="bg1"/>
                </a:solidFill>
                <a:latin typeface="+mj-lt"/>
                <a:ea typeface="+mj-ea"/>
                <a:cs typeface="+mj-cs"/>
              </a:rPr>
              <a:t>Nordeste</a:t>
            </a:r>
            <a:r>
              <a:rPr lang="en-US" sz="1900" kern="1200" dirty="0">
                <a:solidFill>
                  <a:schemeClr val="bg1"/>
                </a:solidFill>
                <a:latin typeface="+mj-lt"/>
                <a:ea typeface="+mj-ea"/>
                <a:cs typeface="+mj-cs"/>
              </a:rPr>
              <a:t> </a:t>
            </a:r>
            <a:r>
              <a:rPr lang="en-US" sz="1900" kern="1200" dirty="0" err="1">
                <a:solidFill>
                  <a:schemeClr val="bg1"/>
                </a:solidFill>
                <a:latin typeface="+mj-lt"/>
                <a:ea typeface="+mj-ea"/>
                <a:cs typeface="+mj-cs"/>
              </a:rPr>
              <a:t>Conectado</a:t>
            </a:r>
            <a:r>
              <a:rPr lang="en-US" sz="1900" kern="1200" dirty="0">
                <a:solidFill>
                  <a:schemeClr val="bg1"/>
                </a:solidFill>
                <a:latin typeface="+mj-lt"/>
                <a:ea typeface="+mj-ea"/>
                <a:cs typeface="+mj-cs"/>
              </a:rPr>
              <a:t/>
            </a:r>
            <a:br>
              <a:rPr lang="en-US" sz="1900" kern="1200" dirty="0">
                <a:solidFill>
                  <a:schemeClr val="bg1"/>
                </a:solidFill>
                <a:latin typeface="+mj-lt"/>
                <a:ea typeface="+mj-ea"/>
                <a:cs typeface="+mj-cs"/>
              </a:rPr>
            </a:br>
            <a:r>
              <a:rPr lang="en-US" sz="1900" kern="1200" dirty="0">
                <a:solidFill>
                  <a:schemeClr val="bg1"/>
                </a:solidFill>
                <a:latin typeface="+mj-lt"/>
                <a:ea typeface="+mj-ea"/>
                <a:cs typeface="+mj-cs"/>
              </a:rPr>
              <a:t>- </a:t>
            </a:r>
            <a:r>
              <a:rPr lang="en-US" sz="1900" kern="1200" dirty="0" err="1">
                <a:solidFill>
                  <a:schemeClr val="bg1"/>
                </a:solidFill>
                <a:latin typeface="+mj-lt"/>
                <a:ea typeface="+mj-ea"/>
                <a:cs typeface="+mj-cs"/>
              </a:rPr>
              <a:t>Compromissos</a:t>
            </a:r>
            <a:r>
              <a:rPr lang="en-US" sz="1900" kern="1200" dirty="0">
                <a:solidFill>
                  <a:schemeClr val="bg1"/>
                </a:solidFill>
                <a:latin typeface="+mj-lt"/>
                <a:ea typeface="+mj-ea"/>
                <a:cs typeface="+mj-cs"/>
              </a:rPr>
              <a:t> do </a:t>
            </a:r>
            <a:r>
              <a:rPr lang="en-US" sz="1900" kern="1200" dirty="0" err="1">
                <a:solidFill>
                  <a:schemeClr val="bg1"/>
                </a:solidFill>
                <a:latin typeface="+mj-lt"/>
                <a:ea typeface="+mj-ea"/>
                <a:cs typeface="+mj-cs"/>
              </a:rPr>
              <a:t>Edital</a:t>
            </a:r>
            <a:r>
              <a:rPr lang="en-US" sz="1900" kern="1200" dirty="0">
                <a:solidFill>
                  <a:schemeClr val="bg1"/>
                </a:solidFill>
                <a:latin typeface="+mj-lt"/>
                <a:ea typeface="+mj-ea"/>
                <a:cs typeface="+mj-cs"/>
              </a:rPr>
              <a:t> do 5G</a:t>
            </a:r>
            <a:br>
              <a:rPr lang="en-US" sz="1900" kern="1200" dirty="0">
                <a:solidFill>
                  <a:schemeClr val="bg1"/>
                </a:solidFill>
                <a:latin typeface="+mj-lt"/>
                <a:ea typeface="+mj-ea"/>
                <a:cs typeface="+mj-cs"/>
              </a:rPr>
            </a:br>
            <a:r>
              <a:rPr lang="en-US" sz="1900" kern="1200" dirty="0">
                <a:solidFill>
                  <a:schemeClr val="bg1"/>
                </a:solidFill>
                <a:latin typeface="+mj-lt"/>
                <a:ea typeface="+mj-ea"/>
                <a:cs typeface="+mj-cs"/>
              </a:rPr>
              <a:t>- Wi-Fi </a:t>
            </a:r>
            <a:r>
              <a:rPr lang="en-US" sz="1900" kern="1200" dirty="0" err="1">
                <a:solidFill>
                  <a:schemeClr val="bg1"/>
                </a:solidFill>
                <a:latin typeface="+mj-lt"/>
                <a:ea typeface="+mj-ea"/>
                <a:cs typeface="+mj-cs"/>
              </a:rPr>
              <a:t>Brasil</a:t>
            </a:r>
            <a:r>
              <a:rPr lang="en-US" sz="1900" kern="1200" dirty="0">
                <a:solidFill>
                  <a:schemeClr val="bg1"/>
                </a:solidFill>
                <a:latin typeface="+mj-lt"/>
                <a:ea typeface="+mj-ea"/>
                <a:cs typeface="+mj-cs"/>
              </a:rPr>
              <a:t/>
            </a:r>
            <a:br>
              <a:rPr lang="en-US" sz="1900" kern="1200" dirty="0">
                <a:solidFill>
                  <a:schemeClr val="bg1"/>
                </a:solidFill>
                <a:latin typeface="+mj-lt"/>
                <a:ea typeface="+mj-ea"/>
                <a:cs typeface="+mj-cs"/>
              </a:rPr>
            </a:br>
            <a:r>
              <a:rPr lang="en-US" sz="1900" kern="1200" dirty="0">
                <a:solidFill>
                  <a:schemeClr val="bg1"/>
                </a:solidFill>
                <a:latin typeface="+mj-lt"/>
                <a:ea typeface="+mj-ea"/>
                <a:cs typeface="+mj-cs"/>
              </a:rPr>
              <a:t>- </a:t>
            </a:r>
            <a:r>
              <a:rPr lang="en-US" sz="1900" kern="1200" dirty="0" err="1">
                <a:solidFill>
                  <a:schemeClr val="bg1"/>
                </a:solidFill>
                <a:latin typeface="+mj-lt"/>
                <a:ea typeface="+mj-ea"/>
                <a:cs typeface="+mj-cs"/>
              </a:rPr>
              <a:t>Programa</a:t>
            </a:r>
            <a:r>
              <a:rPr lang="en-US" sz="1900" kern="1200" dirty="0">
                <a:solidFill>
                  <a:schemeClr val="bg1"/>
                </a:solidFill>
                <a:latin typeface="+mj-lt"/>
                <a:ea typeface="+mj-ea"/>
                <a:cs typeface="+mj-cs"/>
              </a:rPr>
              <a:t> Banda </a:t>
            </a:r>
            <a:r>
              <a:rPr lang="en-US" sz="1900" kern="1200" dirty="0" err="1">
                <a:solidFill>
                  <a:schemeClr val="bg1"/>
                </a:solidFill>
                <a:latin typeface="+mj-lt"/>
                <a:ea typeface="+mj-ea"/>
                <a:cs typeface="+mj-cs"/>
              </a:rPr>
              <a:t>Larga</a:t>
            </a:r>
            <a:r>
              <a:rPr lang="en-US" sz="1900" kern="1200" dirty="0">
                <a:solidFill>
                  <a:schemeClr val="bg1"/>
                </a:solidFill>
                <a:latin typeface="+mj-lt"/>
                <a:ea typeface="+mj-ea"/>
                <a:cs typeface="+mj-cs"/>
              </a:rPr>
              <a:t> </a:t>
            </a:r>
            <a:r>
              <a:rPr lang="en-US" sz="1900" kern="1200" dirty="0" err="1">
                <a:solidFill>
                  <a:schemeClr val="bg1"/>
                </a:solidFill>
                <a:latin typeface="+mj-lt"/>
                <a:ea typeface="+mj-ea"/>
                <a:cs typeface="+mj-cs"/>
              </a:rPr>
              <a:t>nas</a:t>
            </a:r>
            <a:r>
              <a:rPr lang="en-US" sz="1900" kern="1200" dirty="0">
                <a:solidFill>
                  <a:schemeClr val="bg1"/>
                </a:solidFill>
                <a:latin typeface="+mj-lt"/>
                <a:ea typeface="+mj-ea"/>
                <a:cs typeface="+mj-cs"/>
              </a:rPr>
              <a:t> </a:t>
            </a:r>
            <a:r>
              <a:rPr lang="en-US" sz="1900" kern="1200" dirty="0" err="1">
                <a:solidFill>
                  <a:schemeClr val="bg1"/>
                </a:solidFill>
                <a:latin typeface="+mj-lt"/>
                <a:ea typeface="+mj-ea"/>
                <a:cs typeface="+mj-cs"/>
              </a:rPr>
              <a:t>Escolas</a:t>
            </a:r>
            <a:r>
              <a:rPr lang="en-US" sz="1900" kern="1200" dirty="0">
                <a:solidFill>
                  <a:schemeClr val="bg1"/>
                </a:solidFill>
                <a:latin typeface="+mj-lt"/>
                <a:ea typeface="+mj-ea"/>
                <a:cs typeface="+mj-cs"/>
              </a:rPr>
              <a:t> (PBLE)</a:t>
            </a:r>
            <a:br>
              <a:rPr lang="en-US" sz="1900" kern="1200" dirty="0">
                <a:solidFill>
                  <a:schemeClr val="bg1"/>
                </a:solidFill>
                <a:latin typeface="+mj-lt"/>
                <a:ea typeface="+mj-ea"/>
                <a:cs typeface="+mj-cs"/>
              </a:rPr>
            </a:br>
            <a:r>
              <a:rPr lang="en-US" sz="1900" kern="1200" dirty="0">
                <a:solidFill>
                  <a:schemeClr val="bg1"/>
                </a:solidFill>
                <a:latin typeface="+mj-lt"/>
                <a:ea typeface="+mj-ea"/>
                <a:cs typeface="+mj-cs"/>
              </a:rPr>
              <a:t>- </a:t>
            </a:r>
            <a:r>
              <a:rPr lang="en-US" sz="1900" kern="1200" dirty="0" err="1">
                <a:solidFill>
                  <a:schemeClr val="bg1"/>
                </a:solidFill>
                <a:latin typeface="+mj-lt"/>
                <a:ea typeface="+mj-ea"/>
                <a:cs typeface="+mj-cs"/>
              </a:rPr>
              <a:t>Obrigação</a:t>
            </a:r>
            <a:r>
              <a:rPr lang="en-US" sz="1900" kern="1200" dirty="0">
                <a:solidFill>
                  <a:schemeClr val="bg1"/>
                </a:solidFill>
                <a:latin typeface="+mj-lt"/>
                <a:ea typeface="+mj-ea"/>
                <a:cs typeface="+mj-cs"/>
              </a:rPr>
              <a:t> de </a:t>
            </a:r>
            <a:r>
              <a:rPr lang="en-US" sz="1900" kern="1200" dirty="0" err="1">
                <a:solidFill>
                  <a:schemeClr val="bg1"/>
                </a:solidFill>
                <a:latin typeface="+mj-lt"/>
                <a:ea typeface="+mj-ea"/>
                <a:cs typeface="+mj-cs"/>
              </a:rPr>
              <a:t>atendimento</a:t>
            </a:r>
            <a:r>
              <a:rPr lang="en-US" sz="1900" kern="1200" dirty="0">
                <a:solidFill>
                  <a:schemeClr val="bg1"/>
                </a:solidFill>
                <a:latin typeface="+mj-lt"/>
                <a:ea typeface="+mj-ea"/>
                <a:cs typeface="+mj-cs"/>
              </a:rPr>
              <a:t> de </a:t>
            </a:r>
            <a:r>
              <a:rPr lang="en-US" sz="1900" kern="1200" dirty="0" err="1">
                <a:solidFill>
                  <a:schemeClr val="bg1"/>
                </a:solidFill>
                <a:latin typeface="+mj-lt"/>
                <a:ea typeface="+mj-ea"/>
                <a:cs typeface="+mj-cs"/>
              </a:rPr>
              <a:t>escolas</a:t>
            </a:r>
            <a:r>
              <a:rPr lang="en-US" sz="1900" kern="1200" dirty="0">
                <a:solidFill>
                  <a:schemeClr val="bg1"/>
                </a:solidFill>
                <a:latin typeface="+mj-lt"/>
                <a:ea typeface="+mj-ea"/>
                <a:cs typeface="+mj-cs"/>
              </a:rPr>
              <a:t> </a:t>
            </a:r>
            <a:r>
              <a:rPr lang="en-US" sz="1900" kern="1200" dirty="0" err="1">
                <a:solidFill>
                  <a:schemeClr val="bg1"/>
                </a:solidFill>
                <a:latin typeface="+mj-lt"/>
                <a:ea typeface="+mj-ea"/>
                <a:cs typeface="+mj-cs"/>
              </a:rPr>
              <a:t>públicas</a:t>
            </a:r>
            <a:r>
              <a:rPr lang="en-US" sz="1900" kern="1200" dirty="0">
                <a:solidFill>
                  <a:schemeClr val="bg1"/>
                </a:solidFill>
                <a:latin typeface="+mj-lt"/>
                <a:ea typeface="+mj-ea"/>
                <a:cs typeface="+mj-cs"/>
              </a:rPr>
              <a:t> </a:t>
            </a:r>
            <a:r>
              <a:rPr lang="en-US" sz="1900" kern="1200" dirty="0" err="1">
                <a:solidFill>
                  <a:schemeClr val="bg1"/>
                </a:solidFill>
                <a:latin typeface="+mj-lt"/>
                <a:ea typeface="+mj-ea"/>
                <a:cs typeface="+mj-cs"/>
              </a:rPr>
              <a:t>rurais</a:t>
            </a:r>
            <a:r>
              <a:rPr lang="en-US" sz="1900" kern="1200" dirty="0">
                <a:solidFill>
                  <a:schemeClr val="bg1"/>
                </a:solidFill>
                <a:latin typeface="+mj-lt"/>
                <a:ea typeface="+mj-ea"/>
                <a:cs typeface="+mj-cs"/>
              </a:rPr>
              <a:t> - </a:t>
            </a:r>
            <a:r>
              <a:rPr lang="en-US" sz="1900" kern="1200" dirty="0" err="1">
                <a:solidFill>
                  <a:schemeClr val="bg1"/>
                </a:solidFill>
                <a:latin typeface="+mj-lt"/>
                <a:ea typeface="+mj-ea"/>
                <a:cs typeface="+mj-cs"/>
              </a:rPr>
              <a:t>edital</a:t>
            </a:r>
            <a:r>
              <a:rPr lang="en-US" sz="1900" kern="1200" dirty="0">
                <a:solidFill>
                  <a:schemeClr val="bg1"/>
                </a:solidFill>
                <a:latin typeface="+mj-lt"/>
                <a:ea typeface="+mj-ea"/>
                <a:cs typeface="+mj-cs"/>
              </a:rPr>
              <a:t> 4/2012/PVCP/SPV-</a:t>
            </a:r>
            <a:r>
              <a:rPr lang="en-US" sz="1900" kern="1200" dirty="0" err="1">
                <a:solidFill>
                  <a:schemeClr val="bg1"/>
                </a:solidFill>
                <a:latin typeface="+mj-lt"/>
                <a:ea typeface="+mj-ea"/>
                <a:cs typeface="+mj-cs"/>
              </a:rPr>
              <a:t>Anatel</a:t>
            </a:r>
            <a:r>
              <a:rPr lang="en-US" sz="1900" kern="1200" dirty="0">
                <a:solidFill>
                  <a:schemeClr val="bg1"/>
                </a:solidFill>
                <a:latin typeface="+mj-lt"/>
                <a:ea typeface="+mj-ea"/>
                <a:cs typeface="+mj-cs"/>
              </a:rPr>
              <a:t/>
            </a:r>
            <a:br>
              <a:rPr lang="en-US" sz="1900" kern="1200" dirty="0">
                <a:solidFill>
                  <a:schemeClr val="bg1"/>
                </a:solidFill>
                <a:latin typeface="+mj-lt"/>
                <a:ea typeface="+mj-ea"/>
                <a:cs typeface="+mj-cs"/>
              </a:rPr>
            </a:br>
            <a:r>
              <a:rPr lang="en-US" sz="1900" kern="1200" dirty="0">
                <a:solidFill>
                  <a:schemeClr val="bg1"/>
                </a:solidFill>
                <a:latin typeface="+mj-lt"/>
                <a:ea typeface="+mj-ea"/>
                <a:cs typeface="+mj-cs"/>
              </a:rPr>
              <a:t>- Fundo de </a:t>
            </a:r>
            <a:r>
              <a:rPr lang="en-US" sz="1900" kern="1200" dirty="0" err="1">
                <a:solidFill>
                  <a:schemeClr val="bg1"/>
                </a:solidFill>
                <a:latin typeface="+mj-lt"/>
                <a:ea typeface="+mj-ea"/>
                <a:cs typeface="+mj-cs"/>
              </a:rPr>
              <a:t>Universalização</a:t>
            </a:r>
            <a:r>
              <a:rPr lang="en-US" sz="1900" kern="1200" dirty="0">
                <a:solidFill>
                  <a:schemeClr val="bg1"/>
                </a:solidFill>
                <a:latin typeface="+mj-lt"/>
                <a:ea typeface="+mj-ea"/>
                <a:cs typeface="+mj-cs"/>
              </a:rPr>
              <a:t> de </a:t>
            </a:r>
            <a:r>
              <a:rPr lang="en-US" sz="1900" kern="1200" dirty="0" err="1">
                <a:solidFill>
                  <a:schemeClr val="bg1"/>
                </a:solidFill>
                <a:latin typeface="+mj-lt"/>
                <a:ea typeface="+mj-ea"/>
                <a:cs typeface="+mj-cs"/>
              </a:rPr>
              <a:t>Serviços</a:t>
            </a:r>
            <a:r>
              <a:rPr lang="en-US" sz="1900" kern="1200" dirty="0">
                <a:solidFill>
                  <a:schemeClr val="bg1"/>
                </a:solidFill>
                <a:latin typeface="+mj-lt"/>
                <a:ea typeface="+mj-ea"/>
                <a:cs typeface="+mj-cs"/>
              </a:rPr>
              <a:t> de </a:t>
            </a:r>
            <a:r>
              <a:rPr lang="en-US" sz="1900" kern="1200" dirty="0" err="1">
                <a:solidFill>
                  <a:schemeClr val="bg1"/>
                </a:solidFill>
                <a:latin typeface="+mj-lt"/>
                <a:ea typeface="+mj-ea"/>
                <a:cs typeface="+mj-cs"/>
              </a:rPr>
              <a:t>Telecomunicações</a:t>
            </a:r>
            <a:r>
              <a:rPr lang="en-US" sz="1900" kern="1200" dirty="0">
                <a:solidFill>
                  <a:schemeClr val="bg1"/>
                </a:solidFill>
                <a:latin typeface="+mj-lt"/>
                <a:ea typeface="+mj-ea"/>
                <a:cs typeface="+mj-cs"/>
              </a:rPr>
              <a:t> (FUST)</a:t>
            </a:r>
            <a:br>
              <a:rPr lang="en-US" sz="1900" kern="1200" dirty="0">
                <a:solidFill>
                  <a:schemeClr val="bg1"/>
                </a:solidFill>
                <a:latin typeface="+mj-lt"/>
                <a:ea typeface="+mj-ea"/>
                <a:cs typeface="+mj-cs"/>
              </a:rPr>
            </a:br>
            <a:r>
              <a:rPr lang="en-US" sz="1900" kern="1200" dirty="0">
                <a:solidFill>
                  <a:schemeClr val="bg1"/>
                </a:solidFill>
                <a:latin typeface="+mj-lt"/>
                <a:ea typeface="+mj-ea"/>
                <a:cs typeface="+mj-cs"/>
              </a:rPr>
              <a:t>- </a:t>
            </a:r>
            <a:r>
              <a:rPr lang="en-US" sz="1900" kern="1200" dirty="0" err="1">
                <a:solidFill>
                  <a:schemeClr val="bg1"/>
                </a:solidFill>
                <a:latin typeface="+mj-lt"/>
                <a:ea typeface="+mj-ea"/>
                <a:cs typeface="+mj-cs"/>
              </a:rPr>
              <a:t>Iniciativas</a:t>
            </a:r>
            <a:r>
              <a:rPr lang="en-US" sz="1900" kern="1200" dirty="0">
                <a:solidFill>
                  <a:schemeClr val="bg1"/>
                </a:solidFill>
                <a:latin typeface="+mj-lt"/>
                <a:ea typeface="+mj-ea"/>
                <a:cs typeface="+mj-cs"/>
              </a:rPr>
              <a:t> </a:t>
            </a:r>
            <a:r>
              <a:rPr lang="en-US" sz="1900" kern="1200" dirty="0" err="1">
                <a:solidFill>
                  <a:schemeClr val="bg1"/>
                </a:solidFill>
                <a:latin typeface="+mj-lt"/>
                <a:ea typeface="+mj-ea"/>
                <a:cs typeface="+mj-cs"/>
              </a:rPr>
              <a:t>Estaduais</a:t>
            </a:r>
            <a:r>
              <a:rPr lang="en-US" sz="1900" kern="1200" dirty="0">
                <a:solidFill>
                  <a:schemeClr val="bg1"/>
                </a:solidFill>
                <a:latin typeface="+mj-lt"/>
                <a:ea typeface="+mj-ea"/>
                <a:cs typeface="+mj-cs"/>
              </a:rPr>
              <a:t> e </a:t>
            </a:r>
            <a:r>
              <a:rPr lang="en-US" sz="1900" kern="1200" dirty="0" err="1">
                <a:solidFill>
                  <a:schemeClr val="bg1"/>
                </a:solidFill>
                <a:latin typeface="+mj-lt"/>
                <a:ea typeface="+mj-ea"/>
                <a:cs typeface="+mj-cs"/>
              </a:rPr>
              <a:t>Municipais</a:t>
            </a:r>
            <a:r>
              <a:rPr lang="en-US" sz="1900" kern="1200" dirty="0">
                <a:solidFill>
                  <a:schemeClr val="bg1"/>
                </a:solidFill>
                <a:latin typeface="+mj-lt"/>
                <a:ea typeface="+mj-ea"/>
                <a:cs typeface="+mj-cs"/>
              </a:rPr>
              <a:t/>
            </a:r>
            <a:br>
              <a:rPr lang="en-US" sz="1900" kern="1200" dirty="0">
                <a:solidFill>
                  <a:schemeClr val="bg1"/>
                </a:solidFill>
                <a:latin typeface="+mj-lt"/>
                <a:ea typeface="+mj-ea"/>
                <a:cs typeface="+mj-cs"/>
              </a:rPr>
            </a:br>
            <a:r>
              <a:rPr lang="en-US" sz="1900" kern="1200" dirty="0">
                <a:solidFill>
                  <a:schemeClr val="bg1"/>
                </a:solidFill>
                <a:latin typeface="+mj-lt"/>
                <a:ea typeface="+mj-ea"/>
                <a:cs typeface="+mj-cs"/>
              </a:rPr>
              <a:t> - </a:t>
            </a:r>
            <a:r>
              <a:rPr lang="en-US" sz="1900" kern="1200" dirty="0" err="1">
                <a:solidFill>
                  <a:schemeClr val="bg1"/>
                </a:solidFill>
                <a:latin typeface="+mj-lt"/>
                <a:ea typeface="+mj-ea"/>
                <a:cs typeface="+mj-cs"/>
              </a:rPr>
              <a:t>Programas</a:t>
            </a:r>
            <a:r>
              <a:rPr lang="en-US" sz="1900" kern="1200" dirty="0">
                <a:solidFill>
                  <a:schemeClr val="bg1"/>
                </a:solidFill>
                <a:latin typeface="+mj-lt"/>
                <a:ea typeface="+mj-ea"/>
                <a:cs typeface="+mj-cs"/>
              </a:rPr>
              <a:t> </a:t>
            </a:r>
            <a:r>
              <a:rPr lang="en-US" sz="1900" kern="1200" dirty="0" err="1">
                <a:solidFill>
                  <a:schemeClr val="bg1"/>
                </a:solidFill>
                <a:latin typeface="+mj-lt"/>
                <a:ea typeface="+mj-ea"/>
                <a:cs typeface="+mj-cs"/>
              </a:rPr>
              <a:t>estabelecidos</a:t>
            </a:r>
            <a:r>
              <a:rPr lang="en-US" sz="1900" kern="1200" dirty="0">
                <a:solidFill>
                  <a:schemeClr val="bg1"/>
                </a:solidFill>
                <a:latin typeface="+mj-lt"/>
                <a:ea typeface="+mj-ea"/>
                <a:cs typeface="+mj-cs"/>
              </a:rPr>
              <a:t> </a:t>
            </a:r>
            <a:r>
              <a:rPr lang="en-US" sz="1900" kern="1200" dirty="0" err="1">
                <a:solidFill>
                  <a:schemeClr val="bg1"/>
                </a:solidFill>
                <a:latin typeface="+mj-lt"/>
                <a:ea typeface="+mj-ea"/>
                <a:cs typeface="+mj-cs"/>
              </a:rPr>
              <a:t>por</a:t>
            </a:r>
            <a:r>
              <a:rPr lang="en-US" sz="1900" kern="1200" dirty="0">
                <a:solidFill>
                  <a:schemeClr val="bg1"/>
                </a:solidFill>
                <a:latin typeface="+mj-lt"/>
                <a:ea typeface="+mj-ea"/>
                <a:cs typeface="+mj-cs"/>
              </a:rPr>
              <a:t> </a:t>
            </a:r>
            <a:r>
              <a:rPr lang="en-US" sz="1900" kern="1200" dirty="0" err="1">
                <a:solidFill>
                  <a:schemeClr val="bg1"/>
                </a:solidFill>
                <a:latin typeface="+mj-lt"/>
                <a:ea typeface="+mj-ea"/>
                <a:cs typeface="+mj-cs"/>
              </a:rPr>
              <a:t>fundações</a:t>
            </a:r>
            <a:r>
              <a:rPr lang="en-US" sz="1900" kern="1200" dirty="0">
                <a:solidFill>
                  <a:schemeClr val="bg1"/>
                </a:solidFill>
                <a:latin typeface="+mj-lt"/>
                <a:ea typeface="+mj-ea"/>
                <a:cs typeface="+mj-cs"/>
              </a:rPr>
              <a:t>, </a:t>
            </a:r>
            <a:r>
              <a:rPr lang="en-US" sz="1900" kern="1200" dirty="0" err="1">
                <a:solidFill>
                  <a:schemeClr val="bg1"/>
                </a:solidFill>
                <a:latin typeface="+mj-lt"/>
                <a:ea typeface="+mj-ea"/>
                <a:cs typeface="+mj-cs"/>
              </a:rPr>
              <a:t>empresas</a:t>
            </a:r>
            <a:r>
              <a:rPr lang="en-US" sz="1900" kern="1200" dirty="0">
                <a:solidFill>
                  <a:schemeClr val="bg1"/>
                </a:solidFill>
                <a:latin typeface="+mj-lt"/>
                <a:ea typeface="+mj-ea"/>
                <a:cs typeface="+mj-cs"/>
              </a:rPr>
              <a:t>  e </a:t>
            </a:r>
            <a:r>
              <a:rPr lang="en-US" sz="1900" kern="1200" dirty="0" err="1">
                <a:solidFill>
                  <a:schemeClr val="bg1"/>
                </a:solidFill>
                <a:latin typeface="+mj-lt"/>
                <a:ea typeface="+mj-ea"/>
                <a:cs typeface="+mj-cs"/>
              </a:rPr>
              <a:t>sociedade</a:t>
            </a:r>
            <a:r>
              <a:rPr lang="en-US" sz="1900" kern="1200" dirty="0">
                <a:solidFill>
                  <a:schemeClr val="bg1"/>
                </a:solidFill>
                <a:latin typeface="+mj-lt"/>
                <a:ea typeface="+mj-ea"/>
                <a:cs typeface="+mj-cs"/>
              </a:rPr>
              <a:t> civil (Instituto Escola </a:t>
            </a:r>
            <a:r>
              <a:rPr lang="en-US" sz="1900" kern="1200" dirty="0" err="1">
                <a:solidFill>
                  <a:schemeClr val="bg1"/>
                </a:solidFill>
                <a:latin typeface="+mj-lt"/>
                <a:ea typeface="+mj-ea"/>
                <a:cs typeface="+mj-cs"/>
              </a:rPr>
              <a:t>Conectada</a:t>
            </a:r>
            <a:r>
              <a:rPr lang="en-US" sz="1900" kern="1200" dirty="0">
                <a:solidFill>
                  <a:schemeClr val="bg1"/>
                </a:solidFill>
                <a:latin typeface="+mj-lt"/>
                <a:ea typeface="+mj-ea"/>
                <a:cs typeface="+mj-cs"/>
              </a:rPr>
              <a:t>)</a:t>
            </a:r>
            <a:br>
              <a:rPr lang="en-US" sz="1900" kern="1200" dirty="0">
                <a:solidFill>
                  <a:schemeClr val="bg1"/>
                </a:solidFill>
                <a:latin typeface="+mj-lt"/>
                <a:ea typeface="+mj-ea"/>
                <a:cs typeface="+mj-cs"/>
              </a:rPr>
            </a:br>
            <a:endParaRPr lang="en-US" sz="1900" kern="1200" dirty="0">
              <a:solidFill>
                <a:schemeClr val="bg1"/>
              </a:solidFill>
              <a:latin typeface="+mj-lt"/>
              <a:ea typeface="+mj-ea"/>
              <a:cs typeface="+mj-cs"/>
            </a:endParaRPr>
          </a:p>
        </p:txBody>
      </p:sp>
      <p:graphicFrame>
        <p:nvGraphicFramePr>
          <p:cNvPr id="33" name="Título 1">
            <a:extLst>
              <a:ext uri="{FF2B5EF4-FFF2-40B4-BE49-F238E27FC236}">
                <a16:creationId xmlns:a16="http://schemas.microsoft.com/office/drawing/2014/main" xmlns="" id="{07B08805-3E3C-860D-6B6B-5F65CE09384D}"/>
              </a:ext>
            </a:extLst>
          </p:cNvPr>
          <p:cNvGraphicFramePr/>
          <p:nvPr>
            <p:extLst>
              <p:ext uri="{D42A27DB-BD31-4B8C-83A1-F6EECF244321}">
                <p14:modId xmlns:p14="http://schemas.microsoft.com/office/powerpoint/2010/main" val="1742171865"/>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6019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195AB0-D82D-6C43-8B5E-63A7B24E54CC}"/>
              </a:ext>
            </a:extLst>
          </p:cNvPr>
          <p:cNvSpPr>
            <a:spLocks noGrp="1"/>
          </p:cNvSpPr>
          <p:nvPr>
            <p:ph type="title"/>
          </p:nvPr>
        </p:nvSpPr>
        <p:spPr>
          <a:xfrm>
            <a:off x="248652" y="18255"/>
            <a:ext cx="9773653" cy="1325563"/>
          </a:xfrm>
        </p:spPr>
        <p:txBody>
          <a:bodyPr>
            <a:normAutofit/>
          </a:bodyPr>
          <a:lstStyle/>
          <a:p>
            <a:r>
              <a:rPr lang="pt-BR" sz="3200" dirty="0">
                <a:latin typeface="Century Gothic" panose="020B0502020202020204" pitchFamily="34" charset="0"/>
              </a:rPr>
              <a:t>Diagnóstico</a:t>
            </a:r>
          </a:p>
        </p:txBody>
      </p:sp>
      <p:pic>
        <p:nvPicPr>
          <p:cNvPr id="3" name="Imagem 2">
            <a:extLst>
              <a:ext uri="{FF2B5EF4-FFF2-40B4-BE49-F238E27FC236}">
                <a16:creationId xmlns:a16="http://schemas.microsoft.com/office/drawing/2014/main" xmlns="" id="{3F0A4897-1485-49C8-A017-DE4FDA0CA521}"/>
              </a:ext>
            </a:extLst>
          </p:cNvPr>
          <p:cNvPicPr>
            <a:picLocks noChangeAspect="1"/>
          </p:cNvPicPr>
          <p:nvPr/>
        </p:nvPicPr>
        <p:blipFill>
          <a:blip r:embed="rId2"/>
          <a:stretch>
            <a:fillRect/>
          </a:stretch>
        </p:blipFill>
        <p:spPr>
          <a:xfrm>
            <a:off x="8085233" y="1888531"/>
            <a:ext cx="3314700" cy="657225"/>
          </a:xfrm>
          <a:prstGeom prst="rect">
            <a:avLst/>
          </a:prstGeom>
        </p:spPr>
      </p:pic>
      <p:pic>
        <p:nvPicPr>
          <p:cNvPr id="4" name="Imagem 3">
            <a:extLst>
              <a:ext uri="{FF2B5EF4-FFF2-40B4-BE49-F238E27FC236}">
                <a16:creationId xmlns:a16="http://schemas.microsoft.com/office/drawing/2014/main" xmlns="" id="{C242B192-CC4C-4214-9CDE-3095DFB4C19B}"/>
              </a:ext>
            </a:extLst>
          </p:cNvPr>
          <p:cNvPicPr>
            <a:picLocks noChangeAspect="1"/>
          </p:cNvPicPr>
          <p:nvPr/>
        </p:nvPicPr>
        <p:blipFill>
          <a:blip r:embed="rId3"/>
          <a:stretch>
            <a:fillRect/>
          </a:stretch>
        </p:blipFill>
        <p:spPr>
          <a:xfrm>
            <a:off x="6317323" y="5380781"/>
            <a:ext cx="5107943" cy="1325563"/>
          </a:xfrm>
          <a:prstGeom prst="rect">
            <a:avLst/>
          </a:prstGeom>
        </p:spPr>
      </p:pic>
      <p:pic>
        <p:nvPicPr>
          <p:cNvPr id="5" name="Imagem 4">
            <a:extLst>
              <a:ext uri="{FF2B5EF4-FFF2-40B4-BE49-F238E27FC236}">
                <a16:creationId xmlns:a16="http://schemas.microsoft.com/office/drawing/2014/main" xmlns="" id="{52C7626C-AD06-4873-8095-1D36294D6256}"/>
              </a:ext>
            </a:extLst>
          </p:cNvPr>
          <p:cNvPicPr>
            <a:picLocks noChangeAspect="1"/>
          </p:cNvPicPr>
          <p:nvPr/>
        </p:nvPicPr>
        <p:blipFill>
          <a:blip r:embed="rId4"/>
          <a:stretch>
            <a:fillRect/>
          </a:stretch>
        </p:blipFill>
        <p:spPr>
          <a:xfrm>
            <a:off x="9742583" y="2712840"/>
            <a:ext cx="1808765" cy="2461339"/>
          </a:xfrm>
          <a:prstGeom prst="rect">
            <a:avLst/>
          </a:prstGeom>
        </p:spPr>
      </p:pic>
      <p:pic>
        <p:nvPicPr>
          <p:cNvPr id="6" name="Imagem 5">
            <a:extLst>
              <a:ext uri="{FF2B5EF4-FFF2-40B4-BE49-F238E27FC236}">
                <a16:creationId xmlns:a16="http://schemas.microsoft.com/office/drawing/2014/main" xmlns="" id="{BAD4D375-D540-4724-9430-A17D6814AB30}"/>
              </a:ext>
            </a:extLst>
          </p:cNvPr>
          <p:cNvPicPr>
            <a:picLocks noChangeAspect="1"/>
          </p:cNvPicPr>
          <p:nvPr/>
        </p:nvPicPr>
        <p:blipFill>
          <a:blip r:embed="rId5"/>
          <a:stretch>
            <a:fillRect/>
          </a:stretch>
        </p:blipFill>
        <p:spPr>
          <a:xfrm>
            <a:off x="6693598" y="3090469"/>
            <a:ext cx="2428875" cy="1428750"/>
          </a:xfrm>
          <a:prstGeom prst="rect">
            <a:avLst/>
          </a:prstGeom>
        </p:spPr>
      </p:pic>
      <p:sp>
        <p:nvSpPr>
          <p:cNvPr id="7" name="Título 1">
            <a:extLst>
              <a:ext uri="{FF2B5EF4-FFF2-40B4-BE49-F238E27FC236}">
                <a16:creationId xmlns:a16="http://schemas.microsoft.com/office/drawing/2014/main" xmlns="" id="{8CDCD25F-03CF-453B-87A9-2A090AF9E172}"/>
              </a:ext>
            </a:extLst>
          </p:cNvPr>
          <p:cNvSpPr txBox="1">
            <a:spLocks/>
          </p:cNvSpPr>
          <p:nvPr/>
        </p:nvSpPr>
        <p:spPr>
          <a:xfrm>
            <a:off x="403957" y="2055615"/>
            <a:ext cx="10785243" cy="3155832"/>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pt-BR" sz="9600" b="0" i="0" u="none" strike="noStrike" kern="1200" cap="none" spc="0" normalizeH="0" baseline="0" noProof="0" dirty="0">
                <a:ln>
                  <a:noFill/>
                </a:ln>
                <a:solidFill>
                  <a:prstClr val="black"/>
                </a:solidFill>
                <a:effectLst/>
                <a:uLnTx/>
                <a:uFillTx/>
                <a:latin typeface="Calibri Light" panose="020F0302020204030204"/>
                <a:ea typeface="+mj-ea"/>
                <a:cs typeface="+mj-cs"/>
              </a:rPr>
              <a:t/>
            </a:r>
            <a:br>
              <a:rPr kumimoji="0" lang="pt-BR" sz="96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pt-BR" sz="9600" b="0" i="0" u="none" strike="noStrike" kern="1200" cap="none" spc="0" normalizeH="0" baseline="0" noProof="0" dirty="0">
                <a:ln>
                  <a:noFill/>
                </a:ln>
                <a:solidFill>
                  <a:prstClr val="black"/>
                </a:solidFill>
                <a:effectLst/>
                <a:uLnTx/>
                <a:uFillTx/>
                <a:latin typeface="Calibri Light" panose="020F0302020204030204"/>
                <a:ea typeface="+mj-ea"/>
                <a:cs typeface="+mj-cs"/>
              </a:rPr>
              <a:t>Diversidade de Fontes de Informação</a:t>
            </a:r>
          </a:p>
          <a:p>
            <a:pPr marL="857250" marR="0" lvl="0" indent="-857250"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defRPr/>
            </a:pPr>
            <a:r>
              <a:rPr kumimoji="0" lang="pt-BR" sz="7200" b="0" i="0" u="none" strike="noStrike" kern="1200" cap="none" spc="0" normalizeH="0" baseline="0" noProof="0" dirty="0">
                <a:ln>
                  <a:noFill/>
                </a:ln>
                <a:solidFill>
                  <a:prstClr val="black"/>
                </a:solidFill>
                <a:effectLst/>
                <a:uLnTx/>
                <a:uFillTx/>
                <a:latin typeface="Calibri Light" panose="020F0302020204030204"/>
                <a:ea typeface="+mj-ea"/>
                <a:cs typeface="+mj-cs"/>
              </a:rPr>
              <a:t>Pesquisas Acadêmicas</a:t>
            </a:r>
          </a:p>
          <a:p>
            <a:pPr marL="857250" marR="0" lvl="0" indent="-857250"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defRPr/>
            </a:pPr>
            <a:r>
              <a:rPr kumimoji="0" lang="pt-BR" sz="7200" b="0" i="0" u="none" strike="noStrike" kern="1200" cap="none" spc="0" normalizeH="0" baseline="0" noProof="0" dirty="0">
                <a:ln>
                  <a:noFill/>
                </a:ln>
                <a:solidFill>
                  <a:prstClr val="black"/>
                </a:solidFill>
                <a:effectLst/>
                <a:uLnTx/>
                <a:uFillTx/>
                <a:latin typeface="Calibri Light" panose="020F0302020204030204"/>
                <a:ea typeface="+mj-ea"/>
                <a:cs typeface="+mj-cs"/>
              </a:rPr>
              <a:t>Estudos de Organizações da Sociedade Civil</a:t>
            </a:r>
          </a:p>
          <a:p>
            <a:pPr marL="857250" marR="0" lvl="0" indent="-857250"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defRPr/>
            </a:pPr>
            <a:r>
              <a:rPr kumimoji="0" lang="pt-BR" sz="7200" b="0" i="0" u="none" strike="noStrike" kern="1200" cap="none" spc="0" normalizeH="0" baseline="0" noProof="0" dirty="0">
                <a:ln>
                  <a:noFill/>
                </a:ln>
                <a:solidFill>
                  <a:prstClr val="black"/>
                </a:solidFill>
                <a:effectLst/>
                <a:uLnTx/>
                <a:uFillTx/>
                <a:latin typeface="Calibri Light" panose="020F0302020204030204"/>
                <a:ea typeface="+mj-ea"/>
                <a:cs typeface="+mj-cs"/>
              </a:rPr>
              <a:t>IPEA</a:t>
            </a:r>
          </a:p>
          <a:p>
            <a:pPr marL="857250" marR="0" lvl="0" indent="-857250"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defRPr/>
            </a:pPr>
            <a:r>
              <a:rPr kumimoji="0" lang="pt-BR" sz="7200" b="0" i="0" u="none" strike="noStrike" kern="1200" cap="none" spc="0" normalizeH="0" baseline="0" noProof="0" dirty="0">
                <a:ln>
                  <a:noFill/>
                </a:ln>
                <a:solidFill>
                  <a:prstClr val="black"/>
                </a:solidFill>
                <a:effectLst/>
                <a:uLnTx/>
                <a:uFillTx/>
                <a:latin typeface="Calibri Light" panose="020F0302020204030204"/>
                <a:ea typeface="+mj-ea"/>
                <a:cs typeface="+mj-cs"/>
              </a:rPr>
              <a:t>Associações Educacionais Estaduais e Municipais</a:t>
            </a:r>
          </a:p>
          <a:p>
            <a:pPr marL="857250" marR="0" lvl="0" indent="-857250"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defRPr/>
            </a:pPr>
            <a:r>
              <a:rPr kumimoji="0" lang="pt-BR" sz="7200" b="0" i="0" u="none" strike="noStrike" kern="1200" cap="none" spc="0" normalizeH="0" baseline="0" noProof="0" dirty="0">
                <a:ln>
                  <a:noFill/>
                </a:ln>
                <a:solidFill>
                  <a:prstClr val="black"/>
                </a:solidFill>
                <a:effectLst/>
                <a:uLnTx/>
                <a:uFillTx/>
                <a:latin typeface="Calibri Light" panose="020F0302020204030204"/>
                <a:ea typeface="+mj-ea"/>
                <a:cs typeface="+mj-cs"/>
              </a:rPr>
              <a:t>Dados de medições em tempo real</a:t>
            </a:r>
          </a:p>
          <a:p>
            <a:pPr marL="857250" marR="0" lvl="0" indent="-857250"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defRPr/>
            </a:pPr>
            <a:r>
              <a:rPr kumimoji="0" lang="pt-BR" sz="7200" b="0" i="0" u="none" strike="noStrike" kern="1200" cap="none" spc="0" normalizeH="0" baseline="0" noProof="0" dirty="0">
                <a:ln>
                  <a:noFill/>
                </a:ln>
                <a:solidFill>
                  <a:prstClr val="black"/>
                </a:solidFill>
                <a:effectLst/>
                <a:uLnTx/>
                <a:uFillTx/>
                <a:latin typeface="Calibri Light" panose="020F0302020204030204"/>
                <a:ea typeface="+mj-ea"/>
                <a:cs typeface="+mj-cs"/>
              </a:rPr>
              <a:t>Mapa da Conectividade</a:t>
            </a:r>
          </a:p>
          <a:p>
            <a:pPr marL="857250" marR="0" lvl="0" indent="-857250" algn="l" defTabSz="914400" rtl="0" eaLnBrk="1" fontAlgn="auto" latinLnBrk="0" hangingPunct="1">
              <a:lnSpc>
                <a:spcPct val="150000"/>
              </a:lnSpc>
              <a:spcBef>
                <a:spcPts val="600"/>
              </a:spcBef>
              <a:spcAft>
                <a:spcPts val="600"/>
              </a:spcAft>
              <a:buClrTx/>
              <a:buSzTx/>
              <a:buFont typeface="Arial" panose="020B0604020202020204" pitchFamily="34" charset="0"/>
              <a:buChar char="•"/>
              <a:tabLst/>
              <a:defRPr/>
            </a:pPr>
            <a:r>
              <a:rPr kumimoji="0" lang="pt-BR" sz="7200" b="0" i="0" u="none" strike="noStrike" kern="1200" cap="none" spc="0" normalizeH="0" baseline="0" noProof="0" dirty="0">
                <a:ln>
                  <a:noFill/>
                </a:ln>
                <a:solidFill>
                  <a:prstClr val="black"/>
                </a:solidFill>
                <a:effectLst/>
                <a:uLnTx/>
                <a:uFillTx/>
                <a:latin typeface="Calibri Light" panose="020F0302020204030204"/>
                <a:ea typeface="+mj-ea"/>
                <a:cs typeface="+mj-cs"/>
              </a:rPr>
              <a:t>Outras fontes </a:t>
            </a:r>
          </a:p>
        </p:txBody>
      </p:sp>
      <p:pic>
        <p:nvPicPr>
          <p:cNvPr id="8" name="Imagem 7">
            <a:extLst>
              <a:ext uri="{FF2B5EF4-FFF2-40B4-BE49-F238E27FC236}">
                <a16:creationId xmlns:a16="http://schemas.microsoft.com/office/drawing/2014/main" xmlns="" id="{D825A8C1-97B9-4CE7-A2ED-999EFD2B9B0F}"/>
              </a:ext>
            </a:extLst>
          </p:cNvPr>
          <p:cNvPicPr>
            <a:picLocks noChangeAspect="1"/>
          </p:cNvPicPr>
          <p:nvPr/>
        </p:nvPicPr>
        <p:blipFill>
          <a:blip r:embed="rId6"/>
          <a:stretch>
            <a:fillRect/>
          </a:stretch>
        </p:blipFill>
        <p:spPr>
          <a:xfrm>
            <a:off x="4337512" y="5717523"/>
            <a:ext cx="1537166" cy="1059804"/>
          </a:xfrm>
          <a:prstGeom prst="rect">
            <a:avLst/>
          </a:prstGeom>
        </p:spPr>
      </p:pic>
    </p:spTree>
    <p:extLst>
      <p:ext uri="{BB962C8B-B14F-4D97-AF65-F5344CB8AC3E}">
        <p14:creationId xmlns:p14="http://schemas.microsoft.com/office/powerpoint/2010/main" val="1482230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195AB0-D82D-6C43-8B5E-63A7B24E54CC}"/>
              </a:ext>
            </a:extLst>
          </p:cNvPr>
          <p:cNvSpPr>
            <a:spLocks noGrp="1"/>
          </p:cNvSpPr>
          <p:nvPr>
            <p:ph type="title"/>
          </p:nvPr>
        </p:nvSpPr>
        <p:spPr>
          <a:xfrm>
            <a:off x="248652" y="18255"/>
            <a:ext cx="9773653" cy="1325563"/>
          </a:xfrm>
        </p:spPr>
        <p:txBody>
          <a:bodyPr>
            <a:normAutofit/>
          </a:bodyPr>
          <a:lstStyle/>
          <a:p>
            <a:r>
              <a:rPr lang="pt-BR" sz="3200" dirty="0">
                <a:latin typeface="Century Gothic" panose="020B0502020202020204" pitchFamily="34" charset="0"/>
              </a:rPr>
              <a:t>Diagnóstico</a:t>
            </a:r>
          </a:p>
        </p:txBody>
      </p:sp>
      <p:sp>
        <p:nvSpPr>
          <p:cNvPr id="7" name="Título 1">
            <a:extLst>
              <a:ext uri="{FF2B5EF4-FFF2-40B4-BE49-F238E27FC236}">
                <a16:creationId xmlns:a16="http://schemas.microsoft.com/office/drawing/2014/main" xmlns="" id="{8CDCD25F-03CF-453B-87A9-2A090AF9E172}"/>
              </a:ext>
            </a:extLst>
          </p:cNvPr>
          <p:cNvSpPr txBox="1">
            <a:spLocks/>
          </p:cNvSpPr>
          <p:nvPr/>
        </p:nvSpPr>
        <p:spPr>
          <a:xfrm>
            <a:off x="248652" y="3261493"/>
            <a:ext cx="6725025" cy="3476897"/>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pt-BR" sz="9600" b="0" i="0" u="none" strike="noStrike" kern="1200" cap="none" spc="0" normalizeH="0" baseline="0" noProof="0" dirty="0">
                <a:ln>
                  <a:noFill/>
                </a:ln>
                <a:solidFill>
                  <a:prstClr val="black"/>
                </a:solidFill>
                <a:effectLst/>
                <a:uLnTx/>
                <a:uFillTx/>
                <a:latin typeface="Calibri Light" panose="020F0302020204030204"/>
                <a:ea typeface="+mj-ea"/>
                <a:cs typeface="+mj-cs"/>
              </a:rPr>
              <a:t/>
            </a:r>
            <a:br>
              <a:rPr kumimoji="0" lang="pt-BR" sz="9600" b="0" i="0" u="none" strike="noStrike" kern="1200" cap="none" spc="0" normalizeH="0" baseline="0" noProof="0" dirty="0">
                <a:ln>
                  <a:noFill/>
                </a:ln>
                <a:solidFill>
                  <a:prstClr val="black"/>
                </a:solidFill>
                <a:effectLst/>
                <a:uLnTx/>
                <a:uFillTx/>
                <a:latin typeface="Calibri Light" panose="020F0302020204030204"/>
                <a:ea typeface="+mj-ea"/>
                <a:cs typeface="+mj-cs"/>
              </a:rPr>
            </a:br>
            <a:endParaRPr kumimoji="0" lang="pt-BR" sz="11200" b="0"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t-BR" sz="6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Desigualdade regional   </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pt-BR" sz="6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t-BR" sz="6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Velocidades abaixo da necessária para uso pedagógico</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pt-BR" sz="6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t-BR" sz="6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Deficiência de equipamentos necessários para uso da TIC nas escolas e aspectos relacionados a manutenção/atualização </a:t>
            </a: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pt-BR" sz="6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571500" marR="0" lvl="0" indent="-5715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pt-BR" sz="6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Demanda X Oferta</a:t>
            </a:r>
          </a:p>
        </p:txBody>
      </p:sp>
      <p:pic>
        <p:nvPicPr>
          <p:cNvPr id="9" name="Imagem 8">
            <a:extLst>
              <a:ext uri="{FF2B5EF4-FFF2-40B4-BE49-F238E27FC236}">
                <a16:creationId xmlns:a16="http://schemas.microsoft.com/office/drawing/2014/main" xmlns="" id="{55B523BC-133E-403D-B794-E02CE53BF23B}"/>
              </a:ext>
            </a:extLst>
          </p:cNvPr>
          <p:cNvPicPr>
            <a:picLocks noChangeAspect="1"/>
          </p:cNvPicPr>
          <p:nvPr/>
        </p:nvPicPr>
        <p:blipFill>
          <a:blip r:embed="rId2"/>
          <a:stretch>
            <a:fillRect/>
          </a:stretch>
        </p:blipFill>
        <p:spPr>
          <a:xfrm>
            <a:off x="6014662" y="1051571"/>
            <a:ext cx="6163871" cy="3476898"/>
          </a:xfrm>
          <a:prstGeom prst="rect">
            <a:avLst/>
          </a:prstGeom>
        </p:spPr>
      </p:pic>
      <p:pic>
        <p:nvPicPr>
          <p:cNvPr id="10" name="Imagem 9">
            <a:extLst>
              <a:ext uri="{FF2B5EF4-FFF2-40B4-BE49-F238E27FC236}">
                <a16:creationId xmlns:a16="http://schemas.microsoft.com/office/drawing/2014/main" xmlns="" id="{6070E92B-88D6-4E6D-9DB8-90B29C4F4475}"/>
              </a:ext>
            </a:extLst>
          </p:cNvPr>
          <p:cNvPicPr>
            <a:picLocks noChangeAspect="1"/>
          </p:cNvPicPr>
          <p:nvPr/>
        </p:nvPicPr>
        <p:blipFill>
          <a:blip r:embed="rId3"/>
          <a:stretch>
            <a:fillRect/>
          </a:stretch>
        </p:blipFill>
        <p:spPr>
          <a:xfrm>
            <a:off x="113583" y="1051571"/>
            <a:ext cx="5813911" cy="3233989"/>
          </a:xfrm>
          <a:prstGeom prst="rect">
            <a:avLst/>
          </a:prstGeom>
        </p:spPr>
      </p:pic>
      <p:graphicFrame>
        <p:nvGraphicFramePr>
          <p:cNvPr id="11" name="Tabela 10">
            <a:extLst>
              <a:ext uri="{FF2B5EF4-FFF2-40B4-BE49-F238E27FC236}">
                <a16:creationId xmlns:a16="http://schemas.microsoft.com/office/drawing/2014/main" xmlns="" id="{86714BD2-CE82-4CE7-839A-D3CEA849E825}"/>
              </a:ext>
            </a:extLst>
          </p:cNvPr>
          <p:cNvGraphicFramePr>
            <a:graphicFrameLocks noGrp="1"/>
          </p:cNvGraphicFramePr>
          <p:nvPr/>
        </p:nvGraphicFramePr>
        <p:xfrm>
          <a:off x="7244080" y="5177928"/>
          <a:ext cx="4947920" cy="746760"/>
        </p:xfrm>
        <a:graphic>
          <a:graphicData uri="http://schemas.openxmlformats.org/drawingml/2006/table">
            <a:tbl>
              <a:tblPr firstRow="1" firstCol="1" bandRow="1">
                <a:tableStyleId>{5C22544A-7EE6-4342-B048-85BDC9FD1C3A}</a:tableStyleId>
              </a:tblPr>
              <a:tblGrid>
                <a:gridCol w="2607310">
                  <a:extLst>
                    <a:ext uri="{9D8B030D-6E8A-4147-A177-3AD203B41FA5}">
                      <a16:colId xmlns:a16="http://schemas.microsoft.com/office/drawing/2014/main" xmlns="" val="3072430094"/>
                    </a:ext>
                  </a:extLst>
                </a:gridCol>
                <a:gridCol w="2340610">
                  <a:extLst>
                    <a:ext uri="{9D8B030D-6E8A-4147-A177-3AD203B41FA5}">
                      <a16:colId xmlns:a16="http://schemas.microsoft.com/office/drawing/2014/main" xmlns="" val="718333773"/>
                    </a:ext>
                  </a:extLst>
                </a:gridCol>
              </a:tblGrid>
              <a:tr h="105501">
                <a:tc>
                  <a:txBody>
                    <a:bodyPr/>
                    <a:lstStyle/>
                    <a:p>
                      <a:pPr marL="90170" algn="ctr">
                        <a:lnSpc>
                          <a:spcPts val="1150"/>
                        </a:lnSpc>
                        <a:spcBef>
                          <a:spcPts val="50"/>
                        </a:spcBef>
                        <a:spcAft>
                          <a:spcPts val="50"/>
                        </a:spcAft>
                      </a:pPr>
                      <a:r>
                        <a:rPr lang="pt-BR" sz="1100" spc="-10">
                          <a:effectLst/>
                        </a:rPr>
                        <a:t>Faixa de matrículas na educação básica</a:t>
                      </a:r>
                      <a:endParaRPr lang="pt-B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4605" algn="ctr">
                        <a:lnSpc>
                          <a:spcPts val="1150"/>
                        </a:lnSpc>
                        <a:spcBef>
                          <a:spcPts val="50"/>
                        </a:spcBef>
                        <a:spcAft>
                          <a:spcPts val="50"/>
                        </a:spcAft>
                      </a:pPr>
                      <a:r>
                        <a:rPr lang="pt-BR" sz="1100" spc="-10">
                          <a:effectLst/>
                        </a:rPr>
                        <a:t>Velocidade média de referência</a:t>
                      </a:r>
                      <a:endParaRPr lang="pt-BR"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424379797"/>
                  </a:ext>
                </a:extLst>
              </a:tr>
              <a:tr h="198120">
                <a:tc>
                  <a:txBody>
                    <a:bodyPr/>
                    <a:lstStyle/>
                    <a:p>
                      <a:pPr indent="14605" algn="ctr">
                        <a:lnSpc>
                          <a:spcPts val="1150"/>
                        </a:lnSpc>
                        <a:spcBef>
                          <a:spcPts val="50"/>
                        </a:spcBef>
                        <a:spcAft>
                          <a:spcPts val="50"/>
                        </a:spcAft>
                      </a:pPr>
                      <a:r>
                        <a:rPr lang="pt-BR" sz="1100" spc="-10">
                          <a:effectLst/>
                        </a:rPr>
                        <a:t>15 a 199</a:t>
                      </a:r>
                      <a:endParaRPr lang="pt-B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4605" algn="ctr">
                        <a:lnSpc>
                          <a:spcPts val="1150"/>
                        </a:lnSpc>
                        <a:spcBef>
                          <a:spcPts val="50"/>
                        </a:spcBef>
                        <a:spcAft>
                          <a:spcPts val="50"/>
                        </a:spcAft>
                      </a:pPr>
                      <a:r>
                        <a:rPr lang="pt-BR" sz="1100" spc="-10">
                          <a:effectLst/>
                        </a:rPr>
                        <a:t>20 Mbps</a:t>
                      </a:r>
                      <a:endParaRPr lang="pt-BR"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2012854431"/>
                  </a:ext>
                </a:extLst>
              </a:tr>
              <a:tr h="198120">
                <a:tc>
                  <a:txBody>
                    <a:bodyPr/>
                    <a:lstStyle/>
                    <a:p>
                      <a:pPr indent="14605" algn="ctr">
                        <a:lnSpc>
                          <a:spcPts val="1150"/>
                        </a:lnSpc>
                        <a:spcBef>
                          <a:spcPts val="50"/>
                        </a:spcBef>
                        <a:spcAft>
                          <a:spcPts val="50"/>
                        </a:spcAft>
                      </a:pPr>
                      <a:r>
                        <a:rPr lang="pt-BR" sz="1100" spc="-10">
                          <a:effectLst/>
                        </a:rPr>
                        <a:t>200 a 499</a:t>
                      </a:r>
                      <a:endParaRPr lang="pt-B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4605" algn="ctr">
                        <a:lnSpc>
                          <a:spcPts val="1150"/>
                        </a:lnSpc>
                        <a:spcBef>
                          <a:spcPts val="50"/>
                        </a:spcBef>
                        <a:spcAft>
                          <a:spcPts val="50"/>
                        </a:spcAft>
                      </a:pPr>
                      <a:r>
                        <a:rPr lang="pt-BR" sz="1100" spc="-10">
                          <a:effectLst/>
                        </a:rPr>
                        <a:t>50 Mbps</a:t>
                      </a:r>
                      <a:endParaRPr lang="pt-BR"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007162603"/>
                  </a:ext>
                </a:extLst>
              </a:tr>
              <a:tr h="198120">
                <a:tc>
                  <a:txBody>
                    <a:bodyPr/>
                    <a:lstStyle/>
                    <a:p>
                      <a:pPr indent="14605" algn="ctr">
                        <a:lnSpc>
                          <a:spcPts val="1150"/>
                        </a:lnSpc>
                        <a:spcBef>
                          <a:spcPts val="50"/>
                        </a:spcBef>
                        <a:spcAft>
                          <a:spcPts val="50"/>
                        </a:spcAft>
                      </a:pPr>
                      <a:r>
                        <a:rPr lang="pt-BR" sz="1100" spc="-10">
                          <a:effectLst/>
                        </a:rPr>
                        <a:t>500 ou mais</a:t>
                      </a:r>
                      <a:endParaRPr lang="pt-BR"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indent="14605" algn="ctr">
                        <a:lnSpc>
                          <a:spcPts val="1150"/>
                        </a:lnSpc>
                        <a:spcBef>
                          <a:spcPts val="50"/>
                        </a:spcBef>
                        <a:spcAft>
                          <a:spcPts val="50"/>
                        </a:spcAft>
                      </a:pPr>
                      <a:r>
                        <a:rPr lang="pt-BR" sz="1100" spc="-10" dirty="0">
                          <a:effectLst/>
                        </a:rPr>
                        <a:t>100 Mbps</a:t>
                      </a:r>
                      <a:endParaRPr lang="pt-BR" sz="10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71333321"/>
                  </a:ext>
                </a:extLst>
              </a:tr>
            </a:tbl>
          </a:graphicData>
        </a:graphic>
      </p:graphicFrame>
      <p:sp>
        <p:nvSpPr>
          <p:cNvPr id="12" name="Rectangle 1">
            <a:extLst>
              <a:ext uri="{FF2B5EF4-FFF2-40B4-BE49-F238E27FC236}">
                <a16:creationId xmlns:a16="http://schemas.microsoft.com/office/drawing/2014/main" xmlns="" id="{2A50F9B0-3219-4CC8-81CE-15E1FE17FFE2}"/>
              </a:ext>
            </a:extLst>
          </p:cNvPr>
          <p:cNvSpPr>
            <a:spLocks noChangeArrowheads="1"/>
          </p:cNvSpPr>
          <p:nvPr/>
        </p:nvSpPr>
        <p:spPr bwMode="auto">
          <a:xfrm>
            <a:off x="7674373" y="4908624"/>
            <a:ext cx="3222677"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428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4288" algn="l" defTabSz="914400" rtl="0" eaLnBrk="0" fontAlgn="base" latinLnBrk="0" hangingPunct="0">
              <a:lnSpc>
                <a:spcPct val="100000"/>
              </a:lnSpc>
              <a:spcBef>
                <a:spcPct val="0"/>
              </a:spcBef>
              <a:spcAft>
                <a:spcPct val="0"/>
              </a:spcAft>
              <a:buClrTx/>
              <a:buSzTx/>
              <a:buFontTx/>
              <a:buNone/>
              <a:tabLst/>
              <a:defRPr/>
            </a:pPr>
            <a:r>
              <a:rPr kumimoji="0" lang="pt-BR" altLang="pt-BR" sz="1100" b="0" i="0" u="none" strike="noStrike" kern="1200" cap="none" spc="0" normalizeH="0" baseline="0" noProof="0" dirty="0" bmk="_Toc79358167">
                <a:ln>
                  <a:noFill/>
                </a:ln>
                <a:solidFill>
                  <a:srgbClr val="000000"/>
                </a:solidFill>
                <a:effectLst/>
                <a:uLnTx/>
                <a:uFillTx/>
                <a:latin typeface="Arial" panose="020B0604020202020204" pitchFamily="34" charset="0"/>
                <a:ea typeface="Times New Roman" panose="02020603050405020304" pitchFamily="18" charset="0"/>
                <a:cs typeface="+mn-cs"/>
              </a:rPr>
              <a:t>Velocidades de referência por faixa de matrícula</a:t>
            </a:r>
            <a:endParaRPr kumimoji="0" lang="pt-BR" altLang="pt-BR"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14288" algn="l" defTabSz="914400" rtl="0" eaLnBrk="0" fontAlgn="base" latinLnBrk="0" hangingPunct="0">
              <a:lnSpc>
                <a:spcPct val="100000"/>
              </a:lnSpc>
              <a:spcBef>
                <a:spcPct val="0"/>
              </a:spcBef>
              <a:spcAft>
                <a:spcPct val="0"/>
              </a:spcAft>
              <a:buClrTx/>
              <a:buSzTx/>
              <a:buFontTx/>
              <a:buNone/>
              <a:tabLst/>
              <a:defRPr/>
            </a:pPr>
            <a:endParaRPr kumimoji="0" lang="pt-BR" alt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6035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xmlns="" id="{8F195AB0-D82D-6C43-8B5E-63A7B24E54CC}"/>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a:r>
              <a:rPr lang="en-US" sz="3700" kern="1200">
                <a:solidFill>
                  <a:srgbClr val="FFFFFF"/>
                </a:solidFill>
                <a:latin typeface="+mj-lt"/>
                <a:ea typeface="+mj-ea"/>
                <a:cs typeface="+mj-cs"/>
              </a:rPr>
              <a:t>Fontes de Financiamento</a:t>
            </a:r>
          </a:p>
        </p:txBody>
      </p:sp>
      <p:sp>
        <p:nvSpPr>
          <p:cNvPr id="3" name="CaixaDeTexto 2">
            <a:extLst>
              <a:ext uri="{FF2B5EF4-FFF2-40B4-BE49-F238E27FC236}">
                <a16:creationId xmlns:a16="http://schemas.microsoft.com/office/drawing/2014/main" xmlns="" id="{F51BD6FE-44EE-4CD7-83FF-4ECBFED5D18F}"/>
              </a:ext>
            </a:extLst>
          </p:cNvPr>
          <p:cNvSpPr txBox="1"/>
          <p:nvPr/>
        </p:nvSpPr>
        <p:spPr>
          <a:xfrm>
            <a:off x="4810259" y="649480"/>
            <a:ext cx="6555347" cy="5546047"/>
          </a:xfrm>
          <a:prstGeom prst="rect">
            <a:avLst/>
          </a:prstGeom>
        </p:spPr>
        <p:txBody>
          <a:bodyPr vert="horz" lIns="91440" tIns="45720" rIns="91440" bIns="45720" rtlCol="0" anchor="ctr">
            <a:normAutofit fontScale="92500" lnSpcReduction="20000"/>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rPr>
              <a:t>Leis, </a:t>
            </a:r>
            <a:r>
              <a:rPr kumimoji="0" lang="en-US" sz="2200" b="0" i="0" u="none" strike="noStrike" cap="none" spc="0" normalizeH="0" baseline="0" noProof="0" dirty="0" err="1">
                <a:ln>
                  <a:noFill/>
                </a:ln>
                <a:effectLst/>
                <a:uLnTx/>
                <a:uFillTx/>
              </a:rPr>
              <a:t>Decretos</a:t>
            </a:r>
            <a:r>
              <a:rPr kumimoji="0" lang="en-US" sz="2200" b="0" i="0" u="none" strike="noStrike" cap="none" spc="0" normalizeH="0" baseline="0" noProof="0" dirty="0">
                <a:ln>
                  <a:noFill/>
                </a:ln>
                <a:effectLst/>
                <a:uLnTx/>
                <a:uFillTx/>
              </a:rPr>
              <a:t> e </a:t>
            </a:r>
            <a:r>
              <a:rPr kumimoji="0" lang="en-US" sz="2200" b="0" i="0" u="none" strike="noStrike" cap="none" spc="0" normalizeH="0" baseline="0" noProof="0" dirty="0" err="1">
                <a:ln>
                  <a:noFill/>
                </a:ln>
                <a:effectLst/>
                <a:uLnTx/>
                <a:uFillTx/>
              </a:rPr>
              <a:t>Normativos</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estabelecem</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obrigações</a:t>
            </a:r>
            <a:r>
              <a:rPr kumimoji="0" lang="en-US" sz="2200" b="0" i="0" u="none" strike="noStrike" cap="none" spc="0" normalizeH="0" baseline="0" noProof="0" dirty="0">
                <a:ln>
                  <a:noFill/>
                </a:ln>
                <a:effectLst/>
                <a:uLnTx/>
                <a:uFillTx/>
              </a:rPr>
              <a:t> para </a:t>
            </a:r>
            <a:r>
              <a:rPr kumimoji="0" lang="en-US" sz="2200" b="0" i="0" u="none" strike="noStrike" cap="none" spc="0" normalizeH="0" baseline="0" noProof="0" dirty="0" err="1">
                <a:ln>
                  <a:noFill/>
                </a:ln>
                <a:effectLst/>
                <a:uLnTx/>
                <a:uFillTx/>
              </a:rPr>
              <a:t>garantir</a:t>
            </a:r>
            <a:r>
              <a:rPr kumimoji="0" lang="en-US" sz="2200" b="0" i="0" u="none" strike="noStrike" cap="none" spc="0" normalizeH="0" baseline="0" noProof="0" dirty="0">
                <a:ln>
                  <a:noFill/>
                </a:ln>
                <a:effectLst/>
                <a:uLnTx/>
                <a:uFillTx/>
              </a:rPr>
              <a:t> a </a:t>
            </a:r>
            <a:r>
              <a:rPr kumimoji="0" lang="en-US" sz="2200" b="0" i="0" u="none" strike="noStrike" cap="none" spc="0" normalizeH="0" baseline="0" noProof="0" dirty="0" err="1">
                <a:ln>
                  <a:noFill/>
                </a:ln>
                <a:effectLst/>
                <a:uLnTx/>
                <a:uFillTx/>
              </a:rPr>
              <a:t>conectividade</a:t>
            </a:r>
            <a:r>
              <a:rPr kumimoji="0" lang="en-US" sz="2200" b="0" i="0" u="none" strike="noStrike" cap="none" spc="0" normalizeH="0" baseline="0" noProof="0" dirty="0">
                <a:ln>
                  <a:noFill/>
                </a:ln>
                <a:effectLst/>
                <a:uLnTx/>
                <a:uFillTx/>
              </a:rPr>
              <a:t> das </a:t>
            </a:r>
            <a:r>
              <a:rPr kumimoji="0" lang="en-US" sz="2200" b="0" i="0" u="none" strike="noStrike" cap="none" spc="0" normalizeH="0" baseline="0" noProof="0" dirty="0" err="1">
                <a:ln>
                  <a:noFill/>
                </a:ln>
                <a:effectLst/>
                <a:uLnTx/>
                <a:uFillTx/>
              </a:rPr>
              <a:t>escolas</a:t>
            </a:r>
            <a:r>
              <a:rPr kumimoji="0" lang="en-US" sz="2200" b="0" i="0" u="none" strike="noStrike" cap="none" spc="0" normalizeH="0" baseline="0" noProof="0" dirty="0">
                <a:ln>
                  <a:noFill/>
                </a:ln>
                <a:effectLst/>
                <a:uLnTx/>
                <a:uFillTx/>
              </a:rPr>
              <a:t> de </a:t>
            </a:r>
            <a:r>
              <a:rPr kumimoji="0" lang="en-US" sz="2200" b="0" i="0" u="none" strike="noStrike" cap="none" spc="0" normalizeH="0" baseline="0" noProof="0" dirty="0" err="1">
                <a:ln>
                  <a:noFill/>
                </a:ln>
                <a:effectLst/>
                <a:uLnTx/>
                <a:uFillTx/>
              </a:rPr>
              <a:t>educação</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básica</a:t>
            </a:r>
            <a:endParaRPr kumimoji="0" lang="en-US" sz="2200"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err="1">
                <a:ln>
                  <a:noFill/>
                </a:ln>
                <a:effectLst/>
                <a:uLnTx/>
                <a:uFillTx/>
              </a:rPr>
              <a:t>Possíveis</a:t>
            </a:r>
            <a:r>
              <a:rPr kumimoji="0" lang="en-US" sz="2200" b="0" i="0" u="none" strike="noStrike" cap="none" spc="0" normalizeH="0" baseline="0" noProof="0" dirty="0">
                <a:ln>
                  <a:noFill/>
                </a:ln>
                <a:effectLst/>
                <a:uLnTx/>
                <a:uFillTx/>
              </a:rPr>
              <a:t> Fontes de </a:t>
            </a:r>
            <a:r>
              <a:rPr kumimoji="0" lang="en-US" sz="2200" b="0" i="0" u="none" strike="noStrike" cap="none" spc="0" normalizeH="0" baseline="0" noProof="0" dirty="0" err="1">
                <a:ln>
                  <a:noFill/>
                </a:ln>
                <a:effectLst/>
                <a:uLnTx/>
                <a:uFillTx/>
              </a:rPr>
              <a:t>Financiamento</a:t>
            </a:r>
            <a:r>
              <a:rPr kumimoji="0" lang="en-US" sz="2200" b="0" i="0" u="none" strike="noStrike" cap="none" spc="0" normalizeH="0" baseline="0" noProof="0" dirty="0">
                <a:ln>
                  <a:noFill/>
                </a:ln>
                <a:effectLst/>
                <a:uLnTx/>
                <a:uFillTx/>
              </a:rPr>
              <a:t>:</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err="1">
                <a:ln>
                  <a:noFill/>
                </a:ln>
                <a:effectLst/>
                <a:uLnTx/>
                <a:uFillTx/>
              </a:rPr>
              <a:t>Dotações</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Orçamentárias</a:t>
            </a:r>
            <a:endParaRPr kumimoji="0" lang="en-US" sz="2200" b="0" i="0" u="none" strike="noStrike" cap="none" spc="0" normalizeH="0" baseline="0" noProof="0" dirty="0">
              <a:ln>
                <a:noFill/>
              </a:ln>
              <a:effectLst/>
              <a:uLnTx/>
              <a:uFillTx/>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rPr>
              <a:t>Fundo de </a:t>
            </a:r>
            <a:r>
              <a:rPr kumimoji="0" lang="en-US" sz="2200" b="0" i="0" u="none" strike="noStrike" cap="none" spc="0" normalizeH="0" baseline="0" noProof="0" dirty="0" err="1">
                <a:ln>
                  <a:noFill/>
                </a:ln>
                <a:effectLst/>
                <a:uLnTx/>
                <a:uFillTx/>
              </a:rPr>
              <a:t>Universalização</a:t>
            </a:r>
            <a:r>
              <a:rPr kumimoji="0" lang="en-US" sz="2200" b="0" i="0" u="none" strike="noStrike" cap="none" spc="0" normalizeH="0" baseline="0" noProof="0" dirty="0">
                <a:ln>
                  <a:noFill/>
                </a:ln>
                <a:effectLst/>
                <a:uLnTx/>
                <a:uFillTx/>
              </a:rPr>
              <a:t> dos </a:t>
            </a:r>
            <a:r>
              <a:rPr kumimoji="0" lang="en-US" sz="2200" b="0" i="0" u="none" strike="noStrike" cap="none" spc="0" normalizeH="0" baseline="0" noProof="0" dirty="0" err="1">
                <a:ln>
                  <a:noFill/>
                </a:ln>
                <a:effectLst/>
                <a:uLnTx/>
                <a:uFillTx/>
              </a:rPr>
              <a:t>Serviços</a:t>
            </a:r>
            <a:r>
              <a:rPr kumimoji="0" lang="en-US" sz="2200" b="0" i="0" u="none" strike="noStrike" cap="none" spc="0" normalizeH="0" baseline="0" noProof="0" dirty="0">
                <a:ln>
                  <a:noFill/>
                </a:ln>
                <a:effectLst/>
                <a:uLnTx/>
                <a:uFillTx/>
              </a:rPr>
              <a:t> de </a:t>
            </a:r>
            <a:r>
              <a:rPr kumimoji="0" lang="en-US" sz="2200" b="0" i="0" u="none" strike="noStrike" cap="none" spc="0" normalizeH="0" baseline="0" noProof="0" dirty="0" err="1">
                <a:ln>
                  <a:noFill/>
                </a:ln>
                <a:effectLst/>
                <a:uLnTx/>
                <a:uFillTx/>
              </a:rPr>
              <a:t>Telecomunicações</a:t>
            </a:r>
            <a:r>
              <a:rPr kumimoji="0" lang="en-US" sz="2200" b="0" i="0" u="none" strike="noStrike" cap="none" spc="0" normalizeH="0" baseline="0" noProof="0" dirty="0">
                <a:ln>
                  <a:noFill/>
                </a:ln>
                <a:effectLst/>
                <a:uLnTx/>
                <a:uFillTx/>
              </a:rPr>
              <a:t> (FUST)</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err="1">
                <a:ln>
                  <a:noFill/>
                </a:ln>
                <a:effectLst/>
                <a:uLnTx/>
                <a:uFillTx/>
              </a:rPr>
              <a:t>Editais</a:t>
            </a:r>
            <a:r>
              <a:rPr kumimoji="0" lang="en-US" sz="2200" b="0" i="0" u="none" strike="noStrike" cap="none" spc="0" normalizeH="0" baseline="0" noProof="0" dirty="0">
                <a:ln>
                  <a:noFill/>
                </a:ln>
                <a:effectLst/>
                <a:uLnTx/>
                <a:uFillTx/>
              </a:rPr>
              <a:t> de </a:t>
            </a:r>
            <a:r>
              <a:rPr kumimoji="0" lang="en-US" sz="2200" b="0" i="0" u="none" strike="noStrike" cap="none" spc="0" normalizeH="0" baseline="0" noProof="0" dirty="0" err="1">
                <a:ln>
                  <a:noFill/>
                </a:ln>
                <a:effectLst/>
                <a:uLnTx/>
                <a:uFillTx/>
              </a:rPr>
              <a:t>Radiofrequência</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Edital</a:t>
            </a:r>
            <a:r>
              <a:rPr kumimoji="0" lang="en-US" sz="2200" b="0" i="0" u="none" strike="noStrike" cap="none" spc="0" normalizeH="0" baseline="0" noProof="0" dirty="0">
                <a:ln>
                  <a:noFill/>
                </a:ln>
                <a:effectLst/>
                <a:uLnTx/>
                <a:uFillTx/>
              </a:rPr>
              <a:t> 4/2012 e </a:t>
            </a:r>
            <a:r>
              <a:rPr kumimoji="0" lang="en-US" sz="2200" b="0" i="0" u="none" strike="noStrike" cap="none" spc="0" normalizeH="0" baseline="0" noProof="0" dirty="0" err="1">
                <a:ln>
                  <a:noFill/>
                </a:ln>
                <a:effectLst/>
                <a:uLnTx/>
                <a:uFillTx/>
              </a:rPr>
              <a:t>Edital</a:t>
            </a:r>
            <a:r>
              <a:rPr kumimoji="0" lang="en-US" sz="2200" b="0" i="0" u="none" strike="noStrike" cap="none" spc="0" normalizeH="0" baseline="0" noProof="0" dirty="0">
                <a:ln>
                  <a:noFill/>
                </a:ln>
                <a:effectLst/>
                <a:uLnTx/>
                <a:uFillTx/>
              </a:rPr>
              <a:t> do 5G)</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a:ln>
                  <a:noFill/>
                </a:ln>
                <a:effectLst/>
                <a:uLnTx/>
                <a:uFillTx/>
              </a:rPr>
              <a:t>Lei 14.172/2021 (Lei 14.640/2023)</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err="1">
                <a:ln>
                  <a:noFill/>
                </a:ln>
                <a:effectLst/>
                <a:uLnTx/>
                <a:uFillTx/>
              </a:rPr>
              <a:t>Instrumentos</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Regulatórios</a:t>
            </a:r>
            <a:r>
              <a:rPr kumimoji="0" lang="en-US" sz="2200" b="0" i="0" u="none" strike="noStrike" cap="none" spc="0" normalizeH="0" baseline="0" noProof="0" dirty="0">
                <a:ln>
                  <a:noFill/>
                </a:ln>
                <a:effectLst/>
                <a:uLnTx/>
                <a:uFillTx/>
              </a:rPr>
              <a:t> (TACs, </a:t>
            </a:r>
            <a:r>
              <a:rPr kumimoji="0" lang="en-US" sz="2200" b="0" i="0" u="none" strike="noStrike" cap="none" spc="0" normalizeH="0" baseline="0" noProof="0" dirty="0" err="1">
                <a:ln>
                  <a:noFill/>
                </a:ln>
                <a:effectLst/>
                <a:uLnTx/>
                <a:uFillTx/>
              </a:rPr>
              <a:t>Obrigações</a:t>
            </a:r>
            <a:r>
              <a:rPr kumimoji="0" lang="en-US" sz="2200" b="0" i="0" u="none" strike="noStrike" cap="none" spc="0" normalizeH="0" baseline="0" noProof="0" dirty="0">
                <a:ln>
                  <a:noFill/>
                </a:ln>
                <a:effectLst/>
                <a:uLnTx/>
                <a:uFillTx/>
              </a:rPr>
              <a:t> de Fazer)</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err="1">
                <a:ln>
                  <a:noFill/>
                </a:ln>
                <a:effectLst/>
                <a:uLnTx/>
                <a:uFillTx/>
              </a:rPr>
              <a:t>Financiamento</a:t>
            </a:r>
            <a:r>
              <a:rPr kumimoji="0" lang="en-US" sz="2200" b="0" i="0" u="none" strike="noStrike" cap="none" spc="0" normalizeH="0" baseline="0" noProof="0" dirty="0">
                <a:ln>
                  <a:noFill/>
                </a:ln>
                <a:effectLst/>
                <a:uLnTx/>
                <a:uFillTx/>
              </a:rPr>
              <a:t> privado </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dirty="0" err="1">
                <a:ln>
                  <a:noFill/>
                </a:ln>
                <a:effectLst/>
                <a:uLnTx/>
                <a:uFillTx/>
              </a:rPr>
              <a:t>Bancos</a:t>
            </a:r>
            <a:r>
              <a:rPr kumimoji="0" lang="en-US" sz="2200" b="0" i="0" u="none" strike="noStrike" cap="none" spc="0" normalizeH="0" baseline="0" noProof="0" dirty="0">
                <a:ln>
                  <a:noFill/>
                </a:ln>
                <a:effectLst/>
                <a:uLnTx/>
                <a:uFillTx/>
              </a:rPr>
              <a:t> de </a:t>
            </a:r>
            <a:r>
              <a:rPr kumimoji="0" lang="en-US" sz="2200" b="0" i="0" u="none" strike="noStrike" cap="none" spc="0" normalizeH="0" baseline="0" noProof="0" dirty="0" err="1">
                <a:ln>
                  <a:noFill/>
                </a:ln>
                <a:effectLst/>
                <a:uLnTx/>
                <a:uFillTx/>
              </a:rPr>
              <a:t>Desenvolvimento</a:t>
            </a:r>
            <a:r>
              <a:rPr kumimoji="0" lang="en-US" sz="2200" b="0" i="0" u="none" strike="noStrike" cap="none" spc="0" normalizeH="0" baseline="0" noProof="0" dirty="0">
                <a:ln>
                  <a:noFill/>
                </a:ln>
                <a:effectLst/>
                <a:uLnTx/>
                <a:uFillTx/>
              </a:rPr>
              <a:t> e </a:t>
            </a:r>
            <a:r>
              <a:rPr kumimoji="0" lang="en-US" sz="2200" b="0" i="0" u="none" strike="noStrike" cap="none" spc="0" normalizeH="0" baseline="0" noProof="0" dirty="0" err="1">
                <a:ln>
                  <a:noFill/>
                </a:ln>
                <a:effectLst/>
                <a:uLnTx/>
                <a:uFillTx/>
              </a:rPr>
              <a:t>Organismos</a:t>
            </a:r>
            <a:r>
              <a:rPr kumimoji="0" lang="en-US" sz="2200" b="0" i="0" u="none" strike="noStrike" cap="none" spc="0" normalizeH="0" baseline="0" noProof="0" dirty="0">
                <a:ln>
                  <a:noFill/>
                </a:ln>
                <a:effectLst/>
                <a:uLnTx/>
                <a:uFillTx/>
              </a:rPr>
              <a:t> </a:t>
            </a:r>
            <a:r>
              <a:rPr kumimoji="0" lang="en-US" sz="2200" b="0" i="0" u="none" strike="noStrike" cap="none" spc="0" normalizeH="0" baseline="0" noProof="0" dirty="0" err="1">
                <a:ln>
                  <a:noFill/>
                </a:ln>
                <a:effectLst/>
                <a:uLnTx/>
                <a:uFillTx/>
              </a:rPr>
              <a:t>Internacionais</a:t>
            </a:r>
            <a:endParaRPr kumimoji="0" lang="en-US" sz="2200"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cap="none" spc="0" normalizeH="0" baseline="0" noProof="0" dirty="0">
              <a:ln>
                <a:noFill/>
              </a:ln>
              <a:effectLst/>
              <a:uLnTx/>
              <a:uFillTx/>
            </a:endParaRPr>
          </a:p>
        </p:txBody>
      </p:sp>
    </p:spTree>
    <p:extLst>
      <p:ext uri="{BB962C8B-B14F-4D97-AF65-F5344CB8AC3E}">
        <p14:creationId xmlns:p14="http://schemas.microsoft.com/office/powerpoint/2010/main" val="609846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xmlns="" id="{9348B52B-D17A-1D13-4DA5-B661A61CA879}"/>
              </a:ext>
            </a:extLst>
          </p:cNvPr>
          <p:cNvPicPr>
            <a:picLocks noChangeAspect="1"/>
          </p:cNvPicPr>
          <p:nvPr/>
        </p:nvPicPr>
        <p:blipFill>
          <a:blip r:embed="rId2"/>
          <a:stretch>
            <a:fillRect/>
          </a:stretch>
        </p:blipFill>
        <p:spPr>
          <a:xfrm>
            <a:off x="3333555" y="876300"/>
            <a:ext cx="8934645" cy="5795962"/>
          </a:xfrm>
          <a:prstGeom prst="rect">
            <a:avLst/>
          </a:prstGeom>
        </p:spPr>
      </p:pic>
      <p:pic>
        <p:nvPicPr>
          <p:cNvPr id="3" name="Imagem 2">
            <a:extLst>
              <a:ext uri="{FF2B5EF4-FFF2-40B4-BE49-F238E27FC236}">
                <a16:creationId xmlns:a16="http://schemas.microsoft.com/office/drawing/2014/main" xmlns="" id="{492FB1CF-490D-2696-7290-F92AC1F7A0B0}"/>
              </a:ext>
            </a:extLst>
          </p:cNvPr>
          <p:cNvPicPr>
            <a:picLocks noChangeAspect="1"/>
          </p:cNvPicPr>
          <p:nvPr/>
        </p:nvPicPr>
        <p:blipFill>
          <a:blip r:embed="rId3"/>
          <a:stretch>
            <a:fillRect/>
          </a:stretch>
        </p:blipFill>
        <p:spPr>
          <a:xfrm>
            <a:off x="-95250" y="0"/>
            <a:ext cx="3895725" cy="4443179"/>
          </a:xfrm>
          <a:prstGeom prst="rect">
            <a:avLst/>
          </a:prstGeom>
        </p:spPr>
      </p:pic>
    </p:spTree>
    <p:extLst>
      <p:ext uri="{BB962C8B-B14F-4D97-AF65-F5344CB8AC3E}">
        <p14:creationId xmlns:p14="http://schemas.microsoft.com/office/powerpoint/2010/main" val="13643840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xmlns="" id="{2DD551AE-F1FF-D9CF-06DC-67E05900FAF2}"/>
              </a:ext>
            </a:extLst>
          </p:cNvPr>
          <p:cNvGraphicFramePr/>
          <p:nvPr/>
        </p:nvGraphicFramePr>
        <p:xfrm>
          <a:off x="4808756" y="78677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tângulo: Cantos Arredondados 2">
            <a:extLst>
              <a:ext uri="{FF2B5EF4-FFF2-40B4-BE49-F238E27FC236}">
                <a16:creationId xmlns:a16="http://schemas.microsoft.com/office/drawing/2014/main" xmlns="" id="{9035AF75-E9D2-A7B6-E628-B184166E49F2}"/>
              </a:ext>
            </a:extLst>
          </p:cNvPr>
          <p:cNvSpPr/>
          <p:nvPr/>
        </p:nvSpPr>
        <p:spPr>
          <a:xfrm>
            <a:off x="5900691" y="967666"/>
            <a:ext cx="2098089" cy="825623"/>
          </a:xfrm>
          <a:prstGeom prst="roundRect">
            <a:avLst/>
          </a:prstGeom>
          <a:solidFill>
            <a:srgbClr val="FF000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p:spPr>
        <p:txBody>
          <a:bodyPr spcFirstLastPara="0" vert="horz" wrap="square" lIns="20320" tIns="20320" rIns="20320" bIns="2032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Secretaria de Comunicação Social Eletrônica</a:t>
            </a:r>
          </a:p>
        </p:txBody>
      </p:sp>
      <p:sp>
        <p:nvSpPr>
          <p:cNvPr id="6" name="Retângulo: Cantos Arredondados 5">
            <a:extLst>
              <a:ext uri="{FF2B5EF4-FFF2-40B4-BE49-F238E27FC236}">
                <a16:creationId xmlns:a16="http://schemas.microsoft.com/office/drawing/2014/main" xmlns="" id="{6AA19704-DAAD-24C9-876D-E4DC32A55F4B}"/>
              </a:ext>
            </a:extLst>
          </p:cNvPr>
          <p:cNvSpPr/>
          <p:nvPr/>
        </p:nvSpPr>
        <p:spPr>
          <a:xfrm>
            <a:off x="9756075" y="967665"/>
            <a:ext cx="2098089" cy="825623"/>
          </a:xfrm>
          <a:prstGeom prst="roundRect">
            <a:avLst/>
          </a:prstGeom>
          <a:solidFill>
            <a:srgbClr val="FF0000">
              <a:alpha val="50000"/>
            </a:srgbClr>
          </a:solidFill>
          <a:ln>
            <a:noFill/>
          </a:ln>
          <a:effectLst/>
          <a:scene3d>
            <a:camera prst="orthographicFront">
              <a:rot lat="0" lon="0" rev="0"/>
            </a:camera>
            <a:lightRig rig="contrasting" dir="t">
              <a:rot lat="0" lon="0" rev="1200000"/>
            </a:lightRig>
          </a:scene3d>
          <a:sp3d contourW="12700" prstMaterial="clear">
            <a:bevelT w="177800" h="254000"/>
            <a:bevelB w="152400"/>
          </a:sp3d>
        </p:spPr>
        <p:txBody>
          <a:bodyPr spcFirstLastPara="0" vert="horz" wrap="square" lIns="20320" tIns="20320" rIns="20320" bIns="20320" numCol="1" spcCol="127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Secretaria de Telecomunicações</a:t>
            </a:r>
          </a:p>
        </p:txBody>
      </p:sp>
      <p:sp>
        <p:nvSpPr>
          <p:cNvPr id="7" name="CaixaDeTexto 6">
            <a:extLst>
              <a:ext uri="{FF2B5EF4-FFF2-40B4-BE49-F238E27FC236}">
                <a16:creationId xmlns:a16="http://schemas.microsoft.com/office/drawing/2014/main" xmlns="" id="{00E23DEF-2573-0499-5960-FEBA6F4B1F19}"/>
              </a:ext>
            </a:extLst>
          </p:cNvPr>
          <p:cNvSpPr txBox="1"/>
          <p:nvPr/>
        </p:nvSpPr>
        <p:spPr>
          <a:xfrm>
            <a:off x="10537005" y="6526618"/>
            <a:ext cx="175777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a:ln>
                  <a:noFill/>
                </a:ln>
                <a:solidFill>
                  <a:prstClr val="black"/>
                </a:solidFill>
                <a:effectLst/>
                <a:uLnTx/>
                <a:uFillTx/>
                <a:latin typeface="Calibri" panose="020F0502020204030204"/>
                <a:ea typeface="+mn-ea"/>
                <a:cs typeface="+mn-cs"/>
              </a:rPr>
              <a:t>Portaria-</a:t>
            </a:r>
            <a:r>
              <a:rPr kumimoji="0" lang="pt-BR" sz="1000" b="0" i="0" u="none" strike="noStrike" kern="1200" cap="none" spc="0" normalizeH="0" baseline="0" noProof="0" dirty="0" err="1">
                <a:ln>
                  <a:noFill/>
                </a:ln>
                <a:solidFill>
                  <a:prstClr val="black"/>
                </a:solidFill>
                <a:effectLst/>
                <a:uLnTx/>
                <a:uFillTx/>
                <a:latin typeface="Calibri" panose="020F0502020204030204"/>
                <a:ea typeface="+mn-ea"/>
                <a:cs typeface="+mn-cs"/>
              </a:rPr>
              <a:t>Segecex</a:t>
            </a:r>
            <a:r>
              <a:rPr kumimoji="0" lang="pt-BR" sz="1000" b="0" i="0" u="none" strike="noStrike" kern="1200" cap="none" spc="0" normalizeH="0" baseline="0" noProof="0" dirty="0">
                <a:ln>
                  <a:noFill/>
                </a:ln>
                <a:solidFill>
                  <a:prstClr val="black"/>
                </a:solidFill>
                <a:effectLst/>
                <a:uLnTx/>
                <a:uFillTx/>
                <a:latin typeface="Calibri" panose="020F0502020204030204"/>
                <a:ea typeface="+mn-ea"/>
                <a:cs typeface="+mn-cs"/>
              </a:rPr>
              <a:t> 5/2023</a:t>
            </a:r>
          </a:p>
        </p:txBody>
      </p:sp>
    </p:spTree>
    <p:extLst>
      <p:ext uri="{BB962C8B-B14F-4D97-AF65-F5344CB8AC3E}">
        <p14:creationId xmlns:p14="http://schemas.microsoft.com/office/powerpoint/2010/main" val="446258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195AB0-D82D-6C43-8B5E-63A7B24E54CC}"/>
              </a:ext>
            </a:extLst>
          </p:cNvPr>
          <p:cNvSpPr>
            <a:spLocks noGrp="1"/>
          </p:cNvSpPr>
          <p:nvPr>
            <p:ph type="title"/>
          </p:nvPr>
        </p:nvSpPr>
        <p:spPr>
          <a:xfrm>
            <a:off x="248652" y="18255"/>
            <a:ext cx="9773653" cy="1325563"/>
          </a:xfrm>
        </p:spPr>
        <p:txBody>
          <a:bodyPr>
            <a:normAutofit/>
          </a:bodyPr>
          <a:lstStyle/>
          <a:p>
            <a:r>
              <a:rPr lang="pt-BR" sz="3200" dirty="0">
                <a:latin typeface="Century Gothic" panose="020B0502020202020204" pitchFamily="34" charset="0"/>
              </a:rPr>
              <a:t>Conclusão</a:t>
            </a:r>
          </a:p>
        </p:txBody>
      </p:sp>
      <p:sp>
        <p:nvSpPr>
          <p:cNvPr id="3" name="CaixaDeTexto 2">
            <a:extLst>
              <a:ext uri="{FF2B5EF4-FFF2-40B4-BE49-F238E27FC236}">
                <a16:creationId xmlns:a16="http://schemas.microsoft.com/office/drawing/2014/main" xmlns="" id="{C9051E80-1875-4783-9E21-0D4DF5E7AEC9}"/>
              </a:ext>
            </a:extLst>
          </p:cNvPr>
          <p:cNvSpPr txBox="1"/>
          <p:nvPr/>
        </p:nvSpPr>
        <p:spPr>
          <a:xfrm>
            <a:off x="738130" y="1597445"/>
            <a:ext cx="9650776" cy="4103559"/>
          </a:xfrm>
          <a:prstGeom prst="rect">
            <a:avLst/>
          </a:prstGeom>
          <a:noFill/>
        </p:spPr>
        <p:txBody>
          <a:bodyPr wrap="square" rtlCol="0">
            <a:spAutoFit/>
          </a:bodyPr>
          <a:lstStyle/>
          <a:p>
            <a:pPr marL="285750" marR="0" lvl="0" indent="-285750" algn="just" defTabSz="914400" rtl="0" eaLnBrk="1" fontAlgn="auto" latinLnBrk="0" hangingPunct="1">
              <a:lnSpc>
                <a:spcPct val="107000"/>
              </a:lnSpc>
              <a:spcBef>
                <a:spcPts val="0"/>
              </a:spcBef>
              <a:spcAft>
                <a:spcPts val="800"/>
              </a:spcAft>
              <a:buClrTx/>
              <a:buSzTx/>
              <a:buFontTx/>
              <a:buChar char="-"/>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análises sobre o desempenho das políticas de conectividade devem considerar a qualidade da conexão, haja vista a significativa proporção de escolas que ainda não conta com velocidade de conectividade suficiente para o uso pedagógico das TIC, mas são consideradas conectadas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7000"/>
              </a:lnSpc>
              <a:spcBef>
                <a:spcPts val="0"/>
              </a:spcBef>
              <a:spcAft>
                <a:spcPts val="800"/>
              </a:spcAft>
              <a:buClrTx/>
              <a:buSzTx/>
              <a:buFontTx/>
              <a:buChar char="-"/>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Coordenação dos programas existentes a fim de se evitar sobreposição de esforços e obter maior efetividade e eficiência possível com os recursos disponíveis</a:t>
            </a:r>
          </a:p>
          <a:p>
            <a:pPr marL="285750" marR="0" lvl="0" indent="-285750" algn="just" defTabSz="914400" rtl="0" eaLnBrk="1" fontAlgn="auto" latinLnBrk="0" hangingPunct="1">
              <a:lnSpc>
                <a:spcPct val="107000"/>
              </a:lnSpc>
              <a:spcBef>
                <a:spcPts val="0"/>
              </a:spcBef>
              <a:spcAft>
                <a:spcPts val="800"/>
              </a:spcAft>
              <a:buClrTx/>
              <a:buSzTx/>
              <a:buFontTx/>
              <a:buChar char="-"/>
              <a:tabLst/>
              <a:defRPr/>
            </a:pP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just" defTabSz="914400" rtl="0" eaLnBrk="1" fontAlgn="auto" latinLnBrk="0" hangingPunct="1">
              <a:lnSpc>
                <a:spcPct val="107000"/>
              </a:lnSpc>
              <a:spcBef>
                <a:spcPts val="0"/>
              </a:spcBef>
              <a:spcAft>
                <a:spcPts val="800"/>
              </a:spcAft>
              <a:buClrTx/>
              <a:buSzTx/>
              <a:buFontTx/>
              <a:buChar char="-"/>
              <a:tabLst/>
              <a:defRPr/>
            </a:pPr>
            <a:r>
              <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Coordenação entre as esferas federal, estaduais e municipais</a:t>
            </a:r>
          </a:p>
          <a:p>
            <a:pPr marL="285750" marR="0" lvl="0" indent="-285750" algn="just" defTabSz="914400" rtl="0" eaLnBrk="1" fontAlgn="auto" latinLnBrk="0" hangingPunct="1">
              <a:lnSpc>
                <a:spcPct val="107000"/>
              </a:lnSpc>
              <a:spcBef>
                <a:spcPts val="0"/>
              </a:spcBef>
              <a:spcAft>
                <a:spcPts val="800"/>
              </a:spcAft>
              <a:buClrTx/>
              <a:buSzTx/>
              <a:buFontTx/>
              <a:buChar char="-"/>
              <a:tabLst/>
              <a:defRPr/>
            </a:pPr>
            <a:endParaRPr kumimoji="0" lang="pt-BR"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406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m 4" descr="Torre com por do sol ao fundo&#10;&#10;Descrição gerada automaticamente">
            <a:extLst>
              <a:ext uri="{FF2B5EF4-FFF2-40B4-BE49-F238E27FC236}">
                <a16:creationId xmlns:a16="http://schemas.microsoft.com/office/drawing/2014/main" xmlns="" id="{9E886CD8-C2FE-4075-953E-6A1A58C6F3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34" r="5025"/>
          <a:stretch/>
        </p:blipFill>
        <p:spPr>
          <a:xfrm>
            <a:off x="1" y="0"/>
            <a:ext cx="12192000" cy="6858000"/>
          </a:xfrm>
          <a:prstGeom prst="rect">
            <a:avLst/>
          </a:prstGeom>
        </p:spPr>
      </p:pic>
      <p:sp>
        <p:nvSpPr>
          <p:cNvPr id="2" name="Elipse 1">
            <a:extLst>
              <a:ext uri="{FF2B5EF4-FFF2-40B4-BE49-F238E27FC236}">
                <a16:creationId xmlns:a16="http://schemas.microsoft.com/office/drawing/2014/main" xmlns="" id="{0AF66892-3975-4E96-BE2F-ED79A66AB168}"/>
              </a:ext>
            </a:extLst>
          </p:cNvPr>
          <p:cNvSpPr/>
          <p:nvPr/>
        </p:nvSpPr>
        <p:spPr>
          <a:xfrm>
            <a:off x="1064709" y="242501"/>
            <a:ext cx="5337912" cy="5411539"/>
          </a:xfrm>
          <a:prstGeom prst="ellipse">
            <a:avLst/>
          </a:prstGeom>
          <a:solidFill>
            <a:srgbClr val="1F0B05">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00" b="1" i="0" u="none" strike="noStrike" kern="1200" cap="none" spc="0" normalizeH="0" baseline="0" noProof="0" dirty="0">
              <a:ln>
                <a:noFill/>
              </a:ln>
              <a:solidFill>
                <a:srgbClr val="FAEFD6"/>
              </a:solidFill>
              <a:effectLst/>
              <a:uLnTx/>
              <a:uFillTx/>
              <a:latin typeface="Ink Free" panose="03080402000500000000" pitchFamily="66" charset="0"/>
              <a:ea typeface="+mn-ea"/>
              <a:cs typeface="MV Boli" panose="0200050003020009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5500" b="1" i="0" u="none" strike="noStrike" kern="1200" cap="none" spc="0" normalizeH="0" baseline="0" noProof="0" dirty="0">
                <a:ln>
                  <a:noFill/>
                </a:ln>
                <a:solidFill>
                  <a:srgbClr val="FAEFD6"/>
                </a:solidFill>
                <a:effectLst/>
                <a:uLnTx/>
                <a:uFillTx/>
                <a:latin typeface="Ink Free" panose="03080402000500000000" pitchFamily="66" charset="0"/>
                <a:ea typeface="+mn-ea"/>
                <a:cs typeface="MV Boli" panose="02000500030200090000" pitchFamily="2" charset="0"/>
              </a:rPr>
              <a:t>Obrigado!</a:t>
            </a:r>
          </a:p>
        </p:txBody>
      </p:sp>
    </p:spTree>
    <p:extLst>
      <p:ext uri="{BB962C8B-B14F-4D97-AF65-F5344CB8AC3E}">
        <p14:creationId xmlns:p14="http://schemas.microsoft.com/office/powerpoint/2010/main" val="382241746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etângulo 15">
            <a:extLst>
              <a:ext uri="{FF2B5EF4-FFF2-40B4-BE49-F238E27FC236}">
                <a16:creationId xmlns:a16="http://schemas.microsoft.com/office/drawing/2014/main" xmlns="" id="{7C57376C-5FC9-4110-9048-8871703AF0B5}"/>
              </a:ext>
            </a:extLst>
          </p:cNvPr>
          <p:cNvSpPr/>
          <p:nvPr/>
        </p:nvSpPr>
        <p:spPr>
          <a:xfrm>
            <a:off x="101598" y="341987"/>
            <a:ext cx="5723908" cy="6174025"/>
          </a:xfrm>
          <a:prstGeom prst="rect">
            <a:avLst/>
          </a:prstGeom>
          <a:solidFill>
            <a:srgbClr val="656565">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ítulo 1">
            <a:extLst>
              <a:ext uri="{FF2B5EF4-FFF2-40B4-BE49-F238E27FC236}">
                <a16:creationId xmlns:a16="http://schemas.microsoft.com/office/drawing/2014/main" xmlns="" id="{8C1ACF24-9645-4D2B-B710-BF356F08D47F}"/>
              </a:ext>
            </a:extLst>
          </p:cNvPr>
          <p:cNvSpPr>
            <a:spLocks noGrp="1"/>
          </p:cNvSpPr>
          <p:nvPr>
            <p:ph type="ctrTitle"/>
          </p:nvPr>
        </p:nvSpPr>
        <p:spPr>
          <a:xfrm>
            <a:off x="101597" y="1879600"/>
            <a:ext cx="5723908" cy="2082799"/>
          </a:xfrm>
        </p:spPr>
        <p:txBody>
          <a:bodyPr>
            <a:normAutofit/>
          </a:bodyPr>
          <a:lstStyle/>
          <a:p>
            <a:pPr>
              <a:lnSpc>
                <a:spcPct val="100000"/>
              </a:lnSpc>
              <a:spcBef>
                <a:spcPts val="0"/>
              </a:spcBef>
            </a:pPr>
            <a:r>
              <a:rPr lang="pt-BR" sz="5000" b="1" spc="-200" dirty="0">
                <a:solidFill>
                  <a:srgbClr val="475679"/>
                </a:solidFill>
              </a:rPr>
              <a:t>Comunicações</a:t>
            </a:r>
            <a:r>
              <a:rPr lang="pt-BR" b="1" spc="-100" dirty="0">
                <a:solidFill>
                  <a:srgbClr val="475679"/>
                </a:solidFill>
              </a:rPr>
              <a:t/>
            </a:r>
            <a:br>
              <a:rPr lang="pt-BR" b="1" spc="-100" dirty="0">
                <a:solidFill>
                  <a:srgbClr val="475679"/>
                </a:solidFill>
              </a:rPr>
            </a:br>
            <a:r>
              <a:rPr lang="pt-BR" sz="1100" b="1" spc="-100" dirty="0">
                <a:solidFill>
                  <a:srgbClr val="475679"/>
                </a:solidFill>
              </a:rPr>
              <a:t/>
            </a:r>
            <a:br>
              <a:rPr lang="pt-BR" sz="1100" b="1" spc="-100" dirty="0">
                <a:solidFill>
                  <a:srgbClr val="475679"/>
                </a:solidFill>
              </a:rPr>
            </a:br>
            <a:r>
              <a:rPr lang="pt-BR" sz="2000" spc="-100" dirty="0">
                <a:solidFill>
                  <a:srgbClr val="475679"/>
                </a:solidFill>
              </a:rPr>
              <a:t>TEMAS FISCALIZADOS</a:t>
            </a:r>
          </a:p>
        </p:txBody>
      </p:sp>
      <p:cxnSp>
        <p:nvCxnSpPr>
          <p:cNvPr id="11" name="Conector reto 10">
            <a:extLst>
              <a:ext uri="{FF2B5EF4-FFF2-40B4-BE49-F238E27FC236}">
                <a16:creationId xmlns:a16="http://schemas.microsoft.com/office/drawing/2014/main" xmlns="" id="{6D55D7D7-AEA5-48C4-884F-6BC3B72A9407}"/>
              </a:ext>
            </a:extLst>
          </p:cNvPr>
          <p:cNvCxnSpPr>
            <a:cxnSpLocks/>
          </p:cNvCxnSpPr>
          <p:nvPr/>
        </p:nvCxnSpPr>
        <p:spPr>
          <a:xfrm>
            <a:off x="284513" y="3429000"/>
            <a:ext cx="5393265" cy="0"/>
          </a:xfrm>
          <a:prstGeom prst="line">
            <a:avLst/>
          </a:prstGeom>
          <a:ln>
            <a:solidFill>
              <a:srgbClr val="4D6979"/>
            </a:solidFill>
          </a:ln>
        </p:spPr>
        <p:style>
          <a:lnRef idx="1">
            <a:schemeClr val="accent1"/>
          </a:lnRef>
          <a:fillRef idx="0">
            <a:schemeClr val="accent1"/>
          </a:fillRef>
          <a:effectRef idx="0">
            <a:schemeClr val="accent1"/>
          </a:effectRef>
          <a:fontRef idx="minor">
            <a:schemeClr val="tx1"/>
          </a:fontRef>
        </p:style>
      </p:cxnSp>
      <p:sp>
        <p:nvSpPr>
          <p:cNvPr id="7" name="Retângulo 6">
            <a:extLst>
              <a:ext uri="{FF2B5EF4-FFF2-40B4-BE49-F238E27FC236}">
                <a16:creationId xmlns:a16="http://schemas.microsoft.com/office/drawing/2014/main" xmlns="" id="{DA2F859E-631C-4E8C-8769-52A6C3E84917}"/>
              </a:ext>
            </a:extLst>
          </p:cNvPr>
          <p:cNvSpPr/>
          <p:nvPr/>
        </p:nvSpPr>
        <p:spPr>
          <a:xfrm>
            <a:off x="9022107" y="341987"/>
            <a:ext cx="3064938" cy="3064938"/>
          </a:xfrm>
          <a:prstGeom prst="rect">
            <a:avLst/>
          </a:prstGeom>
          <a:solidFill>
            <a:srgbClr val="47567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dirty="0">
                <a:ln>
                  <a:noFill/>
                </a:ln>
                <a:solidFill>
                  <a:prstClr val="white"/>
                </a:solidFill>
                <a:effectLst/>
                <a:uLnTx/>
                <a:uFillTx/>
                <a:latin typeface="Century Gothic" panose="020F0302020204030204"/>
                <a:ea typeface="+mn-ea"/>
                <a:cs typeface="+mn-cs"/>
              </a:rPr>
              <a:t>inclusão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dirty="0">
                <a:ln>
                  <a:noFill/>
                </a:ln>
                <a:solidFill>
                  <a:prstClr val="white"/>
                </a:solidFill>
                <a:effectLst/>
                <a:uLnTx/>
                <a:uFillTx/>
                <a:latin typeface="Century Gothic" panose="020F0302020204030204"/>
                <a:ea typeface="+mn-ea"/>
                <a:cs typeface="+mn-cs"/>
              </a:rPr>
              <a:t>digital</a:t>
            </a:r>
          </a:p>
        </p:txBody>
      </p:sp>
      <p:sp>
        <p:nvSpPr>
          <p:cNvPr id="13" name="Retângulo 12">
            <a:extLst>
              <a:ext uri="{FF2B5EF4-FFF2-40B4-BE49-F238E27FC236}">
                <a16:creationId xmlns:a16="http://schemas.microsoft.com/office/drawing/2014/main" xmlns="" id="{04A25099-B5A2-469E-B104-00BB01706AAC}"/>
              </a:ext>
            </a:extLst>
          </p:cNvPr>
          <p:cNvSpPr/>
          <p:nvPr/>
        </p:nvSpPr>
        <p:spPr>
          <a:xfrm>
            <a:off x="9022107" y="3451076"/>
            <a:ext cx="3064938" cy="3064938"/>
          </a:xfrm>
          <a:prstGeom prst="rect">
            <a:avLst/>
          </a:prstGeom>
          <a:solidFill>
            <a:srgbClr val="47567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dirty="0">
                <a:ln>
                  <a:noFill/>
                </a:ln>
                <a:solidFill>
                  <a:prstClr val="white"/>
                </a:solidFill>
                <a:effectLst/>
                <a:uLnTx/>
                <a:uFillTx/>
                <a:latin typeface="Century Gothic" panose="020F0302020204030204"/>
                <a:ea typeface="+mn-ea"/>
                <a:cs typeface="+mn-cs"/>
              </a:rPr>
              <a:t>radio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dirty="0">
                <a:ln>
                  <a:noFill/>
                </a:ln>
                <a:solidFill>
                  <a:prstClr val="white"/>
                </a:solidFill>
                <a:effectLst/>
                <a:uLnTx/>
                <a:uFillTx/>
                <a:latin typeface="Century Gothic" panose="020F0302020204030204"/>
                <a:ea typeface="+mn-ea"/>
                <a:cs typeface="+mn-cs"/>
              </a:rPr>
              <a:t>difusão</a:t>
            </a:r>
          </a:p>
        </p:txBody>
      </p:sp>
      <p:sp>
        <p:nvSpPr>
          <p:cNvPr id="15" name="Retângulo 14">
            <a:extLst>
              <a:ext uri="{FF2B5EF4-FFF2-40B4-BE49-F238E27FC236}">
                <a16:creationId xmlns:a16="http://schemas.microsoft.com/office/drawing/2014/main" xmlns="" id="{2253BB95-C0E8-4096-8CFE-78BE544CDE0D}"/>
              </a:ext>
            </a:extLst>
          </p:cNvPr>
          <p:cNvSpPr/>
          <p:nvPr/>
        </p:nvSpPr>
        <p:spPr>
          <a:xfrm>
            <a:off x="5899803" y="3449260"/>
            <a:ext cx="3064938" cy="3064938"/>
          </a:xfrm>
          <a:prstGeom prst="rect">
            <a:avLst/>
          </a:prstGeom>
          <a:solidFill>
            <a:srgbClr val="47567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dirty="0">
                <a:ln>
                  <a:noFill/>
                </a:ln>
                <a:solidFill>
                  <a:prstClr val="white"/>
                </a:solidFill>
                <a:effectLst/>
                <a:uLnTx/>
                <a:uFillTx/>
                <a:latin typeface="Century Gothic" panose="020F0302020204030204"/>
                <a:ea typeface="+mn-ea"/>
                <a:cs typeface="+mn-cs"/>
              </a:rPr>
              <a:t>setor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dirty="0">
                <a:ln>
                  <a:noFill/>
                </a:ln>
                <a:solidFill>
                  <a:prstClr val="white"/>
                </a:solidFill>
                <a:effectLst/>
                <a:uLnTx/>
                <a:uFillTx/>
                <a:latin typeface="Century Gothic" panose="020F0302020204030204"/>
                <a:ea typeface="+mn-ea"/>
                <a:cs typeface="+mn-cs"/>
              </a:rPr>
              <a:t>postal</a:t>
            </a:r>
          </a:p>
        </p:txBody>
      </p:sp>
      <p:sp>
        <p:nvSpPr>
          <p:cNvPr id="17" name="Retângulo 16">
            <a:extLst>
              <a:ext uri="{FF2B5EF4-FFF2-40B4-BE49-F238E27FC236}">
                <a16:creationId xmlns:a16="http://schemas.microsoft.com/office/drawing/2014/main" xmlns="" id="{D9FD23A0-C922-4086-8805-0EC0430DEC0E}"/>
              </a:ext>
            </a:extLst>
          </p:cNvPr>
          <p:cNvSpPr/>
          <p:nvPr/>
        </p:nvSpPr>
        <p:spPr>
          <a:xfrm>
            <a:off x="5899804" y="341987"/>
            <a:ext cx="3064938" cy="3064938"/>
          </a:xfrm>
          <a:prstGeom prst="rect">
            <a:avLst/>
          </a:prstGeom>
          <a:solidFill>
            <a:srgbClr val="47567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dirty="0">
                <a:ln>
                  <a:noFill/>
                </a:ln>
                <a:solidFill>
                  <a:prstClr val="white"/>
                </a:solidFill>
                <a:effectLst/>
                <a:uLnTx/>
                <a:uFillTx/>
                <a:latin typeface="Century Gothic" panose="020F0302020204030204"/>
                <a:ea typeface="+mn-ea"/>
                <a:cs typeface="+mn-cs"/>
              </a:rPr>
              <a:t>tele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0" u="none" strike="noStrike" kern="1200" cap="none" spc="0" normalizeH="0" baseline="0" noProof="0" dirty="0">
                <a:ln>
                  <a:noFill/>
                </a:ln>
                <a:solidFill>
                  <a:prstClr val="white"/>
                </a:solidFill>
                <a:effectLst/>
                <a:uLnTx/>
                <a:uFillTx/>
                <a:latin typeface="Century Gothic" panose="020F0302020204030204"/>
                <a:ea typeface="+mn-ea"/>
                <a:cs typeface="+mn-cs"/>
              </a:rPr>
              <a:t>comunicações</a:t>
            </a:r>
          </a:p>
        </p:txBody>
      </p:sp>
    </p:spTree>
    <p:extLst>
      <p:ext uri="{BB962C8B-B14F-4D97-AF65-F5344CB8AC3E}">
        <p14:creationId xmlns:p14="http://schemas.microsoft.com/office/powerpoint/2010/main" val="151094458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1707FC24-6981-43D9-B525-C7832BA22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4">
            <a:extLst>
              <a:ext uri="{FF2B5EF4-FFF2-40B4-BE49-F238E27FC236}">
                <a16:creationId xmlns:a16="http://schemas.microsoft.com/office/drawing/2014/main" xmlns="" id="{232288B7-13E5-4297-8C59-40F9307B90AE}"/>
              </a:ext>
            </a:extLst>
          </p:cNvPr>
          <p:cNvPicPr>
            <a:picLocks noChangeAspect="1"/>
          </p:cNvPicPr>
          <p:nvPr/>
        </p:nvPicPr>
        <p:blipFill>
          <a:blip r:embed="rId2"/>
          <a:stretch>
            <a:fillRect/>
          </a:stretch>
        </p:blipFill>
        <p:spPr>
          <a:xfrm>
            <a:off x="5153025" y="493713"/>
            <a:ext cx="2106613" cy="2798763"/>
          </a:xfrm>
          <a:prstGeom prst="rect">
            <a:avLst/>
          </a:prstGeom>
        </p:spPr>
      </p:pic>
      <p:pic>
        <p:nvPicPr>
          <p:cNvPr id="8" name="Imagem 7">
            <a:extLst>
              <a:ext uri="{FF2B5EF4-FFF2-40B4-BE49-F238E27FC236}">
                <a16:creationId xmlns:a16="http://schemas.microsoft.com/office/drawing/2014/main" xmlns="" id="{8ACC7D4E-31C8-46A2-864F-3746B290DF47}"/>
              </a:ext>
            </a:extLst>
          </p:cNvPr>
          <p:cNvPicPr>
            <a:picLocks noChangeAspect="1"/>
          </p:cNvPicPr>
          <p:nvPr/>
        </p:nvPicPr>
        <p:blipFill>
          <a:blip r:embed="rId3"/>
          <a:stretch>
            <a:fillRect/>
          </a:stretch>
        </p:blipFill>
        <p:spPr>
          <a:xfrm>
            <a:off x="5153025" y="3363913"/>
            <a:ext cx="2106613" cy="3006725"/>
          </a:xfrm>
          <a:prstGeom prst="rect">
            <a:avLst/>
          </a:prstGeom>
        </p:spPr>
      </p:pic>
      <p:pic>
        <p:nvPicPr>
          <p:cNvPr id="4" name="Imagem 3">
            <a:extLst>
              <a:ext uri="{FF2B5EF4-FFF2-40B4-BE49-F238E27FC236}">
                <a16:creationId xmlns:a16="http://schemas.microsoft.com/office/drawing/2014/main" xmlns="" id="{5678EB26-BA66-E53D-7A6C-2ADFF66DB11E}"/>
              </a:ext>
            </a:extLst>
          </p:cNvPr>
          <p:cNvPicPr>
            <a:picLocks noChangeAspect="1"/>
          </p:cNvPicPr>
          <p:nvPr/>
        </p:nvPicPr>
        <p:blipFill>
          <a:blip r:embed="rId4"/>
          <a:stretch>
            <a:fillRect/>
          </a:stretch>
        </p:blipFill>
        <p:spPr>
          <a:xfrm>
            <a:off x="7259637" y="3359152"/>
            <a:ext cx="2425797" cy="3414510"/>
          </a:xfrm>
          <a:prstGeom prst="rect">
            <a:avLst/>
          </a:prstGeom>
        </p:spPr>
      </p:pic>
      <p:pic>
        <p:nvPicPr>
          <p:cNvPr id="10" name="Imagem 9">
            <a:extLst>
              <a:ext uri="{FF2B5EF4-FFF2-40B4-BE49-F238E27FC236}">
                <a16:creationId xmlns:a16="http://schemas.microsoft.com/office/drawing/2014/main" xmlns="" id="{39D1AD3C-BE0C-424A-8E38-EB34F2D821B4}"/>
              </a:ext>
            </a:extLst>
          </p:cNvPr>
          <p:cNvPicPr>
            <a:picLocks noChangeAspect="1"/>
          </p:cNvPicPr>
          <p:nvPr/>
        </p:nvPicPr>
        <p:blipFill>
          <a:blip r:embed="rId5"/>
          <a:stretch>
            <a:fillRect/>
          </a:stretch>
        </p:blipFill>
        <p:spPr>
          <a:xfrm>
            <a:off x="7404100" y="488951"/>
            <a:ext cx="2190750" cy="2798764"/>
          </a:xfrm>
          <a:prstGeom prst="rect">
            <a:avLst/>
          </a:prstGeom>
        </p:spPr>
      </p:pic>
      <p:pic>
        <p:nvPicPr>
          <p:cNvPr id="9" name="Imagem 8">
            <a:extLst>
              <a:ext uri="{FF2B5EF4-FFF2-40B4-BE49-F238E27FC236}">
                <a16:creationId xmlns:a16="http://schemas.microsoft.com/office/drawing/2014/main" xmlns="" id="{3B468CCF-AB8D-41C7-A5C3-B772144B5819}"/>
              </a:ext>
            </a:extLst>
          </p:cNvPr>
          <p:cNvPicPr>
            <a:picLocks noChangeAspect="1"/>
          </p:cNvPicPr>
          <p:nvPr/>
        </p:nvPicPr>
        <p:blipFill>
          <a:blip r:embed="rId6"/>
          <a:stretch>
            <a:fillRect/>
          </a:stretch>
        </p:blipFill>
        <p:spPr>
          <a:xfrm>
            <a:off x="9594850" y="493713"/>
            <a:ext cx="2112963" cy="2840038"/>
          </a:xfrm>
          <a:prstGeom prst="rect">
            <a:avLst/>
          </a:prstGeom>
        </p:spPr>
      </p:pic>
      <p:pic>
        <p:nvPicPr>
          <p:cNvPr id="7" name="Imagem 6">
            <a:extLst>
              <a:ext uri="{FF2B5EF4-FFF2-40B4-BE49-F238E27FC236}">
                <a16:creationId xmlns:a16="http://schemas.microsoft.com/office/drawing/2014/main" xmlns="" id="{4CE19548-8ED0-492B-AD49-74E0EE78D592}"/>
              </a:ext>
            </a:extLst>
          </p:cNvPr>
          <p:cNvPicPr>
            <a:picLocks noChangeAspect="1"/>
          </p:cNvPicPr>
          <p:nvPr/>
        </p:nvPicPr>
        <p:blipFill>
          <a:blip r:embed="rId7"/>
          <a:stretch>
            <a:fillRect/>
          </a:stretch>
        </p:blipFill>
        <p:spPr>
          <a:xfrm>
            <a:off x="9594850" y="3403600"/>
            <a:ext cx="2112963" cy="2965450"/>
          </a:xfrm>
          <a:prstGeom prst="rect">
            <a:avLst/>
          </a:prstGeom>
        </p:spPr>
      </p:pic>
      <p:sp>
        <p:nvSpPr>
          <p:cNvPr id="2" name="Título 1">
            <a:extLst>
              <a:ext uri="{FF2B5EF4-FFF2-40B4-BE49-F238E27FC236}">
                <a16:creationId xmlns:a16="http://schemas.microsoft.com/office/drawing/2014/main" xmlns="" id="{8F195AB0-D82D-6C43-8B5E-63A7B24E54CC}"/>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Trabalhos realizados</a:t>
            </a:r>
          </a:p>
        </p:txBody>
      </p:sp>
    </p:spTree>
    <p:extLst>
      <p:ext uri="{BB962C8B-B14F-4D97-AF65-F5344CB8AC3E}">
        <p14:creationId xmlns:p14="http://schemas.microsoft.com/office/powerpoint/2010/main" val="3606332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195AB0-D82D-6C43-8B5E-63A7B24E54CC}"/>
              </a:ext>
            </a:extLst>
          </p:cNvPr>
          <p:cNvSpPr>
            <a:spLocks noGrp="1"/>
          </p:cNvSpPr>
          <p:nvPr>
            <p:ph type="title"/>
          </p:nvPr>
        </p:nvSpPr>
        <p:spPr>
          <a:xfrm>
            <a:off x="969755" y="1851084"/>
            <a:ext cx="9773653" cy="3155832"/>
          </a:xfrm>
        </p:spPr>
        <p:txBody>
          <a:bodyPr>
            <a:normAutofit/>
          </a:bodyPr>
          <a:lstStyle/>
          <a:p>
            <a:r>
              <a:rPr lang="pt-BR" sz="3600" b="1" u="sng" dirty="0"/>
              <a:t>Fiscalização e Acompanhamento dos recursos públicos usados em programas de Conectividade de Escolas</a:t>
            </a:r>
            <a:endParaRPr lang="pt-BR" sz="6600" dirty="0">
              <a:latin typeface="Century Gothic" panose="020B0502020202020204" pitchFamily="34" charset="0"/>
            </a:endParaRPr>
          </a:p>
        </p:txBody>
      </p:sp>
      <p:sp>
        <p:nvSpPr>
          <p:cNvPr id="11" name="Título 1">
            <a:extLst>
              <a:ext uri="{FF2B5EF4-FFF2-40B4-BE49-F238E27FC236}">
                <a16:creationId xmlns:a16="http://schemas.microsoft.com/office/drawing/2014/main" xmlns="" id="{8114EDD6-E87D-476F-8E33-B1FCB60FFE79}"/>
              </a:ext>
            </a:extLst>
          </p:cNvPr>
          <p:cNvSpPr txBox="1">
            <a:spLocks/>
          </p:cNvSpPr>
          <p:nvPr/>
        </p:nvSpPr>
        <p:spPr>
          <a:xfrm>
            <a:off x="571924" y="253783"/>
            <a:ext cx="9773653" cy="10162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200" b="0" i="0" u="none" strike="noStrike" kern="1200" cap="none" spc="0" normalizeH="0" baseline="0" noProof="0" dirty="0">
                <a:ln>
                  <a:noFill/>
                </a:ln>
                <a:solidFill>
                  <a:prstClr val="black"/>
                </a:solidFill>
                <a:effectLst/>
                <a:uLnTx/>
                <a:uFillTx/>
                <a:latin typeface="Calibri Light" panose="020F0302020204030204"/>
                <a:ea typeface="+mj-ea"/>
                <a:cs typeface="+mj-cs"/>
              </a:rPr>
              <a:t>Audiência</a:t>
            </a:r>
            <a:endParaRPr kumimoji="0" lang="pt-BR" sz="60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787766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4">
            <a:extLst>
              <a:ext uri="{FF2B5EF4-FFF2-40B4-BE49-F238E27FC236}">
                <a16:creationId xmlns:a16="http://schemas.microsoft.com/office/drawing/2014/main" xmlns="" id="{E94CFC27-C981-48F8-8864-2D228E1861D2}"/>
              </a:ext>
            </a:extLst>
          </p:cNvPr>
          <p:cNvPicPr>
            <a:picLocks noChangeAspect="1"/>
          </p:cNvPicPr>
          <p:nvPr/>
        </p:nvPicPr>
        <p:blipFill rotWithShape="1">
          <a:blip r:embed="rId3"/>
          <a:srcRect b="19"/>
          <a:stretch/>
        </p:blipFill>
        <p:spPr>
          <a:xfrm>
            <a:off x="20" y="109320"/>
            <a:ext cx="12191980" cy="6856718"/>
          </a:xfrm>
          <a:prstGeom prst="rect">
            <a:avLst/>
          </a:prstGeom>
        </p:spPr>
      </p:pic>
      <p:sp>
        <p:nvSpPr>
          <p:cNvPr id="2" name="CaixaDeTexto 1">
            <a:extLst>
              <a:ext uri="{FF2B5EF4-FFF2-40B4-BE49-F238E27FC236}">
                <a16:creationId xmlns:a16="http://schemas.microsoft.com/office/drawing/2014/main" xmlns="" id="{90642F5D-3FD4-894C-8D3C-E4BE820908FC}"/>
              </a:ext>
            </a:extLst>
          </p:cNvPr>
          <p:cNvSpPr txBox="1"/>
          <p:nvPr/>
        </p:nvSpPr>
        <p:spPr>
          <a:xfrm>
            <a:off x="1424066" y="3672590"/>
            <a:ext cx="9728616" cy="461665"/>
          </a:xfrm>
          <a:prstGeom prst="rect">
            <a:avLst/>
          </a:prstGeom>
          <a:solidFill>
            <a:srgbClr val="0F4072"/>
          </a:solidFill>
        </p:spPr>
        <p:txBody>
          <a:bodyPr wrap="square" rtlCol="0">
            <a:spAutoFit/>
          </a:bodyPr>
          <a:lstStyle/>
          <a:p>
            <a:pPr algn="ctr"/>
            <a:r>
              <a:rPr lang="pt-BR" sz="2400" dirty="0">
                <a:solidFill>
                  <a:schemeClr val="bg1"/>
                </a:solidFill>
              </a:rPr>
              <a:t>Acórdão 2032/2021-TCU-Plenário</a:t>
            </a:r>
          </a:p>
        </p:txBody>
      </p:sp>
    </p:spTree>
    <p:extLst>
      <p:ext uri="{BB962C8B-B14F-4D97-AF65-F5344CB8AC3E}">
        <p14:creationId xmlns:p14="http://schemas.microsoft.com/office/powerpoint/2010/main" val="157865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Cidade vista de cima&#10;&#10;Descrição gerada automaticamente com confiança média">
            <a:extLst>
              <a:ext uri="{FF2B5EF4-FFF2-40B4-BE49-F238E27FC236}">
                <a16:creationId xmlns:a16="http://schemas.microsoft.com/office/drawing/2014/main" xmlns="" id="{DC350A9E-385D-6E45-AC8E-F69A4F9189C6}"/>
              </a:ext>
            </a:extLst>
          </p:cNvPr>
          <p:cNvPicPr>
            <a:picLocks noChangeAspect="1"/>
          </p:cNvPicPr>
          <p:nvPr/>
        </p:nvPicPr>
        <p:blipFill>
          <a:blip r:embed="rId2" cstate="print">
            <a:alphaModFix amt="85000"/>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781" y="4419600"/>
            <a:ext cx="12192000" cy="2438400"/>
          </a:xfrm>
          <a:prstGeom prst="rect">
            <a:avLst/>
          </a:prstGeom>
        </p:spPr>
      </p:pic>
      <p:sp>
        <p:nvSpPr>
          <p:cNvPr id="2" name="Título 1">
            <a:extLst>
              <a:ext uri="{FF2B5EF4-FFF2-40B4-BE49-F238E27FC236}">
                <a16:creationId xmlns:a16="http://schemas.microsoft.com/office/drawing/2014/main" xmlns="" id="{9EEE4C85-4DAA-1A42-A666-81F20488A905}"/>
              </a:ext>
            </a:extLst>
          </p:cNvPr>
          <p:cNvSpPr>
            <a:spLocks noGrp="1"/>
          </p:cNvSpPr>
          <p:nvPr>
            <p:ph type="title"/>
          </p:nvPr>
        </p:nvSpPr>
        <p:spPr>
          <a:xfrm>
            <a:off x="838200" y="377446"/>
            <a:ext cx="10515600" cy="534285"/>
          </a:xfrm>
        </p:spPr>
        <p:txBody>
          <a:bodyPr>
            <a:normAutofit/>
          </a:bodyPr>
          <a:lstStyle/>
          <a:p>
            <a:pPr algn="ctr"/>
            <a:r>
              <a:rPr lang="pt-BR" sz="3200" b="1" dirty="0">
                <a:solidFill>
                  <a:schemeClr val="tx2">
                    <a:lumMod val="75000"/>
                  </a:schemeClr>
                </a:solidFill>
                <a:latin typeface="Century Gothic" panose="020B0502020202020204" pitchFamily="34" charset="0"/>
              </a:rPr>
              <a:t>Faixas de frequência </a:t>
            </a:r>
          </a:p>
        </p:txBody>
      </p:sp>
      <p:sp>
        <p:nvSpPr>
          <p:cNvPr id="7" name="CaixaDeTexto 6">
            <a:extLst>
              <a:ext uri="{FF2B5EF4-FFF2-40B4-BE49-F238E27FC236}">
                <a16:creationId xmlns:a16="http://schemas.microsoft.com/office/drawing/2014/main" xmlns="" id="{71F4D03C-AF78-CA4D-ADF8-3A6E1E3AD297}"/>
              </a:ext>
            </a:extLst>
          </p:cNvPr>
          <p:cNvSpPr txBox="1"/>
          <p:nvPr/>
        </p:nvSpPr>
        <p:spPr>
          <a:xfrm>
            <a:off x="703288" y="6350686"/>
            <a:ext cx="7015843" cy="307777"/>
          </a:xfrm>
          <a:prstGeom prst="rect">
            <a:avLst/>
          </a:prstGeom>
          <a:noFill/>
        </p:spPr>
        <p:txBody>
          <a:bodyPr wrap="square" rtlCol="0">
            <a:spAutoFit/>
          </a:bodyPr>
          <a:lstStyle/>
          <a:p>
            <a:r>
              <a:rPr lang="pt-BR" sz="1400" dirty="0">
                <a:solidFill>
                  <a:schemeClr val="tx2">
                    <a:lumMod val="75000"/>
                  </a:schemeClr>
                </a:solidFill>
                <a:latin typeface="Century Gothic" panose="020B0502020202020204" pitchFamily="34" charset="0"/>
              </a:rPr>
              <a:t>SMP: telefonia móvel</a:t>
            </a:r>
          </a:p>
        </p:txBody>
      </p:sp>
      <p:graphicFrame>
        <p:nvGraphicFramePr>
          <p:cNvPr id="10" name="Tabela 4">
            <a:extLst>
              <a:ext uri="{FF2B5EF4-FFF2-40B4-BE49-F238E27FC236}">
                <a16:creationId xmlns:a16="http://schemas.microsoft.com/office/drawing/2014/main" xmlns="" id="{3E0B33D9-E82B-B945-BA9D-58D3DE01953C}"/>
              </a:ext>
            </a:extLst>
          </p:cNvPr>
          <p:cNvGraphicFramePr>
            <a:graphicFrameLocks noGrp="1"/>
          </p:cNvGraphicFramePr>
          <p:nvPr/>
        </p:nvGraphicFramePr>
        <p:xfrm>
          <a:off x="703288" y="1111103"/>
          <a:ext cx="10783862" cy="5239583"/>
        </p:xfrm>
        <a:graphic>
          <a:graphicData uri="http://schemas.openxmlformats.org/drawingml/2006/table">
            <a:tbl>
              <a:tblPr firstRow="1" bandRow="1">
                <a:tableStyleId>{5C22544A-7EE6-4342-B048-85BDC9FD1C3A}</a:tableStyleId>
              </a:tblPr>
              <a:tblGrid>
                <a:gridCol w="1554137">
                  <a:extLst>
                    <a:ext uri="{9D8B030D-6E8A-4147-A177-3AD203B41FA5}">
                      <a16:colId xmlns:a16="http://schemas.microsoft.com/office/drawing/2014/main" xmlns="" val="3234453068"/>
                    </a:ext>
                  </a:extLst>
                </a:gridCol>
                <a:gridCol w="3686175">
                  <a:extLst>
                    <a:ext uri="{9D8B030D-6E8A-4147-A177-3AD203B41FA5}">
                      <a16:colId xmlns:a16="http://schemas.microsoft.com/office/drawing/2014/main" xmlns="" val="3831002188"/>
                    </a:ext>
                  </a:extLst>
                </a:gridCol>
                <a:gridCol w="3971925">
                  <a:extLst>
                    <a:ext uri="{9D8B030D-6E8A-4147-A177-3AD203B41FA5}">
                      <a16:colId xmlns:a16="http://schemas.microsoft.com/office/drawing/2014/main" xmlns="" val="2881258436"/>
                    </a:ext>
                  </a:extLst>
                </a:gridCol>
                <a:gridCol w="1571625">
                  <a:extLst>
                    <a:ext uri="{9D8B030D-6E8A-4147-A177-3AD203B41FA5}">
                      <a16:colId xmlns:a16="http://schemas.microsoft.com/office/drawing/2014/main" xmlns="" val="3097415623"/>
                    </a:ext>
                  </a:extLst>
                </a:gridCol>
              </a:tblGrid>
              <a:tr h="800100">
                <a:tc>
                  <a:txBody>
                    <a:bodyPr/>
                    <a:lstStyle/>
                    <a:p>
                      <a:pPr algn="ctr"/>
                      <a:r>
                        <a:rPr lang="pt-BR" sz="1400" dirty="0">
                          <a:solidFill>
                            <a:schemeClr val="tx2">
                              <a:lumMod val="75000"/>
                            </a:schemeClr>
                          </a:solidFill>
                          <a:latin typeface="Century Gothic" panose="020B0502020202020204" pitchFamily="34" charset="0"/>
                        </a:rPr>
                        <a:t>Faixa de frequência</a:t>
                      </a:r>
                    </a:p>
                  </a:txBody>
                  <a:tcPr anchor="ctr">
                    <a:solidFill>
                      <a:srgbClr val="FFFFFF">
                        <a:alpha val="89804"/>
                      </a:srgbClr>
                    </a:solidFill>
                  </a:tcPr>
                </a:tc>
                <a:tc>
                  <a:txBody>
                    <a:bodyPr/>
                    <a:lstStyle/>
                    <a:p>
                      <a:pPr algn="ctr"/>
                      <a:r>
                        <a:rPr lang="pt-BR" sz="1400" dirty="0">
                          <a:solidFill>
                            <a:schemeClr val="tx2">
                              <a:lumMod val="75000"/>
                            </a:schemeClr>
                          </a:solidFill>
                          <a:latin typeface="Century Gothic" panose="020B0502020202020204" pitchFamily="34" charset="0"/>
                        </a:rPr>
                        <a:t>Compromissos</a:t>
                      </a:r>
                    </a:p>
                  </a:txBody>
                  <a:tcPr anchor="ctr">
                    <a:solidFill>
                      <a:srgbClr val="FFFFFF">
                        <a:alpha val="89804"/>
                      </a:srgbClr>
                    </a:solidFill>
                  </a:tcPr>
                </a:tc>
                <a:tc>
                  <a:txBody>
                    <a:bodyPr/>
                    <a:lstStyle/>
                    <a:p>
                      <a:pPr algn="ctr"/>
                      <a:r>
                        <a:rPr lang="pt-BR" sz="1400" dirty="0">
                          <a:solidFill>
                            <a:schemeClr val="tx2">
                              <a:lumMod val="75000"/>
                            </a:schemeClr>
                          </a:solidFill>
                          <a:latin typeface="Century Gothic" panose="020B0502020202020204" pitchFamily="34" charset="0"/>
                        </a:rPr>
                        <a:t>Lotes</a:t>
                      </a:r>
                    </a:p>
                  </a:txBody>
                  <a:tcPr anchor="ctr">
                    <a:solidFill>
                      <a:srgbClr val="FFFFFF">
                        <a:alpha val="89804"/>
                      </a:srgbClr>
                    </a:solidFill>
                  </a:tcPr>
                </a:tc>
                <a:tc>
                  <a:txBody>
                    <a:bodyPr/>
                    <a:lstStyle/>
                    <a:p>
                      <a:pPr algn="ctr"/>
                      <a:r>
                        <a:rPr lang="pt-BR" sz="1400" dirty="0">
                          <a:solidFill>
                            <a:schemeClr val="tx2">
                              <a:lumMod val="75000"/>
                            </a:schemeClr>
                          </a:solidFill>
                          <a:latin typeface="Century Gothic" panose="020B0502020202020204" pitchFamily="34" charset="0"/>
                        </a:rPr>
                        <a:t>Serviços </a:t>
                      </a:r>
                    </a:p>
                  </a:txBody>
                  <a:tcPr anchor="ctr">
                    <a:solidFill>
                      <a:srgbClr val="FFFFFF">
                        <a:alpha val="89804"/>
                      </a:srgbClr>
                    </a:solidFill>
                  </a:tcPr>
                </a:tc>
                <a:extLst>
                  <a:ext uri="{0D108BD9-81ED-4DB2-BD59-A6C34878D82A}">
                    <a16:rowId xmlns:a16="http://schemas.microsoft.com/office/drawing/2014/main" xmlns="" val="664601899"/>
                  </a:ext>
                </a:extLst>
              </a:tr>
              <a:tr h="912101">
                <a:tc>
                  <a:txBody>
                    <a:bodyPr/>
                    <a:lstStyle/>
                    <a:p>
                      <a:pPr algn="ctr"/>
                      <a:r>
                        <a:rPr lang="pt-BR" sz="1400" dirty="0">
                          <a:solidFill>
                            <a:schemeClr val="tx2">
                              <a:lumMod val="75000"/>
                            </a:schemeClr>
                          </a:solidFill>
                          <a:latin typeface="Century Gothic" panose="020B0502020202020204" pitchFamily="34" charset="0"/>
                        </a:rPr>
                        <a:t>700 MHz</a:t>
                      </a:r>
                    </a:p>
                  </a:txBody>
                  <a:tcPr anchor="ctr">
                    <a:solidFill>
                      <a:schemeClr val="bg1">
                        <a:alpha val="51762"/>
                      </a:schemeClr>
                    </a:solidFill>
                  </a:tcPr>
                </a:tc>
                <a:tc>
                  <a:txBody>
                    <a:bodyPr/>
                    <a:lstStyle/>
                    <a:p>
                      <a:pPr algn="ctr"/>
                      <a:r>
                        <a:rPr lang="pt-BR" sz="1400" dirty="0">
                          <a:solidFill>
                            <a:schemeClr val="tx2">
                              <a:lumMod val="75000"/>
                            </a:schemeClr>
                          </a:solidFill>
                          <a:latin typeface="Century Gothic" panose="020B0502020202020204" pitchFamily="34" charset="0"/>
                        </a:rPr>
                        <a:t>4G em localidades</a:t>
                      </a:r>
                    </a:p>
                    <a:p>
                      <a:pPr algn="ctr"/>
                      <a:r>
                        <a:rPr lang="pt-BR" sz="1400" dirty="0">
                          <a:solidFill>
                            <a:schemeClr val="tx2">
                              <a:lumMod val="75000"/>
                            </a:schemeClr>
                          </a:solidFill>
                          <a:latin typeface="Century Gothic" panose="020B0502020202020204" pitchFamily="34" charset="0"/>
                        </a:rPr>
                        <a:t>4G em trechos de rodovias</a:t>
                      </a:r>
                    </a:p>
                  </a:txBody>
                  <a:tcPr anchor="ctr">
                    <a:solidFill>
                      <a:schemeClr val="bg1">
                        <a:alpha val="51762"/>
                      </a:schemeClr>
                    </a:solidFill>
                  </a:tcPr>
                </a:tc>
                <a:tc>
                  <a:txBody>
                    <a:bodyPr/>
                    <a:lstStyle/>
                    <a:p>
                      <a:pPr algn="ctr"/>
                      <a:r>
                        <a:rPr lang="pt-BR" sz="1400" dirty="0">
                          <a:solidFill>
                            <a:schemeClr val="tx2">
                              <a:lumMod val="75000"/>
                            </a:schemeClr>
                          </a:solidFill>
                          <a:latin typeface="Century Gothic" panose="020B0502020202020204" pitchFamily="34" charset="0"/>
                        </a:rPr>
                        <a:t>1 nacional 10 + 10 MHz</a:t>
                      </a:r>
                    </a:p>
                  </a:txBody>
                  <a:tcPr anchor="ctr">
                    <a:solidFill>
                      <a:schemeClr val="bg1">
                        <a:alpha val="51762"/>
                      </a:schemeClr>
                    </a:solidFill>
                  </a:tcPr>
                </a:tc>
                <a:tc>
                  <a:txBody>
                    <a:bodyPr/>
                    <a:lstStyle/>
                    <a:p>
                      <a:pPr algn="ctr"/>
                      <a:r>
                        <a:rPr lang="pt-BR" sz="1400" dirty="0">
                          <a:solidFill>
                            <a:schemeClr val="tx2">
                              <a:lumMod val="75000"/>
                            </a:schemeClr>
                          </a:solidFill>
                          <a:latin typeface="Century Gothic" panose="020B0502020202020204" pitchFamily="34" charset="0"/>
                        </a:rPr>
                        <a:t>SMP 4G e 5G</a:t>
                      </a:r>
                    </a:p>
                  </a:txBody>
                  <a:tcPr anchor="ctr">
                    <a:solidFill>
                      <a:schemeClr val="bg1">
                        <a:alpha val="51762"/>
                      </a:schemeClr>
                    </a:solidFill>
                  </a:tcPr>
                </a:tc>
                <a:extLst>
                  <a:ext uri="{0D108BD9-81ED-4DB2-BD59-A6C34878D82A}">
                    <a16:rowId xmlns:a16="http://schemas.microsoft.com/office/drawing/2014/main" xmlns="" val="2062066273"/>
                  </a:ext>
                </a:extLst>
              </a:tr>
              <a:tr h="912101">
                <a:tc>
                  <a:txBody>
                    <a:bodyPr/>
                    <a:lstStyle/>
                    <a:p>
                      <a:pPr algn="ctr"/>
                      <a:r>
                        <a:rPr lang="pt-BR" sz="1400" dirty="0">
                          <a:solidFill>
                            <a:schemeClr val="tx2">
                              <a:lumMod val="75000"/>
                            </a:schemeClr>
                          </a:solidFill>
                          <a:latin typeface="Century Gothic" panose="020B0502020202020204" pitchFamily="34" charset="0"/>
                        </a:rPr>
                        <a:t>2,3 GHz</a:t>
                      </a:r>
                    </a:p>
                  </a:txBody>
                  <a:tcPr anchor="ctr">
                    <a:solidFill>
                      <a:schemeClr val="bg1">
                        <a:alpha val="51762"/>
                      </a:schemeClr>
                    </a:solidFill>
                  </a:tcPr>
                </a:tc>
                <a:tc>
                  <a:txBody>
                    <a:bodyPr/>
                    <a:lstStyle/>
                    <a:p>
                      <a:pPr algn="ctr"/>
                      <a:r>
                        <a:rPr lang="pt-BR" sz="1400" dirty="0">
                          <a:solidFill>
                            <a:schemeClr val="tx2">
                              <a:lumMod val="75000"/>
                            </a:schemeClr>
                          </a:solidFill>
                          <a:latin typeface="Century Gothic" panose="020B0502020202020204" pitchFamily="34" charset="0"/>
                        </a:rPr>
                        <a:t>4G em localidades</a:t>
                      </a:r>
                    </a:p>
                    <a:p>
                      <a:pPr algn="ctr"/>
                      <a:r>
                        <a:rPr lang="pt-BR" sz="1400" dirty="0">
                          <a:solidFill>
                            <a:schemeClr val="tx2">
                              <a:lumMod val="75000"/>
                            </a:schemeClr>
                          </a:solidFill>
                          <a:latin typeface="Century Gothic" panose="020B0502020202020204" pitchFamily="34" charset="0"/>
                        </a:rPr>
                        <a:t>4G em municípios</a:t>
                      </a:r>
                    </a:p>
                  </a:txBody>
                  <a:tcPr anchor="ctr">
                    <a:solidFill>
                      <a:schemeClr val="bg1">
                        <a:alpha val="51762"/>
                      </a:schemeClr>
                    </a:solidFill>
                  </a:tcPr>
                </a:tc>
                <a:tc>
                  <a:txBody>
                    <a:bodyPr/>
                    <a:lstStyle/>
                    <a:p>
                      <a:pPr algn="ctr"/>
                      <a:r>
                        <a:rPr lang="pt-BR" sz="1400" dirty="0">
                          <a:solidFill>
                            <a:schemeClr val="tx2">
                              <a:lumMod val="75000"/>
                            </a:schemeClr>
                          </a:solidFill>
                          <a:latin typeface="Century Gothic" panose="020B0502020202020204" pitchFamily="34" charset="0"/>
                        </a:rPr>
                        <a:t>8 regionais de 50 MHz e</a:t>
                      </a:r>
                    </a:p>
                    <a:p>
                      <a:pPr algn="ctr"/>
                      <a:r>
                        <a:rPr lang="pt-BR" sz="1400" dirty="0">
                          <a:solidFill>
                            <a:schemeClr val="tx2">
                              <a:lumMod val="75000"/>
                            </a:schemeClr>
                          </a:solidFill>
                          <a:latin typeface="Century Gothic" panose="020B0502020202020204" pitchFamily="34" charset="0"/>
                        </a:rPr>
                        <a:t>8 regionais de 40 MHz</a:t>
                      </a:r>
                    </a:p>
                  </a:txBody>
                  <a:tcPr anchor="ctr">
                    <a:solidFill>
                      <a:schemeClr val="bg1">
                        <a:alpha val="51762"/>
                      </a:schemeClr>
                    </a:solidFill>
                  </a:tcPr>
                </a:tc>
                <a:tc>
                  <a:txBody>
                    <a:bodyPr/>
                    <a:lstStyle/>
                    <a:p>
                      <a:pPr algn="ctr"/>
                      <a:r>
                        <a:rPr lang="pt-BR" sz="1400" dirty="0">
                          <a:solidFill>
                            <a:schemeClr val="tx2">
                              <a:lumMod val="75000"/>
                            </a:schemeClr>
                          </a:solidFill>
                          <a:latin typeface="Century Gothic" panose="020B0502020202020204" pitchFamily="34" charset="0"/>
                        </a:rPr>
                        <a:t>SMP 4G e 5G</a:t>
                      </a:r>
                    </a:p>
                  </a:txBody>
                  <a:tcPr anchor="ctr">
                    <a:solidFill>
                      <a:schemeClr val="bg1">
                        <a:alpha val="51762"/>
                      </a:schemeClr>
                    </a:solidFill>
                  </a:tcPr>
                </a:tc>
                <a:extLst>
                  <a:ext uri="{0D108BD9-81ED-4DB2-BD59-A6C34878D82A}">
                    <a16:rowId xmlns:a16="http://schemas.microsoft.com/office/drawing/2014/main" xmlns="" val="1893371412"/>
                  </a:ext>
                </a:extLst>
              </a:tr>
              <a:tr h="1838585">
                <a:tc>
                  <a:txBody>
                    <a:bodyPr/>
                    <a:lstStyle/>
                    <a:p>
                      <a:pPr algn="ctr"/>
                      <a:r>
                        <a:rPr lang="pt-BR" sz="1400" dirty="0">
                          <a:solidFill>
                            <a:schemeClr val="tx2">
                              <a:lumMod val="75000"/>
                            </a:schemeClr>
                          </a:solidFill>
                          <a:latin typeface="Century Gothic" panose="020B0502020202020204" pitchFamily="34" charset="0"/>
                        </a:rPr>
                        <a:t>3,5 GHz</a:t>
                      </a:r>
                    </a:p>
                  </a:txBody>
                  <a:tcPr anchor="ctr">
                    <a:solidFill>
                      <a:schemeClr val="bg1">
                        <a:alpha val="51762"/>
                      </a:schemeClr>
                    </a:solidFill>
                  </a:tcPr>
                </a:tc>
                <a:tc>
                  <a:txBody>
                    <a:bodyPr/>
                    <a:lstStyle/>
                    <a:p>
                      <a:pPr algn="ctr" fontAlgn="ctr"/>
                      <a:r>
                        <a:rPr lang="pt-BR" sz="1400" b="0" i="0" u="none" strike="noStrike" dirty="0">
                          <a:solidFill>
                            <a:schemeClr val="tx2">
                              <a:lumMod val="75000"/>
                            </a:schemeClr>
                          </a:solidFill>
                          <a:effectLst/>
                          <a:latin typeface="Century Gothic" panose="020B0502020202020204" pitchFamily="34" charset="0"/>
                        </a:rPr>
                        <a:t>Antenas 5G stand alone </a:t>
                      </a:r>
                      <a:r>
                        <a:rPr lang="pt-BR" sz="1200" b="0" i="0" u="none" strike="noStrike" dirty="0">
                          <a:solidFill>
                            <a:schemeClr val="tx2">
                              <a:lumMod val="75000"/>
                            </a:schemeClr>
                          </a:solidFill>
                          <a:effectLst/>
                          <a:latin typeface="Century Gothic" panose="020B0502020202020204" pitchFamily="34" charset="0"/>
                        </a:rPr>
                        <a:t>(release 16)</a:t>
                      </a:r>
                      <a:r>
                        <a:rPr lang="pt-BR" sz="1400" b="0" i="0" u="none" strike="noStrike" dirty="0">
                          <a:solidFill>
                            <a:schemeClr val="tx2">
                              <a:lumMod val="75000"/>
                            </a:schemeClr>
                          </a:solidFill>
                          <a:effectLst/>
                          <a:latin typeface="Century Gothic" panose="020B0502020202020204" pitchFamily="34" charset="0"/>
                        </a:rPr>
                        <a:t/>
                      </a:r>
                      <a:br>
                        <a:rPr lang="pt-BR" sz="1400" b="0" i="0" u="none" strike="noStrike" dirty="0">
                          <a:solidFill>
                            <a:schemeClr val="tx2">
                              <a:lumMod val="75000"/>
                            </a:schemeClr>
                          </a:solidFill>
                          <a:effectLst/>
                          <a:latin typeface="Century Gothic" panose="020B0502020202020204" pitchFamily="34" charset="0"/>
                        </a:rPr>
                      </a:br>
                      <a:r>
                        <a:rPr lang="pt-BR" sz="1400" b="0" i="0" u="none" strike="noStrike" dirty="0">
                          <a:solidFill>
                            <a:schemeClr val="tx2">
                              <a:lumMod val="75000"/>
                            </a:schemeClr>
                          </a:solidFill>
                          <a:effectLst/>
                          <a:latin typeface="Century Gothic" panose="020B0502020202020204" pitchFamily="34" charset="0"/>
                        </a:rPr>
                        <a:t>Backhaul </a:t>
                      </a:r>
                      <a:r>
                        <a:rPr lang="pt-BR" sz="1200" b="0" i="0" u="none" strike="noStrike" dirty="0">
                          <a:solidFill>
                            <a:schemeClr val="tx2">
                              <a:lumMod val="75000"/>
                            </a:schemeClr>
                          </a:solidFill>
                          <a:effectLst/>
                          <a:latin typeface="Century Gothic" panose="020B0502020202020204" pitchFamily="34" charset="0"/>
                        </a:rPr>
                        <a:t>(rede de transporte)</a:t>
                      </a:r>
                      <a:r>
                        <a:rPr lang="pt-BR" sz="1400" b="0" i="0" u="none" strike="noStrike" dirty="0">
                          <a:solidFill>
                            <a:schemeClr val="tx2">
                              <a:lumMod val="75000"/>
                            </a:schemeClr>
                          </a:solidFill>
                          <a:effectLst/>
                          <a:latin typeface="Century Gothic" panose="020B0502020202020204" pitchFamily="34" charset="0"/>
                        </a:rPr>
                        <a:t/>
                      </a:r>
                      <a:br>
                        <a:rPr lang="pt-BR" sz="1400" b="0" i="0" u="none" strike="noStrike" dirty="0">
                          <a:solidFill>
                            <a:schemeClr val="tx2">
                              <a:lumMod val="75000"/>
                            </a:schemeClr>
                          </a:solidFill>
                          <a:effectLst/>
                          <a:latin typeface="Century Gothic" panose="020B0502020202020204" pitchFamily="34" charset="0"/>
                        </a:rPr>
                      </a:br>
                      <a:r>
                        <a:rPr lang="pt-BR" sz="1400" b="0" i="0" u="none" strike="noStrike" dirty="0">
                          <a:solidFill>
                            <a:schemeClr val="tx2">
                              <a:lumMod val="75000"/>
                            </a:schemeClr>
                          </a:solidFill>
                          <a:effectLst/>
                          <a:latin typeface="Century Gothic" panose="020B0502020202020204" pitchFamily="34" charset="0"/>
                        </a:rPr>
                        <a:t>Limpeza da faixa </a:t>
                      </a:r>
                      <a:r>
                        <a:rPr lang="pt-BR" sz="1200" b="0" i="0" u="none" strike="noStrike" dirty="0">
                          <a:solidFill>
                            <a:schemeClr val="tx2">
                              <a:lumMod val="75000"/>
                            </a:schemeClr>
                          </a:solidFill>
                          <a:effectLst/>
                          <a:latin typeface="Century Gothic" panose="020B0502020202020204" pitchFamily="34" charset="0"/>
                        </a:rPr>
                        <a:t>(Banda C: Parabólicas e serviço fixo por satélite)</a:t>
                      </a:r>
                      <a:r>
                        <a:rPr lang="pt-BR" sz="1400" b="0" i="0" u="none" strike="noStrike" dirty="0">
                          <a:solidFill>
                            <a:schemeClr val="tx2">
                              <a:lumMod val="75000"/>
                            </a:schemeClr>
                          </a:solidFill>
                          <a:effectLst/>
                          <a:latin typeface="Century Gothic" panose="020B0502020202020204" pitchFamily="34" charset="0"/>
                        </a:rPr>
                        <a:t/>
                      </a:r>
                      <a:br>
                        <a:rPr lang="pt-BR" sz="1400" b="0" i="0" u="none" strike="noStrike" dirty="0">
                          <a:solidFill>
                            <a:schemeClr val="tx2">
                              <a:lumMod val="75000"/>
                            </a:schemeClr>
                          </a:solidFill>
                          <a:effectLst/>
                          <a:latin typeface="Century Gothic" panose="020B0502020202020204" pitchFamily="34" charset="0"/>
                        </a:rPr>
                      </a:br>
                      <a:r>
                        <a:rPr lang="pt-BR" sz="1400" b="0" i="0" u="none" strike="noStrike" dirty="0">
                          <a:solidFill>
                            <a:schemeClr val="tx2">
                              <a:lumMod val="75000"/>
                            </a:schemeClr>
                          </a:solidFill>
                          <a:effectLst/>
                          <a:latin typeface="Century Gothic" panose="020B0502020202020204" pitchFamily="34" charset="0"/>
                        </a:rPr>
                        <a:t>Infovias do Programa Amazônia Integrada e Sustentável (Pais) </a:t>
                      </a:r>
                      <a:br>
                        <a:rPr lang="pt-BR" sz="1400" b="0" i="0" u="none" strike="noStrike" dirty="0">
                          <a:solidFill>
                            <a:schemeClr val="tx2">
                              <a:lumMod val="75000"/>
                            </a:schemeClr>
                          </a:solidFill>
                          <a:effectLst/>
                          <a:latin typeface="Century Gothic" panose="020B0502020202020204" pitchFamily="34" charset="0"/>
                        </a:rPr>
                      </a:br>
                      <a:r>
                        <a:rPr lang="pt-BR" sz="1400" b="0" i="0" u="none" strike="noStrike" dirty="0">
                          <a:solidFill>
                            <a:schemeClr val="tx2">
                              <a:lumMod val="75000"/>
                            </a:schemeClr>
                          </a:solidFill>
                          <a:effectLst/>
                          <a:latin typeface="Century Gothic" panose="020B0502020202020204" pitchFamily="34" charset="0"/>
                        </a:rPr>
                        <a:t>Rede Privativa de Comunicação do Governo Federal</a:t>
                      </a:r>
                    </a:p>
                  </a:txBody>
                  <a:tcPr marL="9525" marR="9525" marT="9525" anchor="ctr">
                    <a:solidFill>
                      <a:schemeClr val="bg1">
                        <a:alpha val="51762"/>
                      </a:schemeClr>
                    </a:solidFill>
                  </a:tcPr>
                </a:tc>
                <a:tc>
                  <a:txBody>
                    <a:bodyPr/>
                    <a:lstStyle/>
                    <a:p>
                      <a:pPr algn="ctr"/>
                      <a:r>
                        <a:rPr lang="pt-BR" sz="1400" dirty="0">
                          <a:solidFill>
                            <a:schemeClr val="tx2">
                              <a:lumMod val="75000"/>
                            </a:schemeClr>
                          </a:solidFill>
                          <a:latin typeface="Century Gothic" panose="020B0502020202020204" pitchFamily="34" charset="0"/>
                        </a:rPr>
                        <a:t>4 nacionais de 80 MHZ e </a:t>
                      </a:r>
                    </a:p>
                    <a:p>
                      <a:pPr algn="ctr"/>
                      <a:r>
                        <a:rPr lang="pt-BR" sz="1400" dirty="0">
                          <a:solidFill>
                            <a:schemeClr val="tx2">
                              <a:lumMod val="75000"/>
                            </a:schemeClr>
                          </a:solidFill>
                          <a:latin typeface="Century Gothic" panose="020B0502020202020204" pitchFamily="34" charset="0"/>
                        </a:rPr>
                        <a:t>4 regionais de 80 MHz</a:t>
                      </a:r>
                    </a:p>
                  </a:txBody>
                  <a:tcPr anchor="ctr">
                    <a:solidFill>
                      <a:schemeClr val="bg1">
                        <a:alpha val="51762"/>
                      </a:schemeClr>
                    </a:solidFill>
                  </a:tcPr>
                </a:tc>
                <a:tc>
                  <a:txBody>
                    <a:bodyPr/>
                    <a:lstStyle/>
                    <a:p>
                      <a:pPr algn="ctr"/>
                      <a:r>
                        <a:rPr lang="pt-BR" sz="1400" dirty="0">
                          <a:solidFill>
                            <a:schemeClr val="tx2">
                              <a:lumMod val="75000"/>
                            </a:schemeClr>
                          </a:solidFill>
                          <a:latin typeface="Century Gothic" panose="020B0502020202020204" pitchFamily="34" charset="0"/>
                        </a:rPr>
                        <a:t>SMP 5G</a:t>
                      </a:r>
                    </a:p>
                  </a:txBody>
                  <a:tcPr anchor="ctr">
                    <a:solidFill>
                      <a:schemeClr val="bg1">
                        <a:alpha val="51762"/>
                      </a:schemeClr>
                    </a:solidFill>
                  </a:tcPr>
                </a:tc>
                <a:extLst>
                  <a:ext uri="{0D108BD9-81ED-4DB2-BD59-A6C34878D82A}">
                    <a16:rowId xmlns:a16="http://schemas.microsoft.com/office/drawing/2014/main" xmlns="" val="474080998"/>
                  </a:ext>
                </a:extLst>
              </a:tr>
              <a:tr h="776696">
                <a:tc>
                  <a:txBody>
                    <a:bodyPr/>
                    <a:lstStyle/>
                    <a:p>
                      <a:pPr algn="ctr"/>
                      <a:r>
                        <a:rPr lang="pt-BR" sz="1400" b="1" dirty="0">
                          <a:solidFill>
                            <a:schemeClr val="tx2">
                              <a:lumMod val="75000"/>
                            </a:schemeClr>
                          </a:solidFill>
                          <a:latin typeface="Century Gothic" panose="020B0502020202020204" pitchFamily="34" charset="0"/>
                        </a:rPr>
                        <a:t>26 GHz</a:t>
                      </a:r>
                    </a:p>
                  </a:txBody>
                  <a:tcPr anchor="ctr">
                    <a:solidFill>
                      <a:schemeClr val="bg1">
                        <a:alpha val="51762"/>
                      </a:schemeClr>
                    </a:solidFill>
                  </a:tcPr>
                </a:tc>
                <a:tc>
                  <a:txBody>
                    <a:bodyPr/>
                    <a:lstStyle/>
                    <a:p>
                      <a:pPr algn="ctr"/>
                      <a:r>
                        <a:rPr lang="pt-BR" sz="1400" b="1" dirty="0">
                          <a:solidFill>
                            <a:schemeClr val="tx2">
                              <a:lumMod val="75000"/>
                            </a:schemeClr>
                          </a:solidFill>
                          <a:latin typeface="Century Gothic" panose="020B0502020202020204" pitchFamily="34" charset="0"/>
                        </a:rPr>
                        <a:t>Sem compromissos</a:t>
                      </a:r>
                    </a:p>
                  </a:txBody>
                  <a:tcPr anchor="ctr">
                    <a:solidFill>
                      <a:schemeClr val="bg1">
                        <a:alpha val="51762"/>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b="1" dirty="0">
                          <a:solidFill>
                            <a:schemeClr val="tx2">
                              <a:lumMod val="75000"/>
                            </a:schemeClr>
                          </a:solidFill>
                          <a:latin typeface="Century Gothic" panose="020B0502020202020204" pitchFamily="34" charset="0"/>
                        </a:rPr>
                        <a:t>5 nacionais de 400 MHZ e </a:t>
                      </a:r>
                    </a:p>
                    <a:p>
                      <a:pPr marL="0" marR="0" lvl="0" indent="0" algn="ctr" defTabSz="914400" rtl="0" eaLnBrk="1" fontAlgn="auto" latinLnBrk="0" hangingPunct="1">
                        <a:lnSpc>
                          <a:spcPct val="100000"/>
                        </a:lnSpc>
                        <a:spcBef>
                          <a:spcPts val="0"/>
                        </a:spcBef>
                        <a:spcAft>
                          <a:spcPts val="0"/>
                        </a:spcAft>
                        <a:buClrTx/>
                        <a:buSzTx/>
                        <a:buFontTx/>
                        <a:buNone/>
                        <a:tabLst/>
                        <a:defRPr/>
                      </a:pPr>
                      <a:r>
                        <a:rPr lang="pt-BR" sz="1400" b="1" dirty="0">
                          <a:solidFill>
                            <a:schemeClr val="tx2">
                              <a:lumMod val="75000"/>
                            </a:schemeClr>
                          </a:solidFill>
                          <a:latin typeface="Century Gothic" panose="020B0502020202020204" pitchFamily="34" charset="0"/>
                        </a:rPr>
                        <a:t>21 regionais de 400 MHz</a:t>
                      </a:r>
                    </a:p>
                    <a:p>
                      <a:pPr algn="ctr"/>
                      <a:endParaRPr lang="pt-BR" sz="1400" b="1" dirty="0">
                        <a:solidFill>
                          <a:schemeClr val="tx2">
                            <a:lumMod val="75000"/>
                          </a:schemeClr>
                        </a:solidFill>
                        <a:latin typeface="Century Gothic" panose="020B0502020202020204" pitchFamily="34" charset="0"/>
                      </a:endParaRPr>
                    </a:p>
                  </a:txBody>
                  <a:tcPr anchor="ctr">
                    <a:solidFill>
                      <a:schemeClr val="bg1">
                        <a:alpha val="51762"/>
                      </a:schemeClr>
                    </a:solidFill>
                  </a:tcPr>
                </a:tc>
                <a:tc>
                  <a:txBody>
                    <a:bodyPr/>
                    <a:lstStyle/>
                    <a:p>
                      <a:pPr algn="ctr"/>
                      <a:r>
                        <a:rPr lang="pt-BR" sz="1400" b="1" dirty="0">
                          <a:solidFill>
                            <a:schemeClr val="tx2">
                              <a:lumMod val="75000"/>
                            </a:schemeClr>
                          </a:solidFill>
                          <a:latin typeface="Century Gothic" panose="020B0502020202020204" pitchFamily="34" charset="0"/>
                        </a:rPr>
                        <a:t>SMP 5G e banda larga (SCM)</a:t>
                      </a:r>
                    </a:p>
                  </a:txBody>
                  <a:tcPr anchor="ctr">
                    <a:solidFill>
                      <a:schemeClr val="bg1">
                        <a:alpha val="51762"/>
                      </a:schemeClr>
                    </a:solidFill>
                  </a:tcPr>
                </a:tc>
                <a:extLst>
                  <a:ext uri="{0D108BD9-81ED-4DB2-BD59-A6C34878D82A}">
                    <a16:rowId xmlns:a16="http://schemas.microsoft.com/office/drawing/2014/main" xmlns="" val="2117694604"/>
                  </a:ext>
                </a:extLst>
              </a:tr>
            </a:tbl>
          </a:graphicData>
        </a:graphic>
      </p:graphicFrame>
    </p:spTree>
    <p:extLst>
      <p:ext uri="{BB962C8B-B14F-4D97-AF65-F5344CB8AC3E}">
        <p14:creationId xmlns:p14="http://schemas.microsoft.com/office/powerpoint/2010/main" val="4229917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Cidade vista de cima&#10;&#10;Descrição gerada automaticamente com confiança média">
            <a:extLst>
              <a:ext uri="{FF2B5EF4-FFF2-40B4-BE49-F238E27FC236}">
                <a16:creationId xmlns:a16="http://schemas.microsoft.com/office/drawing/2014/main" xmlns="" id="{DC350A9E-385D-6E45-AC8E-F69A4F9189C6}"/>
              </a:ext>
            </a:extLst>
          </p:cNvPr>
          <p:cNvPicPr>
            <a:picLocks noChangeAspect="1"/>
          </p:cNvPicPr>
          <p:nvPr/>
        </p:nvPicPr>
        <p:blipFill>
          <a:blip r:embed="rId3" cstate="print">
            <a:alphaModFix amt="85000"/>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781" y="4419600"/>
            <a:ext cx="12192000" cy="2438400"/>
          </a:xfrm>
          <a:prstGeom prst="rect">
            <a:avLst/>
          </a:prstGeom>
        </p:spPr>
      </p:pic>
      <p:pic>
        <p:nvPicPr>
          <p:cNvPr id="7" name="Imagem 6" descr="Gráfico, Gráfico de bolhas&#10;&#10;Descrição gerada automaticamente">
            <a:extLst>
              <a:ext uri="{FF2B5EF4-FFF2-40B4-BE49-F238E27FC236}">
                <a16:creationId xmlns:a16="http://schemas.microsoft.com/office/drawing/2014/main" xmlns="" id="{46ADC97A-1B5E-4952-BD29-56DAB63FF5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3849" y="0"/>
            <a:ext cx="9158989" cy="6871127"/>
          </a:xfrm>
          <a:prstGeom prst="rect">
            <a:avLst/>
          </a:prstGeom>
        </p:spPr>
      </p:pic>
      <p:sp>
        <p:nvSpPr>
          <p:cNvPr id="15" name="CaixaDeTexto 14">
            <a:extLst>
              <a:ext uri="{FF2B5EF4-FFF2-40B4-BE49-F238E27FC236}">
                <a16:creationId xmlns:a16="http://schemas.microsoft.com/office/drawing/2014/main" xmlns="" id="{DBFE4FEC-1147-4C18-A3D4-9BE14E9891C1}"/>
              </a:ext>
            </a:extLst>
          </p:cNvPr>
          <p:cNvSpPr txBox="1"/>
          <p:nvPr/>
        </p:nvSpPr>
        <p:spPr>
          <a:xfrm>
            <a:off x="9064586" y="1144527"/>
            <a:ext cx="1670757" cy="307777"/>
          </a:xfrm>
          <a:prstGeom prst="rect">
            <a:avLst/>
          </a:prstGeom>
          <a:noFill/>
        </p:spPr>
        <p:txBody>
          <a:bodyPr wrap="square" rtlCol="0">
            <a:spAutoFit/>
          </a:bodyPr>
          <a:lstStyle/>
          <a:p>
            <a:r>
              <a:rPr lang="pt-BR" sz="1400" dirty="0">
                <a:solidFill>
                  <a:schemeClr val="tx2">
                    <a:lumMod val="75000"/>
                  </a:schemeClr>
                </a:solidFill>
                <a:latin typeface="Century Gothic" panose="020B0502020202020204" pitchFamily="34" charset="0"/>
              </a:rPr>
              <a:t>em R$ </a:t>
            </a:r>
            <a:r>
              <a:rPr lang="pt-BR" sz="1400" b="1" dirty="0">
                <a:solidFill>
                  <a:schemeClr val="tx2">
                    <a:lumMod val="75000"/>
                  </a:schemeClr>
                </a:solidFill>
                <a:latin typeface="Century Gothic" panose="020B0502020202020204" pitchFamily="34" charset="0"/>
              </a:rPr>
              <a:t>bilhões</a:t>
            </a:r>
          </a:p>
        </p:txBody>
      </p:sp>
      <p:sp>
        <p:nvSpPr>
          <p:cNvPr id="2" name="CaixaDeTexto 1">
            <a:extLst>
              <a:ext uri="{FF2B5EF4-FFF2-40B4-BE49-F238E27FC236}">
                <a16:creationId xmlns:a16="http://schemas.microsoft.com/office/drawing/2014/main" xmlns="" id="{59685EE6-FFB1-63D3-9F40-7EBF7BA3904B}"/>
              </a:ext>
            </a:extLst>
          </p:cNvPr>
          <p:cNvSpPr txBox="1"/>
          <p:nvPr/>
        </p:nvSpPr>
        <p:spPr>
          <a:xfrm>
            <a:off x="10324730" y="4406473"/>
            <a:ext cx="1775534" cy="1200329"/>
          </a:xfrm>
          <a:prstGeom prst="rect">
            <a:avLst/>
          </a:prstGeom>
          <a:solidFill>
            <a:schemeClr val="accent1"/>
          </a:solidFill>
        </p:spPr>
        <p:txBody>
          <a:bodyPr wrap="square" rtlCol="0">
            <a:spAutoFit/>
          </a:bodyPr>
          <a:lstStyle/>
          <a:p>
            <a:pPr algn="ctr"/>
            <a:r>
              <a:rPr lang="pt-BR" dirty="0"/>
              <a:t>Investir R$ 3,1 bilhões para conectividade de escolas públicas </a:t>
            </a:r>
          </a:p>
        </p:txBody>
      </p:sp>
    </p:spTree>
    <p:extLst>
      <p:ext uri="{BB962C8B-B14F-4D97-AF65-F5344CB8AC3E}">
        <p14:creationId xmlns:p14="http://schemas.microsoft.com/office/powerpoint/2010/main" val="59322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Cidade vista de cima&#10;&#10;Descrição gerada automaticamente com confiança média">
            <a:extLst>
              <a:ext uri="{FF2B5EF4-FFF2-40B4-BE49-F238E27FC236}">
                <a16:creationId xmlns:a16="http://schemas.microsoft.com/office/drawing/2014/main" xmlns="" id="{DC350A9E-385D-6E45-AC8E-F69A4F9189C6}"/>
              </a:ext>
            </a:extLst>
          </p:cNvPr>
          <p:cNvPicPr>
            <a:picLocks noChangeAspect="1"/>
          </p:cNvPicPr>
          <p:nvPr/>
        </p:nvPicPr>
        <p:blipFill>
          <a:blip r:embed="rId2" cstate="print">
            <a:alphaModFix amt="85000"/>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781" y="4419600"/>
            <a:ext cx="12192000" cy="2438400"/>
          </a:xfrm>
          <a:prstGeom prst="rect">
            <a:avLst/>
          </a:prstGeom>
        </p:spPr>
      </p:pic>
      <p:sp>
        <p:nvSpPr>
          <p:cNvPr id="2" name="Título 1">
            <a:extLst>
              <a:ext uri="{FF2B5EF4-FFF2-40B4-BE49-F238E27FC236}">
                <a16:creationId xmlns:a16="http://schemas.microsoft.com/office/drawing/2014/main" xmlns="" id="{9EEE4C85-4DAA-1A42-A666-81F20488A905}"/>
              </a:ext>
            </a:extLst>
          </p:cNvPr>
          <p:cNvSpPr>
            <a:spLocks noGrp="1"/>
          </p:cNvSpPr>
          <p:nvPr>
            <p:ph type="title"/>
          </p:nvPr>
        </p:nvSpPr>
        <p:spPr>
          <a:xfrm>
            <a:off x="838200" y="377446"/>
            <a:ext cx="10515600" cy="534285"/>
          </a:xfrm>
        </p:spPr>
        <p:txBody>
          <a:bodyPr>
            <a:normAutofit fontScale="90000"/>
          </a:bodyPr>
          <a:lstStyle/>
          <a:p>
            <a:pPr algn="ctr"/>
            <a:r>
              <a:rPr lang="pt-BR" sz="3200" b="1" dirty="0">
                <a:solidFill>
                  <a:schemeClr val="tx2">
                    <a:lumMod val="75000"/>
                  </a:schemeClr>
                </a:solidFill>
                <a:latin typeface="Century Gothic" panose="020B0502020202020204" pitchFamily="34" charset="0"/>
              </a:rPr>
              <a:t>Constatações e aprimoramentos propostos pelo TCU na análise do edital do 5G</a:t>
            </a:r>
          </a:p>
        </p:txBody>
      </p:sp>
      <p:sp>
        <p:nvSpPr>
          <p:cNvPr id="19" name="CaixaDeTexto 18">
            <a:extLst>
              <a:ext uri="{FF2B5EF4-FFF2-40B4-BE49-F238E27FC236}">
                <a16:creationId xmlns:a16="http://schemas.microsoft.com/office/drawing/2014/main" xmlns="" id="{A7CDDEB7-C086-494B-89D1-C83036F62353}"/>
              </a:ext>
            </a:extLst>
          </p:cNvPr>
          <p:cNvSpPr txBox="1"/>
          <p:nvPr/>
        </p:nvSpPr>
        <p:spPr>
          <a:xfrm>
            <a:off x="450292" y="3028890"/>
            <a:ext cx="17751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44546A">
                    <a:lumMod val="75000"/>
                  </a:srgbClr>
                </a:solidFill>
                <a:effectLst/>
                <a:uLnTx/>
                <a:uFillTx/>
                <a:latin typeface="Century Gothic" panose="020B0502020202020204" pitchFamily="34" charset="0"/>
                <a:ea typeface="+mn-ea"/>
                <a:cs typeface="+mn-cs"/>
              </a:rPr>
              <a:t>Educação:</a:t>
            </a:r>
          </a:p>
        </p:txBody>
      </p:sp>
      <p:sp>
        <p:nvSpPr>
          <p:cNvPr id="20" name="CaixaDeTexto 19">
            <a:extLst>
              <a:ext uri="{FF2B5EF4-FFF2-40B4-BE49-F238E27FC236}">
                <a16:creationId xmlns:a16="http://schemas.microsoft.com/office/drawing/2014/main" xmlns="" id="{0B72A2FF-0C9E-754F-B4EC-4AFCABE1A681}"/>
              </a:ext>
            </a:extLst>
          </p:cNvPr>
          <p:cNvSpPr txBox="1"/>
          <p:nvPr/>
        </p:nvSpPr>
        <p:spPr>
          <a:xfrm>
            <a:off x="3074319" y="2174423"/>
            <a:ext cx="8911445" cy="26308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44546A">
                    <a:lumMod val="75000"/>
                  </a:srgbClr>
                </a:solidFill>
                <a:effectLst/>
                <a:uLnTx/>
                <a:uFillTx/>
                <a:latin typeface="Century Gothic" panose="020B0502020202020204" pitchFamily="34" charset="0"/>
                <a:ea typeface="+mn-ea"/>
                <a:cs typeface="+mn-cs"/>
              </a:rPr>
              <a:t>Não havia compromissos no edital do 5G e seus anexos que determinassem expressamente que as empresas vencedoras do certame realizassem a conexão de qualquer escola nos próximos vinte anos.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44546A">
                    <a:lumMod val="75000"/>
                  </a:srgbClr>
                </a:solidFill>
                <a:effectLst/>
                <a:uLnTx/>
                <a:uFillTx/>
                <a:latin typeface="Century Gothic" panose="020B0502020202020204" pitchFamily="34" charset="0"/>
                <a:ea typeface="+mn-ea"/>
                <a:cs typeface="+mn-cs"/>
              </a:rPr>
              <a:t>Inclusão em face das diretrizes da Política de Inovação Educação Conectada e das obrigações de universalização de acesso à internet em banda larga de todas a escolas públicas brasileiras, previstos no Anexo da Lei 13.005/2014, no § 2º do art. 1º da Lei do </a:t>
            </a:r>
            <a:r>
              <a:rPr kumimoji="0" lang="pt-BR" sz="1600" b="0" i="0" u="none" strike="noStrike" kern="1200" cap="none" spc="0" normalizeH="0" baseline="0" noProof="0" dirty="0" err="1">
                <a:ln>
                  <a:noFill/>
                </a:ln>
                <a:solidFill>
                  <a:srgbClr val="44546A">
                    <a:lumMod val="75000"/>
                  </a:srgbClr>
                </a:solidFill>
                <a:effectLst/>
                <a:uLnTx/>
                <a:uFillTx/>
                <a:latin typeface="Century Gothic" panose="020B0502020202020204" pitchFamily="34" charset="0"/>
                <a:ea typeface="+mn-ea"/>
                <a:cs typeface="+mn-cs"/>
              </a:rPr>
              <a:t>Fust</a:t>
            </a:r>
            <a:r>
              <a:rPr kumimoji="0" lang="pt-BR" sz="1600" b="0" i="0" u="none" strike="noStrike" kern="1200" cap="none" spc="0" normalizeH="0" baseline="0" noProof="0" dirty="0">
                <a:ln>
                  <a:noFill/>
                </a:ln>
                <a:solidFill>
                  <a:srgbClr val="44546A">
                    <a:lumMod val="75000"/>
                  </a:srgbClr>
                </a:solidFill>
                <a:effectLst/>
                <a:uLnTx/>
                <a:uFillTx/>
                <a:latin typeface="Century Gothic" panose="020B0502020202020204" pitchFamily="34" charset="0"/>
                <a:ea typeface="+mn-ea"/>
                <a:cs typeface="+mn-cs"/>
              </a:rPr>
              <a:t> e no inciso VII do art. 2º da LGT.</a:t>
            </a:r>
          </a:p>
        </p:txBody>
      </p:sp>
      <p:sp>
        <p:nvSpPr>
          <p:cNvPr id="23" name="Chave Direita 22">
            <a:extLst>
              <a:ext uri="{FF2B5EF4-FFF2-40B4-BE49-F238E27FC236}">
                <a16:creationId xmlns:a16="http://schemas.microsoft.com/office/drawing/2014/main" xmlns="" id="{B715BEBC-0878-304D-AF02-8147F4CBE00C}"/>
              </a:ext>
            </a:extLst>
          </p:cNvPr>
          <p:cNvSpPr/>
          <p:nvPr/>
        </p:nvSpPr>
        <p:spPr>
          <a:xfrm>
            <a:off x="2404533" y="2158147"/>
            <a:ext cx="134131" cy="2261453"/>
          </a:xfrm>
          <a:prstGeom prst="rightBrace">
            <a:avLst>
              <a:gd name="adj1" fmla="val 0"/>
              <a:gd name="adj2" fmla="val 50378"/>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01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EBA5DD207A9B1F47955D055A70B4A613" ma:contentTypeVersion="2" ma:contentTypeDescription="Crie um novo documento." ma:contentTypeScope="" ma:versionID="2cd162f0ddf86851f24f966dcc1194c7">
  <xsd:schema xmlns:xsd="http://www.w3.org/2001/XMLSchema" xmlns:xs="http://www.w3.org/2001/XMLSchema" xmlns:p="http://schemas.microsoft.com/office/2006/metadata/properties" xmlns:ns2="577a9965-5046-46a4-a2f5-62023e856437" targetNamespace="http://schemas.microsoft.com/office/2006/metadata/properties" ma:root="true" ma:fieldsID="c11cf2648b8b22558a4b4e3b751f27a8" ns2:_="">
    <xsd:import namespace="577a9965-5046-46a4-a2f5-62023e85643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7a9965-5046-46a4-a2f5-62023e8564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E9CCF8-690E-4A79-911E-7F3673FCA049}">
  <ds:schemaRefs>
    <ds:schemaRef ds:uri="http://schemas.microsoft.com/sharepoint/v3/contenttype/forms"/>
  </ds:schemaRefs>
</ds:datastoreItem>
</file>

<file path=customXml/itemProps2.xml><?xml version="1.0" encoding="utf-8"?>
<ds:datastoreItem xmlns:ds="http://schemas.openxmlformats.org/officeDocument/2006/customXml" ds:itemID="{D3FC6C1B-D96C-4187-A03A-BBB686D6B035}">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577a9965-5046-46a4-a2f5-62023e856437"/>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4FCFB325-8E56-4CF0-BCD7-39107D0697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7a9965-5046-46a4-a2f5-62023e8564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6618</TotalTime>
  <Words>1114</Words>
  <Application>Microsoft Office PowerPoint</Application>
  <PresentationFormat>Widescreen</PresentationFormat>
  <Paragraphs>148</Paragraphs>
  <Slides>21</Slides>
  <Notes>8</Notes>
  <HiddenSlides>0</HiddenSlides>
  <MMClips>0</MMClips>
  <ScaleCrop>false</ScaleCrop>
  <HeadingPairs>
    <vt:vector size="6" baseType="variant">
      <vt:variant>
        <vt:lpstr>Fontes usadas</vt:lpstr>
      </vt:variant>
      <vt:variant>
        <vt:i4>12</vt:i4>
      </vt:variant>
      <vt:variant>
        <vt:lpstr>Tema</vt:lpstr>
      </vt:variant>
      <vt:variant>
        <vt:i4>3</vt:i4>
      </vt:variant>
      <vt:variant>
        <vt:lpstr>Títulos de slides</vt:lpstr>
      </vt:variant>
      <vt:variant>
        <vt:i4>21</vt:i4>
      </vt:variant>
    </vt:vector>
  </HeadingPairs>
  <TitlesOfParts>
    <vt:vector size="36" baseType="lpstr">
      <vt:lpstr>Arial</vt:lpstr>
      <vt:lpstr>Calibri</vt:lpstr>
      <vt:lpstr>Calibri Light</vt:lpstr>
      <vt:lpstr>Century Gothic</vt:lpstr>
      <vt:lpstr>Ink Free</vt:lpstr>
      <vt:lpstr>Montserrat Light</vt:lpstr>
      <vt:lpstr>Montserrat SemiBold</vt:lpstr>
      <vt:lpstr>MV Boli</vt:lpstr>
      <vt:lpstr>Segoe UI</vt:lpstr>
      <vt:lpstr>Times New Roman</vt:lpstr>
      <vt:lpstr>Trebuchet MS</vt:lpstr>
      <vt:lpstr>Wingdings 3</vt:lpstr>
      <vt:lpstr>Office Theme</vt:lpstr>
      <vt:lpstr>1_Tema do Office</vt:lpstr>
      <vt:lpstr>2_Tema do Office</vt:lpstr>
      <vt:lpstr>Apresentação do PowerPoint</vt:lpstr>
      <vt:lpstr>Apresentação do PowerPoint</vt:lpstr>
      <vt:lpstr>Comunicações  TEMAS FISCALIZADOS</vt:lpstr>
      <vt:lpstr>Trabalhos realizados</vt:lpstr>
      <vt:lpstr>Fiscalização e Acompanhamento dos recursos públicos usados em programas de Conectividade de Escolas</vt:lpstr>
      <vt:lpstr>Apresentação do PowerPoint</vt:lpstr>
      <vt:lpstr>Faixas de frequência </vt:lpstr>
      <vt:lpstr>Apresentação do PowerPoint</vt:lpstr>
      <vt:lpstr>Constatações e aprimoramentos propostos pelo TCU na análise do edital do 5G</vt:lpstr>
      <vt:lpstr>Deliberação do TCU para atendimento às escolas públicas</vt:lpstr>
      <vt:lpstr>Em andamento</vt:lpstr>
      <vt:lpstr>O que é Inclusão Digital?</vt:lpstr>
      <vt:lpstr>Pilares essenciais para inclusão digital</vt:lpstr>
      <vt:lpstr>- Infraestrutura  - Conteúdo - Capacitação - Acessibilidade  - Disponibilidade dos equipamentos necessários - Velocidade, Qualidade e Atualidade da Conectividade  </vt:lpstr>
      <vt:lpstr> - Educação Conectada (PIEC) - GESAC - Norte Conectado (PAIS) - Nordeste Conectado - Compromissos do Edital do 5G - Wi-Fi Brasil - Programa Banda Larga nas Escolas (PBLE) - Obrigação de atendimento de escolas públicas rurais - edital 4/2012/PVCP/SPV-Anatel - Fundo de Universalização de Serviços de Telecomunicações (FUST) - Iniciativas Estaduais e Municipais  - Programas estabelecidos por fundações, empresas  e sociedade civil (Instituto Escola Conectada) </vt:lpstr>
      <vt:lpstr>Diagnóstico</vt:lpstr>
      <vt:lpstr>Diagnóstico</vt:lpstr>
      <vt:lpstr>Fontes de Financiamento</vt:lpstr>
      <vt:lpstr>Apresentação do PowerPoint</vt:lpstr>
      <vt:lpstr>Conclusão</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LIGIA NAOMI NAKASE</dc:creator>
  <cp:lastModifiedBy>Leticia Silva Pires Pimentel</cp:lastModifiedBy>
  <cp:revision>111</cp:revision>
  <dcterms:created xsi:type="dcterms:W3CDTF">2023-02-06T17:19:08Z</dcterms:created>
  <dcterms:modified xsi:type="dcterms:W3CDTF">2023-10-03T17:43:21Z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0x010100EBA5DD207A9B1F47955D055A70B4A613</vt:lpwstr>
  </property>
  <property fmtid="{D5CDD505-2E9C-101B-9397-08002B2CF9AE}" pid="3" name="MediaServiceImageTags">
    <vt:lpwstr/>
  </property>
</Properties>
</file>