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chemeClr val="hlink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6F0F8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2369057" y="523494"/>
            <a:ext cx="4632960" cy="4526280"/>
          </a:xfrm>
          <a:custGeom>
            <a:avLst/>
            <a:gdLst/>
            <a:ahLst/>
            <a:cxnLst/>
            <a:rect l="l" t="t" r="r" b="b"/>
            <a:pathLst>
              <a:path w="4632959" h="4526280">
                <a:moveTo>
                  <a:pt x="0" y="2263139"/>
                </a:moveTo>
                <a:lnTo>
                  <a:pt x="509" y="2215183"/>
                </a:lnTo>
                <a:lnTo>
                  <a:pt x="2032" y="2167471"/>
                </a:lnTo>
                <a:lnTo>
                  <a:pt x="4557" y="2120011"/>
                </a:lnTo>
                <a:lnTo>
                  <a:pt x="8074" y="2072814"/>
                </a:lnTo>
                <a:lnTo>
                  <a:pt x="12575" y="2025890"/>
                </a:lnTo>
                <a:lnTo>
                  <a:pt x="18047" y="1979249"/>
                </a:lnTo>
                <a:lnTo>
                  <a:pt x="24483" y="1932900"/>
                </a:lnTo>
                <a:lnTo>
                  <a:pt x="31870" y="1886853"/>
                </a:lnTo>
                <a:lnTo>
                  <a:pt x="40201" y="1841118"/>
                </a:lnTo>
                <a:lnTo>
                  <a:pt x="49463" y="1795705"/>
                </a:lnTo>
                <a:lnTo>
                  <a:pt x="59648" y="1750623"/>
                </a:lnTo>
                <a:lnTo>
                  <a:pt x="70744" y="1705883"/>
                </a:lnTo>
                <a:lnTo>
                  <a:pt x="82744" y="1661495"/>
                </a:lnTo>
                <a:lnTo>
                  <a:pt x="95635" y="1617467"/>
                </a:lnTo>
                <a:lnTo>
                  <a:pt x="109408" y="1573810"/>
                </a:lnTo>
                <a:lnTo>
                  <a:pt x="124053" y="1530534"/>
                </a:lnTo>
                <a:lnTo>
                  <a:pt x="139561" y="1487649"/>
                </a:lnTo>
                <a:lnTo>
                  <a:pt x="155920" y="1445164"/>
                </a:lnTo>
                <a:lnTo>
                  <a:pt x="173121" y="1403089"/>
                </a:lnTo>
                <a:lnTo>
                  <a:pt x="191154" y="1361434"/>
                </a:lnTo>
                <a:lnTo>
                  <a:pt x="210009" y="1320208"/>
                </a:lnTo>
                <a:lnTo>
                  <a:pt x="229675" y="1279423"/>
                </a:lnTo>
                <a:lnTo>
                  <a:pt x="250143" y="1239087"/>
                </a:lnTo>
                <a:lnTo>
                  <a:pt x="271403" y="1199210"/>
                </a:lnTo>
                <a:lnTo>
                  <a:pt x="293445" y="1159802"/>
                </a:lnTo>
                <a:lnTo>
                  <a:pt x="316258" y="1120873"/>
                </a:lnTo>
                <a:lnTo>
                  <a:pt x="339832" y="1082433"/>
                </a:lnTo>
                <a:lnTo>
                  <a:pt x="364158" y="1044491"/>
                </a:lnTo>
                <a:lnTo>
                  <a:pt x="389225" y="1007058"/>
                </a:lnTo>
                <a:lnTo>
                  <a:pt x="415024" y="970143"/>
                </a:lnTo>
                <a:lnTo>
                  <a:pt x="441544" y="933756"/>
                </a:lnTo>
                <a:lnTo>
                  <a:pt x="468775" y="897907"/>
                </a:lnTo>
                <a:lnTo>
                  <a:pt x="496708" y="862605"/>
                </a:lnTo>
                <a:lnTo>
                  <a:pt x="525331" y="827861"/>
                </a:lnTo>
                <a:lnTo>
                  <a:pt x="554636" y="793684"/>
                </a:lnTo>
                <a:lnTo>
                  <a:pt x="584612" y="760084"/>
                </a:lnTo>
                <a:lnTo>
                  <a:pt x="615249" y="727070"/>
                </a:lnTo>
                <a:lnTo>
                  <a:pt x="646537" y="694654"/>
                </a:lnTo>
                <a:lnTo>
                  <a:pt x="678465" y="662844"/>
                </a:lnTo>
                <a:lnTo>
                  <a:pt x="711025" y="631651"/>
                </a:lnTo>
                <a:lnTo>
                  <a:pt x="744205" y="601083"/>
                </a:lnTo>
                <a:lnTo>
                  <a:pt x="777996" y="571152"/>
                </a:lnTo>
                <a:lnTo>
                  <a:pt x="812388" y="541866"/>
                </a:lnTo>
                <a:lnTo>
                  <a:pt x="847371" y="513236"/>
                </a:lnTo>
                <a:lnTo>
                  <a:pt x="882934" y="485272"/>
                </a:lnTo>
                <a:lnTo>
                  <a:pt x="919068" y="457982"/>
                </a:lnTo>
                <a:lnTo>
                  <a:pt x="955762" y="431378"/>
                </a:lnTo>
                <a:lnTo>
                  <a:pt x="993007" y="405469"/>
                </a:lnTo>
                <a:lnTo>
                  <a:pt x="1030792" y="380264"/>
                </a:lnTo>
                <a:lnTo>
                  <a:pt x="1069107" y="355774"/>
                </a:lnTo>
                <a:lnTo>
                  <a:pt x="1107943" y="332008"/>
                </a:lnTo>
                <a:lnTo>
                  <a:pt x="1147289" y="308976"/>
                </a:lnTo>
                <a:lnTo>
                  <a:pt x="1187136" y="286689"/>
                </a:lnTo>
                <a:lnTo>
                  <a:pt x="1227472" y="265155"/>
                </a:lnTo>
                <a:lnTo>
                  <a:pt x="1268289" y="244384"/>
                </a:lnTo>
                <a:lnTo>
                  <a:pt x="1309576" y="224387"/>
                </a:lnTo>
                <a:lnTo>
                  <a:pt x="1351323" y="205174"/>
                </a:lnTo>
                <a:lnTo>
                  <a:pt x="1393519" y="186753"/>
                </a:lnTo>
                <a:lnTo>
                  <a:pt x="1436156" y="169135"/>
                </a:lnTo>
                <a:lnTo>
                  <a:pt x="1479223" y="152330"/>
                </a:lnTo>
                <a:lnTo>
                  <a:pt x="1522709" y="136348"/>
                </a:lnTo>
                <a:lnTo>
                  <a:pt x="1566606" y="121197"/>
                </a:lnTo>
                <a:lnTo>
                  <a:pt x="1610902" y="106889"/>
                </a:lnTo>
                <a:lnTo>
                  <a:pt x="1655588" y="93433"/>
                </a:lnTo>
                <a:lnTo>
                  <a:pt x="1700653" y="80839"/>
                </a:lnTo>
                <a:lnTo>
                  <a:pt x="1746088" y="69116"/>
                </a:lnTo>
                <a:lnTo>
                  <a:pt x="1791883" y="58274"/>
                </a:lnTo>
                <a:lnTo>
                  <a:pt x="1838027" y="48324"/>
                </a:lnTo>
                <a:lnTo>
                  <a:pt x="1884510" y="39275"/>
                </a:lnTo>
                <a:lnTo>
                  <a:pt x="1931323" y="31137"/>
                </a:lnTo>
                <a:lnTo>
                  <a:pt x="1978455" y="23919"/>
                </a:lnTo>
                <a:lnTo>
                  <a:pt x="2025897" y="17632"/>
                </a:lnTo>
                <a:lnTo>
                  <a:pt x="2073638" y="12285"/>
                </a:lnTo>
                <a:lnTo>
                  <a:pt x="2121668" y="7889"/>
                </a:lnTo>
                <a:lnTo>
                  <a:pt x="2169977" y="4452"/>
                </a:lnTo>
                <a:lnTo>
                  <a:pt x="2218556" y="1985"/>
                </a:lnTo>
                <a:lnTo>
                  <a:pt x="2267393" y="497"/>
                </a:lnTo>
                <a:lnTo>
                  <a:pt x="2316480" y="0"/>
                </a:lnTo>
                <a:lnTo>
                  <a:pt x="2365566" y="497"/>
                </a:lnTo>
                <a:lnTo>
                  <a:pt x="2414403" y="1985"/>
                </a:lnTo>
                <a:lnTo>
                  <a:pt x="2462982" y="4452"/>
                </a:lnTo>
                <a:lnTo>
                  <a:pt x="2511291" y="7889"/>
                </a:lnTo>
                <a:lnTo>
                  <a:pt x="2559321" y="12285"/>
                </a:lnTo>
                <a:lnTo>
                  <a:pt x="2607062" y="17632"/>
                </a:lnTo>
                <a:lnTo>
                  <a:pt x="2654504" y="23919"/>
                </a:lnTo>
                <a:lnTo>
                  <a:pt x="2701636" y="31137"/>
                </a:lnTo>
                <a:lnTo>
                  <a:pt x="2748449" y="39275"/>
                </a:lnTo>
                <a:lnTo>
                  <a:pt x="2794932" y="48324"/>
                </a:lnTo>
                <a:lnTo>
                  <a:pt x="2841076" y="58274"/>
                </a:lnTo>
                <a:lnTo>
                  <a:pt x="2886871" y="69116"/>
                </a:lnTo>
                <a:lnTo>
                  <a:pt x="2932306" y="80839"/>
                </a:lnTo>
                <a:lnTo>
                  <a:pt x="2977371" y="93433"/>
                </a:lnTo>
                <a:lnTo>
                  <a:pt x="3022057" y="106889"/>
                </a:lnTo>
                <a:lnTo>
                  <a:pt x="3066353" y="121197"/>
                </a:lnTo>
                <a:lnTo>
                  <a:pt x="3110250" y="136348"/>
                </a:lnTo>
                <a:lnTo>
                  <a:pt x="3153736" y="152330"/>
                </a:lnTo>
                <a:lnTo>
                  <a:pt x="3196803" y="169135"/>
                </a:lnTo>
                <a:lnTo>
                  <a:pt x="3239440" y="186753"/>
                </a:lnTo>
                <a:lnTo>
                  <a:pt x="3281636" y="205174"/>
                </a:lnTo>
                <a:lnTo>
                  <a:pt x="3323383" y="224387"/>
                </a:lnTo>
                <a:lnTo>
                  <a:pt x="3364670" y="244384"/>
                </a:lnTo>
                <a:lnTo>
                  <a:pt x="3405487" y="265155"/>
                </a:lnTo>
                <a:lnTo>
                  <a:pt x="3445823" y="286689"/>
                </a:lnTo>
                <a:lnTo>
                  <a:pt x="3485670" y="308976"/>
                </a:lnTo>
                <a:lnTo>
                  <a:pt x="3525016" y="332008"/>
                </a:lnTo>
                <a:lnTo>
                  <a:pt x="3563852" y="355774"/>
                </a:lnTo>
                <a:lnTo>
                  <a:pt x="3602167" y="380264"/>
                </a:lnTo>
                <a:lnTo>
                  <a:pt x="3639952" y="405469"/>
                </a:lnTo>
                <a:lnTo>
                  <a:pt x="3677197" y="431378"/>
                </a:lnTo>
                <a:lnTo>
                  <a:pt x="3713891" y="457982"/>
                </a:lnTo>
                <a:lnTo>
                  <a:pt x="3750025" y="485272"/>
                </a:lnTo>
                <a:lnTo>
                  <a:pt x="3785588" y="513236"/>
                </a:lnTo>
                <a:lnTo>
                  <a:pt x="3820571" y="541866"/>
                </a:lnTo>
                <a:lnTo>
                  <a:pt x="3854963" y="571152"/>
                </a:lnTo>
                <a:lnTo>
                  <a:pt x="3888754" y="601083"/>
                </a:lnTo>
                <a:lnTo>
                  <a:pt x="3921934" y="631651"/>
                </a:lnTo>
                <a:lnTo>
                  <a:pt x="3954494" y="662844"/>
                </a:lnTo>
                <a:lnTo>
                  <a:pt x="3986422" y="694654"/>
                </a:lnTo>
                <a:lnTo>
                  <a:pt x="4017710" y="727070"/>
                </a:lnTo>
                <a:lnTo>
                  <a:pt x="4048347" y="760084"/>
                </a:lnTo>
                <a:lnTo>
                  <a:pt x="4078323" y="793684"/>
                </a:lnTo>
                <a:lnTo>
                  <a:pt x="4107628" y="827861"/>
                </a:lnTo>
                <a:lnTo>
                  <a:pt x="4136251" y="862605"/>
                </a:lnTo>
                <a:lnTo>
                  <a:pt x="4164184" y="897907"/>
                </a:lnTo>
                <a:lnTo>
                  <a:pt x="4191415" y="933756"/>
                </a:lnTo>
                <a:lnTo>
                  <a:pt x="4217935" y="970143"/>
                </a:lnTo>
                <a:lnTo>
                  <a:pt x="4243734" y="1007058"/>
                </a:lnTo>
                <a:lnTo>
                  <a:pt x="4268801" y="1044491"/>
                </a:lnTo>
                <a:lnTo>
                  <a:pt x="4293127" y="1082433"/>
                </a:lnTo>
                <a:lnTo>
                  <a:pt x="4316701" y="1120873"/>
                </a:lnTo>
                <a:lnTo>
                  <a:pt x="4339514" y="1159802"/>
                </a:lnTo>
                <a:lnTo>
                  <a:pt x="4361556" y="1199210"/>
                </a:lnTo>
                <a:lnTo>
                  <a:pt x="4382816" y="1239087"/>
                </a:lnTo>
                <a:lnTo>
                  <a:pt x="4403284" y="1279423"/>
                </a:lnTo>
                <a:lnTo>
                  <a:pt x="4422950" y="1320208"/>
                </a:lnTo>
                <a:lnTo>
                  <a:pt x="4441805" y="1361434"/>
                </a:lnTo>
                <a:lnTo>
                  <a:pt x="4459838" y="1403089"/>
                </a:lnTo>
                <a:lnTo>
                  <a:pt x="4477039" y="1445164"/>
                </a:lnTo>
                <a:lnTo>
                  <a:pt x="4493398" y="1487649"/>
                </a:lnTo>
                <a:lnTo>
                  <a:pt x="4508906" y="1530534"/>
                </a:lnTo>
                <a:lnTo>
                  <a:pt x="4523551" y="1573810"/>
                </a:lnTo>
                <a:lnTo>
                  <a:pt x="4537324" y="1617467"/>
                </a:lnTo>
                <a:lnTo>
                  <a:pt x="4550215" y="1661495"/>
                </a:lnTo>
                <a:lnTo>
                  <a:pt x="4562215" y="1705883"/>
                </a:lnTo>
                <a:lnTo>
                  <a:pt x="4573311" y="1750623"/>
                </a:lnTo>
                <a:lnTo>
                  <a:pt x="4583496" y="1795705"/>
                </a:lnTo>
                <a:lnTo>
                  <a:pt x="4592758" y="1841118"/>
                </a:lnTo>
                <a:lnTo>
                  <a:pt x="4601089" y="1886853"/>
                </a:lnTo>
                <a:lnTo>
                  <a:pt x="4608476" y="1932900"/>
                </a:lnTo>
                <a:lnTo>
                  <a:pt x="4614912" y="1979249"/>
                </a:lnTo>
                <a:lnTo>
                  <a:pt x="4620384" y="2025890"/>
                </a:lnTo>
                <a:lnTo>
                  <a:pt x="4624885" y="2072814"/>
                </a:lnTo>
                <a:lnTo>
                  <a:pt x="4628402" y="2120011"/>
                </a:lnTo>
                <a:lnTo>
                  <a:pt x="4630927" y="2167471"/>
                </a:lnTo>
                <a:lnTo>
                  <a:pt x="4632450" y="2215183"/>
                </a:lnTo>
                <a:lnTo>
                  <a:pt x="4632960" y="2263139"/>
                </a:lnTo>
                <a:lnTo>
                  <a:pt x="4632450" y="2311094"/>
                </a:lnTo>
                <a:lnTo>
                  <a:pt x="4630927" y="2358805"/>
                </a:lnTo>
                <a:lnTo>
                  <a:pt x="4628402" y="2406264"/>
                </a:lnTo>
                <a:lnTo>
                  <a:pt x="4624885" y="2453459"/>
                </a:lnTo>
                <a:lnTo>
                  <a:pt x="4620384" y="2500382"/>
                </a:lnTo>
                <a:lnTo>
                  <a:pt x="4614912" y="2547023"/>
                </a:lnTo>
                <a:lnTo>
                  <a:pt x="4608476" y="2593371"/>
                </a:lnTo>
                <a:lnTo>
                  <a:pt x="4601089" y="2639417"/>
                </a:lnTo>
                <a:lnTo>
                  <a:pt x="4592758" y="2685151"/>
                </a:lnTo>
                <a:lnTo>
                  <a:pt x="4583496" y="2730563"/>
                </a:lnTo>
                <a:lnTo>
                  <a:pt x="4573311" y="2775644"/>
                </a:lnTo>
                <a:lnTo>
                  <a:pt x="4562215" y="2820383"/>
                </a:lnTo>
                <a:lnTo>
                  <a:pt x="4550215" y="2864771"/>
                </a:lnTo>
                <a:lnTo>
                  <a:pt x="4537324" y="2908798"/>
                </a:lnTo>
                <a:lnTo>
                  <a:pt x="4523551" y="2952454"/>
                </a:lnTo>
                <a:lnTo>
                  <a:pt x="4508906" y="2995730"/>
                </a:lnTo>
                <a:lnTo>
                  <a:pt x="4493398" y="3038615"/>
                </a:lnTo>
                <a:lnTo>
                  <a:pt x="4477039" y="3081100"/>
                </a:lnTo>
                <a:lnTo>
                  <a:pt x="4459838" y="3123174"/>
                </a:lnTo>
                <a:lnTo>
                  <a:pt x="4441805" y="3164829"/>
                </a:lnTo>
                <a:lnTo>
                  <a:pt x="4422950" y="3206054"/>
                </a:lnTo>
                <a:lnTo>
                  <a:pt x="4403284" y="3246840"/>
                </a:lnTo>
                <a:lnTo>
                  <a:pt x="4382816" y="3287175"/>
                </a:lnTo>
                <a:lnTo>
                  <a:pt x="4361556" y="3327052"/>
                </a:lnTo>
                <a:lnTo>
                  <a:pt x="4339514" y="3366460"/>
                </a:lnTo>
                <a:lnTo>
                  <a:pt x="4316701" y="3405389"/>
                </a:lnTo>
                <a:lnTo>
                  <a:pt x="4293127" y="3443829"/>
                </a:lnTo>
                <a:lnTo>
                  <a:pt x="4268801" y="3481771"/>
                </a:lnTo>
                <a:lnTo>
                  <a:pt x="4243734" y="3519204"/>
                </a:lnTo>
                <a:lnTo>
                  <a:pt x="4217935" y="3556119"/>
                </a:lnTo>
                <a:lnTo>
                  <a:pt x="4191415" y="3592507"/>
                </a:lnTo>
                <a:lnTo>
                  <a:pt x="4164184" y="3628356"/>
                </a:lnTo>
                <a:lnTo>
                  <a:pt x="4136251" y="3663658"/>
                </a:lnTo>
                <a:lnTo>
                  <a:pt x="4107628" y="3698403"/>
                </a:lnTo>
                <a:lnTo>
                  <a:pt x="4078323" y="3732580"/>
                </a:lnTo>
                <a:lnTo>
                  <a:pt x="4048347" y="3766180"/>
                </a:lnTo>
                <a:lnTo>
                  <a:pt x="4017710" y="3799194"/>
                </a:lnTo>
                <a:lnTo>
                  <a:pt x="3986422" y="3831610"/>
                </a:lnTo>
                <a:lnTo>
                  <a:pt x="3954494" y="3863420"/>
                </a:lnTo>
                <a:lnTo>
                  <a:pt x="3921934" y="3894614"/>
                </a:lnTo>
                <a:lnTo>
                  <a:pt x="3888754" y="3925182"/>
                </a:lnTo>
                <a:lnTo>
                  <a:pt x="3854963" y="3955114"/>
                </a:lnTo>
                <a:lnTo>
                  <a:pt x="3820571" y="3984400"/>
                </a:lnTo>
                <a:lnTo>
                  <a:pt x="3785588" y="4013030"/>
                </a:lnTo>
                <a:lnTo>
                  <a:pt x="3750025" y="4040995"/>
                </a:lnTo>
                <a:lnTo>
                  <a:pt x="3713891" y="4068285"/>
                </a:lnTo>
                <a:lnTo>
                  <a:pt x="3677197" y="4094890"/>
                </a:lnTo>
                <a:lnTo>
                  <a:pt x="3639952" y="4120800"/>
                </a:lnTo>
                <a:lnTo>
                  <a:pt x="3602167" y="4146005"/>
                </a:lnTo>
                <a:lnTo>
                  <a:pt x="3563852" y="4170496"/>
                </a:lnTo>
                <a:lnTo>
                  <a:pt x="3525016" y="4194262"/>
                </a:lnTo>
                <a:lnTo>
                  <a:pt x="3485670" y="4217294"/>
                </a:lnTo>
                <a:lnTo>
                  <a:pt x="3445823" y="4239582"/>
                </a:lnTo>
                <a:lnTo>
                  <a:pt x="3405487" y="4261117"/>
                </a:lnTo>
                <a:lnTo>
                  <a:pt x="3364670" y="4281888"/>
                </a:lnTo>
                <a:lnTo>
                  <a:pt x="3323383" y="4301885"/>
                </a:lnTo>
                <a:lnTo>
                  <a:pt x="3281636" y="4321099"/>
                </a:lnTo>
                <a:lnTo>
                  <a:pt x="3239440" y="4339520"/>
                </a:lnTo>
                <a:lnTo>
                  <a:pt x="3196803" y="4357139"/>
                </a:lnTo>
                <a:lnTo>
                  <a:pt x="3153736" y="4373944"/>
                </a:lnTo>
                <a:lnTo>
                  <a:pt x="3110250" y="4389927"/>
                </a:lnTo>
                <a:lnTo>
                  <a:pt x="3066353" y="4405078"/>
                </a:lnTo>
                <a:lnTo>
                  <a:pt x="3022057" y="4419386"/>
                </a:lnTo>
                <a:lnTo>
                  <a:pt x="2977371" y="4432843"/>
                </a:lnTo>
                <a:lnTo>
                  <a:pt x="2932306" y="4445438"/>
                </a:lnTo>
                <a:lnTo>
                  <a:pt x="2886871" y="4457161"/>
                </a:lnTo>
                <a:lnTo>
                  <a:pt x="2841076" y="4468003"/>
                </a:lnTo>
                <a:lnTo>
                  <a:pt x="2794932" y="4477953"/>
                </a:lnTo>
                <a:lnTo>
                  <a:pt x="2748449" y="4487003"/>
                </a:lnTo>
                <a:lnTo>
                  <a:pt x="2701636" y="4495141"/>
                </a:lnTo>
                <a:lnTo>
                  <a:pt x="2654504" y="4502359"/>
                </a:lnTo>
                <a:lnTo>
                  <a:pt x="2607062" y="4508646"/>
                </a:lnTo>
                <a:lnTo>
                  <a:pt x="2559321" y="4513993"/>
                </a:lnTo>
                <a:lnTo>
                  <a:pt x="2511291" y="4518390"/>
                </a:lnTo>
                <a:lnTo>
                  <a:pt x="2462982" y="4521827"/>
                </a:lnTo>
                <a:lnTo>
                  <a:pt x="2414403" y="4524294"/>
                </a:lnTo>
                <a:lnTo>
                  <a:pt x="2365566" y="4525782"/>
                </a:lnTo>
                <a:lnTo>
                  <a:pt x="2316480" y="4526280"/>
                </a:lnTo>
                <a:lnTo>
                  <a:pt x="2267393" y="4525782"/>
                </a:lnTo>
                <a:lnTo>
                  <a:pt x="2218556" y="4524294"/>
                </a:lnTo>
                <a:lnTo>
                  <a:pt x="2169977" y="4521827"/>
                </a:lnTo>
                <a:lnTo>
                  <a:pt x="2121668" y="4518390"/>
                </a:lnTo>
                <a:lnTo>
                  <a:pt x="2073638" y="4513993"/>
                </a:lnTo>
                <a:lnTo>
                  <a:pt x="2025897" y="4508646"/>
                </a:lnTo>
                <a:lnTo>
                  <a:pt x="1978455" y="4502359"/>
                </a:lnTo>
                <a:lnTo>
                  <a:pt x="1931323" y="4495141"/>
                </a:lnTo>
                <a:lnTo>
                  <a:pt x="1884510" y="4487003"/>
                </a:lnTo>
                <a:lnTo>
                  <a:pt x="1838027" y="4477953"/>
                </a:lnTo>
                <a:lnTo>
                  <a:pt x="1791883" y="4468003"/>
                </a:lnTo>
                <a:lnTo>
                  <a:pt x="1746088" y="4457161"/>
                </a:lnTo>
                <a:lnTo>
                  <a:pt x="1700653" y="4445438"/>
                </a:lnTo>
                <a:lnTo>
                  <a:pt x="1655588" y="4432843"/>
                </a:lnTo>
                <a:lnTo>
                  <a:pt x="1610902" y="4419386"/>
                </a:lnTo>
                <a:lnTo>
                  <a:pt x="1566606" y="4405078"/>
                </a:lnTo>
                <a:lnTo>
                  <a:pt x="1522709" y="4389927"/>
                </a:lnTo>
                <a:lnTo>
                  <a:pt x="1479223" y="4373944"/>
                </a:lnTo>
                <a:lnTo>
                  <a:pt x="1436156" y="4357139"/>
                </a:lnTo>
                <a:lnTo>
                  <a:pt x="1393519" y="4339520"/>
                </a:lnTo>
                <a:lnTo>
                  <a:pt x="1351323" y="4321099"/>
                </a:lnTo>
                <a:lnTo>
                  <a:pt x="1309576" y="4301885"/>
                </a:lnTo>
                <a:lnTo>
                  <a:pt x="1268289" y="4281888"/>
                </a:lnTo>
                <a:lnTo>
                  <a:pt x="1227472" y="4261117"/>
                </a:lnTo>
                <a:lnTo>
                  <a:pt x="1187136" y="4239582"/>
                </a:lnTo>
                <a:lnTo>
                  <a:pt x="1147289" y="4217294"/>
                </a:lnTo>
                <a:lnTo>
                  <a:pt x="1107943" y="4194262"/>
                </a:lnTo>
                <a:lnTo>
                  <a:pt x="1069107" y="4170496"/>
                </a:lnTo>
                <a:lnTo>
                  <a:pt x="1030792" y="4146005"/>
                </a:lnTo>
                <a:lnTo>
                  <a:pt x="993007" y="4120800"/>
                </a:lnTo>
                <a:lnTo>
                  <a:pt x="955762" y="4094890"/>
                </a:lnTo>
                <a:lnTo>
                  <a:pt x="919068" y="4068285"/>
                </a:lnTo>
                <a:lnTo>
                  <a:pt x="882934" y="4040995"/>
                </a:lnTo>
                <a:lnTo>
                  <a:pt x="847371" y="4013030"/>
                </a:lnTo>
                <a:lnTo>
                  <a:pt x="812388" y="3984400"/>
                </a:lnTo>
                <a:lnTo>
                  <a:pt x="777996" y="3955114"/>
                </a:lnTo>
                <a:lnTo>
                  <a:pt x="744205" y="3925182"/>
                </a:lnTo>
                <a:lnTo>
                  <a:pt x="711025" y="3894614"/>
                </a:lnTo>
                <a:lnTo>
                  <a:pt x="678465" y="3863420"/>
                </a:lnTo>
                <a:lnTo>
                  <a:pt x="646537" y="3831610"/>
                </a:lnTo>
                <a:lnTo>
                  <a:pt x="615249" y="3799194"/>
                </a:lnTo>
                <a:lnTo>
                  <a:pt x="584612" y="3766180"/>
                </a:lnTo>
                <a:lnTo>
                  <a:pt x="554636" y="3732580"/>
                </a:lnTo>
                <a:lnTo>
                  <a:pt x="525331" y="3698403"/>
                </a:lnTo>
                <a:lnTo>
                  <a:pt x="496708" y="3663658"/>
                </a:lnTo>
                <a:lnTo>
                  <a:pt x="468775" y="3628356"/>
                </a:lnTo>
                <a:lnTo>
                  <a:pt x="441544" y="3592507"/>
                </a:lnTo>
                <a:lnTo>
                  <a:pt x="415024" y="3556119"/>
                </a:lnTo>
                <a:lnTo>
                  <a:pt x="389225" y="3519204"/>
                </a:lnTo>
                <a:lnTo>
                  <a:pt x="364158" y="3481771"/>
                </a:lnTo>
                <a:lnTo>
                  <a:pt x="339832" y="3443829"/>
                </a:lnTo>
                <a:lnTo>
                  <a:pt x="316258" y="3405389"/>
                </a:lnTo>
                <a:lnTo>
                  <a:pt x="293445" y="3366460"/>
                </a:lnTo>
                <a:lnTo>
                  <a:pt x="271403" y="3327052"/>
                </a:lnTo>
                <a:lnTo>
                  <a:pt x="250143" y="3287175"/>
                </a:lnTo>
                <a:lnTo>
                  <a:pt x="229675" y="3246840"/>
                </a:lnTo>
                <a:lnTo>
                  <a:pt x="210009" y="3206054"/>
                </a:lnTo>
                <a:lnTo>
                  <a:pt x="191154" y="3164829"/>
                </a:lnTo>
                <a:lnTo>
                  <a:pt x="173121" y="3123174"/>
                </a:lnTo>
                <a:lnTo>
                  <a:pt x="155920" y="3081100"/>
                </a:lnTo>
                <a:lnTo>
                  <a:pt x="139561" y="3038615"/>
                </a:lnTo>
                <a:lnTo>
                  <a:pt x="124053" y="2995730"/>
                </a:lnTo>
                <a:lnTo>
                  <a:pt x="109408" y="2952454"/>
                </a:lnTo>
                <a:lnTo>
                  <a:pt x="95635" y="2908798"/>
                </a:lnTo>
                <a:lnTo>
                  <a:pt x="82744" y="2864771"/>
                </a:lnTo>
                <a:lnTo>
                  <a:pt x="70744" y="2820383"/>
                </a:lnTo>
                <a:lnTo>
                  <a:pt x="59648" y="2775644"/>
                </a:lnTo>
                <a:lnTo>
                  <a:pt x="49463" y="2730563"/>
                </a:lnTo>
                <a:lnTo>
                  <a:pt x="40201" y="2685151"/>
                </a:lnTo>
                <a:lnTo>
                  <a:pt x="31870" y="2639417"/>
                </a:lnTo>
                <a:lnTo>
                  <a:pt x="24483" y="2593371"/>
                </a:lnTo>
                <a:lnTo>
                  <a:pt x="18047" y="2547023"/>
                </a:lnTo>
                <a:lnTo>
                  <a:pt x="12575" y="2500382"/>
                </a:lnTo>
                <a:lnTo>
                  <a:pt x="8074" y="2453459"/>
                </a:lnTo>
                <a:lnTo>
                  <a:pt x="4557" y="2406264"/>
                </a:lnTo>
                <a:lnTo>
                  <a:pt x="2032" y="2358805"/>
                </a:lnTo>
                <a:lnTo>
                  <a:pt x="509" y="2311094"/>
                </a:lnTo>
                <a:lnTo>
                  <a:pt x="0" y="2263139"/>
                </a:lnTo>
                <a:close/>
              </a:path>
            </a:pathLst>
          </a:custGeom>
          <a:ln w="19050">
            <a:solidFill>
              <a:srgbClr val="FFEDD9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3759707" y="1951482"/>
            <a:ext cx="1891283" cy="18768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2767583" y="2138172"/>
            <a:ext cx="1167765" cy="1390015"/>
          </a:xfrm>
          <a:custGeom>
            <a:avLst/>
            <a:gdLst/>
            <a:ahLst/>
            <a:cxnLst/>
            <a:rect l="l" t="t" r="r" b="b"/>
            <a:pathLst>
              <a:path w="1167764" h="1390014">
                <a:moveTo>
                  <a:pt x="583692" y="0"/>
                </a:moveTo>
                <a:lnTo>
                  <a:pt x="535825" y="1935"/>
                </a:lnTo>
                <a:lnTo>
                  <a:pt x="489023" y="7640"/>
                </a:lnTo>
                <a:lnTo>
                  <a:pt x="443436" y="16965"/>
                </a:lnTo>
                <a:lnTo>
                  <a:pt x="399214" y="29760"/>
                </a:lnTo>
                <a:lnTo>
                  <a:pt x="356508" y="45874"/>
                </a:lnTo>
                <a:lnTo>
                  <a:pt x="315468" y="65157"/>
                </a:lnTo>
                <a:lnTo>
                  <a:pt x="276244" y="87459"/>
                </a:lnTo>
                <a:lnTo>
                  <a:pt x="238987" y="112629"/>
                </a:lnTo>
                <a:lnTo>
                  <a:pt x="203847" y="140517"/>
                </a:lnTo>
                <a:lnTo>
                  <a:pt x="170973" y="170973"/>
                </a:lnTo>
                <a:lnTo>
                  <a:pt x="140517" y="203847"/>
                </a:lnTo>
                <a:lnTo>
                  <a:pt x="112629" y="238987"/>
                </a:lnTo>
                <a:lnTo>
                  <a:pt x="87459" y="276244"/>
                </a:lnTo>
                <a:lnTo>
                  <a:pt x="65157" y="315468"/>
                </a:lnTo>
                <a:lnTo>
                  <a:pt x="45874" y="356508"/>
                </a:lnTo>
                <a:lnTo>
                  <a:pt x="29760" y="399214"/>
                </a:lnTo>
                <a:lnTo>
                  <a:pt x="16965" y="443436"/>
                </a:lnTo>
                <a:lnTo>
                  <a:pt x="7640" y="489023"/>
                </a:lnTo>
                <a:lnTo>
                  <a:pt x="1935" y="535825"/>
                </a:lnTo>
                <a:lnTo>
                  <a:pt x="0" y="583691"/>
                </a:lnTo>
                <a:lnTo>
                  <a:pt x="0" y="806195"/>
                </a:lnTo>
                <a:lnTo>
                  <a:pt x="1935" y="854062"/>
                </a:lnTo>
                <a:lnTo>
                  <a:pt x="7640" y="900864"/>
                </a:lnTo>
                <a:lnTo>
                  <a:pt x="16965" y="946451"/>
                </a:lnTo>
                <a:lnTo>
                  <a:pt x="29760" y="990673"/>
                </a:lnTo>
                <a:lnTo>
                  <a:pt x="45874" y="1033379"/>
                </a:lnTo>
                <a:lnTo>
                  <a:pt x="65157" y="1074419"/>
                </a:lnTo>
                <a:lnTo>
                  <a:pt x="87459" y="1113643"/>
                </a:lnTo>
                <a:lnTo>
                  <a:pt x="112629" y="1150900"/>
                </a:lnTo>
                <a:lnTo>
                  <a:pt x="140517" y="1186040"/>
                </a:lnTo>
                <a:lnTo>
                  <a:pt x="170973" y="1218914"/>
                </a:lnTo>
                <a:lnTo>
                  <a:pt x="203847" y="1249370"/>
                </a:lnTo>
                <a:lnTo>
                  <a:pt x="238987" y="1277258"/>
                </a:lnTo>
                <a:lnTo>
                  <a:pt x="276244" y="1302428"/>
                </a:lnTo>
                <a:lnTo>
                  <a:pt x="315468" y="1324730"/>
                </a:lnTo>
                <a:lnTo>
                  <a:pt x="356508" y="1344013"/>
                </a:lnTo>
                <a:lnTo>
                  <a:pt x="399214" y="1360127"/>
                </a:lnTo>
                <a:lnTo>
                  <a:pt x="443436" y="1372922"/>
                </a:lnTo>
                <a:lnTo>
                  <a:pt x="489023" y="1382247"/>
                </a:lnTo>
                <a:lnTo>
                  <a:pt x="535825" y="1387952"/>
                </a:lnTo>
                <a:lnTo>
                  <a:pt x="583692" y="1389887"/>
                </a:lnTo>
                <a:lnTo>
                  <a:pt x="631558" y="1387952"/>
                </a:lnTo>
                <a:lnTo>
                  <a:pt x="678360" y="1382247"/>
                </a:lnTo>
                <a:lnTo>
                  <a:pt x="723947" y="1372922"/>
                </a:lnTo>
                <a:lnTo>
                  <a:pt x="768169" y="1360127"/>
                </a:lnTo>
                <a:lnTo>
                  <a:pt x="810875" y="1344013"/>
                </a:lnTo>
                <a:lnTo>
                  <a:pt x="851915" y="1324730"/>
                </a:lnTo>
                <a:lnTo>
                  <a:pt x="891139" y="1302428"/>
                </a:lnTo>
                <a:lnTo>
                  <a:pt x="928396" y="1277258"/>
                </a:lnTo>
                <a:lnTo>
                  <a:pt x="963536" y="1249370"/>
                </a:lnTo>
                <a:lnTo>
                  <a:pt x="996410" y="1218914"/>
                </a:lnTo>
                <a:lnTo>
                  <a:pt x="1026866" y="1186040"/>
                </a:lnTo>
                <a:lnTo>
                  <a:pt x="1054754" y="1150900"/>
                </a:lnTo>
                <a:lnTo>
                  <a:pt x="1079924" y="1113643"/>
                </a:lnTo>
                <a:lnTo>
                  <a:pt x="1102226" y="1074419"/>
                </a:lnTo>
                <a:lnTo>
                  <a:pt x="1121509" y="1033379"/>
                </a:lnTo>
                <a:lnTo>
                  <a:pt x="1137623" y="990673"/>
                </a:lnTo>
                <a:lnTo>
                  <a:pt x="1150418" y="946451"/>
                </a:lnTo>
                <a:lnTo>
                  <a:pt x="1159743" y="900864"/>
                </a:lnTo>
                <a:lnTo>
                  <a:pt x="1165448" y="854062"/>
                </a:lnTo>
                <a:lnTo>
                  <a:pt x="1167383" y="806195"/>
                </a:lnTo>
                <a:lnTo>
                  <a:pt x="1167383" y="583691"/>
                </a:lnTo>
                <a:lnTo>
                  <a:pt x="1165448" y="535825"/>
                </a:lnTo>
                <a:lnTo>
                  <a:pt x="1159743" y="489023"/>
                </a:lnTo>
                <a:lnTo>
                  <a:pt x="1150418" y="443436"/>
                </a:lnTo>
                <a:lnTo>
                  <a:pt x="1137623" y="399214"/>
                </a:lnTo>
                <a:lnTo>
                  <a:pt x="1121509" y="356508"/>
                </a:lnTo>
                <a:lnTo>
                  <a:pt x="1102226" y="315468"/>
                </a:lnTo>
                <a:lnTo>
                  <a:pt x="1079924" y="276244"/>
                </a:lnTo>
                <a:lnTo>
                  <a:pt x="1054754" y="238987"/>
                </a:lnTo>
                <a:lnTo>
                  <a:pt x="1026866" y="203847"/>
                </a:lnTo>
                <a:lnTo>
                  <a:pt x="996410" y="170973"/>
                </a:lnTo>
                <a:lnTo>
                  <a:pt x="963536" y="140517"/>
                </a:lnTo>
                <a:lnTo>
                  <a:pt x="928396" y="112629"/>
                </a:lnTo>
                <a:lnTo>
                  <a:pt x="891139" y="87459"/>
                </a:lnTo>
                <a:lnTo>
                  <a:pt x="851915" y="65157"/>
                </a:lnTo>
                <a:lnTo>
                  <a:pt x="810875" y="45874"/>
                </a:lnTo>
                <a:lnTo>
                  <a:pt x="768169" y="29760"/>
                </a:lnTo>
                <a:lnTo>
                  <a:pt x="723947" y="16965"/>
                </a:lnTo>
                <a:lnTo>
                  <a:pt x="678360" y="7640"/>
                </a:lnTo>
                <a:lnTo>
                  <a:pt x="631558" y="1935"/>
                </a:lnTo>
                <a:lnTo>
                  <a:pt x="583692" y="0"/>
                </a:lnTo>
                <a:close/>
              </a:path>
            </a:pathLst>
          </a:custGeom>
          <a:solidFill>
            <a:srgbClr val="FDCE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6F0F8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8708" y="225628"/>
            <a:ext cx="8266582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9247" y="2057908"/>
            <a:ext cx="4112260" cy="1322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0">
                <a:solidFill>
                  <a:schemeClr val="hlink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image" Target="../media/image19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jpg"/><Relationship Id="rId6" Type="http://schemas.openxmlformats.org/officeDocument/2006/relationships/image" Target="../media/image21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jpg"/><Relationship Id="rId5" Type="http://schemas.openxmlformats.org/officeDocument/2006/relationships/image" Target="../media/image29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32.jpg"/><Relationship Id="rId6" Type="http://schemas.openxmlformats.org/officeDocument/2006/relationships/image" Target="../media/image33.jpg"/><Relationship Id="rId7" Type="http://schemas.openxmlformats.org/officeDocument/2006/relationships/image" Target="../media/image34.png"/><Relationship Id="rId8" Type="http://schemas.openxmlformats.org/officeDocument/2006/relationships/image" Target="../media/image35.jpg"/><Relationship Id="rId9" Type="http://schemas.openxmlformats.org/officeDocument/2006/relationships/image" Target="../media/image36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0" Type="http://schemas.openxmlformats.org/officeDocument/2006/relationships/image" Target="../media/image45.png"/><Relationship Id="rId11" Type="http://schemas.openxmlformats.org/officeDocument/2006/relationships/image" Target="../media/image46.png"/><Relationship Id="rId12" Type="http://schemas.openxmlformats.org/officeDocument/2006/relationships/image" Target="../media/image47.png"/><Relationship Id="rId13" Type="http://schemas.openxmlformats.org/officeDocument/2006/relationships/image" Target="../media/image48.png"/><Relationship Id="rId14" Type="http://schemas.openxmlformats.org/officeDocument/2006/relationships/image" Target="../media/image49.png"/><Relationship Id="rId15" Type="http://schemas.openxmlformats.org/officeDocument/2006/relationships/image" Target="../media/image50.png"/><Relationship Id="rId16" Type="http://schemas.openxmlformats.org/officeDocument/2006/relationships/image" Target="../media/image51.png"/><Relationship Id="rId17" Type="http://schemas.openxmlformats.org/officeDocument/2006/relationships/image" Target="../media/image52.png"/><Relationship Id="rId18" Type="http://schemas.openxmlformats.org/officeDocument/2006/relationships/image" Target="../media/image53.png"/><Relationship Id="rId19" Type="http://schemas.openxmlformats.org/officeDocument/2006/relationships/image" Target="../media/image54.png"/><Relationship Id="rId20" Type="http://schemas.openxmlformats.org/officeDocument/2006/relationships/image" Target="../media/image55.png"/><Relationship Id="rId21" Type="http://schemas.openxmlformats.org/officeDocument/2006/relationships/image" Target="../media/image56.png"/><Relationship Id="rId22" Type="http://schemas.openxmlformats.org/officeDocument/2006/relationships/image" Target="../media/image57.png"/><Relationship Id="rId23" Type="http://schemas.openxmlformats.org/officeDocument/2006/relationships/image" Target="../media/image58.png"/><Relationship Id="rId24" Type="http://schemas.openxmlformats.org/officeDocument/2006/relationships/image" Target="../media/image59.png"/><Relationship Id="rId25" Type="http://schemas.openxmlformats.org/officeDocument/2006/relationships/image" Target="../media/image60.png"/><Relationship Id="rId26" Type="http://schemas.openxmlformats.org/officeDocument/2006/relationships/image" Target="../media/image61.png"/><Relationship Id="rId27" Type="http://schemas.openxmlformats.org/officeDocument/2006/relationships/image" Target="../media/image62.png"/><Relationship Id="rId28" Type="http://schemas.openxmlformats.org/officeDocument/2006/relationships/image" Target="../media/image63.png"/><Relationship Id="rId29" Type="http://schemas.openxmlformats.org/officeDocument/2006/relationships/image" Target="../media/image64.png"/><Relationship Id="rId30" Type="http://schemas.openxmlformats.org/officeDocument/2006/relationships/image" Target="../media/image65.png"/><Relationship Id="rId31" Type="http://schemas.openxmlformats.org/officeDocument/2006/relationships/image" Target="../media/image66.png"/><Relationship Id="rId32" Type="http://schemas.openxmlformats.org/officeDocument/2006/relationships/image" Target="../media/image67.png"/><Relationship Id="rId33" Type="http://schemas.openxmlformats.org/officeDocument/2006/relationships/image" Target="../media/image68.png"/><Relationship Id="rId34" Type="http://schemas.openxmlformats.org/officeDocument/2006/relationships/image" Target="../media/image69.png"/><Relationship Id="rId35" Type="http://schemas.openxmlformats.org/officeDocument/2006/relationships/image" Target="../media/image70.png"/><Relationship Id="rId36" Type="http://schemas.openxmlformats.org/officeDocument/2006/relationships/image" Target="../media/image71.png"/><Relationship Id="rId37" Type="http://schemas.openxmlformats.org/officeDocument/2006/relationships/image" Target="../media/image72.png"/><Relationship Id="rId38" Type="http://schemas.openxmlformats.org/officeDocument/2006/relationships/image" Target="../media/image73.png"/><Relationship Id="rId39" Type="http://schemas.openxmlformats.org/officeDocument/2006/relationships/image" Target="../media/image74.png"/><Relationship Id="rId40" Type="http://schemas.openxmlformats.org/officeDocument/2006/relationships/image" Target="../media/image75.png"/><Relationship Id="rId41" Type="http://schemas.openxmlformats.org/officeDocument/2006/relationships/image" Target="../media/image76.png"/><Relationship Id="rId42" Type="http://schemas.openxmlformats.org/officeDocument/2006/relationships/image" Target="../media/image77.png"/><Relationship Id="rId43" Type="http://schemas.openxmlformats.org/officeDocument/2006/relationships/image" Target="../media/image78.png"/><Relationship Id="rId44" Type="http://schemas.openxmlformats.org/officeDocument/2006/relationships/image" Target="../media/image79.png"/><Relationship Id="rId45" Type="http://schemas.openxmlformats.org/officeDocument/2006/relationships/image" Target="../media/image80.png"/><Relationship Id="rId46" Type="http://schemas.openxmlformats.org/officeDocument/2006/relationships/image" Target="../media/image81.png"/><Relationship Id="rId47" Type="http://schemas.openxmlformats.org/officeDocument/2006/relationships/image" Target="../media/image82.png"/><Relationship Id="rId48" Type="http://schemas.openxmlformats.org/officeDocument/2006/relationships/image" Target="../media/image83.png"/><Relationship Id="rId49" Type="http://schemas.openxmlformats.org/officeDocument/2006/relationships/image" Target="../media/image84.png"/><Relationship Id="rId50" Type="http://schemas.openxmlformats.org/officeDocument/2006/relationships/image" Target="../media/image85.png"/><Relationship Id="rId51" Type="http://schemas.openxmlformats.org/officeDocument/2006/relationships/image" Target="../media/image86.png"/><Relationship Id="rId52" Type="http://schemas.openxmlformats.org/officeDocument/2006/relationships/image" Target="../media/image87.png"/><Relationship Id="rId53" Type="http://schemas.openxmlformats.org/officeDocument/2006/relationships/image" Target="../media/image88.png"/><Relationship Id="rId54" Type="http://schemas.openxmlformats.org/officeDocument/2006/relationships/image" Target="../media/image89.png"/><Relationship Id="rId55" Type="http://schemas.openxmlformats.org/officeDocument/2006/relationships/image" Target="../media/image90.png"/><Relationship Id="rId56" Type="http://schemas.openxmlformats.org/officeDocument/2006/relationships/image" Target="../media/image91.png"/><Relationship Id="rId57" Type="http://schemas.openxmlformats.org/officeDocument/2006/relationships/image" Target="../media/image92.png"/><Relationship Id="rId58" Type="http://schemas.openxmlformats.org/officeDocument/2006/relationships/image" Target="../media/image93.png"/><Relationship Id="rId59" Type="http://schemas.openxmlformats.org/officeDocument/2006/relationships/image" Target="../media/image94.png"/><Relationship Id="rId60" Type="http://schemas.openxmlformats.org/officeDocument/2006/relationships/image" Target="../media/image95.png"/><Relationship Id="rId61" Type="http://schemas.openxmlformats.org/officeDocument/2006/relationships/image" Target="../media/image96.png"/><Relationship Id="rId62" Type="http://schemas.openxmlformats.org/officeDocument/2006/relationships/image" Target="../media/image97.png"/><Relationship Id="rId63" Type="http://schemas.openxmlformats.org/officeDocument/2006/relationships/image" Target="../media/image98.png"/><Relationship Id="rId64" Type="http://schemas.openxmlformats.org/officeDocument/2006/relationships/image" Target="../media/image99.png"/><Relationship Id="rId65" Type="http://schemas.openxmlformats.org/officeDocument/2006/relationships/image" Target="../media/image100.png"/><Relationship Id="rId66" Type="http://schemas.openxmlformats.org/officeDocument/2006/relationships/image" Target="../media/image101.png"/><Relationship Id="rId67" Type="http://schemas.openxmlformats.org/officeDocument/2006/relationships/image" Target="../media/image102.png"/><Relationship Id="rId68" Type="http://schemas.openxmlformats.org/officeDocument/2006/relationships/image" Target="../media/image103.png"/><Relationship Id="rId69" Type="http://schemas.openxmlformats.org/officeDocument/2006/relationships/image" Target="../media/image104.png"/><Relationship Id="rId70" Type="http://schemas.openxmlformats.org/officeDocument/2006/relationships/image" Target="../media/image105.png"/><Relationship Id="rId71" Type="http://schemas.openxmlformats.org/officeDocument/2006/relationships/image" Target="../media/image106.png"/><Relationship Id="rId72" Type="http://schemas.openxmlformats.org/officeDocument/2006/relationships/image" Target="../media/image107.png"/><Relationship Id="rId73" Type="http://schemas.openxmlformats.org/officeDocument/2006/relationships/image" Target="../media/image108.png"/><Relationship Id="rId74" Type="http://schemas.openxmlformats.org/officeDocument/2006/relationships/image" Target="../media/image109.png"/><Relationship Id="rId75" Type="http://schemas.openxmlformats.org/officeDocument/2006/relationships/image" Target="../media/image110.png"/><Relationship Id="rId76" Type="http://schemas.openxmlformats.org/officeDocument/2006/relationships/image" Target="../media/image111.png"/><Relationship Id="rId77" Type="http://schemas.openxmlformats.org/officeDocument/2006/relationships/image" Target="../media/image112.png"/><Relationship Id="rId78" Type="http://schemas.openxmlformats.org/officeDocument/2006/relationships/image" Target="../media/image113.png"/><Relationship Id="rId79" Type="http://schemas.openxmlformats.org/officeDocument/2006/relationships/image" Target="../media/image114.png"/><Relationship Id="rId80" Type="http://schemas.openxmlformats.org/officeDocument/2006/relationships/image" Target="../media/image115.png"/><Relationship Id="rId81" Type="http://schemas.openxmlformats.org/officeDocument/2006/relationships/image" Target="../media/image116.png"/><Relationship Id="rId82" Type="http://schemas.openxmlformats.org/officeDocument/2006/relationships/image" Target="../media/image117.png"/><Relationship Id="rId83" Type="http://schemas.openxmlformats.org/officeDocument/2006/relationships/image" Target="../media/image118.png"/><Relationship Id="rId84" Type="http://schemas.openxmlformats.org/officeDocument/2006/relationships/image" Target="../media/image119.png"/><Relationship Id="rId85" Type="http://schemas.openxmlformats.org/officeDocument/2006/relationships/image" Target="../media/image120.png"/><Relationship Id="rId86" Type="http://schemas.openxmlformats.org/officeDocument/2006/relationships/image" Target="../media/image121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74008" y="1784604"/>
            <a:ext cx="4744212" cy="1200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4571365" cy="5143500"/>
            <a:chOff x="0" y="0"/>
            <a:chExt cx="4571365" cy="51435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3596639" cy="514349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039503" y="3875189"/>
              <a:ext cx="1531594" cy="126831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7113307" y="2573654"/>
            <a:ext cx="2030691" cy="23009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6466281" y="335548"/>
            <a:ext cx="852169" cy="220979"/>
            <a:chOff x="6466281" y="335548"/>
            <a:chExt cx="852169" cy="220979"/>
          </a:xfrm>
        </p:grpSpPr>
        <p:sp>
          <p:nvSpPr>
            <p:cNvPr id="8" name="object 8"/>
            <p:cNvSpPr/>
            <p:nvPr/>
          </p:nvSpPr>
          <p:spPr>
            <a:xfrm>
              <a:off x="6466281" y="35353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24" y="0"/>
                  </a:moveTo>
                  <a:lnTo>
                    <a:pt x="52255" y="0"/>
                  </a:lnTo>
                  <a:lnTo>
                    <a:pt x="31511" y="37702"/>
                  </a:lnTo>
                  <a:lnTo>
                    <a:pt x="10668" y="0"/>
                  </a:lnTo>
                  <a:lnTo>
                    <a:pt x="0" y="0"/>
                  </a:lnTo>
                  <a:lnTo>
                    <a:pt x="0" y="61683"/>
                  </a:lnTo>
                  <a:lnTo>
                    <a:pt x="9878" y="61683"/>
                  </a:lnTo>
                  <a:lnTo>
                    <a:pt x="9878" y="17760"/>
                  </a:lnTo>
                  <a:lnTo>
                    <a:pt x="28449" y="51073"/>
                  </a:lnTo>
                  <a:lnTo>
                    <a:pt x="34277" y="51073"/>
                  </a:lnTo>
                  <a:lnTo>
                    <a:pt x="52848" y="17760"/>
                  </a:lnTo>
                  <a:lnTo>
                    <a:pt x="52947" y="61683"/>
                  </a:lnTo>
                  <a:lnTo>
                    <a:pt x="62924" y="61683"/>
                  </a:lnTo>
                  <a:lnTo>
                    <a:pt x="62924" y="0"/>
                  </a:lnTo>
                  <a:close/>
                </a:path>
              </a:pathLst>
            </a:custGeom>
            <a:solidFill>
              <a:srgbClr val="2121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561013" y="335548"/>
              <a:ext cx="757166" cy="2208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/>
          <p:nvPr/>
        </p:nvSpPr>
        <p:spPr>
          <a:xfrm>
            <a:off x="5434883" y="335548"/>
            <a:ext cx="921312" cy="2208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25821" y="175874"/>
            <a:ext cx="1278539" cy="558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37713" y="2432685"/>
            <a:ext cx="62547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45" b="1">
                <a:solidFill>
                  <a:srgbClr val="3A3A3A"/>
                </a:solidFill>
                <a:latin typeface="Trebuchet MS"/>
                <a:cs typeface="Trebuchet MS"/>
              </a:rPr>
              <a:t>CURRÍCULO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092195" y="886967"/>
            <a:ext cx="1460500" cy="2353310"/>
            <a:chOff x="3092195" y="886967"/>
            <a:chExt cx="1460500" cy="2353310"/>
          </a:xfrm>
        </p:grpSpPr>
        <p:sp>
          <p:nvSpPr>
            <p:cNvPr id="4" name="object 4"/>
            <p:cNvSpPr/>
            <p:nvPr/>
          </p:nvSpPr>
          <p:spPr>
            <a:xfrm>
              <a:off x="3092195" y="2703575"/>
              <a:ext cx="565404" cy="5364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384803" y="886967"/>
              <a:ext cx="1167765" cy="1390015"/>
            </a:xfrm>
            <a:custGeom>
              <a:avLst/>
              <a:gdLst/>
              <a:ahLst/>
              <a:cxnLst/>
              <a:rect l="l" t="t" r="r" b="b"/>
              <a:pathLst>
                <a:path w="1167764" h="1390014">
                  <a:moveTo>
                    <a:pt x="583692" y="0"/>
                  </a:moveTo>
                  <a:lnTo>
                    <a:pt x="535825" y="1935"/>
                  </a:lnTo>
                  <a:lnTo>
                    <a:pt x="489023" y="7640"/>
                  </a:lnTo>
                  <a:lnTo>
                    <a:pt x="443436" y="16965"/>
                  </a:lnTo>
                  <a:lnTo>
                    <a:pt x="399214" y="29760"/>
                  </a:lnTo>
                  <a:lnTo>
                    <a:pt x="356508" y="45874"/>
                  </a:lnTo>
                  <a:lnTo>
                    <a:pt x="315468" y="65157"/>
                  </a:lnTo>
                  <a:lnTo>
                    <a:pt x="276244" y="87459"/>
                  </a:lnTo>
                  <a:lnTo>
                    <a:pt x="238987" y="112629"/>
                  </a:lnTo>
                  <a:lnTo>
                    <a:pt x="203847" y="140517"/>
                  </a:lnTo>
                  <a:lnTo>
                    <a:pt x="170973" y="170973"/>
                  </a:lnTo>
                  <a:lnTo>
                    <a:pt x="140517" y="203847"/>
                  </a:lnTo>
                  <a:lnTo>
                    <a:pt x="112629" y="238987"/>
                  </a:lnTo>
                  <a:lnTo>
                    <a:pt x="87459" y="276244"/>
                  </a:lnTo>
                  <a:lnTo>
                    <a:pt x="65157" y="315468"/>
                  </a:lnTo>
                  <a:lnTo>
                    <a:pt x="45874" y="356508"/>
                  </a:lnTo>
                  <a:lnTo>
                    <a:pt x="29760" y="399214"/>
                  </a:lnTo>
                  <a:lnTo>
                    <a:pt x="16965" y="443436"/>
                  </a:lnTo>
                  <a:lnTo>
                    <a:pt x="7640" y="489023"/>
                  </a:lnTo>
                  <a:lnTo>
                    <a:pt x="1935" y="535825"/>
                  </a:lnTo>
                  <a:lnTo>
                    <a:pt x="0" y="583692"/>
                  </a:lnTo>
                  <a:lnTo>
                    <a:pt x="0" y="806196"/>
                  </a:lnTo>
                  <a:lnTo>
                    <a:pt x="1935" y="854062"/>
                  </a:lnTo>
                  <a:lnTo>
                    <a:pt x="7640" y="900864"/>
                  </a:lnTo>
                  <a:lnTo>
                    <a:pt x="16965" y="946451"/>
                  </a:lnTo>
                  <a:lnTo>
                    <a:pt x="29760" y="990673"/>
                  </a:lnTo>
                  <a:lnTo>
                    <a:pt x="45874" y="1033379"/>
                  </a:lnTo>
                  <a:lnTo>
                    <a:pt x="65157" y="1074419"/>
                  </a:lnTo>
                  <a:lnTo>
                    <a:pt x="87459" y="1113643"/>
                  </a:lnTo>
                  <a:lnTo>
                    <a:pt x="112629" y="1150900"/>
                  </a:lnTo>
                  <a:lnTo>
                    <a:pt x="140517" y="1186040"/>
                  </a:lnTo>
                  <a:lnTo>
                    <a:pt x="170973" y="1218914"/>
                  </a:lnTo>
                  <a:lnTo>
                    <a:pt x="203847" y="1249370"/>
                  </a:lnTo>
                  <a:lnTo>
                    <a:pt x="238987" y="1277258"/>
                  </a:lnTo>
                  <a:lnTo>
                    <a:pt x="276244" y="1302428"/>
                  </a:lnTo>
                  <a:lnTo>
                    <a:pt x="315468" y="1324730"/>
                  </a:lnTo>
                  <a:lnTo>
                    <a:pt x="356508" y="1344013"/>
                  </a:lnTo>
                  <a:lnTo>
                    <a:pt x="399214" y="1360127"/>
                  </a:lnTo>
                  <a:lnTo>
                    <a:pt x="443436" y="1372922"/>
                  </a:lnTo>
                  <a:lnTo>
                    <a:pt x="489023" y="1382247"/>
                  </a:lnTo>
                  <a:lnTo>
                    <a:pt x="535825" y="1387952"/>
                  </a:lnTo>
                  <a:lnTo>
                    <a:pt x="583692" y="1389888"/>
                  </a:lnTo>
                  <a:lnTo>
                    <a:pt x="631558" y="1387952"/>
                  </a:lnTo>
                  <a:lnTo>
                    <a:pt x="678360" y="1382247"/>
                  </a:lnTo>
                  <a:lnTo>
                    <a:pt x="723947" y="1372922"/>
                  </a:lnTo>
                  <a:lnTo>
                    <a:pt x="768169" y="1360127"/>
                  </a:lnTo>
                  <a:lnTo>
                    <a:pt x="810875" y="1344013"/>
                  </a:lnTo>
                  <a:lnTo>
                    <a:pt x="851915" y="1324730"/>
                  </a:lnTo>
                  <a:lnTo>
                    <a:pt x="891139" y="1302428"/>
                  </a:lnTo>
                  <a:lnTo>
                    <a:pt x="928396" y="1277258"/>
                  </a:lnTo>
                  <a:lnTo>
                    <a:pt x="963536" y="1249370"/>
                  </a:lnTo>
                  <a:lnTo>
                    <a:pt x="996410" y="1218914"/>
                  </a:lnTo>
                  <a:lnTo>
                    <a:pt x="1026866" y="1186040"/>
                  </a:lnTo>
                  <a:lnTo>
                    <a:pt x="1054754" y="1150900"/>
                  </a:lnTo>
                  <a:lnTo>
                    <a:pt x="1079924" y="1113643"/>
                  </a:lnTo>
                  <a:lnTo>
                    <a:pt x="1102226" y="1074419"/>
                  </a:lnTo>
                  <a:lnTo>
                    <a:pt x="1121509" y="1033379"/>
                  </a:lnTo>
                  <a:lnTo>
                    <a:pt x="1137623" y="990673"/>
                  </a:lnTo>
                  <a:lnTo>
                    <a:pt x="1150418" y="946451"/>
                  </a:lnTo>
                  <a:lnTo>
                    <a:pt x="1159743" y="900864"/>
                  </a:lnTo>
                  <a:lnTo>
                    <a:pt x="1165448" y="854062"/>
                  </a:lnTo>
                  <a:lnTo>
                    <a:pt x="1167384" y="806196"/>
                  </a:lnTo>
                  <a:lnTo>
                    <a:pt x="1167384" y="583692"/>
                  </a:lnTo>
                  <a:lnTo>
                    <a:pt x="1165448" y="535825"/>
                  </a:lnTo>
                  <a:lnTo>
                    <a:pt x="1159743" y="489023"/>
                  </a:lnTo>
                  <a:lnTo>
                    <a:pt x="1150418" y="443436"/>
                  </a:lnTo>
                  <a:lnTo>
                    <a:pt x="1137623" y="399214"/>
                  </a:lnTo>
                  <a:lnTo>
                    <a:pt x="1121509" y="356508"/>
                  </a:lnTo>
                  <a:lnTo>
                    <a:pt x="1102226" y="315468"/>
                  </a:lnTo>
                  <a:lnTo>
                    <a:pt x="1079924" y="276244"/>
                  </a:lnTo>
                  <a:lnTo>
                    <a:pt x="1054754" y="238987"/>
                  </a:lnTo>
                  <a:lnTo>
                    <a:pt x="1026866" y="203847"/>
                  </a:lnTo>
                  <a:lnTo>
                    <a:pt x="996410" y="170973"/>
                  </a:lnTo>
                  <a:lnTo>
                    <a:pt x="963536" y="140517"/>
                  </a:lnTo>
                  <a:lnTo>
                    <a:pt x="928396" y="112629"/>
                  </a:lnTo>
                  <a:lnTo>
                    <a:pt x="891139" y="87459"/>
                  </a:lnTo>
                  <a:lnTo>
                    <a:pt x="851915" y="65157"/>
                  </a:lnTo>
                  <a:lnTo>
                    <a:pt x="810875" y="45874"/>
                  </a:lnTo>
                  <a:lnTo>
                    <a:pt x="768169" y="29760"/>
                  </a:lnTo>
                  <a:lnTo>
                    <a:pt x="723947" y="16965"/>
                  </a:lnTo>
                  <a:lnTo>
                    <a:pt x="678360" y="7640"/>
                  </a:lnTo>
                  <a:lnTo>
                    <a:pt x="631558" y="1935"/>
                  </a:lnTo>
                  <a:lnTo>
                    <a:pt x="583692" y="0"/>
                  </a:lnTo>
                  <a:close/>
                </a:path>
              </a:pathLst>
            </a:custGeom>
            <a:solidFill>
              <a:srgbClr val="159D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3555619" y="1179321"/>
            <a:ext cx="85471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40" b="1">
                <a:solidFill>
                  <a:srgbClr val="FFFFFF"/>
                </a:solidFill>
                <a:latin typeface="Trebuchet MS"/>
                <a:cs typeface="Trebuchet MS"/>
              </a:rPr>
              <a:t>CONECTIVIDADE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729228" y="1475232"/>
            <a:ext cx="2992120" cy="2063750"/>
            <a:chOff x="3729228" y="1475232"/>
            <a:chExt cx="2992120" cy="2063750"/>
          </a:xfrm>
        </p:grpSpPr>
        <p:sp>
          <p:nvSpPr>
            <p:cNvPr id="8" name="object 8"/>
            <p:cNvSpPr/>
            <p:nvPr/>
          </p:nvSpPr>
          <p:spPr>
            <a:xfrm>
              <a:off x="3729228" y="1475232"/>
              <a:ext cx="493775" cy="5059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553456" y="2148840"/>
              <a:ext cx="1167765" cy="1390015"/>
            </a:xfrm>
            <a:custGeom>
              <a:avLst/>
              <a:gdLst/>
              <a:ahLst/>
              <a:cxnLst/>
              <a:rect l="l" t="t" r="r" b="b"/>
              <a:pathLst>
                <a:path w="1167765" h="1390014">
                  <a:moveTo>
                    <a:pt x="583692" y="0"/>
                  </a:moveTo>
                  <a:lnTo>
                    <a:pt x="535825" y="1935"/>
                  </a:lnTo>
                  <a:lnTo>
                    <a:pt x="489023" y="7640"/>
                  </a:lnTo>
                  <a:lnTo>
                    <a:pt x="443436" y="16965"/>
                  </a:lnTo>
                  <a:lnTo>
                    <a:pt x="399214" y="29760"/>
                  </a:lnTo>
                  <a:lnTo>
                    <a:pt x="356508" y="45874"/>
                  </a:lnTo>
                  <a:lnTo>
                    <a:pt x="315468" y="65157"/>
                  </a:lnTo>
                  <a:lnTo>
                    <a:pt x="276244" y="87459"/>
                  </a:lnTo>
                  <a:lnTo>
                    <a:pt x="238987" y="112629"/>
                  </a:lnTo>
                  <a:lnTo>
                    <a:pt x="203847" y="140517"/>
                  </a:lnTo>
                  <a:lnTo>
                    <a:pt x="170973" y="170973"/>
                  </a:lnTo>
                  <a:lnTo>
                    <a:pt x="140517" y="203847"/>
                  </a:lnTo>
                  <a:lnTo>
                    <a:pt x="112629" y="238987"/>
                  </a:lnTo>
                  <a:lnTo>
                    <a:pt x="87459" y="276244"/>
                  </a:lnTo>
                  <a:lnTo>
                    <a:pt x="65157" y="315468"/>
                  </a:lnTo>
                  <a:lnTo>
                    <a:pt x="45874" y="356508"/>
                  </a:lnTo>
                  <a:lnTo>
                    <a:pt x="29760" y="399214"/>
                  </a:lnTo>
                  <a:lnTo>
                    <a:pt x="16965" y="443436"/>
                  </a:lnTo>
                  <a:lnTo>
                    <a:pt x="7640" y="489023"/>
                  </a:lnTo>
                  <a:lnTo>
                    <a:pt x="1935" y="535825"/>
                  </a:lnTo>
                  <a:lnTo>
                    <a:pt x="0" y="583692"/>
                  </a:lnTo>
                  <a:lnTo>
                    <a:pt x="0" y="806196"/>
                  </a:lnTo>
                  <a:lnTo>
                    <a:pt x="1935" y="854062"/>
                  </a:lnTo>
                  <a:lnTo>
                    <a:pt x="7640" y="900864"/>
                  </a:lnTo>
                  <a:lnTo>
                    <a:pt x="16965" y="946451"/>
                  </a:lnTo>
                  <a:lnTo>
                    <a:pt x="29760" y="990673"/>
                  </a:lnTo>
                  <a:lnTo>
                    <a:pt x="45874" y="1033379"/>
                  </a:lnTo>
                  <a:lnTo>
                    <a:pt x="65157" y="1074419"/>
                  </a:lnTo>
                  <a:lnTo>
                    <a:pt x="87459" y="1113643"/>
                  </a:lnTo>
                  <a:lnTo>
                    <a:pt x="112629" y="1150900"/>
                  </a:lnTo>
                  <a:lnTo>
                    <a:pt x="140517" y="1186040"/>
                  </a:lnTo>
                  <a:lnTo>
                    <a:pt x="170973" y="1218914"/>
                  </a:lnTo>
                  <a:lnTo>
                    <a:pt x="203847" y="1249370"/>
                  </a:lnTo>
                  <a:lnTo>
                    <a:pt x="238987" y="1277258"/>
                  </a:lnTo>
                  <a:lnTo>
                    <a:pt x="276244" y="1302428"/>
                  </a:lnTo>
                  <a:lnTo>
                    <a:pt x="315468" y="1324730"/>
                  </a:lnTo>
                  <a:lnTo>
                    <a:pt x="356508" y="1344013"/>
                  </a:lnTo>
                  <a:lnTo>
                    <a:pt x="399214" y="1360127"/>
                  </a:lnTo>
                  <a:lnTo>
                    <a:pt x="443436" y="1372922"/>
                  </a:lnTo>
                  <a:lnTo>
                    <a:pt x="489023" y="1382247"/>
                  </a:lnTo>
                  <a:lnTo>
                    <a:pt x="535825" y="1387952"/>
                  </a:lnTo>
                  <a:lnTo>
                    <a:pt x="583692" y="1389888"/>
                  </a:lnTo>
                  <a:lnTo>
                    <a:pt x="631558" y="1387952"/>
                  </a:lnTo>
                  <a:lnTo>
                    <a:pt x="678360" y="1382247"/>
                  </a:lnTo>
                  <a:lnTo>
                    <a:pt x="723947" y="1372922"/>
                  </a:lnTo>
                  <a:lnTo>
                    <a:pt x="768169" y="1360127"/>
                  </a:lnTo>
                  <a:lnTo>
                    <a:pt x="810875" y="1344013"/>
                  </a:lnTo>
                  <a:lnTo>
                    <a:pt x="851915" y="1324730"/>
                  </a:lnTo>
                  <a:lnTo>
                    <a:pt x="891139" y="1302428"/>
                  </a:lnTo>
                  <a:lnTo>
                    <a:pt x="928396" y="1277258"/>
                  </a:lnTo>
                  <a:lnTo>
                    <a:pt x="963536" y="1249370"/>
                  </a:lnTo>
                  <a:lnTo>
                    <a:pt x="996410" y="1218914"/>
                  </a:lnTo>
                  <a:lnTo>
                    <a:pt x="1026866" y="1186040"/>
                  </a:lnTo>
                  <a:lnTo>
                    <a:pt x="1054754" y="1150900"/>
                  </a:lnTo>
                  <a:lnTo>
                    <a:pt x="1079924" y="1113643"/>
                  </a:lnTo>
                  <a:lnTo>
                    <a:pt x="1102226" y="1074419"/>
                  </a:lnTo>
                  <a:lnTo>
                    <a:pt x="1121509" y="1033379"/>
                  </a:lnTo>
                  <a:lnTo>
                    <a:pt x="1137623" y="990673"/>
                  </a:lnTo>
                  <a:lnTo>
                    <a:pt x="1150418" y="946451"/>
                  </a:lnTo>
                  <a:lnTo>
                    <a:pt x="1159743" y="900864"/>
                  </a:lnTo>
                  <a:lnTo>
                    <a:pt x="1165448" y="854062"/>
                  </a:lnTo>
                  <a:lnTo>
                    <a:pt x="1167384" y="806196"/>
                  </a:lnTo>
                  <a:lnTo>
                    <a:pt x="1167384" y="583692"/>
                  </a:lnTo>
                  <a:lnTo>
                    <a:pt x="1165448" y="535825"/>
                  </a:lnTo>
                  <a:lnTo>
                    <a:pt x="1159743" y="489023"/>
                  </a:lnTo>
                  <a:lnTo>
                    <a:pt x="1150418" y="443436"/>
                  </a:lnTo>
                  <a:lnTo>
                    <a:pt x="1137623" y="399214"/>
                  </a:lnTo>
                  <a:lnTo>
                    <a:pt x="1121509" y="356508"/>
                  </a:lnTo>
                  <a:lnTo>
                    <a:pt x="1102226" y="315468"/>
                  </a:lnTo>
                  <a:lnTo>
                    <a:pt x="1079924" y="276244"/>
                  </a:lnTo>
                  <a:lnTo>
                    <a:pt x="1054754" y="238987"/>
                  </a:lnTo>
                  <a:lnTo>
                    <a:pt x="1026866" y="203847"/>
                  </a:lnTo>
                  <a:lnTo>
                    <a:pt x="996410" y="170973"/>
                  </a:lnTo>
                  <a:lnTo>
                    <a:pt x="963536" y="140517"/>
                  </a:lnTo>
                  <a:lnTo>
                    <a:pt x="928396" y="112629"/>
                  </a:lnTo>
                  <a:lnTo>
                    <a:pt x="891139" y="87459"/>
                  </a:lnTo>
                  <a:lnTo>
                    <a:pt x="851915" y="65157"/>
                  </a:lnTo>
                  <a:lnTo>
                    <a:pt x="810875" y="45874"/>
                  </a:lnTo>
                  <a:lnTo>
                    <a:pt x="768169" y="29760"/>
                  </a:lnTo>
                  <a:lnTo>
                    <a:pt x="723947" y="16965"/>
                  </a:lnTo>
                  <a:lnTo>
                    <a:pt x="678360" y="7640"/>
                  </a:lnTo>
                  <a:lnTo>
                    <a:pt x="631558" y="1935"/>
                  </a:lnTo>
                  <a:lnTo>
                    <a:pt x="583692" y="0"/>
                  </a:lnTo>
                  <a:close/>
                </a:path>
              </a:pathLst>
            </a:custGeom>
            <a:solidFill>
              <a:srgbClr val="42424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5661152" y="2342515"/>
            <a:ext cx="94297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905">
              <a:lnSpc>
                <a:spcPct val="100000"/>
              </a:lnSpc>
              <a:spcBef>
                <a:spcPts val="100"/>
              </a:spcBef>
            </a:pPr>
            <a:r>
              <a:rPr dirty="0" sz="800" spc="40" b="1">
                <a:solidFill>
                  <a:srgbClr val="FFFFFF"/>
                </a:solidFill>
                <a:latin typeface="Trebuchet MS"/>
                <a:cs typeface="Trebuchet MS"/>
              </a:rPr>
              <a:t>GESTÃO </a:t>
            </a:r>
            <a:r>
              <a:rPr dirty="0" sz="800" spc="20" b="1">
                <a:solidFill>
                  <a:srgbClr val="FFFFFF"/>
                </a:solidFill>
                <a:latin typeface="Trebuchet MS"/>
                <a:cs typeface="Trebuchet MS"/>
              </a:rPr>
              <a:t>E  </a:t>
            </a:r>
            <a:r>
              <a:rPr dirty="0" sz="800" spc="30" b="1">
                <a:solidFill>
                  <a:srgbClr val="FFFFFF"/>
                </a:solidFill>
                <a:latin typeface="Trebuchet MS"/>
                <a:cs typeface="Trebuchet MS"/>
              </a:rPr>
              <a:t>TRA</a:t>
            </a:r>
            <a:r>
              <a:rPr dirty="0" sz="800" spc="70" b="1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800" spc="80" b="1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800" spc="-15" b="1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dirty="0" sz="800" spc="45" b="1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800" spc="45" b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800" spc="85" b="1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800" spc="25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800" spc="60" b="1">
                <a:solidFill>
                  <a:srgbClr val="FFFFFF"/>
                </a:solidFill>
                <a:latin typeface="Trebuchet MS"/>
                <a:cs typeface="Trebuchet MS"/>
              </a:rPr>
              <a:t>Ç</a:t>
            </a:r>
            <a:r>
              <a:rPr dirty="0" sz="800" spc="25" b="1">
                <a:solidFill>
                  <a:srgbClr val="FFFFFF"/>
                </a:solidFill>
                <a:latin typeface="Trebuchet MS"/>
                <a:cs typeface="Trebuchet MS"/>
              </a:rPr>
              <a:t>Ã</a:t>
            </a:r>
            <a:r>
              <a:rPr dirty="0" sz="800" spc="30" b="1">
                <a:solidFill>
                  <a:srgbClr val="FFFFFF"/>
                </a:solidFill>
                <a:latin typeface="Trebuchet MS"/>
                <a:cs typeface="Trebuchet MS"/>
              </a:rPr>
              <a:t>O  </a:t>
            </a:r>
            <a:r>
              <a:rPr dirty="0" sz="800" spc="35" b="1">
                <a:solidFill>
                  <a:srgbClr val="FFFFFF"/>
                </a:solidFill>
                <a:latin typeface="Trebuchet MS"/>
                <a:cs typeface="Trebuchet MS"/>
              </a:rPr>
              <a:t>DIGITAL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860035" y="2827020"/>
            <a:ext cx="1525905" cy="1963420"/>
            <a:chOff x="4860035" y="2827020"/>
            <a:chExt cx="1525905" cy="1963420"/>
          </a:xfrm>
        </p:grpSpPr>
        <p:sp>
          <p:nvSpPr>
            <p:cNvPr id="12" name="object 12"/>
            <p:cNvSpPr/>
            <p:nvPr/>
          </p:nvSpPr>
          <p:spPr>
            <a:xfrm>
              <a:off x="5888735" y="2827020"/>
              <a:ext cx="496824" cy="5059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860035" y="3400044"/>
              <a:ext cx="1167765" cy="1390015"/>
            </a:xfrm>
            <a:custGeom>
              <a:avLst/>
              <a:gdLst/>
              <a:ahLst/>
              <a:cxnLst/>
              <a:rect l="l" t="t" r="r" b="b"/>
              <a:pathLst>
                <a:path w="1167764" h="1390014">
                  <a:moveTo>
                    <a:pt x="583691" y="0"/>
                  </a:moveTo>
                  <a:lnTo>
                    <a:pt x="535825" y="1935"/>
                  </a:lnTo>
                  <a:lnTo>
                    <a:pt x="489023" y="7640"/>
                  </a:lnTo>
                  <a:lnTo>
                    <a:pt x="443436" y="16965"/>
                  </a:lnTo>
                  <a:lnTo>
                    <a:pt x="399214" y="29760"/>
                  </a:lnTo>
                  <a:lnTo>
                    <a:pt x="356508" y="45874"/>
                  </a:lnTo>
                  <a:lnTo>
                    <a:pt x="315468" y="65157"/>
                  </a:lnTo>
                  <a:lnTo>
                    <a:pt x="276244" y="87459"/>
                  </a:lnTo>
                  <a:lnTo>
                    <a:pt x="238987" y="112629"/>
                  </a:lnTo>
                  <a:lnTo>
                    <a:pt x="203847" y="140517"/>
                  </a:lnTo>
                  <a:lnTo>
                    <a:pt x="170973" y="170973"/>
                  </a:lnTo>
                  <a:lnTo>
                    <a:pt x="140517" y="203847"/>
                  </a:lnTo>
                  <a:lnTo>
                    <a:pt x="112629" y="238987"/>
                  </a:lnTo>
                  <a:lnTo>
                    <a:pt x="87459" y="276244"/>
                  </a:lnTo>
                  <a:lnTo>
                    <a:pt x="65157" y="315468"/>
                  </a:lnTo>
                  <a:lnTo>
                    <a:pt x="45874" y="356508"/>
                  </a:lnTo>
                  <a:lnTo>
                    <a:pt x="29760" y="399214"/>
                  </a:lnTo>
                  <a:lnTo>
                    <a:pt x="16965" y="443436"/>
                  </a:lnTo>
                  <a:lnTo>
                    <a:pt x="7640" y="489023"/>
                  </a:lnTo>
                  <a:lnTo>
                    <a:pt x="1935" y="535825"/>
                  </a:lnTo>
                  <a:lnTo>
                    <a:pt x="0" y="583691"/>
                  </a:lnTo>
                  <a:lnTo>
                    <a:pt x="0" y="806195"/>
                  </a:lnTo>
                  <a:lnTo>
                    <a:pt x="1935" y="854067"/>
                  </a:lnTo>
                  <a:lnTo>
                    <a:pt x="7640" y="900873"/>
                  </a:lnTo>
                  <a:lnTo>
                    <a:pt x="16965" y="946463"/>
                  </a:lnTo>
                  <a:lnTo>
                    <a:pt x="29760" y="990687"/>
                  </a:lnTo>
                  <a:lnTo>
                    <a:pt x="45874" y="1033395"/>
                  </a:lnTo>
                  <a:lnTo>
                    <a:pt x="65157" y="1074436"/>
                  </a:lnTo>
                  <a:lnTo>
                    <a:pt x="87459" y="1113659"/>
                  </a:lnTo>
                  <a:lnTo>
                    <a:pt x="112629" y="1150916"/>
                  </a:lnTo>
                  <a:lnTo>
                    <a:pt x="140517" y="1186056"/>
                  </a:lnTo>
                  <a:lnTo>
                    <a:pt x="170973" y="1218928"/>
                  </a:lnTo>
                  <a:lnTo>
                    <a:pt x="203847" y="1249382"/>
                  </a:lnTo>
                  <a:lnTo>
                    <a:pt x="238987" y="1277269"/>
                  </a:lnTo>
                  <a:lnTo>
                    <a:pt x="276244" y="1302437"/>
                  </a:lnTo>
                  <a:lnTo>
                    <a:pt x="315468" y="1324737"/>
                  </a:lnTo>
                  <a:lnTo>
                    <a:pt x="356508" y="1344018"/>
                  </a:lnTo>
                  <a:lnTo>
                    <a:pt x="399214" y="1360130"/>
                  </a:lnTo>
                  <a:lnTo>
                    <a:pt x="443436" y="1372924"/>
                  </a:lnTo>
                  <a:lnTo>
                    <a:pt x="489023" y="1382248"/>
                  </a:lnTo>
                  <a:lnTo>
                    <a:pt x="535825" y="1387953"/>
                  </a:lnTo>
                  <a:lnTo>
                    <a:pt x="583691" y="1389887"/>
                  </a:lnTo>
                  <a:lnTo>
                    <a:pt x="631558" y="1387953"/>
                  </a:lnTo>
                  <a:lnTo>
                    <a:pt x="678360" y="1382248"/>
                  </a:lnTo>
                  <a:lnTo>
                    <a:pt x="723947" y="1372924"/>
                  </a:lnTo>
                  <a:lnTo>
                    <a:pt x="768169" y="1360130"/>
                  </a:lnTo>
                  <a:lnTo>
                    <a:pt x="810875" y="1344018"/>
                  </a:lnTo>
                  <a:lnTo>
                    <a:pt x="851915" y="1324737"/>
                  </a:lnTo>
                  <a:lnTo>
                    <a:pt x="891139" y="1302437"/>
                  </a:lnTo>
                  <a:lnTo>
                    <a:pt x="928396" y="1277269"/>
                  </a:lnTo>
                  <a:lnTo>
                    <a:pt x="963536" y="1249382"/>
                  </a:lnTo>
                  <a:lnTo>
                    <a:pt x="996410" y="1218928"/>
                  </a:lnTo>
                  <a:lnTo>
                    <a:pt x="1026866" y="1186056"/>
                  </a:lnTo>
                  <a:lnTo>
                    <a:pt x="1054754" y="1150916"/>
                  </a:lnTo>
                  <a:lnTo>
                    <a:pt x="1079924" y="1113659"/>
                  </a:lnTo>
                  <a:lnTo>
                    <a:pt x="1102226" y="1074436"/>
                  </a:lnTo>
                  <a:lnTo>
                    <a:pt x="1121509" y="1033395"/>
                  </a:lnTo>
                  <a:lnTo>
                    <a:pt x="1137623" y="990687"/>
                  </a:lnTo>
                  <a:lnTo>
                    <a:pt x="1150418" y="946463"/>
                  </a:lnTo>
                  <a:lnTo>
                    <a:pt x="1159743" y="900873"/>
                  </a:lnTo>
                  <a:lnTo>
                    <a:pt x="1165448" y="854067"/>
                  </a:lnTo>
                  <a:lnTo>
                    <a:pt x="1167384" y="806195"/>
                  </a:lnTo>
                  <a:lnTo>
                    <a:pt x="1167384" y="583691"/>
                  </a:lnTo>
                  <a:lnTo>
                    <a:pt x="1165448" y="535825"/>
                  </a:lnTo>
                  <a:lnTo>
                    <a:pt x="1159743" y="489023"/>
                  </a:lnTo>
                  <a:lnTo>
                    <a:pt x="1150418" y="443436"/>
                  </a:lnTo>
                  <a:lnTo>
                    <a:pt x="1137623" y="399214"/>
                  </a:lnTo>
                  <a:lnTo>
                    <a:pt x="1121509" y="356508"/>
                  </a:lnTo>
                  <a:lnTo>
                    <a:pt x="1102226" y="315468"/>
                  </a:lnTo>
                  <a:lnTo>
                    <a:pt x="1079924" y="276244"/>
                  </a:lnTo>
                  <a:lnTo>
                    <a:pt x="1054754" y="238987"/>
                  </a:lnTo>
                  <a:lnTo>
                    <a:pt x="1026866" y="203847"/>
                  </a:lnTo>
                  <a:lnTo>
                    <a:pt x="996410" y="170973"/>
                  </a:lnTo>
                  <a:lnTo>
                    <a:pt x="963536" y="140517"/>
                  </a:lnTo>
                  <a:lnTo>
                    <a:pt x="928396" y="112629"/>
                  </a:lnTo>
                  <a:lnTo>
                    <a:pt x="891139" y="87459"/>
                  </a:lnTo>
                  <a:lnTo>
                    <a:pt x="851915" y="65157"/>
                  </a:lnTo>
                  <a:lnTo>
                    <a:pt x="810875" y="45874"/>
                  </a:lnTo>
                  <a:lnTo>
                    <a:pt x="768169" y="29760"/>
                  </a:lnTo>
                  <a:lnTo>
                    <a:pt x="723947" y="16965"/>
                  </a:lnTo>
                  <a:lnTo>
                    <a:pt x="678360" y="7640"/>
                  </a:lnTo>
                  <a:lnTo>
                    <a:pt x="631558" y="1935"/>
                  </a:lnTo>
                  <a:lnTo>
                    <a:pt x="583691" y="0"/>
                  </a:lnTo>
                  <a:close/>
                </a:path>
              </a:pathLst>
            </a:custGeom>
            <a:solidFill>
              <a:srgbClr val="173D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5046726" y="3567176"/>
            <a:ext cx="796290" cy="392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800" spc="55" b="1">
                <a:solidFill>
                  <a:srgbClr val="FFFFFF"/>
                </a:solidFill>
                <a:latin typeface="Trebuchet MS"/>
                <a:cs typeface="Trebuchet MS"/>
              </a:rPr>
              <a:t>RECURSOS  </a:t>
            </a:r>
            <a:r>
              <a:rPr dirty="0" sz="800" spc="40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800" spc="40" b="1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800" spc="65" b="1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800" spc="50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800" spc="50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800" spc="40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800" spc="25" b="1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800" spc="45" b="1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800" spc="70" b="1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800" spc="40" b="1">
                <a:solidFill>
                  <a:srgbClr val="FFFFFF"/>
                </a:solidFill>
                <a:latin typeface="Trebuchet MS"/>
                <a:cs typeface="Trebuchet MS"/>
              </a:rPr>
              <a:t>AIS  </a:t>
            </a:r>
            <a:r>
              <a:rPr dirty="0" sz="800" spc="40" b="1">
                <a:solidFill>
                  <a:srgbClr val="FFFFFF"/>
                </a:solidFill>
                <a:latin typeface="Trebuchet MS"/>
                <a:cs typeface="Trebuchet MS"/>
              </a:rPr>
              <a:t>DIGITAIS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896611" y="842772"/>
            <a:ext cx="1167765" cy="3755390"/>
            <a:chOff x="4896611" y="842772"/>
            <a:chExt cx="1167765" cy="3755390"/>
          </a:xfrm>
        </p:grpSpPr>
        <p:sp>
          <p:nvSpPr>
            <p:cNvPr id="16" name="object 16"/>
            <p:cNvSpPr/>
            <p:nvPr/>
          </p:nvSpPr>
          <p:spPr>
            <a:xfrm>
              <a:off x="5186171" y="4091939"/>
              <a:ext cx="515112" cy="5059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896611" y="842772"/>
              <a:ext cx="1167765" cy="1390015"/>
            </a:xfrm>
            <a:custGeom>
              <a:avLst/>
              <a:gdLst/>
              <a:ahLst/>
              <a:cxnLst/>
              <a:rect l="l" t="t" r="r" b="b"/>
              <a:pathLst>
                <a:path w="1167764" h="1390014">
                  <a:moveTo>
                    <a:pt x="583691" y="0"/>
                  </a:moveTo>
                  <a:lnTo>
                    <a:pt x="535825" y="1935"/>
                  </a:lnTo>
                  <a:lnTo>
                    <a:pt x="489023" y="7640"/>
                  </a:lnTo>
                  <a:lnTo>
                    <a:pt x="443436" y="16965"/>
                  </a:lnTo>
                  <a:lnTo>
                    <a:pt x="399214" y="29760"/>
                  </a:lnTo>
                  <a:lnTo>
                    <a:pt x="356508" y="45874"/>
                  </a:lnTo>
                  <a:lnTo>
                    <a:pt x="315468" y="65157"/>
                  </a:lnTo>
                  <a:lnTo>
                    <a:pt x="276244" y="87459"/>
                  </a:lnTo>
                  <a:lnTo>
                    <a:pt x="238987" y="112629"/>
                  </a:lnTo>
                  <a:lnTo>
                    <a:pt x="203847" y="140517"/>
                  </a:lnTo>
                  <a:lnTo>
                    <a:pt x="170973" y="170973"/>
                  </a:lnTo>
                  <a:lnTo>
                    <a:pt x="140517" y="203847"/>
                  </a:lnTo>
                  <a:lnTo>
                    <a:pt x="112629" y="238987"/>
                  </a:lnTo>
                  <a:lnTo>
                    <a:pt x="87459" y="276244"/>
                  </a:lnTo>
                  <a:lnTo>
                    <a:pt x="65157" y="315468"/>
                  </a:lnTo>
                  <a:lnTo>
                    <a:pt x="45874" y="356508"/>
                  </a:lnTo>
                  <a:lnTo>
                    <a:pt x="29760" y="399214"/>
                  </a:lnTo>
                  <a:lnTo>
                    <a:pt x="16965" y="443436"/>
                  </a:lnTo>
                  <a:lnTo>
                    <a:pt x="7640" y="489023"/>
                  </a:lnTo>
                  <a:lnTo>
                    <a:pt x="1935" y="535825"/>
                  </a:lnTo>
                  <a:lnTo>
                    <a:pt x="0" y="583691"/>
                  </a:lnTo>
                  <a:lnTo>
                    <a:pt x="0" y="806195"/>
                  </a:lnTo>
                  <a:lnTo>
                    <a:pt x="1935" y="854062"/>
                  </a:lnTo>
                  <a:lnTo>
                    <a:pt x="7640" y="900864"/>
                  </a:lnTo>
                  <a:lnTo>
                    <a:pt x="16965" y="946451"/>
                  </a:lnTo>
                  <a:lnTo>
                    <a:pt x="29760" y="990673"/>
                  </a:lnTo>
                  <a:lnTo>
                    <a:pt x="45874" y="1033379"/>
                  </a:lnTo>
                  <a:lnTo>
                    <a:pt x="65157" y="1074419"/>
                  </a:lnTo>
                  <a:lnTo>
                    <a:pt x="87459" y="1113643"/>
                  </a:lnTo>
                  <a:lnTo>
                    <a:pt x="112629" y="1150900"/>
                  </a:lnTo>
                  <a:lnTo>
                    <a:pt x="140517" y="1186040"/>
                  </a:lnTo>
                  <a:lnTo>
                    <a:pt x="170973" y="1218914"/>
                  </a:lnTo>
                  <a:lnTo>
                    <a:pt x="203847" y="1249370"/>
                  </a:lnTo>
                  <a:lnTo>
                    <a:pt x="238987" y="1277258"/>
                  </a:lnTo>
                  <a:lnTo>
                    <a:pt x="276244" y="1302428"/>
                  </a:lnTo>
                  <a:lnTo>
                    <a:pt x="315468" y="1324730"/>
                  </a:lnTo>
                  <a:lnTo>
                    <a:pt x="356508" y="1344013"/>
                  </a:lnTo>
                  <a:lnTo>
                    <a:pt x="399214" y="1360127"/>
                  </a:lnTo>
                  <a:lnTo>
                    <a:pt x="443436" y="1372922"/>
                  </a:lnTo>
                  <a:lnTo>
                    <a:pt x="489023" y="1382247"/>
                  </a:lnTo>
                  <a:lnTo>
                    <a:pt x="535825" y="1387952"/>
                  </a:lnTo>
                  <a:lnTo>
                    <a:pt x="583691" y="1389888"/>
                  </a:lnTo>
                  <a:lnTo>
                    <a:pt x="631558" y="1387952"/>
                  </a:lnTo>
                  <a:lnTo>
                    <a:pt x="678360" y="1382247"/>
                  </a:lnTo>
                  <a:lnTo>
                    <a:pt x="723947" y="1372922"/>
                  </a:lnTo>
                  <a:lnTo>
                    <a:pt x="768169" y="1360127"/>
                  </a:lnTo>
                  <a:lnTo>
                    <a:pt x="810875" y="1344013"/>
                  </a:lnTo>
                  <a:lnTo>
                    <a:pt x="851915" y="1324730"/>
                  </a:lnTo>
                  <a:lnTo>
                    <a:pt x="891139" y="1302428"/>
                  </a:lnTo>
                  <a:lnTo>
                    <a:pt x="928396" y="1277258"/>
                  </a:lnTo>
                  <a:lnTo>
                    <a:pt x="963536" y="1249370"/>
                  </a:lnTo>
                  <a:lnTo>
                    <a:pt x="996410" y="1218914"/>
                  </a:lnTo>
                  <a:lnTo>
                    <a:pt x="1026866" y="1186040"/>
                  </a:lnTo>
                  <a:lnTo>
                    <a:pt x="1054754" y="1150900"/>
                  </a:lnTo>
                  <a:lnTo>
                    <a:pt x="1079924" y="1113643"/>
                  </a:lnTo>
                  <a:lnTo>
                    <a:pt x="1102226" y="1074419"/>
                  </a:lnTo>
                  <a:lnTo>
                    <a:pt x="1121509" y="1033379"/>
                  </a:lnTo>
                  <a:lnTo>
                    <a:pt x="1137623" y="990673"/>
                  </a:lnTo>
                  <a:lnTo>
                    <a:pt x="1150418" y="946451"/>
                  </a:lnTo>
                  <a:lnTo>
                    <a:pt x="1159743" y="900864"/>
                  </a:lnTo>
                  <a:lnTo>
                    <a:pt x="1165448" y="854062"/>
                  </a:lnTo>
                  <a:lnTo>
                    <a:pt x="1167384" y="806195"/>
                  </a:lnTo>
                  <a:lnTo>
                    <a:pt x="1167384" y="583691"/>
                  </a:lnTo>
                  <a:lnTo>
                    <a:pt x="1165448" y="535825"/>
                  </a:lnTo>
                  <a:lnTo>
                    <a:pt x="1159743" y="489023"/>
                  </a:lnTo>
                  <a:lnTo>
                    <a:pt x="1150418" y="443436"/>
                  </a:lnTo>
                  <a:lnTo>
                    <a:pt x="1137623" y="399214"/>
                  </a:lnTo>
                  <a:lnTo>
                    <a:pt x="1121509" y="356508"/>
                  </a:lnTo>
                  <a:lnTo>
                    <a:pt x="1102226" y="315468"/>
                  </a:lnTo>
                  <a:lnTo>
                    <a:pt x="1079924" y="276244"/>
                  </a:lnTo>
                  <a:lnTo>
                    <a:pt x="1054754" y="238987"/>
                  </a:lnTo>
                  <a:lnTo>
                    <a:pt x="1026866" y="203847"/>
                  </a:lnTo>
                  <a:lnTo>
                    <a:pt x="996410" y="170973"/>
                  </a:lnTo>
                  <a:lnTo>
                    <a:pt x="963536" y="140517"/>
                  </a:lnTo>
                  <a:lnTo>
                    <a:pt x="928396" y="112629"/>
                  </a:lnTo>
                  <a:lnTo>
                    <a:pt x="891139" y="87459"/>
                  </a:lnTo>
                  <a:lnTo>
                    <a:pt x="851915" y="65157"/>
                  </a:lnTo>
                  <a:lnTo>
                    <a:pt x="810875" y="45874"/>
                  </a:lnTo>
                  <a:lnTo>
                    <a:pt x="768169" y="29760"/>
                  </a:lnTo>
                  <a:lnTo>
                    <a:pt x="723947" y="16965"/>
                  </a:lnTo>
                  <a:lnTo>
                    <a:pt x="678360" y="7640"/>
                  </a:lnTo>
                  <a:lnTo>
                    <a:pt x="631558" y="1935"/>
                  </a:lnTo>
                  <a:lnTo>
                    <a:pt x="583691" y="0"/>
                  </a:lnTo>
                  <a:close/>
                </a:path>
              </a:pathLst>
            </a:custGeom>
            <a:solidFill>
              <a:srgbClr val="00CF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5078095" y="1135126"/>
            <a:ext cx="813435" cy="2698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14300" marR="5080" indent="-102235">
              <a:lnSpc>
                <a:spcPct val="100000"/>
              </a:lnSpc>
              <a:spcBef>
                <a:spcPts val="105"/>
              </a:spcBef>
            </a:pPr>
            <a:r>
              <a:rPr dirty="0" sz="800" spc="45" b="1">
                <a:solidFill>
                  <a:srgbClr val="FFFFFF"/>
                </a:solidFill>
                <a:latin typeface="Trebuchet MS"/>
                <a:cs typeface="Trebuchet MS"/>
              </a:rPr>
              <a:t>DISPOSITIVOS</a:t>
            </a:r>
            <a:r>
              <a:rPr dirty="0" sz="800" spc="-15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800" spc="20" b="1">
                <a:solidFill>
                  <a:srgbClr val="FFFFFF"/>
                </a:solidFill>
                <a:latin typeface="Trebuchet MS"/>
                <a:cs typeface="Trebuchet MS"/>
              </a:rPr>
              <a:t>E  </a:t>
            </a:r>
            <a:r>
              <a:rPr dirty="0" sz="800" spc="45" b="1">
                <a:solidFill>
                  <a:srgbClr val="FFFFFF"/>
                </a:solidFill>
                <a:latin typeface="Trebuchet MS"/>
                <a:cs typeface="Trebuchet MS"/>
              </a:rPr>
              <a:t>AMBIENTES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465576" y="1438655"/>
            <a:ext cx="2278380" cy="3375660"/>
            <a:chOff x="3465576" y="1438655"/>
            <a:chExt cx="2278380" cy="3375660"/>
          </a:xfrm>
        </p:grpSpPr>
        <p:sp>
          <p:nvSpPr>
            <p:cNvPr id="20" name="object 20"/>
            <p:cNvSpPr/>
            <p:nvPr/>
          </p:nvSpPr>
          <p:spPr>
            <a:xfrm>
              <a:off x="5228844" y="1438655"/>
              <a:ext cx="515112" cy="50596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768852" y="4047744"/>
              <a:ext cx="536448" cy="5608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465576" y="3424427"/>
              <a:ext cx="1169035" cy="1390015"/>
            </a:xfrm>
            <a:custGeom>
              <a:avLst/>
              <a:gdLst/>
              <a:ahLst/>
              <a:cxnLst/>
              <a:rect l="l" t="t" r="r" b="b"/>
              <a:pathLst>
                <a:path w="1169035" h="1390014">
                  <a:moveTo>
                    <a:pt x="584453" y="0"/>
                  </a:moveTo>
                  <a:lnTo>
                    <a:pt x="536513" y="1937"/>
                  </a:lnTo>
                  <a:lnTo>
                    <a:pt x="489640" y="7648"/>
                  </a:lnTo>
                  <a:lnTo>
                    <a:pt x="443987" y="16982"/>
                  </a:lnTo>
                  <a:lnTo>
                    <a:pt x="399702" y="29791"/>
                  </a:lnTo>
                  <a:lnTo>
                    <a:pt x="356937" y="45922"/>
                  </a:lnTo>
                  <a:lnTo>
                    <a:pt x="315842" y="65226"/>
                  </a:lnTo>
                  <a:lnTo>
                    <a:pt x="276566" y="87552"/>
                  </a:lnTo>
                  <a:lnTo>
                    <a:pt x="239261" y="112751"/>
                  </a:lnTo>
                  <a:lnTo>
                    <a:pt x="204077" y="140672"/>
                  </a:lnTo>
                  <a:lnTo>
                    <a:pt x="171164" y="171164"/>
                  </a:lnTo>
                  <a:lnTo>
                    <a:pt x="140672" y="204077"/>
                  </a:lnTo>
                  <a:lnTo>
                    <a:pt x="112751" y="239261"/>
                  </a:lnTo>
                  <a:lnTo>
                    <a:pt x="87552" y="276566"/>
                  </a:lnTo>
                  <a:lnTo>
                    <a:pt x="65226" y="315842"/>
                  </a:lnTo>
                  <a:lnTo>
                    <a:pt x="45922" y="356937"/>
                  </a:lnTo>
                  <a:lnTo>
                    <a:pt x="29791" y="399702"/>
                  </a:lnTo>
                  <a:lnTo>
                    <a:pt x="16982" y="443987"/>
                  </a:lnTo>
                  <a:lnTo>
                    <a:pt x="7648" y="489640"/>
                  </a:lnTo>
                  <a:lnTo>
                    <a:pt x="1937" y="536513"/>
                  </a:lnTo>
                  <a:lnTo>
                    <a:pt x="0" y="584454"/>
                  </a:lnTo>
                  <a:lnTo>
                    <a:pt x="0" y="805434"/>
                  </a:lnTo>
                  <a:lnTo>
                    <a:pt x="1937" y="853368"/>
                  </a:lnTo>
                  <a:lnTo>
                    <a:pt x="7648" y="900235"/>
                  </a:lnTo>
                  <a:lnTo>
                    <a:pt x="16982" y="945884"/>
                  </a:lnTo>
                  <a:lnTo>
                    <a:pt x="29791" y="990165"/>
                  </a:lnTo>
                  <a:lnTo>
                    <a:pt x="45922" y="1032929"/>
                  </a:lnTo>
                  <a:lnTo>
                    <a:pt x="65226" y="1074023"/>
                  </a:lnTo>
                  <a:lnTo>
                    <a:pt x="87552" y="1113298"/>
                  </a:lnTo>
                  <a:lnTo>
                    <a:pt x="112751" y="1150604"/>
                  </a:lnTo>
                  <a:lnTo>
                    <a:pt x="140672" y="1185789"/>
                  </a:lnTo>
                  <a:lnTo>
                    <a:pt x="171164" y="1218704"/>
                  </a:lnTo>
                  <a:lnTo>
                    <a:pt x="204077" y="1249198"/>
                  </a:lnTo>
                  <a:lnTo>
                    <a:pt x="239261" y="1277121"/>
                  </a:lnTo>
                  <a:lnTo>
                    <a:pt x="276566" y="1302322"/>
                  </a:lnTo>
                  <a:lnTo>
                    <a:pt x="315842" y="1324651"/>
                  </a:lnTo>
                  <a:lnTo>
                    <a:pt x="356937" y="1343958"/>
                  </a:lnTo>
                  <a:lnTo>
                    <a:pt x="399702" y="1360091"/>
                  </a:lnTo>
                  <a:lnTo>
                    <a:pt x="443987" y="1372902"/>
                  </a:lnTo>
                  <a:lnTo>
                    <a:pt x="489640" y="1382238"/>
                  </a:lnTo>
                  <a:lnTo>
                    <a:pt x="536513" y="1387950"/>
                  </a:lnTo>
                  <a:lnTo>
                    <a:pt x="584453" y="1389888"/>
                  </a:lnTo>
                  <a:lnTo>
                    <a:pt x="632394" y="1387950"/>
                  </a:lnTo>
                  <a:lnTo>
                    <a:pt x="679267" y="1382238"/>
                  </a:lnTo>
                  <a:lnTo>
                    <a:pt x="724920" y="1372902"/>
                  </a:lnTo>
                  <a:lnTo>
                    <a:pt x="769205" y="1360091"/>
                  </a:lnTo>
                  <a:lnTo>
                    <a:pt x="811970" y="1343958"/>
                  </a:lnTo>
                  <a:lnTo>
                    <a:pt x="853065" y="1324651"/>
                  </a:lnTo>
                  <a:lnTo>
                    <a:pt x="892341" y="1302322"/>
                  </a:lnTo>
                  <a:lnTo>
                    <a:pt x="929646" y="1277121"/>
                  </a:lnTo>
                  <a:lnTo>
                    <a:pt x="964830" y="1249198"/>
                  </a:lnTo>
                  <a:lnTo>
                    <a:pt x="997743" y="1218704"/>
                  </a:lnTo>
                  <a:lnTo>
                    <a:pt x="1028235" y="1185789"/>
                  </a:lnTo>
                  <a:lnTo>
                    <a:pt x="1056156" y="1150604"/>
                  </a:lnTo>
                  <a:lnTo>
                    <a:pt x="1081355" y="1113298"/>
                  </a:lnTo>
                  <a:lnTo>
                    <a:pt x="1103681" y="1074023"/>
                  </a:lnTo>
                  <a:lnTo>
                    <a:pt x="1122985" y="1032929"/>
                  </a:lnTo>
                  <a:lnTo>
                    <a:pt x="1139116" y="990165"/>
                  </a:lnTo>
                  <a:lnTo>
                    <a:pt x="1151925" y="945884"/>
                  </a:lnTo>
                  <a:lnTo>
                    <a:pt x="1161259" y="900235"/>
                  </a:lnTo>
                  <a:lnTo>
                    <a:pt x="1166970" y="853368"/>
                  </a:lnTo>
                  <a:lnTo>
                    <a:pt x="1168908" y="805434"/>
                  </a:lnTo>
                  <a:lnTo>
                    <a:pt x="1168908" y="584454"/>
                  </a:lnTo>
                  <a:lnTo>
                    <a:pt x="1166970" y="536513"/>
                  </a:lnTo>
                  <a:lnTo>
                    <a:pt x="1161259" y="489640"/>
                  </a:lnTo>
                  <a:lnTo>
                    <a:pt x="1151925" y="443987"/>
                  </a:lnTo>
                  <a:lnTo>
                    <a:pt x="1139116" y="399702"/>
                  </a:lnTo>
                  <a:lnTo>
                    <a:pt x="1122985" y="356937"/>
                  </a:lnTo>
                  <a:lnTo>
                    <a:pt x="1103681" y="315842"/>
                  </a:lnTo>
                  <a:lnTo>
                    <a:pt x="1081355" y="276566"/>
                  </a:lnTo>
                  <a:lnTo>
                    <a:pt x="1056156" y="239261"/>
                  </a:lnTo>
                  <a:lnTo>
                    <a:pt x="1028235" y="204077"/>
                  </a:lnTo>
                  <a:lnTo>
                    <a:pt x="997743" y="171164"/>
                  </a:lnTo>
                  <a:lnTo>
                    <a:pt x="964830" y="140672"/>
                  </a:lnTo>
                  <a:lnTo>
                    <a:pt x="929646" y="112751"/>
                  </a:lnTo>
                  <a:lnTo>
                    <a:pt x="892341" y="87552"/>
                  </a:lnTo>
                  <a:lnTo>
                    <a:pt x="853065" y="65226"/>
                  </a:lnTo>
                  <a:lnTo>
                    <a:pt x="811970" y="45922"/>
                  </a:lnTo>
                  <a:lnTo>
                    <a:pt x="769205" y="29791"/>
                  </a:lnTo>
                  <a:lnTo>
                    <a:pt x="724920" y="16982"/>
                  </a:lnTo>
                  <a:lnTo>
                    <a:pt x="679267" y="7648"/>
                  </a:lnTo>
                  <a:lnTo>
                    <a:pt x="632394" y="1937"/>
                  </a:lnTo>
                  <a:lnTo>
                    <a:pt x="584453" y="0"/>
                  </a:lnTo>
                  <a:close/>
                </a:path>
              </a:pathLst>
            </a:custGeom>
            <a:solidFill>
              <a:srgbClr val="FB0D1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3653790" y="3707384"/>
            <a:ext cx="82169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1280" marR="5080" indent="-68580">
              <a:lnSpc>
                <a:spcPct val="100000"/>
              </a:lnSpc>
              <a:spcBef>
                <a:spcPts val="100"/>
              </a:spcBef>
            </a:pPr>
            <a:r>
              <a:rPr dirty="0" sz="800" spc="60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800" spc="45" b="1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800" spc="85" b="1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800" spc="30" b="1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800" spc="30" b="1">
                <a:solidFill>
                  <a:srgbClr val="FFFFFF"/>
                </a:solidFill>
                <a:latin typeface="Trebuchet MS"/>
                <a:cs typeface="Trebuchet MS"/>
              </a:rPr>
              <a:t>ETÊ</a:t>
            </a:r>
            <a:r>
              <a:rPr dirty="0" sz="800" spc="40" b="1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800" spc="60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800" spc="25" b="1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800" spc="25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800" spc="60" b="1">
                <a:solidFill>
                  <a:srgbClr val="FFFFFF"/>
                </a:solidFill>
                <a:latin typeface="Trebuchet MS"/>
                <a:cs typeface="Trebuchet MS"/>
              </a:rPr>
              <a:t>S  </a:t>
            </a:r>
            <a:r>
              <a:rPr dirty="0" sz="800" spc="20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800" spc="-9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800" spc="40" b="1">
                <a:solidFill>
                  <a:srgbClr val="FFFFFF"/>
                </a:solidFill>
                <a:latin typeface="Trebuchet MS"/>
                <a:cs typeface="Trebuchet MS"/>
              </a:rPr>
              <a:t>FORMAÇÃO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790188" y="4072128"/>
            <a:ext cx="534924" cy="5608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813612" y="2373909"/>
            <a:ext cx="1856105" cy="99504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2700" marR="5080" indent="66675">
              <a:lnSpc>
                <a:spcPct val="106000"/>
              </a:lnSpc>
              <a:spcBef>
                <a:spcPts val="100"/>
              </a:spcBef>
            </a:pPr>
            <a:r>
              <a:rPr dirty="0" sz="1000" spc="10" b="1">
                <a:solidFill>
                  <a:srgbClr val="3A3A3A"/>
                </a:solidFill>
                <a:latin typeface="Trebuchet MS"/>
                <a:cs typeface="Trebuchet MS"/>
              </a:rPr>
              <a:t>Currículos </a:t>
            </a:r>
            <a:r>
              <a:rPr dirty="0" sz="1000" spc="25" b="1">
                <a:solidFill>
                  <a:srgbClr val="3A3A3A"/>
                </a:solidFill>
                <a:latin typeface="Trebuchet MS"/>
                <a:cs typeface="Trebuchet MS"/>
              </a:rPr>
              <a:t>alinhados</a:t>
            </a:r>
            <a:r>
              <a:rPr dirty="0" sz="1000" spc="-155" b="1">
                <a:solidFill>
                  <a:srgbClr val="3A3A3A"/>
                </a:solidFill>
                <a:latin typeface="Trebuchet MS"/>
                <a:cs typeface="Trebuchet MS"/>
              </a:rPr>
              <a:t> </a:t>
            </a:r>
            <a:r>
              <a:rPr dirty="0" sz="1000" spc="35" b="1">
                <a:solidFill>
                  <a:srgbClr val="3A3A3A"/>
                </a:solidFill>
                <a:latin typeface="Trebuchet MS"/>
                <a:cs typeface="Trebuchet MS"/>
              </a:rPr>
              <a:t>à</a:t>
            </a:r>
            <a:r>
              <a:rPr dirty="0" sz="1000" spc="-70" b="1">
                <a:solidFill>
                  <a:srgbClr val="3A3A3A"/>
                </a:solidFill>
                <a:latin typeface="Trebuchet MS"/>
                <a:cs typeface="Trebuchet MS"/>
              </a:rPr>
              <a:t> </a:t>
            </a:r>
            <a:r>
              <a:rPr dirty="0" sz="1000" spc="30" b="1">
                <a:solidFill>
                  <a:srgbClr val="3A3A3A"/>
                </a:solidFill>
                <a:latin typeface="Trebuchet MS"/>
                <a:cs typeface="Trebuchet MS"/>
              </a:rPr>
              <a:t>BNCC, </a:t>
            </a:r>
            <a:r>
              <a:rPr dirty="0" sz="1000" b="1">
                <a:solidFill>
                  <a:srgbClr val="3A3A3A"/>
                </a:solidFill>
                <a:latin typeface="Trebuchet MS"/>
                <a:cs typeface="Trebuchet MS"/>
              </a:rPr>
              <a:t> </a:t>
            </a:r>
            <a:r>
              <a:rPr dirty="0" sz="1000" spc="10">
                <a:solidFill>
                  <a:srgbClr val="3A3A3A"/>
                </a:solidFill>
                <a:latin typeface="Trebuchet MS"/>
                <a:cs typeface="Trebuchet MS"/>
              </a:rPr>
              <a:t>incluindo </a:t>
            </a:r>
            <a:r>
              <a:rPr dirty="0" sz="1000" spc="20" b="1">
                <a:solidFill>
                  <a:srgbClr val="3A3A3A"/>
                </a:solidFill>
                <a:latin typeface="Trebuchet MS"/>
                <a:cs typeface="Trebuchet MS"/>
              </a:rPr>
              <a:t>cidadania</a:t>
            </a:r>
            <a:r>
              <a:rPr dirty="0" sz="1000" spc="-135" b="1">
                <a:solidFill>
                  <a:srgbClr val="3A3A3A"/>
                </a:solidFill>
                <a:latin typeface="Trebuchet MS"/>
                <a:cs typeface="Trebuchet MS"/>
              </a:rPr>
              <a:t> </a:t>
            </a:r>
            <a:r>
              <a:rPr dirty="0" sz="1000" spc="20" b="1">
                <a:solidFill>
                  <a:srgbClr val="3A3A3A"/>
                </a:solidFill>
                <a:latin typeface="Trebuchet MS"/>
                <a:cs typeface="Trebuchet MS"/>
              </a:rPr>
              <a:t>digital</a:t>
            </a:r>
            <a:r>
              <a:rPr dirty="0" sz="1000" spc="-70" b="1">
                <a:solidFill>
                  <a:srgbClr val="3A3A3A"/>
                </a:solidFill>
                <a:latin typeface="Trebuchet MS"/>
                <a:cs typeface="Trebuchet MS"/>
              </a:rPr>
              <a:t> </a:t>
            </a:r>
            <a:r>
              <a:rPr dirty="0" sz="1000" spc="35">
                <a:solidFill>
                  <a:srgbClr val="3A3A3A"/>
                </a:solidFill>
                <a:latin typeface="Trebuchet MS"/>
                <a:cs typeface="Trebuchet MS"/>
              </a:rPr>
              <a:t>e </a:t>
            </a:r>
            <a:r>
              <a:rPr dirty="0" sz="1000" spc="20">
                <a:solidFill>
                  <a:srgbClr val="3A3A3A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3A3A3A"/>
                </a:solidFill>
                <a:latin typeface="Trebuchet MS"/>
                <a:cs typeface="Trebuchet MS"/>
              </a:rPr>
              <a:t>novas</a:t>
            </a:r>
            <a:r>
              <a:rPr dirty="0" sz="1000" spc="-15">
                <a:solidFill>
                  <a:srgbClr val="3A3A3A"/>
                </a:solidFill>
                <a:latin typeface="Trebuchet MS"/>
                <a:cs typeface="Trebuchet MS"/>
              </a:rPr>
              <a:t> </a:t>
            </a:r>
            <a:r>
              <a:rPr dirty="0" sz="1000" spc="25" b="1">
                <a:solidFill>
                  <a:srgbClr val="3A3A3A"/>
                </a:solidFill>
                <a:latin typeface="Trebuchet MS"/>
                <a:cs typeface="Trebuchet MS"/>
              </a:rPr>
              <a:t>competências</a:t>
            </a:r>
            <a:r>
              <a:rPr dirty="0" sz="1000" spc="-70" b="1">
                <a:solidFill>
                  <a:srgbClr val="3A3A3A"/>
                </a:solidFill>
                <a:latin typeface="Trebuchet MS"/>
                <a:cs typeface="Trebuchet MS"/>
              </a:rPr>
              <a:t> </a:t>
            </a:r>
            <a:r>
              <a:rPr dirty="0" sz="1000" spc="15" b="1">
                <a:solidFill>
                  <a:srgbClr val="3A3A3A"/>
                </a:solidFill>
                <a:latin typeface="Trebuchet MS"/>
                <a:cs typeface="Trebuchet MS"/>
              </a:rPr>
              <a:t>digitais </a:t>
            </a:r>
            <a:r>
              <a:rPr dirty="0" sz="1000" spc="5" b="1">
                <a:solidFill>
                  <a:srgbClr val="3A3A3A"/>
                </a:solidFill>
                <a:latin typeface="Trebuchet MS"/>
                <a:cs typeface="Trebuchet MS"/>
              </a:rPr>
              <a:t> </a:t>
            </a:r>
            <a:r>
              <a:rPr dirty="0" sz="1000" spc="40" b="1">
                <a:solidFill>
                  <a:srgbClr val="3A3A3A"/>
                </a:solidFill>
                <a:latin typeface="Trebuchet MS"/>
                <a:cs typeface="Trebuchet MS"/>
              </a:rPr>
              <a:t>adequadas</a:t>
            </a:r>
            <a:r>
              <a:rPr dirty="0" sz="1000" spc="-65" b="1">
                <a:solidFill>
                  <a:srgbClr val="3A3A3A"/>
                </a:solidFill>
                <a:latin typeface="Trebuchet MS"/>
                <a:cs typeface="Trebuchet MS"/>
              </a:rPr>
              <a:t> </a:t>
            </a:r>
            <a:r>
              <a:rPr dirty="0" sz="1000" spc="35" b="1">
                <a:solidFill>
                  <a:srgbClr val="3A3A3A"/>
                </a:solidFill>
                <a:latin typeface="Trebuchet MS"/>
                <a:cs typeface="Trebuchet MS"/>
              </a:rPr>
              <a:t>a</a:t>
            </a:r>
            <a:r>
              <a:rPr dirty="0" sz="1000" spc="-85" b="1">
                <a:solidFill>
                  <a:srgbClr val="3A3A3A"/>
                </a:solidFill>
                <a:latin typeface="Trebuchet MS"/>
                <a:cs typeface="Trebuchet MS"/>
              </a:rPr>
              <a:t> </a:t>
            </a:r>
            <a:r>
              <a:rPr dirty="0" sz="1000" spc="50" b="1">
                <a:solidFill>
                  <a:srgbClr val="3A3A3A"/>
                </a:solidFill>
                <a:latin typeface="Trebuchet MS"/>
                <a:cs typeface="Trebuchet MS"/>
              </a:rPr>
              <a:t>cada</a:t>
            </a:r>
            <a:r>
              <a:rPr dirty="0" sz="1000" spc="-70" b="1">
                <a:solidFill>
                  <a:srgbClr val="3A3A3A"/>
                </a:solidFill>
                <a:latin typeface="Trebuchet MS"/>
                <a:cs typeface="Trebuchet MS"/>
              </a:rPr>
              <a:t> </a:t>
            </a:r>
            <a:r>
              <a:rPr dirty="0" sz="1000" spc="25" b="1">
                <a:solidFill>
                  <a:srgbClr val="3A3A3A"/>
                </a:solidFill>
                <a:latin typeface="Trebuchet MS"/>
                <a:cs typeface="Trebuchet MS"/>
              </a:rPr>
              <a:t>etapa</a:t>
            </a:r>
            <a:r>
              <a:rPr dirty="0" sz="1000" spc="-50" b="1">
                <a:solidFill>
                  <a:srgbClr val="3A3A3A"/>
                </a:solidFill>
                <a:latin typeface="Trebuchet MS"/>
                <a:cs typeface="Trebuchet MS"/>
              </a:rPr>
              <a:t> </a:t>
            </a:r>
            <a:r>
              <a:rPr dirty="0" sz="1000" spc="50">
                <a:solidFill>
                  <a:srgbClr val="3A3A3A"/>
                </a:solidFill>
                <a:latin typeface="Trebuchet MS"/>
                <a:cs typeface="Trebuchet MS"/>
              </a:rPr>
              <a:t>de </a:t>
            </a:r>
            <a:r>
              <a:rPr dirty="0" sz="1000" spc="20">
                <a:solidFill>
                  <a:srgbClr val="3A3A3A"/>
                </a:solidFill>
                <a:latin typeface="Trebuchet MS"/>
                <a:cs typeface="Trebuchet MS"/>
              </a:rPr>
              <a:t> </a:t>
            </a:r>
            <a:r>
              <a:rPr dirty="0" sz="1000" spc="25">
                <a:solidFill>
                  <a:srgbClr val="3A3A3A"/>
                </a:solidFill>
                <a:latin typeface="Trebuchet MS"/>
                <a:cs typeface="Trebuchet MS"/>
              </a:rPr>
              <a:t>ensino </a:t>
            </a:r>
            <a:r>
              <a:rPr dirty="0" sz="1000" spc="-30">
                <a:solidFill>
                  <a:srgbClr val="3A3A3A"/>
                </a:solidFill>
                <a:latin typeface="Trebuchet MS"/>
                <a:cs typeface="Trebuchet MS"/>
              </a:rPr>
              <a:t>(usar, </a:t>
            </a:r>
            <a:r>
              <a:rPr dirty="0" sz="1000" spc="15">
                <a:solidFill>
                  <a:srgbClr val="3A3A3A"/>
                </a:solidFill>
                <a:latin typeface="Trebuchet MS"/>
                <a:cs typeface="Trebuchet MS"/>
              </a:rPr>
              <a:t>entender </a:t>
            </a:r>
            <a:r>
              <a:rPr dirty="0" sz="1000" spc="35">
                <a:solidFill>
                  <a:srgbClr val="3A3A3A"/>
                </a:solidFill>
                <a:latin typeface="Trebuchet MS"/>
                <a:cs typeface="Trebuchet MS"/>
              </a:rPr>
              <a:t>e</a:t>
            </a:r>
            <a:r>
              <a:rPr dirty="0" sz="1000" spc="-135">
                <a:solidFill>
                  <a:srgbClr val="3A3A3A"/>
                </a:solidFill>
                <a:latin typeface="Trebuchet MS"/>
                <a:cs typeface="Trebuchet MS"/>
              </a:rPr>
              <a:t> </a:t>
            </a:r>
            <a:r>
              <a:rPr dirty="0" sz="1000" spc="-30">
                <a:solidFill>
                  <a:srgbClr val="3A3A3A"/>
                </a:solidFill>
                <a:latin typeface="Trebuchet MS"/>
                <a:cs typeface="Trebuchet MS"/>
              </a:rPr>
              <a:t>refletir</a:t>
            </a:r>
            <a:endParaRPr sz="1000">
              <a:latin typeface="Trebuchet MS"/>
              <a:cs typeface="Trebuchet MS"/>
            </a:endParaRPr>
          </a:p>
          <a:p>
            <a:pPr algn="r" marR="5080">
              <a:lnSpc>
                <a:spcPct val="100000"/>
              </a:lnSpc>
              <a:spcBef>
                <a:spcPts val="75"/>
              </a:spcBef>
            </a:pPr>
            <a:r>
              <a:rPr dirty="0" sz="1000" spc="35">
                <a:solidFill>
                  <a:srgbClr val="3A3A3A"/>
                </a:solidFill>
                <a:latin typeface="Trebuchet MS"/>
                <a:cs typeface="Trebuchet MS"/>
              </a:rPr>
              <a:t>sobre</a:t>
            </a:r>
            <a:r>
              <a:rPr dirty="0" sz="1000" spc="-90">
                <a:solidFill>
                  <a:srgbClr val="3A3A3A"/>
                </a:solidFill>
                <a:latin typeface="Trebuchet MS"/>
                <a:cs typeface="Trebuchet MS"/>
              </a:rPr>
              <a:t> </a:t>
            </a:r>
            <a:r>
              <a:rPr dirty="0" sz="1000" spc="5">
                <a:solidFill>
                  <a:srgbClr val="3A3A3A"/>
                </a:solidFill>
                <a:latin typeface="Trebuchet MS"/>
                <a:cs typeface="Trebuchet MS"/>
              </a:rPr>
              <a:t>tecnologia)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46419" y="1069311"/>
            <a:ext cx="2687320" cy="833755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70"/>
              </a:spcBef>
            </a:pPr>
            <a:r>
              <a:rPr dirty="0" sz="1000" spc="25" b="1">
                <a:solidFill>
                  <a:srgbClr val="3A3A3A"/>
                </a:solidFill>
                <a:latin typeface="Trebuchet MS"/>
                <a:cs typeface="Trebuchet MS"/>
              </a:rPr>
              <a:t>Equipamentos </a:t>
            </a:r>
            <a:r>
              <a:rPr dirty="0" sz="1000" spc="30" b="1">
                <a:solidFill>
                  <a:srgbClr val="3A3A3A"/>
                </a:solidFill>
                <a:latin typeface="Trebuchet MS"/>
                <a:cs typeface="Trebuchet MS"/>
              </a:rPr>
              <a:t>tecnológicos </a:t>
            </a:r>
            <a:r>
              <a:rPr dirty="0" sz="1000" spc="20">
                <a:solidFill>
                  <a:srgbClr val="3A3A3A"/>
                </a:solidFill>
                <a:latin typeface="Trebuchet MS"/>
                <a:cs typeface="Trebuchet MS"/>
              </a:rPr>
              <a:t>na</a:t>
            </a:r>
            <a:r>
              <a:rPr dirty="0" sz="1000" spc="-195">
                <a:solidFill>
                  <a:srgbClr val="3A3A3A"/>
                </a:solidFill>
                <a:latin typeface="Trebuchet MS"/>
                <a:cs typeface="Trebuchet MS"/>
              </a:rPr>
              <a:t> </a:t>
            </a:r>
            <a:r>
              <a:rPr dirty="0" sz="1000" spc="50">
                <a:solidFill>
                  <a:srgbClr val="3A3A3A"/>
                </a:solidFill>
                <a:latin typeface="Trebuchet MS"/>
                <a:cs typeface="Trebuchet MS"/>
              </a:rPr>
              <a:t>mão</a:t>
            </a:r>
            <a:endParaRPr sz="1000">
              <a:latin typeface="Trebuchet MS"/>
              <a:cs typeface="Trebuchet MS"/>
            </a:endParaRPr>
          </a:p>
          <a:p>
            <a:pPr algn="just" marL="12700">
              <a:lnSpc>
                <a:spcPct val="100000"/>
              </a:lnSpc>
              <a:spcBef>
                <a:spcPts val="70"/>
              </a:spcBef>
            </a:pPr>
            <a:r>
              <a:rPr dirty="0" sz="1000" spc="50">
                <a:solidFill>
                  <a:srgbClr val="3A3A3A"/>
                </a:solidFill>
                <a:latin typeface="Trebuchet MS"/>
                <a:cs typeface="Trebuchet MS"/>
              </a:rPr>
              <a:t>de </a:t>
            </a:r>
            <a:r>
              <a:rPr dirty="0" sz="1000" spc="20">
                <a:solidFill>
                  <a:srgbClr val="3A3A3A"/>
                </a:solidFill>
                <a:latin typeface="Trebuchet MS"/>
                <a:cs typeface="Trebuchet MS"/>
              </a:rPr>
              <a:t>professoras/es, </a:t>
            </a:r>
            <a:r>
              <a:rPr dirty="0" sz="1000" spc="40">
                <a:solidFill>
                  <a:srgbClr val="3A3A3A"/>
                </a:solidFill>
                <a:latin typeface="Trebuchet MS"/>
                <a:cs typeface="Trebuchet MS"/>
              </a:rPr>
              <a:t>gestoras/es e</a:t>
            </a:r>
            <a:r>
              <a:rPr dirty="0" sz="1000" spc="-225">
                <a:solidFill>
                  <a:srgbClr val="3A3A3A"/>
                </a:solidFill>
                <a:latin typeface="Trebuchet MS"/>
                <a:cs typeface="Trebuchet MS"/>
              </a:rPr>
              <a:t> </a:t>
            </a:r>
            <a:r>
              <a:rPr dirty="0" sz="1000" spc="25">
                <a:solidFill>
                  <a:srgbClr val="3A3A3A"/>
                </a:solidFill>
                <a:latin typeface="Trebuchet MS"/>
                <a:cs typeface="Trebuchet MS"/>
              </a:rPr>
              <a:t>estudantes</a:t>
            </a:r>
            <a:endParaRPr sz="1000">
              <a:latin typeface="Trebuchet MS"/>
              <a:cs typeface="Trebuchet MS"/>
            </a:endParaRPr>
          </a:p>
          <a:p>
            <a:pPr algn="just" marL="12700" marR="31115">
              <a:lnSpc>
                <a:spcPct val="106000"/>
              </a:lnSpc>
              <a:spcBef>
                <a:spcPts val="5"/>
              </a:spcBef>
            </a:pPr>
            <a:r>
              <a:rPr dirty="0" sz="1000" spc="10">
                <a:solidFill>
                  <a:srgbClr val="3A3A3A"/>
                </a:solidFill>
                <a:latin typeface="Trebuchet MS"/>
                <a:cs typeface="Trebuchet MS"/>
              </a:rPr>
              <a:t>para</a:t>
            </a:r>
            <a:r>
              <a:rPr dirty="0" sz="1000" spc="-45">
                <a:solidFill>
                  <a:srgbClr val="3A3A3A"/>
                </a:solidFill>
                <a:latin typeface="Trebuchet MS"/>
                <a:cs typeface="Trebuchet MS"/>
              </a:rPr>
              <a:t> </a:t>
            </a:r>
            <a:r>
              <a:rPr dirty="0" sz="1000" spc="55">
                <a:solidFill>
                  <a:srgbClr val="3A3A3A"/>
                </a:solidFill>
                <a:latin typeface="Trebuchet MS"/>
                <a:cs typeface="Trebuchet MS"/>
              </a:rPr>
              <a:t>uso</a:t>
            </a:r>
            <a:r>
              <a:rPr dirty="0" sz="1000" spc="-45">
                <a:solidFill>
                  <a:srgbClr val="3A3A3A"/>
                </a:solidFill>
                <a:latin typeface="Trebuchet MS"/>
                <a:cs typeface="Trebuchet MS"/>
              </a:rPr>
              <a:t> </a:t>
            </a:r>
            <a:r>
              <a:rPr dirty="0" sz="1000" spc="30">
                <a:solidFill>
                  <a:srgbClr val="3A3A3A"/>
                </a:solidFill>
                <a:latin typeface="Trebuchet MS"/>
                <a:cs typeface="Trebuchet MS"/>
              </a:rPr>
              <a:t>pedagógico,</a:t>
            </a:r>
            <a:r>
              <a:rPr dirty="0" sz="1000" spc="-35">
                <a:solidFill>
                  <a:srgbClr val="3A3A3A"/>
                </a:solidFill>
                <a:latin typeface="Trebuchet MS"/>
                <a:cs typeface="Trebuchet MS"/>
              </a:rPr>
              <a:t> </a:t>
            </a:r>
            <a:r>
              <a:rPr dirty="0" sz="1000" spc="60">
                <a:solidFill>
                  <a:srgbClr val="3A3A3A"/>
                </a:solidFill>
                <a:latin typeface="Trebuchet MS"/>
                <a:cs typeface="Trebuchet MS"/>
              </a:rPr>
              <a:t>com</a:t>
            </a:r>
            <a:r>
              <a:rPr dirty="0" sz="1000" spc="-40">
                <a:solidFill>
                  <a:srgbClr val="3A3A3A"/>
                </a:solidFill>
                <a:latin typeface="Trebuchet MS"/>
                <a:cs typeface="Trebuchet MS"/>
              </a:rPr>
              <a:t> </a:t>
            </a:r>
            <a:r>
              <a:rPr dirty="0" sz="1000" spc="15">
                <a:solidFill>
                  <a:srgbClr val="3A3A3A"/>
                </a:solidFill>
                <a:latin typeface="Trebuchet MS"/>
                <a:cs typeface="Trebuchet MS"/>
              </a:rPr>
              <a:t>a</a:t>
            </a:r>
            <a:r>
              <a:rPr dirty="0" sz="1000" spc="-55">
                <a:solidFill>
                  <a:srgbClr val="3A3A3A"/>
                </a:solidFill>
                <a:latin typeface="Trebuchet MS"/>
                <a:cs typeface="Trebuchet MS"/>
              </a:rPr>
              <a:t> </a:t>
            </a:r>
            <a:r>
              <a:rPr dirty="0" sz="1000" spc="10">
                <a:solidFill>
                  <a:srgbClr val="3A3A3A"/>
                </a:solidFill>
                <a:latin typeface="Trebuchet MS"/>
                <a:cs typeface="Trebuchet MS"/>
              </a:rPr>
              <a:t>disponibilização  </a:t>
            </a:r>
            <a:r>
              <a:rPr dirty="0" sz="1000" spc="50">
                <a:solidFill>
                  <a:srgbClr val="3A3A3A"/>
                </a:solidFill>
                <a:latin typeface="Trebuchet MS"/>
                <a:cs typeface="Trebuchet MS"/>
              </a:rPr>
              <a:t>de</a:t>
            </a:r>
            <a:r>
              <a:rPr dirty="0" sz="1000" spc="-60">
                <a:solidFill>
                  <a:srgbClr val="3A3A3A"/>
                </a:solidFill>
                <a:latin typeface="Trebuchet MS"/>
                <a:cs typeface="Trebuchet MS"/>
              </a:rPr>
              <a:t> </a:t>
            </a:r>
            <a:r>
              <a:rPr dirty="0" sz="1000" spc="25">
                <a:solidFill>
                  <a:srgbClr val="3A3A3A"/>
                </a:solidFill>
                <a:latin typeface="Trebuchet MS"/>
                <a:cs typeface="Trebuchet MS"/>
              </a:rPr>
              <a:t>Atas</a:t>
            </a:r>
            <a:r>
              <a:rPr dirty="0" sz="1000" spc="-35">
                <a:solidFill>
                  <a:srgbClr val="3A3A3A"/>
                </a:solidFill>
                <a:latin typeface="Trebuchet MS"/>
                <a:cs typeface="Trebuchet MS"/>
              </a:rPr>
              <a:t> </a:t>
            </a:r>
            <a:r>
              <a:rPr dirty="0" sz="1000" spc="50">
                <a:solidFill>
                  <a:srgbClr val="3A3A3A"/>
                </a:solidFill>
                <a:latin typeface="Trebuchet MS"/>
                <a:cs typeface="Trebuchet MS"/>
              </a:rPr>
              <a:t>de</a:t>
            </a:r>
            <a:r>
              <a:rPr dirty="0" sz="1000" spc="-65">
                <a:solidFill>
                  <a:srgbClr val="3A3A3A"/>
                </a:solidFill>
                <a:latin typeface="Trebuchet MS"/>
                <a:cs typeface="Trebuchet MS"/>
              </a:rPr>
              <a:t> </a:t>
            </a:r>
            <a:r>
              <a:rPr dirty="0" sz="1000" spc="20">
                <a:solidFill>
                  <a:srgbClr val="3A3A3A"/>
                </a:solidFill>
                <a:latin typeface="Trebuchet MS"/>
                <a:cs typeface="Trebuchet MS"/>
              </a:rPr>
              <a:t>Registro</a:t>
            </a:r>
            <a:r>
              <a:rPr dirty="0" sz="1000" spc="-40">
                <a:solidFill>
                  <a:srgbClr val="3A3A3A"/>
                </a:solidFill>
                <a:latin typeface="Trebuchet MS"/>
                <a:cs typeface="Trebuchet MS"/>
              </a:rPr>
              <a:t> </a:t>
            </a:r>
            <a:r>
              <a:rPr dirty="0" sz="1000" spc="50">
                <a:solidFill>
                  <a:srgbClr val="3A3A3A"/>
                </a:solidFill>
                <a:latin typeface="Trebuchet MS"/>
                <a:cs typeface="Trebuchet MS"/>
              </a:rPr>
              <a:t>de</a:t>
            </a:r>
            <a:r>
              <a:rPr dirty="0" sz="1000" spc="-55">
                <a:solidFill>
                  <a:srgbClr val="3A3A3A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3A3A3A"/>
                </a:solidFill>
                <a:latin typeface="Trebuchet MS"/>
                <a:cs typeface="Trebuchet MS"/>
              </a:rPr>
              <a:t>Preços</a:t>
            </a:r>
            <a:r>
              <a:rPr dirty="0" sz="1000" spc="-45">
                <a:solidFill>
                  <a:srgbClr val="3A3A3A"/>
                </a:solidFill>
                <a:latin typeface="Trebuchet MS"/>
                <a:cs typeface="Trebuchet MS"/>
              </a:rPr>
              <a:t> </a:t>
            </a:r>
            <a:r>
              <a:rPr dirty="0" sz="1000" spc="-5">
                <a:solidFill>
                  <a:srgbClr val="3A3A3A"/>
                </a:solidFill>
                <a:latin typeface="Trebuchet MS"/>
                <a:cs typeface="Trebuchet MS"/>
              </a:rPr>
              <a:t>via</a:t>
            </a:r>
            <a:r>
              <a:rPr dirty="0" sz="1000" spc="-35">
                <a:solidFill>
                  <a:srgbClr val="3A3A3A"/>
                </a:solidFill>
                <a:latin typeface="Trebuchet MS"/>
                <a:cs typeface="Trebuchet MS"/>
              </a:rPr>
              <a:t> </a:t>
            </a:r>
            <a:r>
              <a:rPr dirty="0" sz="1000" spc="85">
                <a:solidFill>
                  <a:srgbClr val="3A3A3A"/>
                </a:solidFill>
                <a:latin typeface="Trebuchet MS"/>
                <a:cs typeface="Trebuchet MS"/>
              </a:rPr>
              <a:t>FNDE</a:t>
            </a:r>
            <a:r>
              <a:rPr dirty="0" sz="1000" spc="-50">
                <a:solidFill>
                  <a:srgbClr val="3A3A3A"/>
                </a:solidFill>
                <a:latin typeface="Trebuchet MS"/>
                <a:cs typeface="Trebuchet MS"/>
              </a:rPr>
              <a:t> </a:t>
            </a:r>
            <a:r>
              <a:rPr dirty="0" sz="1000" spc="10">
                <a:solidFill>
                  <a:srgbClr val="3A3A3A"/>
                </a:solidFill>
                <a:latin typeface="Trebuchet MS"/>
                <a:cs typeface="Trebuchet MS"/>
              </a:rPr>
              <a:t>para  </a:t>
            </a:r>
            <a:r>
              <a:rPr dirty="0" sz="1000" spc="35">
                <a:solidFill>
                  <a:srgbClr val="3A3A3A"/>
                </a:solidFill>
                <a:latin typeface="Trebuchet MS"/>
                <a:cs typeface="Trebuchet MS"/>
              </a:rPr>
              <a:t>compra </a:t>
            </a:r>
            <a:r>
              <a:rPr dirty="0" sz="1000" spc="40">
                <a:solidFill>
                  <a:srgbClr val="3A3A3A"/>
                </a:solidFill>
                <a:latin typeface="Trebuchet MS"/>
                <a:cs typeface="Trebuchet MS"/>
              </a:rPr>
              <a:t>pelos</a:t>
            </a:r>
            <a:r>
              <a:rPr dirty="0" sz="1000" spc="-100">
                <a:solidFill>
                  <a:srgbClr val="3A3A3A"/>
                </a:solidFill>
                <a:latin typeface="Trebuchet MS"/>
                <a:cs typeface="Trebuchet MS"/>
              </a:rPr>
              <a:t> </a:t>
            </a:r>
            <a:r>
              <a:rPr dirty="0" sz="1000" spc="25">
                <a:solidFill>
                  <a:srgbClr val="3A3A3A"/>
                </a:solidFill>
                <a:latin typeface="Trebuchet MS"/>
                <a:cs typeface="Trebuchet MS"/>
              </a:rPr>
              <a:t>entes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101841" y="3726304"/>
            <a:ext cx="2420620" cy="99504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6000"/>
              </a:lnSpc>
              <a:spcBef>
                <a:spcPts val="95"/>
              </a:spcBef>
            </a:pPr>
            <a:r>
              <a:rPr dirty="0" sz="1000" spc="30" b="1">
                <a:solidFill>
                  <a:srgbClr val="3A3A3A"/>
                </a:solidFill>
                <a:latin typeface="Trebuchet MS"/>
                <a:cs typeface="Trebuchet MS"/>
              </a:rPr>
              <a:t>Recursos </a:t>
            </a:r>
            <a:r>
              <a:rPr dirty="0" sz="1000" spc="25" b="1">
                <a:solidFill>
                  <a:srgbClr val="3A3A3A"/>
                </a:solidFill>
                <a:latin typeface="Trebuchet MS"/>
                <a:cs typeface="Trebuchet MS"/>
              </a:rPr>
              <a:t>educacionais </a:t>
            </a:r>
            <a:r>
              <a:rPr dirty="0" sz="1000" spc="15" b="1">
                <a:solidFill>
                  <a:srgbClr val="3A3A3A"/>
                </a:solidFill>
                <a:latin typeface="Trebuchet MS"/>
                <a:cs typeface="Trebuchet MS"/>
              </a:rPr>
              <a:t>digitais  </a:t>
            </a:r>
            <a:r>
              <a:rPr dirty="0" sz="1000" spc="20">
                <a:solidFill>
                  <a:srgbClr val="3A3A3A"/>
                </a:solidFill>
                <a:latin typeface="Trebuchet MS"/>
                <a:cs typeface="Trebuchet MS"/>
              </a:rPr>
              <a:t>alinhados </a:t>
            </a:r>
            <a:r>
              <a:rPr dirty="0" sz="1000" spc="15">
                <a:solidFill>
                  <a:srgbClr val="3A3A3A"/>
                </a:solidFill>
                <a:latin typeface="Trebuchet MS"/>
                <a:cs typeface="Trebuchet MS"/>
              </a:rPr>
              <a:t>à </a:t>
            </a:r>
            <a:r>
              <a:rPr dirty="0" sz="1000" spc="50">
                <a:solidFill>
                  <a:srgbClr val="3A3A3A"/>
                </a:solidFill>
                <a:latin typeface="Trebuchet MS"/>
                <a:cs typeface="Trebuchet MS"/>
              </a:rPr>
              <a:t>BNCC, </a:t>
            </a:r>
            <a:r>
              <a:rPr dirty="0" sz="1000" spc="15" b="1">
                <a:solidFill>
                  <a:srgbClr val="3A3A3A"/>
                </a:solidFill>
                <a:latin typeface="Trebuchet MS"/>
                <a:cs typeface="Trebuchet MS"/>
              </a:rPr>
              <a:t>diversificados </a:t>
            </a:r>
            <a:r>
              <a:rPr dirty="0" sz="1000" spc="20" b="1">
                <a:solidFill>
                  <a:srgbClr val="3A3A3A"/>
                </a:solidFill>
                <a:latin typeface="Trebuchet MS"/>
                <a:cs typeface="Trebuchet MS"/>
              </a:rPr>
              <a:t>e </a:t>
            </a:r>
            <a:r>
              <a:rPr dirty="0" sz="1000" spc="40" b="1">
                <a:solidFill>
                  <a:srgbClr val="3A3A3A"/>
                </a:solidFill>
                <a:latin typeface="Trebuchet MS"/>
                <a:cs typeface="Trebuchet MS"/>
              </a:rPr>
              <a:t>de  </a:t>
            </a:r>
            <a:r>
              <a:rPr dirty="0" sz="1000" spc="30" b="1">
                <a:solidFill>
                  <a:srgbClr val="3A3A3A"/>
                </a:solidFill>
                <a:latin typeface="Trebuchet MS"/>
                <a:cs typeface="Trebuchet MS"/>
              </a:rPr>
              <a:t>qualidade </a:t>
            </a:r>
            <a:r>
              <a:rPr dirty="0" sz="1000" spc="15">
                <a:solidFill>
                  <a:srgbClr val="3A3A3A"/>
                </a:solidFill>
                <a:latin typeface="Trebuchet MS"/>
                <a:cs typeface="Trebuchet MS"/>
              </a:rPr>
              <a:t>disponíveis </a:t>
            </a:r>
            <a:r>
              <a:rPr dirty="0" sz="1000" spc="10">
                <a:solidFill>
                  <a:srgbClr val="3A3A3A"/>
                </a:solidFill>
                <a:latin typeface="Trebuchet MS"/>
                <a:cs typeface="Trebuchet MS"/>
              </a:rPr>
              <a:t>para </a:t>
            </a:r>
            <a:r>
              <a:rPr dirty="0" sz="1000" spc="25">
                <a:solidFill>
                  <a:srgbClr val="3A3A3A"/>
                </a:solidFill>
                <a:latin typeface="Trebuchet MS"/>
                <a:cs typeface="Trebuchet MS"/>
              </a:rPr>
              <a:t>estudantes</a:t>
            </a:r>
            <a:r>
              <a:rPr dirty="0" sz="1000" spc="-170">
                <a:solidFill>
                  <a:srgbClr val="3A3A3A"/>
                </a:solidFill>
                <a:latin typeface="Trebuchet MS"/>
                <a:cs typeface="Trebuchet MS"/>
              </a:rPr>
              <a:t> </a:t>
            </a:r>
            <a:r>
              <a:rPr dirty="0" sz="1000" spc="35">
                <a:solidFill>
                  <a:srgbClr val="3A3A3A"/>
                </a:solidFill>
                <a:latin typeface="Trebuchet MS"/>
                <a:cs typeface="Trebuchet MS"/>
              </a:rPr>
              <a:t>e  </a:t>
            </a:r>
            <a:r>
              <a:rPr dirty="0" sz="1000" spc="25">
                <a:solidFill>
                  <a:srgbClr val="3A3A3A"/>
                </a:solidFill>
                <a:latin typeface="Trebuchet MS"/>
                <a:cs typeface="Trebuchet MS"/>
              </a:rPr>
              <a:t>professoras/es, </a:t>
            </a:r>
            <a:r>
              <a:rPr dirty="0" sz="1000" spc="60">
                <a:solidFill>
                  <a:srgbClr val="3A3A3A"/>
                </a:solidFill>
                <a:latin typeface="Trebuchet MS"/>
                <a:cs typeface="Trebuchet MS"/>
              </a:rPr>
              <a:t>em </a:t>
            </a:r>
            <a:r>
              <a:rPr dirty="0" sz="1000" spc="35">
                <a:solidFill>
                  <a:srgbClr val="3A3A3A"/>
                </a:solidFill>
                <a:latin typeface="Trebuchet MS"/>
                <a:cs typeface="Trebuchet MS"/>
              </a:rPr>
              <a:t>complementação</a:t>
            </a:r>
            <a:r>
              <a:rPr dirty="0" sz="1000" spc="-160">
                <a:solidFill>
                  <a:srgbClr val="3A3A3A"/>
                </a:solidFill>
                <a:latin typeface="Trebuchet MS"/>
                <a:cs typeface="Trebuchet MS"/>
              </a:rPr>
              <a:t> </a:t>
            </a:r>
            <a:r>
              <a:rPr dirty="0" sz="1000" spc="-35">
                <a:solidFill>
                  <a:srgbClr val="3A3A3A"/>
                </a:solidFill>
                <a:latin typeface="Trebuchet MS"/>
                <a:cs typeface="Trebuchet MS"/>
              </a:rPr>
              <a:t>(e  </a:t>
            </a:r>
            <a:r>
              <a:rPr dirty="0" sz="1000" spc="35">
                <a:solidFill>
                  <a:srgbClr val="3A3A3A"/>
                </a:solidFill>
                <a:latin typeface="Trebuchet MS"/>
                <a:cs typeface="Trebuchet MS"/>
              </a:rPr>
              <a:t>não </a:t>
            </a:r>
            <a:r>
              <a:rPr dirty="0" sz="1000" spc="60">
                <a:solidFill>
                  <a:srgbClr val="3A3A3A"/>
                </a:solidFill>
                <a:latin typeface="Trebuchet MS"/>
                <a:cs typeface="Trebuchet MS"/>
              </a:rPr>
              <a:t>em </a:t>
            </a:r>
            <a:r>
              <a:rPr dirty="0" sz="1000">
                <a:solidFill>
                  <a:srgbClr val="3A3A3A"/>
                </a:solidFill>
                <a:latin typeface="Trebuchet MS"/>
                <a:cs typeface="Trebuchet MS"/>
              </a:rPr>
              <a:t>substituição) </a:t>
            </a:r>
            <a:r>
              <a:rPr dirty="0" sz="1000" spc="45">
                <a:solidFill>
                  <a:srgbClr val="3A3A3A"/>
                </a:solidFill>
                <a:latin typeface="Trebuchet MS"/>
                <a:cs typeface="Trebuchet MS"/>
              </a:rPr>
              <a:t>aos </a:t>
            </a:r>
            <a:r>
              <a:rPr dirty="0" sz="1000" spc="-5">
                <a:solidFill>
                  <a:srgbClr val="3A3A3A"/>
                </a:solidFill>
                <a:latin typeface="Trebuchet MS"/>
                <a:cs typeface="Trebuchet MS"/>
              </a:rPr>
              <a:t>materiais  </a:t>
            </a:r>
            <a:r>
              <a:rPr dirty="0" sz="1000" spc="35">
                <a:solidFill>
                  <a:srgbClr val="3A3A3A"/>
                </a:solidFill>
                <a:latin typeface="Trebuchet MS"/>
                <a:cs typeface="Trebuchet MS"/>
              </a:rPr>
              <a:t>impressos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814819" y="2265070"/>
            <a:ext cx="2011680" cy="901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1000" spc="25">
                <a:solidFill>
                  <a:srgbClr val="3A3A3A"/>
                </a:solidFill>
                <a:latin typeface="Trebuchet MS"/>
                <a:cs typeface="Trebuchet MS"/>
              </a:rPr>
              <a:t>Tecnologia apoiando </a:t>
            </a:r>
            <a:r>
              <a:rPr dirty="0" sz="1000" spc="45">
                <a:solidFill>
                  <a:srgbClr val="3A3A3A"/>
                </a:solidFill>
                <a:latin typeface="Trebuchet MS"/>
                <a:cs typeface="Trebuchet MS"/>
              </a:rPr>
              <a:t>uma</a:t>
            </a:r>
            <a:r>
              <a:rPr dirty="0" sz="1000" spc="-130">
                <a:solidFill>
                  <a:srgbClr val="3A3A3A"/>
                </a:solidFill>
                <a:latin typeface="Trebuchet MS"/>
                <a:cs typeface="Trebuchet MS"/>
              </a:rPr>
              <a:t> </a:t>
            </a:r>
            <a:r>
              <a:rPr dirty="0" sz="1000" spc="45" b="1">
                <a:solidFill>
                  <a:srgbClr val="3A3A3A"/>
                </a:solidFill>
                <a:latin typeface="Trebuchet MS"/>
                <a:cs typeface="Trebuchet MS"/>
              </a:rPr>
              <a:t>gestão  </a:t>
            </a:r>
            <a:r>
              <a:rPr dirty="0" sz="1000" spc="25" b="1">
                <a:solidFill>
                  <a:srgbClr val="3A3A3A"/>
                </a:solidFill>
                <a:latin typeface="Trebuchet MS"/>
                <a:cs typeface="Trebuchet MS"/>
              </a:rPr>
              <a:t>mais </a:t>
            </a:r>
            <a:r>
              <a:rPr dirty="0" sz="1000" b="1">
                <a:solidFill>
                  <a:srgbClr val="3A3A3A"/>
                </a:solidFill>
                <a:latin typeface="Trebuchet MS"/>
                <a:cs typeface="Trebuchet MS"/>
              </a:rPr>
              <a:t>eficiente </a:t>
            </a:r>
            <a:r>
              <a:rPr dirty="0" sz="1000" spc="50">
                <a:solidFill>
                  <a:srgbClr val="3A3A3A"/>
                </a:solidFill>
                <a:latin typeface="Trebuchet MS"/>
                <a:cs typeface="Trebuchet MS"/>
              </a:rPr>
              <a:t>das </a:t>
            </a:r>
            <a:r>
              <a:rPr dirty="0" sz="1000" spc="5">
                <a:solidFill>
                  <a:srgbClr val="3A3A3A"/>
                </a:solidFill>
                <a:latin typeface="Trebuchet MS"/>
                <a:cs typeface="Trebuchet MS"/>
              </a:rPr>
              <a:t>secretarias </a:t>
            </a:r>
            <a:r>
              <a:rPr dirty="0" sz="1000" spc="35">
                <a:solidFill>
                  <a:srgbClr val="3A3A3A"/>
                </a:solidFill>
                <a:latin typeface="Trebuchet MS"/>
                <a:cs typeface="Trebuchet MS"/>
              </a:rPr>
              <a:t>e  </a:t>
            </a:r>
            <a:r>
              <a:rPr dirty="0" sz="1000" spc="15">
                <a:solidFill>
                  <a:srgbClr val="3A3A3A"/>
                </a:solidFill>
                <a:latin typeface="Trebuchet MS"/>
                <a:cs typeface="Trebuchet MS"/>
              </a:rPr>
              <a:t>escolas, integrando </a:t>
            </a:r>
            <a:r>
              <a:rPr dirty="0" sz="1000" spc="50" b="1">
                <a:solidFill>
                  <a:srgbClr val="3A3A3A"/>
                </a:solidFill>
                <a:latin typeface="Trebuchet MS"/>
                <a:cs typeface="Trebuchet MS"/>
              </a:rPr>
              <a:t>dados </a:t>
            </a:r>
            <a:r>
              <a:rPr dirty="0" sz="1000" spc="35">
                <a:solidFill>
                  <a:srgbClr val="3A3A3A"/>
                </a:solidFill>
                <a:latin typeface="Trebuchet MS"/>
                <a:cs typeface="Trebuchet MS"/>
              </a:rPr>
              <a:t>e  </a:t>
            </a:r>
            <a:r>
              <a:rPr dirty="0" sz="1000" spc="10">
                <a:solidFill>
                  <a:srgbClr val="3A3A3A"/>
                </a:solidFill>
                <a:latin typeface="Trebuchet MS"/>
                <a:cs typeface="Trebuchet MS"/>
              </a:rPr>
              <a:t>garantindo </a:t>
            </a:r>
            <a:r>
              <a:rPr dirty="0" sz="1000">
                <a:solidFill>
                  <a:srgbClr val="3A3A3A"/>
                </a:solidFill>
                <a:latin typeface="Trebuchet MS"/>
                <a:cs typeface="Trebuchet MS"/>
              </a:rPr>
              <a:t>interoperabilidade </a:t>
            </a:r>
            <a:r>
              <a:rPr dirty="0" sz="1000" spc="50">
                <a:solidFill>
                  <a:srgbClr val="3A3A3A"/>
                </a:solidFill>
                <a:latin typeface="Trebuchet MS"/>
                <a:cs typeface="Trebuchet MS"/>
              </a:rPr>
              <a:t>de  </a:t>
            </a:r>
            <a:r>
              <a:rPr dirty="0" sz="1000" spc="30" b="1">
                <a:solidFill>
                  <a:srgbClr val="3A3A3A"/>
                </a:solidFill>
                <a:latin typeface="Trebuchet MS"/>
                <a:cs typeface="Trebuchet MS"/>
              </a:rPr>
              <a:t>sistemas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84656" y="3742740"/>
            <a:ext cx="2576830" cy="6724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2700" marR="5080" indent="377825">
              <a:lnSpc>
                <a:spcPct val="106000"/>
              </a:lnSpc>
              <a:spcBef>
                <a:spcPts val="100"/>
              </a:spcBef>
            </a:pPr>
            <a:r>
              <a:rPr dirty="0" sz="1000" spc="30">
                <a:solidFill>
                  <a:srgbClr val="3A3A3A"/>
                </a:solidFill>
                <a:latin typeface="Trebuchet MS"/>
                <a:cs typeface="Trebuchet MS"/>
              </a:rPr>
              <a:t>Desenvolvimento</a:t>
            </a:r>
            <a:r>
              <a:rPr dirty="0" sz="1000" spc="-15">
                <a:solidFill>
                  <a:srgbClr val="3A3A3A"/>
                </a:solidFill>
                <a:latin typeface="Trebuchet MS"/>
                <a:cs typeface="Trebuchet MS"/>
              </a:rPr>
              <a:t> </a:t>
            </a:r>
            <a:r>
              <a:rPr dirty="0" sz="1000" spc="50">
                <a:solidFill>
                  <a:srgbClr val="3A3A3A"/>
                </a:solidFill>
                <a:latin typeface="Trebuchet MS"/>
                <a:cs typeface="Trebuchet MS"/>
              </a:rPr>
              <a:t>das</a:t>
            </a:r>
            <a:r>
              <a:rPr dirty="0" sz="1000" spc="-45">
                <a:solidFill>
                  <a:srgbClr val="3A3A3A"/>
                </a:solidFill>
                <a:latin typeface="Trebuchet MS"/>
                <a:cs typeface="Trebuchet MS"/>
              </a:rPr>
              <a:t> </a:t>
            </a:r>
            <a:r>
              <a:rPr dirty="0" sz="1000" spc="25" b="1">
                <a:solidFill>
                  <a:srgbClr val="3A3A3A"/>
                </a:solidFill>
                <a:latin typeface="Trebuchet MS"/>
                <a:cs typeface="Trebuchet MS"/>
              </a:rPr>
              <a:t>competências </a:t>
            </a:r>
            <a:r>
              <a:rPr dirty="0" sz="1000" spc="40" b="1">
                <a:solidFill>
                  <a:srgbClr val="3A3A3A"/>
                </a:solidFill>
                <a:latin typeface="Trebuchet MS"/>
                <a:cs typeface="Trebuchet MS"/>
              </a:rPr>
              <a:t> </a:t>
            </a:r>
            <a:r>
              <a:rPr dirty="0" sz="1000" spc="15" b="1">
                <a:solidFill>
                  <a:srgbClr val="3A3A3A"/>
                </a:solidFill>
                <a:latin typeface="Trebuchet MS"/>
                <a:cs typeface="Trebuchet MS"/>
              </a:rPr>
              <a:t>digitais </a:t>
            </a:r>
            <a:r>
              <a:rPr dirty="0" sz="1000" spc="55">
                <a:solidFill>
                  <a:srgbClr val="3A3A3A"/>
                </a:solidFill>
                <a:latin typeface="Trebuchet MS"/>
                <a:cs typeface="Trebuchet MS"/>
              </a:rPr>
              <a:t>dos/as </a:t>
            </a:r>
            <a:r>
              <a:rPr dirty="0" sz="1000" spc="10">
                <a:solidFill>
                  <a:srgbClr val="3A3A3A"/>
                </a:solidFill>
                <a:latin typeface="Trebuchet MS"/>
                <a:cs typeface="Trebuchet MS"/>
              </a:rPr>
              <a:t>profissionais</a:t>
            </a:r>
            <a:r>
              <a:rPr dirty="0" sz="1000" spc="-160">
                <a:solidFill>
                  <a:srgbClr val="3A3A3A"/>
                </a:solidFill>
                <a:latin typeface="Trebuchet MS"/>
                <a:cs typeface="Trebuchet MS"/>
              </a:rPr>
              <a:t> </a:t>
            </a:r>
            <a:r>
              <a:rPr dirty="0" sz="1000" spc="35">
                <a:solidFill>
                  <a:srgbClr val="3A3A3A"/>
                </a:solidFill>
                <a:latin typeface="Trebuchet MS"/>
                <a:cs typeface="Trebuchet MS"/>
              </a:rPr>
              <a:t>da</a:t>
            </a:r>
            <a:r>
              <a:rPr dirty="0" sz="1000" spc="-50">
                <a:solidFill>
                  <a:srgbClr val="3A3A3A"/>
                </a:solidFill>
                <a:latin typeface="Trebuchet MS"/>
                <a:cs typeface="Trebuchet MS"/>
              </a:rPr>
              <a:t> </a:t>
            </a:r>
            <a:r>
              <a:rPr dirty="0" sz="1000" spc="45">
                <a:solidFill>
                  <a:srgbClr val="3A3A3A"/>
                </a:solidFill>
                <a:latin typeface="Trebuchet MS"/>
                <a:cs typeface="Trebuchet MS"/>
              </a:rPr>
              <a:t>Educação </a:t>
            </a:r>
            <a:r>
              <a:rPr dirty="0" sz="1000" spc="20">
                <a:solidFill>
                  <a:srgbClr val="3A3A3A"/>
                </a:solidFill>
                <a:latin typeface="Trebuchet MS"/>
                <a:cs typeface="Trebuchet MS"/>
              </a:rPr>
              <a:t> </a:t>
            </a:r>
            <a:r>
              <a:rPr dirty="0" sz="1000" spc="5">
                <a:solidFill>
                  <a:srgbClr val="3A3A3A"/>
                </a:solidFill>
                <a:latin typeface="Trebuchet MS"/>
                <a:cs typeface="Trebuchet MS"/>
              </a:rPr>
              <a:t>Básica, </a:t>
            </a:r>
            <a:r>
              <a:rPr dirty="0" sz="1000" spc="40">
                <a:solidFill>
                  <a:srgbClr val="3A3A3A"/>
                </a:solidFill>
                <a:latin typeface="Trebuchet MS"/>
                <a:cs typeface="Trebuchet MS"/>
              </a:rPr>
              <a:t>promovendo </a:t>
            </a:r>
            <a:r>
              <a:rPr dirty="0" sz="1000" spc="15" b="1">
                <a:solidFill>
                  <a:srgbClr val="3A3A3A"/>
                </a:solidFill>
                <a:latin typeface="Trebuchet MS"/>
                <a:cs typeface="Trebuchet MS"/>
              </a:rPr>
              <a:t>práticas</a:t>
            </a:r>
            <a:r>
              <a:rPr dirty="0" sz="1000" spc="-125" b="1">
                <a:solidFill>
                  <a:srgbClr val="3A3A3A"/>
                </a:solidFill>
                <a:latin typeface="Trebuchet MS"/>
                <a:cs typeface="Trebuchet MS"/>
              </a:rPr>
              <a:t> </a:t>
            </a:r>
            <a:r>
              <a:rPr dirty="0" sz="1000" spc="50" b="1">
                <a:solidFill>
                  <a:srgbClr val="3A3A3A"/>
                </a:solidFill>
                <a:latin typeface="Trebuchet MS"/>
                <a:cs typeface="Trebuchet MS"/>
              </a:rPr>
              <a:t>pedagógicas</a:t>
            </a:r>
            <a:endParaRPr sz="1000">
              <a:latin typeface="Trebuchet MS"/>
              <a:cs typeface="Trebuchet MS"/>
            </a:endParaRPr>
          </a:p>
          <a:p>
            <a:pPr algn="r" marR="5080">
              <a:lnSpc>
                <a:spcPct val="100000"/>
              </a:lnSpc>
              <a:spcBef>
                <a:spcPts val="75"/>
              </a:spcBef>
            </a:pPr>
            <a:r>
              <a:rPr dirty="0" sz="1000" spc="-15" b="1">
                <a:solidFill>
                  <a:srgbClr val="3A3A3A"/>
                </a:solidFill>
                <a:latin typeface="Trebuchet MS"/>
                <a:cs typeface="Trebuchet MS"/>
              </a:rPr>
              <a:t>i</a:t>
            </a:r>
            <a:r>
              <a:rPr dirty="0" sz="1000" spc="-30" b="1">
                <a:solidFill>
                  <a:srgbClr val="3A3A3A"/>
                </a:solidFill>
                <a:latin typeface="Trebuchet MS"/>
                <a:cs typeface="Trebuchet MS"/>
              </a:rPr>
              <a:t>n</a:t>
            </a:r>
            <a:r>
              <a:rPr dirty="0" sz="1000" spc="30" b="1">
                <a:solidFill>
                  <a:srgbClr val="3A3A3A"/>
                </a:solidFill>
                <a:latin typeface="Trebuchet MS"/>
                <a:cs typeface="Trebuchet MS"/>
              </a:rPr>
              <a:t>o</a:t>
            </a:r>
            <a:r>
              <a:rPr dirty="0" sz="1000" spc="20" b="1">
                <a:solidFill>
                  <a:srgbClr val="3A3A3A"/>
                </a:solidFill>
                <a:latin typeface="Trebuchet MS"/>
                <a:cs typeface="Trebuchet MS"/>
              </a:rPr>
              <a:t>v</a:t>
            </a:r>
            <a:r>
              <a:rPr dirty="0" sz="1000" spc="35" b="1">
                <a:solidFill>
                  <a:srgbClr val="3A3A3A"/>
                </a:solidFill>
                <a:latin typeface="Trebuchet MS"/>
                <a:cs typeface="Trebuchet MS"/>
              </a:rPr>
              <a:t>a</a:t>
            </a:r>
            <a:r>
              <a:rPr dirty="0" sz="1000" spc="65" b="1">
                <a:solidFill>
                  <a:srgbClr val="3A3A3A"/>
                </a:solidFill>
                <a:latin typeface="Trebuchet MS"/>
                <a:cs typeface="Trebuchet MS"/>
              </a:rPr>
              <a:t>d</a:t>
            </a:r>
            <a:r>
              <a:rPr dirty="0" sz="1000" spc="30" b="1">
                <a:solidFill>
                  <a:srgbClr val="3A3A3A"/>
                </a:solidFill>
                <a:latin typeface="Trebuchet MS"/>
                <a:cs typeface="Trebuchet MS"/>
              </a:rPr>
              <a:t>o</a:t>
            </a:r>
            <a:r>
              <a:rPr dirty="0" sz="1000" spc="15" b="1">
                <a:solidFill>
                  <a:srgbClr val="3A3A3A"/>
                </a:solidFill>
                <a:latin typeface="Trebuchet MS"/>
                <a:cs typeface="Trebuchet MS"/>
              </a:rPr>
              <a:t>ras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49781" y="1163853"/>
            <a:ext cx="2052320" cy="671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297815" marR="5080" indent="-285750">
              <a:lnSpc>
                <a:spcPct val="106000"/>
              </a:lnSpc>
              <a:spcBef>
                <a:spcPts val="100"/>
              </a:spcBef>
            </a:pPr>
            <a:r>
              <a:rPr dirty="0" sz="1000" spc="20" b="1">
                <a:solidFill>
                  <a:srgbClr val="3A3A3A"/>
                </a:solidFill>
                <a:latin typeface="Trebuchet MS"/>
                <a:cs typeface="Trebuchet MS"/>
              </a:rPr>
              <a:t>Conectividade </a:t>
            </a:r>
            <a:r>
              <a:rPr dirty="0" sz="1000" spc="40" b="1">
                <a:solidFill>
                  <a:srgbClr val="3A3A3A"/>
                </a:solidFill>
                <a:latin typeface="Trebuchet MS"/>
                <a:cs typeface="Trebuchet MS"/>
              </a:rPr>
              <a:t>de</a:t>
            </a:r>
            <a:r>
              <a:rPr dirty="0" sz="1000" spc="-180" b="1">
                <a:solidFill>
                  <a:srgbClr val="3A3A3A"/>
                </a:solidFill>
                <a:latin typeface="Trebuchet MS"/>
                <a:cs typeface="Trebuchet MS"/>
              </a:rPr>
              <a:t> </a:t>
            </a:r>
            <a:r>
              <a:rPr dirty="0" sz="1000" spc="30" b="1">
                <a:solidFill>
                  <a:srgbClr val="3A3A3A"/>
                </a:solidFill>
                <a:latin typeface="Trebuchet MS"/>
                <a:cs typeface="Trebuchet MS"/>
              </a:rPr>
              <a:t>qualidade</a:t>
            </a:r>
            <a:r>
              <a:rPr dirty="0" sz="1000" spc="-75" b="1">
                <a:solidFill>
                  <a:srgbClr val="3A3A3A"/>
                </a:solidFill>
                <a:latin typeface="Trebuchet MS"/>
                <a:cs typeface="Trebuchet MS"/>
              </a:rPr>
              <a:t> </a:t>
            </a:r>
            <a:r>
              <a:rPr dirty="0" sz="1000" spc="20" b="1">
                <a:solidFill>
                  <a:srgbClr val="3A3A3A"/>
                </a:solidFill>
                <a:latin typeface="Trebuchet MS"/>
                <a:cs typeface="Trebuchet MS"/>
              </a:rPr>
              <a:t>para </a:t>
            </a:r>
            <a:r>
              <a:rPr dirty="0" sz="1000" spc="-5" b="1">
                <a:solidFill>
                  <a:srgbClr val="3A3A3A"/>
                </a:solidFill>
                <a:latin typeface="Trebuchet MS"/>
                <a:cs typeface="Trebuchet MS"/>
              </a:rPr>
              <a:t> </a:t>
            </a:r>
            <a:r>
              <a:rPr dirty="0" sz="1000" spc="35" b="1">
                <a:solidFill>
                  <a:srgbClr val="3A3A3A"/>
                </a:solidFill>
                <a:latin typeface="Trebuchet MS"/>
                <a:cs typeface="Trebuchet MS"/>
              </a:rPr>
              <a:t>uso</a:t>
            </a:r>
            <a:r>
              <a:rPr dirty="0" sz="1000" spc="-85" b="1">
                <a:solidFill>
                  <a:srgbClr val="3A3A3A"/>
                </a:solidFill>
                <a:latin typeface="Trebuchet MS"/>
                <a:cs typeface="Trebuchet MS"/>
              </a:rPr>
              <a:t> </a:t>
            </a:r>
            <a:r>
              <a:rPr dirty="0" sz="1000" spc="50" b="1">
                <a:solidFill>
                  <a:srgbClr val="3A3A3A"/>
                </a:solidFill>
                <a:latin typeface="Trebuchet MS"/>
                <a:cs typeface="Trebuchet MS"/>
              </a:rPr>
              <a:t>pedagógico</a:t>
            </a:r>
            <a:r>
              <a:rPr dirty="0" sz="1000" spc="-80" b="1">
                <a:solidFill>
                  <a:srgbClr val="3A3A3A"/>
                </a:solidFill>
                <a:latin typeface="Trebuchet MS"/>
                <a:cs typeface="Trebuchet MS"/>
              </a:rPr>
              <a:t> </a:t>
            </a:r>
            <a:r>
              <a:rPr dirty="0" sz="1000" spc="40" b="1">
                <a:solidFill>
                  <a:srgbClr val="3A3A3A"/>
                </a:solidFill>
                <a:latin typeface="Trebuchet MS"/>
                <a:cs typeface="Trebuchet MS"/>
              </a:rPr>
              <a:t>em</a:t>
            </a:r>
            <a:r>
              <a:rPr dirty="0" sz="1000" spc="-85" b="1">
                <a:solidFill>
                  <a:srgbClr val="3A3A3A"/>
                </a:solidFill>
                <a:latin typeface="Trebuchet MS"/>
                <a:cs typeface="Trebuchet MS"/>
              </a:rPr>
              <a:t> </a:t>
            </a:r>
            <a:r>
              <a:rPr dirty="0" sz="1000" spc="35" b="1">
                <a:solidFill>
                  <a:srgbClr val="3A3A3A"/>
                </a:solidFill>
                <a:latin typeface="Trebuchet MS"/>
                <a:cs typeface="Trebuchet MS"/>
              </a:rPr>
              <a:t>todas</a:t>
            </a:r>
            <a:r>
              <a:rPr dirty="0" sz="1000" spc="-65" b="1">
                <a:solidFill>
                  <a:srgbClr val="3A3A3A"/>
                </a:solidFill>
                <a:latin typeface="Trebuchet MS"/>
                <a:cs typeface="Trebuchet MS"/>
              </a:rPr>
              <a:t> </a:t>
            </a:r>
            <a:r>
              <a:rPr dirty="0" sz="1000" spc="50" b="1">
                <a:solidFill>
                  <a:srgbClr val="3A3A3A"/>
                </a:solidFill>
                <a:latin typeface="Trebuchet MS"/>
                <a:cs typeface="Trebuchet MS"/>
              </a:rPr>
              <a:t>as </a:t>
            </a:r>
            <a:r>
              <a:rPr dirty="0" sz="1000" spc="40" b="1">
                <a:solidFill>
                  <a:srgbClr val="3A3A3A"/>
                </a:solidFill>
                <a:latin typeface="Trebuchet MS"/>
                <a:cs typeface="Trebuchet MS"/>
              </a:rPr>
              <a:t> </a:t>
            </a:r>
            <a:r>
              <a:rPr dirty="0" sz="1000" spc="40" b="1">
                <a:solidFill>
                  <a:srgbClr val="3A3A3A"/>
                </a:solidFill>
                <a:latin typeface="Trebuchet MS"/>
                <a:cs typeface="Trebuchet MS"/>
              </a:rPr>
              <a:t>escolas</a:t>
            </a:r>
            <a:r>
              <a:rPr dirty="0" sz="1000" spc="-55" b="1">
                <a:solidFill>
                  <a:srgbClr val="3A3A3A"/>
                </a:solidFill>
                <a:latin typeface="Trebuchet MS"/>
                <a:cs typeface="Trebuchet MS"/>
              </a:rPr>
              <a:t> </a:t>
            </a:r>
            <a:r>
              <a:rPr dirty="0" sz="1000" spc="50">
                <a:solidFill>
                  <a:srgbClr val="3A3A3A"/>
                </a:solidFill>
                <a:latin typeface="Trebuchet MS"/>
                <a:cs typeface="Trebuchet MS"/>
              </a:rPr>
              <a:t>-</a:t>
            </a:r>
            <a:r>
              <a:rPr dirty="0" sz="1000" spc="-65">
                <a:solidFill>
                  <a:srgbClr val="3A3A3A"/>
                </a:solidFill>
                <a:latin typeface="Trebuchet MS"/>
                <a:cs typeface="Trebuchet MS"/>
              </a:rPr>
              <a:t> </a:t>
            </a:r>
            <a:r>
              <a:rPr dirty="0" sz="1000" spc="45">
                <a:solidFill>
                  <a:srgbClr val="3A3A3A"/>
                </a:solidFill>
                <a:latin typeface="Trebuchet MS"/>
                <a:cs typeface="Trebuchet MS"/>
              </a:rPr>
              <a:t>100%</a:t>
            </a:r>
            <a:r>
              <a:rPr dirty="0" sz="1000" spc="-75">
                <a:solidFill>
                  <a:srgbClr val="3A3A3A"/>
                </a:solidFill>
                <a:latin typeface="Trebuchet MS"/>
                <a:cs typeface="Trebuchet MS"/>
              </a:rPr>
              <a:t> </a:t>
            </a:r>
            <a:r>
              <a:rPr dirty="0" sz="1000" spc="50">
                <a:solidFill>
                  <a:srgbClr val="3A3A3A"/>
                </a:solidFill>
                <a:latin typeface="Trebuchet MS"/>
                <a:cs typeface="Trebuchet MS"/>
              </a:rPr>
              <a:t>das</a:t>
            </a:r>
            <a:r>
              <a:rPr dirty="0" sz="1000" spc="-55">
                <a:solidFill>
                  <a:srgbClr val="3A3A3A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3A3A3A"/>
                </a:solidFill>
                <a:latin typeface="Trebuchet MS"/>
                <a:cs typeface="Trebuchet MS"/>
              </a:rPr>
              <a:t>escolas </a:t>
            </a:r>
            <a:r>
              <a:rPr dirty="0" sz="1000" spc="30">
                <a:solidFill>
                  <a:srgbClr val="3A3A3A"/>
                </a:solidFill>
                <a:latin typeface="Trebuchet MS"/>
                <a:cs typeface="Trebuchet MS"/>
              </a:rPr>
              <a:t> </a:t>
            </a:r>
            <a:r>
              <a:rPr dirty="0" sz="1000" spc="30">
                <a:solidFill>
                  <a:srgbClr val="3A3A3A"/>
                </a:solidFill>
                <a:latin typeface="Trebuchet MS"/>
                <a:cs typeface="Trebuchet MS"/>
              </a:rPr>
              <a:t>conectadas </a:t>
            </a:r>
            <a:r>
              <a:rPr dirty="0" sz="1000" spc="-5">
                <a:solidFill>
                  <a:srgbClr val="3A3A3A"/>
                </a:solidFill>
                <a:latin typeface="Trebuchet MS"/>
                <a:cs typeface="Trebuchet MS"/>
              </a:rPr>
              <a:t>até</a:t>
            </a:r>
            <a:r>
              <a:rPr dirty="0" sz="1000" spc="-135">
                <a:solidFill>
                  <a:srgbClr val="3A3A3A"/>
                </a:solidFill>
                <a:latin typeface="Trebuchet MS"/>
                <a:cs typeface="Trebuchet MS"/>
              </a:rPr>
              <a:t> </a:t>
            </a:r>
            <a:r>
              <a:rPr dirty="0" sz="1000" spc="35">
                <a:solidFill>
                  <a:srgbClr val="3A3A3A"/>
                </a:solidFill>
                <a:latin typeface="Trebuchet MS"/>
                <a:cs typeface="Trebuchet MS"/>
              </a:rPr>
              <a:t>2026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163779" y="160096"/>
            <a:ext cx="3323590" cy="5753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85">
                <a:latin typeface="Trebuchet MS"/>
                <a:cs typeface="Trebuchet MS"/>
              </a:rPr>
              <a:t>Educar</a:t>
            </a:r>
            <a:r>
              <a:rPr dirty="0" sz="1800" spc="-180">
                <a:latin typeface="Trebuchet MS"/>
                <a:cs typeface="Trebuchet MS"/>
              </a:rPr>
              <a:t> </a:t>
            </a:r>
            <a:r>
              <a:rPr dirty="0" sz="1800" spc="114">
                <a:latin typeface="Trebuchet MS"/>
                <a:cs typeface="Trebuchet MS"/>
              </a:rPr>
              <a:t>com</a:t>
            </a:r>
            <a:r>
              <a:rPr dirty="0" sz="1800" spc="-170">
                <a:latin typeface="Trebuchet MS"/>
                <a:cs typeface="Trebuchet MS"/>
              </a:rPr>
              <a:t> </a:t>
            </a:r>
            <a:r>
              <a:rPr dirty="0" sz="1800" spc="90">
                <a:latin typeface="Trebuchet MS"/>
                <a:cs typeface="Trebuchet MS"/>
              </a:rPr>
              <a:t>tecnologia</a:t>
            </a:r>
            <a:r>
              <a:rPr dirty="0" sz="1800" spc="-165">
                <a:latin typeface="Trebuchet MS"/>
                <a:cs typeface="Trebuchet MS"/>
              </a:rPr>
              <a:t> </a:t>
            </a:r>
            <a:r>
              <a:rPr dirty="0" sz="1800" spc="80">
                <a:latin typeface="Trebuchet MS"/>
                <a:cs typeface="Trebuchet MS"/>
              </a:rPr>
              <a:t>para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114">
                <a:latin typeface="Trebuchet MS"/>
                <a:cs typeface="Trebuchet MS"/>
              </a:rPr>
              <a:t>a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 spc="80">
                <a:latin typeface="Trebuchet MS"/>
                <a:cs typeface="Trebuchet MS"/>
              </a:rPr>
              <a:t>inclusão</a:t>
            </a:r>
            <a:r>
              <a:rPr dirty="0" sz="1800" spc="-170">
                <a:latin typeface="Trebuchet MS"/>
                <a:cs typeface="Trebuchet MS"/>
              </a:rPr>
              <a:t> </a:t>
            </a:r>
            <a:r>
              <a:rPr dirty="0" sz="1800" spc="60">
                <a:latin typeface="Trebuchet MS"/>
                <a:cs typeface="Trebuchet MS"/>
              </a:rPr>
              <a:t>e</a:t>
            </a:r>
            <a:r>
              <a:rPr dirty="0" sz="1800" spc="-145">
                <a:latin typeface="Trebuchet MS"/>
                <a:cs typeface="Trebuchet MS"/>
              </a:rPr>
              <a:t> </a:t>
            </a:r>
            <a:r>
              <a:rPr dirty="0" sz="1800" spc="85">
                <a:latin typeface="Trebuchet MS"/>
                <a:cs typeface="Trebuchet MS"/>
              </a:rPr>
              <a:t>cidadania</a:t>
            </a:r>
            <a:r>
              <a:rPr dirty="0" sz="1800" spc="-170">
                <a:latin typeface="Trebuchet MS"/>
                <a:cs typeface="Trebuchet MS"/>
              </a:rPr>
              <a:t> </a:t>
            </a:r>
            <a:r>
              <a:rPr dirty="0" sz="1800" spc="90">
                <a:latin typeface="Trebuchet MS"/>
                <a:cs typeface="Trebuchet MS"/>
              </a:rPr>
              <a:t>digital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0" y="837564"/>
            <a:ext cx="1316481" cy="169240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538499" y="235125"/>
            <a:ext cx="512051" cy="13289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918555" y="235125"/>
            <a:ext cx="553760" cy="13289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8175358" y="139064"/>
            <a:ext cx="768493" cy="33569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9247" y="1115314"/>
            <a:ext cx="40894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0">
                <a:latin typeface="Trebuchet MS"/>
                <a:cs typeface="Trebuchet MS"/>
              </a:rPr>
              <a:t>Partindo</a:t>
            </a:r>
            <a:r>
              <a:rPr dirty="0" sz="1200" spc="-45">
                <a:latin typeface="Trebuchet MS"/>
                <a:cs typeface="Trebuchet MS"/>
              </a:rPr>
              <a:t> </a:t>
            </a:r>
            <a:r>
              <a:rPr dirty="0" sz="1200" spc="45">
                <a:latin typeface="Trebuchet MS"/>
                <a:cs typeface="Trebuchet MS"/>
              </a:rPr>
              <a:t>da</a:t>
            </a:r>
            <a:r>
              <a:rPr dirty="0" sz="1200" spc="-60">
                <a:latin typeface="Trebuchet MS"/>
                <a:cs typeface="Trebuchet MS"/>
              </a:rPr>
              <a:t> </a:t>
            </a:r>
            <a:r>
              <a:rPr dirty="0" sz="1200" spc="35">
                <a:latin typeface="Trebuchet MS"/>
                <a:cs typeface="Trebuchet MS"/>
              </a:rPr>
              <a:t>premissa</a:t>
            </a:r>
            <a:r>
              <a:rPr dirty="0" sz="1200" spc="-50">
                <a:latin typeface="Trebuchet MS"/>
                <a:cs typeface="Trebuchet MS"/>
              </a:rPr>
              <a:t> </a:t>
            </a:r>
            <a:r>
              <a:rPr dirty="0" sz="1200" spc="60">
                <a:latin typeface="Trebuchet MS"/>
                <a:cs typeface="Trebuchet MS"/>
              </a:rPr>
              <a:t>de</a:t>
            </a:r>
            <a:r>
              <a:rPr dirty="0" sz="1200" spc="-50">
                <a:latin typeface="Trebuchet MS"/>
                <a:cs typeface="Trebuchet MS"/>
              </a:rPr>
              <a:t> </a:t>
            </a:r>
            <a:r>
              <a:rPr dirty="0" sz="1200" spc="-10">
                <a:latin typeface="Trebuchet MS"/>
                <a:cs typeface="Trebuchet MS"/>
              </a:rPr>
              <a:t>garantir</a:t>
            </a:r>
            <a:r>
              <a:rPr dirty="0" sz="1200" spc="-40">
                <a:latin typeface="Trebuchet MS"/>
                <a:cs typeface="Trebuchet MS"/>
              </a:rPr>
              <a:t> </a:t>
            </a:r>
            <a:r>
              <a:rPr dirty="0" sz="1200" spc="20">
                <a:latin typeface="Trebuchet MS"/>
                <a:cs typeface="Trebuchet MS"/>
              </a:rPr>
              <a:t>a</a:t>
            </a:r>
            <a:r>
              <a:rPr dirty="0" sz="1200" spc="-60">
                <a:latin typeface="Trebuchet MS"/>
                <a:cs typeface="Trebuchet MS"/>
              </a:rPr>
              <a:t> </a:t>
            </a:r>
            <a:r>
              <a:rPr dirty="0" sz="1200" spc="35">
                <a:latin typeface="Trebuchet MS"/>
                <a:cs typeface="Trebuchet MS"/>
              </a:rPr>
              <a:t>equidade</a:t>
            </a:r>
            <a:r>
              <a:rPr dirty="0" sz="1200" spc="-45">
                <a:latin typeface="Trebuchet MS"/>
                <a:cs typeface="Trebuchet MS"/>
              </a:rPr>
              <a:t> </a:t>
            </a:r>
            <a:r>
              <a:rPr dirty="0" sz="1200" spc="50">
                <a:latin typeface="Trebuchet MS"/>
                <a:cs typeface="Trebuchet MS"/>
              </a:rPr>
              <a:t>no</a:t>
            </a:r>
            <a:r>
              <a:rPr dirty="0" sz="1200" spc="-55">
                <a:latin typeface="Trebuchet MS"/>
                <a:cs typeface="Trebuchet MS"/>
              </a:rPr>
              <a:t> </a:t>
            </a:r>
            <a:r>
              <a:rPr dirty="0" sz="1200" spc="55">
                <a:latin typeface="Trebuchet MS"/>
                <a:cs typeface="Trebuchet MS"/>
              </a:rPr>
              <a:t>acesso</a:t>
            </a:r>
            <a:r>
              <a:rPr dirty="0" sz="1200" spc="-55">
                <a:latin typeface="Trebuchet MS"/>
                <a:cs typeface="Trebuchet MS"/>
              </a:rPr>
              <a:t> </a:t>
            </a:r>
            <a:r>
              <a:rPr dirty="0" sz="1200" spc="60">
                <a:latin typeface="Trebuchet MS"/>
                <a:cs typeface="Trebuchet MS"/>
              </a:rPr>
              <a:t>às</a:t>
            </a:r>
            <a:endParaRPr sz="1200">
              <a:latin typeface="Trebuchet MS"/>
              <a:cs typeface="Trebuchet M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91731" y="1334897"/>
          <a:ext cx="4098290" cy="7727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190"/>
                <a:gridCol w="2132330"/>
                <a:gridCol w="1335404"/>
              </a:tblGrid>
              <a:tr h="188214">
                <a:tc gridSpan="2"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</a:pPr>
                      <a:r>
                        <a:rPr dirty="0" sz="1200" spc="30">
                          <a:latin typeface="Trebuchet MS"/>
                          <a:cs typeface="Trebuchet MS"/>
                        </a:rPr>
                        <a:t>tecnologias na </a:t>
                      </a:r>
                      <a:r>
                        <a:rPr dirty="0" sz="1200" spc="10">
                          <a:latin typeface="Trebuchet MS"/>
                          <a:cs typeface="Trebuchet MS"/>
                        </a:rPr>
                        <a:t>escola, </a:t>
                      </a:r>
                      <a:r>
                        <a:rPr dirty="0" sz="1200" spc="30">
                          <a:latin typeface="Trebuchet MS"/>
                          <a:cs typeface="Trebuchet MS"/>
                        </a:rPr>
                        <a:t>teremos</a:t>
                      </a:r>
                      <a:r>
                        <a:rPr dirty="0" sz="1200" spc="28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70">
                          <a:latin typeface="Trebuchet MS"/>
                          <a:cs typeface="Trebuchet MS"/>
                        </a:rPr>
                        <a:t>o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2F7F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</a:pPr>
                      <a:r>
                        <a:rPr dirty="0" sz="1200" spc="3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compromisso</a:t>
                      </a:r>
                      <a:r>
                        <a:rPr dirty="0" sz="1200" spc="16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5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de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8B34B"/>
                    </a:solidFill>
                  </a:tcPr>
                </a:tc>
              </a:tr>
              <a:tr h="197358">
                <a:tc gridSpan="3">
                  <a:txBody>
                    <a:bodyPr/>
                    <a:lstStyle/>
                    <a:p>
                      <a:pPr>
                        <a:lnSpc>
                          <a:spcPts val="1435"/>
                        </a:lnSpc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universalizar</a:t>
                      </a:r>
                      <a:r>
                        <a:rPr dirty="0" sz="1200" spc="-6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4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1200" spc="-7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2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conectividade</a:t>
                      </a:r>
                      <a:r>
                        <a:rPr dirty="0" sz="1200" spc="-5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2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para</a:t>
                      </a:r>
                      <a:r>
                        <a:rPr dirty="0" sz="1200" spc="-6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fins</a:t>
                      </a:r>
                      <a:r>
                        <a:rPr dirty="0" sz="1200" spc="-7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6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pedagógicos</a:t>
                      </a:r>
                      <a:r>
                        <a:rPr dirty="0" sz="1200" spc="-6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5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em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8B34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98119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dirty="0" sz="1200" spc="4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todas </a:t>
                      </a:r>
                      <a:r>
                        <a:rPr dirty="0" sz="1200" spc="6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as </a:t>
                      </a:r>
                      <a:r>
                        <a:rPr dirty="0" sz="1200" spc="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escolas </a:t>
                      </a:r>
                      <a:r>
                        <a:rPr dirty="0" sz="1200" spc="3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públicas </a:t>
                      </a:r>
                      <a:r>
                        <a:rPr dirty="0" sz="1200" spc="5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de </a:t>
                      </a:r>
                      <a:r>
                        <a:rPr dirty="0" sz="1200" spc="4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educação </a:t>
                      </a:r>
                      <a:r>
                        <a:rPr dirty="0" sz="1200" spc="3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básica </a:t>
                      </a:r>
                      <a:r>
                        <a:rPr dirty="0" sz="1200" spc="6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do</a:t>
                      </a:r>
                      <a:r>
                        <a:rPr dirty="0" sz="1200" spc="21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3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país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8B34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88975">
                <a:tc>
                  <a:txBody>
                    <a:bodyPr/>
                    <a:lstStyle/>
                    <a:p>
                      <a:pPr>
                        <a:lnSpc>
                          <a:spcPts val="1385"/>
                        </a:lnSpc>
                      </a:pPr>
                      <a:r>
                        <a:rPr dirty="0" sz="1200" spc="1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até</a:t>
                      </a:r>
                      <a:r>
                        <a:rPr dirty="0" sz="1200" spc="-14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2026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48B34B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385"/>
                        </a:lnSpc>
                      </a:pPr>
                      <a:r>
                        <a:rPr dirty="0" sz="1200">
                          <a:latin typeface="Trebuchet MS"/>
                          <a:cs typeface="Trebuchet MS"/>
                        </a:rPr>
                        <a:t>.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E2F7F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2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dirty="0" spc="45"/>
              <a:t>E</a:t>
            </a:r>
            <a:r>
              <a:rPr dirty="0" spc="-100"/>
              <a:t> </a:t>
            </a:r>
            <a:r>
              <a:rPr dirty="0" spc="75"/>
              <a:t>como</a:t>
            </a:r>
            <a:r>
              <a:rPr dirty="0" spc="-80"/>
              <a:t> </a:t>
            </a:r>
            <a:r>
              <a:rPr dirty="0" spc="70"/>
              <a:t>vamos</a:t>
            </a:r>
            <a:r>
              <a:rPr dirty="0" spc="-90"/>
              <a:t> </a:t>
            </a:r>
            <a:r>
              <a:rPr dirty="0" spc="-5"/>
              <a:t>fazer</a:t>
            </a:r>
            <a:r>
              <a:rPr dirty="0" spc="-114"/>
              <a:t> </a:t>
            </a:r>
            <a:r>
              <a:rPr dirty="0" spc="50"/>
              <a:t>isso?</a:t>
            </a:r>
          </a:p>
          <a:p>
            <a:pPr algn="just" marL="469900" marR="29845" indent="-304800">
              <a:lnSpc>
                <a:spcPct val="107900"/>
              </a:lnSpc>
              <a:spcBef>
                <a:spcPts val="640"/>
              </a:spcBef>
              <a:buFont typeface="Arial"/>
              <a:buChar char="●"/>
              <a:tabLst>
                <a:tab pos="469900" algn="l"/>
              </a:tabLst>
            </a:pPr>
            <a:r>
              <a:rPr dirty="0" sz="1200" spc="20" b="0">
                <a:solidFill>
                  <a:srgbClr val="000000"/>
                </a:solidFill>
                <a:latin typeface="Trebuchet MS"/>
                <a:cs typeface="Trebuchet MS"/>
              </a:rPr>
              <a:t>Definindo parâmetros nacionais </a:t>
            </a:r>
            <a:r>
              <a:rPr dirty="0" sz="1200" spc="60" b="0">
                <a:solidFill>
                  <a:srgbClr val="000000"/>
                </a:solidFill>
                <a:latin typeface="Trebuchet MS"/>
                <a:cs typeface="Trebuchet MS"/>
              </a:rPr>
              <a:t>de </a:t>
            </a:r>
            <a:r>
              <a:rPr dirty="0" sz="1200" spc="20" b="0">
                <a:solidFill>
                  <a:srgbClr val="000000"/>
                </a:solidFill>
                <a:latin typeface="Trebuchet MS"/>
                <a:cs typeface="Trebuchet MS"/>
              </a:rPr>
              <a:t>conectividade  </a:t>
            </a:r>
            <a:r>
              <a:rPr dirty="0" sz="1200" spc="10" b="0">
                <a:solidFill>
                  <a:srgbClr val="000000"/>
                </a:solidFill>
                <a:latin typeface="Trebuchet MS"/>
                <a:cs typeface="Trebuchet MS"/>
              </a:rPr>
              <a:t>para </a:t>
            </a:r>
            <a:r>
              <a:rPr dirty="0" sz="1200" spc="70" b="0">
                <a:solidFill>
                  <a:srgbClr val="000000"/>
                </a:solidFill>
                <a:latin typeface="Trebuchet MS"/>
                <a:cs typeface="Trebuchet MS"/>
              </a:rPr>
              <a:t>uso </a:t>
            </a:r>
            <a:r>
              <a:rPr dirty="0" sz="1200" spc="55" b="0">
                <a:solidFill>
                  <a:srgbClr val="000000"/>
                </a:solidFill>
                <a:latin typeface="Trebuchet MS"/>
                <a:cs typeface="Trebuchet MS"/>
              </a:rPr>
              <a:t>pedagógico </a:t>
            </a:r>
            <a:r>
              <a:rPr dirty="0" sz="1200" spc="45" b="0">
                <a:solidFill>
                  <a:srgbClr val="000000"/>
                </a:solidFill>
                <a:latin typeface="Trebuchet MS"/>
                <a:cs typeface="Trebuchet MS"/>
              </a:rPr>
              <a:t>da </a:t>
            </a:r>
            <a:r>
              <a:rPr dirty="0" sz="1200" spc="25" b="0">
                <a:solidFill>
                  <a:srgbClr val="000000"/>
                </a:solidFill>
                <a:latin typeface="Trebuchet MS"/>
                <a:cs typeface="Trebuchet MS"/>
              </a:rPr>
              <a:t>tecnologia </a:t>
            </a:r>
            <a:r>
              <a:rPr dirty="0" sz="1200" spc="75" b="0">
                <a:solidFill>
                  <a:srgbClr val="000000"/>
                </a:solidFill>
                <a:latin typeface="Trebuchet MS"/>
                <a:cs typeface="Trebuchet MS"/>
              </a:rPr>
              <a:t>em </a:t>
            </a:r>
            <a:r>
              <a:rPr dirty="0" sz="1200" spc="15" b="0">
                <a:solidFill>
                  <a:srgbClr val="000000"/>
                </a:solidFill>
                <a:latin typeface="Trebuchet MS"/>
                <a:cs typeface="Trebuchet MS"/>
              </a:rPr>
              <a:t>sala </a:t>
            </a:r>
            <a:r>
              <a:rPr dirty="0" sz="1200" spc="55" b="0">
                <a:solidFill>
                  <a:srgbClr val="000000"/>
                </a:solidFill>
                <a:latin typeface="Trebuchet MS"/>
                <a:cs typeface="Trebuchet MS"/>
              </a:rPr>
              <a:t>de  </a:t>
            </a:r>
            <a:r>
              <a:rPr dirty="0" sz="1200" spc="15" b="0">
                <a:solidFill>
                  <a:srgbClr val="000000"/>
                </a:solidFill>
                <a:latin typeface="Trebuchet MS"/>
                <a:cs typeface="Trebuchet MS"/>
              </a:rPr>
              <a:t>aula</a:t>
            </a:r>
            <a:endParaRPr sz="1200">
              <a:latin typeface="Trebuchet MS"/>
              <a:cs typeface="Trebuchet MS"/>
            </a:endParaRPr>
          </a:p>
          <a:p>
            <a:pPr algn="just" marL="469900" indent="-304800">
              <a:lnSpc>
                <a:spcPct val="100000"/>
              </a:lnSpc>
              <a:spcBef>
                <a:spcPts val="725"/>
              </a:spcBef>
              <a:buFont typeface="Arial"/>
              <a:buChar char="●"/>
              <a:tabLst>
                <a:tab pos="469900" algn="l"/>
              </a:tabLst>
            </a:pPr>
            <a:r>
              <a:rPr dirty="0" sz="1200" spc="50" b="0">
                <a:solidFill>
                  <a:srgbClr val="000000"/>
                </a:solidFill>
                <a:latin typeface="Trebuchet MS"/>
                <a:cs typeface="Trebuchet MS"/>
              </a:rPr>
              <a:t>Coordenando </a:t>
            </a:r>
            <a:r>
              <a:rPr dirty="0" sz="1200" spc="45" b="0">
                <a:solidFill>
                  <a:srgbClr val="FFFFFF"/>
                </a:solidFill>
                <a:latin typeface="Trebuchet MS"/>
                <a:cs typeface="Trebuchet MS"/>
              </a:rPr>
              <a:t>todos </a:t>
            </a:r>
            <a:r>
              <a:rPr dirty="0" sz="1200" spc="80" b="0">
                <a:solidFill>
                  <a:srgbClr val="FFFFFF"/>
                </a:solidFill>
                <a:latin typeface="Trebuchet MS"/>
                <a:cs typeface="Trebuchet MS"/>
              </a:rPr>
              <a:t>os </a:t>
            </a:r>
            <a:r>
              <a:rPr dirty="0" sz="1200" spc="40" b="0">
                <a:solidFill>
                  <a:srgbClr val="FFFFFF"/>
                </a:solidFill>
                <a:latin typeface="Trebuchet MS"/>
                <a:cs typeface="Trebuchet MS"/>
              </a:rPr>
              <a:t>recursos </a:t>
            </a:r>
            <a:r>
              <a:rPr dirty="0" sz="1200" spc="45" b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1200" spc="434" b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b="0">
                <a:solidFill>
                  <a:srgbClr val="FFFFFF"/>
                </a:solidFill>
                <a:latin typeface="Trebuchet MS"/>
                <a:cs typeface="Trebuchet MS"/>
              </a:rPr>
              <a:t>políticas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1647" y="3368421"/>
            <a:ext cx="3936365" cy="1076325"/>
          </a:xfrm>
          <a:prstGeom prst="rect">
            <a:avLst/>
          </a:prstGeom>
          <a:solidFill>
            <a:srgbClr val="48B34B"/>
          </a:solidFill>
        </p:spPr>
        <p:txBody>
          <a:bodyPr wrap="square" lIns="0" tIns="12700" rIns="0" bIns="0" rtlCol="0" vert="horz">
            <a:spAutoFit/>
          </a:bodyPr>
          <a:lstStyle/>
          <a:p>
            <a:pPr algn="just" marL="317500">
              <a:lnSpc>
                <a:spcPct val="100000"/>
              </a:lnSpc>
              <a:spcBef>
                <a:spcPts val="100"/>
              </a:spcBef>
            </a:pPr>
            <a:r>
              <a:rPr dirty="0" sz="1200" spc="15">
                <a:solidFill>
                  <a:srgbClr val="FFFFFF"/>
                </a:solidFill>
                <a:latin typeface="Trebuchet MS"/>
                <a:cs typeface="Trebuchet MS"/>
              </a:rPr>
              <a:t>federais </a:t>
            </a:r>
            <a:r>
              <a:rPr dirty="0" sz="1200" spc="45">
                <a:latin typeface="Trebuchet MS"/>
                <a:cs typeface="Trebuchet MS"/>
              </a:rPr>
              <a:t>e </a:t>
            </a:r>
            <a:r>
              <a:rPr dirty="0" sz="1200" spc="15">
                <a:latin typeface="Trebuchet MS"/>
                <a:cs typeface="Trebuchet MS"/>
              </a:rPr>
              <a:t>garantindo </a:t>
            </a:r>
            <a:r>
              <a:rPr dirty="0" sz="1200" spc="20">
                <a:latin typeface="Trebuchet MS"/>
                <a:cs typeface="Trebuchet MS"/>
              </a:rPr>
              <a:t>a </a:t>
            </a:r>
            <a:r>
              <a:rPr dirty="0" sz="1200" spc="10">
                <a:latin typeface="Trebuchet MS"/>
                <a:cs typeface="Trebuchet MS"/>
              </a:rPr>
              <a:t>prioridade</a:t>
            </a:r>
            <a:r>
              <a:rPr dirty="0" sz="1200" spc="235">
                <a:latin typeface="Trebuchet MS"/>
                <a:cs typeface="Trebuchet MS"/>
              </a:rPr>
              <a:t> </a:t>
            </a:r>
            <a:r>
              <a:rPr dirty="0" sz="1200" spc="55">
                <a:latin typeface="Trebuchet MS"/>
                <a:cs typeface="Trebuchet MS"/>
              </a:rPr>
              <a:t>de</a:t>
            </a:r>
            <a:endParaRPr sz="1200">
              <a:latin typeface="Trebuchet MS"/>
              <a:cs typeface="Trebuchet MS"/>
            </a:endParaRPr>
          </a:p>
          <a:p>
            <a:pPr algn="just" marL="317500">
              <a:lnSpc>
                <a:spcPct val="100000"/>
              </a:lnSpc>
              <a:spcBef>
                <a:spcPts val="120"/>
              </a:spcBef>
            </a:pPr>
            <a:r>
              <a:rPr dirty="0" sz="1200" spc="15">
                <a:latin typeface="Trebuchet MS"/>
                <a:cs typeface="Trebuchet MS"/>
              </a:rPr>
              <a:t>universalização </a:t>
            </a:r>
            <a:r>
              <a:rPr dirty="0" sz="1200">
                <a:latin typeface="Trebuchet MS"/>
                <a:cs typeface="Trebuchet MS"/>
              </a:rPr>
              <a:t>até</a:t>
            </a:r>
            <a:r>
              <a:rPr dirty="0" sz="1200" spc="-195">
                <a:latin typeface="Trebuchet MS"/>
                <a:cs typeface="Trebuchet MS"/>
              </a:rPr>
              <a:t> </a:t>
            </a:r>
            <a:r>
              <a:rPr dirty="0" sz="1200" spc="45">
                <a:latin typeface="Trebuchet MS"/>
                <a:cs typeface="Trebuchet MS"/>
              </a:rPr>
              <a:t>2026</a:t>
            </a:r>
            <a:endParaRPr sz="1200">
              <a:latin typeface="Trebuchet MS"/>
              <a:cs typeface="Trebuchet MS"/>
            </a:endParaRPr>
          </a:p>
          <a:p>
            <a:pPr algn="just" marL="317500" marR="5080" indent="-304800">
              <a:lnSpc>
                <a:spcPct val="108000"/>
              </a:lnSpc>
              <a:spcBef>
                <a:spcPts val="605"/>
              </a:spcBef>
              <a:buFont typeface="Arial"/>
              <a:buChar char="●"/>
              <a:tabLst>
                <a:tab pos="317500" algn="l"/>
              </a:tabLst>
            </a:pPr>
            <a:r>
              <a:rPr dirty="0" sz="1200" spc="35">
                <a:latin typeface="Trebuchet MS"/>
                <a:cs typeface="Trebuchet MS"/>
              </a:rPr>
              <a:t>Pactuando </a:t>
            </a:r>
            <a:r>
              <a:rPr dirty="0" sz="1200" spc="75">
                <a:latin typeface="Trebuchet MS"/>
                <a:cs typeface="Trebuchet MS"/>
              </a:rPr>
              <a:t>com </a:t>
            </a:r>
            <a:r>
              <a:rPr dirty="0" sz="1200" spc="55">
                <a:latin typeface="Trebuchet MS"/>
                <a:cs typeface="Trebuchet MS"/>
              </a:rPr>
              <a:t>governos </a:t>
            </a:r>
            <a:r>
              <a:rPr dirty="0" sz="1200" spc="20">
                <a:latin typeface="Trebuchet MS"/>
                <a:cs typeface="Trebuchet MS"/>
              </a:rPr>
              <a:t>locais </a:t>
            </a:r>
            <a:r>
              <a:rPr dirty="0" sz="1200" spc="15">
                <a:latin typeface="Trebuchet MS"/>
                <a:cs typeface="Trebuchet MS"/>
              </a:rPr>
              <a:t>esta </a:t>
            </a:r>
            <a:r>
              <a:rPr dirty="0" sz="1200" spc="10">
                <a:latin typeface="Trebuchet MS"/>
                <a:cs typeface="Trebuchet MS"/>
              </a:rPr>
              <a:t>prioridade </a:t>
            </a:r>
            <a:r>
              <a:rPr dirty="0" sz="1200" spc="45">
                <a:latin typeface="Trebuchet MS"/>
                <a:cs typeface="Trebuchet MS"/>
              </a:rPr>
              <a:t>e  coordenando </a:t>
            </a:r>
            <a:r>
              <a:rPr dirty="0" sz="1200" spc="75">
                <a:latin typeface="Trebuchet MS"/>
                <a:cs typeface="Trebuchet MS"/>
              </a:rPr>
              <a:t>os </a:t>
            </a:r>
            <a:r>
              <a:rPr dirty="0" sz="1200" spc="35">
                <a:latin typeface="Trebuchet MS"/>
                <a:cs typeface="Trebuchet MS"/>
              </a:rPr>
              <a:t>papéis </a:t>
            </a:r>
            <a:r>
              <a:rPr dirty="0" sz="1200" spc="50">
                <a:latin typeface="Trebuchet MS"/>
                <a:cs typeface="Trebuchet MS"/>
              </a:rPr>
              <a:t>e </a:t>
            </a:r>
            <a:r>
              <a:rPr dirty="0" sz="1200" spc="20">
                <a:latin typeface="Trebuchet MS"/>
                <a:cs typeface="Trebuchet MS"/>
              </a:rPr>
              <a:t>monitoramento </a:t>
            </a:r>
            <a:r>
              <a:rPr dirty="0" sz="1200" spc="80">
                <a:latin typeface="Trebuchet MS"/>
                <a:cs typeface="Trebuchet MS"/>
              </a:rPr>
              <a:t>dos  </a:t>
            </a:r>
            <a:r>
              <a:rPr dirty="0" sz="1200" spc="40">
                <a:latin typeface="Trebuchet MS"/>
                <a:cs typeface="Trebuchet MS"/>
              </a:rPr>
              <a:t>esforços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60">
                <a:latin typeface="Trebuchet MS"/>
                <a:cs typeface="Trebuchet MS"/>
              </a:rPr>
              <a:t>de</a:t>
            </a:r>
            <a:r>
              <a:rPr dirty="0" sz="1200" spc="-60">
                <a:latin typeface="Trebuchet MS"/>
                <a:cs typeface="Trebuchet MS"/>
              </a:rPr>
              <a:t> </a:t>
            </a:r>
            <a:r>
              <a:rPr dirty="0" sz="1200" spc="80">
                <a:latin typeface="Trebuchet MS"/>
                <a:cs typeface="Trebuchet MS"/>
              </a:rPr>
              <a:t>modo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35">
                <a:latin typeface="Trebuchet MS"/>
                <a:cs typeface="Trebuchet MS"/>
              </a:rPr>
              <a:t>complementar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0459" y="240919"/>
            <a:ext cx="3448050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05">
                <a:latin typeface="Trebuchet MS"/>
                <a:cs typeface="Trebuchet MS"/>
              </a:rPr>
              <a:t>Estratégia </a:t>
            </a:r>
            <a:r>
              <a:rPr dirty="0" sz="2400" spc="120">
                <a:latin typeface="Trebuchet MS"/>
                <a:cs typeface="Trebuchet MS"/>
              </a:rPr>
              <a:t>Nacional</a:t>
            </a:r>
            <a:r>
              <a:rPr dirty="0" sz="2400" spc="-540">
                <a:latin typeface="Trebuchet MS"/>
                <a:cs typeface="Trebuchet MS"/>
              </a:rPr>
              <a:t> </a:t>
            </a:r>
            <a:r>
              <a:rPr dirty="0" sz="2400" spc="140">
                <a:latin typeface="Trebuchet MS"/>
                <a:cs typeface="Trebuchet MS"/>
              </a:rPr>
              <a:t>de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2400" spc="135">
                <a:latin typeface="Trebuchet MS"/>
                <a:cs typeface="Trebuchet MS"/>
              </a:rPr>
              <a:t>Escolas</a:t>
            </a:r>
            <a:r>
              <a:rPr dirty="0" sz="2400" spc="-195">
                <a:latin typeface="Trebuchet MS"/>
                <a:cs typeface="Trebuchet MS"/>
              </a:rPr>
              <a:t> </a:t>
            </a:r>
            <a:r>
              <a:rPr dirty="0" sz="2400" spc="135">
                <a:latin typeface="Trebuchet MS"/>
                <a:cs typeface="Trebuchet MS"/>
              </a:rPr>
              <a:t>Conectadas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38499" y="235125"/>
            <a:ext cx="512051" cy="132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918555" y="235125"/>
            <a:ext cx="553760" cy="1328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175358" y="139064"/>
            <a:ext cx="768493" cy="3356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0" name="object 10"/>
          <p:cNvGrpSpPr/>
          <p:nvPr/>
        </p:nvGrpSpPr>
        <p:grpSpPr>
          <a:xfrm>
            <a:off x="4533010" y="684274"/>
            <a:ext cx="4611370" cy="4459605"/>
            <a:chOff x="4533010" y="684274"/>
            <a:chExt cx="4611370" cy="4459605"/>
          </a:xfrm>
        </p:grpSpPr>
        <p:sp>
          <p:nvSpPr>
            <p:cNvPr id="11" name="object 11"/>
            <p:cNvSpPr/>
            <p:nvPr/>
          </p:nvSpPr>
          <p:spPr>
            <a:xfrm>
              <a:off x="5224271" y="684274"/>
              <a:ext cx="3919728" cy="445922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533010" y="4011866"/>
              <a:ext cx="1683511" cy="11316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55164" y="777240"/>
            <a:ext cx="288290" cy="4068445"/>
            <a:chOff x="2455164" y="777240"/>
            <a:chExt cx="288290" cy="4068445"/>
          </a:xfrm>
        </p:grpSpPr>
        <p:sp>
          <p:nvSpPr>
            <p:cNvPr id="3" name="object 3"/>
            <p:cNvSpPr/>
            <p:nvPr/>
          </p:nvSpPr>
          <p:spPr>
            <a:xfrm>
              <a:off x="2543810" y="777240"/>
              <a:ext cx="76200" cy="4068445"/>
            </a:xfrm>
            <a:custGeom>
              <a:avLst/>
              <a:gdLst/>
              <a:ahLst/>
              <a:cxnLst/>
              <a:rect l="l" t="t" r="r" b="b"/>
              <a:pathLst>
                <a:path w="76200" h="4068445">
                  <a:moveTo>
                    <a:pt x="0" y="3991673"/>
                  </a:moveTo>
                  <a:lnTo>
                    <a:pt x="37845" y="4068000"/>
                  </a:lnTo>
                  <a:lnTo>
                    <a:pt x="69848" y="4004525"/>
                  </a:lnTo>
                  <a:lnTo>
                    <a:pt x="44450" y="4004525"/>
                  </a:lnTo>
                  <a:lnTo>
                    <a:pt x="31750" y="4004487"/>
                  </a:lnTo>
                  <a:lnTo>
                    <a:pt x="31791" y="3991779"/>
                  </a:lnTo>
                  <a:lnTo>
                    <a:pt x="0" y="3991673"/>
                  </a:lnTo>
                  <a:close/>
                </a:path>
                <a:path w="76200" h="4068445">
                  <a:moveTo>
                    <a:pt x="31791" y="3991779"/>
                  </a:moveTo>
                  <a:lnTo>
                    <a:pt x="31750" y="4004487"/>
                  </a:lnTo>
                  <a:lnTo>
                    <a:pt x="44450" y="4004525"/>
                  </a:lnTo>
                  <a:lnTo>
                    <a:pt x="44491" y="3991821"/>
                  </a:lnTo>
                  <a:lnTo>
                    <a:pt x="31791" y="3991779"/>
                  </a:lnTo>
                  <a:close/>
                </a:path>
                <a:path w="76200" h="4068445">
                  <a:moveTo>
                    <a:pt x="44491" y="3991821"/>
                  </a:moveTo>
                  <a:lnTo>
                    <a:pt x="44450" y="4004525"/>
                  </a:lnTo>
                  <a:lnTo>
                    <a:pt x="69848" y="4004525"/>
                  </a:lnTo>
                  <a:lnTo>
                    <a:pt x="76200" y="3991927"/>
                  </a:lnTo>
                  <a:lnTo>
                    <a:pt x="44491" y="3991821"/>
                  </a:lnTo>
                  <a:close/>
                </a:path>
                <a:path w="76200" h="4068445">
                  <a:moveTo>
                    <a:pt x="57403" y="0"/>
                  </a:moveTo>
                  <a:lnTo>
                    <a:pt x="44703" y="0"/>
                  </a:lnTo>
                  <a:lnTo>
                    <a:pt x="31791" y="3991779"/>
                  </a:lnTo>
                  <a:lnTo>
                    <a:pt x="44491" y="3991821"/>
                  </a:lnTo>
                  <a:lnTo>
                    <a:pt x="57403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455164" y="1577340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144018" y="0"/>
                  </a:moveTo>
                  <a:lnTo>
                    <a:pt x="98511" y="7345"/>
                  </a:lnTo>
                  <a:lnTo>
                    <a:pt x="58978" y="27797"/>
                  </a:lnTo>
                  <a:lnTo>
                    <a:pt x="27797" y="58978"/>
                  </a:lnTo>
                  <a:lnTo>
                    <a:pt x="7345" y="98511"/>
                  </a:lnTo>
                  <a:lnTo>
                    <a:pt x="0" y="144018"/>
                  </a:lnTo>
                  <a:lnTo>
                    <a:pt x="7345" y="189524"/>
                  </a:lnTo>
                  <a:lnTo>
                    <a:pt x="27797" y="229057"/>
                  </a:lnTo>
                  <a:lnTo>
                    <a:pt x="58978" y="260238"/>
                  </a:lnTo>
                  <a:lnTo>
                    <a:pt x="98511" y="280690"/>
                  </a:lnTo>
                  <a:lnTo>
                    <a:pt x="144018" y="288036"/>
                  </a:lnTo>
                  <a:lnTo>
                    <a:pt x="189524" y="280690"/>
                  </a:lnTo>
                  <a:lnTo>
                    <a:pt x="229057" y="260238"/>
                  </a:lnTo>
                  <a:lnTo>
                    <a:pt x="260238" y="229057"/>
                  </a:lnTo>
                  <a:lnTo>
                    <a:pt x="280690" y="189524"/>
                  </a:lnTo>
                  <a:lnTo>
                    <a:pt x="288036" y="144018"/>
                  </a:lnTo>
                  <a:lnTo>
                    <a:pt x="280690" y="98511"/>
                  </a:lnTo>
                  <a:lnTo>
                    <a:pt x="260238" y="58978"/>
                  </a:lnTo>
                  <a:lnTo>
                    <a:pt x="229057" y="27797"/>
                  </a:lnTo>
                  <a:lnTo>
                    <a:pt x="189524" y="7345"/>
                  </a:lnTo>
                  <a:lnTo>
                    <a:pt x="144018" y="0"/>
                  </a:lnTo>
                  <a:close/>
                </a:path>
              </a:pathLst>
            </a:custGeom>
            <a:solidFill>
              <a:srgbClr val="159D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5744" y="121665"/>
            <a:ext cx="4697730" cy="42227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160">
                <a:latin typeface="Trebuchet MS"/>
                <a:cs typeface="Trebuchet MS"/>
              </a:rPr>
              <a:t>O</a:t>
            </a:r>
            <a:r>
              <a:rPr dirty="0" sz="2600" spc="-220">
                <a:latin typeface="Trebuchet MS"/>
                <a:cs typeface="Trebuchet MS"/>
              </a:rPr>
              <a:t> </a:t>
            </a:r>
            <a:r>
              <a:rPr dirty="0" sz="2600" spc="120">
                <a:latin typeface="Trebuchet MS"/>
                <a:cs typeface="Trebuchet MS"/>
              </a:rPr>
              <a:t>desafio</a:t>
            </a:r>
            <a:r>
              <a:rPr dirty="0" sz="2600" spc="-229">
                <a:latin typeface="Trebuchet MS"/>
                <a:cs typeface="Trebuchet MS"/>
              </a:rPr>
              <a:t> </a:t>
            </a:r>
            <a:r>
              <a:rPr dirty="0" sz="2600" spc="195">
                <a:latin typeface="Trebuchet MS"/>
                <a:cs typeface="Trebuchet MS"/>
              </a:rPr>
              <a:t>da</a:t>
            </a:r>
            <a:r>
              <a:rPr dirty="0" sz="2600" spc="-215">
                <a:latin typeface="Trebuchet MS"/>
                <a:cs typeface="Trebuchet MS"/>
              </a:rPr>
              <a:t> </a:t>
            </a:r>
            <a:r>
              <a:rPr dirty="0" sz="2600" spc="90">
                <a:latin typeface="Trebuchet MS"/>
                <a:cs typeface="Trebuchet MS"/>
              </a:rPr>
              <a:t>universalização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67554" y="1553718"/>
            <a:ext cx="3514090" cy="3619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65" b="1">
                <a:latin typeface="Trebuchet MS"/>
                <a:cs typeface="Trebuchet MS"/>
              </a:rPr>
              <a:t>40,1</a:t>
            </a:r>
            <a:r>
              <a:rPr dirty="0" sz="1100" spc="-90" b="1">
                <a:latin typeface="Trebuchet MS"/>
                <a:cs typeface="Trebuchet MS"/>
              </a:rPr>
              <a:t> </a:t>
            </a:r>
            <a:r>
              <a:rPr dirty="0" sz="1100" spc="15" b="1">
                <a:latin typeface="Trebuchet MS"/>
                <a:cs typeface="Trebuchet MS"/>
              </a:rPr>
              <a:t>mil</a:t>
            </a:r>
            <a:r>
              <a:rPr dirty="0" sz="1100" spc="-80" b="1">
                <a:latin typeface="Trebuchet MS"/>
                <a:cs typeface="Trebuchet MS"/>
              </a:rPr>
              <a:t> </a:t>
            </a:r>
            <a:r>
              <a:rPr dirty="0" sz="1100" spc="-10" b="1">
                <a:latin typeface="Trebuchet MS"/>
                <a:cs typeface="Trebuchet MS"/>
              </a:rPr>
              <a:t>(29%)</a:t>
            </a:r>
            <a:r>
              <a:rPr dirty="0" sz="1100" spc="-65" b="1">
                <a:latin typeface="Trebuchet MS"/>
                <a:cs typeface="Trebuchet MS"/>
              </a:rPr>
              <a:t> </a:t>
            </a:r>
            <a:r>
              <a:rPr dirty="0" sz="1100" spc="45" b="1">
                <a:latin typeface="Trebuchet MS"/>
                <a:cs typeface="Trebuchet MS"/>
              </a:rPr>
              <a:t>escolas</a:t>
            </a:r>
            <a:r>
              <a:rPr dirty="0" sz="1100" spc="-55" b="1">
                <a:latin typeface="Trebuchet MS"/>
                <a:cs typeface="Trebuchet MS"/>
              </a:rPr>
              <a:t> </a:t>
            </a:r>
            <a:r>
              <a:rPr dirty="0" sz="1100" spc="40">
                <a:latin typeface="Trebuchet MS"/>
                <a:cs typeface="Trebuchet MS"/>
              </a:rPr>
              <a:t>não</a:t>
            </a:r>
            <a:r>
              <a:rPr dirty="0" sz="1100" spc="-80">
                <a:latin typeface="Trebuchet MS"/>
                <a:cs typeface="Trebuchet MS"/>
              </a:rPr>
              <a:t> </a:t>
            </a:r>
            <a:r>
              <a:rPr dirty="0" sz="1100" spc="25">
                <a:latin typeface="Trebuchet MS"/>
                <a:cs typeface="Trebuchet MS"/>
              </a:rPr>
              <a:t>têm</a:t>
            </a:r>
            <a:r>
              <a:rPr dirty="0" sz="1100" spc="-60">
                <a:latin typeface="Trebuchet MS"/>
                <a:cs typeface="Trebuchet MS"/>
              </a:rPr>
              <a:t> </a:t>
            </a:r>
            <a:r>
              <a:rPr dirty="0" sz="1100" spc="15">
                <a:latin typeface="Trebuchet MS"/>
                <a:cs typeface="Trebuchet MS"/>
              </a:rPr>
              <a:t>disponibilidade</a:t>
            </a:r>
            <a:r>
              <a:rPr dirty="0" sz="1100" spc="-90">
                <a:latin typeface="Trebuchet MS"/>
                <a:cs typeface="Trebuchet MS"/>
              </a:rPr>
              <a:t> </a:t>
            </a:r>
            <a:r>
              <a:rPr dirty="0" sz="1100" spc="60">
                <a:latin typeface="Trebuchet MS"/>
                <a:cs typeface="Trebuchet MS"/>
              </a:rPr>
              <a:t>de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100" spc="30">
                <a:latin typeface="Trebuchet MS"/>
                <a:cs typeface="Trebuchet MS"/>
              </a:rPr>
              <a:t>tecnologias</a:t>
            </a:r>
            <a:r>
              <a:rPr dirty="0" sz="1100" spc="-95">
                <a:latin typeface="Trebuchet MS"/>
                <a:cs typeface="Trebuchet MS"/>
              </a:rPr>
              <a:t> </a:t>
            </a:r>
            <a:r>
              <a:rPr dirty="0" sz="1100" spc="50">
                <a:latin typeface="Trebuchet MS"/>
                <a:cs typeface="Trebuchet MS"/>
              </a:rPr>
              <a:t>adequadas</a:t>
            </a:r>
            <a:r>
              <a:rPr dirty="0" sz="1100" spc="-80">
                <a:latin typeface="Trebuchet MS"/>
                <a:cs typeface="Trebuchet MS"/>
              </a:rPr>
              <a:t> </a:t>
            </a:r>
            <a:r>
              <a:rPr dirty="0" sz="1100" spc="15">
                <a:latin typeface="Trebuchet MS"/>
                <a:cs typeface="Trebuchet MS"/>
              </a:rPr>
              <a:t>para</a:t>
            </a:r>
            <a:r>
              <a:rPr dirty="0" sz="1100" spc="-60">
                <a:latin typeface="Trebuchet MS"/>
                <a:cs typeface="Trebuchet MS"/>
              </a:rPr>
              <a:t> </a:t>
            </a:r>
            <a:r>
              <a:rPr dirty="0" sz="1100" spc="60">
                <a:latin typeface="Trebuchet MS"/>
                <a:cs typeface="Trebuchet MS"/>
              </a:rPr>
              <a:t>acesso</a:t>
            </a:r>
            <a:r>
              <a:rPr dirty="0" sz="1100" spc="-55">
                <a:latin typeface="Trebuchet MS"/>
                <a:cs typeface="Trebuchet MS"/>
              </a:rPr>
              <a:t> </a:t>
            </a:r>
            <a:r>
              <a:rPr dirty="0" sz="1100" spc="25">
                <a:latin typeface="Trebuchet MS"/>
                <a:cs typeface="Trebuchet MS"/>
              </a:rPr>
              <a:t>à</a:t>
            </a:r>
            <a:r>
              <a:rPr dirty="0" sz="1100" spc="-60">
                <a:latin typeface="Trebuchet MS"/>
                <a:cs typeface="Trebuchet MS"/>
              </a:rPr>
              <a:t> </a:t>
            </a:r>
            <a:r>
              <a:rPr dirty="0" sz="1100" spc="45">
                <a:latin typeface="Trebuchet MS"/>
                <a:cs typeface="Trebuchet MS"/>
              </a:rPr>
              <a:t>banda</a:t>
            </a:r>
            <a:r>
              <a:rPr dirty="0" sz="1100" spc="-90">
                <a:latin typeface="Trebuchet MS"/>
                <a:cs typeface="Trebuchet MS"/>
              </a:rPr>
              <a:t> </a:t>
            </a:r>
            <a:r>
              <a:rPr dirty="0" sz="1100" spc="20">
                <a:latin typeface="Trebuchet MS"/>
                <a:cs typeface="Trebuchet MS"/>
              </a:rPr>
              <a:t>larga</a:t>
            </a:r>
            <a:r>
              <a:rPr dirty="0" sz="1100" spc="-60">
                <a:latin typeface="Trebuchet MS"/>
                <a:cs typeface="Trebuchet MS"/>
              </a:rPr>
              <a:t> </a:t>
            </a:r>
            <a:r>
              <a:rPr dirty="0" sz="1100" spc="-30">
                <a:latin typeface="Trebuchet MS"/>
                <a:cs typeface="Trebuchet MS"/>
              </a:rPr>
              <a:t>fixa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47873" y="1620723"/>
            <a:ext cx="104139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89885" y="1556969"/>
            <a:ext cx="1243965" cy="392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159D35"/>
                </a:solidFill>
                <a:latin typeface="Carlito"/>
                <a:cs typeface="Carlito"/>
              </a:rPr>
              <a:t>Acesso adequado</a:t>
            </a:r>
            <a:r>
              <a:rPr dirty="0" sz="1200" spc="-30" b="1">
                <a:solidFill>
                  <a:srgbClr val="159D35"/>
                </a:solidFill>
                <a:latin typeface="Carlito"/>
                <a:cs typeface="Carlito"/>
              </a:rPr>
              <a:t> </a:t>
            </a:r>
            <a:r>
              <a:rPr dirty="0" sz="1200" b="1">
                <a:solidFill>
                  <a:srgbClr val="159D35"/>
                </a:solidFill>
                <a:latin typeface="Carlito"/>
                <a:cs typeface="Carlito"/>
              </a:rPr>
              <a:t>à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-5" b="1">
                <a:solidFill>
                  <a:srgbClr val="159D35"/>
                </a:solidFill>
                <a:latin typeface="Carlito"/>
                <a:cs typeface="Carlito"/>
              </a:rPr>
              <a:t>banda</a:t>
            </a:r>
            <a:r>
              <a:rPr dirty="0" sz="1200" spc="-10" b="1">
                <a:solidFill>
                  <a:srgbClr val="159D35"/>
                </a:solidFill>
                <a:latin typeface="Carlito"/>
                <a:cs typeface="Carlito"/>
              </a:rPr>
              <a:t> </a:t>
            </a:r>
            <a:r>
              <a:rPr dirty="0" sz="1200" spc="-5" b="1">
                <a:solidFill>
                  <a:srgbClr val="159D35"/>
                </a:solidFill>
                <a:latin typeface="Carlito"/>
                <a:cs typeface="Carlito"/>
              </a:rPr>
              <a:t>larga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55164" y="2412492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144018" y="0"/>
                </a:moveTo>
                <a:lnTo>
                  <a:pt x="98511" y="7345"/>
                </a:lnTo>
                <a:lnTo>
                  <a:pt x="58978" y="27797"/>
                </a:lnTo>
                <a:lnTo>
                  <a:pt x="27797" y="58978"/>
                </a:lnTo>
                <a:lnTo>
                  <a:pt x="7345" y="98511"/>
                </a:lnTo>
                <a:lnTo>
                  <a:pt x="0" y="144018"/>
                </a:lnTo>
                <a:lnTo>
                  <a:pt x="7345" y="189524"/>
                </a:lnTo>
                <a:lnTo>
                  <a:pt x="27797" y="229057"/>
                </a:lnTo>
                <a:lnTo>
                  <a:pt x="58978" y="260238"/>
                </a:lnTo>
                <a:lnTo>
                  <a:pt x="98511" y="280690"/>
                </a:lnTo>
                <a:lnTo>
                  <a:pt x="144018" y="288035"/>
                </a:lnTo>
                <a:lnTo>
                  <a:pt x="189524" y="280690"/>
                </a:lnTo>
                <a:lnTo>
                  <a:pt x="229057" y="260238"/>
                </a:lnTo>
                <a:lnTo>
                  <a:pt x="260238" y="229057"/>
                </a:lnTo>
                <a:lnTo>
                  <a:pt x="280690" y="189524"/>
                </a:lnTo>
                <a:lnTo>
                  <a:pt x="288036" y="144018"/>
                </a:lnTo>
                <a:lnTo>
                  <a:pt x="280690" y="98511"/>
                </a:lnTo>
                <a:lnTo>
                  <a:pt x="260238" y="58978"/>
                </a:lnTo>
                <a:lnTo>
                  <a:pt x="229057" y="27797"/>
                </a:lnTo>
                <a:lnTo>
                  <a:pt x="189524" y="7345"/>
                </a:lnTo>
                <a:lnTo>
                  <a:pt x="144018" y="0"/>
                </a:lnTo>
                <a:close/>
              </a:path>
            </a:pathLst>
          </a:custGeom>
          <a:solidFill>
            <a:srgbClr val="159D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547873" y="2455545"/>
            <a:ext cx="10350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89885" y="2357373"/>
            <a:ext cx="12420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159D35"/>
                </a:solidFill>
                <a:latin typeface="Carlito"/>
                <a:cs typeface="Carlito"/>
              </a:rPr>
              <a:t>Serviço </a:t>
            </a:r>
            <a:r>
              <a:rPr dirty="0" sz="1200" b="1">
                <a:solidFill>
                  <a:srgbClr val="159D35"/>
                </a:solidFill>
                <a:latin typeface="Carlito"/>
                <a:cs typeface="Carlito"/>
              </a:rPr>
              <a:t>de</a:t>
            </a:r>
            <a:r>
              <a:rPr dirty="0" sz="1200" spc="-75" b="1">
                <a:solidFill>
                  <a:srgbClr val="159D35"/>
                </a:solidFill>
                <a:latin typeface="Carlito"/>
                <a:cs typeface="Carlito"/>
              </a:rPr>
              <a:t> </a:t>
            </a:r>
            <a:r>
              <a:rPr dirty="0" sz="1200" spc="-5" b="1">
                <a:solidFill>
                  <a:srgbClr val="159D35"/>
                </a:solidFill>
                <a:latin typeface="Carlito"/>
                <a:cs typeface="Carlito"/>
              </a:rPr>
              <a:t>conexão  </a:t>
            </a:r>
            <a:r>
              <a:rPr dirty="0" sz="1200" b="1">
                <a:solidFill>
                  <a:srgbClr val="159D35"/>
                </a:solidFill>
                <a:latin typeface="Carlito"/>
                <a:cs typeface="Carlito"/>
              </a:rPr>
              <a:t>à</a:t>
            </a:r>
            <a:r>
              <a:rPr dirty="0" sz="1200" spc="-15" b="1">
                <a:solidFill>
                  <a:srgbClr val="159D35"/>
                </a:solidFill>
                <a:latin typeface="Carlito"/>
                <a:cs typeface="Carlito"/>
              </a:rPr>
              <a:t> </a:t>
            </a:r>
            <a:r>
              <a:rPr dirty="0" sz="1200" b="1">
                <a:solidFill>
                  <a:srgbClr val="159D35"/>
                </a:solidFill>
                <a:latin typeface="Carlito"/>
                <a:cs typeface="Carlito"/>
              </a:rPr>
              <a:t>internet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67554" y="2204720"/>
            <a:ext cx="3749040" cy="742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5400">
              <a:lnSpc>
                <a:spcPct val="100000"/>
              </a:lnSpc>
              <a:spcBef>
                <a:spcPts val="100"/>
              </a:spcBef>
            </a:pPr>
            <a:r>
              <a:rPr dirty="0" sz="1100" spc="-55" b="1">
                <a:latin typeface="Trebuchet MS"/>
                <a:cs typeface="Trebuchet MS"/>
              </a:rPr>
              <a:t>42,7 </a:t>
            </a:r>
            <a:r>
              <a:rPr dirty="0" sz="1100" spc="15" b="1">
                <a:latin typeface="Trebuchet MS"/>
                <a:cs typeface="Trebuchet MS"/>
              </a:rPr>
              <a:t>mil </a:t>
            </a:r>
            <a:r>
              <a:rPr dirty="0" sz="1100" spc="-35" b="1">
                <a:latin typeface="Trebuchet MS"/>
                <a:cs typeface="Trebuchet MS"/>
              </a:rPr>
              <a:t>(31%) </a:t>
            </a:r>
            <a:r>
              <a:rPr dirty="0" sz="1100" spc="45" b="1">
                <a:latin typeface="Trebuchet MS"/>
                <a:cs typeface="Trebuchet MS"/>
              </a:rPr>
              <a:t>escolas </a:t>
            </a:r>
            <a:r>
              <a:rPr dirty="0" sz="1100" spc="40">
                <a:latin typeface="Trebuchet MS"/>
                <a:cs typeface="Trebuchet MS"/>
              </a:rPr>
              <a:t>não </a:t>
            </a:r>
            <a:r>
              <a:rPr dirty="0" sz="1100" spc="25">
                <a:latin typeface="Trebuchet MS"/>
                <a:cs typeface="Trebuchet MS"/>
              </a:rPr>
              <a:t>têm </a:t>
            </a:r>
            <a:r>
              <a:rPr dirty="0" sz="1100" spc="55">
                <a:latin typeface="Trebuchet MS"/>
                <a:cs typeface="Trebuchet MS"/>
              </a:rPr>
              <a:t>acesso </a:t>
            </a:r>
            <a:r>
              <a:rPr dirty="0" sz="1100" spc="20">
                <a:latin typeface="Trebuchet MS"/>
                <a:cs typeface="Trebuchet MS"/>
              </a:rPr>
              <a:t>à </a:t>
            </a:r>
            <a:r>
              <a:rPr dirty="0" sz="1100" spc="-10">
                <a:latin typeface="Trebuchet MS"/>
                <a:cs typeface="Trebuchet MS"/>
              </a:rPr>
              <a:t>internet </a:t>
            </a:r>
            <a:r>
              <a:rPr dirty="0" sz="1100" spc="70">
                <a:latin typeface="Trebuchet MS"/>
                <a:cs typeface="Trebuchet MS"/>
              </a:rPr>
              <a:t>em  </a:t>
            </a:r>
            <a:r>
              <a:rPr dirty="0" sz="1100" spc="25">
                <a:latin typeface="Trebuchet MS"/>
                <a:cs typeface="Trebuchet MS"/>
              </a:rPr>
              <a:t>qualidade</a:t>
            </a:r>
            <a:r>
              <a:rPr dirty="0" sz="1100" spc="-60">
                <a:latin typeface="Trebuchet MS"/>
                <a:cs typeface="Trebuchet MS"/>
              </a:rPr>
              <a:t> </a:t>
            </a:r>
            <a:r>
              <a:rPr dirty="0" sz="1100" spc="45">
                <a:latin typeface="Trebuchet MS"/>
                <a:cs typeface="Trebuchet MS"/>
              </a:rPr>
              <a:t>e</a:t>
            </a:r>
            <a:r>
              <a:rPr dirty="0" sz="1100" spc="-45">
                <a:latin typeface="Trebuchet MS"/>
                <a:cs typeface="Trebuchet MS"/>
              </a:rPr>
              <a:t> </a:t>
            </a:r>
            <a:r>
              <a:rPr dirty="0" sz="1100" spc="30">
                <a:latin typeface="Trebuchet MS"/>
                <a:cs typeface="Trebuchet MS"/>
              </a:rPr>
              <a:t>velocidade</a:t>
            </a:r>
            <a:r>
              <a:rPr dirty="0" sz="1100" spc="-60">
                <a:latin typeface="Trebuchet MS"/>
                <a:cs typeface="Trebuchet MS"/>
              </a:rPr>
              <a:t> </a:t>
            </a:r>
            <a:r>
              <a:rPr dirty="0" sz="1100" spc="50">
                <a:latin typeface="Trebuchet MS"/>
                <a:cs typeface="Trebuchet MS"/>
              </a:rPr>
              <a:t>adequadas</a:t>
            </a:r>
            <a:r>
              <a:rPr dirty="0" sz="1100" spc="-55">
                <a:latin typeface="Trebuchet MS"/>
                <a:cs typeface="Trebuchet MS"/>
              </a:rPr>
              <a:t> </a:t>
            </a:r>
            <a:r>
              <a:rPr dirty="0" sz="1100" spc="15">
                <a:latin typeface="Trebuchet MS"/>
                <a:cs typeface="Trebuchet MS"/>
              </a:rPr>
              <a:t>para</a:t>
            </a:r>
            <a:r>
              <a:rPr dirty="0" sz="1100" spc="-60">
                <a:latin typeface="Trebuchet MS"/>
                <a:cs typeface="Trebuchet MS"/>
              </a:rPr>
              <a:t> </a:t>
            </a:r>
            <a:r>
              <a:rPr dirty="0" sz="1100" spc="65">
                <a:latin typeface="Trebuchet MS"/>
                <a:cs typeface="Trebuchet MS"/>
              </a:rPr>
              <a:t>uso</a:t>
            </a:r>
            <a:r>
              <a:rPr dirty="0" sz="1100" spc="-55">
                <a:latin typeface="Trebuchet MS"/>
                <a:cs typeface="Trebuchet MS"/>
              </a:rPr>
              <a:t> </a:t>
            </a:r>
            <a:r>
              <a:rPr dirty="0" sz="1100" spc="30">
                <a:latin typeface="Trebuchet MS"/>
                <a:cs typeface="Trebuchet MS"/>
              </a:rPr>
              <a:t>pedagógico.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dirty="0" sz="1100" spc="-60" b="1">
                <a:latin typeface="Trebuchet MS"/>
                <a:cs typeface="Trebuchet MS"/>
              </a:rPr>
              <a:t>77,3</a:t>
            </a:r>
            <a:r>
              <a:rPr dirty="0" sz="1100" spc="-100" b="1">
                <a:latin typeface="Trebuchet MS"/>
                <a:cs typeface="Trebuchet MS"/>
              </a:rPr>
              <a:t> </a:t>
            </a:r>
            <a:r>
              <a:rPr dirty="0" sz="1100" spc="15" b="1">
                <a:latin typeface="Trebuchet MS"/>
                <a:cs typeface="Trebuchet MS"/>
              </a:rPr>
              <a:t>mil</a:t>
            </a:r>
            <a:r>
              <a:rPr dirty="0" sz="1100" spc="-85" b="1">
                <a:latin typeface="Trebuchet MS"/>
                <a:cs typeface="Trebuchet MS"/>
              </a:rPr>
              <a:t> </a:t>
            </a:r>
            <a:r>
              <a:rPr dirty="0" sz="1100" spc="-5" b="1">
                <a:latin typeface="Trebuchet MS"/>
                <a:cs typeface="Trebuchet MS"/>
              </a:rPr>
              <a:t>(56%)</a:t>
            </a:r>
            <a:r>
              <a:rPr dirty="0" sz="1100" spc="-100" b="1">
                <a:latin typeface="Trebuchet MS"/>
                <a:cs typeface="Trebuchet MS"/>
              </a:rPr>
              <a:t> </a:t>
            </a:r>
            <a:r>
              <a:rPr dirty="0" sz="1100" spc="45" b="1">
                <a:latin typeface="Trebuchet MS"/>
                <a:cs typeface="Trebuchet MS"/>
              </a:rPr>
              <a:t>escolas</a:t>
            </a:r>
            <a:r>
              <a:rPr dirty="0" sz="1100" spc="-65" b="1">
                <a:latin typeface="Trebuchet MS"/>
                <a:cs typeface="Trebuchet MS"/>
              </a:rPr>
              <a:t> </a:t>
            </a:r>
            <a:r>
              <a:rPr dirty="0" sz="1100" spc="40">
                <a:latin typeface="Trebuchet MS"/>
                <a:cs typeface="Trebuchet MS"/>
              </a:rPr>
              <a:t>não</a:t>
            </a:r>
            <a:r>
              <a:rPr dirty="0" sz="1100" spc="-80">
                <a:latin typeface="Trebuchet MS"/>
                <a:cs typeface="Trebuchet MS"/>
              </a:rPr>
              <a:t> </a:t>
            </a:r>
            <a:r>
              <a:rPr dirty="0" sz="1100" spc="70">
                <a:latin typeface="Trebuchet MS"/>
                <a:cs typeface="Trebuchet MS"/>
              </a:rPr>
              <a:t>possuem</a:t>
            </a:r>
            <a:r>
              <a:rPr dirty="0" sz="1100" spc="-65">
                <a:latin typeface="Trebuchet MS"/>
                <a:cs typeface="Trebuchet MS"/>
              </a:rPr>
              <a:t> </a:t>
            </a:r>
            <a:r>
              <a:rPr dirty="0" sz="1100" spc="65">
                <a:latin typeface="Trebuchet MS"/>
                <a:cs typeface="Trebuchet MS"/>
              </a:rPr>
              <a:t>o</a:t>
            </a:r>
            <a:r>
              <a:rPr dirty="0" sz="1100" spc="-65">
                <a:latin typeface="Trebuchet MS"/>
                <a:cs typeface="Trebuchet MS"/>
              </a:rPr>
              <a:t> </a:t>
            </a:r>
            <a:r>
              <a:rPr dirty="0" sz="1100" spc="45">
                <a:latin typeface="Trebuchet MS"/>
                <a:cs typeface="Trebuchet MS"/>
              </a:rPr>
              <a:t>Medidor</a:t>
            </a:r>
            <a:r>
              <a:rPr dirty="0" sz="1100" spc="-75">
                <a:latin typeface="Trebuchet MS"/>
                <a:cs typeface="Trebuchet MS"/>
              </a:rPr>
              <a:t> </a:t>
            </a:r>
            <a:r>
              <a:rPr dirty="0" sz="1100" spc="55">
                <a:latin typeface="Trebuchet MS"/>
                <a:cs typeface="Trebuchet MS"/>
              </a:rPr>
              <a:t>Educação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100" spc="40">
                <a:latin typeface="Trebuchet MS"/>
                <a:cs typeface="Trebuchet MS"/>
              </a:rPr>
              <a:t>Conectada</a:t>
            </a:r>
            <a:r>
              <a:rPr dirty="0" sz="1100" spc="-100">
                <a:latin typeface="Trebuchet MS"/>
                <a:cs typeface="Trebuchet MS"/>
              </a:rPr>
              <a:t> </a:t>
            </a:r>
            <a:r>
              <a:rPr dirty="0" sz="1100" spc="15">
                <a:latin typeface="Trebuchet MS"/>
                <a:cs typeface="Trebuchet MS"/>
              </a:rPr>
              <a:t>para</a:t>
            </a:r>
            <a:r>
              <a:rPr dirty="0" sz="1100" spc="-60">
                <a:latin typeface="Trebuchet MS"/>
                <a:cs typeface="Trebuchet MS"/>
              </a:rPr>
              <a:t> </a:t>
            </a:r>
            <a:r>
              <a:rPr dirty="0" sz="1100" spc="65">
                <a:latin typeface="Trebuchet MS"/>
                <a:cs typeface="Trebuchet MS"/>
              </a:rPr>
              <a:t>o</a:t>
            </a:r>
            <a:r>
              <a:rPr dirty="0" sz="1100" spc="-70">
                <a:latin typeface="Trebuchet MS"/>
                <a:cs typeface="Trebuchet MS"/>
              </a:rPr>
              <a:t> </a:t>
            </a:r>
            <a:r>
              <a:rPr dirty="0" sz="1100" spc="20">
                <a:latin typeface="Trebuchet MS"/>
                <a:cs typeface="Trebuchet MS"/>
              </a:rPr>
              <a:t>monitoramento</a:t>
            </a:r>
            <a:r>
              <a:rPr dirty="0" sz="1100" spc="-105">
                <a:latin typeface="Trebuchet MS"/>
                <a:cs typeface="Trebuchet MS"/>
              </a:rPr>
              <a:t> </a:t>
            </a:r>
            <a:r>
              <a:rPr dirty="0" sz="1100" spc="45">
                <a:latin typeface="Trebuchet MS"/>
                <a:cs typeface="Trebuchet MS"/>
              </a:rPr>
              <a:t>da</a:t>
            </a:r>
            <a:r>
              <a:rPr dirty="0" sz="1100" spc="-60">
                <a:latin typeface="Trebuchet MS"/>
                <a:cs typeface="Trebuchet MS"/>
              </a:rPr>
              <a:t> </a:t>
            </a:r>
            <a:r>
              <a:rPr dirty="0" sz="1100" spc="30">
                <a:latin typeface="Trebuchet MS"/>
                <a:cs typeface="Trebuchet MS"/>
              </a:rPr>
              <a:t>velocidade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444495" y="3331464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144018" y="0"/>
                </a:moveTo>
                <a:lnTo>
                  <a:pt x="98511" y="7345"/>
                </a:lnTo>
                <a:lnTo>
                  <a:pt x="58978" y="27797"/>
                </a:lnTo>
                <a:lnTo>
                  <a:pt x="27797" y="58978"/>
                </a:lnTo>
                <a:lnTo>
                  <a:pt x="7345" y="98511"/>
                </a:lnTo>
                <a:lnTo>
                  <a:pt x="0" y="144018"/>
                </a:lnTo>
                <a:lnTo>
                  <a:pt x="7345" y="189524"/>
                </a:lnTo>
                <a:lnTo>
                  <a:pt x="27797" y="229057"/>
                </a:lnTo>
                <a:lnTo>
                  <a:pt x="58978" y="260238"/>
                </a:lnTo>
                <a:lnTo>
                  <a:pt x="98511" y="280690"/>
                </a:lnTo>
                <a:lnTo>
                  <a:pt x="144018" y="288036"/>
                </a:lnTo>
                <a:lnTo>
                  <a:pt x="189524" y="280690"/>
                </a:lnTo>
                <a:lnTo>
                  <a:pt x="229057" y="260238"/>
                </a:lnTo>
                <a:lnTo>
                  <a:pt x="260238" y="229057"/>
                </a:lnTo>
                <a:lnTo>
                  <a:pt x="280690" y="189524"/>
                </a:lnTo>
                <a:lnTo>
                  <a:pt x="288036" y="144018"/>
                </a:lnTo>
                <a:lnTo>
                  <a:pt x="280690" y="98511"/>
                </a:lnTo>
                <a:lnTo>
                  <a:pt x="260238" y="58978"/>
                </a:lnTo>
                <a:lnTo>
                  <a:pt x="229057" y="27797"/>
                </a:lnTo>
                <a:lnTo>
                  <a:pt x="189524" y="7345"/>
                </a:lnTo>
                <a:lnTo>
                  <a:pt x="144018" y="0"/>
                </a:lnTo>
                <a:close/>
              </a:path>
            </a:pathLst>
          </a:custGeom>
          <a:solidFill>
            <a:srgbClr val="159D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537841" y="3375786"/>
            <a:ext cx="10350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12745" y="3312667"/>
            <a:ext cx="98171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159D35"/>
                </a:solidFill>
                <a:latin typeface="Carlito"/>
                <a:cs typeface="Carlito"/>
              </a:rPr>
              <a:t>Distribuição</a:t>
            </a:r>
            <a:r>
              <a:rPr dirty="0" sz="1200" spc="-50" b="1">
                <a:solidFill>
                  <a:srgbClr val="159D35"/>
                </a:solidFill>
                <a:latin typeface="Carlito"/>
                <a:cs typeface="Carlito"/>
              </a:rPr>
              <a:t> </a:t>
            </a:r>
            <a:r>
              <a:rPr dirty="0" sz="1200" b="1">
                <a:solidFill>
                  <a:srgbClr val="159D35"/>
                </a:solidFill>
                <a:latin typeface="Carlito"/>
                <a:cs typeface="Carlito"/>
              </a:rPr>
              <a:t>de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solidFill>
                  <a:srgbClr val="159D35"/>
                </a:solidFill>
                <a:latin typeface="Carlito"/>
                <a:cs typeface="Carlito"/>
              </a:rPr>
              <a:t>sinal </a:t>
            </a:r>
            <a:r>
              <a:rPr dirty="0" sz="1200" b="1">
                <a:solidFill>
                  <a:srgbClr val="159D35"/>
                </a:solidFill>
                <a:latin typeface="Carlito"/>
                <a:cs typeface="Carlito"/>
              </a:rPr>
              <a:t>(wi-fi)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67554" y="3291966"/>
            <a:ext cx="367792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70" b="1">
                <a:latin typeface="Trebuchet MS"/>
                <a:cs typeface="Trebuchet MS"/>
              </a:rPr>
              <a:t>71,6</a:t>
            </a:r>
            <a:r>
              <a:rPr dirty="0" sz="1100" spc="-90" b="1">
                <a:latin typeface="Trebuchet MS"/>
                <a:cs typeface="Trebuchet MS"/>
              </a:rPr>
              <a:t> </a:t>
            </a:r>
            <a:r>
              <a:rPr dirty="0" sz="1100" spc="15" b="1">
                <a:latin typeface="Trebuchet MS"/>
                <a:cs typeface="Trebuchet MS"/>
              </a:rPr>
              <a:t>mil</a:t>
            </a:r>
            <a:r>
              <a:rPr dirty="0" sz="1100" spc="-80" b="1">
                <a:latin typeface="Trebuchet MS"/>
                <a:cs typeface="Trebuchet MS"/>
              </a:rPr>
              <a:t> </a:t>
            </a:r>
            <a:r>
              <a:rPr dirty="0" sz="1100" spc="45" b="1">
                <a:latin typeface="Trebuchet MS"/>
                <a:cs typeface="Trebuchet MS"/>
              </a:rPr>
              <a:t>escolas</a:t>
            </a:r>
            <a:r>
              <a:rPr dirty="0" sz="1100" spc="-85" b="1">
                <a:latin typeface="Trebuchet MS"/>
                <a:cs typeface="Trebuchet MS"/>
              </a:rPr>
              <a:t> </a:t>
            </a:r>
            <a:r>
              <a:rPr dirty="0" sz="1100" spc="-15" b="1">
                <a:latin typeface="Trebuchet MS"/>
                <a:cs typeface="Trebuchet MS"/>
              </a:rPr>
              <a:t>(52%)</a:t>
            </a:r>
            <a:r>
              <a:rPr dirty="0" sz="1100" spc="-75" b="1">
                <a:latin typeface="Trebuchet MS"/>
                <a:cs typeface="Trebuchet MS"/>
              </a:rPr>
              <a:t> </a:t>
            </a:r>
            <a:r>
              <a:rPr dirty="0" sz="1100" spc="40">
                <a:latin typeface="Trebuchet MS"/>
                <a:cs typeface="Trebuchet MS"/>
              </a:rPr>
              <a:t>não</a:t>
            </a:r>
            <a:r>
              <a:rPr dirty="0" sz="1100" spc="-65">
                <a:latin typeface="Trebuchet MS"/>
                <a:cs typeface="Trebuchet MS"/>
              </a:rPr>
              <a:t> </a:t>
            </a:r>
            <a:r>
              <a:rPr dirty="0" sz="1100" spc="70">
                <a:latin typeface="Trebuchet MS"/>
                <a:cs typeface="Trebuchet MS"/>
              </a:rPr>
              <a:t>possuem</a:t>
            </a:r>
            <a:r>
              <a:rPr dirty="0" sz="1100" spc="-75">
                <a:latin typeface="Trebuchet MS"/>
                <a:cs typeface="Trebuchet MS"/>
              </a:rPr>
              <a:t> </a:t>
            </a:r>
            <a:r>
              <a:rPr dirty="0" sz="1100" spc="5">
                <a:latin typeface="Trebuchet MS"/>
                <a:cs typeface="Trebuchet MS"/>
              </a:rPr>
              <a:t>distribuição</a:t>
            </a:r>
            <a:r>
              <a:rPr dirty="0" sz="1100" spc="-85">
                <a:latin typeface="Trebuchet MS"/>
                <a:cs typeface="Trebuchet MS"/>
              </a:rPr>
              <a:t> </a:t>
            </a:r>
            <a:r>
              <a:rPr dirty="0" sz="1100" spc="60">
                <a:latin typeface="Trebuchet MS"/>
                <a:cs typeface="Trebuchet MS"/>
              </a:rPr>
              <a:t>de</a:t>
            </a:r>
            <a:r>
              <a:rPr dirty="0" sz="1100" spc="-55">
                <a:latin typeface="Trebuchet MS"/>
                <a:cs typeface="Trebuchet MS"/>
              </a:rPr>
              <a:t> </a:t>
            </a:r>
            <a:r>
              <a:rPr dirty="0" sz="1100" spc="5">
                <a:latin typeface="Trebuchet MS"/>
                <a:cs typeface="Trebuchet MS"/>
              </a:rPr>
              <a:t>sinal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100">
                <a:latin typeface="Trebuchet MS"/>
                <a:cs typeface="Trebuchet MS"/>
              </a:rPr>
              <a:t>(rede</a:t>
            </a:r>
            <a:r>
              <a:rPr dirty="0" sz="1100" spc="-55">
                <a:latin typeface="Trebuchet MS"/>
                <a:cs typeface="Trebuchet MS"/>
              </a:rPr>
              <a:t> </a:t>
            </a:r>
            <a:r>
              <a:rPr dirty="0" sz="1100" spc="-15">
                <a:latin typeface="Trebuchet MS"/>
                <a:cs typeface="Trebuchet MS"/>
              </a:rPr>
              <a:t>Wi-Fi).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455164" y="967739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90">
                <a:moveTo>
                  <a:pt x="144018" y="0"/>
                </a:moveTo>
                <a:lnTo>
                  <a:pt x="98511" y="7345"/>
                </a:lnTo>
                <a:lnTo>
                  <a:pt x="58978" y="27797"/>
                </a:lnTo>
                <a:lnTo>
                  <a:pt x="27797" y="58978"/>
                </a:lnTo>
                <a:lnTo>
                  <a:pt x="7345" y="98511"/>
                </a:lnTo>
                <a:lnTo>
                  <a:pt x="0" y="144018"/>
                </a:lnTo>
                <a:lnTo>
                  <a:pt x="7345" y="189524"/>
                </a:lnTo>
                <a:lnTo>
                  <a:pt x="27797" y="229057"/>
                </a:lnTo>
                <a:lnTo>
                  <a:pt x="58978" y="260238"/>
                </a:lnTo>
                <a:lnTo>
                  <a:pt x="98511" y="280690"/>
                </a:lnTo>
                <a:lnTo>
                  <a:pt x="144018" y="288036"/>
                </a:lnTo>
                <a:lnTo>
                  <a:pt x="189524" y="280690"/>
                </a:lnTo>
                <a:lnTo>
                  <a:pt x="229057" y="260238"/>
                </a:lnTo>
                <a:lnTo>
                  <a:pt x="260238" y="229057"/>
                </a:lnTo>
                <a:lnTo>
                  <a:pt x="280690" y="189524"/>
                </a:lnTo>
                <a:lnTo>
                  <a:pt x="288036" y="144018"/>
                </a:lnTo>
                <a:lnTo>
                  <a:pt x="280690" y="98511"/>
                </a:lnTo>
                <a:lnTo>
                  <a:pt x="260238" y="58978"/>
                </a:lnTo>
                <a:lnTo>
                  <a:pt x="229057" y="27797"/>
                </a:lnTo>
                <a:lnTo>
                  <a:pt x="189524" y="7345"/>
                </a:lnTo>
                <a:lnTo>
                  <a:pt x="144018" y="0"/>
                </a:lnTo>
                <a:close/>
              </a:path>
            </a:pathLst>
          </a:custGeom>
          <a:solidFill>
            <a:srgbClr val="159D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540889" y="995298"/>
            <a:ext cx="11747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3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40811" y="1036701"/>
            <a:ext cx="4984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159D35"/>
                </a:solidFill>
                <a:latin typeface="Carlito"/>
                <a:cs typeface="Carlito"/>
              </a:rPr>
              <a:t>Energia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67554" y="909065"/>
            <a:ext cx="3318510" cy="3613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100" spc="-50" b="1">
                <a:latin typeface="Trebuchet MS"/>
                <a:cs typeface="Trebuchet MS"/>
              </a:rPr>
              <a:t>4,6</a:t>
            </a:r>
            <a:r>
              <a:rPr dirty="0" sz="1100" spc="-85" b="1">
                <a:latin typeface="Trebuchet MS"/>
                <a:cs typeface="Trebuchet MS"/>
              </a:rPr>
              <a:t> </a:t>
            </a:r>
            <a:r>
              <a:rPr dirty="0" sz="1100" spc="15" b="1">
                <a:latin typeface="Trebuchet MS"/>
                <a:cs typeface="Trebuchet MS"/>
              </a:rPr>
              <a:t>mil</a:t>
            </a:r>
            <a:r>
              <a:rPr dirty="0" sz="1100" spc="-80" b="1">
                <a:latin typeface="Trebuchet MS"/>
                <a:cs typeface="Trebuchet MS"/>
              </a:rPr>
              <a:t> </a:t>
            </a:r>
            <a:r>
              <a:rPr dirty="0" sz="1100" spc="45" b="1">
                <a:latin typeface="Trebuchet MS"/>
                <a:cs typeface="Trebuchet MS"/>
              </a:rPr>
              <a:t>escolas</a:t>
            </a:r>
            <a:r>
              <a:rPr dirty="0" sz="1100" spc="-70" b="1">
                <a:latin typeface="Trebuchet MS"/>
                <a:cs typeface="Trebuchet MS"/>
              </a:rPr>
              <a:t> </a:t>
            </a:r>
            <a:r>
              <a:rPr dirty="0" sz="1100" spc="-15" b="1">
                <a:latin typeface="Trebuchet MS"/>
                <a:cs typeface="Trebuchet MS"/>
              </a:rPr>
              <a:t>(3%)</a:t>
            </a:r>
            <a:r>
              <a:rPr dirty="0" sz="1100" spc="-75" b="1">
                <a:latin typeface="Trebuchet MS"/>
                <a:cs typeface="Trebuchet MS"/>
              </a:rPr>
              <a:t> </a:t>
            </a:r>
            <a:r>
              <a:rPr dirty="0" sz="1100" spc="40">
                <a:latin typeface="Trebuchet MS"/>
                <a:cs typeface="Trebuchet MS"/>
              </a:rPr>
              <a:t>não</a:t>
            </a:r>
            <a:r>
              <a:rPr dirty="0" sz="1100" spc="-75">
                <a:latin typeface="Trebuchet MS"/>
                <a:cs typeface="Trebuchet MS"/>
              </a:rPr>
              <a:t> </a:t>
            </a:r>
            <a:r>
              <a:rPr dirty="0" sz="1100" spc="25">
                <a:latin typeface="Trebuchet MS"/>
                <a:cs typeface="Trebuchet MS"/>
              </a:rPr>
              <a:t>têm</a:t>
            </a:r>
            <a:r>
              <a:rPr dirty="0" sz="1100" spc="-55">
                <a:latin typeface="Trebuchet MS"/>
                <a:cs typeface="Trebuchet MS"/>
              </a:rPr>
              <a:t> </a:t>
            </a:r>
            <a:r>
              <a:rPr dirty="0" sz="1100" spc="55">
                <a:latin typeface="Trebuchet MS"/>
                <a:cs typeface="Trebuchet MS"/>
              </a:rPr>
              <a:t>acesso</a:t>
            </a:r>
            <a:r>
              <a:rPr dirty="0" sz="1100" spc="-60">
                <a:latin typeface="Trebuchet MS"/>
                <a:cs typeface="Trebuchet MS"/>
              </a:rPr>
              <a:t> </a:t>
            </a:r>
            <a:r>
              <a:rPr dirty="0" sz="1100" spc="20">
                <a:latin typeface="Trebuchet MS"/>
                <a:cs typeface="Trebuchet MS"/>
              </a:rPr>
              <a:t>à</a:t>
            </a:r>
            <a:r>
              <a:rPr dirty="0" sz="1100" spc="-55">
                <a:latin typeface="Trebuchet MS"/>
                <a:cs typeface="Trebuchet MS"/>
              </a:rPr>
              <a:t> </a:t>
            </a:r>
            <a:r>
              <a:rPr dirty="0" sz="1100" spc="20">
                <a:latin typeface="Trebuchet MS"/>
                <a:cs typeface="Trebuchet MS"/>
              </a:rPr>
              <a:t>energia</a:t>
            </a:r>
            <a:r>
              <a:rPr dirty="0" sz="1100" spc="-65">
                <a:latin typeface="Trebuchet MS"/>
                <a:cs typeface="Trebuchet MS"/>
              </a:rPr>
              <a:t> </a:t>
            </a:r>
            <a:r>
              <a:rPr dirty="0" sz="1100" spc="25">
                <a:latin typeface="Trebuchet MS"/>
                <a:cs typeface="Trebuchet MS"/>
              </a:rPr>
              <a:t>pela  </a:t>
            </a:r>
            <a:r>
              <a:rPr dirty="0" sz="1100" spc="30">
                <a:latin typeface="Trebuchet MS"/>
                <a:cs typeface="Trebuchet MS"/>
              </a:rPr>
              <a:t>rede</a:t>
            </a:r>
            <a:r>
              <a:rPr dirty="0" sz="1100" spc="-55">
                <a:latin typeface="Trebuchet MS"/>
                <a:cs typeface="Trebuchet MS"/>
              </a:rPr>
              <a:t> </a:t>
            </a:r>
            <a:r>
              <a:rPr dirty="0" sz="1100" spc="25">
                <a:latin typeface="Trebuchet MS"/>
                <a:cs typeface="Trebuchet MS"/>
              </a:rPr>
              <a:t>pública</a:t>
            </a:r>
            <a:r>
              <a:rPr dirty="0" sz="1100" spc="-95">
                <a:latin typeface="Trebuchet MS"/>
                <a:cs typeface="Trebuchet MS"/>
              </a:rPr>
              <a:t> </a:t>
            </a:r>
            <a:r>
              <a:rPr dirty="0" sz="1100" spc="60">
                <a:latin typeface="Trebuchet MS"/>
                <a:cs typeface="Trebuchet MS"/>
              </a:rPr>
              <a:t>ou</a:t>
            </a:r>
            <a:r>
              <a:rPr dirty="0" sz="1100" spc="-75">
                <a:latin typeface="Trebuchet MS"/>
                <a:cs typeface="Trebuchet MS"/>
              </a:rPr>
              <a:t> </a:t>
            </a:r>
            <a:r>
              <a:rPr dirty="0" sz="1100" spc="30">
                <a:latin typeface="Trebuchet MS"/>
                <a:cs typeface="Trebuchet MS"/>
              </a:rPr>
              <a:t>por</a:t>
            </a:r>
            <a:r>
              <a:rPr dirty="0" sz="1100" spc="-75">
                <a:latin typeface="Trebuchet MS"/>
                <a:cs typeface="Trebuchet MS"/>
              </a:rPr>
              <a:t> </a:t>
            </a:r>
            <a:r>
              <a:rPr dirty="0" sz="1100" spc="20">
                <a:latin typeface="Trebuchet MS"/>
                <a:cs typeface="Trebuchet MS"/>
              </a:rPr>
              <a:t>fontes</a:t>
            </a:r>
            <a:r>
              <a:rPr dirty="0" sz="1100" spc="-75">
                <a:latin typeface="Trebuchet MS"/>
                <a:cs typeface="Trebuchet MS"/>
              </a:rPr>
              <a:t> </a:t>
            </a:r>
            <a:r>
              <a:rPr dirty="0" sz="1100" spc="5">
                <a:latin typeface="Trebuchet MS"/>
                <a:cs typeface="Trebuchet MS"/>
              </a:rPr>
              <a:t>renováveis.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444495" y="3994403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144018" y="0"/>
                </a:moveTo>
                <a:lnTo>
                  <a:pt x="98511" y="7342"/>
                </a:lnTo>
                <a:lnTo>
                  <a:pt x="58978" y="27786"/>
                </a:lnTo>
                <a:lnTo>
                  <a:pt x="27797" y="58962"/>
                </a:lnTo>
                <a:lnTo>
                  <a:pt x="7345" y="98496"/>
                </a:lnTo>
                <a:lnTo>
                  <a:pt x="0" y="144018"/>
                </a:lnTo>
                <a:lnTo>
                  <a:pt x="7345" y="189539"/>
                </a:lnTo>
                <a:lnTo>
                  <a:pt x="27797" y="229073"/>
                </a:lnTo>
                <a:lnTo>
                  <a:pt x="58978" y="260249"/>
                </a:lnTo>
                <a:lnTo>
                  <a:pt x="98511" y="280693"/>
                </a:lnTo>
                <a:lnTo>
                  <a:pt x="144018" y="288036"/>
                </a:lnTo>
                <a:lnTo>
                  <a:pt x="189524" y="280693"/>
                </a:lnTo>
                <a:lnTo>
                  <a:pt x="229057" y="260249"/>
                </a:lnTo>
                <a:lnTo>
                  <a:pt x="260238" y="229073"/>
                </a:lnTo>
                <a:lnTo>
                  <a:pt x="280690" y="189539"/>
                </a:lnTo>
                <a:lnTo>
                  <a:pt x="288036" y="144018"/>
                </a:lnTo>
                <a:lnTo>
                  <a:pt x="280690" y="98496"/>
                </a:lnTo>
                <a:lnTo>
                  <a:pt x="260238" y="58962"/>
                </a:lnTo>
                <a:lnTo>
                  <a:pt x="229057" y="27786"/>
                </a:lnTo>
                <a:lnTo>
                  <a:pt x="189524" y="7342"/>
                </a:lnTo>
                <a:lnTo>
                  <a:pt x="144018" y="0"/>
                </a:lnTo>
                <a:close/>
              </a:path>
            </a:pathLst>
          </a:custGeom>
          <a:solidFill>
            <a:srgbClr val="159D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2537841" y="4034738"/>
            <a:ext cx="11417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4490" algn="l"/>
              </a:tabLst>
            </a:pPr>
            <a:r>
              <a:rPr dirty="0" baseline="2525" sz="1650" b="1">
                <a:solidFill>
                  <a:srgbClr val="FFFFFF"/>
                </a:solidFill>
                <a:latin typeface="Arial"/>
                <a:cs typeface="Arial"/>
              </a:rPr>
              <a:t>5	</a:t>
            </a:r>
            <a:r>
              <a:rPr dirty="0" sz="1200" spc="-5" b="1">
                <a:solidFill>
                  <a:srgbClr val="159D35"/>
                </a:solidFill>
                <a:latin typeface="Carlito"/>
                <a:cs typeface="Carlito"/>
              </a:rPr>
              <a:t>Dispositivos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67554" y="3983228"/>
            <a:ext cx="3918585" cy="528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 spc="-40" b="1">
                <a:latin typeface="Trebuchet MS"/>
                <a:cs typeface="Trebuchet MS"/>
              </a:rPr>
              <a:t>96,3 </a:t>
            </a:r>
            <a:r>
              <a:rPr dirty="0" sz="1100" spc="15" b="1">
                <a:latin typeface="Trebuchet MS"/>
                <a:cs typeface="Trebuchet MS"/>
              </a:rPr>
              <a:t>mil </a:t>
            </a:r>
            <a:r>
              <a:rPr dirty="0" sz="1100" spc="45" b="1">
                <a:latin typeface="Trebuchet MS"/>
                <a:cs typeface="Trebuchet MS"/>
              </a:rPr>
              <a:t>escolas </a:t>
            </a:r>
            <a:r>
              <a:rPr dirty="0" sz="1100" spc="-15" b="1">
                <a:latin typeface="Trebuchet MS"/>
                <a:cs typeface="Trebuchet MS"/>
              </a:rPr>
              <a:t>(69,6%) </a:t>
            </a:r>
            <a:r>
              <a:rPr dirty="0" sz="1100" spc="40">
                <a:latin typeface="Trebuchet MS"/>
                <a:cs typeface="Trebuchet MS"/>
              </a:rPr>
              <a:t>não </a:t>
            </a:r>
            <a:r>
              <a:rPr dirty="0" sz="1100" spc="35">
                <a:latin typeface="Trebuchet MS"/>
                <a:cs typeface="Trebuchet MS"/>
              </a:rPr>
              <a:t>contam </a:t>
            </a:r>
            <a:r>
              <a:rPr dirty="0" sz="1100" spc="75">
                <a:latin typeface="Trebuchet MS"/>
                <a:cs typeface="Trebuchet MS"/>
              </a:rPr>
              <a:t>com </a:t>
            </a:r>
            <a:r>
              <a:rPr dirty="0" sz="1100" spc="20">
                <a:latin typeface="Trebuchet MS"/>
                <a:cs typeface="Trebuchet MS"/>
              </a:rPr>
              <a:t>dispositivos  </a:t>
            </a:r>
            <a:r>
              <a:rPr dirty="0" sz="1100">
                <a:latin typeface="Trebuchet MS"/>
                <a:cs typeface="Trebuchet MS"/>
              </a:rPr>
              <a:t>(desktop,</a:t>
            </a:r>
            <a:r>
              <a:rPr dirty="0" sz="1100" spc="-60">
                <a:latin typeface="Trebuchet MS"/>
                <a:cs typeface="Trebuchet MS"/>
              </a:rPr>
              <a:t> </a:t>
            </a:r>
            <a:r>
              <a:rPr dirty="0" sz="1100" spc="20">
                <a:latin typeface="Trebuchet MS"/>
                <a:cs typeface="Trebuchet MS"/>
              </a:rPr>
              <a:t>notebooks,</a:t>
            </a:r>
            <a:r>
              <a:rPr dirty="0" sz="1100" spc="-75">
                <a:latin typeface="Trebuchet MS"/>
                <a:cs typeface="Trebuchet MS"/>
              </a:rPr>
              <a:t> </a:t>
            </a:r>
            <a:r>
              <a:rPr dirty="0" sz="1100" spc="-10">
                <a:latin typeface="Trebuchet MS"/>
                <a:cs typeface="Trebuchet MS"/>
              </a:rPr>
              <a:t>tablets)</a:t>
            </a:r>
            <a:r>
              <a:rPr dirty="0" sz="1100" spc="-55">
                <a:latin typeface="Trebuchet MS"/>
                <a:cs typeface="Trebuchet MS"/>
              </a:rPr>
              <a:t> </a:t>
            </a:r>
            <a:r>
              <a:rPr dirty="0" sz="1100" spc="70">
                <a:latin typeface="Trebuchet MS"/>
                <a:cs typeface="Trebuchet MS"/>
              </a:rPr>
              <a:t>em</a:t>
            </a:r>
            <a:r>
              <a:rPr dirty="0" sz="1100" spc="-50">
                <a:latin typeface="Trebuchet MS"/>
                <a:cs typeface="Trebuchet MS"/>
              </a:rPr>
              <a:t> </a:t>
            </a:r>
            <a:r>
              <a:rPr dirty="0" sz="1100" spc="25">
                <a:latin typeface="Trebuchet MS"/>
                <a:cs typeface="Trebuchet MS"/>
              </a:rPr>
              <a:t>quantidade</a:t>
            </a:r>
            <a:r>
              <a:rPr dirty="0" sz="1100" spc="-70">
                <a:latin typeface="Trebuchet MS"/>
                <a:cs typeface="Trebuchet MS"/>
              </a:rPr>
              <a:t> </a:t>
            </a:r>
            <a:r>
              <a:rPr dirty="0" sz="1100" spc="45">
                <a:latin typeface="Trebuchet MS"/>
                <a:cs typeface="Trebuchet MS"/>
              </a:rPr>
              <a:t>adequada</a:t>
            </a:r>
            <a:r>
              <a:rPr dirty="0" sz="1100" spc="-55">
                <a:latin typeface="Trebuchet MS"/>
                <a:cs typeface="Trebuchet MS"/>
              </a:rPr>
              <a:t> </a:t>
            </a:r>
            <a:r>
              <a:rPr dirty="0" sz="1100" spc="15">
                <a:latin typeface="Trebuchet MS"/>
                <a:cs typeface="Trebuchet MS"/>
              </a:rPr>
              <a:t>para  </a:t>
            </a:r>
            <a:r>
              <a:rPr dirty="0" sz="1100" spc="65">
                <a:latin typeface="Trebuchet MS"/>
                <a:cs typeface="Trebuchet MS"/>
              </a:rPr>
              <a:t>uso</a:t>
            </a:r>
            <a:r>
              <a:rPr dirty="0" sz="1100" spc="-70">
                <a:latin typeface="Trebuchet MS"/>
                <a:cs typeface="Trebuchet MS"/>
              </a:rPr>
              <a:t> </a:t>
            </a:r>
            <a:r>
              <a:rPr dirty="0" sz="1100" spc="55">
                <a:latin typeface="Trebuchet MS"/>
                <a:cs typeface="Trebuchet MS"/>
              </a:rPr>
              <a:t>pedagógico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659890"/>
            <a:ext cx="2296667" cy="44836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101482" y="3993235"/>
            <a:ext cx="1042517" cy="1150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538499" y="235125"/>
            <a:ext cx="512051" cy="1328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918555" y="235125"/>
            <a:ext cx="553760" cy="1328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175358" y="139064"/>
            <a:ext cx="768493" cy="3356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8708" y="347598"/>
            <a:ext cx="3562985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140">
                <a:latin typeface="Trebuchet MS"/>
                <a:cs typeface="Trebuchet MS"/>
              </a:rPr>
              <a:t>Compromisso </a:t>
            </a:r>
            <a:r>
              <a:rPr dirty="0" spc="175">
                <a:latin typeface="Trebuchet MS"/>
                <a:cs typeface="Trebuchet MS"/>
              </a:rPr>
              <a:t>com</a:t>
            </a:r>
            <a:r>
              <a:rPr dirty="0" spc="-595">
                <a:latin typeface="Trebuchet MS"/>
                <a:cs typeface="Trebuchet MS"/>
              </a:rPr>
              <a:t> </a:t>
            </a:r>
            <a:r>
              <a:rPr dirty="0" spc="180">
                <a:latin typeface="Trebuchet MS"/>
                <a:cs typeface="Trebuchet MS"/>
              </a:rPr>
              <a:t>a  </a:t>
            </a:r>
            <a:r>
              <a:rPr dirty="0" spc="135">
                <a:latin typeface="Trebuchet MS"/>
                <a:cs typeface="Trebuchet MS"/>
              </a:rPr>
              <a:t>equidade</a:t>
            </a:r>
          </a:p>
        </p:txBody>
      </p:sp>
      <p:sp>
        <p:nvSpPr>
          <p:cNvPr id="3" name="object 3"/>
          <p:cNvSpPr/>
          <p:nvPr/>
        </p:nvSpPr>
        <p:spPr>
          <a:xfrm>
            <a:off x="4821935" y="1167383"/>
            <a:ext cx="3413760" cy="3630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07009" y="1748155"/>
            <a:ext cx="359854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49860" indent="-137160">
              <a:lnSpc>
                <a:spcPct val="100000"/>
              </a:lnSpc>
              <a:spcBef>
                <a:spcPts val="105"/>
              </a:spcBef>
              <a:buClr>
                <a:srgbClr val="006FC0"/>
              </a:buClr>
              <a:buFont typeface="Trebuchet MS"/>
              <a:buChar char="&gt;"/>
              <a:tabLst>
                <a:tab pos="149860" algn="l"/>
              </a:tabLst>
            </a:pPr>
            <a:r>
              <a:rPr dirty="0" sz="1400" spc="-5">
                <a:solidFill>
                  <a:srgbClr val="434343"/>
                </a:solidFill>
                <a:latin typeface="Trebuchet MS"/>
                <a:cs typeface="Trebuchet MS"/>
              </a:rPr>
              <a:t>Garantir</a:t>
            </a:r>
            <a:r>
              <a:rPr dirty="0" sz="1400" spc="-10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400" spc="85">
                <a:solidFill>
                  <a:srgbClr val="434343"/>
                </a:solidFill>
                <a:latin typeface="Trebuchet MS"/>
                <a:cs typeface="Trebuchet MS"/>
              </a:rPr>
              <a:t>o</a:t>
            </a:r>
            <a:r>
              <a:rPr dirty="0" sz="1400" spc="-75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400" spc="65" b="1">
                <a:latin typeface="Trebuchet MS"/>
                <a:cs typeface="Trebuchet MS"/>
              </a:rPr>
              <a:t>acesso</a:t>
            </a:r>
            <a:r>
              <a:rPr dirty="0" sz="1400" spc="-110" b="1">
                <a:latin typeface="Trebuchet MS"/>
                <a:cs typeface="Trebuchet MS"/>
              </a:rPr>
              <a:t> </a:t>
            </a:r>
            <a:r>
              <a:rPr dirty="0" sz="1400" spc="60" b="1">
                <a:latin typeface="Trebuchet MS"/>
                <a:cs typeface="Trebuchet MS"/>
              </a:rPr>
              <a:t>à</a:t>
            </a:r>
            <a:r>
              <a:rPr dirty="0" sz="1400" spc="-90" b="1">
                <a:latin typeface="Trebuchet MS"/>
                <a:cs typeface="Trebuchet MS"/>
              </a:rPr>
              <a:t> </a:t>
            </a:r>
            <a:r>
              <a:rPr dirty="0" sz="1400" spc="60" b="1">
                <a:latin typeface="Trebuchet MS"/>
                <a:cs typeface="Trebuchet MS"/>
              </a:rPr>
              <a:t>banda</a:t>
            </a:r>
            <a:r>
              <a:rPr dirty="0" sz="1400" spc="-105" b="1">
                <a:latin typeface="Trebuchet MS"/>
                <a:cs typeface="Trebuchet MS"/>
              </a:rPr>
              <a:t> </a:t>
            </a:r>
            <a:r>
              <a:rPr dirty="0" sz="1400" spc="55" b="1">
                <a:latin typeface="Trebuchet MS"/>
                <a:cs typeface="Trebuchet MS"/>
              </a:rPr>
              <a:t>larga</a:t>
            </a:r>
            <a:r>
              <a:rPr dirty="0" sz="1400" spc="-105" b="1">
                <a:latin typeface="Trebuchet MS"/>
                <a:cs typeface="Trebuchet MS"/>
              </a:rPr>
              <a:t> </a:t>
            </a:r>
            <a:r>
              <a:rPr dirty="0" sz="1400" spc="-10" b="1">
                <a:latin typeface="Trebuchet MS"/>
                <a:cs typeface="Trebuchet MS"/>
              </a:rPr>
              <a:t>fixa</a:t>
            </a:r>
            <a:r>
              <a:rPr dirty="0" sz="1400" spc="-95" b="1">
                <a:latin typeface="Trebuchet MS"/>
                <a:cs typeface="Trebuchet MS"/>
              </a:rPr>
              <a:t> </a:t>
            </a:r>
            <a:r>
              <a:rPr dirty="0" sz="1400" spc="30" b="1">
                <a:latin typeface="Trebuchet MS"/>
                <a:cs typeface="Trebuchet MS"/>
              </a:rPr>
              <a:t>para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7009" y="1961515"/>
            <a:ext cx="325564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10" b="1">
                <a:latin typeface="Trebuchet MS"/>
                <a:cs typeface="Trebuchet MS"/>
              </a:rPr>
              <a:t>40</a:t>
            </a:r>
            <a:r>
              <a:rPr dirty="0" sz="1400" spc="-95" b="1">
                <a:latin typeface="Trebuchet MS"/>
                <a:cs typeface="Trebuchet MS"/>
              </a:rPr>
              <a:t> </a:t>
            </a:r>
            <a:r>
              <a:rPr dirty="0" sz="1400" spc="25" b="1">
                <a:latin typeface="Trebuchet MS"/>
                <a:cs typeface="Trebuchet MS"/>
              </a:rPr>
              <a:t>mil</a:t>
            </a:r>
            <a:r>
              <a:rPr dirty="0" sz="1400" spc="-95" b="1">
                <a:latin typeface="Trebuchet MS"/>
                <a:cs typeface="Trebuchet MS"/>
              </a:rPr>
              <a:t> </a:t>
            </a:r>
            <a:r>
              <a:rPr dirty="0" sz="1400" spc="60" b="1">
                <a:latin typeface="Trebuchet MS"/>
                <a:cs typeface="Trebuchet MS"/>
              </a:rPr>
              <a:t>escolas</a:t>
            </a:r>
            <a:r>
              <a:rPr dirty="0" sz="1400" spc="-105" b="1">
                <a:latin typeface="Trebuchet MS"/>
                <a:cs typeface="Trebuchet MS"/>
              </a:rPr>
              <a:t> </a:t>
            </a:r>
            <a:r>
              <a:rPr dirty="0" sz="1400" spc="5">
                <a:solidFill>
                  <a:srgbClr val="434343"/>
                </a:solidFill>
                <a:latin typeface="Trebuchet MS"/>
                <a:cs typeface="Trebuchet MS"/>
              </a:rPr>
              <a:t>que,</a:t>
            </a:r>
            <a:r>
              <a:rPr dirty="0" sz="1400" spc="-8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400" spc="-35">
                <a:solidFill>
                  <a:srgbClr val="434343"/>
                </a:solidFill>
                <a:latin typeface="Trebuchet MS"/>
                <a:cs typeface="Trebuchet MS"/>
              </a:rPr>
              <a:t>hoje,</a:t>
            </a:r>
            <a:r>
              <a:rPr dirty="0" sz="1400" spc="-95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400" spc="65">
                <a:solidFill>
                  <a:srgbClr val="434343"/>
                </a:solidFill>
                <a:latin typeface="Trebuchet MS"/>
                <a:cs typeface="Trebuchet MS"/>
              </a:rPr>
              <a:t>não</a:t>
            </a:r>
            <a:r>
              <a:rPr dirty="0" sz="1400" spc="-85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400" spc="100">
                <a:solidFill>
                  <a:srgbClr val="434343"/>
                </a:solidFill>
                <a:latin typeface="Trebuchet MS"/>
                <a:cs typeface="Trebuchet MS"/>
              </a:rPr>
              <a:t>possuem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400" spc="85">
                <a:solidFill>
                  <a:srgbClr val="434343"/>
                </a:solidFill>
                <a:latin typeface="Trebuchet MS"/>
                <a:cs typeface="Trebuchet MS"/>
              </a:rPr>
              <a:t>acesso</a:t>
            </a:r>
            <a:r>
              <a:rPr dirty="0" sz="1400" spc="-10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400" spc="75">
                <a:solidFill>
                  <a:srgbClr val="434343"/>
                </a:solidFill>
                <a:latin typeface="Trebuchet MS"/>
                <a:cs typeface="Trebuchet MS"/>
              </a:rPr>
              <a:t>adequado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84676" y="2109216"/>
            <a:ext cx="696595" cy="0"/>
          </a:xfrm>
          <a:custGeom>
            <a:avLst/>
            <a:gdLst/>
            <a:ahLst/>
            <a:cxnLst/>
            <a:rect l="l" t="t" r="r" b="b"/>
            <a:pathLst>
              <a:path w="696595" h="0">
                <a:moveTo>
                  <a:pt x="696595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173D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579620" y="608076"/>
            <a:ext cx="3853179" cy="4464050"/>
          </a:xfrm>
          <a:prstGeom prst="rect">
            <a:avLst/>
          </a:prstGeom>
          <a:ln w="9525">
            <a:solidFill>
              <a:srgbClr val="173DFF"/>
            </a:solidFill>
          </a:ln>
        </p:spPr>
        <p:txBody>
          <a:bodyPr wrap="square" lIns="0" tIns="122555" rIns="0" bIns="0" rtlCol="0" vert="horz">
            <a:spAutoFit/>
          </a:bodyPr>
          <a:lstStyle/>
          <a:p>
            <a:pPr marL="250825">
              <a:lnSpc>
                <a:spcPct val="100000"/>
              </a:lnSpc>
              <a:spcBef>
                <a:spcPts val="965"/>
              </a:spcBef>
            </a:pPr>
            <a:r>
              <a:rPr dirty="0" sz="1100" spc="70" b="1">
                <a:solidFill>
                  <a:srgbClr val="434343"/>
                </a:solidFill>
                <a:latin typeface="Trebuchet MS"/>
                <a:cs typeface="Trebuchet MS"/>
              </a:rPr>
              <a:t>Mapa</a:t>
            </a:r>
            <a:r>
              <a:rPr dirty="0" sz="1100" spc="-75" b="1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100" spc="45" b="1">
                <a:solidFill>
                  <a:srgbClr val="434343"/>
                </a:solidFill>
                <a:latin typeface="Trebuchet MS"/>
                <a:cs typeface="Trebuchet MS"/>
              </a:rPr>
              <a:t>de</a:t>
            </a:r>
            <a:r>
              <a:rPr dirty="0" sz="1100" spc="-70" b="1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100" spc="25" b="1">
                <a:solidFill>
                  <a:srgbClr val="434343"/>
                </a:solidFill>
                <a:latin typeface="Trebuchet MS"/>
                <a:cs typeface="Trebuchet MS"/>
              </a:rPr>
              <a:t>calor</a:t>
            </a:r>
            <a:r>
              <a:rPr dirty="0" sz="1100" spc="-70" b="1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100" spc="55" b="1">
                <a:solidFill>
                  <a:srgbClr val="434343"/>
                </a:solidFill>
                <a:latin typeface="Trebuchet MS"/>
                <a:cs typeface="Trebuchet MS"/>
              </a:rPr>
              <a:t>-</a:t>
            </a:r>
            <a:r>
              <a:rPr dirty="0" sz="1100" spc="-75" b="1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100" spc="30" b="1">
                <a:solidFill>
                  <a:srgbClr val="434343"/>
                </a:solidFill>
                <a:latin typeface="Trebuchet MS"/>
                <a:cs typeface="Trebuchet MS"/>
              </a:rPr>
              <a:t>concentração</a:t>
            </a:r>
            <a:r>
              <a:rPr dirty="0" sz="1100" spc="-90" b="1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100" spc="45" b="1">
                <a:solidFill>
                  <a:srgbClr val="434343"/>
                </a:solidFill>
                <a:latin typeface="Trebuchet MS"/>
                <a:cs typeface="Trebuchet MS"/>
              </a:rPr>
              <a:t>de</a:t>
            </a:r>
            <a:r>
              <a:rPr dirty="0" sz="1100" spc="-70" b="1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100" spc="45" b="1">
                <a:solidFill>
                  <a:srgbClr val="434343"/>
                </a:solidFill>
                <a:latin typeface="Trebuchet MS"/>
                <a:cs typeface="Trebuchet MS"/>
              </a:rPr>
              <a:t>escolas</a:t>
            </a:r>
            <a:r>
              <a:rPr dirty="0" sz="1100" spc="-95" b="1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100" spc="60" b="1">
                <a:solidFill>
                  <a:srgbClr val="434343"/>
                </a:solidFill>
                <a:latin typeface="Trebuchet MS"/>
                <a:cs typeface="Trebuchet MS"/>
              </a:rPr>
              <a:t>com</a:t>
            </a:r>
            <a:endParaRPr sz="1100">
              <a:latin typeface="Trebuchet MS"/>
              <a:cs typeface="Trebuchet MS"/>
            </a:endParaRPr>
          </a:p>
          <a:p>
            <a:pPr marL="250825">
              <a:lnSpc>
                <a:spcPct val="100000"/>
              </a:lnSpc>
            </a:pPr>
            <a:r>
              <a:rPr dirty="0" sz="1100" spc="50" b="1">
                <a:solidFill>
                  <a:srgbClr val="434343"/>
                </a:solidFill>
                <a:latin typeface="Trebuchet MS"/>
                <a:cs typeface="Trebuchet MS"/>
              </a:rPr>
              <a:t>acesso</a:t>
            </a:r>
            <a:r>
              <a:rPr dirty="0" sz="1100" spc="-85" b="1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100" spc="35" b="1">
                <a:solidFill>
                  <a:srgbClr val="434343"/>
                </a:solidFill>
                <a:latin typeface="Trebuchet MS"/>
                <a:cs typeface="Trebuchet MS"/>
              </a:rPr>
              <a:t>inadequado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7009" y="2927350"/>
            <a:ext cx="3290570" cy="666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lr>
                <a:srgbClr val="006FC0"/>
              </a:buClr>
              <a:buFont typeface="Trebuchet MS"/>
              <a:buChar char="&gt;"/>
              <a:tabLst>
                <a:tab pos="149860" algn="l"/>
              </a:tabLst>
            </a:pPr>
            <a:r>
              <a:rPr dirty="0" sz="1400" spc="45">
                <a:solidFill>
                  <a:srgbClr val="434343"/>
                </a:solidFill>
                <a:latin typeface="Trebuchet MS"/>
                <a:cs typeface="Trebuchet MS"/>
              </a:rPr>
              <a:t>Levar </a:t>
            </a:r>
            <a:r>
              <a:rPr dirty="0" sz="1400" spc="30" b="1">
                <a:latin typeface="Trebuchet MS"/>
                <a:cs typeface="Trebuchet MS"/>
              </a:rPr>
              <a:t>conectividade para </a:t>
            </a:r>
            <a:r>
              <a:rPr dirty="0" sz="1400" spc="10" b="1">
                <a:latin typeface="Trebuchet MS"/>
                <a:cs typeface="Trebuchet MS"/>
              </a:rPr>
              <a:t>fins  </a:t>
            </a:r>
            <a:r>
              <a:rPr dirty="0" sz="1400" spc="75" b="1">
                <a:latin typeface="Trebuchet MS"/>
                <a:cs typeface="Trebuchet MS"/>
              </a:rPr>
              <a:t>pedagógicos</a:t>
            </a:r>
            <a:r>
              <a:rPr dirty="0" sz="1400" spc="-114" b="1">
                <a:latin typeface="Trebuchet MS"/>
                <a:cs typeface="Trebuchet MS"/>
              </a:rPr>
              <a:t> </a:t>
            </a:r>
            <a:r>
              <a:rPr dirty="0" sz="1400" spc="75" b="1">
                <a:latin typeface="Trebuchet MS"/>
                <a:cs typeface="Trebuchet MS"/>
              </a:rPr>
              <a:t>às</a:t>
            </a:r>
            <a:r>
              <a:rPr dirty="0" sz="1400" spc="-105" b="1">
                <a:latin typeface="Trebuchet MS"/>
                <a:cs typeface="Trebuchet MS"/>
              </a:rPr>
              <a:t> </a:t>
            </a:r>
            <a:r>
              <a:rPr dirty="0" sz="1400" spc="60" b="1">
                <a:latin typeface="Trebuchet MS"/>
                <a:cs typeface="Trebuchet MS"/>
              </a:rPr>
              <a:t>escolas</a:t>
            </a:r>
            <a:r>
              <a:rPr dirty="0" sz="1400" spc="-105" b="1">
                <a:latin typeface="Trebuchet MS"/>
                <a:cs typeface="Trebuchet MS"/>
              </a:rPr>
              <a:t> </a:t>
            </a:r>
            <a:r>
              <a:rPr dirty="0" sz="1400" spc="75">
                <a:latin typeface="Trebuchet MS"/>
                <a:cs typeface="Trebuchet MS"/>
              </a:rPr>
              <a:t>que</a:t>
            </a:r>
            <a:r>
              <a:rPr dirty="0" sz="1400" spc="-85">
                <a:latin typeface="Trebuchet MS"/>
                <a:cs typeface="Trebuchet MS"/>
              </a:rPr>
              <a:t> </a:t>
            </a:r>
            <a:r>
              <a:rPr dirty="0" sz="1400" spc="-70">
                <a:latin typeface="Trebuchet MS"/>
                <a:cs typeface="Trebuchet MS"/>
              </a:rPr>
              <a:t>já</a:t>
            </a:r>
            <a:r>
              <a:rPr dirty="0" sz="1400" spc="-75">
                <a:latin typeface="Trebuchet MS"/>
                <a:cs typeface="Trebuchet MS"/>
              </a:rPr>
              <a:t> </a:t>
            </a:r>
            <a:r>
              <a:rPr dirty="0" sz="1400" spc="55">
                <a:latin typeface="Trebuchet MS"/>
                <a:cs typeface="Trebuchet MS"/>
              </a:rPr>
              <a:t>c</a:t>
            </a:r>
            <a:r>
              <a:rPr dirty="0" sz="1400" spc="55">
                <a:solidFill>
                  <a:srgbClr val="434343"/>
                </a:solidFill>
                <a:latin typeface="Trebuchet MS"/>
                <a:cs typeface="Trebuchet MS"/>
              </a:rPr>
              <a:t>ontam  </a:t>
            </a:r>
            <a:r>
              <a:rPr dirty="0" sz="1400" spc="100">
                <a:solidFill>
                  <a:srgbClr val="434343"/>
                </a:solidFill>
                <a:latin typeface="Trebuchet MS"/>
                <a:cs typeface="Trebuchet MS"/>
              </a:rPr>
              <a:t>com</a:t>
            </a:r>
            <a:r>
              <a:rPr dirty="0" sz="1400" spc="-95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400" spc="85">
                <a:solidFill>
                  <a:srgbClr val="434343"/>
                </a:solidFill>
                <a:latin typeface="Trebuchet MS"/>
                <a:cs typeface="Trebuchet MS"/>
              </a:rPr>
              <a:t>acesso</a:t>
            </a:r>
            <a:r>
              <a:rPr dirty="0" sz="1400" spc="-10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400" spc="40">
                <a:solidFill>
                  <a:srgbClr val="434343"/>
                </a:solidFill>
                <a:latin typeface="Trebuchet MS"/>
                <a:cs typeface="Trebuchet MS"/>
              </a:rPr>
              <a:t>à</a:t>
            </a:r>
            <a:r>
              <a:rPr dirty="0" sz="1400" spc="-75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400" spc="70">
                <a:solidFill>
                  <a:srgbClr val="434343"/>
                </a:solidFill>
                <a:latin typeface="Trebuchet MS"/>
                <a:cs typeface="Trebuchet MS"/>
              </a:rPr>
              <a:t>banda</a:t>
            </a:r>
            <a:r>
              <a:rPr dirty="0" sz="1400" spc="-105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400" spc="40">
                <a:solidFill>
                  <a:srgbClr val="434343"/>
                </a:solidFill>
                <a:latin typeface="Trebuchet MS"/>
                <a:cs typeface="Trebuchet MS"/>
              </a:rPr>
              <a:t>larga</a:t>
            </a:r>
            <a:r>
              <a:rPr dirty="0" sz="1400" spc="-75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400" spc="-15">
                <a:solidFill>
                  <a:srgbClr val="434343"/>
                </a:solidFill>
                <a:latin typeface="Trebuchet MS"/>
                <a:cs typeface="Trebuchet MS"/>
              </a:rPr>
              <a:t>fixa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3154172"/>
            <a:ext cx="1820291" cy="19893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538499" y="235125"/>
            <a:ext cx="512051" cy="1328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918555" y="235125"/>
            <a:ext cx="553760" cy="1328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175358" y="139064"/>
            <a:ext cx="768493" cy="3356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177" y="327786"/>
            <a:ext cx="55225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114">
                <a:latin typeface="Trebuchet MS"/>
                <a:cs typeface="Trebuchet MS"/>
              </a:rPr>
              <a:t>Comitê</a:t>
            </a:r>
            <a:r>
              <a:rPr dirty="0" spc="-220">
                <a:latin typeface="Trebuchet MS"/>
                <a:cs typeface="Trebuchet MS"/>
              </a:rPr>
              <a:t> </a:t>
            </a:r>
            <a:r>
              <a:rPr dirty="0" spc="80">
                <a:latin typeface="Trebuchet MS"/>
                <a:cs typeface="Trebuchet MS"/>
              </a:rPr>
              <a:t>Executivo</a:t>
            </a:r>
            <a:r>
              <a:rPr dirty="0" spc="-204">
                <a:latin typeface="Trebuchet MS"/>
                <a:cs typeface="Trebuchet MS"/>
              </a:rPr>
              <a:t> </a:t>
            </a:r>
            <a:r>
              <a:rPr dirty="0" spc="204">
                <a:latin typeface="Trebuchet MS"/>
                <a:cs typeface="Trebuchet MS"/>
              </a:rPr>
              <a:t>da</a:t>
            </a:r>
            <a:r>
              <a:rPr dirty="0" spc="-220">
                <a:latin typeface="Trebuchet MS"/>
                <a:cs typeface="Trebuchet MS"/>
              </a:rPr>
              <a:t> </a:t>
            </a:r>
            <a:r>
              <a:rPr dirty="0" spc="120">
                <a:latin typeface="Trebuchet MS"/>
                <a:cs typeface="Trebuchet MS"/>
              </a:rPr>
              <a:t>Estratégia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9343" y="1696973"/>
            <a:ext cx="4934585" cy="2776855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200" spc="60" b="1">
                <a:solidFill>
                  <a:srgbClr val="434343"/>
                </a:solidFill>
                <a:latin typeface="Trebuchet MS"/>
                <a:cs typeface="Trebuchet MS"/>
              </a:rPr>
              <a:t>Escopo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200" spc="35">
                <a:solidFill>
                  <a:srgbClr val="434343"/>
                </a:solidFill>
                <a:latin typeface="Trebuchet MS"/>
                <a:cs typeface="Trebuchet MS"/>
              </a:rPr>
              <a:t>Conectividade</a:t>
            </a:r>
            <a:r>
              <a:rPr dirty="0" sz="1200" spc="-55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200" spc="70">
                <a:solidFill>
                  <a:srgbClr val="434343"/>
                </a:solidFill>
                <a:latin typeface="Trebuchet MS"/>
                <a:cs typeface="Trebuchet MS"/>
              </a:rPr>
              <a:t>de</a:t>
            </a:r>
            <a:r>
              <a:rPr dirty="0" sz="1200" spc="-6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434343"/>
                </a:solidFill>
                <a:latin typeface="Trebuchet MS"/>
                <a:cs typeface="Trebuchet MS"/>
              </a:rPr>
              <a:t>escolas,</a:t>
            </a:r>
            <a:r>
              <a:rPr dirty="0" sz="1200" spc="-6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434343"/>
                </a:solidFill>
                <a:latin typeface="Trebuchet MS"/>
                <a:cs typeface="Trebuchet MS"/>
              </a:rPr>
              <a:t>parâmetros</a:t>
            </a:r>
            <a:r>
              <a:rPr dirty="0" sz="1200" spc="-1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434343"/>
                </a:solidFill>
                <a:latin typeface="Trebuchet MS"/>
                <a:cs typeface="Trebuchet MS"/>
              </a:rPr>
              <a:t>e</a:t>
            </a:r>
            <a:r>
              <a:rPr dirty="0" sz="1200" spc="-6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434343"/>
                </a:solidFill>
                <a:latin typeface="Trebuchet MS"/>
                <a:cs typeface="Trebuchet MS"/>
              </a:rPr>
              <a:t>definições</a:t>
            </a:r>
            <a:r>
              <a:rPr dirty="0" sz="1200" spc="-4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200" spc="50">
                <a:solidFill>
                  <a:srgbClr val="434343"/>
                </a:solidFill>
                <a:latin typeface="Trebuchet MS"/>
                <a:cs typeface="Trebuchet MS"/>
              </a:rPr>
              <a:t>sobre</a:t>
            </a:r>
            <a:r>
              <a:rPr dirty="0" sz="1200" spc="-55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434343"/>
                </a:solidFill>
                <a:latin typeface="Trebuchet MS"/>
                <a:cs typeface="Trebuchet MS"/>
              </a:rPr>
              <a:t>recursos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200" spc="65" b="1">
                <a:solidFill>
                  <a:srgbClr val="434343"/>
                </a:solidFill>
                <a:latin typeface="Trebuchet MS"/>
                <a:cs typeface="Trebuchet MS"/>
              </a:rPr>
              <a:t>Membros</a:t>
            </a:r>
            <a:endParaRPr sz="1200">
              <a:latin typeface="Trebuchet MS"/>
              <a:cs typeface="Trebuchet MS"/>
            </a:endParaRPr>
          </a:p>
          <a:p>
            <a:pPr marL="184785" indent="-17272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ct val="66666"/>
              <a:buFont typeface="Courier New"/>
              <a:buChar char="o"/>
              <a:tabLst>
                <a:tab pos="185420" algn="l"/>
              </a:tabLst>
            </a:pPr>
            <a:r>
              <a:rPr dirty="0" sz="1200" spc="15">
                <a:solidFill>
                  <a:srgbClr val="434343"/>
                </a:solidFill>
                <a:latin typeface="Trebuchet MS"/>
                <a:cs typeface="Trebuchet MS"/>
              </a:rPr>
              <a:t>Ministério </a:t>
            </a:r>
            <a:r>
              <a:rPr dirty="0" sz="1200" spc="60">
                <a:solidFill>
                  <a:srgbClr val="434343"/>
                </a:solidFill>
                <a:latin typeface="Trebuchet MS"/>
                <a:cs typeface="Trebuchet MS"/>
              </a:rPr>
              <a:t>da Educação</a:t>
            </a:r>
            <a:r>
              <a:rPr dirty="0" sz="1200" spc="-235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434343"/>
                </a:solidFill>
                <a:latin typeface="Trebuchet MS"/>
                <a:cs typeface="Trebuchet MS"/>
              </a:rPr>
              <a:t>(Coord.)</a:t>
            </a:r>
            <a:endParaRPr sz="1200">
              <a:latin typeface="Trebuchet MS"/>
              <a:cs typeface="Trebuchet MS"/>
            </a:endParaRPr>
          </a:p>
          <a:p>
            <a:pPr marL="184785" indent="-172720">
              <a:lnSpc>
                <a:spcPct val="100000"/>
              </a:lnSpc>
              <a:buClr>
                <a:srgbClr val="000000"/>
              </a:buClr>
              <a:buSzPct val="66666"/>
              <a:buFont typeface="Courier New"/>
              <a:buChar char="o"/>
              <a:tabLst>
                <a:tab pos="185420" algn="l"/>
              </a:tabLst>
            </a:pPr>
            <a:r>
              <a:rPr dirty="0" sz="1200" spc="15">
                <a:solidFill>
                  <a:srgbClr val="434343"/>
                </a:solidFill>
                <a:latin typeface="Trebuchet MS"/>
                <a:cs typeface="Trebuchet MS"/>
              </a:rPr>
              <a:t>Ministério </a:t>
            </a:r>
            <a:r>
              <a:rPr dirty="0" sz="1200" spc="70">
                <a:solidFill>
                  <a:srgbClr val="434343"/>
                </a:solidFill>
                <a:latin typeface="Trebuchet MS"/>
                <a:cs typeface="Trebuchet MS"/>
              </a:rPr>
              <a:t>das</a:t>
            </a:r>
            <a:r>
              <a:rPr dirty="0" sz="1200" spc="-12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434343"/>
                </a:solidFill>
                <a:latin typeface="Trebuchet MS"/>
                <a:cs typeface="Trebuchet MS"/>
              </a:rPr>
              <a:t>Comunicações</a:t>
            </a:r>
            <a:endParaRPr sz="1200">
              <a:latin typeface="Trebuchet MS"/>
              <a:cs typeface="Trebuchet MS"/>
            </a:endParaRPr>
          </a:p>
          <a:p>
            <a:pPr marL="184785" indent="-172720">
              <a:lnSpc>
                <a:spcPct val="100000"/>
              </a:lnSpc>
              <a:buClr>
                <a:srgbClr val="000000"/>
              </a:buClr>
              <a:buSzPct val="66666"/>
              <a:buFont typeface="Courier New"/>
              <a:buChar char="o"/>
              <a:tabLst>
                <a:tab pos="185420" algn="l"/>
              </a:tabLst>
            </a:pPr>
            <a:r>
              <a:rPr dirty="0" sz="1200" spc="60">
                <a:solidFill>
                  <a:srgbClr val="434343"/>
                </a:solidFill>
                <a:latin typeface="Trebuchet MS"/>
                <a:cs typeface="Trebuchet MS"/>
              </a:rPr>
              <a:t>Casa</a:t>
            </a:r>
            <a:r>
              <a:rPr dirty="0" sz="1200" spc="-75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434343"/>
                </a:solidFill>
                <a:latin typeface="Trebuchet MS"/>
                <a:cs typeface="Trebuchet MS"/>
              </a:rPr>
              <a:t>Civil</a:t>
            </a:r>
            <a:r>
              <a:rPr dirty="0" sz="1200" spc="-75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200" spc="60">
                <a:solidFill>
                  <a:srgbClr val="434343"/>
                </a:solidFill>
                <a:latin typeface="Trebuchet MS"/>
                <a:cs typeface="Trebuchet MS"/>
              </a:rPr>
              <a:t>da</a:t>
            </a:r>
            <a:r>
              <a:rPr dirty="0" sz="1200" spc="-7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434343"/>
                </a:solidFill>
                <a:latin typeface="Trebuchet MS"/>
                <a:cs typeface="Trebuchet MS"/>
              </a:rPr>
              <a:t>Presidência</a:t>
            </a:r>
            <a:r>
              <a:rPr dirty="0" sz="1200" spc="-6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200" spc="60">
                <a:solidFill>
                  <a:srgbClr val="434343"/>
                </a:solidFill>
                <a:latin typeface="Trebuchet MS"/>
                <a:cs typeface="Trebuchet MS"/>
              </a:rPr>
              <a:t>da</a:t>
            </a:r>
            <a:r>
              <a:rPr dirty="0" sz="1200" spc="-7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200" spc="40">
                <a:solidFill>
                  <a:srgbClr val="434343"/>
                </a:solidFill>
                <a:latin typeface="Trebuchet MS"/>
                <a:cs typeface="Trebuchet MS"/>
              </a:rPr>
              <a:t>República</a:t>
            </a:r>
            <a:endParaRPr sz="1200">
              <a:latin typeface="Trebuchet MS"/>
              <a:cs typeface="Trebuchet MS"/>
            </a:endParaRPr>
          </a:p>
          <a:p>
            <a:pPr marL="184785" indent="-17272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SzPct val="66666"/>
              <a:buFont typeface="Courier New"/>
              <a:buChar char="o"/>
              <a:tabLst>
                <a:tab pos="185420" algn="l"/>
              </a:tabLst>
            </a:pPr>
            <a:r>
              <a:rPr dirty="0" sz="1200" spc="15">
                <a:solidFill>
                  <a:srgbClr val="434343"/>
                </a:solidFill>
                <a:latin typeface="Trebuchet MS"/>
                <a:cs typeface="Trebuchet MS"/>
              </a:rPr>
              <a:t>Ministério</a:t>
            </a:r>
            <a:r>
              <a:rPr dirty="0" sz="1200" spc="-45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200" spc="60">
                <a:solidFill>
                  <a:srgbClr val="434343"/>
                </a:solidFill>
                <a:latin typeface="Trebuchet MS"/>
                <a:cs typeface="Trebuchet MS"/>
              </a:rPr>
              <a:t>da</a:t>
            </a:r>
            <a:r>
              <a:rPr dirty="0" sz="1200" spc="-65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434343"/>
                </a:solidFill>
                <a:latin typeface="Trebuchet MS"/>
                <a:cs typeface="Trebuchet MS"/>
              </a:rPr>
              <a:t>Ciência,</a:t>
            </a:r>
            <a:r>
              <a:rPr dirty="0" sz="1200" spc="-65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434343"/>
                </a:solidFill>
                <a:latin typeface="Trebuchet MS"/>
                <a:cs typeface="Trebuchet MS"/>
              </a:rPr>
              <a:t>Tecnologia</a:t>
            </a:r>
            <a:r>
              <a:rPr dirty="0" sz="1200" spc="-35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200" spc="50">
                <a:solidFill>
                  <a:srgbClr val="434343"/>
                </a:solidFill>
                <a:latin typeface="Trebuchet MS"/>
                <a:cs typeface="Trebuchet MS"/>
              </a:rPr>
              <a:t>e</a:t>
            </a:r>
            <a:r>
              <a:rPr dirty="0" sz="1200" spc="-65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434343"/>
                </a:solidFill>
                <a:latin typeface="Trebuchet MS"/>
                <a:cs typeface="Trebuchet MS"/>
              </a:rPr>
              <a:t>Inovação</a:t>
            </a:r>
            <a:endParaRPr sz="1200">
              <a:latin typeface="Trebuchet MS"/>
              <a:cs typeface="Trebuchet MS"/>
            </a:endParaRPr>
          </a:p>
          <a:p>
            <a:pPr marL="184785" indent="-172720">
              <a:lnSpc>
                <a:spcPct val="100000"/>
              </a:lnSpc>
              <a:buClr>
                <a:srgbClr val="000000"/>
              </a:buClr>
              <a:buSzPct val="66666"/>
              <a:buFont typeface="Courier New"/>
              <a:buChar char="o"/>
              <a:tabLst>
                <a:tab pos="185420" algn="l"/>
              </a:tabLst>
            </a:pPr>
            <a:r>
              <a:rPr dirty="0" sz="1200" spc="15">
                <a:solidFill>
                  <a:srgbClr val="434343"/>
                </a:solidFill>
                <a:latin typeface="Trebuchet MS"/>
                <a:cs typeface="Trebuchet MS"/>
              </a:rPr>
              <a:t>Ministério</a:t>
            </a:r>
            <a:r>
              <a:rPr dirty="0" sz="1200" spc="-45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200" spc="70">
                <a:solidFill>
                  <a:srgbClr val="434343"/>
                </a:solidFill>
                <a:latin typeface="Trebuchet MS"/>
                <a:cs typeface="Trebuchet MS"/>
              </a:rPr>
              <a:t>das</a:t>
            </a:r>
            <a:r>
              <a:rPr dirty="0" sz="1200" spc="-6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200" spc="60">
                <a:solidFill>
                  <a:srgbClr val="434343"/>
                </a:solidFill>
                <a:latin typeface="Trebuchet MS"/>
                <a:cs typeface="Trebuchet MS"/>
              </a:rPr>
              <a:t>Minas</a:t>
            </a:r>
            <a:r>
              <a:rPr dirty="0" sz="1200" spc="-5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200" spc="50">
                <a:solidFill>
                  <a:srgbClr val="434343"/>
                </a:solidFill>
                <a:latin typeface="Trebuchet MS"/>
                <a:cs typeface="Trebuchet MS"/>
              </a:rPr>
              <a:t>e</a:t>
            </a:r>
            <a:r>
              <a:rPr dirty="0" sz="1200" spc="-65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434343"/>
                </a:solidFill>
                <a:latin typeface="Trebuchet MS"/>
                <a:cs typeface="Trebuchet MS"/>
              </a:rPr>
              <a:t>Energia</a:t>
            </a:r>
            <a:endParaRPr sz="1200">
              <a:latin typeface="Trebuchet MS"/>
              <a:cs typeface="Trebuchet MS"/>
            </a:endParaRPr>
          </a:p>
          <a:p>
            <a:pPr marL="184785" indent="-172720">
              <a:lnSpc>
                <a:spcPct val="100000"/>
              </a:lnSpc>
              <a:buClr>
                <a:srgbClr val="000000"/>
              </a:buClr>
              <a:buSzPct val="66666"/>
              <a:buFont typeface="Courier New"/>
              <a:buChar char="o"/>
              <a:tabLst>
                <a:tab pos="185420" algn="l"/>
              </a:tabLst>
            </a:pPr>
            <a:r>
              <a:rPr dirty="0" sz="1200" spc="50">
                <a:solidFill>
                  <a:srgbClr val="434343"/>
                </a:solidFill>
                <a:latin typeface="Trebuchet MS"/>
                <a:cs typeface="Trebuchet MS"/>
              </a:rPr>
              <a:t>Agência</a:t>
            </a:r>
            <a:r>
              <a:rPr dirty="0" sz="1200" spc="-65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200" spc="40">
                <a:solidFill>
                  <a:srgbClr val="434343"/>
                </a:solidFill>
                <a:latin typeface="Trebuchet MS"/>
                <a:cs typeface="Trebuchet MS"/>
              </a:rPr>
              <a:t>Nacional</a:t>
            </a:r>
            <a:r>
              <a:rPr dirty="0" sz="1200" spc="-5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200" spc="70">
                <a:solidFill>
                  <a:srgbClr val="434343"/>
                </a:solidFill>
                <a:latin typeface="Trebuchet MS"/>
                <a:cs typeface="Trebuchet MS"/>
              </a:rPr>
              <a:t>de</a:t>
            </a:r>
            <a:r>
              <a:rPr dirty="0" sz="1200" spc="-65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200" spc="50">
                <a:solidFill>
                  <a:srgbClr val="434343"/>
                </a:solidFill>
                <a:latin typeface="Trebuchet MS"/>
                <a:cs typeface="Trebuchet MS"/>
              </a:rPr>
              <a:t>Telecomunicações</a:t>
            </a:r>
            <a:r>
              <a:rPr dirty="0" sz="1200" spc="-2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200" spc="65">
                <a:solidFill>
                  <a:srgbClr val="434343"/>
                </a:solidFill>
                <a:latin typeface="Trebuchet MS"/>
                <a:cs typeface="Trebuchet MS"/>
              </a:rPr>
              <a:t>-</a:t>
            </a:r>
            <a:r>
              <a:rPr dirty="0" sz="1200" spc="-55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200" spc="95">
                <a:solidFill>
                  <a:srgbClr val="434343"/>
                </a:solidFill>
                <a:latin typeface="Trebuchet MS"/>
                <a:cs typeface="Trebuchet MS"/>
              </a:rPr>
              <a:t>ANATEL</a:t>
            </a:r>
            <a:endParaRPr sz="1200">
              <a:latin typeface="Trebuchet MS"/>
              <a:cs typeface="Trebuchet MS"/>
            </a:endParaRPr>
          </a:p>
          <a:p>
            <a:pPr marL="184785" indent="-172720">
              <a:lnSpc>
                <a:spcPct val="100000"/>
              </a:lnSpc>
              <a:buClr>
                <a:srgbClr val="000000"/>
              </a:buClr>
              <a:buSzPct val="66666"/>
              <a:buFont typeface="Courier New"/>
              <a:buChar char="o"/>
              <a:tabLst>
                <a:tab pos="185420" algn="l"/>
              </a:tabLst>
            </a:pPr>
            <a:r>
              <a:rPr dirty="0" sz="1200" spc="65">
                <a:solidFill>
                  <a:srgbClr val="434343"/>
                </a:solidFill>
                <a:latin typeface="Trebuchet MS"/>
                <a:cs typeface="Trebuchet MS"/>
              </a:rPr>
              <a:t>Fundo</a:t>
            </a:r>
            <a:r>
              <a:rPr dirty="0" sz="1200" spc="-5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200" spc="40">
                <a:solidFill>
                  <a:srgbClr val="434343"/>
                </a:solidFill>
                <a:latin typeface="Trebuchet MS"/>
                <a:cs typeface="Trebuchet MS"/>
              </a:rPr>
              <a:t>Nacional</a:t>
            </a:r>
            <a:r>
              <a:rPr dirty="0" sz="1200" spc="-5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200" spc="70">
                <a:solidFill>
                  <a:srgbClr val="434343"/>
                </a:solidFill>
                <a:latin typeface="Trebuchet MS"/>
                <a:cs typeface="Trebuchet MS"/>
              </a:rPr>
              <a:t>de</a:t>
            </a:r>
            <a:r>
              <a:rPr dirty="0" sz="1200" spc="-7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434343"/>
                </a:solidFill>
                <a:latin typeface="Trebuchet MS"/>
                <a:cs typeface="Trebuchet MS"/>
              </a:rPr>
              <a:t>Desenvolvimento</a:t>
            </a:r>
            <a:r>
              <a:rPr dirty="0" sz="1200" spc="-2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200" spc="60">
                <a:solidFill>
                  <a:srgbClr val="434343"/>
                </a:solidFill>
                <a:latin typeface="Trebuchet MS"/>
                <a:cs typeface="Trebuchet MS"/>
              </a:rPr>
              <a:t>da</a:t>
            </a:r>
            <a:r>
              <a:rPr dirty="0" sz="1200" spc="-8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200" spc="60">
                <a:solidFill>
                  <a:srgbClr val="434343"/>
                </a:solidFill>
                <a:latin typeface="Trebuchet MS"/>
                <a:cs typeface="Trebuchet MS"/>
              </a:rPr>
              <a:t>Educação</a:t>
            </a:r>
            <a:r>
              <a:rPr dirty="0" sz="1200" spc="-35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200" spc="254">
                <a:solidFill>
                  <a:srgbClr val="434343"/>
                </a:solidFill>
                <a:latin typeface="Trebuchet MS"/>
                <a:cs typeface="Trebuchet MS"/>
              </a:rPr>
              <a:t>–</a:t>
            </a:r>
            <a:r>
              <a:rPr dirty="0" sz="1200" spc="-65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200" spc="105">
                <a:solidFill>
                  <a:srgbClr val="434343"/>
                </a:solidFill>
                <a:latin typeface="Trebuchet MS"/>
                <a:cs typeface="Trebuchet MS"/>
              </a:rPr>
              <a:t>FNDE</a:t>
            </a:r>
            <a:endParaRPr sz="1200">
              <a:latin typeface="Trebuchet MS"/>
              <a:cs typeface="Trebuchet MS"/>
            </a:endParaRPr>
          </a:p>
          <a:p>
            <a:pPr marL="184785" indent="-172720">
              <a:lnSpc>
                <a:spcPct val="100000"/>
              </a:lnSpc>
              <a:buClr>
                <a:srgbClr val="000000"/>
              </a:buClr>
              <a:buSzPct val="66666"/>
              <a:buFont typeface="Courier New"/>
              <a:buChar char="o"/>
              <a:tabLst>
                <a:tab pos="185420" algn="l"/>
              </a:tabLst>
            </a:pPr>
            <a:r>
              <a:rPr dirty="0" sz="1200" spc="65">
                <a:solidFill>
                  <a:srgbClr val="434343"/>
                </a:solidFill>
                <a:latin typeface="Trebuchet MS"/>
                <a:cs typeface="Trebuchet MS"/>
              </a:rPr>
              <a:t>Banco</a:t>
            </a:r>
            <a:r>
              <a:rPr dirty="0" sz="1200" spc="-45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200" spc="40">
                <a:solidFill>
                  <a:srgbClr val="434343"/>
                </a:solidFill>
                <a:latin typeface="Trebuchet MS"/>
                <a:cs typeface="Trebuchet MS"/>
              </a:rPr>
              <a:t>Nacional</a:t>
            </a:r>
            <a:r>
              <a:rPr dirty="0" sz="1200" spc="-5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200" spc="70">
                <a:solidFill>
                  <a:srgbClr val="434343"/>
                </a:solidFill>
                <a:latin typeface="Trebuchet MS"/>
                <a:cs typeface="Trebuchet MS"/>
              </a:rPr>
              <a:t>de</a:t>
            </a:r>
            <a:r>
              <a:rPr dirty="0" sz="1200" spc="-55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434343"/>
                </a:solidFill>
                <a:latin typeface="Trebuchet MS"/>
                <a:cs typeface="Trebuchet MS"/>
              </a:rPr>
              <a:t>Desenvolvimento</a:t>
            </a:r>
            <a:r>
              <a:rPr dirty="0" sz="1200" spc="-2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434343"/>
                </a:solidFill>
                <a:latin typeface="Trebuchet MS"/>
                <a:cs typeface="Trebuchet MS"/>
              </a:rPr>
              <a:t>Econômico</a:t>
            </a:r>
            <a:r>
              <a:rPr dirty="0" sz="1200" spc="-35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200" spc="50">
                <a:solidFill>
                  <a:srgbClr val="434343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200" spc="40">
                <a:solidFill>
                  <a:srgbClr val="434343"/>
                </a:solidFill>
                <a:latin typeface="Trebuchet MS"/>
                <a:cs typeface="Trebuchet MS"/>
              </a:rPr>
              <a:t>Social</a:t>
            </a:r>
            <a:r>
              <a:rPr dirty="0" sz="1200" spc="-5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200" spc="65">
                <a:solidFill>
                  <a:srgbClr val="434343"/>
                </a:solidFill>
                <a:latin typeface="Trebuchet MS"/>
                <a:cs typeface="Trebuchet MS"/>
              </a:rPr>
              <a:t>-</a:t>
            </a:r>
            <a:r>
              <a:rPr dirty="0" sz="1200" spc="-45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200" spc="125">
                <a:solidFill>
                  <a:srgbClr val="434343"/>
                </a:solidFill>
                <a:latin typeface="Trebuchet MS"/>
                <a:cs typeface="Trebuchet MS"/>
              </a:rPr>
              <a:t>BNDES</a:t>
            </a:r>
            <a:endParaRPr sz="1200">
              <a:latin typeface="Trebuchet MS"/>
              <a:cs typeface="Trebuchet MS"/>
            </a:endParaRPr>
          </a:p>
          <a:p>
            <a:pPr marL="184785" indent="-172720">
              <a:lnSpc>
                <a:spcPct val="100000"/>
              </a:lnSpc>
              <a:buClr>
                <a:srgbClr val="000000"/>
              </a:buClr>
              <a:buSzPct val="66666"/>
              <a:buFont typeface="Courier New"/>
              <a:buChar char="o"/>
              <a:tabLst>
                <a:tab pos="185420" algn="l"/>
              </a:tabLst>
            </a:pPr>
            <a:r>
              <a:rPr dirty="0" sz="1200" spc="50">
                <a:solidFill>
                  <a:srgbClr val="434343"/>
                </a:solidFill>
                <a:latin typeface="Trebuchet MS"/>
                <a:cs typeface="Trebuchet MS"/>
              </a:rPr>
              <a:t>Telecomunicações</a:t>
            </a:r>
            <a:r>
              <a:rPr dirty="0" sz="1200" spc="-25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434343"/>
                </a:solidFill>
                <a:latin typeface="Trebuchet MS"/>
                <a:cs typeface="Trebuchet MS"/>
              </a:rPr>
              <a:t>Brasileiras</a:t>
            </a:r>
            <a:r>
              <a:rPr dirty="0" sz="1200" spc="-6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200" spc="125">
                <a:solidFill>
                  <a:srgbClr val="434343"/>
                </a:solidFill>
                <a:latin typeface="Trebuchet MS"/>
                <a:cs typeface="Trebuchet MS"/>
              </a:rPr>
              <a:t>S/A</a:t>
            </a:r>
            <a:r>
              <a:rPr dirty="0" sz="1200" spc="-6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200" spc="65">
                <a:solidFill>
                  <a:srgbClr val="434343"/>
                </a:solidFill>
                <a:latin typeface="Trebuchet MS"/>
                <a:cs typeface="Trebuchet MS"/>
              </a:rPr>
              <a:t>-</a:t>
            </a:r>
            <a:r>
              <a:rPr dirty="0" sz="1200" spc="-7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434343"/>
                </a:solidFill>
                <a:latin typeface="Trebuchet MS"/>
                <a:cs typeface="Trebuchet MS"/>
              </a:rPr>
              <a:t>Telebrás</a:t>
            </a:r>
            <a:endParaRPr sz="1200">
              <a:latin typeface="Trebuchet MS"/>
              <a:cs typeface="Trebuchet MS"/>
            </a:endParaRPr>
          </a:p>
          <a:p>
            <a:pPr marL="184785" indent="-172720">
              <a:lnSpc>
                <a:spcPct val="100000"/>
              </a:lnSpc>
              <a:buClr>
                <a:srgbClr val="000000"/>
              </a:buClr>
              <a:buSzPct val="66666"/>
              <a:buFont typeface="Courier New"/>
              <a:buChar char="o"/>
              <a:tabLst>
                <a:tab pos="185420" algn="l"/>
              </a:tabLst>
            </a:pPr>
            <a:r>
              <a:rPr dirty="0" sz="1200" spc="70">
                <a:solidFill>
                  <a:srgbClr val="434343"/>
                </a:solidFill>
                <a:latin typeface="Trebuchet MS"/>
                <a:cs typeface="Trebuchet MS"/>
              </a:rPr>
              <a:t>Rede</a:t>
            </a:r>
            <a:r>
              <a:rPr dirty="0" sz="1200" spc="-7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200" spc="40">
                <a:solidFill>
                  <a:srgbClr val="434343"/>
                </a:solidFill>
                <a:latin typeface="Trebuchet MS"/>
                <a:cs typeface="Trebuchet MS"/>
              </a:rPr>
              <a:t>Nacional</a:t>
            </a:r>
            <a:r>
              <a:rPr dirty="0" sz="1200" spc="-6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200" spc="70">
                <a:solidFill>
                  <a:srgbClr val="434343"/>
                </a:solidFill>
                <a:latin typeface="Trebuchet MS"/>
                <a:cs typeface="Trebuchet MS"/>
              </a:rPr>
              <a:t>de</a:t>
            </a:r>
            <a:r>
              <a:rPr dirty="0" sz="1200" spc="-65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434343"/>
                </a:solidFill>
                <a:latin typeface="Trebuchet MS"/>
                <a:cs typeface="Trebuchet MS"/>
              </a:rPr>
              <a:t>Ensino</a:t>
            </a:r>
            <a:r>
              <a:rPr dirty="0" sz="1200" spc="-5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200" spc="50">
                <a:solidFill>
                  <a:srgbClr val="434343"/>
                </a:solidFill>
                <a:latin typeface="Trebuchet MS"/>
                <a:cs typeface="Trebuchet MS"/>
              </a:rPr>
              <a:t>e</a:t>
            </a:r>
            <a:r>
              <a:rPr dirty="0" sz="1200" spc="-65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434343"/>
                </a:solidFill>
                <a:latin typeface="Trebuchet MS"/>
                <a:cs typeface="Trebuchet MS"/>
              </a:rPr>
              <a:t>Pesquisa</a:t>
            </a:r>
            <a:r>
              <a:rPr dirty="0" sz="1200" spc="-4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200" spc="65">
                <a:solidFill>
                  <a:srgbClr val="434343"/>
                </a:solidFill>
                <a:latin typeface="Trebuchet MS"/>
                <a:cs typeface="Trebuchet MS"/>
              </a:rPr>
              <a:t>-</a:t>
            </a:r>
            <a:r>
              <a:rPr dirty="0" sz="1200" spc="-55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200" spc="105">
                <a:solidFill>
                  <a:srgbClr val="434343"/>
                </a:solidFill>
                <a:latin typeface="Trebuchet MS"/>
                <a:cs typeface="Trebuchet MS"/>
              </a:rPr>
              <a:t>RNP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12420" y="1103375"/>
            <a:ext cx="751840" cy="486409"/>
            <a:chOff x="312420" y="1103375"/>
            <a:chExt cx="751840" cy="486409"/>
          </a:xfrm>
        </p:grpSpPr>
        <p:sp>
          <p:nvSpPr>
            <p:cNvPr id="5" name="object 5"/>
            <p:cNvSpPr/>
            <p:nvPr/>
          </p:nvSpPr>
          <p:spPr>
            <a:xfrm>
              <a:off x="312420" y="1103375"/>
              <a:ext cx="408940" cy="486409"/>
            </a:xfrm>
            <a:custGeom>
              <a:avLst/>
              <a:gdLst/>
              <a:ahLst/>
              <a:cxnLst/>
              <a:rect l="l" t="t" r="r" b="b"/>
              <a:pathLst>
                <a:path w="408940" h="486409">
                  <a:moveTo>
                    <a:pt x="204215" y="0"/>
                  </a:moveTo>
                  <a:lnTo>
                    <a:pt x="157390" y="5393"/>
                  </a:lnTo>
                  <a:lnTo>
                    <a:pt x="114405" y="20758"/>
                  </a:lnTo>
                  <a:lnTo>
                    <a:pt x="76487" y="44866"/>
                  </a:lnTo>
                  <a:lnTo>
                    <a:pt x="44862" y="76493"/>
                  </a:lnTo>
                  <a:lnTo>
                    <a:pt x="20756" y="114411"/>
                  </a:lnTo>
                  <a:lnTo>
                    <a:pt x="5393" y="157394"/>
                  </a:lnTo>
                  <a:lnTo>
                    <a:pt x="0" y="204215"/>
                  </a:lnTo>
                  <a:lnTo>
                    <a:pt x="0" y="281939"/>
                  </a:lnTo>
                  <a:lnTo>
                    <a:pt x="5393" y="328761"/>
                  </a:lnTo>
                  <a:lnTo>
                    <a:pt x="20756" y="371744"/>
                  </a:lnTo>
                  <a:lnTo>
                    <a:pt x="44862" y="409662"/>
                  </a:lnTo>
                  <a:lnTo>
                    <a:pt x="76487" y="441289"/>
                  </a:lnTo>
                  <a:lnTo>
                    <a:pt x="114405" y="465397"/>
                  </a:lnTo>
                  <a:lnTo>
                    <a:pt x="157390" y="480762"/>
                  </a:lnTo>
                  <a:lnTo>
                    <a:pt x="204215" y="486156"/>
                  </a:lnTo>
                  <a:lnTo>
                    <a:pt x="251041" y="480762"/>
                  </a:lnTo>
                  <a:lnTo>
                    <a:pt x="294026" y="465397"/>
                  </a:lnTo>
                  <a:lnTo>
                    <a:pt x="331944" y="441289"/>
                  </a:lnTo>
                  <a:lnTo>
                    <a:pt x="363569" y="409662"/>
                  </a:lnTo>
                  <a:lnTo>
                    <a:pt x="387675" y="371744"/>
                  </a:lnTo>
                  <a:lnTo>
                    <a:pt x="403038" y="328761"/>
                  </a:lnTo>
                  <a:lnTo>
                    <a:pt x="408431" y="281939"/>
                  </a:lnTo>
                  <a:lnTo>
                    <a:pt x="408431" y="204215"/>
                  </a:lnTo>
                  <a:lnTo>
                    <a:pt x="403038" y="157394"/>
                  </a:lnTo>
                  <a:lnTo>
                    <a:pt x="387675" y="114411"/>
                  </a:lnTo>
                  <a:lnTo>
                    <a:pt x="363569" y="76493"/>
                  </a:lnTo>
                  <a:lnTo>
                    <a:pt x="331944" y="44866"/>
                  </a:lnTo>
                  <a:lnTo>
                    <a:pt x="294026" y="20758"/>
                  </a:lnTo>
                  <a:lnTo>
                    <a:pt x="251041" y="5393"/>
                  </a:lnTo>
                  <a:lnTo>
                    <a:pt x="204215" y="0"/>
                  </a:lnTo>
                  <a:close/>
                </a:path>
              </a:pathLst>
            </a:custGeom>
            <a:solidFill>
              <a:srgbClr val="159D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68808" y="1199387"/>
              <a:ext cx="286511" cy="2941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5320" y="1103375"/>
              <a:ext cx="408940" cy="486409"/>
            </a:xfrm>
            <a:custGeom>
              <a:avLst/>
              <a:gdLst/>
              <a:ahLst/>
              <a:cxnLst/>
              <a:rect l="l" t="t" r="r" b="b"/>
              <a:pathLst>
                <a:path w="408940" h="486409">
                  <a:moveTo>
                    <a:pt x="204216" y="0"/>
                  </a:moveTo>
                  <a:lnTo>
                    <a:pt x="157390" y="5393"/>
                  </a:lnTo>
                  <a:lnTo>
                    <a:pt x="114405" y="20758"/>
                  </a:lnTo>
                  <a:lnTo>
                    <a:pt x="76487" y="44866"/>
                  </a:lnTo>
                  <a:lnTo>
                    <a:pt x="44862" y="76493"/>
                  </a:lnTo>
                  <a:lnTo>
                    <a:pt x="20756" y="114411"/>
                  </a:lnTo>
                  <a:lnTo>
                    <a:pt x="5393" y="157394"/>
                  </a:lnTo>
                  <a:lnTo>
                    <a:pt x="0" y="204215"/>
                  </a:lnTo>
                  <a:lnTo>
                    <a:pt x="0" y="281939"/>
                  </a:lnTo>
                  <a:lnTo>
                    <a:pt x="5393" y="328761"/>
                  </a:lnTo>
                  <a:lnTo>
                    <a:pt x="20756" y="371744"/>
                  </a:lnTo>
                  <a:lnTo>
                    <a:pt x="44862" y="409662"/>
                  </a:lnTo>
                  <a:lnTo>
                    <a:pt x="76487" y="441289"/>
                  </a:lnTo>
                  <a:lnTo>
                    <a:pt x="114405" y="465397"/>
                  </a:lnTo>
                  <a:lnTo>
                    <a:pt x="157390" y="480762"/>
                  </a:lnTo>
                  <a:lnTo>
                    <a:pt x="204216" y="486156"/>
                  </a:lnTo>
                  <a:lnTo>
                    <a:pt x="251041" y="480762"/>
                  </a:lnTo>
                  <a:lnTo>
                    <a:pt x="294026" y="465397"/>
                  </a:lnTo>
                  <a:lnTo>
                    <a:pt x="331944" y="441289"/>
                  </a:lnTo>
                  <a:lnTo>
                    <a:pt x="363569" y="409662"/>
                  </a:lnTo>
                  <a:lnTo>
                    <a:pt x="387675" y="371744"/>
                  </a:lnTo>
                  <a:lnTo>
                    <a:pt x="403038" y="328761"/>
                  </a:lnTo>
                  <a:lnTo>
                    <a:pt x="408432" y="281939"/>
                  </a:lnTo>
                  <a:lnTo>
                    <a:pt x="408432" y="204215"/>
                  </a:lnTo>
                  <a:lnTo>
                    <a:pt x="403038" y="157394"/>
                  </a:lnTo>
                  <a:lnTo>
                    <a:pt x="387675" y="114411"/>
                  </a:lnTo>
                  <a:lnTo>
                    <a:pt x="363569" y="76493"/>
                  </a:lnTo>
                  <a:lnTo>
                    <a:pt x="331944" y="44866"/>
                  </a:lnTo>
                  <a:lnTo>
                    <a:pt x="294026" y="20758"/>
                  </a:lnTo>
                  <a:lnTo>
                    <a:pt x="251041" y="5393"/>
                  </a:lnTo>
                  <a:lnTo>
                    <a:pt x="204216" y="0"/>
                  </a:lnTo>
                  <a:close/>
                </a:path>
              </a:pathLst>
            </a:custGeom>
            <a:solidFill>
              <a:srgbClr val="00C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17804" y="1199387"/>
              <a:ext cx="298704" cy="2941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230225" y="4871415"/>
            <a:ext cx="335216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20" i="1">
                <a:solidFill>
                  <a:srgbClr val="3B3B3B"/>
                </a:solidFill>
                <a:latin typeface="Times New Roman"/>
                <a:cs typeface="Times New Roman"/>
              </a:rPr>
              <a:t>Criado</a:t>
            </a:r>
            <a:r>
              <a:rPr dirty="0" sz="800" i="1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dirty="0" sz="800" spc="50" i="1">
                <a:solidFill>
                  <a:srgbClr val="3B3B3B"/>
                </a:solidFill>
                <a:latin typeface="Times New Roman"/>
                <a:cs typeface="Times New Roman"/>
              </a:rPr>
              <a:t>pelo</a:t>
            </a:r>
            <a:r>
              <a:rPr dirty="0" sz="800" spc="-10" i="1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dirty="0" sz="800" spc="45" i="1">
                <a:solidFill>
                  <a:srgbClr val="3B3B3B"/>
                </a:solidFill>
                <a:latin typeface="Times New Roman"/>
                <a:cs typeface="Times New Roman"/>
              </a:rPr>
              <a:t>novo</a:t>
            </a:r>
            <a:r>
              <a:rPr dirty="0" sz="800" spc="5" i="1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dirty="0" sz="800" spc="50" i="1">
                <a:solidFill>
                  <a:srgbClr val="3B3B3B"/>
                </a:solidFill>
                <a:latin typeface="Times New Roman"/>
                <a:cs typeface="Times New Roman"/>
              </a:rPr>
              <a:t>decreto</a:t>
            </a:r>
            <a:r>
              <a:rPr dirty="0" sz="800" spc="-10" i="1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dirty="0" sz="800" spc="80" i="1">
                <a:solidFill>
                  <a:srgbClr val="3B3B3B"/>
                </a:solidFill>
                <a:latin typeface="Times New Roman"/>
                <a:cs typeface="Times New Roman"/>
              </a:rPr>
              <a:t>da</a:t>
            </a:r>
            <a:r>
              <a:rPr dirty="0" sz="800" spc="-5" i="1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dirty="0" sz="800" spc="30" i="1">
                <a:solidFill>
                  <a:srgbClr val="3B3B3B"/>
                </a:solidFill>
                <a:latin typeface="Times New Roman"/>
                <a:cs typeface="Times New Roman"/>
              </a:rPr>
              <a:t>Estratégia</a:t>
            </a:r>
            <a:r>
              <a:rPr dirty="0" sz="800" spc="-25" i="1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dirty="0" sz="800" spc="35" i="1">
                <a:solidFill>
                  <a:srgbClr val="3B3B3B"/>
                </a:solidFill>
                <a:latin typeface="Times New Roman"/>
                <a:cs typeface="Times New Roman"/>
              </a:rPr>
              <a:t>Nacional</a:t>
            </a:r>
            <a:r>
              <a:rPr dirty="0" sz="800" spc="-5" i="1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dirty="0" sz="800" spc="75" i="1">
                <a:solidFill>
                  <a:srgbClr val="3B3B3B"/>
                </a:solidFill>
                <a:latin typeface="Times New Roman"/>
                <a:cs typeface="Times New Roman"/>
              </a:rPr>
              <a:t>de</a:t>
            </a:r>
            <a:r>
              <a:rPr dirty="0" sz="800" spc="-5" i="1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dirty="0" sz="800" spc="40" i="1">
                <a:solidFill>
                  <a:srgbClr val="3B3B3B"/>
                </a:solidFill>
                <a:latin typeface="Times New Roman"/>
                <a:cs typeface="Times New Roman"/>
              </a:rPr>
              <a:t>Escolas</a:t>
            </a:r>
            <a:r>
              <a:rPr dirty="0" sz="800" spc="5" i="1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dirty="0" sz="800" spc="55" i="1">
                <a:solidFill>
                  <a:srgbClr val="3B3B3B"/>
                </a:solidFill>
                <a:latin typeface="Times New Roman"/>
                <a:cs typeface="Times New Roman"/>
              </a:rPr>
              <a:t>Conectadas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672482" y="1133855"/>
            <a:ext cx="4471670" cy="4010025"/>
            <a:chOff x="4672482" y="1133855"/>
            <a:chExt cx="4471670" cy="4010025"/>
          </a:xfrm>
        </p:grpSpPr>
        <p:sp>
          <p:nvSpPr>
            <p:cNvPr id="11" name="object 11"/>
            <p:cNvSpPr/>
            <p:nvPr/>
          </p:nvSpPr>
          <p:spPr>
            <a:xfrm>
              <a:off x="5692139" y="1133855"/>
              <a:ext cx="3451860" cy="400964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672482" y="3979837"/>
              <a:ext cx="1124813" cy="116366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/>
          <p:nvPr/>
        </p:nvSpPr>
        <p:spPr>
          <a:xfrm>
            <a:off x="7538499" y="235125"/>
            <a:ext cx="512051" cy="1328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918555" y="235125"/>
            <a:ext cx="553760" cy="1328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175358" y="139064"/>
            <a:ext cx="768493" cy="3356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5843" y="2275458"/>
            <a:ext cx="4353560" cy="185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100"/>
              </a:spcBef>
              <a:buClr>
                <a:srgbClr val="434343"/>
              </a:buClr>
              <a:buChar char="&gt;"/>
              <a:tabLst>
                <a:tab pos="127000" algn="l"/>
              </a:tabLst>
            </a:pPr>
            <a:r>
              <a:rPr dirty="0" sz="1200" spc="50" b="1">
                <a:latin typeface="Trebuchet MS"/>
                <a:cs typeface="Trebuchet MS"/>
              </a:rPr>
              <a:t>Adesão</a:t>
            </a:r>
            <a:r>
              <a:rPr dirty="0" sz="1200" spc="-70" b="1">
                <a:latin typeface="Trebuchet MS"/>
                <a:cs typeface="Trebuchet MS"/>
              </a:rPr>
              <a:t> </a:t>
            </a:r>
            <a:r>
              <a:rPr dirty="0" sz="1200" spc="45" b="1">
                <a:latin typeface="Trebuchet MS"/>
                <a:cs typeface="Trebuchet MS"/>
              </a:rPr>
              <a:t>à</a:t>
            </a:r>
            <a:r>
              <a:rPr dirty="0" sz="1200" spc="-70" b="1">
                <a:latin typeface="Trebuchet MS"/>
                <a:cs typeface="Trebuchet MS"/>
              </a:rPr>
              <a:t> </a:t>
            </a:r>
            <a:r>
              <a:rPr dirty="0" sz="1200" spc="65" b="1">
                <a:latin typeface="Trebuchet MS"/>
                <a:cs typeface="Trebuchet MS"/>
              </a:rPr>
              <a:t>ENEC</a:t>
            </a:r>
            <a:r>
              <a:rPr dirty="0" sz="1200" spc="-75" b="1">
                <a:latin typeface="Trebuchet MS"/>
                <a:cs typeface="Trebuchet MS"/>
              </a:rPr>
              <a:t> </a:t>
            </a:r>
            <a:r>
              <a:rPr dirty="0" sz="1200" spc="35" b="1">
                <a:latin typeface="Trebuchet MS"/>
                <a:cs typeface="Trebuchet MS"/>
              </a:rPr>
              <a:t>poderá</a:t>
            </a:r>
            <a:r>
              <a:rPr dirty="0" sz="1200" spc="-80" b="1">
                <a:latin typeface="Trebuchet MS"/>
                <a:cs typeface="Trebuchet MS"/>
              </a:rPr>
              <a:t> </a:t>
            </a:r>
            <a:r>
              <a:rPr dirty="0" sz="1200" spc="15" b="1">
                <a:latin typeface="Trebuchet MS"/>
                <a:cs typeface="Trebuchet MS"/>
              </a:rPr>
              <a:t>ser</a:t>
            </a:r>
            <a:r>
              <a:rPr dirty="0" sz="1200" spc="-65" b="1">
                <a:latin typeface="Trebuchet MS"/>
                <a:cs typeface="Trebuchet MS"/>
              </a:rPr>
              <a:t> </a:t>
            </a:r>
            <a:r>
              <a:rPr dirty="0" sz="1200" b="1">
                <a:latin typeface="Trebuchet MS"/>
                <a:cs typeface="Trebuchet MS"/>
              </a:rPr>
              <a:t>feita</a:t>
            </a:r>
            <a:r>
              <a:rPr dirty="0" sz="1200" spc="-70" b="1">
                <a:latin typeface="Trebuchet MS"/>
                <a:cs typeface="Trebuchet MS"/>
              </a:rPr>
              <a:t> </a:t>
            </a:r>
            <a:r>
              <a:rPr dirty="0" sz="1200" spc="45" b="1">
                <a:latin typeface="Trebuchet MS"/>
                <a:cs typeface="Trebuchet MS"/>
              </a:rPr>
              <a:t>a</a:t>
            </a:r>
            <a:r>
              <a:rPr dirty="0" sz="1200" spc="-80" b="1">
                <a:latin typeface="Trebuchet MS"/>
                <a:cs typeface="Trebuchet MS"/>
              </a:rPr>
              <a:t> </a:t>
            </a:r>
            <a:r>
              <a:rPr dirty="0" sz="1200" spc="-15" b="1">
                <a:latin typeface="Trebuchet MS"/>
                <a:cs typeface="Trebuchet MS"/>
              </a:rPr>
              <a:t>partir</a:t>
            </a:r>
            <a:r>
              <a:rPr dirty="0" sz="1200" spc="-85" b="1">
                <a:latin typeface="Trebuchet MS"/>
                <a:cs typeface="Trebuchet MS"/>
              </a:rPr>
              <a:t> </a:t>
            </a:r>
            <a:r>
              <a:rPr dirty="0" sz="1200" spc="60" b="1">
                <a:latin typeface="Trebuchet MS"/>
                <a:cs typeface="Trebuchet MS"/>
              </a:rPr>
              <a:t>do</a:t>
            </a:r>
            <a:r>
              <a:rPr dirty="0" sz="1200" spc="-85" b="1">
                <a:latin typeface="Trebuchet MS"/>
                <a:cs typeface="Trebuchet MS"/>
              </a:rPr>
              <a:t> </a:t>
            </a:r>
            <a:r>
              <a:rPr dirty="0" sz="1200" spc="25" b="1">
                <a:latin typeface="Trebuchet MS"/>
                <a:cs typeface="Trebuchet MS"/>
              </a:rPr>
              <a:t>dia</a:t>
            </a:r>
            <a:r>
              <a:rPr dirty="0" sz="1200" spc="-90" b="1">
                <a:latin typeface="Trebuchet MS"/>
                <a:cs typeface="Trebuchet MS"/>
              </a:rPr>
              <a:t> </a:t>
            </a:r>
            <a:r>
              <a:rPr dirty="0" sz="1200" spc="65" b="1">
                <a:latin typeface="Trebuchet MS"/>
                <a:cs typeface="Trebuchet MS"/>
              </a:rPr>
              <a:t>27/09</a:t>
            </a:r>
            <a:r>
              <a:rPr dirty="0" sz="1200" spc="-65" b="1">
                <a:latin typeface="Trebuchet MS"/>
                <a:cs typeface="Trebuchet MS"/>
              </a:rPr>
              <a:t> </a:t>
            </a:r>
            <a:r>
              <a:rPr dirty="0" sz="1200" spc="40" b="1">
                <a:latin typeface="Trebuchet MS"/>
                <a:cs typeface="Trebuchet MS"/>
              </a:rPr>
              <a:t>pelo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200" spc="80" b="1">
                <a:latin typeface="Trebuchet MS"/>
                <a:cs typeface="Trebuchet MS"/>
              </a:rPr>
              <a:t>SIMEC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400">
              <a:latin typeface="Trebuchet MS"/>
              <a:cs typeface="Trebuchet MS"/>
            </a:endParaRPr>
          </a:p>
          <a:p>
            <a:pPr marL="12700" marR="38100">
              <a:lnSpc>
                <a:spcPct val="100000"/>
              </a:lnSpc>
              <a:spcBef>
                <a:spcPts val="1255"/>
              </a:spcBef>
              <a:buClr>
                <a:srgbClr val="434343"/>
              </a:buClr>
              <a:buChar char="&gt;"/>
              <a:tabLst>
                <a:tab pos="127000" algn="l"/>
              </a:tabLst>
            </a:pPr>
            <a:r>
              <a:rPr dirty="0" sz="1200" spc="50" b="1">
                <a:solidFill>
                  <a:srgbClr val="0000FF"/>
                </a:solidFill>
                <a:latin typeface="Trebuchet MS"/>
                <a:cs typeface="Trebuchet MS"/>
              </a:rPr>
              <a:t>Todos</a:t>
            </a:r>
            <a:r>
              <a:rPr dirty="0" sz="1200" spc="-105" b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200" spc="60" b="1">
                <a:solidFill>
                  <a:srgbClr val="0000FF"/>
                </a:solidFill>
                <a:latin typeface="Trebuchet MS"/>
                <a:cs typeface="Trebuchet MS"/>
              </a:rPr>
              <a:t>os</a:t>
            </a:r>
            <a:r>
              <a:rPr dirty="0" sz="1200" spc="-95" b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200" spc="15" b="1">
                <a:solidFill>
                  <a:srgbClr val="0000FF"/>
                </a:solidFill>
                <a:latin typeface="Trebuchet MS"/>
                <a:cs typeface="Trebuchet MS"/>
              </a:rPr>
              <a:t>estados,</a:t>
            </a:r>
            <a:r>
              <a:rPr dirty="0" sz="1200" spc="-75" b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200" spc="20" b="1">
                <a:solidFill>
                  <a:srgbClr val="0000FF"/>
                </a:solidFill>
                <a:latin typeface="Trebuchet MS"/>
                <a:cs typeface="Trebuchet MS"/>
              </a:rPr>
              <a:t>municípios</a:t>
            </a:r>
            <a:r>
              <a:rPr dirty="0" sz="1200" spc="-114" b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200" spc="25" b="1">
                <a:solidFill>
                  <a:srgbClr val="0000FF"/>
                </a:solidFill>
                <a:latin typeface="Trebuchet MS"/>
                <a:cs typeface="Trebuchet MS"/>
              </a:rPr>
              <a:t>e</a:t>
            </a:r>
            <a:r>
              <a:rPr dirty="0" sz="1200" spc="-75" b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200" spc="35" b="1">
                <a:solidFill>
                  <a:srgbClr val="0000FF"/>
                </a:solidFill>
                <a:latin typeface="Trebuchet MS"/>
                <a:cs typeface="Trebuchet MS"/>
              </a:rPr>
              <a:t>DF</a:t>
            </a:r>
            <a:r>
              <a:rPr dirty="0" sz="1200" spc="-75" b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200" spc="35" b="1">
                <a:solidFill>
                  <a:srgbClr val="0000FF"/>
                </a:solidFill>
                <a:latin typeface="Trebuchet MS"/>
                <a:cs typeface="Trebuchet MS"/>
              </a:rPr>
              <a:t>poderão</a:t>
            </a:r>
            <a:r>
              <a:rPr dirty="0" sz="1200" spc="-70" b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0000FF"/>
                </a:solidFill>
                <a:latin typeface="Trebuchet MS"/>
                <a:cs typeface="Trebuchet MS"/>
              </a:rPr>
              <a:t>aderir</a:t>
            </a:r>
            <a:r>
              <a:rPr dirty="0" sz="1200" spc="-70" b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200" spc="45" b="1">
                <a:solidFill>
                  <a:srgbClr val="434343"/>
                </a:solidFill>
                <a:latin typeface="Trebuchet MS"/>
                <a:cs typeface="Trebuchet MS"/>
              </a:rPr>
              <a:t>à</a:t>
            </a:r>
            <a:r>
              <a:rPr dirty="0" sz="1200" spc="-80" b="1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200" spc="65" b="1">
                <a:solidFill>
                  <a:srgbClr val="434343"/>
                </a:solidFill>
                <a:latin typeface="Trebuchet MS"/>
                <a:cs typeface="Trebuchet MS"/>
              </a:rPr>
              <a:t>ENEC  </a:t>
            </a:r>
            <a:r>
              <a:rPr dirty="0" sz="1200" spc="30" b="1">
                <a:solidFill>
                  <a:srgbClr val="434343"/>
                </a:solidFill>
                <a:latin typeface="Trebuchet MS"/>
                <a:cs typeface="Trebuchet MS"/>
              </a:rPr>
              <a:t>e acompanhar </a:t>
            </a:r>
            <a:r>
              <a:rPr dirty="0" sz="1200" spc="45" b="1">
                <a:solidFill>
                  <a:srgbClr val="434343"/>
                </a:solidFill>
                <a:latin typeface="Trebuchet MS"/>
                <a:cs typeface="Trebuchet MS"/>
              </a:rPr>
              <a:t>o </a:t>
            </a:r>
            <a:r>
              <a:rPr dirty="0" sz="1200" spc="35" b="1">
                <a:solidFill>
                  <a:srgbClr val="434343"/>
                </a:solidFill>
                <a:latin typeface="Trebuchet MS"/>
                <a:cs typeface="Trebuchet MS"/>
              </a:rPr>
              <a:t>avanço </a:t>
            </a:r>
            <a:r>
              <a:rPr dirty="0" sz="1200" spc="65" b="1">
                <a:solidFill>
                  <a:srgbClr val="434343"/>
                </a:solidFill>
                <a:latin typeface="Trebuchet MS"/>
                <a:cs typeface="Trebuchet MS"/>
              </a:rPr>
              <a:t>dos </a:t>
            </a:r>
            <a:r>
              <a:rPr dirty="0" sz="1200" spc="45" b="1">
                <a:solidFill>
                  <a:srgbClr val="434343"/>
                </a:solidFill>
                <a:latin typeface="Trebuchet MS"/>
                <a:cs typeface="Trebuchet MS"/>
              </a:rPr>
              <a:t>programas </a:t>
            </a:r>
            <a:r>
              <a:rPr dirty="0" sz="1200" spc="20" b="1">
                <a:solidFill>
                  <a:srgbClr val="434343"/>
                </a:solidFill>
                <a:latin typeface="Trebuchet MS"/>
                <a:cs typeface="Trebuchet MS"/>
              </a:rPr>
              <a:t>federais </a:t>
            </a:r>
            <a:r>
              <a:rPr dirty="0" sz="1200" spc="55" b="1">
                <a:solidFill>
                  <a:srgbClr val="434343"/>
                </a:solidFill>
                <a:latin typeface="Trebuchet MS"/>
                <a:cs typeface="Trebuchet MS"/>
              </a:rPr>
              <a:t>em </a:t>
            </a:r>
            <a:r>
              <a:rPr dirty="0" sz="1200" spc="40" b="1">
                <a:solidFill>
                  <a:srgbClr val="434343"/>
                </a:solidFill>
                <a:latin typeface="Trebuchet MS"/>
                <a:cs typeface="Trebuchet MS"/>
              </a:rPr>
              <a:t>seu  </a:t>
            </a:r>
            <a:r>
              <a:rPr dirty="0" sz="1200" spc="-20" b="1">
                <a:solidFill>
                  <a:srgbClr val="434343"/>
                </a:solidFill>
                <a:latin typeface="Trebuchet MS"/>
                <a:cs typeface="Trebuchet MS"/>
              </a:rPr>
              <a:t>território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434343"/>
              </a:buClr>
              <a:buFont typeface="Trebuchet MS"/>
              <a:buChar char="&gt;"/>
            </a:pPr>
            <a:endParaRPr sz="1200">
              <a:latin typeface="Trebuchet MS"/>
              <a:cs typeface="Trebuchet MS"/>
            </a:endParaRPr>
          </a:p>
          <a:p>
            <a:pPr marL="12700" marR="322580">
              <a:lnSpc>
                <a:spcPct val="100000"/>
              </a:lnSpc>
              <a:buChar char="&gt;"/>
              <a:tabLst>
                <a:tab pos="127000" algn="l"/>
              </a:tabLst>
            </a:pPr>
            <a:r>
              <a:rPr dirty="0" sz="1200" spc="75" b="1">
                <a:solidFill>
                  <a:srgbClr val="434343"/>
                </a:solidFill>
                <a:latin typeface="Trebuchet MS"/>
                <a:cs typeface="Trebuchet MS"/>
              </a:rPr>
              <a:t>No</a:t>
            </a:r>
            <a:r>
              <a:rPr dirty="0" sz="1200" spc="-90" b="1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200" spc="20" b="1">
                <a:solidFill>
                  <a:srgbClr val="434343"/>
                </a:solidFill>
                <a:latin typeface="Trebuchet MS"/>
                <a:cs typeface="Trebuchet MS"/>
              </a:rPr>
              <a:t>ato</a:t>
            </a:r>
            <a:r>
              <a:rPr dirty="0" sz="1200" spc="-60" b="1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200" spc="60" b="1">
                <a:solidFill>
                  <a:srgbClr val="434343"/>
                </a:solidFill>
                <a:latin typeface="Trebuchet MS"/>
                <a:cs typeface="Trebuchet MS"/>
              </a:rPr>
              <a:t>da</a:t>
            </a:r>
            <a:r>
              <a:rPr dirty="0" sz="1200" spc="-95" b="1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200" spc="50" b="1">
                <a:solidFill>
                  <a:srgbClr val="434343"/>
                </a:solidFill>
                <a:latin typeface="Trebuchet MS"/>
                <a:cs typeface="Trebuchet MS"/>
              </a:rPr>
              <a:t>adesão</a:t>
            </a:r>
            <a:r>
              <a:rPr dirty="0" sz="1200" spc="-70" b="1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200" spc="45" b="1">
                <a:solidFill>
                  <a:srgbClr val="434343"/>
                </a:solidFill>
                <a:latin typeface="Trebuchet MS"/>
                <a:cs typeface="Trebuchet MS"/>
              </a:rPr>
              <a:t>todos</a:t>
            </a:r>
            <a:r>
              <a:rPr dirty="0" sz="1200" spc="-95" b="1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200" spc="60" b="1">
                <a:solidFill>
                  <a:srgbClr val="434343"/>
                </a:solidFill>
                <a:latin typeface="Trebuchet MS"/>
                <a:cs typeface="Trebuchet MS"/>
              </a:rPr>
              <a:t>os</a:t>
            </a:r>
            <a:r>
              <a:rPr dirty="0" sz="1200" spc="-80" b="1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200" spc="25" b="1">
                <a:solidFill>
                  <a:srgbClr val="434343"/>
                </a:solidFill>
                <a:latin typeface="Trebuchet MS"/>
                <a:cs typeface="Trebuchet MS"/>
              </a:rPr>
              <a:t>entes</a:t>
            </a:r>
            <a:r>
              <a:rPr dirty="0" sz="1200" spc="-70" b="1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200" spc="35" b="1">
                <a:solidFill>
                  <a:srgbClr val="434343"/>
                </a:solidFill>
                <a:latin typeface="Trebuchet MS"/>
                <a:cs typeface="Trebuchet MS"/>
              </a:rPr>
              <a:t>poderão</a:t>
            </a:r>
            <a:r>
              <a:rPr dirty="0" sz="1200" spc="-85" b="1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200" spc="35" b="1">
                <a:solidFill>
                  <a:srgbClr val="434343"/>
                </a:solidFill>
                <a:latin typeface="Trebuchet MS"/>
                <a:cs typeface="Trebuchet MS"/>
              </a:rPr>
              <a:t>acessar</a:t>
            </a:r>
            <a:r>
              <a:rPr dirty="0" sz="1200" spc="-60" b="1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200" spc="55" b="1">
                <a:solidFill>
                  <a:srgbClr val="434343"/>
                </a:solidFill>
                <a:latin typeface="Trebuchet MS"/>
                <a:cs typeface="Trebuchet MS"/>
              </a:rPr>
              <a:t>um </a:t>
            </a:r>
            <a:r>
              <a:rPr dirty="0" sz="1200" spc="55" b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200" spc="35" b="1">
                <a:solidFill>
                  <a:srgbClr val="0000FF"/>
                </a:solidFill>
                <a:latin typeface="Trebuchet MS"/>
                <a:cs typeface="Trebuchet MS"/>
              </a:rPr>
              <a:t>diagnóstico</a:t>
            </a:r>
            <a:r>
              <a:rPr dirty="0" sz="1200" spc="-100" b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200" spc="50" b="1">
                <a:solidFill>
                  <a:srgbClr val="0000FF"/>
                </a:solidFill>
                <a:latin typeface="Trebuchet MS"/>
                <a:cs typeface="Trebuchet MS"/>
              </a:rPr>
              <a:t>de</a:t>
            </a:r>
            <a:r>
              <a:rPr dirty="0" sz="1200" spc="-75" b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200" spc="25" b="1">
                <a:solidFill>
                  <a:srgbClr val="0000FF"/>
                </a:solidFill>
                <a:latin typeface="Trebuchet MS"/>
                <a:cs typeface="Trebuchet MS"/>
              </a:rPr>
              <a:t>conectividade</a:t>
            </a:r>
            <a:r>
              <a:rPr dirty="0" sz="1200" spc="-65" b="1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1200" spc="50" b="1">
                <a:solidFill>
                  <a:srgbClr val="434343"/>
                </a:solidFill>
                <a:latin typeface="Trebuchet MS"/>
                <a:cs typeface="Trebuchet MS"/>
              </a:rPr>
              <a:t>de</a:t>
            </a:r>
            <a:r>
              <a:rPr dirty="0" sz="1200" spc="-75" b="1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200" spc="50" b="1">
                <a:solidFill>
                  <a:srgbClr val="434343"/>
                </a:solidFill>
                <a:latin typeface="Trebuchet MS"/>
                <a:cs typeface="Trebuchet MS"/>
              </a:rPr>
              <a:t>sua</a:t>
            </a:r>
            <a:r>
              <a:rPr dirty="0" sz="1200" spc="-95" b="1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dirty="0" sz="1200" spc="20" b="1">
                <a:solidFill>
                  <a:srgbClr val="434343"/>
                </a:solidFill>
                <a:latin typeface="Trebuchet MS"/>
                <a:cs typeface="Trebuchet MS"/>
              </a:rPr>
              <a:t>rede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8708" y="225628"/>
            <a:ext cx="515366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15"/>
              <a:t>Adesão </a:t>
            </a:r>
            <a:r>
              <a:rPr dirty="0" spc="114"/>
              <a:t>à</a:t>
            </a:r>
            <a:r>
              <a:rPr dirty="0" spc="-575"/>
              <a:t> </a:t>
            </a:r>
            <a:r>
              <a:rPr dirty="0" spc="70"/>
              <a:t>Estratégia </a:t>
            </a:r>
            <a:r>
              <a:rPr dirty="0" spc="80"/>
              <a:t>Nacional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8378" y="1094866"/>
            <a:ext cx="3919854" cy="239395"/>
          </a:xfrm>
          <a:prstGeom prst="rect">
            <a:avLst/>
          </a:prstGeom>
          <a:solidFill>
            <a:srgbClr val="0000F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820"/>
              </a:lnSpc>
            </a:pPr>
            <a:r>
              <a:rPr dirty="0" sz="1600" spc="60" b="1">
                <a:solidFill>
                  <a:srgbClr val="FFFFFF"/>
                </a:solidFill>
                <a:latin typeface="Trebuchet MS"/>
                <a:cs typeface="Trebuchet MS"/>
              </a:rPr>
              <a:t>Esforço</a:t>
            </a:r>
            <a:r>
              <a:rPr dirty="0" sz="1600" spc="-114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85" b="1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dirty="0" sz="1600" spc="-12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60" b="1">
                <a:solidFill>
                  <a:srgbClr val="FFFFFF"/>
                </a:solidFill>
                <a:latin typeface="Trebuchet MS"/>
                <a:cs typeface="Trebuchet MS"/>
              </a:rPr>
              <a:t>conectar</a:t>
            </a:r>
            <a:r>
              <a:rPr dirty="0" sz="1600" spc="-114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90" b="1">
                <a:solidFill>
                  <a:srgbClr val="FFFFFF"/>
                </a:solidFill>
                <a:latin typeface="Trebuchet MS"/>
                <a:cs typeface="Trebuchet MS"/>
              </a:rPr>
              <a:t>todas</a:t>
            </a:r>
            <a:r>
              <a:rPr dirty="0" sz="1600" spc="-114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05" b="1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r>
              <a:rPr dirty="0" sz="1600" spc="-12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90" b="1">
                <a:solidFill>
                  <a:srgbClr val="FFFFFF"/>
                </a:solidFill>
                <a:latin typeface="Trebuchet MS"/>
                <a:cs typeface="Trebuchet MS"/>
              </a:rPr>
              <a:t>escolas</a:t>
            </a:r>
            <a:r>
              <a:rPr dirty="0" sz="1600" spc="-12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50" b="1">
                <a:solidFill>
                  <a:srgbClr val="FFFFFF"/>
                </a:solidFill>
                <a:latin typeface="Trebuchet MS"/>
                <a:cs typeface="Trebuchet MS"/>
              </a:rPr>
              <a:t>é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378" y="1338707"/>
            <a:ext cx="4442460" cy="239395"/>
          </a:xfrm>
          <a:prstGeom prst="rect">
            <a:avLst/>
          </a:prstGeom>
          <a:solidFill>
            <a:srgbClr val="0000F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820"/>
              </a:lnSpc>
            </a:pPr>
            <a:r>
              <a:rPr dirty="0" sz="1600" spc="40" b="1">
                <a:solidFill>
                  <a:srgbClr val="FFFFFF"/>
                </a:solidFill>
                <a:latin typeface="Trebuchet MS"/>
                <a:cs typeface="Trebuchet MS"/>
              </a:rPr>
              <a:t>nacional,</a:t>
            </a:r>
            <a:r>
              <a:rPr dirty="0" sz="1600" spc="-13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85" b="1">
                <a:solidFill>
                  <a:srgbClr val="FFFFFF"/>
                </a:solidFill>
                <a:latin typeface="Trebuchet MS"/>
                <a:cs typeface="Trebuchet MS"/>
              </a:rPr>
              <a:t>numa</a:t>
            </a:r>
            <a:r>
              <a:rPr dirty="0" sz="1600" spc="-114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50" b="1">
                <a:solidFill>
                  <a:srgbClr val="FFFFFF"/>
                </a:solidFill>
                <a:latin typeface="Trebuchet MS"/>
                <a:cs typeface="Trebuchet MS"/>
              </a:rPr>
              <a:t>parceria</a:t>
            </a:r>
            <a:r>
              <a:rPr dirty="0" sz="1600" spc="-10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00" b="1">
                <a:solidFill>
                  <a:srgbClr val="FFFFFF"/>
                </a:solidFill>
                <a:latin typeface="Trebuchet MS"/>
                <a:cs typeface="Trebuchet MS"/>
              </a:rPr>
              <a:t>do</a:t>
            </a:r>
            <a:r>
              <a:rPr dirty="0" sz="1600" spc="-11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70" b="1">
                <a:solidFill>
                  <a:srgbClr val="FFFFFF"/>
                </a:solidFill>
                <a:latin typeface="Trebuchet MS"/>
                <a:cs typeface="Trebuchet MS"/>
              </a:rPr>
              <a:t>governo</a:t>
            </a:r>
            <a:r>
              <a:rPr dirty="0" sz="1600" spc="-11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60" b="1">
                <a:solidFill>
                  <a:srgbClr val="FFFFFF"/>
                </a:solidFill>
                <a:latin typeface="Trebuchet MS"/>
                <a:cs typeface="Trebuchet MS"/>
              </a:rPr>
              <a:t>federal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8378" y="1582547"/>
            <a:ext cx="2947670" cy="239395"/>
          </a:xfrm>
          <a:prstGeom prst="rect">
            <a:avLst/>
          </a:prstGeom>
          <a:solidFill>
            <a:srgbClr val="0000F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825"/>
              </a:lnSpc>
            </a:pPr>
            <a:r>
              <a:rPr dirty="0" sz="1600" spc="100" b="1">
                <a:solidFill>
                  <a:srgbClr val="FFFFFF"/>
                </a:solidFill>
                <a:latin typeface="Trebuchet MS"/>
                <a:cs typeface="Trebuchet MS"/>
              </a:rPr>
              <a:t>com</a:t>
            </a:r>
            <a:r>
              <a:rPr dirty="0" sz="1600" spc="-13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55" b="1">
                <a:solidFill>
                  <a:srgbClr val="FFFFFF"/>
                </a:solidFill>
                <a:latin typeface="Trebuchet MS"/>
                <a:cs typeface="Trebuchet MS"/>
              </a:rPr>
              <a:t>estados,</a:t>
            </a:r>
            <a:r>
              <a:rPr dirty="0" sz="1600" spc="-13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55" b="1">
                <a:solidFill>
                  <a:srgbClr val="FFFFFF"/>
                </a:solidFill>
                <a:latin typeface="Trebuchet MS"/>
                <a:cs typeface="Trebuchet MS"/>
              </a:rPr>
              <a:t>municípios</a:t>
            </a:r>
            <a:r>
              <a:rPr dirty="0" sz="1600" spc="-114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50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1600" spc="-13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35" b="1">
                <a:solidFill>
                  <a:srgbClr val="FFFFFF"/>
                </a:solidFill>
                <a:latin typeface="Trebuchet MS"/>
                <a:cs typeface="Trebuchet MS"/>
              </a:rPr>
              <a:t>DF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437888" y="848930"/>
            <a:ext cx="4706620" cy="4295140"/>
            <a:chOff x="4437888" y="848930"/>
            <a:chExt cx="4706620" cy="4295140"/>
          </a:xfrm>
        </p:grpSpPr>
        <p:sp>
          <p:nvSpPr>
            <p:cNvPr id="8" name="object 8"/>
            <p:cNvSpPr/>
            <p:nvPr/>
          </p:nvSpPr>
          <p:spPr>
            <a:xfrm>
              <a:off x="5664708" y="848930"/>
              <a:ext cx="3479291" cy="42859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437888" y="3639337"/>
              <a:ext cx="1432814" cy="15041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/>
          <p:nvPr/>
        </p:nvSpPr>
        <p:spPr>
          <a:xfrm>
            <a:off x="7538499" y="235125"/>
            <a:ext cx="512051" cy="1328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918555" y="235125"/>
            <a:ext cx="553760" cy="1328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175358" y="139064"/>
            <a:ext cx="768493" cy="3356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62885" y="2083054"/>
            <a:ext cx="374078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solidFill>
                  <a:srgbClr val="009500"/>
                </a:solidFill>
                <a:latin typeface="Arial"/>
                <a:cs typeface="Arial"/>
              </a:rPr>
              <a:t>Tela de entrada do </a:t>
            </a:r>
            <a:r>
              <a:rPr dirty="0" sz="1350" spc="-5">
                <a:solidFill>
                  <a:srgbClr val="009500"/>
                </a:solidFill>
                <a:latin typeface="Arial"/>
                <a:cs typeface="Arial"/>
              </a:rPr>
              <a:t>SIMEC </a:t>
            </a:r>
            <a:r>
              <a:rPr dirty="0" sz="1350">
                <a:solidFill>
                  <a:srgbClr val="009500"/>
                </a:solidFill>
                <a:latin typeface="Arial"/>
                <a:cs typeface="Arial"/>
              </a:rPr>
              <a:t>onde o ente irá</a:t>
            </a:r>
            <a:r>
              <a:rPr dirty="0" sz="1350" spc="-140">
                <a:solidFill>
                  <a:srgbClr val="009500"/>
                </a:solidFill>
                <a:latin typeface="Arial"/>
                <a:cs typeface="Arial"/>
              </a:rPr>
              <a:t> </a:t>
            </a:r>
            <a:r>
              <a:rPr dirty="0" sz="1350">
                <a:solidFill>
                  <a:srgbClr val="009500"/>
                </a:solidFill>
                <a:latin typeface="Arial"/>
                <a:cs typeface="Arial"/>
              </a:rPr>
              <a:t>entrar</a:t>
            </a:r>
            <a:endParaRPr sz="13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38499" y="235125"/>
            <a:ext cx="512051" cy="132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918555" y="235125"/>
            <a:ext cx="553760" cy="1328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175358" y="139064"/>
            <a:ext cx="768493" cy="3356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423672" y="603504"/>
            <a:ext cx="7720965" cy="3931920"/>
            <a:chOff x="423672" y="603504"/>
            <a:chExt cx="7720965" cy="3931920"/>
          </a:xfrm>
        </p:grpSpPr>
        <p:sp>
          <p:nvSpPr>
            <p:cNvPr id="7" name="object 7"/>
            <p:cNvSpPr/>
            <p:nvPr/>
          </p:nvSpPr>
          <p:spPr>
            <a:xfrm>
              <a:off x="423672" y="603504"/>
              <a:ext cx="7720583" cy="39319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80872" y="1459991"/>
              <a:ext cx="7178040" cy="2618740"/>
            </a:xfrm>
            <a:custGeom>
              <a:avLst/>
              <a:gdLst/>
              <a:ahLst/>
              <a:cxnLst/>
              <a:rect l="l" t="t" r="r" b="b"/>
              <a:pathLst>
                <a:path w="7178040" h="2618740">
                  <a:moveTo>
                    <a:pt x="7178040" y="135636"/>
                  </a:moveTo>
                  <a:lnTo>
                    <a:pt x="7050024" y="135636"/>
                  </a:lnTo>
                  <a:lnTo>
                    <a:pt x="7050024" y="0"/>
                  </a:lnTo>
                  <a:lnTo>
                    <a:pt x="5524500" y="0"/>
                  </a:lnTo>
                  <a:lnTo>
                    <a:pt x="5524500" y="786384"/>
                  </a:lnTo>
                  <a:lnTo>
                    <a:pt x="5524500" y="1772412"/>
                  </a:lnTo>
                  <a:lnTo>
                    <a:pt x="1618488" y="1772412"/>
                  </a:lnTo>
                  <a:lnTo>
                    <a:pt x="1618488" y="786384"/>
                  </a:lnTo>
                  <a:lnTo>
                    <a:pt x="5524500" y="786384"/>
                  </a:lnTo>
                  <a:lnTo>
                    <a:pt x="5524500" y="0"/>
                  </a:lnTo>
                  <a:lnTo>
                    <a:pt x="128016" y="0"/>
                  </a:lnTo>
                  <a:lnTo>
                    <a:pt x="13716" y="12"/>
                  </a:lnTo>
                  <a:lnTo>
                    <a:pt x="13716" y="1772412"/>
                  </a:lnTo>
                  <a:lnTo>
                    <a:pt x="0" y="1772412"/>
                  </a:lnTo>
                  <a:lnTo>
                    <a:pt x="0" y="2618232"/>
                  </a:lnTo>
                  <a:lnTo>
                    <a:pt x="6923532" y="2618232"/>
                  </a:lnTo>
                  <a:lnTo>
                    <a:pt x="6923532" y="2388108"/>
                  </a:lnTo>
                  <a:lnTo>
                    <a:pt x="7178040" y="2388108"/>
                  </a:lnTo>
                  <a:lnTo>
                    <a:pt x="7178040" y="1356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46760" y="2292096"/>
              <a:ext cx="1906524" cy="8656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008888" y="2394204"/>
              <a:ext cx="1490980" cy="506095"/>
            </a:xfrm>
            <a:custGeom>
              <a:avLst/>
              <a:gdLst/>
              <a:ahLst/>
              <a:cxnLst/>
              <a:rect l="l" t="t" r="r" b="b"/>
              <a:pathLst>
                <a:path w="1490980" h="506094">
                  <a:moveTo>
                    <a:pt x="1490472" y="0"/>
                  </a:moveTo>
                  <a:lnTo>
                    <a:pt x="0" y="0"/>
                  </a:lnTo>
                  <a:lnTo>
                    <a:pt x="0" y="505968"/>
                  </a:lnTo>
                  <a:lnTo>
                    <a:pt x="1490472" y="505968"/>
                  </a:lnTo>
                  <a:lnTo>
                    <a:pt x="14904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946404" y="2471927"/>
              <a:ext cx="1466087" cy="37033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006339" y="2420111"/>
              <a:ext cx="1489075" cy="504825"/>
            </a:xfrm>
            <a:custGeom>
              <a:avLst/>
              <a:gdLst/>
              <a:ahLst/>
              <a:cxnLst/>
              <a:rect l="l" t="t" r="r" b="b"/>
              <a:pathLst>
                <a:path w="1489075" h="504825">
                  <a:moveTo>
                    <a:pt x="1488948" y="0"/>
                  </a:moveTo>
                  <a:lnTo>
                    <a:pt x="0" y="0"/>
                  </a:lnTo>
                  <a:lnTo>
                    <a:pt x="0" y="504444"/>
                  </a:lnTo>
                  <a:lnTo>
                    <a:pt x="1488948" y="504444"/>
                  </a:lnTo>
                  <a:lnTo>
                    <a:pt x="14889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486656" y="2287524"/>
              <a:ext cx="1905000" cy="86410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754880" y="2356104"/>
              <a:ext cx="1194815" cy="5547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328915" y="659892"/>
              <a:ext cx="815340" cy="1905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4285F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4193528" y="3433409"/>
            <a:ext cx="787400" cy="244475"/>
            <a:chOff x="4193528" y="3433409"/>
            <a:chExt cx="787400" cy="244475"/>
          </a:xfrm>
        </p:grpSpPr>
        <p:sp>
          <p:nvSpPr>
            <p:cNvPr id="4" name="object 4"/>
            <p:cNvSpPr/>
            <p:nvPr/>
          </p:nvSpPr>
          <p:spPr>
            <a:xfrm>
              <a:off x="4396829" y="3433419"/>
              <a:ext cx="373380" cy="244475"/>
            </a:xfrm>
            <a:custGeom>
              <a:avLst/>
              <a:gdLst/>
              <a:ahLst/>
              <a:cxnLst/>
              <a:rect l="l" t="t" r="r" b="b"/>
              <a:pathLst>
                <a:path w="373379" h="244475">
                  <a:moveTo>
                    <a:pt x="373164" y="198907"/>
                  </a:moveTo>
                  <a:lnTo>
                    <a:pt x="370471" y="186944"/>
                  </a:lnTo>
                  <a:lnTo>
                    <a:pt x="367372" y="180301"/>
                  </a:lnTo>
                  <a:lnTo>
                    <a:pt x="363143" y="174421"/>
                  </a:lnTo>
                  <a:lnTo>
                    <a:pt x="361657" y="173037"/>
                  </a:lnTo>
                  <a:lnTo>
                    <a:pt x="358076" y="169519"/>
                  </a:lnTo>
                  <a:lnTo>
                    <a:pt x="357479" y="169100"/>
                  </a:lnTo>
                  <a:lnTo>
                    <a:pt x="352107" y="164033"/>
                  </a:lnTo>
                  <a:lnTo>
                    <a:pt x="352234" y="1790"/>
                  </a:lnTo>
                  <a:lnTo>
                    <a:pt x="340931" y="355"/>
                  </a:lnTo>
                  <a:lnTo>
                    <a:pt x="334010" y="342"/>
                  </a:lnTo>
                  <a:lnTo>
                    <a:pt x="331457" y="127"/>
                  </a:lnTo>
                  <a:lnTo>
                    <a:pt x="327964" y="317"/>
                  </a:lnTo>
                  <a:lnTo>
                    <a:pt x="322021" y="292"/>
                  </a:lnTo>
                  <a:lnTo>
                    <a:pt x="309930" y="1219"/>
                  </a:lnTo>
                  <a:lnTo>
                    <a:pt x="309930" y="50431"/>
                  </a:lnTo>
                  <a:lnTo>
                    <a:pt x="309841" y="165112"/>
                  </a:lnTo>
                  <a:lnTo>
                    <a:pt x="308559" y="166052"/>
                  </a:lnTo>
                  <a:lnTo>
                    <a:pt x="307695" y="164896"/>
                  </a:lnTo>
                  <a:lnTo>
                    <a:pt x="306641" y="164325"/>
                  </a:lnTo>
                  <a:lnTo>
                    <a:pt x="193243" y="101701"/>
                  </a:lnTo>
                  <a:lnTo>
                    <a:pt x="86169" y="42557"/>
                  </a:lnTo>
                  <a:lnTo>
                    <a:pt x="84683" y="40678"/>
                  </a:lnTo>
                  <a:lnTo>
                    <a:pt x="80924" y="24993"/>
                  </a:lnTo>
                  <a:lnTo>
                    <a:pt x="75196" y="15354"/>
                  </a:lnTo>
                  <a:lnTo>
                    <a:pt x="72682" y="13068"/>
                  </a:lnTo>
                  <a:lnTo>
                    <a:pt x="66929" y="7835"/>
                  </a:lnTo>
                  <a:lnTo>
                    <a:pt x="56095" y="2489"/>
                  </a:lnTo>
                  <a:lnTo>
                    <a:pt x="44297" y="25"/>
                  </a:lnTo>
                  <a:lnTo>
                    <a:pt x="5334" y="21628"/>
                  </a:lnTo>
                  <a:lnTo>
                    <a:pt x="0" y="43218"/>
                  </a:lnTo>
                  <a:lnTo>
                    <a:pt x="2082" y="55181"/>
                  </a:lnTo>
                  <a:lnTo>
                    <a:pt x="5105" y="62585"/>
                  </a:lnTo>
                  <a:lnTo>
                    <a:pt x="9410" y="68999"/>
                  </a:lnTo>
                  <a:lnTo>
                    <a:pt x="14884" y="74561"/>
                  </a:lnTo>
                  <a:lnTo>
                    <a:pt x="16090" y="75463"/>
                  </a:lnTo>
                  <a:lnTo>
                    <a:pt x="21158" y="80340"/>
                  </a:lnTo>
                  <a:lnTo>
                    <a:pt x="21107" y="204825"/>
                  </a:lnTo>
                  <a:lnTo>
                    <a:pt x="21069" y="242557"/>
                  </a:lnTo>
                  <a:lnTo>
                    <a:pt x="22034" y="242633"/>
                  </a:lnTo>
                  <a:lnTo>
                    <a:pt x="32766" y="243941"/>
                  </a:lnTo>
                  <a:lnTo>
                    <a:pt x="38785" y="243941"/>
                  </a:lnTo>
                  <a:lnTo>
                    <a:pt x="42202" y="244208"/>
                  </a:lnTo>
                  <a:lnTo>
                    <a:pt x="47002" y="243941"/>
                  </a:lnTo>
                  <a:lnTo>
                    <a:pt x="51574" y="243941"/>
                  </a:lnTo>
                  <a:lnTo>
                    <a:pt x="61823" y="243128"/>
                  </a:lnTo>
                  <a:lnTo>
                    <a:pt x="63246" y="243039"/>
                  </a:lnTo>
                  <a:lnTo>
                    <a:pt x="63487" y="79451"/>
                  </a:lnTo>
                  <a:lnTo>
                    <a:pt x="63487" y="79171"/>
                  </a:lnTo>
                  <a:lnTo>
                    <a:pt x="63830" y="78892"/>
                  </a:lnTo>
                  <a:lnTo>
                    <a:pt x="64998" y="78282"/>
                  </a:lnTo>
                  <a:lnTo>
                    <a:pt x="65824" y="79590"/>
                  </a:lnTo>
                  <a:lnTo>
                    <a:pt x="287134" y="201752"/>
                  </a:lnTo>
                  <a:lnTo>
                    <a:pt x="288683" y="203873"/>
                  </a:lnTo>
                  <a:lnTo>
                    <a:pt x="292608" y="219837"/>
                  </a:lnTo>
                  <a:lnTo>
                    <a:pt x="330250" y="244436"/>
                  </a:lnTo>
                  <a:lnTo>
                    <a:pt x="341655" y="243293"/>
                  </a:lnTo>
                  <a:lnTo>
                    <a:pt x="352196" y="238772"/>
                  </a:lnTo>
                  <a:lnTo>
                    <a:pt x="361708" y="230898"/>
                  </a:lnTo>
                  <a:lnTo>
                    <a:pt x="368871" y="221005"/>
                  </a:lnTo>
                  <a:lnTo>
                    <a:pt x="372668" y="210299"/>
                  </a:lnTo>
                  <a:lnTo>
                    <a:pt x="373164" y="1989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193528" y="3434768"/>
              <a:ext cx="175359" cy="24196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808515" y="3434768"/>
              <a:ext cx="172019" cy="24210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3691121" y="2610069"/>
            <a:ext cx="1773591" cy="1056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6574303" y="4303650"/>
            <a:ext cx="398780" cy="90805"/>
            <a:chOff x="6574303" y="4303650"/>
            <a:chExt cx="398780" cy="90805"/>
          </a:xfrm>
        </p:grpSpPr>
        <p:sp>
          <p:nvSpPr>
            <p:cNvPr id="9" name="object 9"/>
            <p:cNvSpPr/>
            <p:nvPr/>
          </p:nvSpPr>
          <p:spPr>
            <a:xfrm>
              <a:off x="6574303" y="4303703"/>
              <a:ext cx="82857" cy="9014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681272" y="4304176"/>
              <a:ext cx="84172" cy="8888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790872" y="4303650"/>
              <a:ext cx="72774" cy="907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889074" y="4304176"/>
              <a:ext cx="83734" cy="8888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7049967" y="4303703"/>
            <a:ext cx="420370" cy="90170"/>
            <a:chOff x="7049967" y="4303703"/>
            <a:chExt cx="420370" cy="90170"/>
          </a:xfrm>
        </p:grpSpPr>
        <p:sp>
          <p:nvSpPr>
            <p:cNvPr id="14" name="object 14"/>
            <p:cNvSpPr/>
            <p:nvPr/>
          </p:nvSpPr>
          <p:spPr>
            <a:xfrm>
              <a:off x="7049967" y="4303703"/>
              <a:ext cx="82857" cy="9014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166581" y="4304233"/>
              <a:ext cx="24765" cy="88900"/>
            </a:xfrm>
            <a:custGeom>
              <a:avLst/>
              <a:gdLst/>
              <a:ahLst/>
              <a:cxnLst/>
              <a:rect l="l" t="t" r="r" b="b"/>
              <a:pathLst>
                <a:path w="24765" h="88900">
                  <a:moveTo>
                    <a:pt x="24407" y="0"/>
                  </a:moveTo>
                  <a:lnTo>
                    <a:pt x="0" y="0"/>
                  </a:lnTo>
                  <a:lnTo>
                    <a:pt x="0" y="88882"/>
                  </a:lnTo>
                  <a:lnTo>
                    <a:pt x="24407" y="88882"/>
                  </a:lnTo>
                  <a:lnTo>
                    <a:pt x="24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222696" y="4304176"/>
              <a:ext cx="85926" cy="8888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340626" y="4304233"/>
              <a:ext cx="24765" cy="88900"/>
            </a:xfrm>
            <a:custGeom>
              <a:avLst/>
              <a:gdLst/>
              <a:ahLst/>
              <a:cxnLst/>
              <a:rect l="l" t="t" r="r" b="b"/>
              <a:pathLst>
                <a:path w="24765" h="88900">
                  <a:moveTo>
                    <a:pt x="24408" y="0"/>
                  </a:moveTo>
                  <a:lnTo>
                    <a:pt x="0" y="0"/>
                  </a:lnTo>
                  <a:lnTo>
                    <a:pt x="0" y="88882"/>
                  </a:lnTo>
                  <a:lnTo>
                    <a:pt x="24408" y="88882"/>
                  </a:lnTo>
                  <a:lnTo>
                    <a:pt x="244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7405071" y="4304229"/>
              <a:ext cx="64883" cy="8893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/>
          <p:cNvGrpSpPr/>
          <p:nvPr/>
        </p:nvGrpSpPr>
        <p:grpSpPr>
          <a:xfrm>
            <a:off x="4624343" y="4243749"/>
            <a:ext cx="637540" cy="121920"/>
            <a:chOff x="4624343" y="4243749"/>
            <a:chExt cx="637540" cy="121920"/>
          </a:xfrm>
        </p:grpSpPr>
        <p:sp>
          <p:nvSpPr>
            <p:cNvPr id="20" name="object 20"/>
            <p:cNvSpPr/>
            <p:nvPr/>
          </p:nvSpPr>
          <p:spPr>
            <a:xfrm>
              <a:off x="4624343" y="4266468"/>
              <a:ext cx="74966" cy="8168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4729861" y="4243755"/>
              <a:ext cx="116205" cy="104139"/>
            </a:xfrm>
            <a:custGeom>
              <a:avLst/>
              <a:gdLst/>
              <a:ahLst/>
              <a:cxnLst/>
              <a:rect l="l" t="t" r="r" b="b"/>
              <a:pathLst>
                <a:path w="116204" h="104139">
                  <a:moveTo>
                    <a:pt x="22098" y="23139"/>
                  </a:moveTo>
                  <a:lnTo>
                    <a:pt x="0" y="23139"/>
                  </a:lnTo>
                  <a:lnTo>
                    <a:pt x="0" y="103657"/>
                  </a:lnTo>
                  <a:lnTo>
                    <a:pt x="22098" y="103657"/>
                  </a:lnTo>
                  <a:lnTo>
                    <a:pt x="22098" y="23139"/>
                  </a:lnTo>
                  <a:close/>
                </a:path>
                <a:path w="116204" h="104139">
                  <a:moveTo>
                    <a:pt x="108064" y="13042"/>
                  </a:moveTo>
                  <a:lnTo>
                    <a:pt x="105727" y="10668"/>
                  </a:lnTo>
                  <a:lnTo>
                    <a:pt x="95224" y="0"/>
                  </a:lnTo>
                  <a:lnTo>
                    <a:pt x="79832" y="0"/>
                  </a:lnTo>
                  <a:lnTo>
                    <a:pt x="66992" y="13042"/>
                  </a:lnTo>
                  <a:lnTo>
                    <a:pt x="77952" y="17830"/>
                  </a:lnTo>
                  <a:lnTo>
                    <a:pt x="87553" y="10668"/>
                  </a:lnTo>
                  <a:lnTo>
                    <a:pt x="97193" y="17830"/>
                  </a:lnTo>
                  <a:lnTo>
                    <a:pt x="108064" y="13042"/>
                  </a:lnTo>
                  <a:close/>
                </a:path>
                <a:path w="116204" h="104139">
                  <a:moveTo>
                    <a:pt x="116001" y="84302"/>
                  </a:moveTo>
                  <a:lnTo>
                    <a:pt x="80708" y="84302"/>
                  </a:lnTo>
                  <a:lnTo>
                    <a:pt x="80708" y="71577"/>
                  </a:lnTo>
                  <a:lnTo>
                    <a:pt x="109994" y="71577"/>
                  </a:lnTo>
                  <a:lnTo>
                    <a:pt x="109994" y="53695"/>
                  </a:lnTo>
                  <a:lnTo>
                    <a:pt x="80708" y="53695"/>
                  </a:lnTo>
                  <a:lnTo>
                    <a:pt x="80708" y="42341"/>
                  </a:lnTo>
                  <a:lnTo>
                    <a:pt x="114985" y="42341"/>
                  </a:lnTo>
                  <a:lnTo>
                    <a:pt x="114985" y="23088"/>
                  </a:lnTo>
                  <a:lnTo>
                    <a:pt x="58610" y="23088"/>
                  </a:lnTo>
                  <a:lnTo>
                    <a:pt x="58610" y="103606"/>
                  </a:lnTo>
                  <a:lnTo>
                    <a:pt x="116001" y="103606"/>
                  </a:lnTo>
                  <a:lnTo>
                    <a:pt x="116001" y="843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4878878" y="4266888"/>
              <a:ext cx="71634" cy="8052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982604" y="4266468"/>
              <a:ext cx="74966" cy="8168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088127" y="4266893"/>
              <a:ext cx="22225" cy="80645"/>
            </a:xfrm>
            <a:custGeom>
              <a:avLst/>
              <a:gdLst/>
              <a:ahLst/>
              <a:cxnLst/>
              <a:rect l="l" t="t" r="r" b="b"/>
              <a:pathLst>
                <a:path w="22225" h="80645">
                  <a:moveTo>
                    <a:pt x="22093" y="0"/>
                  </a:moveTo>
                  <a:lnTo>
                    <a:pt x="0" y="0"/>
                  </a:lnTo>
                  <a:lnTo>
                    <a:pt x="0" y="80519"/>
                  </a:lnTo>
                  <a:lnTo>
                    <a:pt x="22093" y="80519"/>
                  </a:lnTo>
                  <a:lnTo>
                    <a:pt x="220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139551" y="4266888"/>
              <a:ext cx="76106" cy="8052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5243802" y="4326530"/>
              <a:ext cx="18415" cy="38735"/>
            </a:xfrm>
            <a:custGeom>
              <a:avLst/>
              <a:gdLst/>
              <a:ahLst/>
              <a:cxnLst/>
              <a:rect l="l" t="t" r="r" b="b"/>
              <a:pathLst>
                <a:path w="18414" h="38735">
                  <a:moveTo>
                    <a:pt x="17842" y="0"/>
                  </a:moveTo>
                  <a:lnTo>
                    <a:pt x="0" y="0"/>
                  </a:lnTo>
                  <a:lnTo>
                    <a:pt x="0" y="20881"/>
                  </a:lnTo>
                  <a:lnTo>
                    <a:pt x="6488" y="20881"/>
                  </a:lnTo>
                  <a:lnTo>
                    <a:pt x="2367" y="38708"/>
                  </a:lnTo>
                  <a:lnTo>
                    <a:pt x="11705" y="38708"/>
                  </a:lnTo>
                  <a:lnTo>
                    <a:pt x="17842" y="20881"/>
                  </a:lnTo>
                  <a:lnTo>
                    <a:pt x="178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7" name="object 27"/>
          <p:cNvGrpSpPr/>
          <p:nvPr/>
        </p:nvGrpSpPr>
        <p:grpSpPr>
          <a:xfrm>
            <a:off x="5336086" y="4266362"/>
            <a:ext cx="938530" cy="265430"/>
            <a:chOff x="5336086" y="4266362"/>
            <a:chExt cx="938530" cy="265430"/>
          </a:xfrm>
        </p:grpSpPr>
        <p:sp>
          <p:nvSpPr>
            <p:cNvPr id="28" name="object 28"/>
            <p:cNvSpPr/>
            <p:nvPr/>
          </p:nvSpPr>
          <p:spPr>
            <a:xfrm>
              <a:off x="5336086" y="4266362"/>
              <a:ext cx="938351" cy="26517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5403380" y="4426038"/>
              <a:ext cx="57785" cy="80645"/>
            </a:xfrm>
            <a:custGeom>
              <a:avLst/>
              <a:gdLst/>
              <a:ahLst/>
              <a:cxnLst/>
              <a:rect l="l" t="t" r="r" b="b"/>
              <a:pathLst>
                <a:path w="57785" h="80645">
                  <a:moveTo>
                    <a:pt x="56378" y="0"/>
                  </a:moveTo>
                  <a:lnTo>
                    <a:pt x="0" y="0"/>
                  </a:lnTo>
                  <a:lnTo>
                    <a:pt x="0" y="80521"/>
                  </a:lnTo>
                  <a:lnTo>
                    <a:pt x="57386" y="80521"/>
                  </a:lnTo>
                  <a:lnTo>
                    <a:pt x="57386" y="61220"/>
                  </a:lnTo>
                  <a:lnTo>
                    <a:pt x="22095" y="61220"/>
                  </a:lnTo>
                  <a:lnTo>
                    <a:pt x="22095" y="48491"/>
                  </a:lnTo>
                  <a:lnTo>
                    <a:pt x="51380" y="48491"/>
                  </a:lnTo>
                  <a:lnTo>
                    <a:pt x="51380" y="30607"/>
                  </a:lnTo>
                  <a:lnTo>
                    <a:pt x="22095" y="30607"/>
                  </a:lnTo>
                  <a:lnTo>
                    <a:pt x="22095" y="19251"/>
                  </a:lnTo>
                  <a:lnTo>
                    <a:pt x="56378" y="19251"/>
                  </a:lnTo>
                  <a:lnTo>
                    <a:pt x="563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0" name="object 30"/>
          <p:cNvGrpSpPr/>
          <p:nvPr/>
        </p:nvGrpSpPr>
        <p:grpSpPr>
          <a:xfrm>
            <a:off x="5183698" y="4083613"/>
            <a:ext cx="836930" cy="104775"/>
            <a:chOff x="5183698" y="4083613"/>
            <a:chExt cx="836930" cy="104775"/>
          </a:xfrm>
        </p:grpSpPr>
        <p:sp>
          <p:nvSpPr>
            <p:cNvPr id="31" name="object 31"/>
            <p:cNvSpPr/>
            <p:nvPr/>
          </p:nvSpPr>
          <p:spPr>
            <a:xfrm>
              <a:off x="5183698" y="4106844"/>
              <a:ext cx="80490" cy="8052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5305047" y="4106849"/>
              <a:ext cx="12700" cy="80645"/>
            </a:xfrm>
            <a:custGeom>
              <a:avLst/>
              <a:gdLst/>
              <a:ahLst/>
              <a:cxnLst/>
              <a:rect l="l" t="t" r="r" b="b"/>
              <a:pathLst>
                <a:path w="12700" h="80645">
                  <a:moveTo>
                    <a:pt x="12677" y="0"/>
                  </a:moveTo>
                  <a:lnTo>
                    <a:pt x="0" y="0"/>
                  </a:lnTo>
                  <a:lnTo>
                    <a:pt x="0" y="80519"/>
                  </a:lnTo>
                  <a:lnTo>
                    <a:pt x="12677" y="80519"/>
                  </a:lnTo>
                  <a:lnTo>
                    <a:pt x="126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5358619" y="4106844"/>
              <a:ext cx="68828" cy="8052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5468213" y="4106214"/>
              <a:ext cx="110489" cy="81915"/>
            </a:xfrm>
            <a:custGeom>
              <a:avLst/>
              <a:gdLst/>
              <a:ahLst/>
              <a:cxnLst/>
              <a:rect l="l" t="t" r="r" b="b"/>
              <a:pathLst>
                <a:path w="110489" h="81914">
                  <a:moveTo>
                    <a:pt x="12674" y="635"/>
                  </a:moveTo>
                  <a:lnTo>
                    <a:pt x="0" y="635"/>
                  </a:lnTo>
                  <a:lnTo>
                    <a:pt x="0" y="81165"/>
                  </a:lnTo>
                  <a:lnTo>
                    <a:pt x="12674" y="81165"/>
                  </a:lnTo>
                  <a:lnTo>
                    <a:pt x="12674" y="635"/>
                  </a:lnTo>
                  <a:close/>
                </a:path>
                <a:path w="110489" h="81914">
                  <a:moveTo>
                    <a:pt x="110210" y="62014"/>
                  </a:moveTo>
                  <a:lnTo>
                    <a:pt x="109778" y="53390"/>
                  </a:lnTo>
                  <a:lnTo>
                    <a:pt x="107010" y="46977"/>
                  </a:lnTo>
                  <a:lnTo>
                    <a:pt x="102323" y="42405"/>
                  </a:lnTo>
                  <a:lnTo>
                    <a:pt x="65798" y="28511"/>
                  </a:lnTo>
                  <a:lnTo>
                    <a:pt x="63741" y="18935"/>
                  </a:lnTo>
                  <a:lnTo>
                    <a:pt x="65011" y="16205"/>
                  </a:lnTo>
                  <a:lnTo>
                    <a:pt x="70269" y="12319"/>
                  </a:lnTo>
                  <a:lnTo>
                    <a:pt x="74180" y="11366"/>
                  </a:lnTo>
                  <a:lnTo>
                    <a:pt x="83870" y="11366"/>
                  </a:lnTo>
                  <a:lnTo>
                    <a:pt x="88163" y="12255"/>
                  </a:lnTo>
                  <a:lnTo>
                    <a:pt x="96494" y="15786"/>
                  </a:lnTo>
                  <a:lnTo>
                    <a:pt x="101307" y="19519"/>
                  </a:lnTo>
                  <a:lnTo>
                    <a:pt x="107061" y="9105"/>
                  </a:lnTo>
                  <a:lnTo>
                    <a:pt x="100723" y="5130"/>
                  </a:lnTo>
                  <a:lnTo>
                    <a:pt x="94068" y="2286"/>
                  </a:lnTo>
                  <a:lnTo>
                    <a:pt x="87122" y="571"/>
                  </a:lnTo>
                  <a:lnTo>
                    <a:pt x="79870" y="0"/>
                  </a:lnTo>
                  <a:lnTo>
                    <a:pt x="71805" y="584"/>
                  </a:lnTo>
                  <a:lnTo>
                    <a:pt x="61633" y="4216"/>
                  </a:lnTo>
                  <a:lnTo>
                    <a:pt x="54356" y="10896"/>
                  </a:lnTo>
                  <a:lnTo>
                    <a:pt x="50596" y="20624"/>
                  </a:lnTo>
                  <a:lnTo>
                    <a:pt x="51079" y="30302"/>
                  </a:lnTo>
                  <a:lnTo>
                    <a:pt x="54533" y="36766"/>
                  </a:lnTo>
                  <a:lnTo>
                    <a:pt x="61201" y="41503"/>
                  </a:lnTo>
                  <a:lnTo>
                    <a:pt x="88290" y="50126"/>
                  </a:lnTo>
                  <a:lnTo>
                    <a:pt x="95529" y="55486"/>
                  </a:lnTo>
                  <a:lnTo>
                    <a:pt x="96583" y="63436"/>
                  </a:lnTo>
                  <a:lnTo>
                    <a:pt x="95262" y="65963"/>
                  </a:lnTo>
                  <a:lnTo>
                    <a:pt x="89789" y="69532"/>
                  </a:lnTo>
                  <a:lnTo>
                    <a:pt x="85928" y="70434"/>
                  </a:lnTo>
                  <a:lnTo>
                    <a:pt x="75311" y="70434"/>
                  </a:lnTo>
                  <a:lnTo>
                    <a:pt x="69926" y="69278"/>
                  </a:lnTo>
                  <a:lnTo>
                    <a:pt x="55587" y="62534"/>
                  </a:lnTo>
                  <a:lnTo>
                    <a:pt x="53314" y="60121"/>
                  </a:lnTo>
                  <a:lnTo>
                    <a:pt x="47434" y="71005"/>
                  </a:lnTo>
                  <a:lnTo>
                    <a:pt x="52031" y="74536"/>
                  </a:lnTo>
                  <a:lnTo>
                    <a:pt x="57162" y="77216"/>
                  </a:lnTo>
                  <a:lnTo>
                    <a:pt x="68656" y="80899"/>
                  </a:lnTo>
                  <a:lnTo>
                    <a:pt x="74612" y="81838"/>
                  </a:lnTo>
                  <a:lnTo>
                    <a:pt x="92900" y="80530"/>
                  </a:lnTo>
                  <a:lnTo>
                    <a:pt x="102755" y="75793"/>
                  </a:lnTo>
                  <a:lnTo>
                    <a:pt x="107670" y="70065"/>
                  </a:lnTo>
                  <a:lnTo>
                    <a:pt x="110210" y="620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5606315" y="4106844"/>
              <a:ext cx="66417" cy="8052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5706224" y="4083621"/>
              <a:ext cx="201295" cy="104139"/>
            </a:xfrm>
            <a:custGeom>
              <a:avLst/>
              <a:gdLst/>
              <a:ahLst/>
              <a:cxnLst/>
              <a:rect l="l" t="t" r="r" b="b"/>
              <a:pathLst>
                <a:path w="201295" h="104139">
                  <a:moveTo>
                    <a:pt x="32702" y="14922"/>
                  </a:moveTo>
                  <a:close/>
                </a:path>
                <a:path w="201295" h="104139">
                  <a:moveTo>
                    <a:pt x="42824" y="0"/>
                  </a:moveTo>
                  <a:lnTo>
                    <a:pt x="30949" y="0"/>
                  </a:lnTo>
                  <a:lnTo>
                    <a:pt x="24498" y="12446"/>
                  </a:lnTo>
                  <a:lnTo>
                    <a:pt x="32664" y="14909"/>
                  </a:lnTo>
                  <a:lnTo>
                    <a:pt x="42824" y="0"/>
                  </a:lnTo>
                  <a:close/>
                </a:path>
                <a:path w="201295" h="104139">
                  <a:moveTo>
                    <a:pt x="55194" y="92494"/>
                  </a:moveTo>
                  <a:lnTo>
                    <a:pt x="12661" y="92494"/>
                  </a:lnTo>
                  <a:lnTo>
                    <a:pt x="12661" y="67932"/>
                  </a:lnTo>
                  <a:lnTo>
                    <a:pt x="48564" y="67932"/>
                  </a:lnTo>
                  <a:lnTo>
                    <a:pt x="48564" y="57365"/>
                  </a:lnTo>
                  <a:lnTo>
                    <a:pt x="12661" y="57365"/>
                  </a:lnTo>
                  <a:lnTo>
                    <a:pt x="12661" y="34480"/>
                  </a:lnTo>
                  <a:lnTo>
                    <a:pt x="54229" y="34480"/>
                  </a:lnTo>
                  <a:lnTo>
                    <a:pt x="54229" y="23228"/>
                  </a:lnTo>
                  <a:lnTo>
                    <a:pt x="0" y="23228"/>
                  </a:lnTo>
                  <a:lnTo>
                    <a:pt x="0" y="103759"/>
                  </a:lnTo>
                  <a:lnTo>
                    <a:pt x="55194" y="103759"/>
                  </a:lnTo>
                  <a:lnTo>
                    <a:pt x="55194" y="92494"/>
                  </a:lnTo>
                  <a:close/>
                </a:path>
                <a:path w="201295" h="104139">
                  <a:moveTo>
                    <a:pt x="154355" y="103759"/>
                  </a:moveTo>
                  <a:lnTo>
                    <a:pt x="136690" y="75717"/>
                  </a:lnTo>
                  <a:lnTo>
                    <a:pt x="135064" y="73139"/>
                  </a:lnTo>
                  <a:lnTo>
                    <a:pt x="139890" y="71615"/>
                  </a:lnTo>
                  <a:lnTo>
                    <a:pt x="143840" y="68668"/>
                  </a:lnTo>
                  <a:lnTo>
                    <a:pt x="146723" y="64516"/>
                  </a:lnTo>
                  <a:lnTo>
                    <a:pt x="146900" y="64262"/>
                  </a:lnTo>
                  <a:lnTo>
                    <a:pt x="149529" y="59842"/>
                  </a:lnTo>
                  <a:lnTo>
                    <a:pt x="150850" y="54889"/>
                  </a:lnTo>
                  <a:lnTo>
                    <a:pt x="150850" y="46215"/>
                  </a:lnTo>
                  <a:lnTo>
                    <a:pt x="138137" y="26581"/>
                  </a:lnTo>
                  <a:lnTo>
                    <a:pt x="138137" y="45212"/>
                  </a:lnTo>
                  <a:lnTo>
                    <a:pt x="138137" y="53632"/>
                  </a:lnTo>
                  <a:lnTo>
                    <a:pt x="136817" y="57150"/>
                  </a:lnTo>
                  <a:lnTo>
                    <a:pt x="132435" y="63042"/>
                  </a:lnTo>
                  <a:lnTo>
                    <a:pt x="129362" y="64516"/>
                  </a:lnTo>
                  <a:lnTo>
                    <a:pt x="103720" y="64516"/>
                  </a:lnTo>
                  <a:lnTo>
                    <a:pt x="103593" y="64465"/>
                  </a:lnTo>
                  <a:lnTo>
                    <a:pt x="103593" y="34429"/>
                  </a:lnTo>
                  <a:lnTo>
                    <a:pt x="128485" y="34429"/>
                  </a:lnTo>
                  <a:lnTo>
                    <a:pt x="131559" y="35902"/>
                  </a:lnTo>
                  <a:lnTo>
                    <a:pt x="136817" y="41795"/>
                  </a:lnTo>
                  <a:lnTo>
                    <a:pt x="138137" y="45212"/>
                  </a:lnTo>
                  <a:lnTo>
                    <a:pt x="138137" y="26581"/>
                  </a:lnTo>
                  <a:lnTo>
                    <a:pt x="132880" y="23964"/>
                  </a:lnTo>
                  <a:lnTo>
                    <a:pt x="129806" y="23228"/>
                  </a:lnTo>
                  <a:lnTo>
                    <a:pt x="91046" y="23228"/>
                  </a:lnTo>
                  <a:lnTo>
                    <a:pt x="91046" y="103759"/>
                  </a:lnTo>
                  <a:lnTo>
                    <a:pt x="103682" y="103759"/>
                  </a:lnTo>
                  <a:lnTo>
                    <a:pt x="103682" y="75717"/>
                  </a:lnTo>
                  <a:lnTo>
                    <a:pt x="122351" y="75717"/>
                  </a:lnTo>
                  <a:lnTo>
                    <a:pt x="139890" y="103759"/>
                  </a:lnTo>
                  <a:lnTo>
                    <a:pt x="154355" y="103759"/>
                  </a:lnTo>
                  <a:close/>
                </a:path>
                <a:path w="201295" h="104139">
                  <a:moveTo>
                    <a:pt x="201231" y="23228"/>
                  </a:moveTo>
                  <a:lnTo>
                    <a:pt x="188556" y="23228"/>
                  </a:lnTo>
                  <a:lnTo>
                    <a:pt x="188556" y="103759"/>
                  </a:lnTo>
                  <a:lnTo>
                    <a:pt x="201231" y="103759"/>
                  </a:lnTo>
                  <a:lnTo>
                    <a:pt x="201231" y="232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5943445" y="4106318"/>
              <a:ext cx="77158" cy="8162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8" name="object 38"/>
          <p:cNvGrpSpPr/>
          <p:nvPr/>
        </p:nvGrpSpPr>
        <p:grpSpPr>
          <a:xfrm>
            <a:off x="6106968" y="4106845"/>
            <a:ext cx="167640" cy="80645"/>
            <a:chOff x="6106968" y="4106845"/>
            <a:chExt cx="167640" cy="80645"/>
          </a:xfrm>
        </p:grpSpPr>
        <p:sp>
          <p:nvSpPr>
            <p:cNvPr id="39" name="object 39"/>
            <p:cNvSpPr/>
            <p:nvPr/>
          </p:nvSpPr>
          <p:spPr>
            <a:xfrm>
              <a:off x="6106968" y="4106845"/>
              <a:ext cx="67951" cy="8041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6199471" y="4106845"/>
              <a:ext cx="74966" cy="8052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1" name="object 41"/>
          <p:cNvGrpSpPr/>
          <p:nvPr/>
        </p:nvGrpSpPr>
        <p:grpSpPr>
          <a:xfrm>
            <a:off x="3207873" y="4089180"/>
            <a:ext cx="862330" cy="107950"/>
            <a:chOff x="3207873" y="4089180"/>
            <a:chExt cx="862330" cy="107950"/>
          </a:xfrm>
        </p:grpSpPr>
        <p:sp>
          <p:nvSpPr>
            <p:cNvPr id="42" name="object 42"/>
            <p:cNvSpPr/>
            <p:nvPr/>
          </p:nvSpPr>
          <p:spPr>
            <a:xfrm>
              <a:off x="3207873" y="4113156"/>
              <a:ext cx="82989" cy="82943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3332773" y="4113161"/>
              <a:ext cx="13335" cy="83185"/>
            </a:xfrm>
            <a:custGeom>
              <a:avLst/>
              <a:gdLst/>
              <a:ahLst/>
              <a:cxnLst/>
              <a:rect l="l" t="t" r="r" b="b"/>
              <a:pathLst>
                <a:path w="13335" h="83185">
                  <a:moveTo>
                    <a:pt x="13045" y="0"/>
                  </a:moveTo>
                  <a:lnTo>
                    <a:pt x="0" y="0"/>
                  </a:lnTo>
                  <a:lnTo>
                    <a:pt x="0" y="82938"/>
                  </a:lnTo>
                  <a:lnTo>
                    <a:pt x="13045" y="82938"/>
                  </a:lnTo>
                  <a:lnTo>
                    <a:pt x="130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3387968" y="4113156"/>
              <a:ext cx="70976" cy="82943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3500899" y="4113161"/>
              <a:ext cx="13335" cy="83185"/>
            </a:xfrm>
            <a:custGeom>
              <a:avLst/>
              <a:gdLst/>
              <a:ahLst/>
              <a:cxnLst/>
              <a:rect l="l" t="t" r="r" b="b"/>
              <a:pathLst>
                <a:path w="13335" h="83185">
                  <a:moveTo>
                    <a:pt x="13045" y="0"/>
                  </a:moveTo>
                  <a:lnTo>
                    <a:pt x="0" y="0"/>
                  </a:lnTo>
                  <a:lnTo>
                    <a:pt x="0" y="82938"/>
                  </a:lnTo>
                  <a:lnTo>
                    <a:pt x="13045" y="82938"/>
                  </a:lnTo>
                  <a:lnTo>
                    <a:pt x="130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3549781" y="4112525"/>
              <a:ext cx="64663" cy="84416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3643248" y="4113156"/>
              <a:ext cx="68478" cy="82943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3746184" y="4089180"/>
              <a:ext cx="57150" cy="107314"/>
            </a:xfrm>
            <a:custGeom>
              <a:avLst/>
              <a:gdLst/>
              <a:ahLst/>
              <a:cxnLst/>
              <a:rect l="l" t="t" r="r" b="b"/>
              <a:pathLst>
                <a:path w="57150" h="107314">
                  <a:moveTo>
                    <a:pt x="55895" y="23976"/>
                  </a:moveTo>
                  <a:lnTo>
                    <a:pt x="0" y="23976"/>
                  </a:lnTo>
                  <a:lnTo>
                    <a:pt x="0" y="106919"/>
                  </a:lnTo>
                  <a:lnTo>
                    <a:pt x="56948" y="106919"/>
                  </a:lnTo>
                  <a:lnTo>
                    <a:pt x="56948" y="95347"/>
                  </a:lnTo>
                  <a:lnTo>
                    <a:pt x="13064" y="95347"/>
                  </a:lnTo>
                  <a:lnTo>
                    <a:pt x="13064" y="69995"/>
                  </a:lnTo>
                  <a:lnTo>
                    <a:pt x="50109" y="69995"/>
                  </a:lnTo>
                  <a:lnTo>
                    <a:pt x="50109" y="59111"/>
                  </a:lnTo>
                  <a:lnTo>
                    <a:pt x="13064" y="59111"/>
                  </a:lnTo>
                  <a:lnTo>
                    <a:pt x="13064" y="35547"/>
                  </a:lnTo>
                  <a:lnTo>
                    <a:pt x="55895" y="35547"/>
                  </a:lnTo>
                  <a:lnTo>
                    <a:pt x="55895" y="23976"/>
                  </a:lnTo>
                  <a:close/>
                </a:path>
                <a:path w="57150" h="107314">
                  <a:moveTo>
                    <a:pt x="33632" y="15391"/>
                  </a:moveTo>
                  <a:close/>
                </a:path>
                <a:path w="57150" h="107314">
                  <a:moveTo>
                    <a:pt x="44146" y="0"/>
                  </a:moveTo>
                  <a:lnTo>
                    <a:pt x="31915" y="0"/>
                  </a:lnTo>
                  <a:lnTo>
                    <a:pt x="25207" y="12825"/>
                  </a:lnTo>
                  <a:lnTo>
                    <a:pt x="33632" y="15391"/>
                  </a:lnTo>
                  <a:lnTo>
                    <a:pt x="441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3840002" y="4113156"/>
              <a:ext cx="65146" cy="82943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3940571" y="4113161"/>
              <a:ext cx="13335" cy="83185"/>
            </a:xfrm>
            <a:custGeom>
              <a:avLst/>
              <a:gdLst/>
              <a:ahLst/>
              <a:cxnLst/>
              <a:rect l="l" t="t" r="r" b="b"/>
              <a:pathLst>
                <a:path w="13335" h="83185">
                  <a:moveTo>
                    <a:pt x="13045" y="0"/>
                  </a:moveTo>
                  <a:lnTo>
                    <a:pt x="0" y="0"/>
                  </a:lnTo>
                  <a:lnTo>
                    <a:pt x="0" y="82938"/>
                  </a:lnTo>
                  <a:lnTo>
                    <a:pt x="13045" y="82938"/>
                  </a:lnTo>
                  <a:lnTo>
                    <a:pt x="130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3990461" y="4112525"/>
              <a:ext cx="79569" cy="8410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2" name="object 52"/>
          <p:cNvGrpSpPr/>
          <p:nvPr/>
        </p:nvGrpSpPr>
        <p:grpSpPr>
          <a:xfrm>
            <a:off x="4159244" y="4113156"/>
            <a:ext cx="164465" cy="83185"/>
            <a:chOff x="4159244" y="4113156"/>
            <a:chExt cx="164465" cy="83185"/>
          </a:xfrm>
        </p:grpSpPr>
        <p:sp>
          <p:nvSpPr>
            <p:cNvPr id="53" name="object 53"/>
            <p:cNvSpPr/>
            <p:nvPr/>
          </p:nvSpPr>
          <p:spPr>
            <a:xfrm>
              <a:off x="4159244" y="4113156"/>
              <a:ext cx="69924" cy="8289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4266258" y="4113156"/>
              <a:ext cx="57150" cy="83185"/>
            </a:xfrm>
            <a:custGeom>
              <a:avLst/>
              <a:gdLst/>
              <a:ahLst/>
              <a:cxnLst/>
              <a:rect l="l" t="t" r="r" b="b"/>
              <a:pathLst>
                <a:path w="57150" h="83185">
                  <a:moveTo>
                    <a:pt x="55852" y="0"/>
                  </a:moveTo>
                  <a:lnTo>
                    <a:pt x="0" y="0"/>
                  </a:lnTo>
                  <a:lnTo>
                    <a:pt x="0" y="82943"/>
                  </a:lnTo>
                  <a:lnTo>
                    <a:pt x="56904" y="82943"/>
                  </a:lnTo>
                  <a:lnTo>
                    <a:pt x="56860" y="71371"/>
                  </a:lnTo>
                  <a:lnTo>
                    <a:pt x="13020" y="71371"/>
                  </a:lnTo>
                  <a:lnTo>
                    <a:pt x="13020" y="46019"/>
                  </a:lnTo>
                  <a:lnTo>
                    <a:pt x="50065" y="46019"/>
                  </a:lnTo>
                  <a:lnTo>
                    <a:pt x="50065" y="35135"/>
                  </a:lnTo>
                  <a:lnTo>
                    <a:pt x="13020" y="35135"/>
                  </a:lnTo>
                  <a:lnTo>
                    <a:pt x="13020" y="11571"/>
                  </a:lnTo>
                  <a:lnTo>
                    <a:pt x="55852" y="11571"/>
                  </a:lnTo>
                  <a:lnTo>
                    <a:pt x="55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5" name="object 55"/>
          <p:cNvGrpSpPr/>
          <p:nvPr/>
        </p:nvGrpSpPr>
        <p:grpSpPr>
          <a:xfrm>
            <a:off x="2999721" y="4276461"/>
            <a:ext cx="457834" cy="85090"/>
            <a:chOff x="2999721" y="4276461"/>
            <a:chExt cx="457834" cy="85090"/>
          </a:xfrm>
        </p:grpSpPr>
        <p:sp>
          <p:nvSpPr>
            <p:cNvPr id="56" name="object 56"/>
            <p:cNvSpPr/>
            <p:nvPr/>
          </p:nvSpPr>
          <p:spPr>
            <a:xfrm>
              <a:off x="2999721" y="4277197"/>
              <a:ext cx="85575" cy="82938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3122867" y="4277197"/>
              <a:ext cx="22860" cy="83185"/>
            </a:xfrm>
            <a:custGeom>
              <a:avLst/>
              <a:gdLst/>
              <a:ahLst/>
              <a:cxnLst/>
              <a:rect l="l" t="t" r="r" b="b"/>
              <a:pathLst>
                <a:path w="22860" h="83185">
                  <a:moveTo>
                    <a:pt x="22777" y="0"/>
                  </a:moveTo>
                  <a:lnTo>
                    <a:pt x="0" y="0"/>
                  </a:lnTo>
                  <a:lnTo>
                    <a:pt x="0" y="82938"/>
                  </a:lnTo>
                  <a:lnTo>
                    <a:pt x="22777" y="82938"/>
                  </a:lnTo>
                  <a:lnTo>
                    <a:pt x="227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3183235" y="4277197"/>
              <a:ext cx="73870" cy="82938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3287443" y="4277145"/>
              <a:ext cx="78385" cy="82938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3389546" y="4276461"/>
              <a:ext cx="67645" cy="84622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1" name="object 61"/>
          <p:cNvSpPr/>
          <p:nvPr/>
        </p:nvSpPr>
        <p:spPr>
          <a:xfrm>
            <a:off x="3540268" y="4277197"/>
            <a:ext cx="59690" cy="83185"/>
          </a:xfrm>
          <a:custGeom>
            <a:avLst/>
            <a:gdLst/>
            <a:ahLst/>
            <a:cxnLst/>
            <a:rect l="l" t="t" r="r" b="b"/>
            <a:pathLst>
              <a:path w="59689" h="83185">
                <a:moveTo>
                  <a:pt x="58087" y="0"/>
                </a:moveTo>
                <a:lnTo>
                  <a:pt x="0" y="0"/>
                </a:lnTo>
                <a:lnTo>
                  <a:pt x="0" y="82938"/>
                </a:lnTo>
                <a:lnTo>
                  <a:pt x="59140" y="82938"/>
                </a:lnTo>
                <a:lnTo>
                  <a:pt x="59052" y="63113"/>
                </a:lnTo>
                <a:lnTo>
                  <a:pt x="22709" y="63113"/>
                </a:lnTo>
                <a:lnTo>
                  <a:pt x="22709" y="49964"/>
                </a:lnTo>
                <a:lnTo>
                  <a:pt x="52914" y="49964"/>
                </a:lnTo>
                <a:lnTo>
                  <a:pt x="52914" y="31554"/>
                </a:lnTo>
                <a:lnTo>
                  <a:pt x="22709" y="31554"/>
                </a:lnTo>
                <a:lnTo>
                  <a:pt x="22709" y="19882"/>
                </a:lnTo>
                <a:lnTo>
                  <a:pt x="58087" y="19882"/>
                </a:lnTo>
                <a:lnTo>
                  <a:pt x="580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2" name="object 62"/>
          <p:cNvGrpSpPr/>
          <p:nvPr/>
        </p:nvGrpSpPr>
        <p:grpSpPr>
          <a:xfrm>
            <a:off x="3683011" y="4276619"/>
            <a:ext cx="640715" cy="84455"/>
            <a:chOff x="3683011" y="4276619"/>
            <a:chExt cx="640715" cy="84455"/>
          </a:xfrm>
        </p:grpSpPr>
        <p:sp>
          <p:nvSpPr>
            <p:cNvPr id="63" name="object 63"/>
            <p:cNvSpPr/>
            <p:nvPr/>
          </p:nvSpPr>
          <p:spPr>
            <a:xfrm>
              <a:off x="3683011" y="4277197"/>
              <a:ext cx="59690" cy="83185"/>
            </a:xfrm>
            <a:custGeom>
              <a:avLst/>
              <a:gdLst/>
              <a:ahLst/>
              <a:cxnLst/>
              <a:rect l="l" t="t" r="r" b="b"/>
              <a:pathLst>
                <a:path w="59689" h="83185">
                  <a:moveTo>
                    <a:pt x="58087" y="0"/>
                  </a:moveTo>
                  <a:lnTo>
                    <a:pt x="0" y="0"/>
                  </a:lnTo>
                  <a:lnTo>
                    <a:pt x="0" y="82938"/>
                  </a:lnTo>
                  <a:lnTo>
                    <a:pt x="59140" y="82938"/>
                  </a:lnTo>
                  <a:lnTo>
                    <a:pt x="59096" y="63113"/>
                  </a:lnTo>
                  <a:lnTo>
                    <a:pt x="22752" y="63113"/>
                  </a:lnTo>
                  <a:lnTo>
                    <a:pt x="22752" y="49964"/>
                  </a:lnTo>
                  <a:lnTo>
                    <a:pt x="52914" y="49964"/>
                  </a:lnTo>
                  <a:lnTo>
                    <a:pt x="52914" y="31554"/>
                  </a:lnTo>
                  <a:lnTo>
                    <a:pt x="22752" y="31554"/>
                  </a:lnTo>
                  <a:lnTo>
                    <a:pt x="22752" y="19882"/>
                  </a:lnTo>
                  <a:lnTo>
                    <a:pt x="58087" y="19882"/>
                  </a:lnTo>
                  <a:lnTo>
                    <a:pt x="580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3776127" y="4277197"/>
              <a:ext cx="73870" cy="82938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3887656" y="4277197"/>
              <a:ext cx="59690" cy="83185"/>
            </a:xfrm>
            <a:custGeom>
              <a:avLst/>
              <a:gdLst/>
              <a:ahLst/>
              <a:cxnLst/>
              <a:rect l="l" t="t" r="r" b="b"/>
              <a:pathLst>
                <a:path w="59689" h="83185">
                  <a:moveTo>
                    <a:pt x="58087" y="0"/>
                  </a:moveTo>
                  <a:lnTo>
                    <a:pt x="0" y="0"/>
                  </a:lnTo>
                  <a:lnTo>
                    <a:pt x="0" y="82938"/>
                  </a:lnTo>
                  <a:lnTo>
                    <a:pt x="59140" y="82938"/>
                  </a:lnTo>
                  <a:lnTo>
                    <a:pt x="59052" y="63113"/>
                  </a:lnTo>
                  <a:lnTo>
                    <a:pt x="22709" y="63113"/>
                  </a:lnTo>
                  <a:lnTo>
                    <a:pt x="22709" y="49964"/>
                  </a:lnTo>
                  <a:lnTo>
                    <a:pt x="52914" y="49964"/>
                  </a:lnTo>
                  <a:lnTo>
                    <a:pt x="52914" y="31554"/>
                  </a:lnTo>
                  <a:lnTo>
                    <a:pt x="22709" y="31554"/>
                  </a:lnTo>
                  <a:lnTo>
                    <a:pt x="22709" y="19882"/>
                  </a:lnTo>
                  <a:lnTo>
                    <a:pt x="58087" y="19882"/>
                  </a:lnTo>
                  <a:lnTo>
                    <a:pt x="580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3980772" y="4277197"/>
              <a:ext cx="71590" cy="82938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4077571" y="4276619"/>
              <a:ext cx="79569" cy="84096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4191686" y="4277197"/>
              <a:ext cx="22860" cy="83185"/>
            </a:xfrm>
            <a:custGeom>
              <a:avLst/>
              <a:gdLst/>
              <a:ahLst/>
              <a:cxnLst/>
              <a:rect l="l" t="t" r="r" b="b"/>
              <a:pathLst>
                <a:path w="22860" h="83185">
                  <a:moveTo>
                    <a:pt x="22777" y="0"/>
                  </a:moveTo>
                  <a:lnTo>
                    <a:pt x="0" y="0"/>
                  </a:lnTo>
                  <a:lnTo>
                    <a:pt x="0" y="82938"/>
                  </a:lnTo>
                  <a:lnTo>
                    <a:pt x="22777" y="82938"/>
                  </a:lnTo>
                  <a:lnTo>
                    <a:pt x="227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4244776" y="4277145"/>
              <a:ext cx="78385" cy="82938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0" name="object 70"/>
          <p:cNvSpPr/>
          <p:nvPr/>
        </p:nvSpPr>
        <p:spPr>
          <a:xfrm>
            <a:off x="1799614" y="4118311"/>
            <a:ext cx="881380" cy="172720"/>
          </a:xfrm>
          <a:custGeom>
            <a:avLst/>
            <a:gdLst/>
            <a:ahLst/>
            <a:cxnLst/>
            <a:rect l="l" t="t" r="r" b="b"/>
            <a:pathLst>
              <a:path w="881380" h="172720">
                <a:moveTo>
                  <a:pt x="141063" y="52"/>
                </a:moveTo>
                <a:lnTo>
                  <a:pt x="108973" y="52"/>
                </a:lnTo>
                <a:lnTo>
                  <a:pt x="85675" y="31329"/>
                </a:lnTo>
                <a:lnTo>
                  <a:pt x="55948" y="74842"/>
                </a:lnTo>
                <a:lnTo>
                  <a:pt x="25489" y="123996"/>
                </a:lnTo>
                <a:lnTo>
                  <a:pt x="0" y="172193"/>
                </a:lnTo>
                <a:lnTo>
                  <a:pt x="43344" y="172193"/>
                </a:lnTo>
                <a:lnTo>
                  <a:pt x="48016" y="161734"/>
                </a:lnTo>
                <a:lnTo>
                  <a:pt x="53136" y="151003"/>
                </a:lnTo>
                <a:lnTo>
                  <a:pt x="58621" y="140086"/>
                </a:lnTo>
                <a:lnTo>
                  <a:pt x="64387" y="129067"/>
                </a:lnTo>
                <a:lnTo>
                  <a:pt x="158816" y="129067"/>
                </a:lnTo>
                <a:lnTo>
                  <a:pt x="158831" y="123974"/>
                </a:lnTo>
                <a:lnTo>
                  <a:pt x="157568" y="109711"/>
                </a:lnTo>
                <a:lnTo>
                  <a:pt x="74747" y="109711"/>
                </a:lnTo>
                <a:lnTo>
                  <a:pt x="88771" y="86031"/>
                </a:lnTo>
                <a:lnTo>
                  <a:pt x="100743" y="66650"/>
                </a:lnTo>
                <a:lnTo>
                  <a:pt x="109085" y="53560"/>
                </a:lnTo>
                <a:lnTo>
                  <a:pt x="112217" y="48754"/>
                </a:lnTo>
                <a:lnTo>
                  <a:pt x="150491" y="48754"/>
                </a:lnTo>
                <a:lnTo>
                  <a:pt x="147824" y="31321"/>
                </a:lnTo>
                <a:lnTo>
                  <a:pt x="141063" y="52"/>
                </a:lnTo>
                <a:close/>
              </a:path>
              <a:path w="881380" h="172720">
                <a:moveTo>
                  <a:pt x="158816" y="129067"/>
                </a:moveTo>
                <a:lnTo>
                  <a:pt x="117828" y="129067"/>
                </a:lnTo>
                <a:lnTo>
                  <a:pt x="117875" y="140086"/>
                </a:lnTo>
                <a:lnTo>
                  <a:pt x="117609" y="151003"/>
                </a:lnTo>
                <a:lnTo>
                  <a:pt x="117014" y="161734"/>
                </a:lnTo>
                <a:lnTo>
                  <a:pt x="116075" y="172193"/>
                </a:lnTo>
                <a:lnTo>
                  <a:pt x="158687" y="172193"/>
                </a:lnTo>
                <a:lnTo>
                  <a:pt x="158816" y="129067"/>
                </a:lnTo>
                <a:close/>
              </a:path>
              <a:path w="881380" h="172720">
                <a:moveTo>
                  <a:pt x="150491" y="48754"/>
                </a:moveTo>
                <a:lnTo>
                  <a:pt x="112217" y="48754"/>
                </a:lnTo>
                <a:lnTo>
                  <a:pt x="114364" y="65150"/>
                </a:lnTo>
                <a:lnTo>
                  <a:pt x="115587" y="76966"/>
                </a:lnTo>
                <a:lnTo>
                  <a:pt x="116341" y="89914"/>
                </a:lnTo>
                <a:lnTo>
                  <a:pt x="117083" y="109711"/>
                </a:lnTo>
                <a:lnTo>
                  <a:pt x="157568" y="109711"/>
                </a:lnTo>
                <a:lnTo>
                  <a:pt x="154478" y="74822"/>
                </a:lnTo>
                <a:lnTo>
                  <a:pt x="150491" y="48754"/>
                </a:lnTo>
                <a:close/>
              </a:path>
              <a:path w="881380" h="172720">
                <a:moveTo>
                  <a:pt x="487750" y="52"/>
                </a:moveTo>
                <a:lnTo>
                  <a:pt x="455659" y="52"/>
                </a:lnTo>
                <a:lnTo>
                  <a:pt x="432512" y="31329"/>
                </a:lnTo>
                <a:lnTo>
                  <a:pt x="402859" y="74842"/>
                </a:lnTo>
                <a:lnTo>
                  <a:pt x="372426" y="123996"/>
                </a:lnTo>
                <a:lnTo>
                  <a:pt x="346936" y="172193"/>
                </a:lnTo>
                <a:lnTo>
                  <a:pt x="390075" y="172193"/>
                </a:lnTo>
                <a:lnTo>
                  <a:pt x="394778" y="161734"/>
                </a:lnTo>
                <a:lnTo>
                  <a:pt x="399982" y="151003"/>
                </a:lnTo>
                <a:lnTo>
                  <a:pt x="405549" y="140086"/>
                </a:lnTo>
                <a:lnTo>
                  <a:pt x="411337" y="129067"/>
                </a:lnTo>
                <a:lnTo>
                  <a:pt x="505348" y="129067"/>
                </a:lnTo>
                <a:lnTo>
                  <a:pt x="505345" y="123974"/>
                </a:lnTo>
                <a:lnTo>
                  <a:pt x="504065" y="109711"/>
                </a:lnTo>
                <a:lnTo>
                  <a:pt x="421333" y="109711"/>
                </a:lnTo>
                <a:lnTo>
                  <a:pt x="435405" y="86031"/>
                </a:lnTo>
                <a:lnTo>
                  <a:pt x="447472" y="66650"/>
                </a:lnTo>
                <a:lnTo>
                  <a:pt x="455906" y="53560"/>
                </a:lnTo>
                <a:lnTo>
                  <a:pt x="459079" y="48754"/>
                </a:lnTo>
                <a:lnTo>
                  <a:pt x="496982" y="48754"/>
                </a:lnTo>
                <a:lnTo>
                  <a:pt x="494338" y="31321"/>
                </a:lnTo>
                <a:lnTo>
                  <a:pt x="487750" y="52"/>
                </a:lnTo>
                <a:close/>
              </a:path>
              <a:path w="881380" h="172720">
                <a:moveTo>
                  <a:pt x="505348" y="129067"/>
                </a:moveTo>
                <a:lnTo>
                  <a:pt x="464427" y="129067"/>
                </a:lnTo>
                <a:lnTo>
                  <a:pt x="464571" y="140086"/>
                </a:lnTo>
                <a:lnTo>
                  <a:pt x="464329" y="151003"/>
                </a:lnTo>
                <a:lnTo>
                  <a:pt x="463774" y="161734"/>
                </a:lnTo>
                <a:lnTo>
                  <a:pt x="462981" y="172193"/>
                </a:lnTo>
                <a:lnTo>
                  <a:pt x="505374" y="172193"/>
                </a:lnTo>
                <a:lnTo>
                  <a:pt x="505348" y="129067"/>
                </a:lnTo>
                <a:close/>
              </a:path>
              <a:path w="881380" h="172720">
                <a:moveTo>
                  <a:pt x="255968" y="0"/>
                </a:moveTo>
                <a:lnTo>
                  <a:pt x="228787" y="0"/>
                </a:lnTo>
                <a:lnTo>
                  <a:pt x="183238" y="172141"/>
                </a:lnTo>
                <a:lnTo>
                  <a:pt x="221422" y="172141"/>
                </a:lnTo>
                <a:lnTo>
                  <a:pt x="248603" y="70530"/>
                </a:lnTo>
                <a:lnTo>
                  <a:pt x="290053" y="70530"/>
                </a:lnTo>
                <a:lnTo>
                  <a:pt x="255968" y="0"/>
                </a:lnTo>
                <a:close/>
              </a:path>
              <a:path w="881380" h="172720">
                <a:moveTo>
                  <a:pt x="290053" y="70530"/>
                </a:moveTo>
                <a:lnTo>
                  <a:pt x="248603" y="70530"/>
                </a:lnTo>
                <a:lnTo>
                  <a:pt x="298054" y="172141"/>
                </a:lnTo>
                <a:lnTo>
                  <a:pt x="325279" y="172141"/>
                </a:lnTo>
                <a:lnTo>
                  <a:pt x="343783" y="101874"/>
                </a:lnTo>
                <a:lnTo>
                  <a:pt x="305200" y="101874"/>
                </a:lnTo>
                <a:lnTo>
                  <a:pt x="290053" y="70530"/>
                </a:lnTo>
                <a:close/>
              </a:path>
              <a:path w="881380" h="172720">
                <a:moveTo>
                  <a:pt x="496982" y="48754"/>
                </a:moveTo>
                <a:lnTo>
                  <a:pt x="459079" y="48754"/>
                </a:lnTo>
                <a:lnTo>
                  <a:pt x="461078" y="65150"/>
                </a:lnTo>
                <a:lnTo>
                  <a:pt x="462252" y="76966"/>
                </a:lnTo>
                <a:lnTo>
                  <a:pt x="463055" y="89914"/>
                </a:lnTo>
                <a:lnTo>
                  <a:pt x="463945" y="109711"/>
                </a:lnTo>
                <a:lnTo>
                  <a:pt x="504065" y="109711"/>
                </a:lnTo>
                <a:lnTo>
                  <a:pt x="500935" y="74822"/>
                </a:lnTo>
                <a:lnTo>
                  <a:pt x="496982" y="48754"/>
                </a:lnTo>
                <a:close/>
              </a:path>
              <a:path w="881380" h="172720">
                <a:moveTo>
                  <a:pt x="370610" y="0"/>
                </a:moveTo>
                <a:lnTo>
                  <a:pt x="332118" y="0"/>
                </a:lnTo>
                <a:lnTo>
                  <a:pt x="305200" y="101874"/>
                </a:lnTo>
                <a:lnTo>
                  <a:pt x="343783" y="101874"/>
                </a:lnTo>
                <a:lnTo>
                  <a:pt x="370610" y="0"/>
                </a:lnTo>
                <a:close/>
              </a:path>
              <a:path w="881380" h="172720">
                <a:moveTo>
                  <a:pt x="790948" y="52"/>
                </a:moveTo>
                <a:lnTo>
                  <a:pt x="690773" y="52"/>
                </a:lnTo>
                <a:lnTo>
                  <a:pt x="645443" y="172193"/>
                </a:lnTo>
                <a:lnTo>
                  <a:pt x="748335" y="172193"/>
                </a:lnTo>
                <a:lnTo>
                  <a:pt x="753245" y="153363"/>
                </a:lnTo>
                <a:lnTo>
                  <a:pt x="691782" y="153363"/>
                </a:lnTo>
                <a:lnTo>
                  <a:pt x="707476" y="93826"/>
                </a:lnTo>
                <a:lnTo>
                  <a:pt x="757629" y="93826"/>
                </a:lnTo>
                <a:lnTo>
                  <a:pt x="762802" y="74474"/>
                </a:lnTo>
                <a:lnTo>
                  <a:pt x="712825" y="74474"/>
                </a:lnTo>
                <a:lnTo>
                  <a:pt x="727292" y="19145"/>
                </a:lnTo>
                <a:lnTo>
                  <a:pt x="786038" y="19145"/>
                </a:lnTo>
                <a:lnTo>
                  <a:pt x="790948" y="52"/>
                </a:lnTo>
                <a:close/>
              </a:path>
              <a:path w="881380" h="172720">
                <a:moveTo>
                  <a:pt x="620980" y="19093"/>
                </a:moveTo>
                <a:lnTo>
                  <a:pt x="579376" y="19093"/>
                </a:lnTo>
                <a:lnTo>
                  <a:pt x="539174" y="172141"/>
                </a:lnTo>
                <a:lnTo>
                  <a:pt x="580340" y="172141"/>
                </a:lnTo>
                <a:lnTo>
                  <a:pt x="620980" y="19093"/>
                </a:lnTo>
                <a:close/>
              </a:path>
              <a:path w="881380" h="172720">
                <a:moveTo>
                  <a:pt x="861267" y="0"/>
                </a:moveTo>
                <a:lnTo>
                  <a:pt x="820145" y="0"/>
                </a:lnTo>
                <a:lnTo>
                  <a:pt x="774595" y="172141"/>
                </a:lnTo>
                <a:lnTo>
                  <a:pt x="876216" y="172141"/>
                </a:lnTo>
                <a:lnTo>
                  <a:pt x="881126" y="153311"/>
                </a:lnTo>
                <a:lnTo>
                  <a:pt x="821066" y="153311"/>
                </a:lnTo>
                <a:lnTo>
                  <a:pt x="861267" y="0"/>
                </a:lnTo>
                <a:close/>
              </a:path>
              <a:path w="881380" h="172720">
                <a:moveTo>
                  <a:pt x="669029" y="0"/>
                </a:moveTo>
                <a:lnTo>
                  <a:pt x="540928" y="0"/>
                </a:lnTo>
                <a:lnTo>
                  <a:pt x="536018" y="19093"/>
                </a:lnTo>
                <a:lnTo>
                  <a:pt x="664118" y="19093"/>
                </a:lnTo>
                <a:lnTo>
                  <a:pt x="6690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1" name="object 71"/>
          <p:cNvGrpSpPr/>
          <p:nvPr/>
        </p:nvGrpSpPr>
        <p:grpSpPr>
          <a:xfrm>
            <a:off x="1440858" y="3989962"/>
            <a:ext cx="363855" cy="300990"/>
            <a:chOff x="1440858" y="3989962"/>
            <a:chExt cx="363855" cy="300990"/>
          </a:xfrm>
        </p:grpSpPr>
        <p:sp>
          <p:nvSpPr>
            <p:cNvPr id="72" name="object 72"/>
            <p:cNvSpPr/>
            <p:nvPr/>
          </p:nvSpPr>
          <p:spPr>
            <a:xfrm>
              <a:off x="1440858" y="4116365"/>
              <a:ext cx="174171" cy="174140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1486359" y="3989962"/>
              <a:ext cx="318770" cy="300355"/>
            </a:xfrm>
            <a:custGeom>
              <a:avLst/>
              <a:gdLst/>
              <a:ahLst/>
              <a:cxnLst/>
              <a:rect l="l" t="t" r="r" b="b"/>
              <a:pathLst>
                <a:path w="318769" h="300354">
                  <a:moveTo>
                    <a:pt x="177136" y="0"/>
                  </a:moveTo>
                  <a:lnTo>
                    <a:pt x="133217" y="6984"/>
                  </a:lnTo>
                  <a:lnTo>
                    <a:pt x="88053" y="24495"/>
                  </a:lnTo>
                  <a:lnTo>
                    <a:pt x="43146" y="51856"/>
                  </a:lnTo>
                  <a:lnTo>
                    <a:pt x="0" y="88391"/>
                  </a:lnTo>
                  <a:lnTo>
                    <a:pt x="41843" y="62715"/>
                  </a:lnTo>
                  <a:lnTo>
                    <a:pt x="83508" y="49594"/>
                  </a:lnTo>
                  <a:lnTo>
                    <a:pt x="122057" y="50107"/>
                  </a:lnTo>
                  <a:lnTo>
                    <a:pt x="154549" y="65335"/>
                  </a:lnTo>
                  <a:lnTo>
                    <a:pt x="176504" y="94478"/>
                  </a:lnTo>
                  <a:lnTo>
                    <a:pt x="184744" y="133184"/>
                  </a:lnTo>
                  <a:lnTo>
                    <a:pt x="179655" y="178035"/>
                  </a:lnTo>
                  <a:lnTo>
                    <a:pt x="161622" y="225615"/>
                  </a:lnTo>
                  <a:lnTo>
                    <a:pt x="131033" y="272507"/>
                  </a:lnTo>
                  <a:lnTo>
                    <a:pt x="105575" y="300174"/>
                  </a:lnTo>
                  <a:lnTo>
                    <a:pt x="288791" y="299753"/>
                  </a:lnTo>
                  <a:lnTo>
                    <a:pt x="308585" y="241925"/>
                  </a:lnTo>
                  <a:lnTo>
                    <a:pt x="318246" y="186053"/>
                  </a:lnTo>
                  <a:lnTo>
                    <a:pt x="317757" y="134046"/>
                  </a:lnTo>
                  <a:lnTo>
                    <a:pt x="307103" y="87815"/>
                  </a:lnTo>
                  <a:lnTo>
                    <a:pt x="286266" y="49270"/>
                  </a:lnTo>
                  <a:lnTo>
                    <a:pt x="255232" y="20320"/>
                  </a:lnTo>
                  <a:lnTo>
                    <a:pt x="218308" y="4219"/>
                  </a:lnTo>
                  <a:lnTo>
                    <a:pt x="1771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4" name="object 74"/>
          <p:cNvSpPr/>
          <p:nvPr/>
        </p:nvSpPr>
        <p:spPr>
          <a:xfrm>
            <a:off x="6282766" y="3445025"/>
            <a:ext cx="242435" cy="24278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6586577" y="3465802"/>
            <a:ext cx="894080" cy="226060"/>
          </a:xfrm>
          <a:custGeom>
            <a:avLst/>
            <a:gdLst/>
            <a:ahLst/>
            <a:cxnLst/>
            <a:rect l="l" t="t" r="r" b="b"/>
            <a:pathLst>
              <a:path w="894079" h="226060">
                <a:moveTo>
                  <a:pt x="95571" y="3681"/>
                </a:moveTo>
                <a:lnTo>
                  <a:pt x="30249" y="3681"/>
                </a:lnTo>
                <a:lnTo>
                  <a:pt x="0" y="222096"/>
                </a:lnTo>
                <a:lnTo>
                  <a:pt x="63567" y="222096"/>
                </a:lnTo>
                <a:lnTo>
                  <a:pt x="91577" y="220499"/>
                </a:lnTo>
                <a:lnTo>
                  <a:pt x="133787" y="207821"/>
                </a:lnTo>
                <a:lnTo>
                  <a:pt x="156125" y="184182"/>
                </a:lnTo>
                <a:lnTo>
                  <a:pt x="50415" y="184182"/>
                </a:lnTo>
                <a:lnTo>
                  <a:pt x="58745" y="126323"/>
                </a:lnTo>
                <a:lnTo>
                  <a:pt x="152951" y="126323"/>
                </a:lnTo>
                <a:lnTo>
                  <a:pt x="151960" y="124313"/>
                </a:lnTo>
                <a:lnTo>
                  <a:pt x="142281" y="114477"/>
                </a:lnTo>
                <a:lnTo>
                  <a:pt x="129766" y="108221"/>
                </a:lnTo>
                <a:lnTo>
                  <a:pt x="145315" y="100534"/>
                </a:lnTo>
                <a:lnTo>
                  <a:pt x="155618" y="90250"/>
                </a:lnTo>
                <a:lnTo>
                  <a:pt x="63567" y="90250"/>
                </a:lnTo>
                <a:lnTo>
                  <a:pt x="71020" y="41596"/>
                </a:lnTo>
                <a:lnTo>
                  <a:pt x="163040" y="41596"/>
                </a:lnTo>
                <a:lnTo>
                  <a:pt x="159248" y="32369"/>
                </a:lnTo>
                <a:lnTo>
                  <a:pt x="121655" y="6563"/>
                </a:lnTo>
                <a:lnTo>
                  <a:pt x="109188" y="4407"/>
                </a:lnTo>
                <a:lnTo>
                  <a:pt x="95571" y="3681"/>
                </a:lnTo>
                <a:close/>
              </a:path>
              <a:path w="894079" h="226060">
                <a:moveTo>
                  <a:pt x="152951" y="126323"/>
                </a:moveTo>
                <a:lnTo>
                  <a:pt x="70582" y="126323"/>
                </a:lnTo>
                <a:lnTo>
                  <a:pt x="86426" y="127101"/>
                </a:lnTo>
                <a:lnTo>
                  <a:pt x="100009" y="130378"/>
                </a:lnTo>
                <a:lnTo>
                  <a:pt x="109730" y="137566"/>
                </a:lnTo>
                <a:lnTo>
                  <a:pt x="113983" y="150080"/>
                </a:lnTo>
                <a:lnTo>
                  <a:pt x="114860" y="159899"/>
                </a:lnTo>
                <a:lnTo>
                  <a:pt x="112668" y="167350"/>
                </a:lnTo>
                <a:lnTo>
                  <a:pt x="75973" y="183806"/>
                </a:lnTo>
                <a:lnTo>
                  <a:pt x="62691" y="184182"/>
                </a:lnTo>
                <a:lnTo>
                  <a:pt x="156125" y="184182"/>
                </a:lnTo>
                <a:lnTo>
                  <a:pt x="158974" y="177711"/>
                </a:lnTo>
                <a:lnTo>
                  <a:pt x="161242" y="166263"/>
                </a:lnTo>
                <a:lnTo>
                  <a:pt x="161331" y="153587"/>
                </a:lnTo>
                <a:lnTo>
                  <a:pt x="158433" y="137444"/>
                </a:lnTo>
                <a:lnTo>
                  <a:pt x="152951" y="126323"/>
                </a:lnTo>
                <a:close/>
              </a:path>
              <a:path w="894079" h="226060">
                <a:moveTo>
                  <a:pt x="163040" y="41596"/>
                </a:moveTo>
                <a:lnTo>
                  <a:pt x="84172" y="41596"/>
                </a:lnTo>
                <a:lnTo>
                  <a:pt x="97050" y="42104"/>
                </a:lnTo>
                <a:lnTo>
                  <a:pt x="107955" y="44571"/>
                </a:lnTo>
                <a:lnTo>
                  <a:pt x="115737" y="50417"/>
                </a:lnTo>
                <a:lnTo>
                  <a:pt x="119244" y="61057"/>
                </a:lnTo>
                <a:lnTo>
                  <a:pt x="120121" y="68684"/>
                </a:lnTo>
                <a:lnTo>
                  <a:pt x="117929" y="74865"/>
                </a:lnTo>
                <a:lnTo>
                  <a:pt x="113545" y="79511"/>
                </a:lnTo>
                <a:lnTo>
                  <a:pt x="106332" y="84961"/>
                </a:lnTo>
                <a:lnTo>
                  <a:pt x="97269" y="88222"/>
                </a:lnTo>
                <a:lnTo>
                  <a:pt x="87467" y="89824"/>
                </a:lnTo>
                <a:lnTo>
                  <a:pt x="78035" y="90250"/>
                </a:lnTo>
                <a:lnTo>
                  <a:pt x="155618" y="90250"/>
                </a:lnTo>
                <a:lnTo>
                  <a:pt x="157166" y="88704"/>
                </a:lnTo>
                <a:lnTo>
                  <a:pt x="164413" y="73802"/>
                </a:lnTo>
                <a:lnTo>
                  <a:pt x="166146" y="56893"/>
                </a:lnTo>
                <a:lnTo>
                  <a:pt x="163934" y="43770"/>
                </a:lnTo>
                <a:lnTo>
                  <a:pt x="163040" y="41596"/>
                </a:lnTo>
                <a:close/>
              </a:path>
              <a:path w="894079" h="226060">
                <a:moveTo>
                  <a:pt x="262601" y="3681"/>
                </a:moveTo>
                <a:lnTo>
                  <a:pt x="205171" y="3681"/>
                </a:lnTo>
                <a:lnTo>
                  <a:pt x="173167" y="222096"/>
                </a:lnTo>
                <a:lnTo>
                  <a:pt x="218761" y="222096"/>
                </a:lnTo>
                <a:lnTo>
                  <a:pt x="240681" y="63424"/>
                </a:lnTo>
                <a:lnTo>
                  <a:pt x="283573" y="63424"/>
                </a:lnTo>
                <a:lnTo>
                  <a:pt x="262601" y="3681"/>
                </a:lnTo>
                <a:close/>
              </a:path>
              <a:path w="894079" h="226060">
                <a:moveTo>
                  <a:pt x="283573" y="63424"/>
                </a:moveTo>
                <a:lnTo>
                  <a:pt x="240681" y="63424"/>
                </a:lnTo>
                <a:lnTo>
                  <a:pt x="295043" y="222096"/>
                </a:lnTo>
                <a:lnTo>
                  <a:pt x="353350" y="222096"/>
                </a:lnTo>
                <a:lnTo>
                  <a:pt x="362296" y="161038"/>
                </a:lnTo>
                <a:lnTo>
                  <a:pt x="317839" y="161038"/>
                </a:lnTo>
                <a:lnTo>
                  <a:pt x="283573" y="63424"/>
                </a:lnTo>
                <a:close/>
              </a:path>
              <a:path w="894079" h="226060">
                <a:moveTo>
                  <a:pt x="478732" y="3681"/>
                </a:moveTo>
                <a:lnTo>
                  <a:pt x="412095" y="3681"/>
                </a:lnTo>
                <a:lnTo>
                  <a:pt x="381407" y="222096"/>
                </a:lnTo>
                <a:lnTo>
                  <a:pt x="456374" y="222096"/>
                </a:lnTo>
                <a:lnTo>
                  <a:pt x="487014" y="219867"/>
                </a:lnTo>
                <a:lnTo>
                  <a:pt x="513749" y="213204"/>
                </a:lnTo>
                <a:lnTo>
                  <a:pt x="536457" y="202144"/>
                </a:lnTo>
                <a:lnTo>
                  <a:pt x="555014" y="186724"/>
                </a:lnTo>
                <a:lnTo>
                  <a:pt x="556767" y="184182"/>
                </a:lnTo>
                <a:lnTo>
                  <a:pt x="434454" y="184182"/>
                </a:lnTo>
                <a:lnTo>
                  <a:pt x="454182" y="41596"/>
                </a:lnTo>
                <a:lnTo>
                  <a:pt x="564453" y="41596"/>
                </a:lnTo>
                <a:lnTo>
                  <a:pt x="560501" y="35518"/>
                </a:lnTo>
                <a:lnTo>
                  <a:pt x="545807" y="21959"/>
                </a:lnTo>
                <a:lnTo>
                  <a:pt x="531936" y="13944"/>
                </a:lnTo>
                <a:lnTo>
                  <a:pt x="516051" y="8245"/>
                </a:lnTo>
                <a:lnTo>
                  <a:pt x="498275" y="4823"/>
                </a:lnTo>
                <a:lnTo>
                  <a:pt x="478732" y="3681"/>
                </a:lnTo>
                <a:close/>
              </a:path>
              <a:path w="894079" h="226060">
                <a:moveTo>
                  <a:pt x="564453" y="41596"/>
                </a:moveTo>
                <a:lnTo>
                  <a:pt x="467334" y="41596"/>
                </a:lnTo>
                <a:lnTo>
                  <a:pt x="493830" y="44971"/>
                </a:lnTo>
                <a:lnTo>
                  <a:pt x="514243" y="54724"/>
                </a:lnTo>
                <a:lnTo>
                  <a:pt x="527751" y="70295"/>
                </a:lnTo>
                <a:lnTo>
                  <a:pt x="533532" y="91126"/>
                </a:lnTo>
                <a:lnTo>
                  <a:pt x="533546" y="113152"/>
                </a:lnTo>
                <a:lnTo>
                  <a:pt x="530354" y="132317"/>
                </a:lnTo>
                <a:lnTo>
                  <a:pt x="503036" y="171589"/>
                </a:lnTo>
                <a:lnTo>
                  <a:pt x="451990" y="184182"/>
                </a:lnTo>
                <a:lnTo>
                  <a:pt x="556767" y="184182"/>
                </a:lnTo>
                <a:lnTo>
                  <a:pt x="571228" y="163209"/>
                </a:lnTo>
                <a:lnTo>
                  <a:pt x="579838" y="138678"/>
                </a:lnTo>
                <a:lnTo>
                  <a:pt x="582941" y="115784"/>
                </a:lnTo>
                <a:lnTo>
                  <a:pt x="582633" y="97175"/>
                </a:lnTo>
                <a:lnTo>
                  <a:pt x="579037" y="73187"/>
                </a:lnTo>
                <a:lnTo>
                  <a:pt x="571618" y="52614"/>
                </a:lnTo>
                <a:lnTo>
                  <a:pt x="564453" y="41596"/>
                </a:lnTo>
                <a:close/>
              </a:path>
              <a:path w="894079" h="226060">
                <a:moveTo>
                  <a:pt x="385353" y="3681"/>
                </a:moveTo>
                <a:lnTo>
                  <a:pt x="340636" y="3681"/>
                </a:lnTo>
                <a:lnTo>
                  <a:pt x="317839" y="161038"/>
                </a:lnTo>
                <a:lnTo>
                  <a:pt x="362296" y="161038"/>
                </a:lnTo>
                <a:lnTo>
                  <a:pt x="385353" y="3681"/>
                </a:lnTo>
                <a:close/>
              </a:path>
              <a:path w="894079" h="226060">
                <a:moveTo>
                  <a:pt x="745718" y="172259"/>
                </a:moveTo>
                <a:lnTo>
                  <a:pt x="736073" y="213023"/>
                </a:lnTo>
                <a:lnTo>
                  <a:pt x="737827" y="213680"/>
                </a:lnTo>
                <a:lnTo>
                  <a:pt x="754589" y="218955"/>
                </a:lnTo>
                <a:lnTo>
                  <a:pt x="770652" y="222737"/>
                </a:lnTo>
                <a:lnTo>
                  <a:pt x="785975" y="225016"/>
                </a:lnTo>
                <a:lnTo>
                  <a:pt x="800518" y="225778"/>
                </a:lnTo>
                <a:lnTo>
                  <a:pt x="822760" y="224249"/>
                </a:lnTo>
                <a:lnTo>
                  <a:pt x="870662" y="202065"/>
                </a:lnTo>
                <a:lnTo>
                  <a:pt x="879771" y="187863"/>
                </a:lnTo>
                <a:lnTo>
                  <a:pt x="800518" y="187863"/>
                </a:lnTo>
                <a:lnTo>
                  <a:pt x="786564" y="186575"/>
                </a:lnTo>
                <a:lnTo>
                  <a:pt x="773063" y="183212"/>
                </a:lnTo>
                <a:lnTo>
                  <a:pt x="760137" y="178525"/>
                </a:lnTo>
                <a:lnTo>
                  <a:pt x="747910" y="173267"/>
                </a:lnTo>
                <a:lnTo>
                  <a:pt x="745718" y="172259"/>
                </a:lnTo>
                <a:close/>
              </a:path>
              <a:path w="894079" h="226060">
                <a:moveTo>
                  <a:pt x="749225" y="3681"/>
                </a:moveTo>
                <a:lnTo>
                  <a:pt x="618582" y="3681"/>
                </a:lnTo>
                <a:lnTo>
                  <a:pt x="587894" y="222096"/>
                </a:lnTo>
                <a:lnTo>
                  <a:pt x="719852" y="222096"/>
                </a:lnTo>
                <a:lnTo>
                  <a:pt x="725551" y="184182"/>
                </a:lnTo>
                <a:lnTo>
                  <a:pt x="640502" y="184182"/>
                </a:lnTo>
                <a:lnTo>
                  <a:pt x="648393" y="128164"/>
                </a:lnTo>
                <a:lnTo>
                  <a:pt x="723798" y="128164"/>
                </a:lnTo>
                <a:lnTo>
                  <a:pt x="728620" y="90250"/>
                </a:lnTo>
                <a:lnTo>
                  <a:pt x="653654" y="90250"/>
                </a:lnTo>
                <a:lnTo>
                  <a:pt x="660668" y="41596"/>
                </a:lnTo>
                <a:lnTo>
                  <a:pt x="744403" y="41596"/>
                </a:lnTo>
                <a:lnTo>
                  <a:pt x="749225" y="3681"/>
                </a:lnTo>
                <a:close/>
              </a:path>
              <a:path w="894079" h="226060">
                <a:moveTo>
                  <a:pt x="835151" y="0"/>
                </a:moveTo>
                <a:lnTo>
                  <a:pt x="783797" y="12944"/>
                </a:lnTo>
                <a:lnTo>
                  <a:pt x="757719" y="54041"/>
                </a:lnTo>
                <a:lnTo>
                  <a:pt x="757555" y="66887"/>
                </a:lnTo>
                <a:lnTo>
                  <a:pt x="762850" y="87833"/>
                </a:lnTo>
                <a:lnTo>
                  <a:pt x="773940" y="103087"/>
                </a:lnTo>
                <a:lnTo>
                  <a:pt x="788565" y="114355"/>
                </a:lnTo>
                <a:lnTo>
                  <a:pt x="816437" y="130069"/>
                </a:lnTo>
                <a:lnTo>
                  <a:pt x="826603" y="137243"/>
                </a:lnTo>
                <a:lnTo>
                  <a:pt x="833809" y="145773"/>
                </a:lnTo>
                <a:lnTo>
                  <a:pt x="836905" y="156567"/>
                </a:lnTo>
                <a:lnTo>
                  <a:pt x="837343" y="164764"/>
                </a:lnTo>
                <a:lnTo>
                  <a:pt x="835151" y="171646"/>
                </a:lnTo>
                <a:lnTo>
                  <a:pt x="800518" y="187863"/>
                </a:lnTo>
                <a:lnTo>
                  <a:pt x="879771" y="187863"/>
                </a:lnTo>
                <a:lnTo>
                  <a:pt x="883047" y="180171"/>
                </a:lnTo>
                <a:lnTo>
                  <a:pt x="885581" y="166882"/>
                </a:lnTo>
                <a:lnTo>
                  <a:pt x="885567" y="152097"/>
                </a:lnTo>
                <a:lnTo>
                  <a:pt x="867922" y="112648"/>
                </a:lnTo>
                <a:lnTo>
                  <a:pt x="836467" y="90556"/>
                </a:lnTo>
                <a:lnTo>
                  <a:pt x="825205" y="83999"/>
                </a:lnTo>
                <a:lnTo>
                  <a:pt x="815752" y="77221"/>
                </a:lnTo>
                <a:lnTo>
                  <a:pt x="809094" y="69538"/>
                </a:lnTo>
                <a:lnTo>
                  <a:pt x="806217" y="60268"/>
                </a:lnTo>
                <a:lnTo>
                  <a:pt x="805779" y="55096"/>
                </a:lnTo>
                <a:lnTo>
                  <a:pt x="807094" y="50669"/>
                </a:lnTo>
                <a:lnTo>
                  <a:pt x="838220" y="37827"/>
                </a:lnTo>
                <a:lnTo>
                  <a:pt x="887654" y="37827"/>
                </a:lnTo>
                <a:lnTo>
                  <a:pt x="893459" y="10212"/>
                </a:lnTo>
                <a:lnTo>
                  <a:pt x="892319" y="9643"/>
                </a:lnTo>
                <a:lnTo>
                  <a:pt x="892143" y="9643"/>
                </a:lnTo>
                <a:lnTo>
                  <a:pt x="879231" y="5436"/>
                </a:lnTo>
                <a:lnTo>
                  <a:pt x="865456" y="2421"/>
                </a:lnTo>
                <a:lnTo>
                  <a:pt x="850776" y="606"/>
                </a:lnTo>
                <a:lnTo>
                  <a:pt x="835151" y="0"/>
                </a:lnTo>
                <a:close/>
              </a:path>
              <a:path w="894079" h="226060">
                <a:moveTo>
                  <a:pt x="887654" y="37827"/>
                </a:moveTo>
                <a:lnTo>
                  <a:pt x="838220" y="37827"/>
                </a:lnTo>
                <a:lnTo>
                  <a:pt x="849338" y="38551"/>
                </a:lnTo>
                <a:lnTo>
                  <a:pt x="860743" y="40665"/>
                </a:lnTo>
                <a:lnTo>
                  <a:pt x="872066" y="44077"/>
                </a:lnTo>
                <a:lnTo>
                  <a:pt x="882937" y="48697"/>
                </a:lnTo>
                <a:lnTo>
                  <a:pt x="885129" y="49836"/>
                </a:lnTo>
                <a:lnTo>
                  <a:pt x="887654" y="37827"/>
                </a:lnTo>
                <a:close/>
              </a:path>
              <a:path w="894079" h="226060">
                <a:moveTo>
                  <a:pt x="892143" y="9555"/>
                </a:moveTo>
                <a:lnTo>
                  <a:pt x="892319" y="9643"/>
                </a:lnTo>
                <a:lnTo>
                  <a:pt x="892143" y="95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6" name="object 76"/>
          <p:cNvGrpSpPr/>
          <p:nvPr/>
        </p:nvGrpSpPr>
        <p:grpSpPr>
          <a:xfrm>
            <a:off x="5285582" y="3455370"/>
            <a:ext cx="652780" cy="247015"/>
            <a:chOff x="5285582" y="3455370"/>
            <a:chExt cx="652780" cy="247015"/>
          </a:xfrm>
        </p:grpSpPr>
        <p:sp>
          <p:nvSpPr>
            <p:cNvPr id="77" name="object 77"/>
            <p:cNvSpPr/>
            <p:nvPr/>
          </p:nvSpPr>
          <p:spPr>
            <a:xfrm>
              <a:off x="5285582" y="3678957"/>
              <a:ext cx="652780" cy="23495"/>
            </a:xfrm>
            <a:custGeom>
              <a:avLst/>
              <a:gdLst/>
              <a:ahLst/>
              <a:cxnLst/>
              <a:rect l="l" t="t" r="r" b="b"/>
              <a:pathLst>
                <a:path w="652779" h="23495">
                  <a:moveTo>
                    <a:pt x="652602" y="0"/>
                  </a:moveTo>
                  <a:lnTo>
                    <a:pt x="0" y="0"/>
                  </a:lnTo>
                  <a:lnTo>
                    <a:pt x="0" y="23011"/>
                  </a:lnTo>
                  <a:lnTo>
                    <a:pt x="652602" y="23011"/>
                  </a:lnTo>
                  <a:lnTo>
                    <a:pt x="6526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5744280" y="3455370"/>
              <a:ext cx="182067" cy="200487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5446080" y="3455413"/>
              <a:ext cx="306070" cy="200660"/>
            </a:xfrm>
            <a:custGeom>
              <a:avLst/>
              <a:gdLst/>
              <a:ahLst/>
              <a:cxnLst/>
              <a:rect l="l" t="t" r="r" b="b"/>
              <a:pathLst>
                <a:path w="306070" h="200660">
                  <a:moveTo>
                    <a:pt x="72949" y="0"/>
                  </a:moveTo>
                  <a:lnTo>
                    <a:pt x="33581" y="0"/>
                  </a:lnTo>
                  <a:lnTo>
                    <a:pt x="0" y="200443"/>
                  </a:lnTo>
                  <a:lnTo>
                    <a:pt x="37614" y="200443"/>
                  </a:lnTo>
                  <a:lnTo>
                    <a:pt x="59490" y="69736"/>
                  </a:lnTo>
                  <a:lnTo>
                    <a:pt x="104037" y="69736"/>
                  </a:lnTo>
                  <a:lnTo>
                    <a:pt x="72949" y="0"/>
                  </a:lnTo>
                  <a:close/>
                </a:path>
                <a:path w="306070" h="200660">
                  <a:moveTo>
                    <a:pt x="104037" y="69736"/>
                  </a:moveTo>
                  <a:lnTo>
                    <a:pt x="59490" y="69736"/>
                  </a:lnTo>
                  <a:lnTo>
                    <a:pt x="118455" y="200443"/>
                  </a:lnTo>
                  <a:lnTo>
                    <a:pt x="194737" y="200443"/>
                  </a:lnTo>
                  <a:lnTo>
                    <a:pt x="205431" y="200180"/>
                  </a:lnTo>
                  <a:lnTo>
                    <a:pt x="248507" y="189310"/>
                  </a:lnTo>
                  <a:lnTo>
                    <a:pt x="275568" y="166693"/>
                  </a:lnTo>
                  <a:lnTo>
                    <a:pt x="147258" y="166693"/>
                  </a:lnTo>
                  <a:lnTo>
                    <a:pt x="104037" y="69736"/>
                  </a:lnTo>
                  <a:close/>
                </a:path>
                <a:path w="306070" h="200660">
                  <a:moveTo>
                    <a:pt x="226082" y="0"/>
                  </a:moveTo>
                  <a:lnTo>
                    <a:pt x="152124" y="0"/>
                  </a:lnTo>
                  <a:lnTo>
                    <a:pt x="134194" y="107081"/>
                  </a:lnTo>
                  <a:lnTo>
                    <a:pt x="160761" y="166693"/>
                  </a:lnTo>
                  <a:lnTo>
                    <a:pt x="164794" y="166693"/>
                  </a:lnTo>
                  <a:lnTo>
                    <a:pt x="187021" y="33925"/>
                  </a:lnTo>
                  <a:lnTo>
                    <a:pt x="297832" y="33925"/>
                  </a:lnTo>
                  <a:lnTo>
                    <a:pt x="263609" y="3857"/>
                  </a:lnTo>
                  <a:lnTo>
                    <a:pt x="237821" y="245"/>
                  </a:lnTo>
                  <a:lnTo>
                    <a:pt x="226082" y="0"/>
                  </a:lnTo>
                  <a:close/>
                </a:path>
                <a:path w="306070" h="200660">
                  <a:moveTo>
                    <a:pt x="297832" y="33925"/>
                  </a:moveTo>
                  <a:lnTo>
                    <a:pt x="205171" y="33925"/>
                  </a:lnTo>
                  <a:lnTo>
                    <a:pt x="216499" y="34041"/>
                  </a:lnTo>
                  <a:lnTo>
                    <a:pt x="225759" y="34391"/>
                  </a:lnTo>
                  <a:lnTo>
                    <a:pt x="262119" y="56324"/>
                  </a:lnTo>
                  <a:lnTo>
                    <a:pt x="264048" y="79801"/>
                  </a:lnTo>
                  <a:lnTo>
                    <a:pt x="263194" y="89412"/>
                  </a:lnTo>
                  <a:lnTo>
                    <a:pt x="254367" y="129721"/>
                  </a:lnTo>
                  <a:lnTo>
                    <a:pt x="226608" y="163098"/>
                  </a:lnTo>
                  <a:lnTo>
                    <a:pt x="206267" y="166693"/>
                  </a:lnTo>
                  <a:lnTo>
                    <a:pt x="275568" y="166693"/>
                  </a:lnTo>
                  <a:lnTo>
                    <a:pt x="297739" y="125162"/>
                  </a:lnTo>
                  <a:lnTo>
                    <a:pt x="305855" y="76218"/>
                  </a:lnTo>
                  <a:lnTo>
                    <a:pt x="305758" y="69736"/>
                  </a:lnTo>
                  <a:lnTo>
                    <a:pt x="305655" y="64652"/>
                  </a:lnTo>
                  <a:lnTo>
                    <a:pt x="304512" y="54746"/>
                  </a:lnTo>
                  <a:lnTo>
                    <a:pt x="302374" y="45498"/>
                  </a:lnTo>
                  <a:lnTo>
                    <a:pt x="299383" y="37016"/>
                  </a:lnTo>
                  <a:lnTo>
                    <a:pt x="297832" y="339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5297156" y="3455370"/>
              <a:ext cx="170975" cy="200487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1" name="object 81"/>
          <p:cNvSpPr/>
          <p:nvPr/>
        </p:nvSpPr>
        <p:spPr>
          <a:xfrm>
            <a:off x="3762756" y="3511886"/>
            <a:ext cx="97790" cy="124460"/>
          </a:xfrm>
          <a:custGeom>
            <a:avLst/>
            <a:gdLst/>
            <a:ahLst/>
            <a:cxnLst/>
            <a:rect l="l" t="t" r="r" b="b"/>
            <a:pathLst>
              <a:path w="97789" h="124460">
                <a:moveTo>
                  <a:pt x="53906" y="0"/>
                </a:moveTo>
                <a:lnTo>
                  <a:pt x="13226" y="11501"/>
                </a:lnTo>
                <a:lnTo>
                  <a:pt x="4476" y="29585"/>
                </a:lnTo>
                <a:lnTo>
                  <a:pt x="4910" y="40089"/>
                </a:lnTo>
                <a:lnTo>
                  <a:pt x="39631" y="69325"/>
                </a:lnTo>
                <a:lnTo>
                  <a:pt x="62515" y="75067"/>
                </a:lnTo>
                <a:lnTo>
                  <a:pt x="74221" y="80678"/>
                </a:lnTo>
                <a:lnTo>
                  <a:pt x="46514" y="105005"/>
                </a:lnTo>
                <a:lnTo>
                  <a:pt x="33888" y="101060"/>
                </a:lnTo>
                <a:lnTo>
                  <a:pt x="29855" y="97641"/>
                </a:lnTo>
                <a:lnTo>
                  <a:pt x="22709" y="81291"/>
                </a:lnTo>
                <a:lnTo>
                  <a:pt x="0" y="83395"/>
                </a:lnTo>
                <a:lnTo>
                  <a:pt x="20949" y="118879"/>
                </a:lnTo>
                <a:lnTo>
                  <a:pt x="57352" y="124455"/>
                </a:lnTo>
                <a:lnTo>
                  <a:pt x="71941" y="122099"/>
                </a:lnTo>
                <a:lnTo>
                  <a:pt x="97719" y="90014"/>
                </a:lnTo>
                <a:lnTo>
                  <a:pt x="96842" y="76295"/>
                </a:lnTo>
                <a:lnTo>
                  <a:pt x="44935" y="45305"/>
                </a:lnTo>
                <a:lnTo>
                  <a:pt x="38272" y="42763"/>
                </a:lnTo>
                <a:lnTo>
                  <a:pt x="26040" y="35881"/>
                </a:lnTo>
                <a:lnTo>
                  <a:pt x="25953" y="28255"/>
                </a:lnTo>
                <a:lnTo>
                  <a:pt x="33493" y="22907"/>
                </a:lnTo>
                <a:lnTo>
                  <a:pt x="43620" y="19751"/>
                </a:lnTo>
                <a:lnTo>
                  <a:pt x="49407" y="19751"/>
                </a:lnTo>
                <a:lnTo>
                  <a:pt x="62515" y="21855"/>
                </a:lnTo>
                <a:lnTo>
                  <a:pt x="66768" y="26195"/>
                </a:lnTo>
                <a:lnTo>
                  <a:pt x="69837" y="37240"/>
                </a:lnTo>
                <a:lnTo>
                  <a:pt x="94168" y="36802"/>
                </a:lnTo>
                <a:lnTo>
                  <a:pt x="93159" y="26808"/>
                </a:lnTo>
                <a:lnTo>
                  <a:pt x="87368" y="15368"/>
                </a:lnTo>
                <a:lnTo>
                  <a:pt x="81723" y="9341"/>
                </a:lnTo>
                <a:lnTo>
                  <a:pt x="74771" y="4892"/>
                </a:lnTo>
                <a:lnTo>
                  <a:pt x="66549" y="19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2719802" y="3677948"/>
            <a:ext cx="120650" cy="1905"/>
          </a:xfrm>
          <a:custGeom>
            <a:avLst/>
            <a:gdLst/>
            <a:ahLst/>
            <a:cxnLst/>
            <a:rect l="l" t="t" r="r" b="b"/>
            <a:pathLst>
              <a:path w="120650" h="1904">
                <a:moveTo>
                  <a:pt x="119113" y="0"/>
                </a:moveTo>
                <a:lnTo>
                  <a:pt x="3594" y="87"/>
                </a:lnTo>
                <a:lnTo>
                  <a:pt x="0" y="613"/>
                </a:lnTo>
                <a:lnTo>
                  <a:pt x="120559" y="1402"/>
                </a:lnTo>
                <a:lnTo>
                  <a:pt x="1191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2722915" y="3432752"/>
            <a:ext cx="112395" cy="1905"/>
          </a:xfrm>
          <a:custGeom>
            <a:avLst/>
            <a:gdLst/>
            <a:ahLst/>
            <a:cxnLst/>
            <a:rect l="l" t="t" r="r" b="b"/>
            <a:pathLst>
              <a:path w="112394" h="1904">
                <a:moveTo>
                  <a:pt x="0" y="0"/>
                </a:moveTo>
                <a:lnTo>
                  <a:pt x="1446" y="1402"/>
                </a:lnTo>
                <a:lnTo>
                  <a:pt x="108767" y="1314"/>
                </a:lnTo>
                <a:lnTo>
                  <a:pt x="112361" y="788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2656319" y="3489693"/>
            <a:ext cx="2540" cy="100965"/>
          </a:xfrm>
          <a:custGeom>
            <a:avLst/>
            <a:gdLst/>
            <a:ahLst/>
            <a:cxnLst/>
            <a:rect l="l" t="t" r="r" b="b"/>
            <a:pathLst>
              <a:path w="2539" h="100964">
                <a:moveTo>
                  <a:pt x="1003" y="1079"/>
                </a:moveTo>
                <a:lnTo>
                  <a:pt x="609" y="1587"/>
                </a:lnTo>
                <a:lnTo>
                  <a:pt x="965" y="1295"/>
                </a:lnTo>
                <a:lnTo>
                  <a:pt x="1003" y="1079"/>
                </a:lnTo>
                <a:close/>
              </a:path>
              <a:path w="2539" h="100964">
                <a:moveTo>
                  <a:pt x="1841" y="0"/>
                </a:moveTo>
                <a:lnTo>
                  <a:pt x="1092" y="533"/>
                </a:lnTo>
                <a:lnTo>
                  <a:pt x="1003" y="1079"/>
                </a:lnTo>
                <a:lnTo>
                  <a:pt x="1841" y="0"/>
                </a:lnTo>
                <a:close/>
              </a:path>
              <a:path w="2539" h="100964">
                <a:moveTo>
                  <a:pt x="1993" y="3073"/>
                </a:moveTo>
                <a:lnTo>
                  <a:pt x="1536" y="3073"/>
                </a:lnTo>
                <a:lnTo>
                  <a:pt x="1968" y="2590"/>
                </a:lnTo>
                <a:lnTo>
                  <a:pt x="1968" y="1841"/>
                </a:lnTo>
                <a:lnTo>
                  <a:pt x="1270" y="1054"/>
                </a:lnTo>
                <a:lnTo>
                  <a:pt x="965" y="1295"/>
                </a:lnTo>
                <a:lnTo>
                  <a:pt x="673" y="3073"/>
                </a:lnTo>
                <a:lnTo>
                  <a:pt x="0" y="3073"/>
                </a:lnTo>
                <a:lnTo>
                  <a:pt x="0" y="100952"/>
                </a:lnTo>
                <a:lnTo>
                  <a:pt x="1993" y="100952"/>
                </a:lnTo>
                <a:lnTo>
                  <a:pt x="1993" y="30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2716865" y="3678080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1928" y="0"/>
                </a:moveTo>
                <a:lnTo>
                  <a:pt x="1183" y="131"/>
                </a:lnTo>
                <a:lnTo>
                  <a:pt x="306" y="525"/>
                </a:lnTo>
                <a:lnTo>
                  <a:pt x="87" y="745"/>
                </a:lnTo>
                <a:lnTo>
                  <a:pt x="0" y="876"/>
                </a:lnTo>
                <a:lnTo>
                  <a:pt x="219" y="1183"/>
                </a:lnTo>
                <a:lnTo>
                  <a:pt x="2630" y="1271"/>
                </a:lnTo>
                <a:lnTo>
                  <a:pt x="2525" y="745"/>
                </a:lnTo>
                <a:lnTo>
                  <a:pt x="19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2840318" y="3677028"/>
            <a:ext cx="5715" cy="2540"/>
          </a:xfrm>
          <a:custGeom>
            <a:avLst/>
            <a:gdLst/>
            <a:ahLst/>
            <a:cxnLst/>
            <a:rect l="l" t="t" r="r" b="b"/>
            <a:pathLst>
              <a:path w="5714" h="2539">
                <a:moveTo>
                  <a:pt x="2805" y="0"/>
                </a:moveTo>
                <a:lnTo>
                  <a:pt x="3638" y="701"/>
                </a:lnTo>
                <a:lnTo>
                  <a:pt x="5436" y="1534"/>
                </a:lnTo>
                <a:lnTo>
                  <a:pt x="0" y="2323"/>
                </a:lnTo>
                <a:lnTo>
                  <a:pt x="0" y="1928"/>
                </a:lnTo>
                <a:lnTo>
                  <a:pt x="789" y="1139"/>
                </a:lnTo>
                <a:lnTo>
                  <a:pt x="28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2718866" y="3432759"/>
            <a:ext cx="4445" cy="1270"/>
          </a:xfrm>
          <a:custGeom>
            <a:avLst/>
            <a:gdLst/>
            <a:ahLst/>
            <a:cxnLst/>
            <a:rect l="l" t="t" r="r" b="b"/>
            <a:pathLst>
              <a:path w="4444" h="1270">
                <a:moveTo>
                  <a:pt x="4089" y="0"/>
                </a:moveTo>
                <a:lnTo>
                  <a:pt x="2159" y="0"/>
                </a:lnTo>
                <a:lnTo>
                  <a:pt x="2120" y="419"/>
                </a:lnTo>
                <a:lnTo>
                  <a:pt x="2019" y="0"/>
                </a:lnTo>
                <a:lnTo>
                  <a:pt x="101" y="0"/>
                </a:lnTo>
                <a:lnTo>
                  <a:pt x="0" y="520"/>
                </a:lnTo>
                <a:lnTo>
                  <a:pt x="101" y="749"/>
                </a:lnTo>
                <a:lnTo>
                  <a:pt x="711" y="1143"/>
                </a:lnTo>
                <a:lnTo>
                  <a:pt x="1282" y="1143"/>
                </a:lnTo>
                <a:lnTo>
                  <a:pt x="1943" y="749"/>
                </a:lnTo>
                <a:lnTo>
                  <a:pt x="2133" y="546"/>
                </a:lnTo>
                <a:lnTo>
                  <a:pt x="2679" y="1054"/>
                </a:lnTo>
                <a:lnTo>
                  <a:pt x="3340" y="1054"/>
                </a:lnTo>
                <a:lnTo>
                  <a:pt x="4089" y="520"/>
                </a:lnTo>
                <a:lnTo>
                  <a:pt x="4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2834838" y="3432752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2893" y="0"/>
                </a:moveTo>
                <a:lnTo>
                  <a:pt x="0" y="0"/>
                </a:lnTo>
                <a:lnTo>
                  <a:pt x="0" y="525"/>
                </a:lnTo>
                <a:lnTo>
                  <a:pt x="745" y="1139"/>
                </a:lnTo>
                <a:lnTo>
                  <a:pt x="1709" y="1139"/>
                </a:lnTo>
                <a:lnTo>
                  <a:pt x="2761" y="745"/>
                </a:lnTo>
                <a:lnTo>
                  <a:pt x="3068" y="525"/>
                </a:lnTo>
                <a:lnTo>
                  <a:pt x="3200" y="306"/>
                </a:lnTo>
                <a:lnTo>
                  <a:pt x="28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2716821" y="3432752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2191" y="0"/>
                </a:moveTo>
                <a:lnTo>
                  <a:pt x="0" y="525"/>
                </a:lnTo>
                <a:lnTo>
                  <a:pt x="701" y="438"/>
                </a:lnTo>
                <a:lnTo>
                  <a:pt x="1227" y="964"/>
                </a:lnTo>
                <a:lnTo>
                  <a:pt x="1622" y="964"/>
                </a:lnTo>
                <a:lnTo>
                  <a:pt x="2148" y="438"/>
                </a:lnTo>
                <a:lnTo>
                  <a:pt x="21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2837459" y="3432759"/>
            <a:ext cx="10160" cy="1905"/>
          </a:xfrm>
          <a:custGeom>
            <a:avLst/>
            <a:gdLst/>
            <a:ahLst/>
            <a:cxnLst/>
            <a:rect l="l" t="t" r="r" b="b"/>
            <a:pathLst>
              <a:path w="10160" h="1904">
                <a:moveTo>
                  <a:pt x="1536" y="431"/>
                </a:moveTo>
                <a:lnTo>
                  <a:pt x="1447" y="0"/>
                </a:lnTo>
                <a:lnTo>
                  <a:pt x="0" y="0"/>
                </a:lnTo>
                <a:lnTo>
                  <a:pt x="0" y="431"/>
                </a:lnTo>
                <a:lnTo>
                  <a:pt x="444" y="965"/>
                </a:lnTo>
                <a:lnTo>
                  <a:pt x="787" y="965"/>
                </a:lnTo>
                <a:lnTo>
                  <a:pt x="1320" y="609"/>
                </a:lnTo>
                <a:lnTo>
                  <a:pt x="1536" y="431"/>
                </a:lnTo>
                <a:close/>
              </a:path>
              <a:path w="10160" h="1904">
                <a:moveTo>
                  <a:pt x="6007" y="1092"/>
                </a:moveTo>
                <a:lnTo>
                  <a:pt x="5816" y="749"/>
                </a:lnTo>
                <a:lnTo>
                  <a:pt x="5524" y="698"/>
                </a:lnTo>
                <a:lnTo>
                  <a:pt x="4813" y="431"/>
                </a:lnTo>
                <a:lnTo>
                  <a:pt x="4343" y="266"/>
                </a:lnTo>
                <a:lnTo>
                  <a:pt x="3683" y="215"/>
                </a:lnTo>
                <a:lnTo>
                  <a:pt x="2946" y="38"/>
                </a:lnTo>
                <a:lnTo>
                  <a:pt x="2374" y="0"/>
                </a:lnTo>
                <a:lnTo>
                  <a:pt x="2146" y="304"/>
                </a:lnTo>
                <a:lnTo>
                  <a:pt x="2501" y="609"/>
                </a:lnTo>
                <a:lnTo>
                  <a:pt x="3022" y="965"/>
                </a:lnTo>
                <a:lnTo>
                  <a:pt x="3467" y="965"/>
                </a:lnTo>
                <a:lnTo>
                  <a:pt x="3898" y="431"/>
                </a:lnTo>
                <a:lnTo>
                  <a:pt x="6007" y="1092"/>
                </a:lnTo>
                <a:close/>
              </a:path>
              <a:path w="10160" h="1904">
                <a:moveTo>
                  <a:pt x="10045" y="1397"/>
                </a:moveTo>
                <a:lnTo>
                  <a:pt x="5791" y="698"/>
                </a:lnTo>
                <a:lnTo>
                  <a:pt x="10045" y="13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3859809" y="3593058"/>
            <a:ext cx="1270" cy="12065"/>
          </a:xfrm>
          <a:custGeom>
            <a:avLst/>
            <a:gdLst/>
            <a:ahLst/>
            <a:cxnLst/>
            <a:rect l="l" t="t" r="r" b="b"/>
            <a:pathLst>
              <a:path w="1270" h="12064">
                <a:moveTo>
                  <a:pt x="660" y="8712"/>
                </a:moveTo>
                <a:lnTo>
                  <a:pt x="139" y="9156"/>
                </a:lnTo>
                <a:lnTo>
                  <a:pt x="203" y="10160"/>
                </a:lnTo>
                <a:lnTo>
                  <a:pt x="215" y="11569"/>
                </a:lnTo>
                <a:lnTo>
                  <a:pt x="660" y="11569"/>
                </a:lnTo>
                <a:lnTo>
                  <a:pt x="660" y="10160"/>
                </a:lnTo>
                <a:lnTo>
                  <a:pt x="660" y="8712"/>
                </a:lnTo>
                <a:close/>
              </a:path>
              <a:path w="1270" h="12064">
                <a:moveTo>
                  <a:pt x="660" y="0"/>
                </a:moveTo>
                <a:lnTo>
                  <a:pt x="215" y="0"/>
                </a:lnTo>
                <a:lnTo>
                  <a:pt x="215" y="1435"/>
                </a:lnTo>
                <a:lnTo>
                  <a:pt x="139" y="1968"/>
                </a:lnTo>
                <a:lnTo>
                  <a:pt x="0" y="2540"/>
                </a:lnTo>
                <a:lnTo>
                  <a:pt x="660" y="2933"/>
                </a:lnTo>
                <a:lnTo>
                  <a:pt x="660" y="1524"/>
                </a:lnTo>
                <a:lnTo>
                  <a:pt x="6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2714980" y="3678474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1578" y="0"/>
                </a:moveTo>
                <a:lnTo>
                  <a:pt x="1095" y="0"/>
                </a:lnTo>
                <a:lnTo>
                  <a:pt x="657" y="306"/>
                </a:lnTo>
                <a:lnTo>
                  <a:pt x="0" y="306"/>
                </a:lnTo>
                <a:lnTo>
                  <a:pt x="2104" y="788"/>
                </a:lnTo>
                <a:lnTo>
                  <a:pt x="1987" y="306"/>
                </a:lnTo>
                <a:lnTo>
                  <a:pt x="15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2838915" y="3432752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964" y="0"/>
                </a:moveTo>
                <a:lnTo>
                  <a:pt x="0" y="0"/>
                </a:lnTo>
                <a:lnTo>
                  <a:pt x="0" y="438"/>
                </a:lnTo>
                <a:lnTo>
                  <a:pt x="350" y="745"/>
                </a:lnTo>
                <a:lnTo>
                  <a:pt x="657" y="745"/>
                </a:lnTo>
                <a:lnTo>
                  <a:pt x="964" y="438"/>
                </a:lnTo>
                <a:lnTo>
                  <a:pt x="9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2656929" y="3433190"/>
            <a:ext cx="245745" cy="245745"/>
          </a:xfrm>
          <a:custGeom>
            <a:avLst/>
            <a:gdLst/>
            <a:ahLst/>
            <a:cxnLst/>
            <a:rect l="l" t="t" r="r" b="b"/>
            <a:pathLst>
              <a:path w="245744" h="245745">
                <a:moveTo>
                  <a:pt x="244932" y="157594"/>
                </a:moveTo>
                <a:lnTo>
                  <a:pt x="244894" y="65278"/>
                </a:lnTo>
                <a:lnTo>
                  <a:pt x="233248" y="28651"/>
                </a:lnTo>
                <a:lnTo>
                  <a:pt x="195503" y="2171"/>
                </a:lnTo>
                <a:lnTo>
                  <a:pt x="185293" y="177"/>
                </a:lnTo>
                <a:lnTo>
                  <a:pt x="184391" y="0"/>
                </a:lnTo>
                <a:lnTo>
                  <a:pt x="181978" y="0"/>
                </a:lnTo>
                <a:lnTo>
                  <a:pt x="181102" y="88"/>
                </a:lnTo>
                <a:lnTo>
                  <a:pt x="180403" y="177"/>
                </a:lnTo>
                <a:lnTo>
                  <a:pt x="65760" y="177"/>
                </a:lnTo>
                <a:lnTo>
                  <a:pt x="65151" y="88"/>
                </a:lnTo>
                <a:lnTo>
                  <a:pt x="60452" y="88"/>
                </a:lnTo>
                <a:lnTo>
                  <a:pt x="17386" y="21691"/>
                </a:lnTo>
                <a:lnTo>
                  <a:pt x="444" y="57645"/>
                </a:lnTo>
                <a:lnTo>
                  <a:pt x="444" y="59918"/>
                </a:lnTo>
                <a:lnTo>
                  <a:pt x="927" y="62636"/>
                </a:lnTo>
                <a:lnTo>
                  <a:pt x="0" y="65278"/>
                </a:lnTo>
                <a:lnTo>
                  <a:pt x="0" y="157403"/>
                </a:lnTo>
                <a:lnTo>
                  <a:pt x="1536" y="157632"/>
                </a:lnTo>
                <a:lnTo>
                  <a:pt x="2933" y="157492"/>
                </a:lnTo>
                <a:lnTo>
                  <a:pt x="4381" y="157187"/>
                </a:lnTo>
                <a:lnTo>
                  <a:pt x="10566" y="156044"/>
                </a:lnTo>
                <a:lnTo>
                  <a:pt x="41148" y="124561"/>
                </a:lnTo>
                <a:lnTo>
                  <a:pt x="55549" y="95643"/>
                </a:lnTo>
                <a:lnTo>
                  <a:pt x="58521" y="88938"/>
                </a:lnTo>
                <a:lnTo>
                  <a:pt x="80378" y="54152"/>
                </a:lnTo>
                <a:lnTo>
                  <a:pt x="118745" y="37363"/>
                </a:lnTo>
                <a:lnTo>
                  <a:pt x="131216" y="37960"/>
                </a:lnTo>
                <a:lnTo>
                  <a:pt x="171716" y="62814"/>
                </a:lnTo>
                <a:lnTo>
                  <a:pt x="191211" y="99695"/>
                </a:lnTo>
                <a:lnTo>
                  <a:pt x="194310" y="106502"/>
                </a:lnTo>
                <a:lnTo>
                  <a:pt x="218414" y="143865"/>
                </a:lnTo>
                <a:lnTo>
                  <a:pt x="242608" y="157403"/>
                </a:lnTo>
                <a:lnTo>
                  <a:pt x="244932" y="157594"/>
                </a:lnTo>
                <a:close/>
              </a:path>
              <a:path w="245744" h="245745">
                <a:moveTo>
                  <a:pt x="245237" y="198386"/>
                </a:moveTo>
                <a:lnTo>
                  <a:pt x="207822" y="181470"/>
                </a:lnTo>
                <a:lnTo>
                  <a:pt x="178549" y="144094"/>
                </a:lnTo>
                <a:lnTo>
                  <a:pt x="160083" y="97853"/>
                </a:lnTo>
                <a:lnTo>
                  <a:pt x="151853" y="86169"/>
                </a:lnTo>
                <a:lnTo>
                  <a:pt x="146646" y="81140"/>
                </a:lnTo>
                <a:lnTo>
                  <a:pt x="139382" y="76212"/>
                </a:lnTo>
                <a:lnTo>
                  <a:pt x="131610" y="73240"/>
                </a:lnTo>
                <a:lnTo>
                  <a:pt x="123342" y="72224"/>
                </a:lnTo>
                <a:lnTo>
                  <a:pt x="108026" y="74472"/>
                </a:lnTo>
                <a:lnTo>
                  <a:pt x="102539" y="77812"/>
                </a:lnTo>
                <a:lnTo>
                  <a:pt x="92976" y="87096"/>
                </a:lnTo>
                <a:lnTo>
                  <a:pt x="85471" y="97929"/>
                </a:lnTo>
                <a:lnTo>
                  <a:pt x="65151" y="147942"/>
                </a:lnTo>
                <a:lnTo>
                  <a:pt x="55194" y="163944"/>
                </a:lnTo>
                <a:lnTo>
                  <a:pt x="42862" y="177215"/>
                </a:lnTo>
                <a:lnTo>
                  <a:pt x="28079" y="187655"/>
                </a:lnTo>
                <a:lnTo>
                  <a:pt x="10782" y="195148"/>
                </a:lnTo>
                <a:lnTo>
                  <a:pt x="0" y="198297"/>
                </a:lnTo>
                <a:lnTo>
                  <a:pt x="8305" y="215188"/>
                </a:lnTo>
                <a:lnTo>
                  <a:pt x="17703" y="226809"/>
                </a:lnTo>
                <a:lnTo>
                  <a:pt x="29489" y="235940"/>
                </a:lnTo>
                <a:lnTo>
                  <a:pt x="48577" y="244106"/>
                </a:lnTo>
                <a:lnTo>
                  <a:pt x="60147" y="245554"/>
                </a:lnTo>
                <a:lnTo>
                  <a:pt x="191719" y="245071"/>
                </a:lnTo>
                <a:lnTo>
                  <a:pt x="210223" y="239064"/>
                </a:lnTo>
                <a:lnTo>
                  <a:pt x="223583" y="230606"/>
                </a:lnTo>
                <a:lnTo>
                  <a:pt x="234416" y="219100"/>
                </a:lnTo>
                <a:lnTo>
                  <a:pt x="242785" y="204609"/>
                </a:lnTo>
                <a:lnTo>
                  <a:pt x="245237" y="198386"/>
                </a:lnTo>
                <a:close/>
              </a:path>
              <a:path w="245744" h="245745">
                <a:moveTo>
                  <a:pt x="245325" y="157632"/>
                </a:moveTo>
                <a:lnTo>
                  <a:pt x="244932" y="157594"/>
                </a:lnTo>
                <a:lnTo>
                  <a:pt x="245325" y="1576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5" name="object 95"/>
          <p:cNvGrpSpPr/>
          <p:nvPr/>
        </p:nvGrpSpPr>
        <p:grpSpPr>
          <a:xfrm>
            <a:off x="3403443" y="3513699"/>
            <a:ext cx="230504" cy="121285"/>
            <a:chOff x="3403443" y="3513699"/>
            <a:chExt cx="230504" cy="121285"/>
          </a:xfrm>
        </p:grpSpPr>
        <p:sp>
          <p:nvSpPr>
            <p:cNvPr id="96" name="object 96"/>
            <p:cNvSpPr/>
            <p:nvPr/>
          </p:nvSpPr>
          <p:spPr>
            <a:xfrm>
              <a:off x="3403443" y="3513699"/>
              <a:ext cx="102234" cy="121074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3525493" y="3513841"/>
              <a:ext cx="108585" cy="121285"/>
            </a:xfrm>
            <a:custGeom>
              <a:avLst/>
              <a:gdLst/>
              <a:ahLst/>
              <a:cxnLst/>
              <a:rect l="l" t="t" r="r" b="b"/>
              <a:pathLst>
                <a:path w="108585" h="121285">
                  <a:moveTo>
                    <a:pt x="71140" y="69955"/>
                  </a:moveTo>
                  <a:lnTo>
                    <a:pt x="30030" y="69955"/>
                  </a:lnTo>
                  <a:lnTo>
                    <a:pt x="33230" y="70175"/>
                  </a:lnTo>
                  <a:lnTo>
                    <a:pt x="36606" y="70481"/>
                  </a:lnTo>
                  <a:lnTo>
                    <a:pt x="66609" y="100939"/>
                  </a:lnTo>
                  <a:lnTo>
                    <a:pt x="79306" y="120143"/>
                  </a:lnTo>
                  <a:lnTo>
                    <a:pt x="80139" y="120669"/>
                  </a:lnTo>
                  <a:lnTo>
                    <a:pt x="108065" y="120669"/>
                  </a:lnTo>
                  <a:lnTo>
                    <a:pt x="108284" y="119924"/>
                  </a:lnTo>
                  <a:lnTo>
                    <a:pt x="108065" y="119749"/>
                  </a:lnTo>
                  <a:lnTo>
                    <a:pt x="97730" y="102988"/>
                  </a:lnTo>
                  <a:lnTo>
                    <a:pt x="73912" y="71900"/>
                  </a:lnTo>
                  <a:lnTo>
                    <a:pt x="71140" y="69955"/>
                  </a:lnTo>
                  <a:close/>
                </a:path>
                <a:path w="108585" h="121285">
                  <a:moveTo>
                    <a:pt x="1359" y="0"/>
                  </a:moveTo>
                  <a:lnTo>
                    <a:pt x="0" y="0"/>
                  </a:lnTo>
                  <a:lnTo>
                    <a:pt x="105" y="262"/>
                  </a:lnTo>
                  <a:lnTo>
                    <a:pt x="175" y="117995"/>
                  </a:lnTo>
                  <a:lnTo>
                    <a:pt x="306" y="118434"/>
                  </a:lnTo>
                  <a:lnTo>
                    <a:pt x="175" y="118960"/>
                  </a:lnTo>
                  <a:lnTo>
                    <a:pt x="87" y="120274"/>
                  </a:lnTo>
                  <a:lnTo>
                    <a:pt x="701" y="120625"/>
                  </a:lnTo>
                  <a:lnTo>
                    <a:pt x="22884" y="120625"/>
                  </a:lnTo>
                  <a:lnTo>
                    <a:pt x="24024" y="120537"/>
                  </a:lnTo>
                  <a:lnTo>
                    <a:pt x="24594" y="119924"/>
                  </a:lnTo>
                  <a:lnTo>
                    <a:pt x="24594" y="70788"/>
                  </a:lnTo>
                  <a:lnTo>
                    <a:pt x="25295" y="70043"/>
                  </a:lnTo>
                  <a:lnTo>
                    <a:pt x="26654" y="70043"/>
                  </a:lnTo>
                  <a:lnTo>
                    <a:pt x="30030" y="69955"/>
                  </a:lnTo>
                  <a:lnTo>
                    <a:pt x="71140" y="69955"/>
                  </a:lnTo>
                  <a:lnTo>
                    <a:pt x="68390" y="68027"/>
                  </a:lnTo>
                  <a:lnTo>
                    <a:pt x="68171" y="67895"/>
                  </a:lnTo>
                  <a:lnTo>
                    <a:pt x="67951" y="67676"/>
                  </a:lnTo>
                  <a:lnTo>
                    <a:pt x="67469" y="67282"/>
                  </a:lnTo>
                  <a:lnTo>
                    <a:pt x="72160" y="66493"/>
                  </a:lnTo>
                  <a:lnTo>
                    <a:pt x="76325" y="65441"/>
                  </a:lnTo>
                  <a:lnTo>
                    <a:pt x="80665" y="63687"/>
                  </a:lnTo>
                  <a:lnTo>
                    <a:pt x="86835" y="60176"/>
                  </a:lnTo>
                  <a:lnTo>
                    <a:pt x="91751" y="55584"/>
                  </a:lnTo>
                  <a:lnTo>
                    <a:pt x="94798" y="50932"/>
                  </a:lnTo>
                  <a:lnTo>
                    <a:pt x="25120" y="50932"/>
                  </a:lnTo>
                  <a:lnTo>
                    <a:pt x="24462" y="50275"/>
                  </a:lnTo>
                  <a:lnTo>
                    <a:pt x="24506" y="20776"/>
                  </a:lnTo>
                  <a:lnTo>
                    <a:pt x="25032" y="20250"/>
                  </a:lnTo>
                  <a:lnTo>
                    <a:pt x="50580" y="20250"/>
                  </a:lnTo>
                  <a:lnTo>
                    <a:pt x="54361" y="20031"/>
                  </a:lnTo>
                  <a:lnTo>
                    <a:pt x="96561" y="20031"/>
                  </a:lnTo>
                  <a:lnTo>
                    <a:pt x="96511" y="19813"/>
                  </a:lnTo>
                  <a:lnTo>
                    <a:pt x="56948" y="43"/>
                  </a:lnTo>
                  <a:lnTo>
                    <a:pt x="1402" y="43"/>
                  </a:lnTo>
                  <a:close/>
                </a:path>
                <a:path w="108585" h="121285">
                  <a:moveTo>
                    <a:pt x="96561" y="20031"/>
                  </a:moveTo>
                  <a:lnTo>
                    <a:pt x="54361" y="20031"/>
                  </a:lnTo>
                  <a:lnTo>
                    <a:pt x="61200" y="20776"/>
                  </a:lnTo>
                  <a:lnTo>
                    <a:pt x="61902" y="20907"/>
                  </a:lnTo>
                  <a:lnTo>
                    <a:pt x="62647" y="20995"/>
                  </a:lnTo>
                  <a:lnTo>
                    <a:pt x="71985" y="23055"/>
                  </a:lnTo>
                  <a:lnTo>
                    <a:pt x="74440" y="30507"/>
                  </a:lnTo>
                  <a:lnTo>
                    <a:pt x="72511" y="44927"/>
                  </a:lnTo>
                  <a:lnTo>
                    <a:pt x="68039" y="49091"/>
                  </a:lnTo>
                  <a:lnTo>
                    <a:pt x="57255" y="50538"/>
                  </a:lnTo>
                  <a:lnTo>
                    <a:pt x="53265" y="50757"/>
                  </a:lnTo>
                  <a:lnTo>
                    <a:pt x="41691" y="50932"/>
                  </a:lnTo>
                  <a:lnTo>
                    <a:pt x="94798" y="50932"/>
                  </a:lnTo>
                  <a:lnTo>
                    <a:pt x="95443" y="49948"/>
                  </a:lnTo>
                  <a:lnTo>
                    <a:pt x="97938" y="43306"/>
                  </a:lnTo>
                  <a:lnTo>
                    <a:pt x="99034" y="39141"/>
                  </a:lnTo>
                  <a:lnTo>
                    <a:pt x="99122" y="34758"/>
                  </a:lnTo>
                  <a:lnTo>
                    <a:pt x="98946" y="30507"/>
                  </a:lnTo>
                  <a:lnTo>
                    <a:pt x="96561" y="20031"/>
                  </a:lnTo>
                  <a:close/>
                </a:path>
                <a:path w="108585" h="121285">
                  <a:moveTo>
                    <a:pt x="50580" y="20250"/>
                  </a:moveTo>
                  <a:lnTo>
                    <a:pt x="43313" y="20250"/>
                  </a:lnTo>
                  <a:lnTo>
                    <a:pt x="48311" y="20381"/>
                  </a:lnTo>
                  <a:lnTo>
                    <a:pt x="50580" y="202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8" name="object 98"/>
          <p:cNvSpPr/>
          <p:nvPr/>
        </p:nvSpPr>
        <p:spPr>
          <a:xfrm>
            <a:off x="3076090" y="3513754"/>
            <a:ext cx="92075" cy="121285"/>
          </a:xfrm>
          <a:custGeom>
            <a:avLst/>
            <a:gdLst/>
            <a:ahLst/>
            <a:cxnLst/>
            <a:rect l="l" t="t" r="r" b="b"/>
            <a:pathLst>
              <a:path w="92075" h="121285">
                <a:moveTo>
                  <a:pt x="87" y="120494"/>
                </a:moveTo>
                <a:lnTo>
                  <a:pt x="87" y="120800"/>
                </a:lnTo>
                <a:lnTo>
                  <a:pt x="87" y="120494"/>
                </a:lnTo>
                <a:close/>
              </a:path>
              <a:path w="92075" h="121285">
                <a:moveTo>
                  <a:pt x="88512" y="0"/>
                </a:moveTo>
                <a:lnTo>
                  <a:pt x="87" y="0"/>
                </a:lnTo>
                <a:lnTo>
                  <a:pt x="87" y="120494"/>
                </a:lnTo>
                <a:lnTo>
                  <a:pt x="90047" y="120494"/>
                </a:lnTo>
                <a:lnTo>
                  <a:pt x="91143" y="120581"/>
                </a:lnTo>
                <a:lnTo>
                  <a:pt x="91669" y="120274"/>
                </a:lnTo>
                <a:lnTo>
                  <a:pt x="91669" y="100199"/>
                </a:lnTo>
                <a:lnTo>
                  <a:pt x="91472" y="100068"/>
                </a:lnTo>
                <a:lnTo>
                  <a:pt x="24681" y="100068"/>
                </a:lnTo>
                <a:lnTo>
                  <a:pt x="24331" y="99673"/>
                </a:lnTo>
                <a:lnTo>
                  <a:pt x="24331" y="67413"/>
                </a:lnTo>
                <a:lnTo>
                  <a:pt x="23936" y="67413"/>
                </a:lnTo>
                <a:lnTo>
                  <a:pt x="24331" y="66975"/>
                </a:lnTo>
                <a:lnTo>
                  <a:pt x="84742" y="66975"/>
                </a:lnTo>
                <a:lnTo>
                  <a:pt x="84742" y="47163"/>
                </a:lnTo>
                <a:lnTo>
                  <a:pt x="24681" y="47163"/>
                </a:lnTo>
                <a:lnTo>
                  <a:pt x="24331" y="46637"/>
                </a:lnTo>
                <a:lnTo>
                  <a:pt x="24331" y="20644"/>
                </a:lnTo>
                <a:lnTo>
                  <a:pt x="24681" y="20250"/>
                </a:lnTo>
                <a:lnTo>
                  <a:pt x="88512" y="20250"/>
                </a:lnTo>
                <a:lnTo>
                  <a:pt x="89258" y="19505"/>
                </a:lnTo>
                <a:lnTo>
                  <a:pt x="89258" y="745"/>
                </a:lnTo>
                <a:lnTo>
                  <a:pt x="88512" y="0"/>
                </a:lnTo>
                <a:close/>
              </a:path>
              <a:path w="92075" h="121285">
                <a:moveTo>
                  <a:pt x="91143" y="99849"/>
                </a:moveTo>
                <a:lnTo>
                  <a:pt x="90047" y="99980"/>
                </a:lnTo>
                <a:lnTo>
                  <a:pt x="25471" y="99980"/>
                </a:lnTo>
                <a:lnTo>
                  <a:pt x="24681" y="100068"/>
                </a:lnTo>
                <a:lnTo>
                  <a:pt x="91472" y="100068"/>
                </a:lnTo>
                <a:lnTo>
                  <a:pt x="91143" y="99849"/>
                </a:lnTo>
                <a:close/>
              </a:path>
              <a:path w="92075" h="121285">
                <a:moveTo>
                  <a:pt x="84961" y="67413"/>
                </a:moveTo>
                <a:lnTo>
                  <a:pt x="84742" y="67413"/>
                </a:lnTo>
                <a:lnTo>
                  <a:pt x="84742" y="67720"/>
                </a:lnTo>
                <a:lnTo>
                  <a:pt x="84961" y="67413"/>
                </a:lnTo>
                <a:close/>
              </a:path>
              <a:path w="92075" h="121285">
                <a:moveTo>
                  <a:pt x="24331" y="66975"/>
                </a:moveTo>
                <a:lnTo>
                  <a:pt x="23936" y="67413"/>
                </a:lnTo>
                <a:lnTo>
                  <a:pt x="24331" y="67413"/>
                </a:lnTo>
                <a:lnTo>
                  <a:pt x="24331" y="66975"/>
                </a:lnTo>
                <a:close/>
              </a:path>
              <a:path w="92075" h="121285">
                <a:moveTo>
                  <a:pt x="84742" y="66975"/>
                </a:moveTo>
                <a:lnTo>
                  <a:pt x="24331" y="66975"/>
                </a:lnTo>
                <a:lnTo>
                  <a:pt x="24331" y="67413"/>
                </a:lnTo>
                <a:lnTo>
                  <a:pt x="84742" y="67413"/>
                </a:lnTo>
                <a:lnTo>
                  <a:pt x="84742" y="66975"/>
                </a:lnTo>
                <a:close/>
              </a:path>
              <a:path w="92075" h="121285">
                <a:moveTo>
                  <a:pt x="27093" y="46944"/>
                </a:moveTo>
                <a:lnTo>
                  <a:pt x="25865" y="47075"/>
                </a:lnTo>
                <a:lnTo>
                  <a:pt x="24681" y="47163"/>
                </a:lnTo>
                <a:lnTo>
                  <a:pt x="84742" y="47163"/>
                </a:lnTo>
                <a:lnTo>
                  <a:pt x="28276" y="47075"/>
                </a:lnTo>
                <a:lnTo>
                  <a:pt x="27093" y="46944"/>
                </a:lnTo>
                <a:close/>
              </a:path>
              <a:path w="92075" h="121285">
                <a:moveTo>
                  <a:pt x="84742" y="46856"/>
                </a:moveTo>
                <a:lnTo>
                  <a:pt x="84742" y="47075"/>
                </a:lnTo>
                <a:lnTo>
                  <a:pt x="85049" y="47075"/>
                </a:lnTo>
                <a:lnTo>
                  <a:pt x="84742" y="46856"/>
                </a:lnTo>
                <a:close/>
              </a:path>
              <a:path w="92075" h="121285">
                <a:moveTo>
                  <a:pt x="33186" y="20250"/>
                </a:moveTo>
                <a:lnTo>
                  <a:pt x="25997" y="20250"/>
                </a:lnTo>
                <a:lnTo>
                  <a:pt x="29679" y="20338"/>
                </a:lnTo>
                <a:lnTo>
                  <a:pt x="33186" y="20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3291169" y="3513535"/>
            <a:ext cx="92075" cy="121920"/>
          </a:xfrm>
          <a:custGeom>
            <a:avLst/>
            <a:gdLst/>
            <a:ahLst/>
            <a:cxnLst/>
            <a:rect l="l" t="t" r="r" b="b"/>
            <a:pathLst>
              <a:path w="92075" h="121920">
                <a:moveTo>
                  <a:pt x="219" y="121020"/>
                </a:moveTo>
                <a:lnTo>
                  <a:pt x="0" y="121020"/>
                </a:lnTo>
                <a:lnTo>
                  <a:pt x="219" y="121458"/>
                </a:lnTo>
                <a:lnTo>
                  <a:pt x="219" y="121020"/>
                </a:lnTo>
                <a:close/>
              </a:path>
              <a:path w="92075" h="121920">
                <a:moveTo>
                  <a:pt x="87723" y="306"/>
                </a:moveTo>
                <a:lnTo>
                  <a:pt x="394" y="306"/>
                </a:lnTo>
                <a:lnTo>
                  <a:pt x="394" y="60444"/>
                </a:lnTo>
                <a:lnTo>
                  <a:pt x="345" y="103770"/>
                </a:lnTo>
                <a:lnTo>
                  <a:pt x="219" y="121020"/>
                </a:lnTo>
                <a:lnTo>
                  <a:pt x="90398" y="121020"/>
                </a:lnTo>
                <a:lnTo>
                  <a:pt x="91494" y="121107"/>
                </a:lnTo>
                <a:lnTo>
                  <a:pt x="91800" y="120581"/>
                </a:lnTo>
                <a:lnTo>
                  <a:pt x="91800" y="100945"/>
                </a:lnTo>
                <a:lnTo>
                  <a:pt x="91485" y="100594"/>
                </a:lnTo>
                <a:lnTo>
                  <a:pt x="24944" y="100594"/>
                </a:lnTo>
                <a:lnTo>
                  <a:pt x="24638" y="100199"/>
                </a:lnTo>
                <a:lnTo>
                  <a:pt x="24638" y="67939"/>
                </a:lnTo>
                <a:lnTo>
                  <a:pt x="24331" y="67939"/>
                </a:lnTo>
                <a:lnTo>
                  <a:pt x="24638" y="67545"/>
                </a:lnTo>
                <a:lnTo>
                  <a:pt x="85137" y="67545"/>
                </a:lnTo>
                <a:lnTo>
                  <a:pt x="85137" y="47776"/>
                </a:lnTo>
                <a:lnTo>
                  <a:pt x="84716" y="47426"/>
                </a:lnTo>
                <a:lnTo>
                  <a:pt x="25207" y="47426"/>
                </a:lnTo>
                <a:lnTo>
                  <a:pt x="24681" y="47119"/>
                </a:lnTo>
                <a:lnTo>
                  <a:pt x="24681" y="20820"/>
                </a:lnTo>
                <a:lnTo>
                  <a:pt x="25207" y="20513"/>
                </a:lnTo>
                <a:lnTo>
                  <a:pt x="88874" y="20513"/>
                </a:lnTo>
                <a:lnTo>
                  <a:pt x="89565" y="19899"/>
                </a:lnTo>
                <a:lnTo>
                  <a:pt x="89565" y="438"/>
                </a:lnTo>
                <a:lnTo>
                  <a:pt x="87723" y="306"/>
                </a:lnTo>
                <a:close/>
              </a:path>
              <a:path w="92075" h="121920">
                <a:moveTo>
                  <a:pt x="91406" y="100506"/>
                </a:moveTo>
                <a:lnTo>
                  <a:pt x="90485" y="100594"/>
                </a:lnTo>
                <a:lnTo>
                  <a:pt x="91485" y="100594"/>
                </a:lnTo>
                <a:close/>
              </a:path>
              <a:path w="92075" h="121920">
                <a:moveTo>
                  <a:pt x="85137" y="67545"/>
                </a:moveTo>
                <a:lnTo>
                  <a:pt x="24638" y="67545"/>
                </a:lnTo>
                <a:lnTo>
                  <a:pt x="24638" y="67939"/>
                </a:lnTo>
                <a:lnTo>
                  <a:pt x="83690" y="67939"/>
                </a:lnTo>
                <a:lnTo>
                  <a:pt x="84830" y="68071"/>
                </a:lnTo>
                <a:lnTo>
                  <a:pt x="85137" y="67545"/>
                </a:lnTo>
                <a:close/>
              </a:path>
              <a:path w="92075" h="121920">
                <a:moveTo>
                  <a:pt x="24638" y="67545"/>
                </a:moveTo>
                <a:lnTo>
                  <a:pt x="24331" y="67939"/>
                </a:lnTo>
                <a:lnTo>
                  <a:pt x="24638" y="67939"/>
                </a:lnTo>
                <a:lnTo>
                  <a:pt x="24638" y="67545"/>
                </a:lnTo>
                <a:close/>
              </a:path>
              <a:path w="92075" h="121920">
                <a:moveTo>
                  <a:pt x="84611" y="47338"/>
                </a:moveTo>
                <a:lnTo>
                  <a:pt x="83515" y="47426"/>
                </a:lnTo>
                <a:lnTo>
                  <a:pt x="84716" y="47426"/>
                </a:lnTo>
                <a:close/>
              </a:path>
              <a:path w="92075" h="121920">
                <a:moveTo>
                  <a:pt x="88874" y="20513"/>
                </a:moveTo>
                <a:lnTo>
                  <a:pt x="25207" y="20513"/>
                </a:lnTo>
                <a:lnTo>
                  <a:pt x="26303" y="20601"/>
                </a:lnTo>
                <a:lnTo>
                  <a:pt x="88775" y="20601"/>
                </a:lnTo>
                <a:close/>
              </a:path>
              <a:path w="92075" h="121920">
                <a:moveTo>
                  <a:pt x="394" y="0"/>
                </a:moveTo>
                <a:lnTo>
                  <a:pt x="263" y="306"/>
                </a:lnTo>
                <a:lnTo>
                  <a:pt x="394" y="306"/>
                </a:lnTo>
                <a:lnTo>
                  <a:pt x="3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3635036" y="3513184"/>
            <a:ext cx="121285" cy="121285"/>
          </a:xfrm>
          <a:custGeom>
            <a:avLst/>
            <a:gdLst/>
            <a:ahLst/>
            <a:cxnLst/>
            <a:rect l="l" t="t" r="r" b="b"/>
            <a:pathLst>
              <a:path w="121285" h="121285">
                <a:moveTo>
                  <a:pt x="109722" y="93449"/>
                </a:moveTo>
                <a:lnTo>
                  <a:pt x="83967" y="93449"/>
                </a:lnTo>
                <a:lnTo>
                  <a:pt x="84537" y="93537"/>
                </a:lnTo>
                <a:lnTo>
                  <a:pt x="84006" y="93537"/>
                </a:lnTo>
                <a:lnTo>
                  <a:pt x="84975" y="95685"/>
                </a:lnTo>
                <a:lnTo>
                  <a:pt x="85063" y="96211"/>
                </a:lnTo>
                <a:lnTo>
                  <a:pt x="88000" y="103969"/>
                </a:lnTo>
                <a:lnTo>
                  <a:pt x="90981" y="111640"/>
                </a:lnTo>
                <a:lnTo>
                  <a:pt x="94313" y="120362"/>
                </a:lnTo>
                <a:lnTo>
                  <a:pt x="94576" y="121195"/>
                </a:lnTo>
                <a:lnTo>
                  <a:pt x="120354" y="121195"/>
                </a:lnTo>
                <a:lnTo>
                  <a:pt x="120705" y="120494"/>
                </a:lnTo>
                <a:lnTo>
                  <a:pt x="120354" y="120099"/>
                </a:lnTo>
                <a:lnTo>
                  <a:pt x="120178" y="119354"/>
                </a:lnTo>
                <a:lnTo>
                  <a:pt x="117855" y="113568"/>
                </a:lnTo>
                <a:lnTo>
                  <a:pt x="115488" y="107782"/>
                </a:lnTo>
                <a:lnTo>
                  <a:pt x="109757" y="93537"/>
                </a:lnTo>
                <a:lnTo>
                  <a:pt x="84537" y="93537"/>
                </a:lnTo>
                <a:lnTo>
                  <a:pt x="83967" y="93449"/>
                </a:lnTo>
                <a:lnTo>
                  <a:pt x="109722" y="93449"/>
                </a:lnTo>
                <a:close/>
              </a:path>
              <a:path w="121285" h="121285">
                <a:moveTo>
                  <a:pt x="47579" y="350"/>
                </a:moveTo>
                <a:lnTo>
                  <a:pt x="46571" y="350"/>
                </a:lnTo>
                <a:lnTo>
                  <a:pt x="46571" y="613"/>
                </a:lnTo>
                <a:lnTo>
                  <a:pt x="45782" y="2498"/>
                </a:lnTo>
                <a:lnTo>
                  <a:pt x="714" y="118828"/>
                </a:lnTo>
                <a:lnTo>
                  <a:pt x="364" y="119573"/>
                </a:lnTo>
                <a:lnTo>
                  <a:pt x="0" y="120099"/>
                </a:lnTo>
                <a:lnTo>
                  <a:pt x="86" y="120494"/>
                </a:lnTo>
                <a:lnTo>
                  <a:pt x="276" y="121063"/>
                </a:lnTo>
                <a:lnTo>
                  <a:pt x="25221" y="121063"/>
                </a:lnTo>
                <a:lnTo>
                  <a:pt x="25747" y="120757"/>
                </a:lnTo>
                <a:lnTo>
                  <a:pt x="26492" y="118521"/>
                </a:lnTo>
                <a:lnTo>
                  <a:pt x="26931" y="117338"/>
                </a:lnTo>
                <a:lnTo>
                  <a:pt x="27457" y="116023"/>
                </a:lnTo>
                <a:lnTo>
                  <a:pt x="30000" y="109316"/>
                </a:lnTo>
                <a:lnTo>
                  <a:pt x="34910" y="95685"/>
                </a:lnTo>
                <a:lnTo>
                  <a:pt x="35653" y="93537"/>
                </a:lnTo>
                <a:lnTo>
                  <a:pt x="35304" y="93537"/>
                </a:lnTo>
                <a:lnTo>
                  <a:pt x="35699" y="93405"/>
                </a:lnTo>
                <a:lnTo>
                  <a:pt x="109704" y="93405"/>
                </a:lnTo>
                <a:lnTo>
                  <a:pt x="101523" y="73067"/>
                </a:lnTo>
                <a:lnTo>
                  <a:pt x="43678" y="73067"/>
                </a:lnTo>
                <a:lnTo>
                  <a:pt x="45820" y="66208"/>
                </a:lnTo>
                <a:lnTo>
                  <a:pt x="50654" y="52477"/>
                </a:lnTo>
                <a:lnTo>
                  <a:pt x="55989" y="38007"/>
                </a:lnTo>
                <a:lnTo>
                  <a:pt x="59635" y="28929"/>
                </a:lnTo>
                <a:lnTo>
                  <a:pt x="83767" y="28929"/>
                </a:lnTo>
                <a:lnTo>
                  <a:pt x="72288" y="394"/>
                </a:lnTo>
                <a:lnTo>
                  <a:pt x="47448" y="394"/>
                </a:lnTo>
                <a:lnTo>
                  <a:pt x="47579" y="350"/>
                </a:lnTo>
                <a:close/>
              </a:path>
              <a:path w="121285" h="121285">
                <a:moveTo>
                  <a:pt x="35699" y="93405"/>
                </a:moveTo>
                <a:lnTo>
                  <a:pt x="35304" y="93537"/>
                </a:lnTo>
                <a:lnTo>
                  <a:pt x="35653" y="93537"/>
                </a:lnTo>
                <a:lnTo>
                  <a:pt x="35699" y="93405"/>
                </a:lnTo>
                <a:close/>
              </a:path>
              <a:path w="121285" h="121285">
                <a:moveTo>
                  <a:pt x="109704" y="93405"/>
                </a:moveTo>
                <a:lnTo>
                  <a:pt x="35699" y="93405"/>
                </a:lnTo>
                <a:lnTo>
                  <a:pt x="35653" y="93537"/>
                </a:lnTo>
                <a:lnTo>
                  <a:pt x="84006" y="93537"/>
                </a:lnTo>
                <a:lnTo>
                  <a:pt x="109722" y="93449"/>
                </a:lnTo>
                <a:close/>
              </a:path>
              <a:path w="121285" h="121285">
                <a:moveTo>
                  <a:pt x="83767" y="28929"/>
                </a:moveTo>
                <a:lnTo>
                  <a:pt x="59635" y="28929"/>
                </a:lnTo>
                <a:lnTo>
                  <a:pt x="63715" y="39992"/>
                </a:lnTo>
                <a:lnTo>
                  <a:pt x="71922" y="62004"/>
                </a:lnTo>
                <a:lnTo>
                  <a:pt x="76075" y="73067"/>
                </a:lnTo>
                <a:lnTo>
                  <a:pt x="101523" y="73067"/>
                </a:lnTo>
                <a:lnTo>
                  <a:pt x="83767" y="28929"/>
                </a:lnTo>
                <a:close/>
              </a:path>
              <a:path w="121285" h="121285">
                <a:moveTo>
                  <a:pt x="72130" y="0"/>
                </a:moveTo>
                <a:lnTo>
                  <a:pt x="72288" y="394"/>
                </a:lnTo>
                <a:lnTo>
                  <a:pt x="72612" y="394"/>
                </a:lnTo>
                <a:lnTo>
                  <a:pt x="721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2964429" y="3513315"/>
            <a:ext cx="96520" cy="121920"/>
          </a:xfrm>
          <a:custGeom>
            <a:avLst/>
            <a:gdLst/>
            <a:ahLst/>
            <a:cxnLst/>
            <a:rect l="l" t="t" r="r" b="b"/>
            <a:pathLst>
              <a:path w="96519" h="121920">
                <a:moveTo>
                  <a:pt x="60455" y="121063"/>
                </a:moveTo>
                <a:lnTo>
                  <a:pt x="60148" y="121063"/>
                </a:lnTo>
                <a:lnTo>
                  <a:pt x="60148" y="121414"/>
                </a:lnTo>
                <a:lnTo>
                  <a:pt x="60455" y="121063"/>
                </a:lnTo>
                <a:close/>
              </a:path>
              <a:path w="96519" h="121920">
                <a:moveTo>
                  <a:pt x="95790" y="306"/>
                </a:moveTo>
                <a:lnTo>
                  <a:pt x="701" y="306"/>
                </a:lnTo>
                <a:lnTo>
                  <a:pt x="0" y="1051"/>
                </a:lnTo>
                <a:lnTo>
                  <a:pt x="0" y="20644"/>
                </a:lnTo>
                <a:lnTo>
                  <a:pt x="35115" y="20644"/>
                </a:lnTo>
                <a:lnTo>
                  <a:pt x="35729" y="21258"/>
                </a:lnTo>
                <a:lnTo>
                  <a:pt x="35729" y="120362"/>
                </a:lnTo>
                <a:lnTo>
                  <a:pt x="36474" y="121063"/>
                </a:lnTo>
                <a:lnTo>
                  <a:pt x="60148" y="121063"/>
                </a:lnTo>
                <a:lnTo>
                  <a:pt x="60104" y="71095"/>
                </a:lnTo>
                <a:lnTo>
                  <a:pt x="60192" y="21258"/>
                </a:lnTo>
                <a:lnTo>
                  <a:pt x="60893" y="20513"/>
                </a:lnTo>
                <a:lnTo>
                  <a:pt x="95790" y="20513"/>
                </a:lnTo>
                <a:lnTo>
                  <a:pt x="95790" y="306"/>
                </a:lnTo>
                <a:close/>
              </a:path>
              <a:path w="96519" h="121920">
                <a:moveTo>
                  <a:pt x="95965" y="20513"/>
                </a:moveTo>
                <a:lnTo>
                  <a:pt x="95790" y="20513"/>
                </a:lnTo>
                <a:lnTo>
                  <a:pt x="95790" y="20820"/>
                </a:lnTo>
                <a:lnTo>
                  <a:pt x="95965" y="20513"/>
                </a:lnTo>
                <a:close/>
              </a:path>
              <a:path w="96519" h="121920">
                <a:moveTo>
                  <a:pt x="95790" y="0"/>
                </a:moveTo>
                <a:lnTo>
                  <a:pt x="95790" y="306"/>
                </a:lnTo>
                <a:lnTo>
                  <a:pt x="96097" y="306"/>
                </a:lnTo>
                <a:lnTo>
                  <a:pt x="95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3188890" y="3514806"/>
            <a:ext cx="85090" cy="120014"/>
          </a:xfrm>
          <a:custGeom>
            <a:avLst/>
            <a:gdLst/>
            <a:ahLst/>
            <a:cxnLst/>
            <a:rect l="l" t="t" r="r" b="b"/>
            <a:pathLst>
              <a:path w="85089" h="120014">
                <a:moveTo>
                  <a:pt x="87" y="119705"/>
                </a:moveTo>
                <a:lnTo>
                  <a:pt x="87" y="120012"/>
                </a:lnTo>
                <a:lnTo>
                  <a:pt x="87" y="119705"/>
                </a:lnTo>
                <a:close/>
              </a:path>
              <a:path w="85089" h="120014">
                <a:moveTo>
                  <a:pt x="24024" y="0"/>
                </a:moveTo>
                <a:lnTo>
                  <a:pt x="745" y="0"/>
                </a:lnTo>
                <a:lnTo>
                  <a:pt x="87" y="613"/>
                </a:lnTo>
                <a:lnTo>
                  <a:pt x="87" y="119705"/>
                </a:lnTo>
                <a:lnTo>
                  <a:pt x="84523" y="119705"/>
                </a:lnTo>
                <a:lnTo>
                  <a:pt x="85093" y="119135"/>
                </a:lnTo>
                <a:lnTo>
                  <a:pt x="85093" y="99849"/>
                </a:lnTo>
                <a:lnTo>
                  <a:pt x="84766" y="99498"/>
                </a:lnTo>
                <a:lnTo>
                  <a:pt x="24769" y="99498"/>
                </a:lnTo>
                <a:lnTo>
                  <a:pt x="24418" y="99191"/>
                </a:lnTo>
                <a:lnTo>
                  <a:pt x="24769" y="99191"/>
                </a:lnTo>
                <a:lnTo>
                  <a:pt x="24769" y="745"/>
                </a:lnTo>
                <a:lnTo>
                  <a:pt x="24024" y="0"/>
                </a:lnTo>
                <a:close/>
              </a:path>
              <a:path w="85089" h="120014">
                <a:moveTo>
                  <a:pt x="24769" y="99191"/>
                </a:moveTo>
                <a:lnTo>
                  <a:pt x="24418" y="99191"/>
                </a:lnTo>
                <a:lnTo>
                  <a:pt x="24769" y="99498"/>
                </a:lnTo>
                <a:lnTo>
                  <a:pt x="24769" y="99191"/>
                </a:lnTo>
                <a:close/>
              </a:path>
              <a:path w="85089" h="120014">
                <a:moveTo>
                  <a:pt x="84479" y="99191"/>
                </a:moveTo>
                <a:lnTo>
                  <a:pt x="24769" y="99191"/>
                </a:lnTo>
                <a:lnTo>
                  <a:pt x="24769" y="99498"/>
                </a:lnTo>
                <a:lnTo>
                  <a:pt x="84766" y="99498"/>
                </a:lnTo>
                <a:lnTo>
                  <a:pt x="84479" y="991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3660345" y="1502786"/>
            <a:ext cx="102673" cy="102698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3815145" y="1502768"/>
            <a:ext cx="16510" cy="102870"/>
          </a:xfrm>
          <a:custGeom>
            <a:avLst/>
            <a:gdLst/>
            <a:ahLst/>
            <a:cxnLst/>
            <a:rect l="l" t="t" r="r" b="b"/>
            <a:pathLst>
              <a:path w="16510" h="102869">
                <a:moveTo>
                  <a:pt x="16201" y="0"/>
                </a:moveTo>
                <a:lnTo>
                  <a:pt x="0" y="0"/>
                </a:lnTo>
                <a:lnTo>
                  <a:pt x="0" y="102715"/>
                </a:lnTo>
                <a:lnTo>
                  <a:pt x="16201" y="102715"/>
                </a:lnTo>
                <a:lnTo>
                  <a:pt x="162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3883447" y="1502786"/>
            <a:ext cx="87855" cy="102698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06" name="object 106"/>
          <p:cNvGrpSpPr/>
          <p:nvPr/>
        </p:nvGrpSpPr>
        <p:grpSpPr>
          <a:xfrm>
            <a:off x="4023385" y="1473111"/>
            <a:ext cx="374650" cy="133985"/>
            <a:chOff x="4023385" y="1473111"/>
            <a:chExt cx="374650" cy="133985"/>
          </a:xfrm>
        </p:grpSpPr>
        <p:sp>
          <p:nvSpPr>
            <p:cNvPr id="107" name="object 107"/>
            <p:cNvSpPr/>
            <p:nvPr/>
          </p:nvSpPr>
          <p:spPr>
            <a:xfrm>
              <a:off x="4023385" y="1502768"/>
              <a:ext cx="16510" cy="102870"/>
            </a:xfrm>
            <a:custGeom>
              <a:avLst/>
              <a:gdLst/>
              <a:ahLst/>
              <a:cxnLst/>
              <a:rect l="l" t="t" r="r" b="b"/>
              <a:pathLst>
                <a:path w="16510" h="102869">
                  <a:moveTo>
                    <a:pt x="16201" y="0"/>
                  </a:moveTo>
                  <a:lnTo>
                    <a:pt x="0" y="0"/>
                  </a:lnTo>
                  <a:lnTo>
                    <a:pt x="0" y="102715"/>
                  </a:lnTo>
                  <a:lnTo>
                    <a:pt x="16201" y="102715"/>
                  </a:lnTo>
                  <a:lnTo>
                    <a:pt x="162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/>
            <p:cNvSpPr/>
            <p:nvPr/>
          </p:nvSpPr>
          <p:spPr>
            <a:xfrm>
              <a:off x="4083796" y="1502172"/>
              <a:ext cx="80095" cy="104407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/>
            <p:cNvSpPr/>
            <p:nvPr/>
          </p:nvSpPr>
          <p:spPr>
            <a:xfrm>
              <a:off x="4199534" y="1502698"/>
              <a:ext cx="84786" cy="102742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/>
            <p:cNvSpPr/>
            <p:nvPr/>
          </p:nvSpPr>
          <p:spPr>
            <a:xfrm>
              <a:off x="4327064" y="1473111"/>
              <a:ext cx="70407" cy="132372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1" name="object 111"/>
          <p:cNvGrpSpPr/>
          <p:nvPr/>
        </p:nvGrpSpPr>
        <p:grpSpPr>
          <a:xfrm>
            <a:off x="4443196" y="1502768"/>
            <a:ext cx="140970" cy="102870"/>
            <a:chOff x="4443196" y="1502768"/>
            <a:chExt cx="140970" cy="102870"/>
          </a:xfrm>
        </p:grpSpPr>
        <p:sp>
          <p:nvSpPr>
            <p:cNvPr id="112" name="object 112"/>
            <p:cNvSpPr/>
            <p:nvPr/>
          </p:nvSpPr>
          <p:spPr>
            <a:xfrm>
              <a:off x="4443196" y="1502786"/>
              <a:ext cx="80577" cy="102698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/>
            <p:cNvSpPr/>
            <p:nvPr/>
          </p:nvSpPr>
          <p:spPr>
            <a:xfrm>
              <a:off x="4567746" y="1502768"/>
              <a:ext cx="16510" cy="102870"/>
            </a:xfrm>
            <a:custGeom>
              <a:avLst/>
              <a:gdLst/>
              <a:ahLst/>
              <a:cxnLst/>
              <a:rect l="l" t="t" r="r" b="b"/>
              <a:pathLst>
                <a:path w="16510" h="102869">
                  <a:moveTo>
                    <a:pt x="16201" y="0"/>
                  </a:moveTo>
                  <a:lnTo>
                    <a:pt x="0" y="0"/>
                  </a:lnTo>
                  <a:lnTo>
                    <a:pt x="0" y="102715"/>
                  </a:lnTo>
                  <a:lnTo>
                    <a:pt x="16201" y="102715"/>
                  </a:lnTo>
                  <a:lnTo>
                    <a:pt x="162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4" name="object 114"/>
          <p:cNvSpPr/>
          <p:nvPr/>
        </p:nvSpPr>
        <p:spPr>
          <a:xfrm>
            <a:off x="4629516" y="1502040"/>
            <a:ext cx="98508" cy="104057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15" name="object 115"/>
          <p:cNvGrpSpPr/>
          <p:nvPr/>
        </p:nvGrpSpPr>
        <p:grpSpPr>
          <a:xfrm>
            <a:off x="4838458" y="1502786"/>
            <a:ext cx="213995" cy="102870"/>
            <a:chOff x="4838458" y="1502786"/>
            <a:chExt cx="213995" cy="102870"/>
          </a:xfrm>
        </p:grpSpPr>
        <p:sp>
          <p:nvSpPr>
            <p:cNvPr id="116" name="object 116"/>
            <p:cNvSpPr/>
            <p:nvPr/>
          </p:nvSpPr>
          <p:spPr>
            <a:xfrm>
              <a:off x="4956650" y="1502786"/>
              <a:ext cx="95527" cy="102698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/>
            <p:cNvSpPr/>
            <p:nvPr/>
          </p:nvSpPr>
          <p:spPr>
            <a:xfrm>
              <a:off x="4838458" y="1502786"/>
              <a:ext cx="86533" cy="102698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8" name="object 118"/>
          <p:cNvGrpSpPr/>
          <p:nvPr/>
        </p:nvGrpSpPr>
        <p:grpSpPr>
          <a:xfrm>
            <a:off x="4065515" y="1676316"/>
            <a:ext cx="980440" cy="164465"/>
            <a:chOff x="4065515" y="1676316"/>
            <a:chExt cx="980440" cy="164465"/>
          </a:xfrm>
        </p:grpSpPr>
        <p:sp>
          <p:nvSpPr>
            <p:cNvPr id="119" name="object 119"/>
            <p:cNvSpPr/>
            <p:nvPr/>
          </p:nvSpPr>
          <p:spPr>
            <a:xfrm>
              <a:off x="4065515" y="1705903"/>
              <a:ext cx="73212" cy="102698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/>
            <p:cNvSpPr/>
            <p:nvPr/>
          </p:nvSpPr>
          <p:spPr>
            <a:xfrm>
              <a:off x="4180858" y="1705903"/>
              <a:ext cx="91274" cy="102698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/>
            <p:cNvSpPr/>
            <p:nvPr/>
          </p:nvSpPr>
          <p:spPr>
            <a:xfrm>
              <a:off x="4311896" y="1705815"/>
              <a:ext cx="92677" cy="103662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/>
            <p:cNvSpPr/>
            <p:nvPr/>
          </p:nvSpPr>
          <p:spPr>
            <a:xfrm>
              <a:off x="4444029" y="1705289"/>
              <a:ext cx="95746" cy="104188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/>
            <p:cNvSpPr/>
            <p:nvPr/>
          </p:nvSpPr>
          <p:spPr>
            <a:xfrm>
              <a:off x="4567965" y="1705903"/>
              <a:ext cx="97105" cy="102698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/>
            <p:cNvSpPr/>
            <p:nvPr/>
          </p:nvSpPr>
          <p:spPr>
            <a:xfrm>
              <a:off x="4692690" y="1705289"/>
              <a:ext cx="95571" cy="135221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/>
            <p:cNvSpPr/>
            <p:nvPr/>
          </p:nvSpPr>
          <p:spPr>
            <a:xfrm>
              <a:off x="4816582" y="1676316"/>
              <a:ext cx="97105" cy="132284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/>
            <p:cNvSpPr/>
            <p:nvPr/>
          </p:nvSpPr>
          <p:spPr>
            <a:xfrm>
              <a:off x="4941350" y="1705377"/>
              <a:ext cx="104400" cy="104057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7" name="object 127"/>
          <p:cNvGrpSpPr/>
          <p:nvPr/>
        </p:nvGrpSpPr>
        <p:grpSpPr>
          <a:xfrm>
            <a:off x="5571945" y="2006810"/>
            <a:ext cx="417195" cy="99060"/>
            <a:chOff x="5571945" y="2006810"/>
            <a:chExt cx="417195" cy="99060"/>
          </a:xfrm>
        </p:grpSpPr>
        <p:sp>
          <p:nvSpPr>
            <p:cNvPr id="128" name="object 128"/>
            <p:cNvSpPr/>
            <p:nvPr/>
          </p:nvSpPr>
          <p:spPr>
            <a:xfrm>
              <a:off x="5571945" y="2028857"/>
              <a:ext cx="65716" cy="76749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/>
            <p:cNvSpPr/>
            <p:nvPr/>
          </p:nvSpPr>
          <p:spPr>
            <a:xfrm>
              <a:off x="5675056" y="2028857"/>
              <a:ext cx="65058" cy="76092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/>
            <p:cNvSpPr/>
            <p:nvPr/>
          </p:nvSpPr>
          <p:spPr>
            <a:xfrm>
              <a:off x="5778738" y="2028936"/>
              <a:ext cx="12065" cy="76200"/>
            </a:xfrm>
            <a:custGeom>
              <a:avLst/>
              <a:gdLst/>
              <a:ahLst/>
              <a:cxnLst/>
              <a:rect l="l" t="t" r="r" b="b"/>
              <a:pathLst>
                <a:path w="12064" h="76200">
                  <a:moveTo>
                    <a:pt x="11993" y="0"/>
                  </a:moveTo>
                  <a:lnTo>
                    <a:pt x="0" y="0"/>
                  </a:lnTo>
                  <a:lnTo>
                    <a:pt x="0" y="76101"/>
                  </a:lnTo>
                  <a:lnTo>
                    <a:pt x="11993" y="76101"/>
                  </a:lnTo>
                  <a:lnTo>
                    <a:pt x="119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/>
            <p:cNvSpPr/>
            <p:nvPr/>
          </p:nvSpPr>
          <p:spPr>
            <a:xfrm>
              <a:off x="5821569" y="2006810"/>
              <a:ext cx="70582" cy="98139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/>
            <p:cNvSpPr/>
            <p:nvPr/>
          </p:nvSpPr>
          <p:spPr>
            <a:xfrm>
              <a:off x="5915387" y="2028375"/>
              <a:ext cx="73212" cy="77231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3" name="object 133"/>
          <p:cNvSpPr/>
          <p:nvPr/>
        </p:nvSpPr>
        <p:spPr>
          <a:xfrm>
            <a:off x="6070143" y="2028901"/>
            <a:ext cx="52705" cy="76200"/>
          </a:xfrm>
          <a:custGeom>
            <a:avLst/>
            <a:gdLst/>
            <a:ahLst/>
            <a:cxnLst/>
            <a:rect l="l" t="t" r="r" b="b"/>
            <a:pathLst>
              <a:path w="52704" h="76200">
                <a:moveTo>
                  <a:pt x="51292" y="0"/>
                </a:moveTo>
                <a:lnTo>
                  <a:pt x="0" y="0"/>
                </a:lnTo>
                <a:lnTo>
                  <a:pt x="0" y="76136"/>
                </a:lnTo>
                <a:lnTo>
                  <a:pt x="52169" y="76136"/>
                </a:lnTo>
                <a:lnTo>
                  <a:pt x="52169" y="65484"/>
                </a:lnTo>
                <a:lnTo>
                  <a:pt x="11836" y="65484"/>
                </a:lnTo>
                <a:lnTo>
                  <a:pt x="11836" y="42254"/>
                </a:lnTo>
                <a:lnTo>
                  <a:pt x="46031" y="42254"/>
                </a:lnTo>
                <a:lnTo>
                  <a:pt x="46031" y="32260"/>
                </a:lnTo>
                <a:lnTo>
                  <a:pt x="11836" y="32260"/>
                </a:lnTo>
                <a:lnTo>
                  <a:pt x="11836" y="10651"/>
                </a:lnTo>
                <a:lnTo>
                  <a:pt x="51292" y="10651"/>
                </a:lnTo>
                <a:lnTo>
                  <a:pt x="512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6203855" y="2006810"/>
            <a:ext cx="1097753" cy="118828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35" name="object 135"/>
          <p:cNvGrpSpPr/>
          <p:nvPr/>
        </p:nvGrpSpPr>
        <p:grpSpPr>
          <a:xfrm>
            <a:off x="5391543" y="1400569"/>
            <a:ext cx="1230630" cy="510540"/>
            <a:chOff x="5391543" y="1400569"/>
            <a:chExt cx="1230630" cy="510540"/>
          </a:xfrm>
        </p:grpSpPr>
        <p:sp>
          <p:nvSpPr>
            <p:cNvPr id="136" name="object 136"/>
            <p:cNvSpPr/>
            <p:nvPr/>
          </p:nvSpPr>
          <p:spPr>
            <a:xfrm>
              <a:off x="5779001" y="1708884"/>
              <a:ext cx="332105" cy="202565"/>
            </a:xfrm>
            <a:custGeom>
              <a:avLst/>
              <a:gdLst/>
              <a:ahLst/>
              <a:cxnLst/>
              <a:rect l="l" t="t" r="r" b="b"/>
              <a:pathLst>
                <a:path w="332104" h="202564">
                  <a:moveTo>
                    <a:pt x="200392" y="0"/>
                  </a:moveTo>
                  <a:lnTo>
                    <a:pt x="0" y="0"/>
                  </a:lnTo>
                  <a:lnTo>
                    <a:pt x="0" y="202153"/>
                  </a:lnTo>
                  <a:lnTo>
                    <a:pt x="331912" y="202153"/>
                  </a:lnTo>
                  <a:lnTo>
                    <a:pt x="200392" y="0"/>
                  </a:lnTo>
                  <a:close/>
                </a:path>
              </a:pathLst>
            </a:custGeom>
            <a:solidFill>
              <a:srgbClr val="4BAC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/>
            <p:cNvSpPr/>
            <p:nvPr/>
          </p:nvSpPr>
          <p:spPr>
            <a:xfrm>
              <a:off x="5391543" y="1605396"/>
              <a:ext cx="387985" cy="306070"/>
            </a:xfrm>
            <a:custGeom>
              <a:avLst/>
              <a:gdLst/>
              <a:ahLst/>
              <a:cxnLst/>
              <a:rect l="l" t="t" r="r" b="b"/>
              <a:pathLst>
                <a:path w="387985" h="306069">
                  <a:moveTo>
                    <a:pt x="234587" y="0"/>
                  </a:moveTo>
                  <a:lnTo>
                    <a:pt x="0" y="0"/>
                  </a:lnTo>
                  <a:lnTo>
                    <a:pt x="0" y="305640"/>
                  </a:lnTo>
                  <a:lnTo>
                    <a:pt x="234587" y="305640"/>
                  </a:lnTo>
                  <a:lnTo>
                    <a:pt x="282909" y="297849"/>
                  </a:lnTo>
                  <a:lnTo>
                    <a:pt x="324874" y="276155"/>
                  </a:lnTo>
                  <a:lnTo>
                    <a:pt x="357965" y="243077"/>
                  </a:lnTo>
                  <a:lnTo>
                    <a:pt x="379665" y="201133"/>
                  </a:lnTo>
                  <a:lnTo>
                    <a:pt x="387457" y="152842"/>
                  </a:lnTo>
                  <a:lnTo>
                    <a:pt x="379665" y="104529"/>
                  </a:lnTo>
                  <a:lnTo>
                    <a:pt x="357965" y="62572"/>
                  </a:lnTo>
                  <a:lnTo>
                    <a:pt x="324874" y="29487"/>
                  </a:lnTo>
                  <a:lnTo>
                    <a:pt x="282909" y="7791"/>
                  </a:lnTo>
                  <a:close/>
                </a:path>
              </a:pathLst>
            </a:custGeom>
            <a:solidFill>
              <a:srgbClr val="E322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/>
            <p:cNvSpPr/>
            <p:nvPr/>
          </p:nvSpPr>
          <p:spPr>
            <a:xfrm>
              <a:off x="5391543" y="1400569"/>
              <a:ext cx="320040" cy="205104"/>
            </a:xfrm>
            <a:custGeom>
              <a:avLst/>
              <a:gdLst/>
              <a:ahLst/>
              <a:cxnLst/>
              <a:rect l="l" t="t" r="r" b="b"/>
              <a:pathLst>
                <a:path w="320039" h="205105">
                  <a:moveTo>
                    <a:pt x="217402" y="0"/>
                  </a:moveTo>
                  <a:lnTo>
                    <a:pt x="0" y="0"/>
                  </a:lnTo>
                  <a:lnTo>
                    <a:pt x="0" y="204826"/>
                  </a:lnTo>
                  <a:lnTo>
                    <a:pt x="217402" y="204826"/>
                  </a:lnTo>
                  <a:lnTo>
                    <a:pt x="257262" y="196772"/>
                  </a:lnTo>
                  <a:lnTo>
                    <a:pt x="289815" y="174812"/>
                  </a:lnTo>
                  <a:lnTo>
                    <a:pt x="311764" y="142251"/>
                  </a:lnTo>
                  <a:lnTo>
                    <a:pt x="319812" y="102391"/>
                  </a:lnTo>
                  <a:lnTo>
                    <a:pt x="311764" y="62557"/>
                  </a:lnTo>
                  <a:lnTo>
                    <a:pt x="289815" y="30008"/>
                  </a:lnTo>
                  <a:lnTo>
                    <a:pt x="257262" y="8053"/>
                  </a:lnTo>
                  <a:lnTo>
                    <a:pt x="217402" y="0"/>
                  </a:lnTo>
                  <a:close/>
                </a:path>
              </a:pathLst>
            </a:custGeom>
            <a:solidFill>
              <a:srgbClr val="3152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/>
            <p:cNvSpPr/>
            <p:nvPr/>
          </p:nvSpPr>
          <p:spPr>
            <a:xfrm>
              <a:off x="6014027" y="1400569"/>
              <a:ext cx="607695" cy="510540"/>
            </a:xfrm>
            <a:custGeom>
              <a:avLst/>
              <a:gdLst/>
              <a:ahLst/>
              <a:cxnLst/>
              <a:rect l="l" t="t" r="r" b="b"/>
              <a:pathLst>
                <a:path w="607695" h="510539">
                  <a:moveTo>
                    <a:pt x="303811" y="0"/>
                  </a:moveTo>
                  <a:lnTo>
                    <a:pt x="0" y="510467"/>
                  </a:lnTo>
                  <a:lnTo>
                    <a:pt x="607622" y="510467"/>
                  </a:lnTo>
                  <a:lnTo>
                    <a:pt x="303811" y="0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0" name="object 140"/>
          <p:cNvGrpSpPr/>
          <p:nvPr/>
        </p:nvGrpSpPr>
        <p:grpSpPr>
          <a:xfrm>
            <a:off x="7127125" y="1400569"/>
            <a:ext cx="353060" cy="510540"/>
            <a:chOff x="7127125" y="1400569"/>
            <a:chExt cx="353060" cy="510540"/>
          </a:xfrm>
        </p:grpSpPr>
        <p:sp>
          <p:nvSpPr>
            <p:cNvPr id="141" name="object 141"/>
            <p:cNvSpPr/>
            <p:nvPr/>
          </p:nvSpPr>
          <p:spPr>
            <a:xfrm>
              <a:off x="7127125" y="1400569"/>
              <a:ext cx="177165" cy="339090"/>
            </a:xfrm>
            <a:custGeom>
              <a:avLst/>
              <a:gdLst/>
              <a:ahLst/>
              <a:cxnLst/>
              <a:rect l="l" t="t" r="r" b="b"/>
              <a:pathLst>
                <a:path w="177165" h="339089">
                  <a:moveTo>
                    <a:pt x="176675" y="0"/>
                  </a:moveTo>
                  <a:lnTo>
                    <a:pt x="0" y="0"/>
                  </a:lnTo>
                  <a:lnTo>
                    <a:pt x="0" y="339040"/>
                  </a:lnTo>
                  <a:lnTo>
                    <a:pt x="176675" y="339040"/>
                  </a:lnTo>
                  <a:lnTo>
                    <a:pt x="176675" y="0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/>
            <p:cNvSpPr/>
            <p:nvPr/>
          </p:nvSpPr>
          <p:spPr>
            <a:xfrm>
              <a:off x="7303800" y="1739610"/>
              <a:ext cx="176530" cy="171450"/>
            </a:xfrm>
            <a:custGeom>
              <a:avLst/>
              <a:gdLst/>
              <a:ahLst/>
              <a:cxnLst/>
              <a:rect l="l" t="t" r="r" b="b"/>
              <a:pathLst>
                <a:path w="176529" h="171450">
                  <a:moveTo>
                    <a:pt x="176236" y="0"/>
                  </a:moveTo>
                  <a:lnTo>
                    <a:pt x="0" y="0"/>
                  </a:lnTo>
                  <a:lnTo>
                    <a:pt x="0" y="171426"/>
                  </a:lnTo>
                  <a:lnTo>
                    <a:pt x="176236" y="171426"/>
                  </a:lnTo>
                  <a:lnTo>
                    <a:pt x="176236" y="0"/>
                  </a:lnTo>
                  <a:close/>
                </a:path>
              </a:pathLst>
            </a:custGeom>
            <a:solidFill>
              <a:srgbClr val="3152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/>
            <p:cNvSpPr/>
            <p:nvPr/>
          </p:nvSpPr>
          <p:spPr>
            <a:xfrm>
              <a:off x="7127125" y="1739610"/>
              <a:ext cx="177165" cy="171450"/>
            </a:xfrm>
            <a:custGeom>
              <a:avLst/>
              <a:gdLst/>
              <a:ahLst/>
              <a:cxnLst/>
              <a:rect l="l" t="t" r="r" b="b"/>
              <a:pathLst>
                <a:path w="177165" h="171450">
                  <a:moveTo>
                    <a:pt x="176675" y="0"/>
                  </a:moveTo>
                  <a:lnTo>
                    <a:pt x="0" y="0"/>
                  </a:lnTo>
                  <a:lnTo>
                    <a:pt x="0" y="171426"/>
                  </a:lnTo>
                  <a:lnTo>
                    <a:pt x="176675" y="171426"/>
                  </a:lnTo>
                  <a:lnTo>
                    <a:pt x="1766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4" name="object 144"/>
          <p:cNvSpPr/>
          <p:nvPr/>
        </p:nvSpPr>
        <p:spPr>
          <a:xfrm>
            <a:off x="6533093" y="1627400"/>
            <a:ext cx="167640" cy="283845"/>
          </a:xfrm>
          <a:custGeom>
            <a:avLst/>
            <a:gdLst/>
            <a:ahLst/>
            <a:cxnLst/>
            <a:rect l="l" t="t" r="r" b="b"/>
            <a:pathLst>
              <a:path w="167640" h="283844">
                <a:moveTo>
                  <a:pt x="167030" y="0"/>
                </a:moveTo>
                <a:lnTo>
                  <a:pt x="0" y="0"/>
                </a:lnTo>
                <a:lnTo>
                  <a:pt x="0" y="283592"/>
                </a:lnTo>
                <a:lnTo>
                  <a:pt x="167030" y="283592"/>
                </a:lnTo>
                <a:lnTo>
                  <a:pt x="167030" y="0"/>
                </a:lnTo>
                <a:close/>
              </a:path>
            </a:pathLst>
          </a:custGeom>
          <a:solidFill>
            <a:srgbClr val="E322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6014027" y="1833366"/>
            <a:ext cx="97155" cy="78105"/>
          </a:xfrm>
          <a:custGeom>
            <a:avLst/>
            <a:gdLst/>
            <a:ahLst/>
            <a:cxnLst/>
            <a:rect l="l" t="t" r="r" b="b"/>
            <a:pathLst>
              <a:path w="97154" h="78105">
                <a:moveTo>
                  <a:pt x="46470" y="0"/>
                </a:moveTo>
                <a:lnTo>
                  <a:pt x="0" y="77670"/>
                </a:lnTo>
                <a:lnTo>
                  <a:pt x="96886" y="77670"/>
                </a:lnTo>
                <a:lnTo>
                  <a:pt x="464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6533093" y="1762490"/>
            <a:ext cx="88900" cy="148590"/>
          </a:xfrm>
          <a:custGeom>
            <a:avLst/>
            <a:gdLst/>
            <a:ahLst/>
            <a:cxnLst/>
            <a:rect l="l" t="t" r="r" b="b"/>
            <a:pathLst>
              <a:path w="88900" h="148589">
                <a:moveTo>
                  <a:pt x="0" y="0"/>
                </a:moveTo>
                <a:lnTo>
                  <a:pt x="0" y="148546"/>
                </a:lnTo>
                <a:lnTo>
                  <a:pt x="88556" y="14854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6921077" y="1400569"/>
            <a:ext cx="176530" cy="510540"/>
          </a:xfrm>
          <a:custGeom>
            <a:avLst/>
            <a:gdLst/>
            <a:ahLst/>
            <a:cxnLst/>
            <a:rect l="l" t="t" r="r" b="b"/>
            <a:pathLst>
              <a:path w="176529" h="510539">
                <a:moveTo>
                  <a:pt x="176236" y="0"/>
                </a:moveTo>
                <a:lnTo>
                  <a:pt x="0" y="0"/>
                </a:lnTo>
                <a:lnTo>
                  <a:pt x="0" y="510467"/>
                </a:lnTo>
                <a:lnTo>
                  <a:pt x="176236" y="510467"/>
                </a:lnTo>
                <a:lnTo>
                  <a:pt x="176236" y="0"/>
                </a:lnTo>
                <a:close/>
              </a:path>
            </a:pathLst>
          </a:custGeom>
          <a:solidFill>
            <a:srgbClr val="4BAC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5391543" y="1400569"/>
            <a:ext cx="177165" cy="205104"/>
          </a:xfrm>
          <a:custGeom>
            <a:avLst/>
            <a:gdLst/>
            <a:ahLst/>
            <a:cxnLst/>
            <a:rect l="l" t="t" r="r" b="b"/>
            <a:pathLst>
              <a:path w="177164" h="205105">
                <a:moveTo>
                  <a:pt x="176543" y="0"/>
                </a:moveTo>
                <a:lnTo>
                  <a:pt x="0" y="0"/>
                </a:lnTo>
                <a:lnTo>
                  <a:pt x="0" y="204826"/>
                </a:lnTo>
                <a:lnTo>
                  <a:pt x="176543" y="204826"/>
                </a:lnTo>
                <a:lnTo>
                  <a:pt x="176543" y="0"/>
                </a:lnTo>
                <a:close/>
              </a:path>
            </a:pathLst>
          </a:custGeom>
          <a:solidFill>
            <a:srgbClr val="4BAC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5779001" y="1400569"/>
            <a:ext cx="354965" cy="308610"/>
          </a:xfrm>
          <a:custGeom>
            <a:avLst/>
            <a:gdLst/>
            <a:ahLst/>
            <a:cxnLst/>
            <a:rect l="l" t="t" r="r" b="b"/>
            <a:pathLst>
              <a:path w="354964" h="308610">
                <a:moveTo>
                  <a:pt x="200392" y="0"/>
                </a:moveTo>
                <a:lnTo>
                  <a:pt x="0" y="0"/>
                </a:lnTo>
                <a:lnTo>
                  <a:pt x="0" y="308314"/>
                </a:lnTo>
                <a:lnTo>
                  <a:pt x="200392" y="308314"/>
                </a:lnTo>
                <a:lnTo>
                  <a:pt x="249100" y="300457"/>
                </a:lnTo>
                <a:lnTo>
                  <a:pt x="291453" y="278578"/>
                </a:lnTo>
                <a:lnTo>
                  <a:pt x="324884" y="245211"/>
                </a:lnTo>
                <a:lnTo>
                  <a:pt x="346825" y="202893"/>
                </a:lnTo>
                <a:lnTo>
                  <a:pt x="354709" y="154157"/>
                </a:lnTo>
                <a:lnTo>
                  <a:pt x="346825" y="105421"/>
                </a:lnTo>
                <a:lnTo>
                  <a:pt x="324884" y="63102"/>
                </a:lnTo>
                <a:lnTo>
                  <a:pt x="291453" y="29735"/>
                </a:lnTo>
                <a:lnTo>
                  <a:pt x="249100" y="7856"/>
                </a:lnTo>
                <a:close/>
              </a:path>
            </a:pathLst>
          </a:custGeom>
          <a:solidFill>
            <a:srgbClr val="31529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50" name="object 150"/>
          <p:cNvGrpSpPr/>
          <p:nvPr/>
        </p:nvGrpSpPr>
        <p:grpSpPr>
          <a:xfrm>
            <a:off x="6533093" y="1400569"/>
            <a:ext cx="387985" cy="510540"/>
            <a:chOff x="6533093" y="1400569"/>
            <a:chExt cx="387985" cy="510540"/>
          </a:xfrm>
        </p:grpSpPr>
        <p:sp>
          <p:nvSpPr>
            <p:cNvPr id="151" name="object 151"/>
            <p:cNvSpPr/>
            <p:nvPr/>
          </p:nvSpPr>
          <p:spPr>
            <a:xfrm>
              <a:off x="6700123" y="1400569"/>
              <a:ext cx="191135" cy="186055"/>
            </a:xfrm>
            <a:custGeom>
              <a:avLst/>
              <a:gdLst/>
              <a:ahLst/>
              <a:cxnLst/>
              <a:rect l="l" t="t" r="r" b="b"/>
              <a:pathLst>
                <a:path w="191134" h="186055">
                  <a:moveTo>
                    <a:pt x="190703" y="0"/>
                  </a:moveTo>
                  <a:lnTo>
                    <a:pt x="0" y="0"/>
                  </a:lnTo>
                  <a:lnTo>
                    <a:pt x="0" y="185672"/>
                  </a:lnTo>
                  <a:lnTo>
                    <a:pt x="190704" y="185672"/>
                  </a:lnTo>
                  <a:lnTo>
                    <a:pt x="190703" y="0"/>
                  </a:lnTo>
                  <a:close/>
                </a:path>
              </a:pathLst>
            </a:custGeom>
            <a:solidFill>
              <a:srgbClr val="3152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/>
            <p:cNvSpPr/>
            <p:nvPr/>
          </p:nvSpPr>
          <p:spPr>
            <a:xfrm>
              <a:off x="6700123" y="1586198"/>
              <a:ext cx="220979" cy="325120"/>
            </a:xfrm>
            <a:custGeom>
              <a:avLst/>
              <a:gdLst/>
              <a:ahLst/>
              <a:cxnLst/>
              <a:rect l="l" t="t" r="r" b="b"/>
              <a:pathLst>
                <a:path w="220979" h="325119">
                  <a:moveTo>
                    <a:pt x="58307" y="0"/>
                  </a:moveTo>
                  <a:lnTo>
                    <a:pt x="0" y="0"/>
                  </a:lnTo>
                  <a:lnTo>
                    <a:pt x="0" y="324838"/>
                  </a:lnTo>
                  <a:lnTo>
                    <a:pt x="58307" y="324838"/>
                  </a:lnTo>
                  <a:lnTo>
                    <a:pt x="101528" y="319037"/>
                  </a:lnTo>
                  <a:lnTo>
                    <a:pt x="140304" y="302664"/>
                  </a:lnTo>
                  <a:lnTo>
                    <a:pt x="173113" y="277270"/>
                  </a:lnTo>
                  <a:lnTo>
                    <a:pt x="198432" y="244402"/>
                  </a:lnTo>
                  <a:lnTo>
                    <a:pt x="214740" y="205609"/>
                  </a:lnTo>
                  <a:lnTo>
                    <a:pt x="220515" y="162441"/>
                  </a:lnTo>
                  <a:lnTo>
                    <a:pt x="214710" y="119272"/>
                  </a:lnTo>
                  <a:lnTo>
                    <a:pt x="198335" y="80480"/>
                  </a:lnTo>
                  <a:lnTo>
                    <a:pt x="172948" y="47612"/>
                  </a:lnTo>
                  <a:lnTo>
                    <a:pt x="140109" y="22217"/>
                  </a:lnTo>
                  <a:lnTo>
                    <a:pt x="101375" y="5845"/>
                  </a:lnTo>
                  <a:lnTo>
                    <a:pt x="58307" y="43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/>
            <p:cNvSpPr/>
            <p:nvPr/>
          </p:nvSpPr>
          <p:spPr>
            <a:xfrm>
              <a:off x="6533093" y="1400569"/>
              <a:ext cx="167030" cy="226918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4" name="object 154"/>
          <p:cNvSpPr/>
          <p:nvPr/>
        </p:nvSpPr>
        <p:spPr>
          <a:xfrm>
            <a:off x="5391543" y="1605396"/>
            <a:ext cx="177165" cy="306070"/>
          </a:xfrm>
          <a:custGeom>
            <a:avLst/>
            <a:gdLst/>
            <a:ahLst/>
            <a:cxnLst/>
            <a:rect l="l" t="t" r="r" b="b"/>
            <a:pathLst>
              <a:path w="177164" h="306069">
                <a:moveTo>
                  <a:pt x="176543" y="0"/>
                </a:moveTo>
                <a:lnTo>
                  <a:pt x="0" y="0"/>
                </a:lnTo>
                <a:lnTo>
                  <a:pt x="0" y="305640"/>
                </a:lnTo>
                <a:lnTo>
                  <a:pt x="176543" y="305640"/>
                </a:lnTo>
                <a:lnTo>
                  <a:pt x="176543" y="0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5779001" y="1400569"/>
            <a:ext cx="200660" cy="308610"/>
          </a:xfrm>
          <a:custGeom>
            <a:avLst/>
            <a:gdLst/>
            <a:ahLst/>
            <a:cxnLst/>
            <a:rect l="l" t="t" r="r" b="b"/>
            <a:pathLst>
              <a:path w="200660" h="308610">
                <a:moveTo>
                  <a:pt x="0" y="0"/>
                </a:moveTo>
                <a:lnTo>
                  <a:pt x="0" y="308314"/>
                </a:lnTo>
                <a:lnTo>
                  <a:pt x="200392" y="308314"/>
                </a:lnTo>
                <a:lnTo>
                  <a:pt x="0" y="0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6131519" y="1724839"/>
            <a:ext cx="372745" cy="186690"/>
          </a:xfrm>
          <a:custGeom>
            <a:avLst/>
            <a:gdLst/>
            <a:ahLst/>
            <a:cxnLst/>
            <a:rect l="l" t="t" r="r" b="b"/>
            <a:pathLst>
              <a:path w="372745" h="186689">
                <a:moveTo>
                  <a:pt x="186319" y="0"/>
                </a:moveTo>
                <a:lnTo>
                  <a:pt x="136746" y="6648"/>
                </a:lnTo>
                <a:lnTo>
                  <a:pt x="92226" y="25412"/>
                </a:lnTo>
                <a:lnTo>
                  <a:pt x="54525" y="54521"/>
                </a:lnTo>
                <a:lnTo>
                  <a:pt x="25410" y="92203"/>
                </a:lnTo>
                <a:lnTo>
                  <a:pt x="6647" y="136685"/>
                </a:lnTo>
                <a:lnTo>
                  <a:pt x="0" y="186198"/>
                </a:lnTo>
                <a:lnTo>
                  <a:pt x="372639" y="186198"/>
                </a:lnTo>
                <a:lnTo>
                  <a:pt x="365992" y="136685"/>
                </a:lnTo>
                <a:lnTo>
                  <a:pt x="347229" y="92203"/>
                </a:lnTo>
                <a:lnTo>
                  <a:pt x="318113" y="54521"/>
                </a:lnTo>
                <a:lnTo>
                  <a:pt x="280413" y="25412"/>
                </a:lnTo>
                <a:lnTo>
                  <a:pt x="235893" y="6648"/>
                </a:lnTo>
                <a:lnTo>
                  <a:pt x="186319" y="0"/>
                </a:lnTo>
                <a:close/>
              </a:path>
            </a:pathLst>
          </a:custGeom>
          <a:solidFill>
            <a:srgbClr val="3152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5570359" y="1196314"/>
            <a:ext cx="852805" cy="101600"/>
          </a:xfrm>
          <a:custGeom>
            <a:avLst/>
            <a:gdLst/>
            <a:ahLst/>
            <a:cxnLst/>
            <a:rect l="l" t="t" r="r" b="b"/>
            <a:pathLst>
              <a:path w="852804" h="101600">
                <a:moveTo>
                  <a:pt x="97980" y="44056"/>
                </a:moveTo>
                <a:lnTo>
                  <a:pt x="43929" y="44056"/>
                </a:lnTo>
                <a:lnTo>
                  <a:pt x="43929" y="64744"/>
                </a:lnTo>
                <a:lnTo>
                  <a:pt x="70015" y="64744"/>
                </a:lnTo>
                <a:lnTo>
                  <a:pt x="67779" y="71018"/>
                </a:lnTo>
                <a:lnTo>
                  <a:pt x="61201" y="76136"/>
                </a:lnTo>
                <a:lnTo>
                  <a:pt x="50939" y="76136"/>
                </a:lnTo>
                <a:lnTo>
                  <a:pt x="40855" y="74307"/>
                </a:lnTo>
                <a:lnTo>
                  <a:pt x="33007" y="69164"/>
                </a:lnTo>
                <a:lnTo>
                  <a:pt x="27940" y="61239"/>
                </a:lnTo>
                <a:lnTo>
                  <a:pt x="26123" y="51066"/>
                </a:lnTo>
                <a:lnTo>
                  <a:pt x="27927" y="40779"/>
                </a:lnTo>
                <a:lnTo>
                  <a:pt x="32956" y="32600"/>
                </a:lnTo>
                <a:lnTo>
                  <a:pt x="40652" y="27203"/>
                </a:lnTo>
                <a:lnTo>
                  <a:pt x="50457" y="25247"/>
                </a:lnTo>
                <a:lnTo>
                  <a:pt x="59626" y="25247"/>
                </a:lnTo>
                <a:lnTo>
                  <a:pt x="67475" y="29679"/>
                </a:lnTo>
                <a:lnTo>
                  <a:pt x="71716" y="37350"/>
                </a:lnTo>
                <a:lnTo>
                  <a:pt x="93954" y="24066"/>
                </a:lnTo>
                <a:lnTo>
                  <a:pt x="85915" y="13982"/>
                </a:lnTo>
                <a:lnTo>
                  <a:pt x="75679" y="6413"/>
                </a:lnTo>
                <a:lnTo>
                  <a:pt x="63779" y="1651"/>
                </a:lnTo>
                <a:lnTo>
                  <a:pt x="50761" y="0"/>
                </a:lnTo>
                <a:lnTo>
                  <a:pt x="30924" y="3975"/>
                </a:lnTo>
                <a:lnTo>
                  <a:pt x="14795" y="14833"/>
                </a:lnTo>
                <a:lnTo>
                  <a:pt x="3962" y="31000"/>
                </a:lnTo>
                <a:lnTo>
                  <a:pt x="0" y="50888"/>
                </a:lnTo>
                <a:lnTo>
                  <a:pt x="3949" y="70764"/>
                </a:lnTo>
                <a:lnTo>
                  <a:pt x="14782" y="86842"/>
                </a:lnTo>
                <a:lnTo>
                  <a:pt x="30962" y="97599"/>
                </a:lnTo>
                <a:lnTo>
                  <a:pt x="50939" y="101523"/>
                </a:lnTo>
                <a:lnTo>
                  <a:pt x="69596" y="97967"/>
                </a:lnTo>
                <a:lnTo>
                  <a:pt x="84505" y="87896"/>
                </a:lnTo>
                <a:lnTo>
                  <a:pt x="94399" y="72148"/>
                </a:lnTo>
                <a:lnTo>
                  <a:pt x="97980" y="51600"/>
                </a:lnTo>
                <a:lnTo>
                  <a:pt x="97980" y="44056"/>
                </a:lnTo>
                <a:close/>
              </a:path>
              <a:path w="852804" h="101600">
                <a:moveTo>
                  <a:pt x="235381" y="50761"/>
                </a:moveTo>
                <a:lnTo>
                  <a:pt x="231457" y="30899"/>
                </a:lnTo>
                <a:lnTo>
                  <a:pt x="228739" y="26835"/>
                </a:lnTo>
                <a:lnTo>
                  <a:pt x="220713" y="14782"/>
                </a:lnTo>
                <a:lnTo>
                  <a:pt x="207276" y="5740"/>
                </a:lnTo>
                <a:lnTo>
                  <a:pt x="207276" y="50761"/>
                </a:lnTo>
                <a:lnTo>
                  <a:pt x="205574" y="60274"/>
                </a:lnTo>
                <a:lnTo>
                  <a:pt x="200875" y="67856"/>
                </a:lnTo>
                <a:lnTo>
                  <a:pt x="193738" y="72872"/>
                </a:lnTo>
                <a:lnTo>
                  <a:pt x="184746" y="74688"/>
                </a:lnTo>
                <a:lnTo>
                  <a:pt x="175704" y="72872"/>
                </a:lnTo>
                <a:lnTo>
                  <a:pt x="168427" y="67856"/>
                </a:lnTo>
                <a:lnTo>
                  <a:pt x="163576" y="60274"/>
                </a:lnTo>
                <a:lnTo>
                  <a:pt x="161810" y="50761"/>
                </a:lnTo>
                <a:lnTo>
                  <a:pt x="163614" y="41249"/>
                </a:lnTo>
                <a:lnTo>
                  <a:pt x="168529" y="33667"/>
                </a:lnTo>
                <a:lnTo>
                  <a:pt x="175818" y="28651"/>
                </a:lnTo>
                <a:lnTo>
                  <a:pt x="184746" y="26835"/>
                </a:lnTo>
                <a:lnTo>
                  <a:pt x="193624" y="28651"/>
                </a:lnTo>
                <a:lnTo>
                  <a:pt x="200774" y="33667"/>
                </a:lnTo>
                <a:lnTo>
                  <a:pt x="205536" y="41249"/>
                </a:lnTo>
                <a:lnTo>
                  <a:pt x="207276" y="50761"/>
                </a:lnTo>
                <a:lnTo>
                  <a:pt x="207276" y="5740"/>
                </a:lnTo>
                <a:lnTo>
                  <a:pt x="204635" y="3962"/>
                </a:lnTo>
                <a:lnTo>
                  <a:pt x="184746" y="0"/>
                </a:lnTo>
                <a:lnTo>
                  <a:pt x="164807" y="3962"/>
                </a:lnTo>
                <a:lnTo>
                  <a:pt x="148640" y="14782"/>
                </a:lnTo>
                <a:lnTo>
                  <a:pt x="137807" y="30899"/>
                </a:lnTo>
                <a:lnTo>
                  <a:pt x="133845" y="50761"/>
                </a:lnTo>
                <a:lnTo>
                  <a:pt x="137845" y="70599"/>
                </a:lnTo>
                <a:lnTo>
                  <a:pt x="148767" y="86728"/>
                </a:lnTo>
                <a:lnTo>
                  <a:pt x="164947" y="97561"/>
                </a:lnTo>
                <a:lnTo>
                  <a:pt x="184746" y="101523"/>
                </a:lnTo>
                <a:lnTo>
                  <a:pt x="204508" y="97561"/>
                </a:lnTo>
                <a:lnTo>
                  <a:pt x="220599" y="86728"/>
                </a:lnTo>
                <a:lnTo>
                  <a:pt x="228676" y="74688"/>
                </a:lnTo>
                <a:lnTo>
                  <a:pt x="231419" y="70599"/>
                </a:lnTo>
                <a:lnTo>
                  <a:pt x="235381" y="50761"/>
                </a:lnTo>
                <a:close/>
              </a:path>
              <a:path w="852804" h="101600">
                <a:moveTo>
                  <a:pt x="361683" y="2235"/>
                </a:moveTo>
                <a:lnTo>
                  <a:pt x="333629" y="2235"/>
                </a:lnTo>
                <a:lnTo>
                  <a:pt x="310832" y="61988"/>
                </a:lnTo>
                <a:lnTo>
                  <a:pt x="288023" y="2235"/>
                </a:lnTo>
                <a:lnTo>
                  <a:pt x="259969" y="2235"/>
                </a:lnTo>
                <a:lnTo>
                  <a:pt x="297675" y="99199"/>
                </a:lnTo>
                <a:lnTo>
                  <a:pt x="323545" y="99199"/>
                </a:lnTo>
                <a:lnTo>
                  <a:pt x="361683" y="2235"/>
                </a:lnTo>
                <a:close/>
              </a:path>
              <a:path w="852804" h="101600">
                <a:moveTo>
                  <a:pt x="465137" y="2235"/>
                </a:moveTo>
                <a:lnTo>
                  <a:pt x="395439" y="2235"/>
                </a:lnTo>
                <a:lnTo>
                  <a:pt x="395439" y="99199"/>
                </a:lnTo>
                <a:lnTo>
                  <a:pt x="465137" y="99199"/>
                </a:lnTo>
                <a:lnTo>
                  <a:pt x="465137" y="75526"/>
                </a:lnTo>
                <a:lnTo>
                  <a:pt x="421741" y="75526"/>
                </a:lnTo>
                <a:lnTo>
                  <a:pt x="421741" y="61150"/>
                </a:lnTo>
                <a:lnTo>
                  <a:pt x="450240" y="61150"/>
                </a:lnTo>
                <a:lnTo>
                  <a:pt x="450240" y="40335"/>
                </a:lnTo>
                <a:lnTo>
                  <a:pt x="421741" y="40335"/>
                </a:lnTo>
                <a:lnTo>
                  <a:pt x="421741" y="25908"/>
                </a:lnTo>
                <a:lnTo>
                  <a:pt x="465137" y="25908"/>
                </a:lnTo>
                <a:lnTo>
                  <a:pt x="465137" y="2235"/>
                </a:lnTo>
                <a:close/>
              </a:path>
              <a:path w="852804" h="101600">
                <a:moveTo>
                  <a:pt x="590092" y="99199"/>
                </a:moveTo>
                <a:lnTo>
                  <a:pt x="570801" y="65659"/>
                </a:lnTo>
                <a:lnTo>
                  <a:pt x="568604" y="61849"/>
                </a:lnTo>
                <a:lnTo>
                  <a:pt x="575716" y="56908"/>
                </a:lnTo>
                <a:lnTo>
                  <a:pt x="581101" y="50419"/>
                </a:lnTo>
                <a:lnTo>
                  <a:pt x="584073" y="43611"/>
                </a:lnTo>
                <a:lnTo>
                  <a:pt x="584504" y="42608"/>
                </a:lnTo>
                <a:lnTo>
                  <a:pt x="585698" y="33756"/>
                </a:lnTo>
                <a:lnTo>
                  <a:pt x="584022" y="25514"/>
                </a:lnTo>
                <a:lnTo>
                  <a:pt x="583145" y="21247"/>
                </a:lnTo>
                <a:lnTo>
                  <a:pt x="576110" y="11252"/>
                </a:lnTo>
                <a:lnTo>
                  <a:pt x="565543" y="4635"/>
                </a:lnTo>
                <a:lnTo>
                  <a:pt x="559396" y="3517"/>
                </a:lnTo>
                <a:lnTo>
                  <a:pt x="559396" y="29857"/>
                </a:lnTo>
                <a:lnTo>
                  <a:pt x="559396" y="39319"/>
                </a:lnTo>
                <a:lnTo>
                  <a:pt x="555447" y="43611"/>
                </a:lnTo>
                <a:lnTo>
                  <a:pt x="531342" y="43611"/>
                </a:lnTo>
                <a:lnTo>
                  <a:pt x="531342" y="25514"/>
                </a:lnTo>
                <a:lnTo>
                  <a:pt x="555891" y="25514"/>
                </a:lnTo>
                <a:lnTo>
                  <a:pt x="559396" y="29857"/>
                </a:lnTo>
                <a:lnTo>
                  <a:pt x="559396" y="3517"/>
                </a:lnTo>
                <a:lnTo>
                  <a:pt x="552386" y="2235"/>
                </a:lnTo>
                <a:lnTo>
                  <a:pt x="505472" y="2235"/>
                </a:lnTo>
                <a:lnTo>
                  <a:pt x="505472" y="99199"/>
                </a:lnTo>
                <a:lnTo>
                  <a:pt x="531342" y="99199"/>
                </a:lnTo>
                <a:lnTo>
                  <a:pt x="531342" y="65659"/>
                </a:lnTo>
                <a:lnTo>
                  <a:pt x="542302" y="65659"/>
                </a:lnTo>
                <a:lnTo>
                  <a:pt x="561149" y="99199"/>
                </a:lnTo>
                <a:lnTo>
                  <a:pt x="590092" y="99199"/>
                </a:lnTo>
                <a:close/>
              </a:path>
              <a:path w="852804" h="101600">
                <a:moveTo>
                  <a:pt x="713282" y="2235"/>
                </a:moveTo>
                <a:lnTo>
                  <a:pt x="687412" y="2235"/>
                </a:lnTo>
                <a:lnTo>
                  <a:pt x="687412" y="53441"/>
                </a:lnTo>
                <a:lnTo>
                  <a:pt x="648398" y="2235"/>
                </a:lnTo>
                <a:lnTo>
                  <a:pt x="626478" y="2235"/>
                </a:lnTo>
                <a:lnTo>
                  <a:pt x="626478" y="99199"/>
                </a:lnTo>
                <a:lnTo>
                  <a:pt x="651903" y="99199"/>
                </a:lnTo>
                <a:lnTo>
                  <a:pt x="651903" y="48171"/>
                </a:lnTo>
                <a:lnTo>
                  <a:pt x="690918" y="99199"/>
                </a:lnTo>
                <a:lnTo>
                  <a:pt x="713282" y="99199"/>
                </a:lnTo>
                <a:lnTo>
                  <a:pt x="713282" y="2235"/>
                </a:lnTo>
                <a:close/>
              </a:path>
              <a:path w="852804" h="101600">
                <a:moveTo>
                  <a:pt x="852246" y="50761"/>
                </a:moveTo>
                <a:lnTo>
                  <a:pt x="848385" y="30899"/>
                </a:lnTo>
                <a:lnTo>
                  <a:pt x="845693" y="26835"/>
                </a:lnTo>
                <a:lnTo>
                  <a:pt x="837730" y="14782"/>
                </a:lnTo>
                <a:lnTo>
                  <a:pt x="824191" y="5638"/>
                </a:lnTo>
                <a:lnTo>
                  <a:pt x="824191" y="50761"/>
                </a:lnTo>
                <a:lnTo>
                  <a:pt x="822490" y="60274"/>
                </a:lnTo>
                <a:lnTo>
                  <a:pt x="817778" y="67856"/>
                </a:lnTo>
                <a:lnTo>
                  <a:pt x="810691" y="72872"/>
                </a:lnTo>
                <a:lnTo>
                  <a:pt x="801839" y="74688"/>
                </a:lnTo>
                <a:lnTo>
                  <a:pt x="792657" y="72872"/>
                </a:lnTo>
                <a:lnTo>
                  <a:pt x="785279" y="67856"/>
                </a:lnTo>
                <a:lnTo>
                  <a:pt x="780376" y="60274"/>
                </a:lnTo>
                <a:lnTo>
                  <a:pt x="778598" y="50761"/>
                </a:lnTo>
                <a:lnTo>
                  <a:pt x="780440" y="41249"/>
                </a:lnTo>
                <a:lnTo>
                  <a:pt x="785444" y="33667"/>
                </a:lnTo>
                <a:lnTo>
                  <a:pt x="792835" y="28651"/>
                </a:lnTo>
                <a:lnTo>
                  <a:pt x="801839" y="26835"/>
                </a:lnTo>
                <a:lnTo>
                  <a:pt x="810691" y="28651"/>
                </a:lnTo>
                <a:lnTo>
                  <a:pt x="817778" y="33667"/>
                </a:lnTo>
                <a:lnTo>
                  <a:pt x="822490" y="41249"/>
                </a:lnTo>
                <a:lnTo>
                  <a:pt x="824191" y="50761"/>
                </a:lnTo>
                <a:lnTo>
                  <a:pt x="824191" y="5638"/>
                </a:lnTo>
                <a:lnTo>
                  <a:pt x="821728" y="3962"/>
                </a:lnTo>
                <a:lnTo>
                  <a:pt x="801839" y="0"/>
                </a:lnTo>
                <a:lnTo>
                  <a:pt x="781862" y="3962"/>
                </a:lnTo>
                <a:lnTo>
                  <a:pt x="765721" y="14782"/>
                </a:lnTo>
                <a:lnTo>
                  <a:pt x="754913" y="30899"/>
                </a:lnTo>
                <a:lnTo>
                  <a:pt x="750976" y="50761"/>
                </a:lnTo>
                <a:lnTo>
                  <a:pt x="754976" y="70599"/>
                </a:lnTo>
                <a:lnTo>
                  <a:pt x="765886" y="86728"/>
                </a:lnTo>
                <a:lnTo>
                  <a:pt x="782053" y="97561"/>
                </a:lnTo>
                <a:lnTo>
                  <a:pt x="801839" y="101523"/>
                </a:lnTo>
                <a:lnTo>
                  <a:pt x="821550" y="97561"/>
                </a:lnTo>
                <a:lnTo>
                  <a:pt x="837565" y="86728"/>
                </a:lnTo>
                <a:lnTo>
                  <a:pt x="845591" y="74688"/>
                </a:lnTo>
                <a:lnTo>
                  <a:pt x="848321" y="70599"/>
                </a:lnTo>
                <a:lnTo>
                  <a:pt x="852246" y="507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6524320" y="1198549"/>
            <a:ext cx="779780" cy="97155"/>
          </a:xfrm>
          <a:custGeom>
            <a:avLst/>
            <a:gdLst/>
            <a:ahLst/>
            <a:cxnLst/>
            <a:rect l="l" t="t" r="r" b="b"/>
            <a:pathLst>
              <a:path w="779779" h="97155">
                <a:moveTo>
                  <a:pt x="69710" y="0"/>
                </a:moveTo>
                <a:lnTo>
                  <a:pt x="0" y="0"/>
                </a:lnTo>
                <a:lnTo>
                  <a:pt x="0" y="96964"/>
                </a:lnTo>
                <a:lnTo>
                  <a:pt x="26301" y="96964"/>
                </a:lnTo>
                <a:lnTo>
                  <a:pt x="26301" y="61595"/>
                </a:lnTo>
                <a:lnTo>
                  <a:pt x="54800" y="61595"/>
                </a:lnTo>
                <a:lnTo>
                  <a:pt x="54800" y="39674"/>
                </a:lnTo>
                <a:lnTo>
                  <a:pt x="26301" y="39674"/>
                </a:lnTo>
                <a:lnTo>
                  <a:pt x="26301" y="23279"/>
                </a:lnTo>
                <a:lnTo>
                  <a:pt x="69710" y="23279"/>
                </a:lnTo>
                <a:lnTo>
                  <a:pt x="69710" y="0"/>
                </a:lnTo>
                <a:close/>
              </a:path>
              <a:path w="779779" h="97155">
                <a:moveTo>
                  <a:pt x="178422" y="0"/>
                </a:moveTo>
                <a:lnTo>
                  <a:pt x="108724" y="0"/>
                </a:lnTo>
                <a:lnTo>
                  <a:pt x="108724" y="96964"/>
                </a:lnTo>
                <a:lnTo>
                  <a:pt x="178422" y="96964"/>
                </a:lnTo>
                <a:lnTo>
                  <a:pt x="178422" y="73291"/>
                </a:lnTo>
                <a:lnTo>
                  <a:pt x="135026" y="73291"/>
                </a:lnTo>
                <a:lnTo>
                  <a:pt x="135026" y="58915"/>
                </a:lnTo>
                <a:lnTo>
                  <a:pt x="163525" y="58915"/>
                </a:lnTo>
                <a:lnTo>
                  <a:pt x="163525" y="38100"/>
                </a:lnTo>
                <a:lnTo>
                  <a:pt x="135026" y="38100"/>
                </a:lnTo>
                <a:lnTo>
                  <a:pt x="135026" y="23672"/>
                </a:lnTo>
                <a:lnTo>
                  <a:pt x="178422" y="23672"/>
                </a:lnTo>
                <a:lnTo>
                  <a:pt x="178422" y="0"/>
                </a:lnTo>
                <a:close/>
              </a:path>
              <a:path w="779779" h="97155">
                <a:moveTo>
                  <a:pt x="309943" y="48526"/>
                </a:moveTo>
                <a:lnTo>
                  <a:pt x="305993" y="29248"/>
                </a:lnTo>
                <a:lnTo>
                  <a:pt x="303212" y="25336"/>
                </a:lnTo>
                <a:lnTo>
                  <a:pt x="295097" y="13893"/>
                </a:lnTo>
                <a:lnTo>
                  <a:pt x="282765" y="6286"/>
                </a:lnTo>
                <a:lnTo>
                  <a:pt x="282765" y="48564"/>
                </a:lnTo>
                <a:lnTo>
                  <a:pt x="280885" y="58178"/>
                </a:lnTo>
                <a:lnTo>
                  <a:pt x="275590" y="65493"/>
                </a:lnTo>
                <a:lnTo>
                  <a:pt x="267411" y="70167"/>
                </a:lnTo>
                <a:lnTo>
                  <a:pt x="256895" y="71805"/>
                </a:lnTo>
                <a:lnTo>
                  <a:pt x="245059" y="71805"/>
                </a:lnTo>
                <a:lnTo>
                  <a:pt x="245059" y="25336"/>
                </a:lnTo>
                <a:lnTo>
                  <a:pt x="256895" y="25336"/>
                </a:lnTo>
                <a:lnTo>
                  <a:pt x="267411" y="26987"/>
                </a:lnTo>
                <a:lnTo>
                  <a:pt x="275590" y="31661"/>
                </a:lnTo>
                <a:lnTo>
                  <a:pt x="280885" y="38989"/>
                </a:lnTo>
                <a:lnTo>
                  <a:pt x="282765" y="48564"/>
                </a:lnTo>
                <a:lnTo>
                  <a:pt x="282765" y="6286"/>
                </a:lnTo>
                <a:lnTo>
                  <a:pt x="278688" y="3759"/>
                </a:lnTo>
                <a:lnTo>
                  <a:pt x="258216" y="88"/>
                </a:lnTo>
                <a:lnTo>
                  <a:pt x="218325" y="88"/>
                </a:lnTo>
                <a:lnTo>
                  <a:pt x="218325" y="97002"/>
                </a:lnTo>
                <a:lnTo>
                  <a:pt x="258216" y="97002"/>
                </a:lnTo>
                <a:lnTo>
                  <a:pt x="278688" y="93332"/>
                </a:lnTo>
                <a:lnTo>
                  <a:pt x="295097" y="83172"/>
                </a:lnTo>
                <a:lnTo>
                  <a:pt x="303161" y="71805"/>
                </a:lnTo>
                <a:lnTo>
                  <a:pt x="305993" y="67805"/>
                </a:lnTo>
                <a:lnTo>
                  <a:pt x="309943" y="48526"/>
                </a:lnTo>
                <a:close/>
              </a:path>
              <a:path w="779779" h="97155">
                <a:moveTo>
                  <a:pt x="416915" y="0"/>
                </a:moveTo>
                <a:lnTo>
                  <a:pt x="347649" y="0"/>
                </a:lnTo>
                <a:lnTo>
                  <a:pt x="347649" y="96964"/>
                </a:lnTo>
                <a:lnTo>
                  <a:pt x="416915" y="96964"/>
                </a:lnTo>
                <a:lnTo>
                  <a:pt x="416915" y="73291"/>
                </a:lnTo>
                <a:lnTo>
                  <a:pt x="373519" y="73291"/>
                </a:lnTo>
                <a:lnTo>
                  <a:pt x="373519" y="58915"/>
                </a:lnTo>
                <a:lnTo>
                  <a:pt x="402005" y="58915"/>
                </a:lnTo>
                <a:lnTo>
                  <a:pt x="402005" y="38100"/>
                </a:lnTo>
                <a:lnTo>
                  <a:pt x="373519" y="38100"/>
                </a:lnTo>
                <a:lnTo>
                  <a:pt x="373519" y="23672"/>
                </a:lnTo>
                <a:lnTo>
                  <a:pt x="416915" y="23672"/>
                </a:lnTo>
                <a:lnTo>
                  <a:pt x="416915" y="0"/>
                </a:lnTo>
                <a:close/>
              </a:path>
              <a:path w="779779" h="97155">
                <a:moveTo>
                  <a:pt x="542302" y="96964"/>
                </a:moveTo>
                <a:lnTo>
                  <a:pt x="523011" y="63423"/>
                </a:lnTo>
                <a:lnTo>
                  <a:pt x="520814" y="59613"/>
                </a:lnTo>
                <a:lnTo>
                  <a:pt x="527672" y="54673"/>
                </a:lnTo>
                <a:lnTo>
                  <a:pt x="532930" y="48183"/>
                </a:lnTo>
                <a:lnTo>
                  <a:pt x="535863" y="41376"/>
                </a:lnTo>
                <a:lnTo>
                  <a:pt x="536295" y="40373"/>
                </a:lnTo>
                <a:lnTo>
                  <a:pt x="537476" y="31521"/>
                </a:lnTo>
                <a:lnTo>
                  <a:pt x="535787" y="23279"/>
                </a:lnTo>
                <a:lnTo>
                  <a:pt x="534924" y="19011"/>
                </a:lnTo>
                <a:lnTo>
                  <a:pt x="527888" y="9017"/>
                </a:lnTo>
                <a:lnTo>
                  <a:pt x="517321" y="2400"/>
                </a:lnTo>
                <a:lnTo>
                  <a:pt x="511175" y="1282"/>
                </a:lnTo>
                <a:lnTo>
                  <a:pt x="511175" y="27622"/>
                </a:lnTo>
                <a:lnTo>
                  <a:pt x="511175" y="37084"/>
                </a:lnTo>
                <a:lnTo>
                  <a:pt x="507225" y="41376"/>
                </a:lnTo>
                <a:lnTo>
                  <a:pt x="483120" y="41376"/>
                </a:lnTo>
                <a:lnTo>
                  <a:pt x="483120" y="23279"/>
                </a:lnTo>
                <a:lnTo>
                  <a:pt x="507669" y="23279"/>
                </a:lnTo>
                <a:lnTo>
                  <a:pt x="511175" y="27622"/>
                </a:lnTo>
                <a:lnTo>
                  <a:pt x="511175" y="1282"/>
                </a:lnTo>
                <a:lnTo>
                  <a:pt x="504164" y="0"/>
                </a:lnTo>
                <a:lnTo>
                  <a:pt x="457250" y="0"/>
                </a:lnTo>
                <a:lnTo>
                  <a:pt x="457250" y="96964"/>
                </a:lnTo>
                <a:lnTo>
                  <a:pt x="483120" y="96964"/>
                </a:lnTo>
                <a:lnTo>
                  <a:pt x="483120" y="63423"/>
                </a:lnTo>
                <a:lnTo>
                  <a:pt x="494080" y="63423"/>
                </a:lnTo>
                <a:lnTo>
                  <a:pt x="513359" y="96964"/>
                </a:lnTo>
                <a:lnTo>
                  <a:pt x="542302" y="96964"/>
                </a:lnTo>
                <a:close/>
              </a:path>
              <a:path w="779779" h="97155">
                <a:moveTo>
                  <a:pt x="676884" y="96964"/>
                </a:moveTo>
                <a:lnTo>
                  <a:pt x="669861" y="80264"/>
                </a:lnTo>
                <a:lnTo>
                  <a:pt x="660171" y="57200"/>
                </a:lnTo>
                <a:lnTo>
                  <a:pt x="650138" y="33362"/>
                </a:lnTo>
                <a:lnTo>
                  <a:pt x="636117" y="0"/>
                </a:lnTo>
                <a:lnTo>
                  <a:pt x="633488" y="0"/>
                </a:lnTo>
                <a:lnTo>
                  <a:pt x="633488" y="57200"/>
                </a:lnTo>
                <a:lnTo>
                  <a:pt x="614197" y="57200"/>
                </a:lnTo>
                <a:lnTo>
                  <a:pt x="623836" y="33362"/>
                </a:lnTo>
                <a:lnTo>
                  <a:pt x="633488" y="57200"/>
                </a:lnTo>
                <a:lnTo>
                  <a:pt x="633488" y="0"/>
                </a:lnTo>
                <a:lnTo>
                  <a:pt x="611124" y="0"/>
                </a:lnTo>
                <a:lnTo>
                  <a:pt x="570801" y="96964"/>
                </a:lnTo>
                <a:lnTo>
                  <a:pt x="597979" y="96964"/>
                </a:lnTo>
                <a:lnTo>
                  <a:pt x="604558" y="80264"/>
                </a:lnTo>
                <a:lnTo>
                  <a:pt x="643128" y="80264"/>
                </a:lnTo>
                <a:lnTo>
                  <a:pt x="650151" y="96964"/>
                </a:lnTo>
                <a:lnTo>
                  <a:pt x="676884" y="96964"/>
                </a:lnTo>
                <a:close/>
              </a:path>
              <a:path w="779779" h="97155">
                <a:moveTo>
                  <a:pt x="779475" y="72021"/>
                </a:moveTo>
                <a:lnTo>
                  <a:pt x="738708" y="72021"/>
                </a:lnTo>
                <a:lnTo>
                  <a:pt x="738708" y="0"/>
                </a:lnTo>
                <a:lnTo>
                  <a:pt x="711085" y="0"/>
                </a:lnTo>
                <a:lnTo>
                  <a:pt x="711085" y="96964"/>
                </a:lnTo>
                <a:lnTo>
                  <a:pt x="779475" y="96964"/>
                </a:lnTo>
                <a:lnTo>
                  <a:pt x="779475" y="720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5570359" y="1196314"/>
            <a:ext cx="852805" cy="101600"/>
          </a:xfrm>
          <a:custGeom>
            <a:avLst/>
            <a:gdLst/>
            <a:ahLst/>
            <a:cxnLst/>
            <a:rect l="l" t="t" r="r" b="b"/>
            <a:pathLst>
              <a:path w="852804" h="101600">
                <a:moveTo>
                  <a:pt x="97980" y="44056"/>
                </a:moveTo>
                <a:lnTo>
                  <a:pt x="43929" y="44056"/>
                </a:lnTo>
                <a:lnTo>
                  <a:pt x="43929" y="64744"/>
                </a:lnTo>
                <a:lnTo>
                  <a:pt x="70015" y="64744"/>
                </a:lnTo>
                <a:lnTo>
                  <a:pt x="67779" y="71018"/>
                </a:lnTo>
                <a:lnTo>
                  <a:pt x="61201" y="76136"/>
                </a:lnTo>
                <a:lnTo>
                  <a:pt x="50939" y="76136"/>
                </a:lnTo>
                <a:lnTo>
                  <a:pt x="40855" y="74307"/>
                </a:lnTo>
                <a:lnTo>
                  <a:pt x="33007" y="69164"/>
                </a:lnTo>
                <a:lnTo>
                  <a:pt x="27940" y="61239"/>
                </a:lnTo>
                <a:lnTo>
                  <a:pt x="26123" y="51066"/>
                </a:lnTo>
                <a:lnTo>
                  <a:pt x="27927" y="40779"/>
                </a:lnTo>
                <a:lnTo>
                  <a:pt x="32956" y="32600"/>
                </a:lnTo>
                <a:lnTo>
                  <a:pt x="40652" y="27203"/>
                </a:lnTo>
                <a:lnTo>
                  <a:pt x="50457" y="25247"/>
                </a:lnTo>
                <a:lnTo>
                  <a:pt x="59626" y="25247"/>
                </a:lnTo>
                <a:lnTo>
                  <a:pt x="67475" y="29679"/>
                </a:lnTo>
                <a:lnTo>
                  <a:pt x="71716" y="37350"/>
                </a:lnTo>
                <a:lnTo>
                  <a:pt x="93954" y="24066"/>
                </a:lnTo>
                <a:lnTo>
                  <a:pt x="85915" y="13982"/>
                </a:lnTo>
                <a:lnTo>
                  <a:pt x="75679" y="6413"/>
                </a:lnTo>
                <a:lnTo>
                  <a:pt x="63779" y="1651"/>
                </a:lnTo>
                <a:lnTo>
                  <a:pt x="50761" y="0"/>
                </a:lnTo>
                <a:lnTo>
                  <a:pt x="30924" y="3975"/>
                </a:lnTo>
                <a:lnTo>
                  <a:pt x="14795" y="14833"/>
                </a:lnTo>
                <a:lnTo>
                  <a:pt x="3962" y="31000"/>
                </a:lnTo>
                <a:lnTo>
                  <a:pt x="0" y="50888"/>
                </a:lnTo>
                <a:lnTo>
                  <a:pt x="3949" y="70764"/>
                </a:lnTo>
                <a:lnTo>
                  <a:pt x="14782" y="86842"/>
                </a:lnTo>
                <a:lnTo>
                  <a:pt x="30962" y="97599"/>
                </a:lnTo>
                <a:lnTo>
                  <a:pt x="50939" y="101523"/>
                </a:lnTo>
                <a:lnTo>
                  <a:pt x="69596" y="97967"/>
                </a:lnTo>
                <a:lnTo>
                  <a:pt x="84505" y="87896"/>
                </a:lnTo>
                <a:lnTo>
                  <a:pt x="94399" y="72148"/>
                </a:lnTo>
                <a:lnTo>
                  <a:pt x="97980" y="51600"/>
                </a:lnTo>
                <a:lnTo>
                  <a:pt x="97980" y="44056"/>
                </a:lnTo>
                <a:close/>
              </a:path>
              <a:path w="852804" h="101600">
                <a:moveTo>
                  <a:pt x="235381" y="50761"/>
                </a:moveTo>
                <a:lnTo>
                  <a:pt x="231457" y="30899"/>
                </a:lnTo>
                <a:lnTo>
                  <a:pt x="228739" y="26835"/>
                </a:lnTo>
                <a:lnTo>
                  <a:pt x="220713" y="14782"/>
                </a:lnTo>
                <a:lnTo>
                  <a:pt x="207276" y="5740"/>
                </a:lnTo>
                <a:lnTo>
                  <a:pt x="207276" y="50761"/>
                </a:lnTo>
                <a:lnTo>
                  <a:pt x="205574" y="60274"/>
                </a:lnTo>
                <a:lnTo>
                  <a:pt x="200875" y="67856"/>
                </a:lnTo>
                <a:lnTo>
                  <a:pt x="193738" y="72872"/>
                </a:lnTo>
                <a:lnTo>
                  <a:pt x="184746" y="74688"/>
                </a:lnTo>
                <a:lnTo>
                  <a:pt x="175704" y="72872"/>
                </a:lnTo>
                <a:lnTo>
                  <a:pt x="168427" y="67856"/>
                </a:lnTo>
                <a:lnTo>
                  <a:pt x="163576" y="60274"/>
                </a:lnTo>
                <a:lnTo>
                  <a:pt x="161810" y="50761"/>
                </a:lnTo>
                <a:lnTo>
                  <a:pt x="163614" y="41249"/>
                </a:lnTo>
                <a:lnTo>
                  <a:pt x="168529" y="33667"/>
                </a:lnTo>
                <a:lnTo>
                  <a:pt x="175818" y="28651"/>
                </a:lnTo>
                <a:lnTo>
                  <a:pt x="184746" y="26835"/>
                </a:lnTo>
                <a:lnTo>
                  <a:pt x="193624" y="28651"/>
                </a:lnTo>
                <a:lnTo>
                  <a:pt x="200774" y="33667"/>
                </a:lnTo>
                <a:lnTo>
                  <a:pt x="205536" y="41249"/>
                </a:lnTo>
                <a:lnTo>
                  <a:pt x="207276" y="50761"/>
                </a:lnTo>
                <a:lnTo>
                  <a:pt x="207276" y="5740"/>
                </a:lnTo>
                <a:lnTo>
                  <a:pt x="204635" y="3962"/>
                </a:lnTo>
                <a:lnTo>
                  <a:pt x="184746" y="0"/>
                </a:lnTo>
                <a:lnTo>
                  <a:pt x="164807" y="3962"/>
                </a:lnTo>
                <a:lnTo>
                  <a:pt x="148640" y="14782"/>
                </a:lnTo>
                <a:lnTo>
                  <a:pt x="137807" y="30899"/>
                </a:lnTo>
                <a:lnTo>
                  <a:pt x="133845" y="50761"/>
                </a:lnTo>
                <a:lnTo>
                  <a:pt x="137845" y="70599"/>
                </a:lnTo>
                <a:lnTo>
                  <a:pt x="148767" y="86728"/>
                </a:lnTo>
                <a:lnTo>
                  <a:pt x="164947" y="97561"/>
                </a:lnTo>
                <a:lnTo>
                  <a:pt x="184746" y="101523"/>
                </a:lnTo>
                <a:lnTo>
                  <a:pt x="204508" y="97561"/>
                </a:lnTo>
                <a:lnTo>
                  <a:pt x="220599" y="86728"/>
                </a:lnTo>
                <a:lnTo>
                  <a:pt x="228676" y="74688"/>
                </a:lnTo>
                <a:lnTo>
                  <a:pt x="231419" y="70599"/>
                </a:lnTo>
                <a:lnTo>
                  <a:pt x="235381" y="50761"/>
                </a:lnTo>
                <a:close/>
              </a:path>
              <a:path w="852804" h="101600">
                <a:moveTo>
                  <a:pt x="361683" y="2235"/>
                </a:moveTo>
                <a:lnTo>
                  <a:pt x="333629" y="2235"/>
                </a:lnTo>
                <a:lnTo>
                  <a:pt x="310832" y="61988"/>
                </a:lnTo>
                <a:lnTo>
                  <a:pt x="288023" y="2235"/>
                </a:lnTo>
                <a:lnTo>
                  <a:pt x="259969" y="2235"/>
                </a:lnTo>
                <a:lnTo>
                  <a:pt x="297675" y="99199"/>
                </a:lnTo>
                <a:lnTo>
                  <a:pt x="323545" y="99199"/>
                </a:lnTo>
                <a:lnTo>
                  <a:pt x="361683" y="2235"/>
                </a:lnTo>
                <a:close/>
              </a:path>
              <a:path w="852804" h="101600">
                <a:moveTo>
                  <a:pt x="465137" y="2235"/>
                </a:moveTo>
                <a:lnTo>
                  <a:pt x="395439" y="2235"/>
                </a:lnTo>
                <a:lnTo>
                  <a:pt x="395439" y="99199"/>
                </a:lnTo>
                <a:lnTo>
                  <a:pt x="465137" y="99199"/>
                </a:lnTo>
                <a:lnTo>
                  <a:pt x="465137" y="75526"/>
                </a:lnTo>
                <a:lnTo>
                  <a:pt x="421741" y="75526"/>
                </a:lnTo>
                <a:lnTo>
                  <a:pt x="421741" y="61150"/>
                </a:lnTo>
                <a:lnTo>
                  <a:pt x="450240" y="61150"/>
                </a:lnTo>
                <a:lnTo>
                  <a:pt x="450240" y="40335"/>
                </a:lnTo>
                <a:lnTo>
                  <a:pt x="421741" y="40335"/>
                </a:lnTo>
                <a:lnTo>
                  <a:pt x="421741" y="25908"/>
                </a:lnTo>
                <a:lnTo>
                  <a:pt x="465137" y="25908"/>
                </a:lnTo>
                <a:lnTo>
                  <a:pt x="465137" y="2235"/>
                </a:lnTo>
                <a:close/>
              </a:path>
              <a:path w="852804" h="101600">
                <a:moveTo>
                  <a:pt x="590092" y="99199"/>
                </a:moveTo>
                <a:lnTo>
                  <a:pt x="570801" y="65659"/>
                </a:lnTo>
                <a:lnTo>
                  <a:pt x="568604" y="61849"/>
                </a:lnTo>
                <a:lnTo>
                  <a:pt x="575716" y="56908"/>
                </a:lnTo>
                <a:lnTo>
                  <a:pt x="581101" y="50419"/>
                </a:lnTo>
                <a:lnTo>
                  <a:pt x="584073" y="43611"/>
                </a:lnTo>
                <a:lnTo>
                  <a:pt x="584504" y="42608"/>
                </a:lnTo>
                <a:lnTo>
                  <a:pt x="585698" y="33756"/>
                </a:lnTo>
                <a:lnTo>
                  <a:pt x="584022" y="25514"/>
                </a:lnTo>
                <a:lnTo>
                  <a:pt x="583145" y="21247"/>
                </a:lnTo>
                <a:lnTo>
                  <a:pt x="576110" y="11252"/>
                </a:lnTo>
                <a:lnTo>
                  <a:pt x="565543" y="4635"/>
                </a:lnTo>
                <a:lnTo>
                  <a:pt x="559396" y="3517"/>
                </a:lnTo>
                <a:lnTo>
                  <a:pt x="559396" y="29857"/>
                </a:lnTo>
                <a:lnTo>
                  <a:pt x="559396" y="39319"/>
                </a:lnTo>
                <a:lnTo>
                  <a:pt x="555447" y="43611"/>
                </a:lnTo>
                <a:lnTo>
                  <a:pt x="531342" y="43611"/>
                </a:lnTo>
                <a:lnTo>
                  <a:pt x="531342" y="25514"/>
                </a:lnTo>
                <a:lnTo>
                  <a:pt x="555891" y="25514"/>
                </a:lnTo>
                <a:lnTo>
                  <a:pt x="559396" y="29857"/>
                </a:lnTo>
                <a:lnTo>
                  <a:pt x="559396" y="3517"/>
                </a:lnTo>
                <a:lnTo>
                  <a:pt x="552386" y="2235"/>
                </a:lnTo>
                <a:lnTo>
                  <a:pt x="505472" y="2235"/>
                </a:lnTo>
                <a:lnTo>
                  <a:pt x="505472" y="99199"/>
                </a:lnTo>
                <a:lnTo>
                  <a:pt x="531342" y="99199"/>
                </a:lnTo>
                <a:lnTo>
                  <a:pt x="531342" y="65659"/>
                </a:lnTo>
                <a:lnTo>
                  <a:pt x="542302" y="65659"/>
                </a:lnTo>
                <a:lnTo>
                  <a:pt x="561149" y="99199"/>
                </a:lnTo>
                <a:lnTo>
                  <a:pt x="590092" y="99199"/>
                </a:lnTo>
                <a:close/>
              </a:path>
              <a:path w="852804" h="101600">
                <a:moveTo>
                  <a:pt x="713282" y="2235"/>
                </a:moveTo>
                <a:lnTo>
                  <a:pt x="687412" y="2235"/>
                </a:lnTo>
                <a:lnTo>
                  <a:pt x="687412" y="53441"/>
                </a:lnTo>
                <a:lnTo>
                  <a:pt x="648398" y="2235"/>
                </a:lnTo>
                <a:lnTo>
                  <a:pt x="626478" y="2235"/>
                </a:lnTo>
                <a:lnTo>
                  <a:pt x="626478" y="99199"/>
                </a:lnTo>
                <a:lnTo>
                  <a:pt x="651903" y="99199"/>
                </a:lnTo>
                <a:lnTo>
                  <a:pt x="651903" y="48171"/>
                </a:lnTo>
                <a:lnTo>
                  <a:pt x="690918" y="99199"/>
                </a:lnTo>
                <a:lnTo>
                  <a:pt x="713282" y="99199"/>
                </a:lnTo>
                <a:lnTo>
                  <a:pt x="713282" y="2235"/>
                </a:lnTo>
                <a:close/>
              </a:path>
              <a:path w="852804" h="101600">
                <a:moveTo>
                  <a:pt x="852246" y="50761"/>
                </a:moveTo>
                <a:lnTo>
                  <a:pt x="848385" y="30899"/>
                </a:lnTo>
                <a:lnTo>
                  <a:pt x="845693" y="26835"/>
                </a:lnTo>
                <a:lnTo>
                  <a:pt x="837730" y="14782"/>
                </a:lnTo>
                <a:lnTo>
                  <a:pt x="824191" y="5638"/>
                </a:lnTo>
                <a:lnTo>
                  <a:pt x="824191" y="50761"/>
                </a:lnTo>
                <a:lnTo>
                  <a:pt x="822490" y="60274"/>
                </a:lnTo>
                <a:lnTo>
                  <a:pt x="817778" y="67856"/>
                </a:lnTo>
                <a:lnTo>
                  <a:pt x="810691" y="72872"/>
                </a:lnTo>
                <a:lnTo>
                  <a:pt x="801839" y="74688"/>
                </a:lnTo>
                <a:lnTo>
                  <a:pt x="792657" y="72872"/>
                </a:lnTo>
                <a:lnTo>
                  <a:pt x="785279" y="67856"/>
                </a:lnTo>
                <a:lnTo>
                  <a:pt x="780376" y="60274"/>
                </a:lnTo>
                <a:lnTo>
                  <a:pt x="778598" y="50761"/>
                </a:lnTo>
                <a:lnTo>
                  <a:pt x="780440" y="41249"/>
                </a:lnTo>
                <a:lnTo>
                  <a:pt x="785444" y="33667"/>
                </a:lnTo>
                <a:lnTo>
                  <a:pt x="792835" y="28651"/>
                </a:lnTo>
                <a:lnTo>
                  <a:pt x="801839" y="26835"/>
                </a:lnTo>
                <a:lnTo>
                  <a:pt x="810691" y="28651"/>
                </a:lnTo>
                <a:lnTo>
                  <a:pt x="817778" y="33667"/>
                </a:lnTo>
                <a:lnTo>
                  <a:pt x="822490" y="41249"/>
                </a:lnTo>
                <a:lnTo>
                  <a:pt x="824191" y="50761"/>
                </a:lnTo>
                <a:lnTo>
                  <a:pt x="824191" y="5638"/>
                </a:lnTo>
                <a:lnTo>
                  <a:pt x="821728" y="3962"/>
                </a:lnTo>
                <a:lnTo>
                  <a:pt x="801839" y="0"/>
                </a:lnTo>
                <a:lnTo>
                  <a:pt x="781862" y="3962"/>
                </a:lnTo>
                <a:lnTo>
                  <a:pt x="765721" y="14782"/>
                </a:lnTo>
                <a:lnTo>
                  <a:pt x="754913" y="30899"/>
                </a:lnTo>
                <a:lnTo>
                  <a:pt x="750976" y="50761"/>
                </a:lnTo>
                <a:lnTo>
                  <a:pt x="754976" y="70599"/>
                </a:lnTo>
                <a:lnTo>
                  <a:pt x="765886" y="86728"/>
                </a:lnTo>
                <a:lnTo>
                  <a:pt x="782053" y="97561"/>
                </a:lnTo>
                <a:lnTo>
                  <a:pt x="801839" y="101523"/>
                </a:lnTo>
                <a:lnTo>
                  <a:pt x="821550" y="97561"/>
                </a:lnTo>
                <a:lnTo>
                  <a:pt x="837565" y="86728"/>
                </a:lnTo>
                <a:lnTo>
                  <a:pt x="845591" y="74688"/>
                </a:lnTo>
                <a:lnTo>
                  <a:pt x="848321" y="70599"/>
                </a:lnTo>
                <a:lnTo>
                  <a:pt x="852246" y="507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6524320" y="1198549"/>
            <a:ext cx="779780" cy="97155"/>
          </a:xfrm>
          <a:custGeom>
            <a:avLst/>
            <a:gdLst/>
            <a:ahLst/>
            <a:cxnLst/>
            <a:rect l="l" t="t" r="r" b="b"/>
            <a:pathLst>
              <a:path w="779779" h="97155">
                <a:moveTo>
                  <a:pt x="69710" y="0"/>
                </a:moveTo>
                <a:lnTo>
                  <a:pt x="0" y="0"/>
                </a:lnTo>
                <a:lnTo>
                  <a:pt x="0" y="96964"/>
                </a:lnTo>
                <a:lnTo>
                  <a:pt x="26301" y="96964"/>
                </a:lnTo>
                <a:lnTo>
                  <a:pt x="26301" y="61595"/>
                </a:lnTo>
                <a:lnTo>
                  <a:pt x="54800" y="61595"/>
                </a:lnTo>
                <a:lnTo>
                  <a:pt x="54800" y="39674"/>
                </a:lnTo>
                <a:lnTo>
                  <a:pt x="26301" y="39674"/>
                </a:lnTo>
                <a:lnTo>
                  <a:pt x="26301" y="23279"/>
                </a:lnTo>
                <a:lnTo>
                  <a:pt x="69710" y="23279"/>
                </a:lnTo>
                <a:lnTo>
                  <a:pt x="69710" y="0"/>
                </a:lnTo>
                <a:close/>
              </a:path>
              <a:path w="779779" h="97155">
                <a:moveTo>
                  <a:pt x="178422" y="0"/>
                </a:moveTo>
                <a:lnTo>
                  <a:pt x="108724" y="0"/>
                </a:lnTo>
                <a:lnTo>
                  <a:pt x="108724" y="96964"/>
                </a:lnTo>
                <a:lnTo>
                  <a:pt x="178422" y="96964"/>
                </a:lnTo>
                <a:lnTo>
                  <a:pt x="178422" y="73291"/>
                </a:lnTo>
                <a:lnTo>
                  <a:pt x="135026" y="73291"/>
                </a:lnTo>
                <a:lnTo>
                  <a:pt x="135026" y="58915"/>
                </a:lnTo>
                <a:lnTo>
                  <a:pt x="163525" y="58915"/>
                </a:lnTo>
                <a:lnTo>
                  <a:pt x="163525" y="38100"/>
                </a:lnTo>
                <a:lnTo>
                  <a:pt x="135026" y="38100"/>
                </a:lnTo>
                <a:lnTo>
                  <a:pt x="135026" y="23672"/>
                </a:lnTo>
                <a:lnTo>
                  <a:pt x="178422" y="23672"/>
                </a:lnTo>
                <a:lnTo>
                  <a:pt x="178422" y="0"/>
                </a:lnTo>
                <a:close/>
              </a:path>
              <a:path w="779779" h="97155">
                <a:moveTo>
                  <a:pt x="309943" y="48526"/>
                </a:moveTo>
                <a:lnTo>
                  <a:pt x="305993" y="29248"/>
                </a:lnTo>
                <a:lnTo>
                  <a:pt x="303212" y="25336"/>
                </a:lnTo>
                <a:lnTo>
                  <a:pt x="295097" y="13893"/>
                </a:lnTo>
                <a:lnTo>
                  <a:pt x="282765" y="6286"/>
                </a:lnTo>
                <a:lnTo>
                  <a:pt x="282765" y="48564"/>
                </a:lnTo>
                <a:lnTo>
                  <a:pt x="280885" y="58178"/>
                </a:lnTo>
                <a:lnTo>
                  <a:pt x="275590" y="65493"/>
                </a:lnTo>
                <a:lnTo>
                  <a:pt x="267411" y="70167"/>
                </a:lnTo>
                <a:lnTo>
                  <a:pt x="256895" y="71805"/>
                </a:lnTo>
                <a:lnTo>
                  <a:pt x="245059" y="71805"/>
                </a:lnTo>
                <a:lnTo>
                  <a:pt x="245059" y="25336"/>
                </a:lnTo>
                <a:lnTo>
                  <a:pt x="256895" y="25336"/>
                </a:lnTo>
                <a:lnTo>
                  <a:pt x="267411" y="26987"/>
                </a:lnTo>
                <a:lnTo>
                  <a:pt x="275590" y="31661"/>
                </a:lnTo>
                <a:lnTo>
                  <a:pt x="280885" y="38989"/>
                </a:lnTo>
                <a:lnTo>
                  <a:pt x="282765" y="48564"/>
                </a:lnTo>
                <a:lnTo>
                  <a:pt x="282765" y="6286"/>
                </a:lnTo>
                <a:lnTo>
                  <a:pt x="278688" y="3759"/>
                </a:lnTo>
                <a:lnTo>
                  <a:pt x="258216" y="88"/>
                </a:lnTo>
                <a:lnTo>
                  <a:pt x="218325" y="88"/>
                </a:lnTo>
                <a:lnTo>
                  <a:pt x="218325" y="97002"/>
                </a:lnTo>
                <a:lnTo>
                  <a:pt x="258216" y="97002"/>
                </a:lnTo>
                <a:lnTo>
                  <a:pt x="278688" y="93332"/>
                </a:lnTo>
                <a:lnTo>
                  <a:pt x="295097" y="83172"/>
                </a:lnTo>
                <a:lnTo>
                  <a:pt x="303161" y="71805"/>
                </a:lnTo>
                <a:lnTo>
                  <a:pt x="305993" y="67805"/>
                </a:lnTo>
                <a:lnTo>
                  <a:pt x="309943" y="48526"/>
                </a:lnTo>
                <a:close/>
              </a:path>
              <a:path w="779779" h="97155">
                <a:moveTo>
                  <a:pt x="416915" y="0"/>
                </a:moveTo>
                <a:lnTo>
                  <a:pt x="347649" y="0"/>
                </a:lnTo>
                <a:lnTo>
                  <a:pt x="347649" y="96964"/>
                </a:lnTo>
                <a:lnTo>
                  <a:pt x="416915" y="96964"/>
                </a:lnTo>
                <a:lnTo>
                  <a:pt x="416915" y="73291"/>
                </a:lnTo>
                <a:lnTo>
                  <a:pt x="373519" y="73291"/>
                </a:lnTo>
                <a:lnTo>
                  <a:pt x="373519" y="58915"/>
                </a:lnTo>
                <a:lnTo>
                  <a:pt x="402005" y="58915"/>
                </a:lnTo>
                <a:lnTo>
                  <a:pt x="402005" y="38100"/>
                </a:lnTo>
                <a:lnTo>
                  <a:pt x="373519" y="38100"/>
                </a:lnTo>
                <a:lnTo>
                  <a:pt x="373519" y="23672"/>
                </a:lnTo>
                <a:lnTo>
                  <a:pt x="416915" y="23672"/>
                </a:lnTo>
                <a:lnTo>
                  <a:pt x="416915" y="0"/>
                </a:lnTo>
                <a:close/>
              </a:path>
              <a:path w="779779" h="97155">
                <a:moveTo>
                  <a:pt x="542302" y="96964"/>
                </a:moveTo>
                <a:lnTo>
                  <a:pt x="523011" y="63423"/>
                </a:lnTo>
                <a:lnTo>
                  <a:pt x="520814" y="59613"/>
                </a:lnTo>
                <a:lnTo>
                  <a:pt x="527672" y="54673"/>
                </a:lnTo>
                <a:lnTo>
                  <a:pt x="532930" y="48183"/>
                </a:lnTo>
                <a:lnTo>
                  <a:pt x="535863" y="41376"/>
                </a:lnTo>
                <a:lnTo>
                  <a:pt x="536295" y="40373"/>
                </a:lnTo>
                <a:lnTo>
                  <a:pt x="537476" y="31521"/>
                </a:lnTo>
                <a:lnTo>
                  <a:pt x="535787" y="23279"/>
                </a:lnTo>
                <a:lnTo>
                  <a:pt x="534924" y="19011"/>
                </a:lnTo>
                <a:lnTo>
                  <a:pt x="527888" y="9017"/>
                </a:lnTo>
                <a:lnTo>
                  <a:pt x="517321" y="2400"/>
                </a:lnTo>
                <a:lnTo>
                  <a:pt x="511175" y="1282"/>
                </a:lnTo>
                <a:lnTo>
                  <a:pt x="511175" y="27622"/>
                </a:lnTo>
                <a:lnTo>
                  <a:pt x="511175" y="37084"/>
                </a:lnTo>
                <a:lnTo>
                  <a:pt x="507225" y="41376"/>
                </a:lnTo>
                <a:lnTo>
                  <a:pt x="483120" y="41376"/>
                </a:lnTo>
                <a:lnTo>
                  <a:pt x="483120" y="23279"/>
                </a:lnTo>
                <a:lnTo>
                  <a:pt x="507669" y="23279"/>
                </a:lnTo>
                <a:lnTo>
                  <a:pt x="511175" y="27622"/>
                </a:lnTo>
                <a:lnTo>
                  <a:pt x="511175" y="1282"/>
                </a:lnTo>
                <a:lnTo>
                  <a:pt x="504164" y="0"/>
                </a:lnTo>
                <a:lnTo>
                  <a:pt x="457250" y="0"/>
                </a:lnTo>
                <a:lnTo>
                  <a:pt x="457250" y="96964"/>
                </a:lnTo>
                <a:lnTo>
                  <a:pt x="483120" y="96964"/>
                </a:lnTo>
                <a:lnTo>
                  <a:pt x="483120" y="63423"/>
                </a:lnTo>
                <a:lnTo>
                  <a:pt x="494080" y="63423"/>
                </a:lnTo>
                <a:lnTo>
                  <a:pt x="513359" y="96964"/>
                </a:lnTo>
                <a:lnTo>
                  <a:pt x="542302" y="96964"/>
                </a:lnTo>
                <a:close/>
              </a:path>
              <a:path w="779779" h="97155">
                <a:moveTo>
                  <a:pt x="676884" y="96964"/>
                </a:moveTo>
                <a:lnTo>
                  <a:pt x="669861" y="80264"/>
                </a:lnTo>
                <a:lnTo>
                  <a:pt x="660171" y="57200"/>
                </a:lnTo>
                <a:lnTo>
                  <a:pt x="650138" y="33362"/>
                </a:lnTo>
                <a:lnTo>
                  <a:pt x="636117" y="0"/>
                </a:lnTo>
                <a:lnTo>
                  <a:pt x="633488" y="0"/>
                </a:lnTo>
                <a:lnTo>
                  <a:pt x="633488" y="57200"/>
                </a:lnTo>
                <a:lnTo>
                  <a:pt x="614197" y="57200"/>
                </a:lnTo>
                <a:lnTo>
                  <a:pt x="623836" y="33362"/>
                </a:lnTo>
                <a:lnTo>
                  <a:pt x="633488" y="57200"/>
                </a:lnTo>
                <a:lnTo>
                  <a:pt x="633488" y="0"/>
                </a:lnTo>
                <a:lnTo>
                  <a:pt x="611124" y="0"/>
                </a:lnTo>
                <a:lnTo>
                  <a:pt x="570801" y="96964"/>
                </a:lnTo>
                <a:lnTo>
                  <a:pt x="597979" y="96964"/>
                </a:lnTo>
                <a:lnTo>
                  <a:pt x="604558" y="80264"/>
                </a:lnTo>
                <a:lnTo>
                  <a:pt x="643128" y="80264"/>
                </a:lnTo>
                <a:lnTo>
                  <a:pt x="650151" y="96964"/>
                </a:lnTo>
                <a:lnTo>
                  <a:pt x="676884" y="96964"/>
                </a:lnTo>
                <a:close/>
              </a:path>
              <a:path w="779779" h="97155">
                <a:moveTo>
                  <a:pt x="779475" y="72021"/>
                </a:moveTo>
                <a:lnTo>
                  <a:pt x="738708" y="72021"/>
                </a:lnTo>
                <a:lnTo>
                  <a:pt x="738708" y="0"/>
                </a:lnTo>
                <a:lnTo>
                  <a:pt x="711085" y="0"/>
                </a:lnTo>
                <a:lnTo>
                  <a:pt x="711085" y="96964"/>
                </a:lnTo>
                <a:lnTo>
                  <a:pt x="779475" y="96964"/>
                </a:lnTo>
                <a:lnTo>
                  <a:pt x="779475" y="720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1811240" y="1506029"/>
            <a:ext cx="102695" cy="102698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1966061" y="1506012"/>
            <a:ext cx="16510" cy="102870"/>
          </a:xfrm>
          <a:custGeom>
            <a:avLst/>
            <a:gdLst/>
            <a:ahLst/>
            <a:cxnLst/>
            <a:rect l="l" t="t" r="r" b="b"/>
            <a:pathLst>
              <a:path w="16510" h="102869">
                <a:moveTo>
                  <a:pt x="16201" y="0"/>
                </a:moveTo>
                <a:lnTo>
                  <a:pt x="0" y="0"/>
                </a:lnTo>
                <a:lnTo>
                  <a:pt x="0" y="102715"/>
                </a:lnTo>
                <a:lnTo>
                  <a:pt x="16201" y="102715"/>
                </a:lnTo>
                <a:lnTo>
                  <a:pt x="162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2034320" y="1506029"/>
            <a:ext cx="87855" cy="102698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64" name="object 164"/>
          <p:cNvGrpSpPr/>
          <p:nvPr/>
        </p:nvGrpSpPr>
        <p:grpSpPr>
          <a:xfrm>
            <a:off x="2174257" y="1476355"/>
            <a:ext cx="374650" cy="133985"/>
            <a:chOff x="2174257" y="1476355"/>
            <a:chExt cx="374650" cy="133985"/>
          </a:xfrm>
        </p:grpSpPr>
        <p:sp>
          <p:nvSpPr>
            <p:cNvPr id="165" name="object 165"/>
            <p:cNvSpPr/>
            <p:nvPr/>
          </p:nvSpPr>
          <p:spPr>
            <a:xfrm>
              <a:off x="2174257" y="1506012"/>
              <a:ext cx="16510" cy="102870"/>
            </a:xfrm>
            <a:custGeom>
              <a:avLst/>
              <a:gdLst/>
              <a:ahLst/>
              <a:cxnLst/>
              <a:rect l="l" t="t" r="r" b="b"/>
              <a:pathLst>
                <a:path w="16510" h="102869">
                  <a:moveTo>
                    <a:pt x="16201" y="0"/>
                  </a:moveTo>
                  <a:lnTo>
                    <a:pt x="0" y="0"/>
                  </a:lnTo>
                  <a:lnTo>
                    <a:pt x="0" y="102715"/>
                  </a:lnTo>
                  <a:lnTo>
                    <a:pt x="16201" y="102715"/>
                  </a:lnTo>
                  <a:lnTo>
                    <a:pt x="162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/>
            <p:cNvSpPr/>
            <p:nvPr/>
          </p:nvSpPr>
          <p:spPr>
            <a:xfrm>
              <a:off x="2234712" y="1505459"/>
              <a:ext cx="80051" cy="104407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/>
            <p:cNvSpPr/>
            <p:nvPr/>
          </p:nvSpPr>
          <p:spPr>
            <a:xfrm>
              <a:off x="2350406" y="1505985"/>
              <a:ext cx="84830" cy="102698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/>
            <p:cNvSpPr/>
            <p:nvPr/>
          </p:nvSpPr>
          <p:spPr>
            <a:xfrm>
              <a:off x="2477937" y="1476355"/>
              <a:ext cx="70450" cy="132372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9" name="object 169"/>
          <p:cNvGrpSpPr/>
          <p:nvPr/>
        </p:nvGrpSpPr>
        <p:grpSpPr>
          <a:xfrm>
            <a:off x="2594069" y="1506012"/>
            <a:ext cx="140970" cy="102870"/>
            <a:chOff x="2594069" y="1506012"/>
            <a:chExt cx="140970" cy="102870"/>
          </a:xfrm>
        </p:grpSpPr>
        <p:sp>
          <p:nvSpPr>
            <p:cNvPr id="170" name="object 170"/>
            <p:cNvSpPr/>
            <p:nvPr/>
          </p:nvSpPr>
          <p:spPr>
            <a:xfrm>
              <a:off x="2594069" y="1506029"/>
              <a:ext cx="80621" cy="102698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/>
            <p:cNvSpPr/>
            <p:nvPr/>
          </p:nvSpPr>
          <p:spPr>
            <a:xfrm>
              <a:off x="2718662" y="1506012"/>
              <a:ext cx="16510" cy="102870"/>
            </a:xfrm>
            <a:custGeom>
              <a:avLst/>
              <a:gdLst/>
              <a:ahLst/>
              <a:cxnLst/>
              <a:rect l="l" t="t" r="r" b="b"/>
              <a:pathLst>
                <a:path w="16510" h="102869">
                  <a:moveTo>
                    <a:pt x="16201" y="0"/>
                  </a:moveTo>
                  <a:lnTo>
                    <a:pt x="0" y="0"/>
                  </a:lnTo>
                  <a:lnTo>
                    <a:pt x="0" y="102715"/>
                  </a:lnTo>
                  <a:lnTo>
                    <a:pt x="16201" y="102715"/>
                  </a:lnTo>
                  <a:lnTo>
                    <a:pt x="162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2" name="object 172"/>
          <p:cNvSpPr/>
          <p:nvPr/>
        </p:nvSpPr>
        <p:spPr>
          <a:xfrm>
            <a:off x="2989330" y="1506029"/>
            <a:ext cx="86536" cy="102698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2780389" y="1505284"/>
            <a:ext cx="98552" cy="104100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3107523" y="1506029"/>
            <a:ext cx="95527" cy="102698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1834488" y="1708533"/>
            <a:ext cx="95755" cy="104188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3235492" y="1505459"/>
            <a:ext cx="80051" cy="104407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77" name="object 177"/>
          <p:cNvGrpSpPr/>
          <p:nvPr/>
        </p:nvGrpSpPr>
        <p:grpSpPr>
          <a:xfrm>
            <a:off x="1961896" y="1708577"/>
            <a:ext cx="251460" cy="104139"/>
            <a:chOff x="1961896" y="1708577"/>
            <a:chExt cx="251460" cy="104139"/>
          </a:xfrm>
        </p:grpSpPr>
        <p:sp>
          <p:nvSpPr>
            <p:cNvPr id="178" name="object 178"/>
            <p:cNvSpPr/>
            <p:nvPr/>
          </p:nvSpPr>
          <p:spPr>
            <a:xfrm>
              <a:off x="1961896" y="1708577"/>
              <a:ext cx="104400" cy="104057"/>
            </a:xfrm>
            <a:prstGeom prst="rect">
              <a:avLst/>
            </a:prstGeom>
            <a:blipFill>
              <a:blip r:embed="rId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/>
            <p:cNvSpPr/>
            <p:nvPr/>
          </p:nvSpPr>
          <p:spPr>
            <a:xfrm>
              <a:off x="2107138" y="1709103"/>
              <a:ext cx="105917" cy="102698"/>
            </a:xfrm>
            <a:prstGeom prst="rect">
              <a:avLst/>
            </a:prstGeom>
            <a:blipFill>
              <a:blip r:embed="rId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0" name="object 180"/>
          <p:cNvSpPr/>
          <p:nvPr/>
        </p:nvSpPr>
        <p:spPr>
          <a:xfrm>
            <a:off x="2258167" y="1709059"/>
            <a:ext cx="92677" cy="103662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2396044" y="1709059"/>
            <a:ext cx="91450" cy="102698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82" name="object 182"/>
          <p:cNvGrpSpPr/>
          <p:nvPr/>
        </p:nvGrpSpPr>
        <p:grpSpPr>
          <a:xfrm>
            <a:off x="2534052" y="1679516"/>
            <a:ext cx="549910" cy="164465"/>
            <a:chOff x="2534052" y="1679516"/>
            <a:chExt cx="549910" cy="164465"/>
          </a:xfrm>
        </p:grpSpPr>
        <p:sp>
          <p:nvSpPr>
            <p:cNvPr id="183" name="object 183"/>
            <p:cNvSpPr/>
            <p:nvPr/>
          </p:nvSpPr>
          <p:spPr>
            <a:xfrm>
              <a:off x="2534052" y="1709085"/>
              <a:ext cx="28575" cy="102870"/>
            </a:xfrm>
            <a:custGeom>
              <a:avLst/>
              <a:gdLst/>
              <a:ahLst/>
              <a:cxnLst/>
              <a:rect l="l" t="t" r="r" b="b"/>
              <a:pathLst>
                <a:path w="28575" h="102869">
                  <a:moveTo>
                    <a:pt x="28195" y="0"/>
                  </a:moveTo>
                  <a:lnTo>
                    <a:pt x="0" y="0"/>
                  </a:lnTo>
                  <a:lnTo>
                    <a:pt x="0" y="102715"/>
                  </a:lnTo>
                  <a:lnTo>
                    <a:pt x="28195" y="102715"/>
                  </a:lnTo>
                  <a:lnTo>
                    <a:pt x="281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/>
            <p:cNvSpPr/>
            <p:nvPr/>
          </p:nvSpPr>
          <p:spPr>
            <a:xfrm>
              <a:off x="2603144" y="1708533"/>
              <a:ext cx="95702" cy="104188"/>
            </a:xfrm>
            <a:prstGeom prst="rect">
              <a:avLst/>
            </a:prstGeom>
            <a:blipFill>
              <a:blip r:embed="rId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/>
            <p:cNvSpPr/>
            <p:nvPr/>
          </p:nvSpPr>
          <p:spPr>
            <a:xfrm>
              <a:off x="2727079" y="1709103"/>
              <a:ext cx="97105" cy="102698"/>
            </a:xfrm>
            <a:prstGeom prst="rect">
              <a:avLst/>
            </a:prstGeom>
            <a:blipFill>
              <a:blip r:embed="rId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/>
            <p:cNvSpPr/>
            <p:nvPr/>
          </p:nvSpPr>
          <p:spPr>
            <a:xfrm>
              <a:off x="2851804" y="1708533"/>
              <a:ext cx="95571" cy="135221"/>
            </a:xfrm>
            <a:prstGeom prst="rect">
              <a:avLst/>
            </a:prstGeom>
            <a:blipFill>
              <a:blip r:embed="rId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/>
            <p:cNvSpPr/>
            <p:nvPr/>
          </p:nvSpPr>
          <p:spPr>
            <a:xfrm>
              <a:off x="2979159" y="1679516"/>
              <a:ext cx="104357" cy="133117"/>
            </a:xfrm>
            <a:prstGeom prst="rect">
              <a:avLst/>
            </a:prstGeom>
            <a:blipFill>
              <a:blip r:embed="rId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8" name="object 188"/>
          <p:cNvGrpSpPr/>
          <p:nvPr/>
        </p:nvGrpSpPr>
        <p:grpSpPr>
          <a:xfrm>
            <a:off x="3124358" y="1708314"/>
            <a:ext cx="192405" cy="105410"/>
            <a:chOff x="3124358" y="1708314"/>
            <a:chExt cx="192405" cy="105410"/>
          </a:xfrm>
        </p:grpSpPr>
        <p:sp>
          <p:nvSpPr>
            <p:cNvPr id="189" name="object 189"/>
            <p:cNvSpPr/>
            <p:nvPr/>
          </p:nvSpPr>
          <p:spPr>
            <a:xfrm>
              <a:off x="3232774" y="1708314"/>
              <a:ext cx="83822" cy="104846"/>
            </a:xfrm>
            <a:prstGeom prst="rect">
              <a:avLst/>
            </a:prstGeom>
            <a:blipFill>
              <a:blip r:embed="rId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/>
            <p:cNvSpPr/>
            <p:nvPr/>
          </p:nvSpPr>
          <p:spPr>
            <a:xfrm>
              <a:off x="3124358" y="1709059"/>
              <a:ext cx="73256" cy="102698"/>
            </a:xfrm>
            <a:prstGeom prst="rect">
              <a:avLst/>
            </a:prstGeom>
            <a:blipFill>
              <a:blip r:embed="rId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1" name="object 191"/>
          <p:cNvSpPr/>
          <p:nvPr/>
        </p:nvSpPr>
        <p:spPr>
          <a:xfrm>
            <a:off x="4235869" y="693254"/>
            <a:ext cx="687705" cy="126364"/>
          </a:xfrm>
          <a:custGeom>
            <a:avLst/>
            <a:gdLst/>
            <a:ahLst/>
            <a:cxnLst/>
            <a:rect l="l" t="t" r="r" b="b"/>
            <a:pathLst>
              <a:path w="687704" h="126365">
                <a:moveTo>
                  <a:pt x="60413" y="105283"/>
                </a:moveTo>
                <a:lnTo>
                  <a:pt x="41313" y="75222"/>
                </a:lnTo>
                <a:lnTo>
                  <a:pt x="40424" y="73812"/>
                </a:lnTo>
                <a:lnTo>
                  <a:pt x="45770" y="72771"/>
                </a:lnTo>
                <a:lnTo>
                  <a:pt x="50152" y="69964"/>
                </a:lnTo>
                <a:lnTo>
                  <a:pt x="51485" y="68122"/>
                </a:lnTo>
                <a:lnTo>
                  <a:pt x="56857" y="60706"/>
                </a:lnTo>
                <a:lnTo>
                  <a:pt x="58483" y="55714"/>
                </a:lnTo>
                <a:lnTo>
                  <a:pt x="58572" y="45199"/>
                </a:lnTo>
                <a:lnTo>
                  <a:pt x="57569" y="41122"/>
                </a:lnTo>
                <a:lnTo>
                  <a:pt x="53441" y="33362"/>
                </a:lnTo>
                <a:lnTo>
                  <a:pt x="51320" y="30911"/>
                </a:lnTo>
                <a:lnTo>
                  <a:pt x="50634" y="30111"/>
                </a:lnTo>
                <a:lnTo>
                  <a:pt x="50457" y="29997"/>
                </a:lnTo>
                <a:lnTo>
                  <a:pt x="50457" y="44488"/>
                </a:lnTo>
                <a:lnTo>
                  <a:pt x="50457" y="52692"/>
                </a:lnTo>
                <a:lnTo>
                  <a:pt x="37795" y="68122"/>
                </a:lnTo>
                <a:lnTo>
                  <a:pt x="8064" y="68122"/>
                </a:lnTo>
                <a:lnTo>
                  <a:pt x="8064" y="30911"/>
                </a:lnTo>
                <a:lnTo>
                  <a:pt x="38404" y="30911"/>
                </a:lnTo>
                <a:lnTo>
                  <a:pt x="42303" y="32753"/>
                </a:lnTo>
                <a:lnTo>
                  <a:pt x="45554" y="36423"/>
                </a:lnTo>
                <a:lnTo>
                  <a:pt x="48844" y="40106"/>
                </a:lnTo>
                <a:lnTo>
                  <a:pt x="50457" y="44488"/>
                </a:lnTo>
                <a:lnTo>
                  <a:pt x="50457" y="29997"/>
                </a:lnTo>
                <a:lnTo>
                  <a:pt x="46824" y="27622"/>
                </a:lnTo>
                <a:lnTo>
                  <a:pt x="43053" y="25082"/>
                </a:lnTo>
                <a:lnTo>
                  <a:pt x="38925" y="23799"/>
                </a:lnTo>
                <a:lnTo>
                  <a:pt x="0" y="23799"/>
                </a:lnTo>
                <a:lnTo>
                  <a:pt x="0" y="105283"/>
                </a:lnTo>
                <a:lnTo>
                  <a:pt x="8064" y="105283"/>
                </a:lnTo>
                <a:lnTo>
                  <a:pt x="8064" y="75222"/>
                </a:lnTo>
                <a:lnTo>
                  <a:pt x="32131" y="75222"/>
                </a:lnTo>
                <a:lnTo>
                  <a:pt x="51295" y="105283"/>
                </a:lnTo>
                <a:lnTo>
                  <a:pt x="60413" y="105283"/>
                </a:lnTo>
                <a:close/>
              </a:path>
              <a:path w="687704" h="126365">
                <a:moveTo>
                  <a:pt x="129730" y="98145"/>
                </a:moveTo>
                <a:lnTo>
                  <a:pt x="83032" y="98145"/>
                </a:lnTo>
                <a:lnTo>
                  <a:pt x="83032" y="67068"/>
                </a:lnTo>
                <a:lnTo>
                  <a:pt x="122796" y="67068"/>
                </a:lnTo>
                <a:lnTo>
                  <a:pt x="122796" y="60274"/>
                </a:lnTo>
                <a:lnTo>
                  <a:pt x="83032" y="60274"/>
                </a:lnTo>
                <a:lnTo>
                  <a:pt x="83032" y="30911"/>
                </a:lnTo>
                <a:lnTo>
                  <a:pt x="128676" y="30911"/>
                </a:lnTo>
                <a:lnTo>
                  <a:pt x="128676" y="23799"/>
                </a:lnTo>
                <a:lnTo>
                  <a:pt x="74930" y="23799"/>
                </a:lnTo>
                <a:lnTo>
                  <a:pt x="74930" y="105244"/>
                </a:lnTo>
                <a:lnTo>
                  <a:pt x="129679" y="105244"/>
                </a:lnTo>
                <a:lnTo>
                  <a:pt x="129730" y="98145"/>
                </a:lnTo>
                <a:close/>
              </a:path>
              <a:path w="687704" h="126365">
                <a:moveTo>
                  <a:pt x="210693" y="105283"/>
                </a:moveTo>
                <a:lnTo>
                  <a:pt x="200101" y="79781"/>
                </a:lnTo>
                <a:lnTo>
                  <a:pt x="197497" y="73507"/>
                </a:lnTo>
                <a:lnTo>
                  <a:pt x="189788" y="54952"/>
                </a:lnTo>
                <a:lnTo>
                  <a:pt x="189788" y="73507"/>
                </a:lnTo>
                <a:lnTo>
                  <a:pt x="156768" y="73507"/>
                </a:lnTo>
                <a:lnTo>
                  <a:pt x="173393" y="33223"/>
                </a:lnTo>
                <a:lnTo>
                  <a:pt x="189788" y="73507"/>
                </a:lnTo>
                <a:lnTo>
                  <a:pt x="189788" y="54952"/>
                </a:lnTo>
                <a:lnTo>
                  <a:pt x="180771" y="33223"/>
                </a:lnTo>
                <a:lnTo>
                  <a:pt x="176847" y="23799"/>
                </a:lnTo>
                <a:lnTo>
                  <a:pt x="170103" y="23799"/>
                </a:lnTo>
                <a:lnTo>
                  <a:pt x="135991" y="105283"/>
                </a:lnTo>
                <a:lnTo>
                  <a:pt x="144589" y="105283"/>
                </a:lnTo>
                <a:lnTo>
                  <a:pt x="155016" y="79781"/>
                </a:lnTo>
                <a:lnTo>
                  <a:pt x="191630" y="79781"/>
                </a:lnTo>
                <a:lnTo>
                  <a:pt x="202145" y="105283"/>
                </a:lnTo>
                <a:lnTo>
                  <a:pt x="210693" y="105283"/>
                </a:lnTo>
                <a:close/>
              </a:path>
              <a:path w="687704" h="126365">
                <a:moveTo>
                  <a:pt x="277418" y="98183"/>
                </a:moveTo>
                <a:lnTo>
                  <a:pt x="230428" y="98183"/>
                </a:lnTo>
                <a:lnTo>
                  <a:pt x="230428" y="23799"/>
                </a:lnTo>
                <a:lnTo>
                  <a:pt x="222364" y="23799"/>
                </a:lnTo>
                <a:lnTo>
                  <a:pt x="222364" y="105283"/>
                </a:lnTo>
                <a:lnTo>
                  <a:pt x="277418" y="105283"/>
                </a:lnTo>
                <a:lnTo>
                  <a:pt x="277418" y="98183"/>
                </a:lnTo>
                <a:close/>
              </a:path>
              <a:path w="687704" h="126365">
                <a:moveTo>
                  <a:pt x="297256" y="23825"/>
                </a:moveTo>
                <a:lnTo>
                  <a:pt x="289217" y="23825"/>
                </a:lnTo>
                <a:lnTo>
                  <a:pt x="289217" y="105283"/>
                </a:lnTo>
                <a:lnTo>
                  <a:pt x="297256" y="105283"/>
                </a:lnTo>
                <a:lnTo>
                  <a:pt x="297256" y="23825"/>
                </a:lnTo>
                <a:close/>
              </a:path>
              <a:path w="687704" h="126365">
                <a:moveTo>
                  <a:pt x="375716" y="23799"/>
                </a:moveTo>
                <a:lnTo>
                  <a:pt x="311873" y="23799"/>
                </a:lnTo>
                <a:lnTo>
                  <a:pt x="311873" y="30911"/>
                </a:lnTo>
                <a:lnTo>
                  <a:pt x="366458" y="30911"/>
                </a:lnTo>
                <a:lnTo>
                  <a:pt x="310959" y="98933"/>
                </a:lnTo>
                <a:lnTo>
                  <a:pt x="310959" y="105244"/>
                </a:lnTo>
                <a:lnTo>
                  <a:pt x="375577" y="105244"/>
                </a:lnTo>
                <a:lnTo>
                  <a:pt x="375577" y="98145"/>
                </a:lnTo>
                <a:lnTo>
                  <a:pt x="320954" y="98145"/>
                </a:lnTo>
                <a:lnTo>
                  <a:pt x="375716" y="30111"/>
                </a:lnTo>
                <a:lnTo>
                  <a:pt x="375716" y="23799"/>
                </a:lnTo>
                <a:close/>
              </a:path>
              <a:path w="687704" h="126365">
                <a:moveTo>
                  <a:pt x="455676" y="105283"/>
                </a:moveTo>
                <a:lnTo>
                  <a:pt x="445084" y="79781"/>
                </a:lnTo>
                <a:lnTo>
                  <a:pt x="442480" y="73507"/>
                </a:lnTo>
                <a:lnTo>
                  <a:pt x="434759" y="54927"/>
                </a:lnTo>
                <a:lnTo>
                  <a:pt x="434759" y="73507"/>
                </a:lnTo>
                <a:lnTo>
                  <a:pt x="401751" y="73507"/>
                </a:lnTo>
                <a:lnTo>
                  <a:pt x="418363" y="33223"/>
                </a:lnTo>
                <a:lnTo>
                  <a:pt x="434759" y="73507"/>
                </a:lnTo>
                <a:lnTo>
                  <a:pt x="434759" y="54927"/>
                </a:lnTo>
                <a:lnTo>
                  <a:pt x="425742" y="33223"/>
                </a:lnTo>
                <a:lnTo>
                  <a:pt x="421830" y="23799"/>
                </a:lnTo>
                <a:lnTo>
                  <a:pt x="415036" y="23799"/>
                </a:lnTo>
                <a:lnTo>
                  <a:pt x="380974" y="105283"/>
                </a:lnTo>
                <a:lnTo>
                  <a:pt x="389521" y="105283"/>
                </a:lnTo>
                <a:lnTo>
                  <a:pt x="399999" y="79781"/>
                </a:lnTo>
                <a:lnTo>
                  <a:pt x="436600" y="79781"/>
                </a:lnTo>
                <a:lnTo>
                  <a:pt x="447128" y="105283"/>
                </a:lnTo>
                <a:lnTo>
                  <a:pt x="455676" y="105283"/>
                </a:lnTo>
                <a:close/>
              </a:path>
              <a:path w="687704" h="126365">
                <a:moveTo>
                  <a:pt x="529463" y="87096"/>
                </a:moveTo>
                <a:lnTo>
                  <a:pt x="522833" y="83680"/>
                </a:lnTo>
                <a:lnTo>
                  <a:pt x="518934" y="89865"/>
                </a:lnTo>
                <a:lnTo>
                  <a:pt x="510260" y="96266"/>
                </a:lnTo>
                <a:lnTo>
                  <a:pt x="504075" y="98234"/>
                </a:lnTo>
                <a:lnTo>
                  <a:pt x="492061" y="98755"/>
                </a:lnTo>
                <a:lnTo>
                  <a:pt x="486841" y="97180"/>
                </a:lnTo>
                <a:lnTo>
                  <a:pt x="477507" y="90779"/>
                </a:lnTo>
                <a:lnTo>
                  <a:pt x="473786" y="86575"/>
                </a:lnTo>
                <a:lnTo>
                  <a:pt x="468426" y="76047"/>
                </a:lnTo>
                <a:lnTo>
                  <a:pt x="467118" y="70485"/>
                </a:lnTo>
                <a:lnTo>
                  <a:pt x="467118" y="61150"/>
                </a:lnTo>
                <a:lnTo>
                  <a:pt x="500481" y="30594"/>
                </a:lnTo>
                <a:lnTo>
                  <a:pt x="509244" y="32753"/>
                </a:lnTo>
                <a:lnTo>
                  <a:pt x="517626" y="38798"/>
                </a:lnTo>
                <a:lnTo>
                  <a:pt x="521525" y="45059"/>
                </a:lnTo>
                <a:lnTo>
                  <a:pt x="527837" y="41122"/>
                </a:lnTo>
                <a:lnTo>
                  <a:pt x="525297" y="35725"/>
                </a:lnTo>
                <a:lnTo>
                  <a:pt x="521436" y="31394"/>
                </a:lnTo>
                <a:lnTo>
                  <a:pt x="510908" y="24993"/>
                </a:lnTo>
                <a:lnTo>
                  <a:pt x="504774" y="23368"/>
                </a:lnTo>
                <a:lnTo>
                  <a:pt x="491794" y="23368"/>
                </a:lnTo>
                <a:lnTo>
                  <a:pt x="459092" y="58915"/>
                </a:lnTo>
                <a:lnTo>
                  <a:pt x="459092" y="68999"/>
                </a:lnTo>
                <a:lnTo>
                  <a:pt x="485533" y="104241"/>
                </a:lnTo>
                <a:lnTo>
                  <a:pt x="495706" y="105854"/>
                </a:lnTo>
                <a:lnTo>
                  <a:pt x="499783" y="108750"/>
                </a:lnTo>
                <a:lnTo>
                  <a:pt x="502589" y="113093"/>
                </a:lnTo>
                <a:lnTo>
                  <a:pt x="502589" y="118706"/>
                </a:lnTo>
                <a:lnTo>
                  <a:pt x="499948" y="120624"/>
                </a:lnTo>
                <a:lnTo>
                  <a:pt x="491883" y="120624"/>
                </a:lnTo>
                <a:lnTo>
                  <a:pt x="485178" y="118135"/>
                </a:lnTo>
                <a:lnTo>
                  <a:pt x="482854" y="122605"/>
                </a:lnTo>
                <a:lnTo>
                  <a:pt x="487070" y="124752"/>
                </a:lnTo>
                <a:lnTo>
                  <a:pt x="491451" y="125844"/>
                </a:lnTo>
                <a:lnTo>
                  <a:pt x="499605" y="125844"/>
                </a:lnTo>
                <a:lnTo>
                  <a:pt x="502539" y="125018"/>
                </a:lnTo>
                <a:lnTo>
                  <a:pt x="506793" y="121640"/>
                </a:lnTo>
                <a:lnTo>
                  <a:pt x="507847" y="119227"/>
                </a:lnTo>
                <a:lnTo>
                  <a:pt x="507847" y="112217"/>
                </a:lnTo>
                <a:lnTo>
                  <a:pt x="505790" y="108712"/>
                </a:lnTo>
                <a:lnTo>
                  <a:pt x="501700" y="105638"/>
                </a:lnTo>
                <a:lnTo>
                  <a:pt x="509244" y="104063"/>
                </a:lnTo>
                <a:lnTo>
                  <a:pt x="519684" y="98933"/>
                </a:lnTo>
                <a:lnTo>
                  <a:pt x="525551" y="93497"/>
                </a:lnTo>
                <a:lnTo>
                  <a:pt x="529463" y="87096"/>
                </a:lnTo>
                <a:close/>
              </a:path>
              <a:path w="687704" h="126365">
                <a:moveTo>
                  <a:pt x="588822" y="0"/>
                </a:moveTo>
                <a:lnTo>
                  <a:pt x="583946" y="0"/>
                </a:lnTo>
                <a:lnTo>
                  <a:pt x="583920" y="393"/>
                </a:lnTo>
                <a:lnTo>
                  <a:pt x="583806" y="927"/>
                </a:lnTo>
                <a:lnTo>
                  <a:pt x="578472" y="5613"/>
                </a:lnTo>
                <a:lnTo>
                  <a:pt x="575792" y="5613"/>
                </a:lnTo>
                <a:lnTo>
                  <a:pt x="574217" y="5219"/>
                </a:lnTo>
                <a:lnTo>
                  <a:pt x="572731" y="4432"/>
                </a:lnTo>
                <a:lnTo>
                  <a:pt x="571144" y="3644"/>
                </a:lnTo>
                <a:lnTo>
                  <a:pt x="569480" y="2717"/>
                </a:lnTo>
                <a:lnTo>
                  <a:pt x="566191" y="1193"/>
                </a:lnTo>
                <a:lnTo>
                  <a:pt x="564438" y="787"/>
                </a:lnTo>
                <a:lnTo>
                  <a:pt x="560666" y="787"/>
                </a:lnTo>
                <a:lnTo>
                  <a:pt x="552297" y="11531"/>
                </a:lnTo>
                <a:lnTo>
                  <a:pt x="557123" y="11531"/>
                </a:lnTo>
                <a:lnTo>
                  <a:pt x="557212" y="10922"/>
                </a:lnTo>
                <a:lnTo>
                  <a:pt x="557403" y="10223"/>
                </a:lnTo>
                <a:lnTo>
                  <a:pt x="561721" y="6007"/>
                </a:lnTo>
                <a:lnTo>
                  <a:pt x="562864" y="6007"/>
                </a:lnTo>
                <a:lnTo>
                  <a:pt x="564184" y="5918"/>
                </a:lnTo>
                <a:lnTo>
                  <a:pt x="565619" y="6311"/>
                </a:lnTo>
                <a:lnTo>
                  <a:pt x="568566" y="7899"/>
                </a:lnTo>
                <a:lnTo>
                  <a:pt x="570179" y="8636"/>
                </a:lnTo>
                <a:lnTo>
                  <a:pt x="573786" y="10223"/>
                </a:lnTo>
                <a:lnTo>
                  <a:pt x="575614" y="10566"/>
                </a:lnTo>
                <a:lnTo>
                  <a:pt x="579259" y="10566"/>
                </a:lnTo>
                <a:lnTo>
                  <a:pt x="586828" y="5613"/>
                </a:lnTo>
                <a:lnTo>
                  <a:pt x="586981" y="5397"/>
                </a:lnTo>
                <a:lnTo>
                  <a:pt x="588086" y="3111"/>
                </a:lnTo>
                <a:lnTo>
                  <a:pt x="588378" y="2374"/>
                </a:lnTo>
                <a:lnTo>
                  <a:pt x="588556" y="1676"/>
                </a:lnTo>
                <a:lnTo>
                  <a:pt x="588721" y="787"/>
                </a:lnTo>
                <a:lnTo>
                  <a:pt x="588822" y="0"/>
                </a:lnTo>
                <a:close/>
              </a:path>
              <a:path w="687704" h="126365">
                <a:moveTo>
                  <a:pt x="607847" y="105283"/>
                </a:moveTo>
                <a:lnTo>
                  <a:pt x="597255" y="79781"/>
                </a:lnTo>
                <a:lnTo>
                  <a:pt x="594664" y="73507"/>
                </a:lnTo>
                <a:lnTo>
                  <a:pt x="586981" y="54991"/>
                </a:lnTo>
                <a:lnTo>
                  <a:pt x="586981" y="73507"/>
                </a:lnTo>
                <a:lnTo>
                  <a:pt x="553923" y="73507"/>
                </a:lnTo>
                <a:lnTo>
                  <a:pt x="570534" y="33223"/>
                </a:lnTo>
                <a:lnTo>
                  <a:pt x="586981" y="73507"/>
                </a:lnTo>
                <a:lnTo>
                  <a:pt x="586981" y="54991"/>
                </a:lnTo>
                <a:lnTo>
                  <a:pt x="577951" y="33223"/>
                </a:lnTo>
                <a:lnTo>
                  <a:pt x="574040" y="23799"/>
                </a:lnTo>
                <a:lnTo>
                  <a:pt x="567245" y="23799"/>
                </a:lnTo>
                <a:lnTo>
                  <a:pt x="533146" y="105283"/>
                </a:lnTo>
                <a:lnTo>
                  <a:pt x="541731" y="105283"/>
                </a:lnTo>
                <a:lnTo>
                  <a:pt x="552208" y="79781"/>
                </a:lnTo>
                <a:lnTo>
                  <a:pt x="588822" y="79781"/>
                </a:lnTo>
                <a:lnTo>
                  <a:pt x="599338" y="105283"/>
                </a:lnTo>
                <a:lnTo>
                  <a:pt x="607847" y="105283"/>
                </a:lnTo>
                <a:close/>
              </a:path>
              <a:path w="687704" h="126365">
                <a:moveTo>
                  <a:pt x="611174" y="64528"/>
                </a:moveTo>
                <a:close/>
              </a:path>
              <a:path w="687704" h="126365">
                <a:moveTo>
                  <a:pt x="687539" y="70002"/>
                </a:moveTo>
                <a:lnTo>
                  <a:pt x="687514" y="60363"/>
                </a:lnTo>
                <a:lnTo>
                  <a:pt x="686968" y="56502"/>
                </a:lnTo>
                <a:lnTo>
                  <a:pt x="685698" y="52158"/>
                </a:lnTo>
                <a:lnTo>
                  <a:pt x="684657" y="48437"/>
                </a:lnTo>
                <a:lnTo>
                  <a:pt x="682942" y="44716"/>
                </a:lnTo>
                <a:lnTo>
                  <a:pt x="680707" y="41160"/>
                </a:lnTo>
                <a:lnTo>
                  <a:pt x="679615" y="39497"/>
                </a:lnTo>
                <a:lnTo>
                  <a:pt x="679615" y="58699"/>
                </a:lnTo>
                <a:lnTo>
                  <a:pt x="679615" y="68783"/>
                </a:lnTo>
                <a:lnTo>
                  <a:pt x="678865" y="72936"/>
                </a:lnTo>
                <a:lnTo>
                  <a:pt x="677418" y="76974"/>
                </a:lnTo>
                <a:lnTo>
                  <a:pt x="676008" y="81051"/>
                </a:lnTo>
                <a:lnTo>
                  <a:pt x="653872" y="98628"/>
                </a:lnTo>
                <a:lnTo>
                  <a:pt x="649401" y="98628"/>
                </a:lnTo>
                <a:lnTo>
                  <a:pt x="645147" y="98666"/>
                </a:lnTo>
                <a:lnTo>
                  <a:pt x="641032" y="97701"/>
                </a:lnTo>
                <a:lnTo>
                  <a:pt x="637260" y="95821"/>
                </a:lnTo>
                <a:lnTo>
                  <a:pt x="633399" y="93941"/>
                </a:lnTo>
                <a:lnTo>
                  <a:pt x="630250" y="91389"/>
                </a:lnTo>
                <a:lnTo>
                  <a:pt x="624979" y="85077"/>
                </a:lnTo>
                <a:lnTo>
                  <a:pt x="622922" y="81445"/>
                </a:lnTo>
                <a:lnTo>
                  <a:pt x="621474" y="77368"/>
                </a:lnTo>
                <a:lnTo>
                  <a:pt x="619937" y="73253"/>
                </a:lnTo>
                <a:lnTo>
                  <a:pt x="619201" y="68783"/>
                </a:lnTo>
                <a:lnTo>
                  <a:pt x="619201" y="60363"/>
                </a:lnTo>
                <a:lnTo>
                  <a:pt x="644931" y="30594"/>
                </a:lnTo>
                <a:lnTo>
                  <a:pt x="655104" y="30594"/>
                </a:lnTo>
                <a:lnTo>
                  <a:pt x="660273" y="32219"/>
                </a:lnTo>
                <a:lnTo>
                  <a:pt x="665035" y="35509"/>
                </a:lnTo>
                <a:lnTo>
                  <a:pt x="669658" y="38658"/>
                </a:lnTo>
                <a:lnTo>
                  <a:pt x="673290" y="42875"/>
                </a:lnTo>
                <a:lnTo>
                  <a:pt x="678332" y="53174"/>
                </a:lnTo>
                <a:lnTo>
                  <a:pt x="679615" y="58699"/>
                </a:lnTo>
                <a:lnTo>
                  <a:pt x="679615" y="39497"/>
                </a:lnTo>
                <a:lnTo>
                  <a:pt x="653872" y="23190"/>
                </a:lnTo>
                <a:lnTo>
                  <a:pt x="644144" y="23190"/>
                </a:lnTo>
                <a:lnTo>
                  <a:pt x="639102" y="24333"/>
                </a:lnTo>
                <a:lnTo>
                  <a:pt x="629500" y="28930"/>
                </a:lnTo>
                <a:lnTo>
                  <a:pt x="625462" y="31915"/>
                </a:lnTo>
                <a:lnTo>
                  <a:pt x="622096" y="35725"/>
                </a:lnTo>
                <a:lnTo>
                  <a:pt x="618718" y="39497"/>
                </a:lnTo>
                <a:lnTo>
                  <a:pt x="611149" y="70002"/>
                </a:lnTo>
                <a:lnTo>
                  <a:pt x="612013" y="74777"/>
                </a:lnTo>
                <a:lnTo>
                  <a:pt x="613892" y="79730"/>
                </a:lnTo>
                <a:lnTo>
                  <a:pt x="615734" y="84683"/>
                </a:lnTo>
                <a:lnTo>
                  <a:pt x="643966" y="105765"/>
                </a:lnTo>
                <a:lnTo>
                  <a:pt x="654621" y="105765"/>
                </a:lnTo>
                <a:lnTo>
                  <a:pt x="659663" y="104673"/>
                </a:lnTo>
                <a:lnTo>
                  <a:pt x="669213" y="100114"/>
                </a:lnTo>
                <a:lnTo>
                  <a:pt x="671195" y="98666"/>
                </a:lnTo>
                <a:lnTo>
                  <a:pt x="673290" y="97142"/>
                </a:lnTo>
                <a:lnTo>
                  <a:pt x="679958" y="89598"/>
                </a:lnTo>
                <a:lnTo>
                  <a:pt x="682637" y="85217"/>
                </a:lnTo>
                <a:lnTo>
                  <a:pt x="684606" y="80213"/>
                </a:lnTo>
                <a:lnTo>
                  <a:pt x="686536" y="75222"/>
                </a:lnTo>
                <a:lnTo>
                  <a:pt x="687539" y="700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2023-10-04T15:43:01Z</dcterms:created>
  <dcterms:modified xsi:type="dcterms:W3CDTF">2023-10-04T15:43:01Z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2023-10-04T00:00:00Z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2023-10-04T00:00:00Z</vt:filetime>
  </property>
</Properties>
</file>