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notesMasterIdLst>
    <p:notesMasterId r:id="rId19"/>
  </p:notesMasterIdLst>
  <p:sldIdLst>
    <p:sldId id="295" r:id="rId4"/>
    <p:sldId id="260" r:id="rId5"/>
    <p:sldId id="262" r:id="rId6"/>
    <p:sldId id="263" r:id="rId7"/>
    <p:sldId id="264" r:id="rId8"/>
    <p:sldId id="265" r:id="rId9"/>
    <p:sldId id="299" r:id="rId10"/>
    <p:sldId id="300" r:id="rId11"/>
    <p:sldId id="302" r:id="rId12"/>
    <p:sldId id="301" r:id="rId13"/>
    <p:sldId id="266" r:id="rId14"/>
    <p:sldId id="268" r:id="rId15"/>
    <p:sldId id="304" r:id="rId16"/>
    <p:sldId id="297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zequiel" initials="E" lastIdx="1" clrIdx="0">
    <p:extLst>
      <p:ext uri="{19B8F6BF-5375-455C-9EA6-DF929625EA0E}">
        <p15:presenceInfo xmlns:p15="http://schemas.microsoft.com/office/powerpoint/2012/main" userId="Ezequ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12" autoAdjust="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F0-8793-4F5E-AE8C-0B22460D1277}" type="datetimeFigureOut">
              <a:rPr lang="pt-BR" smtClean="0"/>
              <a:t>05/12/2023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5686C-3CB1-47CF-82B4-4355D6EDF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14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4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BR" sz="1800" noProof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Clique para editar o texto Mestre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t-BR" noProof="0" dirty="0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FFABA16-A60E-4C58-9DC9-284576B05B35}" type="datetime1">
              <a:rPr lang="pt-BR" noProof="0" smtClean="0"/>
              <a:t>05/12/2023</a:t>
            </a:fld>
            <a:endParaRPr lang="pt-BR" noProof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8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311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9347723" cy="640080"/>
          </a:xfrm>
        </p:spPr>
        <p:txBody>
          <a:bodyPr rtlCol="0">
            <a:noAutofit/>
          </a:bodyPr>
          <a:lstStyle/>
          <a:p>
            <a:pPr algn="ctr" rtl="0"/>
            <a: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  <a:t>AUDIÊNCIA PÚBLICA</a:t>
            </a:r>
          </a:p>
        </p:txBody>
      </p:sp>
      <p:sp>
        <p:nvSpPr>
          <p:cNvPr id="38" name="Espaço Reservado para Conteúdo 17"/>
          <p:cNvSpPr txBox="1">
            <a:spLocks/>
          </p:cNvSpPr>
          <p:nvPr/>
        </p:nvSpPr>
        <p:spPr>
          <a:xfrm>
            <a:off x="65948" y="2561967"/>
            <a:ext cx="5199071" cy="5204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>
              <a:spcAft>
                <a:spcPts val="600"/>
              </a:spcAft>
              <a:buAutoNum type="alphaLcParenR"/>
              <a:defRPr/>
            </a:pPr>
            <a:r>
              <a:rPr lang="pt-BR" sz="1800" dirty="0"/>
              <a:t>as violações de direitos e do devido processo legal; </a:t>
            </a:r>
          </a:p>
          <a:p>
            <a:pPr marL="342900" lvl="0" indent="-342900" algn="ctr">
              <a:spcAft>
                <a:spcPts val="600"/>
              </a:spcAft>
              <a:buAutoNum type="alphaLcParenR"/>
              <a:defRPr/>
            </a:pPr>
            <a:r>
              <a:rPr lang="pt-BR" sz="1800" dirty="0"/>
              <a:t> b) o desrespeito às prerrogativas dos advogados após os atos de 8 de janeiro de 2023</a:t>
            </a:r>
            <a:endParaRPr lang="pt-BR" sz="18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rcRect t="8550" b="8550"/>
          <a:stretch/>
        </p:blipFill>
        <p:spPr>
          <a:xfrm>
            <a:off x="5265019" y="1617090"/>
            <a:ext cx="6224247" cy="437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84C02-B485-DBE0-2123-E8348433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DR EDUARDO ANTUNES BARCELOS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A2D590-47EB-8AD5-7DAF-FA8EBEA54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TEM 65 ANOS</a:t>
            </a:r>
          </a:p>
          <a:p>
            <a:r>
              <a:rPr lang="pt-BR" sz="2400" dirty="0"/>
              <a:t>é portador de cardiopatia isquêmica grave (crônica) e hipertensão arterial, fazendo uso de medicamentos contínuos e tendo feito cirurgia cardíaca anterior. </a:t>
            </a:r>
          </a:p>
          <a:p>
            <a:r>
              <a:rPr lang="pt-BR" sz="2400" dirty="0"/>
              <a:t>4 FILHOS</a:t>
            </a:r>
          </a:p>
          <a:p>
            <a:r>
              <a:rPr lang="pt-BR" sz="2400" dirty="0"/>
              <a:t>ADVOGADO, TRABALHAVA NA SANTA CASA DA MISERICORDIA EM CATAGUENSES/MG – FOI DEMITIDO.</a:t>
            </a:r>
          </a:p>
          <a:p>
            <a:r>
              <a:rPr lang="pt-BR" sz="2400" dirty="0"/>
              <a:t>NÃO HÁ PROVAS OU REQUISITOS PARA MANTER SUA PRISÃO PREVENTIVA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657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D30034-0C15-44C8-95DE-84927D905DF1}"/>
              </a:ext>
            </a:extLst>
          </p:cNvPr>
          <p:cNvSpPr txBox="1"/>
          <p:nvPr/>
        </p:nvSpPr>
        <p:spPr>
          <a:xfrm>
            <a:off x="2822016" y="315048"/>
            <a:ext cx="6096000" cy="626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4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4 PRESOS NO ESPIRITO SANTO</a:t>
            </a:r>
            <a:endParaRPr lang="pt-BR" sz="28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5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JACKSON RANGEL VIEIRA- JORNALISTA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5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ARMANDO FONTOURA BORGES FILHO-VEREADOR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5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FABIANO OLIVEIRA-PASTOR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5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MAXIONE PITANGUI DE ABREU-RADIALISTA</a:t>
            </a:r>
            <a:endParaRPr lang="pt-BR" sz="20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000" b="1" u="sng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PRESOS SEM DENUNCIA DESDE DEZEMBRO 2022 NA 1ª FASE DA OPERAÇÃO LESA PÁTRIA</a:t>
            </a:r>
          </a:p>
        </p:txBody>
      </p:sp>
    </p:spTree>
    <p:extLst>
      <p:ext uri="{BB962C8B-B14F-4D97-AF65-F5344CB8AC3E}">
        <p14:creationId xmlns:p14="http://schemas.microsoft.com/office/powerpoint/2010/main" val="110611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B5F7C-5BDD-474A-8C69-952C85B38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78" y="675861"/>
            <a:ext cx="7275443" cy="631775"/>
          </a:xfrm>
        </p:spPr>
        <p:txBody>
          <a:bodyPr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PARECERES DA PGR</a:t>
            </a:r>
            <a:endParaRPr lang="pt-BR" sz="3000" b="1" dirty="0">
              <a:solidFill>
                <a:srgbClr val="69984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85F4A4-E61F-E8E0-7897-A471949C0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9" t="13084" r="29040" b="-733"/>
          <a:stretch/>
        </p:blipFill>
        <p:spPr>
          <a:xfrm>
            <a:off x="-237036" y="1591583"/>
            <a:ext cx="4477931" cy="52664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F8D233C-3327-7A81-DC9C-E2ABC4A7B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31" t="14175" r="29974" b="4141"/>
          <a:stretch/>
        </p:blipFill>
        <p:spPr>
          <a:xfrm>
            <a:off x="3889903" y="1591582"/>
            <a:ext cx="4329280" cy="48641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C8B2CDB-D691-ED11-DDA0-FFBF234567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72" t="13474" r="30292" b="4854"/>
          <a:stretch/>
        </p:blipFill>
        <p:spPr>
          <a:xfrm>
            <a:off x="8082320" y="1591582"/>
            <a:ext cx="4313235" cy="48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0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FD56A-61A4-CCD7-BEF0-36957679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ALGUMAS ILEGALIDADES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2EE978-8686-10BA-1E8E-9D97ADC1C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PARECER DA DEFESA TÉCNICA DR GABRIEL QUINTÃO COIMBRA</a:t>
            </a:r>
          </a:p>
          <a:p>
            <a:r>
              <a:rPr lang="pt-BR" dirty="0"/>
              <a:t>sequer analisado o material fruto da busca e apreensão são feito pela PF no dia 15.12.2022 + quebra de sigilos de 7 anos – PESCARIA DE PROVAS.</a:t>
            </a:r>
          </a:p>
          <a:p>
            <a:r>
              <a:rPr lang="pt-BR" dirty="0"/>
              <a:t>INQUERITO ILEGAL DIRETAMENTE AO STF DA PROCURADORA ESTADUAL DO ESPIRITO SANTO </a:t>
            </a:r>
            <a:r>
              <a:rPr lang="pt-BR" b="1" dirty="0"/>
              <a:t>Luciana Gomes Ferreira de Andrade SEM COMPETÊNCIA</a:t>
            </a:r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82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40EFB-FAD5-DE38-FE87-B4ADFD39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Maxcione</a:t>
            </a:r>
            <a:r>
              <a:rPr lang="pt-BR" b="1" dirty="0">
                <a:solidFill>
                  <a:schemeClr val="tx1"/>
                </a:solidFill>
              </a:rPr>
              <a:t> Pitangui de Abreu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F461FA5-4D2D-EB5A-9604-E034434A3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649" y="1308321"/>
            <a:ext cx="5252682" cy="5368925"/>
          </a:xfrm>
        </p:spPr>
      </p:pic>
    </p:spTree>
    <p:extLst>
      <p:ext uri="{BB962C8B-B14F-4D97-AF65-F5344CB8AC3E}">
        <p14:creationId xmlns:p14="http://schemas.microsoft.com/office/powerpoint/2010/main" val="375073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91E17-829C-16CD-4250-8EBD38BC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98335E-D118-6BA1-F011-0889E55C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500" dirty="0"/>
              <a:t>PAI DE 3 FILHOS </a:t>
            </a:r>
          </a:p>
          <a:p>
            <a:r>
              <a:rPr lang="pt-BR" sz="2500" dirty="0"/>
              <a:t>PROVEDOR DA FAMILIA</a:t>
            </a:r>
          </a:p>
          <a:p>
            <a:r>
              <a:rPr lang="pt-BR" sz="2500" dirty="0"/>
              <a:t>MIGUEL DE 7 ANOS TEM DEFICIÊNCIA E PRECISA DE CUIDADOS CONSTANTES.</a:t>
            </a:r>
          </a:p>
          <a:p>
            <a:r>
              <a:rPr lang="pt-BR" sz="2500" dirty="0"/>
              <a:t>ESTA EM PROCESSO DE CEGUEIRA NA PAPUDA POR CONTA DE TOXOPLASMOSE</a:t>
            </a:r>
          </a:p>
        </p:txBody>
      </p:sp>
    </p:spTree>
    <p:extLst>
      <p:ext uri="{BB962C8B-B14F-4D97-AF65-F5344CB8AC3E}">
        <p14:creationId xmlns:p14="http://schemas.microsoft.com/office/powerpoint/2010/main" val="72423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B5F7C-5BDD-474A-8C69-952C85B38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76" y="1557310"/>
            <a:ext cx="7275443" cy="631775"/>
          </a:xfrm>
        </p:spPr>
        <p:txBody>
          <a:bodyPr/>
          <a:lstStyle/>
          <a:p>
            <a:pPr algn="ctr"/>
            <a:r>
              <a:rPr lang="pt-BR" sz="3000" b="1" dirty="0">
                <a:solidFill>
                  <a:schemeClr val="tx1"/>
                </a:solidFill>
              </a:rPr>
              <a:t>BALANÇO GERAL DOS PRESOS POLÍTICOS</a:t>
            </a:r>
            <a:br>
              <a:rPr lang="pt-BR" sz="3000" b="1" dirty="0">
                <a:solidFill>
                  <a:schemeClr val="tx1"/>
                </a:solidFill>
              </a:rPr>
            </a:br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E70D9F1-C07C-4D47-801F-B7126D977E8D}"/>
              </a:ext>
            </a:extLst>
          </p:cNvPr>
          <p:cNvSpPr txBox="1"/>
          <p:nvPr/>
        </p:nvSpPr>
        <p:spPr>
          <a:xfrm>
            <a:off x="906512" y="1679866"/>
            <a:ext cx="8767573" cy="270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200" b="1" dirty="0">
                <a:solidFill>
                  <a:srgbClr val="000000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DokChampa" panose="020B0604020202020204" pitchFamily="34" charset="-34"/>
              </a:rPr>
              <a:t>APROXIMADAMENTE 1.500 COM USO DE TORNOZELEIRA</a:t>
            </a:r>
          </a:p>
          <a:p>
            <a:pPr lvl="0" algn="just">
              <a:lnSpc>
                <a:spcPct val="150000"/>
              </a:lnSpc>
            </a:pPr>
            <a:r>
              <a:rPr lang="pt-BR" sz="2200" b="1" dirty="0">
                <a:solidFill>
                  <a:srgbClr val="000000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DokChampa" panose="020B0604020202020204" pitchFamily="34" charset="-34"/>
              </a:rPr>
              <a:t>APROXIMANDAMENTE 400 SENDO INVESTIGADOS SEDE PF</a:t>
            </a:r>
          </a:p>
          <a:p>
            <a:pPr lvl="0" algn="just">
              <a:lnSpc>
                <a:spcPct val="150000"/>
              </a:lnSpc>
            </a:pPr>
            <a:r>
              <a:rPr lang="pt-BR" sz="2200" b="1" dirty="0">
                <a:solidFill>
                  <a:srgbClr val="000000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DokChampa" panose="020B0604020202020204" pitchFamily="34" charset="-34"/>
              </a:rPr>
              <a:t>APROXIMADAMENTE 101 PRESOS EM REGIME FECHADO</a:t>
            </a:r>
          </a:p>
          <a:p>
            <a:pPr lvl="0" algn="just">
              <a:lnSpc>
                <a:spcPct val="150000"/>
              </a:lnSpc>
            </a:pPr>
            <a:r>
              <a:rPr lang="pt-BR" sz="2200" b="1" dirty="0">
                <a:solidFill>
                  <a:srgbClr val="000000"/>
                </a:solidFill>
                <a:latin typeface="Adobe Garamond Pro" panose="02020502060506020403" pitchFamily="18" charset="0"/>
                <a:ea typeface="Calibri" panose="020F0502020204030204" pitchFamily="34" charset="0"/>
                <a:cs typeface="DokChampa" panose="020B0604020202020204" pitchFamily="34" charset="-34"/>
              </a:rPr>
              <a:t>APROXIMANDAMENTE 17 EXILADOS</a:t>
            </a:r>
          </a:p>
          <a:p>
            <a:pPr lvl="0" algn="just">
              <a:lnSpc>
                <a:spcPct val="150000"/>
              </a:lnSpc>
            </a:pPr>
            <a:endParaRPr lang="pt-BR" sz="2500" b="1" dirty="0">
              <a:solidFill>
                <a:srgbClr val="000000"/>
              </a:solidFill>
              <a:latin typeface="Adobe Garamond Pro" panose="02020502060506020403" pitchFamily="18" charset="0"/>
              <a:ea typeface="Calibri" panose="020F0502020204030204" pitchFamily="34" charset="0"/>
              <a:cs typeface="DokChampa" panose="020B0604020202020204" pitchFamily="34" charset="-34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B1C782-5F23-44DC-90F1-4E0EBA184FE7}"/>
              </a:ext>
            </a:extLst>
          </p:cNvPr>
          <p:cNvSpPr txBox="1"/>
          <p:nvPr/>
        </p:nvSpPr>
        <p:spPr>
          <a:xfrm>
            <a:off x="1652578" y="3627594"/>
            <a:ext cx="7504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210303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6D4DF939-D688-48C4-8511-CC93F6CB1BA6}"/>
              </a:ext>
            </a:extLst>
          </p:cNvPr>
          <p:cNvSpPr txBox="1"/>
          <p:nvPr/>
        </p:nvSpPr>
        <p:spPr>
          <a:xfrm>
            <a:off x="634314" y="257494"/>
            <a:ext cx="91124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600" dirty="0">
                <a:solidFill>
                  <a:srgbClr val="000000"/>
                </a:solidFill>
                <a:effectLst/>
                <a:latin typeface="Adobe Garamond Pro" panose="020205020605060204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PRESOS NO BATALHÃO POLÍCIA MILITAR/PAPUDA</a:t>
            </a:r>
          </a:p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pt-BR" sz="3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CEE2ED-176E-1642-C982-FE314F06C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8" t="25684" r="10474" b="11579"/>
          <a:stretch/>
        </p:blipFill>
        <p:spPr>
          <a:xfrm>
            <a:off x="558265" y="1097280"/>
            <a:ext cx="8475851" cy="51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D30034-0C15-44C8-95DE-84927D905DF1}"/>
              </a:ext>
            </a:extLst>
          </p:cNvPr>
          <p:cNvSpPr txBox="1"/>
          <p:nvPr/>
        </p:nvSpPr>
        <p:spPr>
          <a:xfrm>
            <a:off x="1085850" y="205149"/>
            <a:ext cx="8058150" cy="1392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3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23 PRESOS NA PAPUDA COM PARECER FAVORÁVEL A SOLTURA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8F3506-CB61-8BCD-1B0E-A0EF689D0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26" t="24533" r="17421" b="7229"/>
          <a:stretch/>
        </p:blipFill>
        <p:spPr>
          <a:xfrm>
            <a:off x="1973180" y="1540467"/>
            <a:ext cx="6246796" cy="54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94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D30034-0C15-44C8-95DE-84927D905DF1}"/>
              </a:ext>
            </a:extLst>
          </p:cNvPr>
          <p:cNvSpPr txBox="1"/>
          <p:nvPr/>
        </p:nvSpPr>
        <p:spPr>
          <a:xfrm>
            <a:off x="1333500" y="357549"/>
            <a:ext cx="7715249" cy="1412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3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22 PRESOS REPONDER EM LIBERDADE</a:t>
            </a:r>
          </a:p>
          <a:p>
            <a:pPr lvl="0" algn="ctr">
              <a:lnSpc>
                <a:spcPct val="150000"/>
              </a:lnSpc>
            </a:pPr>
            <a:endParaRPr lang="pt-BR" sz="3000" dirty="0">
              <a:solidFill>
                <a:srgbClr val="000000"/>
              </a:solidFill>
              <a:latin typeface="Adobe Garamond Pro" panose="02020502060506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9A1DC4-77FB-DCAC-1FFD-AFA3BCB25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4" t="22616" r="18053" b="9172"/>
          <a:stretch/>
        </p:blipFill>
        <p:spPr>
          <a:xfrm>
            <a:off x="2404609" y="1013059"/>
            <a:ext cx="6318913" cy="59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4D30034-0C15-44C8-95DE-84927D905DF1}"/>
              </a:ext>
            </a:extLst>
          </p:cNvPr>
          <p:cNvSpPr txBox="1"/>
          <p:nvPr/>
        </p:nvSpPr>
        <p:spPr>
          <a:xfrm>
            <a:off x="1771649" y="0"/>
            <a:ext cx="7562850" cy="1270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3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JOÃO PAULO SILVA MATOS/ LONDRINA/PR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BR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PRESO A 220 DIAS SEM SER DENÚNCIA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BE01CB-449B-1107-01EC-76239DAC4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29" y="1759976"/>
            <a:ext cx="6748513" cy="45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0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AA5D2-FB87-8295-51F6-E1813486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PRESOS EM JUIZ DE FORA/MG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E19D91-902F-7A6E-F7C7-B9513DD4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292" y="1384115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MARCELO EBERLE MOTTA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B766EFF-F1E1-7644-7FF3-6EF3C0F77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45" y="1930400"/>
            <a:ext cx="9146874" cy="51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7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C098B-3227-914A-4976-81916B28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MARCELO EBERLE MOTTA – TEM DEFICIÊNCIA FISICA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305BF9-8F83-4C4F-A2F3-6270C62E0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1- </a:t>
            </a:r>
            <a:r>
              <a:rPr lang="pt-BR" dirty="0" err="1"/>
              <a:t>Discopatia</a:t>
            </a:r>
            <a:r>
              <a:rPr lang="pt-BR" dirty="0"/>
              <a:t> degenerativa da coluna cervical, CID M50.8;</a:t>
            </a:r>
          </a:p>
          <a:p>
            <a:r>
              <a:rPr lang="pt-BR" dirty="0"/>
              <a:t> 2- </a:t>
            </a:r>
            <a:r>
              <a:rPr lang="pt-BR" dirty="0" err="1"/>
              <a:t>Discopatia</a:t>
            </a:r>
            <a:r>
              <a:rPr lang="pt-BR" dirty="0"/>
              <a:t> degenerativa na coluna lombar, CID M51.8;</a:t>
            </a:r>
          </a:p>
          <a:p>
            <a:r>
              <a:rPr lang="pt-BR" dirty="0"/>
              <a:t> 3- Quadro clínico de </a:t>
            </a:r>
            <a:r>
              <a:rPr lang="pt-BR" dirty="0" err="1"/>
              <a:t>Dorsagia</a:t>
            </a:r>
            <a:r>
              <a:rPr lang="pt-BR" dirty="0"/>
              <a:t>, CID M54.8; </a:t>
            </a:r>
          </a:p>
          <a:p>
            <a:r>
              <a:rPr lang="pt-BR" dirty="0"/>
              <a:t>4- Sequelas de </a:t>
            </a:r>
            <a:r>
              <a:rPr lang="pt-BR" dirty="0" err="1"/>
              <a:t>fratu•a</a:t>
            </a:r>
            <a:r>
              <a:rPr lang="pt-BR" dirty="0"/>
              <a:t> do fémur e tíbia esquerda evoluindo com </a:t>
            </a:r>
          </a:p>
          <a:p>
            <a:r>
              <a:rPr lang="pt-BR" dirty="0"/>
              <a:t>osteomielite + encurtamento acentuado no ME, CID T93.2;</a:t>
            </a:r>
          </a:p>
          <a:p>
            <a:r>
              <a:rPr lang="pt-BR" dirty="0"/>
              <a:t> 5- Crises convulsivas, estava em tratamento com Neurologista.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B61D7C-B82A-7B80-475D-90120EF8B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 b="16124"/>
          <a:stretch/>
        </p:blipFill>
        <p:spPr>
          <a:xfrm>
            <a:off x="7953154" y="1529668"/>
            <a:ext cx="3855749" cy="51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2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48B8E-D8B4-6E6F-8EFD-DAE24526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DR EDUARDO ANTUNES BARCELOS</a:t>
            </a:r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0A0B64B-A127-F5F6-24F4-6A019A0C2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131" y="1157800"/>
            <a:ext cx="7600266" cy="5700200"/>
          </a:xfrm>
        </p:spPr>
      </p:pic>
    </p:spTree>
    <p:extLst>
      <p:ext uri="{BB962C8B-B14F-4D97-AF65-F5344CB8AC3E}">
        <p14:creationId xmlns:p14="http://schemas.microsoft.com/office/powerpoint/2010/main" val="36639579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887FD9040C204F87EC39845F05874E" ma:contentTypeVersion="15" ma:contentTypeDescription="Crie um novo documento." ma:contentTypeScope="" ma:versionID="62537b94286827851e873e498550330e">
  <xsd:schema xmlns:xsd="http://www.w3.org/2001/XMLSchema" xmlns:xs="http://www.w3.org/2001/XMLSchema" xmlns:p="http://schemas.microsoft.com/office/2006/metadata/properties" xmlns:ns2="1f365bd2-feed-416b-b864-ecb210e7e521" xmlns:ns3="4ed30330-3f89-47cb-a942-d2f50e46e163" targetNamespace="http://schemas.microsoft.com/office/2006/metadata/properties" ma:root="true" ma:fieldsID="a83cc2887987aaa19183d4ecb134d7dd" ns2:_="" ns3:_="">
    <xsd:import namespace="1f365bd2-feed-416b-b864-ecb210e7e521"/>
    <xsd:import namespace="4ed30330-3f89-47cb-a942-d2f50e46e1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65bd2-feed-416b-b864-ecb210e7e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Marcações de imagem" ma:readOnly="false" ma:fieldId="{5cf76f15-5ced-4ddc-b409-7134ff3c332f}" ma:taxonomyMulti="true" ma:sspId="d2bda3a4-2e47-4d17-9188-24fd44e025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30330-3f89-47cb-a942-d2f50e46e16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ed0274c-5df5-4d0d-9672-1097111a6e7f}" ma:internalName="TaxCatchAll" ma:showField="CatchAllData" ma:web="4ed30330-3f89-47cb-a942-d2f50e46e1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58EAF7-1A55-4E54-BC1B-2E4B2623D5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65bd2-feed-416b-b864-ecb210e7e521"/>
    <ds:schemaRef ds:uri="4ed30330-3f89-47cb-a942-d2f50e46e1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FC557E-2B6B-40B4-9135-060D4B77B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4951</TotalTime>
  <Words>366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Adobe Garamond Pro</vt:lpstr>
      <vt:lpstr>Arial</vt:lpstr>
      <vt:lpstr>Calibri</vt:lpstr>
      <vt:lpstr>Segoe UI</vt:lpstr>
      <vt:lpstr>Segoe UI Light</vt:lpstr>
      <vt:lpstr>Symbol</vt:lpstr>
      <vt:lpstr>Trebuchet MS</vt:lpstr>
      <vt:lpstr>Wingdings 3</vt:lpstr>
      <vt:lpstr>Facetado</vt:lpstr>
      <vt:lpstr>AUDIÊNCIA PÚBLICA</vt:lpstr>
      <vt:lpstr>BALANÇO GERAL DOS PRESOS POLÍTICOS </vt:lpstr>
      <vt:lpstr>Apresentação do PowerPoint</vt:lpstr>
      <vt:lpstr>Apresentação do PowerPoint</vt:lpstr>
      <vt:lpstr>Apresentação do PowerPoint</vt:lpstr>
      <vt:lpstr>Apresentação do PowerPoint</vt:lpstr>
      <vt:lpstr>PRESOS EM JUIZ DE FORA/MG</vt:lpstr>
      <vt:lpstr>MARCELO EBERLE MOTTA – TEM DEFICIÊNCIA FISICA</vt:lpstr>
      <vt:lpstr>DR EDUARDO ANTUNES BARCELOS</vt:lpstr>
      <vt:lpstr>DR EDUARDO ANTUNES BARCELOS</vt:lpstr>
      <vt:lpstr>Apresentação do PowerPoint</vt:lpstr>
      <vt:lpstr>PARECERES DA PGR</vt:lpstr>
      <vt:lpstr>ALGUMAS ILEGALIDADES</vt:lpstr>
      <vt:lpstr>Maxcione Pitangui de Abreu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Ezequiel</dc:creator>
  <cp:lastModifiedBy>Copermac</cp:lastModifiedBy>
  <cp:revision>12</cp:revision>
  <dcterms:created xsi:type="dcterms:W3CDTF">2023-06-21T20:09:03Z</dcterms:created>
  <dcterms:modified xsi:type="dcterms:W3CDTF">2023-12-06T13:03:42Z</dcterms:modified>
</cp:coreProperties>
</file>