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4823" r:id="rId5"/>
    <p:sldId id="4863" r:id="rId6"/>
    <p:sldId id="4921" r:id="rId7"/>
    <p:sldId id="4890" r:id="rId8"/>
    <p:sldId id="4887" r:id="rId9"/>
    <p:sldId id="4891" r:id="rId10"/>
    <p:sldId id="4893" r:id="rId11"/>
    <p:sldId id="256" r:id="rId12"/>
    <p:sldId id="4874" r:id="rId13"/>
    <p:sldId id="4875" r:id="rId14"/>
    <p:sldId id="4897" r:id="rId15"/>
    <p:sldId id="4919" r:id="rId16"/>
    <p:sldId id="4922" r:id="rId17"/>
    <p:sldId id="4888" r:id="rId18"/>
    <p:sldId id="4894" r:id="rId19"/>
    <p:sldId id="4923" r:id="rId20"/>
    <p:sldId id="260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5DB59B-9162-6E4F-0301-8E5C47EADE42}" name="Leopoldo Soares Lacerda" initials="LSL" userId="S::leopoldo.lsl@pf.gov.br::1de9d6cc-a77d-447e-bd12-b7a865be34b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046"/>
    <a:srgbClr val="FA9646"/>
    <a:srgbClr val="6666FF"/>
    <a:srgbClr val="B2B2FF"/>
    <a:srgbClr val="E5E5FF"/>
    <a:srgbClr val="BEA828"/>
    <a:srgbClr val="CCAC00"/>
    <a:srgbClr val="FFC966"/>
    <a:srgbClr val="546BAB"/>
    <a:srgbClr val="FAB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DB88E3-22BD-4567-9BA5-9E48AE617B4C}" v="2" dt="2023-09-28T13:18:20.3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90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Relationship Id="rId56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CCBFB-9ADD-4292-AD8A-6B0F0852013D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BA033-45F9-4DBE-9336-A8EB955ADA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70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>
            <a:extLst>
              <a:ext uri="{FF2B5EF4-FFF2-40B4-BE49-F238E27FC236}">
                <a16:creationId xmlns:a16="http://schemas.microsoft.com/office/drawing/2014/main" id="{660F3C73-FF37-405A-8A91-D7493CD354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>
            <a:extLst>
              <a:ext uri="{FF2B5EF4-FFF2-40B4-BE49-F238E27FC236}">
                <a16:creationId xmlns:a16="http://schemas.microsoft.com/office/drawing/2014/main" id="{12185168-3C29-4BB5-83E0-11A1648A88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3012" name="Espaço Reservado para Número de Slide 3">
            <a:extLst>
              <a:ext uri="{FF2B5EF4-FFF2-40B4-BE49-F238E27FC236}">
                <a16:creationId xmlns:a16="http://schemas.microsoft.com/office/drawing/2014/main" id="{E13B1B33-4CBC-480B-B199-4CD989836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3322653-CA9B-422A-B6A8-FFB944934FDF}" type="slidenum">
              <a:rPr lang="pt-BR" altLang="pt-BR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764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>
            <a:extLst>
              <a:ext uri="{FF2B5EF4-FFF2-40B4-BE49-F238E27FC236}">
                <a16:creationId xmlns:a16="http://schemas.microsoft.com/office/drawing/2014/main" id="{660F3C73-FF37-405A-8A91-D7493CD354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>
            <a:extLst>
              <a:ext uri="{FF2B5EF4-FFF2-40B4-BE49-F238E27FC236}">
                <a16:creationId xmlns:a16="http://schemas.microsoft.com/office/drawing/2014/main" id="{12185168-3C29-4BB5-83E0-11A1648A88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3012" name="Espaço Reservado para Número de Slide 3">
            <a:extLst>
              <a:ext uri="{FF2B5EF4-FFF2-40B4-BE49-F238E27FC236}">
                <a16:creationId xmlns:a16="http://schemas.microsoft.com/office/drawing/2014/main" id="{E13B1B33-4CBC-480B-B199-4CD989836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3322653-CA9B-422A-B6A8-FFB944934FDF}" type="slidenum">
              <a:rPr lang="pt-BR" altLang="pt-BR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2876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>
            <a:extLst>
              <a:ext uri="{FF2B5EF4-FFF2-40B4-BE49-F238E27FC236}">
                <a16:creationId xmlns:a16="http://schemas.microsoft.com/office/drawing/2014/main" id="{9BF3DBA9-16F3-4892-B038-921155C23C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>
            <a:extLst>
              <a:ext uri="{FF2B5EF4-FFF2-40B4-BE49-F238E27FC236}">
                <a16:creationId xmlns:a16="http://schemas.microsoft.com/office/drawing/2014/main" id="{CEB177B9-5E22-4C6C-A9EB-0B1B7E360A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9636" name="Espaço Reservado para Número de Slide 3">
            <a:extLst>
              <a:ext uri="{FF2B5EF4-FFF2-40B4-BE49-F238E27FC236}">
                <a16:creationId xmlns:a16="http://schemas.microsoft.com/office/drawing/2014/main" id="{992B4EA6-BD21-4675-8B28-90A4B5CD89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C8FAA6A-CF16-41FC-B573-52BCB62AD908}" type="slidenum"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37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9BF2-40CB-4D1C-9AF8-B52A60A65A50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389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2D4ED-B423-4725-BFC3-743134F9A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54BCDC-1C67-4BD7-96D7-F017FDBFC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81C30E-3821-4CFD-A22D-0B53982E5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4C55-62DB-4EB0-B54D-4322AA18CDA7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0A67E2-BA4C-4D92-8BB4-91F6EE67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458BE7-6CE9-4C96-98DB-5FEB1B6D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5BEE-8F52-408C-8A2A-4D52481BA0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64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2B9AE-1DC4-450D-A497-E6ABA11BD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E9D4FB9-992A-4235-B51D-3615F746B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9206BE-89B6-45FD-8313-E29AF73D2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4C55-62DB-4EB0-B54D-4322AA18CDA7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9F0848-6ACE-4DBC-AAD6-3CA77F123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EE9525-5C83-40E1-A42C-8C66D50F9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5BEE-8F52-408C-8A2A-4D52481BA0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51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C877A6-66EB-43D2-B216-595090D0B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A73B9F5-539A-4BD3-941B-88EBDE5DB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E876B0-2190-4A58-9A7E-18A08FDA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4C55-62DB-4EB0-B54D-4322AA18CDA7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5B144A-3615-47DF-BA1F-C4FE89E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42ABCF-69ED-4B5E-A0DC-454295DF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5BEE-8F52-408C-8A2A-4D52481BA0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54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1D4E2-78A5-48A5-9662-6D968452F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E49440-4404-4856-811A-26C8AA2FD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63D4F2-1D0E-4BEF-8870-4FE6C384F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4C55-62DB-4EB0-B54D-4322AA18CDA7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D1B879-6EC3-484F-8B65-E15F044BA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0399F2-C8CF-4261-A4C2-BE89B7BD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5BEE-8F52-408C-8A2A-4D52481BA0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29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E865C-BB59-41F9-996A-275317C8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76EE33-09CC-496C-A1B8-4DD982057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E42170-1986-470E-8DD6-A9660369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4C55-62DB-4EB0-B54D-4322AA18CDA7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07361B-9C4B-4331-9CA5-BB153D5C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63CD97-E018-450B-AEC5-31DF569E5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5BEE-8F52-408C-8A2A-4D52481BA0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26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534B-B237-4F15-BA37-E56320004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FD49A3-BCD2-4C55-BC10-08DA2F428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F0F6583-6C83-414F-B7FE-644FE5006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040861C-9B01-4064-AB18-735425247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4C55-62DB-4EB0-B54D-4322AA18CDA7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2E7E1E-8F0E-4B71-B22D-C94141229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68DB94-5E8D-4AF1-80D4-0F12AD7B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5BEE-8F52-408C-8A2A-4D52481BA0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34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D9A2F-A95E-426B-BC88-E63A72C9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0FF489-9CBE-43E8-B299-67336DFA0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52FEAE-0FB5-4392-9DDA-3A7FD6E0D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9020052-8CCB-48BA-A12C-675CFBDA9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5BDE9EC-ACDB-4F46-B741-79ABCD6DE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8269BF5-D345-4234-B5A5-D225DC8DA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4C55-62DB-4EB0-B54D-4322AA18CDA7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A3B5DA7-A229-4338-A251-043B49B2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56CFF85-3552-40BE-A11E-3241506BA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5BEE-8F52-408C-8A2A-4D52481BA0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61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EAAF8-26A5-46E4-AEED-040ADA4A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800C464-B95C-4DBF-8ACE-222651D57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4C55-62DB-4EB0-B54D-4322AA18CDA7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EA59793-CD83-4640-9DB9-5832CAF26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9248C9B-6A11-4419-90B1-FF4D1272E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5BEE-8F52-408C-8A2A-4D52481BA0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31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D4DF89B-41BE-4FDB-86CC-B9C04C372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4C55-62DB-4EB0-B54D-4322AA18CDA7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896BDFA-72A8-46D3-8F33-EF14658FF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C3F5B7-74F8-466B-87E3-504E3FE9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5BEE-8F52-408C-8A2A-4D52481BA0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47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C4425-5F47-4A9D-9413-D176CACB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49DB8D-1A12-4860-9ECD-901341DF8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D61ADCB-5802-4E77-98D3-B3584F877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E80F66-1256-46C3-B0FF-96CC53D1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4C55-62DB-4EB0-B54D-4322AA18CDA7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CD4FEF-64CE-4298-A0F7-CF32223E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D77C1D-5F0E-4867-9131-F8B59E507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5BEE-8F52-408C-8A2A-4D52481BA0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9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75257-185E-44BE-B4EA-E1255A75C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FBF6618-60EC-4E67-9C92-D71FD1707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AB12B50-6BD5-4436-B37A-E47D0978C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F92CE78-D5AB-42E9-90C5-D02DC25E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4C55-62DB-4EB0-B54D-4322AA18CDA7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D59260-7FCF-4DEC-83C7-74D71C40D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BDD75A-A210-486F-961D-C8CCE43F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5BEE-8F52-408C-8A2A-4D52481BA0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59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5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7ED7FC0-E9B9-415A-9E30-95D00C6E3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6BC707-E4A6-409D-920D-C7D0D7DB5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EA2A24-9565-44BA-B3EB-8F90F17C0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44C55-62DB-4EB0-B54D-4322AA18CDA7}" type="datetimeFigureOut">
              <a:rPr lang="pt-BR" smtClean="0"/>
              <a:t>29/11/2023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B95A0C-921D-4622-BCB2-02E3BBB98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7B6B78-F314-4A1E-8380-C5E9D4DD8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C5BEE-8F52-408C-8A2A-4D52481BA0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41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F72A9BF4-FBF3-4919-8CC2-AE5868B0B808}"/>
              </a:ext>
            </a:extLst>
          </p:cNvPr>
          <p:cNvSpPr/>
          <p:nvPr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F21EEB3-B6E9-4D6C-964D-A5AE7C8A34D2}"/>
              </a:ext>
            </a:extLst>
          </p:cNvPr>
          <p:cNvSpPr/>
          <p:nvPr/>
        </p:nvSpPr>
        <p:spPr>
          <a:xfrm>
            <a:off x="4400472" y="3237093"/>
            <a:ext cx="7524399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3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AUDIÊNCIA PÚBLICA</a:t>
            </a:r>
          </a:p>
          <a:p>
            <a:pPr algn="ctr"/>
            <a:endParaRPr lang="pt-BR" sz="3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pt-BR" sz="3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SOLUÇÕES PARA PROMOVER A VIGILÂNCIA E A REPRESSÃO À LAVAGEM DE DINHEIRO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34A4204A-30D8-4481-9242-E485E18D5CD3}"/>
              </a:ext>
            </a:extLst>
          </p:cNvPr>
          <p:cNvSpPr/>
          <p:nvPr/>
        </p:nvSpPr>
        <p:spPr>
          <a:xfrm>
            <a:off x="4400472" y="5547032"/>
            <a:ext cx="7524399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Brasília-DF, 30 de novembro</a:t>
            </a:r>
            <a:r>
              <a:rPr lang="pt-BR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/2023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27" y="3428997"/>
            <a:ext cx="3850746" cy="6"/>
          </a:xfrm>
          <a:prstGeom prst="rect">
            <a:avLst/>
          </a:prstGeom>
        </p:spPr>
      </p:pic>
      <p:pic>
        <p:nvPicPr>
          <p:cNvPr id="12" name="Imagem 11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8EDFB02F-92ED-967B-6556-A857FF3DB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67" y="2224925"/>
            <a:ext cx="1741555" cy="218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42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795" y="1419108"/>
            <a:ext cx="9186410" cy="45400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97277E4-A944-4EEB-A754-42C794A5D384}"/>
              </a:ext>
            </a:extLst>
          </p:cNvPr>
          <p:cNvSpPr txBox="1"/>
          <p:nvPr/>
        </p:nvSpPr>
        <p:spPr>
          <a:xfrm>
            <a:off x="4180118" y="648825"/>
            <a:ext cx="787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INVESTIGAÇÃO PROATIVA</a:t>
            </a:r>
          </a:p>
        </p:txBody>
      </p:sp>
    </p:spTree>
    <p:extLst>
      <p:ext uri="{BB962C8B-B14F-4D97-AF65-F5344CB8AC3E}">
        <p14:creationId xmlns:p14="http://schemas.microsoft.com/office/powerpoint/2010/main" val="1774605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3060"/>
            <a:ext cx="12192000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82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ítulo 1">
            <a:extLst>
              <a:ext uri="{FF2B5EF4-FFF2-40B4-BE49-F238E27FC236}">
                <a16:creationId xmlns:a16="http://schemas.microsoft.com/office/drawing/2014/main" id="{A45A5505-7234-4EDD-8693-5D85DF646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3" y="3399769"/>
            <a:ext cx="10640754" cy="775845"/>
          </a:xfrm>
        </p:spPr>
        <p:txBody>
          <a:bodyPr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sz="1600">
                <a:solidFill>
                  <a:schemeClr val="tx2"/>
                </a:solidFill>
              </a:rPr>
            </a:br>
            <a:br>
              <a:rPr lang="pt-BR" sz="1600">
                <a:solidFill>
                  <a:schemeClr val="tx2"/>
                </a:solidFill>
              </a:rPr>
            </a:br>
            <a:endParaRPr lang="pt-BR" sz="1600" b="1" u="sng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34" y="1277783"/>
            <a:ext cx="10871015" cy="43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9274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37064"/>
            <a:ext cx="12192000" cy="5209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riangle 5"/>
          <p:cNvSpPr/>
          <p:nvPr/>
        </p:nvSpPr>
        <p:spPr>
          <a:xfrm rot="10800000">
            <a:off x="11066584" y="6337064"/>
            <a:ext cx="445477" cy="151809"/>
          </a:xfrm>
          <a:prstGeom prst="triangle">
            <a:avLst>
              <a:gd name="adj" fmla="val 477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3533" y="6477000"/>
            <a:ext cx="620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ANÁLISE DE SWOT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830" y="476655"/>
            <a:ext cx="1789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PONTOS FORTES (+)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1830" y="5152417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OPORTUNIDADES</a:t>
            </a:r>
          </a:p>
          <a:p>
            <a:pPr lvl="0"/>
            <a:r>
              <a:rPr lang="pt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(+)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95754" y="282102"/>
            <a:ext cx="205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FRAQUEZAS (-)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68025" y="495786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AMEAÇAS</a:t>
            </a:r>
          </a:p>
          <a:p>
            <a:pPr lvl="0" algn="r"/>
            <a:r>
              <a:rPr lang="pt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(–)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ound Single Corner Rectangle 1"/>
          <p:cNvSpPr/>
          <p:nvPr/>
        </p:nvSpPr>
        <p:spPr>
          <a:xfrm rot="10800000">
            <a:off x="93785" y="3100376"/>
            <a:ext cx="5985628" cy="2922902"/>
          </a:xfrm>
          <a:custGeom>
            <a:avLst/>
            <a:gdLst>
              <a:gd name="connsiteX0" fmla="*/ 0 w 3267247"/>
              <a:gd name="connsiteY0" fmla="*/ 0 h 466927"/>
              <a:gd name="connsiteX1" fmla="*/ 3033784 w 3267247"/>
              <a:gd name="connsiteY1" fmla="*/ 0 h 466927"/>
              <a:gd name="connsiteX2" fmla="*/ 3267248 w 3267247"/>
              <a:gd name="connsiteY2" fmla="*/ 233464 h 466927"/>
              <a:gd name="connsiteX3" fmla="*/ 3267247 w 3267247"/>
              <a:gd name="connsiteY3" fmla="*/ 466927 h 466927"/>
              <a:gd name="connsiteX4" fmla="*/ 0 w 3267247"/>
              <a:gd name="connsiteY4" fmla="*/ 466927 h 466927"/>
              <a:gd name="connsiteX5" fmla="*/ 0 w 3267247"/>
              <a:gd name="connsiteY5" fmla="*/ 0 h 466927"/>
              <a:gd name="connsiteX0" fmla="*/ 0 w 3560331"/>
              <a:gd name="connsiteY0" fmla="*/ 0 h 466927"/>
              <a:gd name="connsiteX1" fmla="*/ 3033784 w 3560331"/>
              <a:gd name="connsiteY1" fmla="*/ 0 h 466927"/>
              <a:gd name="connsiteX2" fmla="*/ 3267247 w 3560331"/>
              <a:gd name="connsiteY2" fmla="*/ 466927 h 466927"/>
              <a:gd name="connsiteX3" fmla="*/ 0 w 3560331"/>
              <a:gd name="connsiteY3" fmla="*/ 466927 h 466927"/>
              <a:gd name="connsiteX4" fmla="*/ 0 w 3560331"/>
              <a:gd name="connsiteY4" fmla="*/ 0 h 466927"/>
              <a:gd name="connsiteX0" fmla="*/ 0 w 3267247"/>
              <a:gd name="connsiteY0" fmla="*/ 0 h 466927"/>
              <a:gd name="connsiteX1" fmla="*/ 3267247 w 3267247"/>
              <a:gd name="connsiteY1" fmla="*/ 466927 h 466927"/>
              <a:gd name="connsiteX2" fmla="*/ 0 w 3267247"/>
              <a:gd name="connsiteY2" fmla="*/ 466927 h 466927"/>
              <a:gd name="connsiteX3" fmla="*/ 0 w 3267247"/>
              <a:gd name="connsiteY3" fmla="*/ 0 h 46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247" h="466927">
                <a:moveTo>
                  <a:pt x="0" y="0"/>
                </a:moveTo>
                <a:lnTo>
                  <a:pt x="3267247" y="466927"/>
                </a:lnTo>
                <a:lnTo>
                  <a:pt x="0" y="46692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/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52400"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ound Single Corner Rectangle 1"/>
          <p:cNvSpPr/>
          <p:nvPr/>
        </p:nvSpPr>
        <p:spPr>
          <a:xfrm flipH="1">
            <a:off x="93784" y="179843"/>
            <a:ext cx="5985628" cy="2922902"/>
          </a:xfrm>
          <a:custGeom>
            <a:avLst/>
            <a:gdLst>
              <a:gd name="connsiteX0" fmla="*/ 0 w 3267247"/>
              <a:gd name="connsiteY0" fmla="*/ 0 h 466927"/>
              <a:gd name="connsiteX1" fmla="*/ 3033784 w 3267247"/>
              <a:gd name="connsiteY1" fmla="*/ 0 h 466927"/>
              <a:gd name="connsiteX2" fmla="*/ 3267248 w 3267247"/>
              <a:gd name="connsiteY2" fmla="*/ 233464 h 466927"/>
              <a:gd name="connsiteX3" fmla="*/ 3267247 w 3267247"/>
              <a:gd name="connsiteY3" fmla="*/ 466927 h 466927"/>
              <a:gd name="connsiteX4" fmla="*/ 0 w 3267247"/>
              <a:gd name="connsiteY4" fmla="*/ 466927 h 466927"/>
              <a:gd name="connsiteX5" fmla="*/ 0 w 3267247"/>
              <a:gd name="connsiteY5" fmla="*/ 0 h 466927"/>
              <a:gd name="connsiteX0" fmla="*/ 0 w 3560331"/>
              <a:gd name="connsiteY0" fmla="*/ 0 h 466927"/>
              <a:gd name="connsiteX1" fmla="*/ 3033784 w 3560331"/>
              <a:gd name="connsiteY1" fmla="*/ 0 h 466927"/>
              <a:gd name="connsiteX2" fmla="*/ 3267247 w 3560331"/>
              <a:gd name="connsiteY2" fmla="*/ 466927 h 466927"/>
              <a:gd name="connsiteX3" fmla="*/ 0 w 3560331"/>
              <a:gd name="connsiteY3" fmla="*/ 466927 h 466927"/>
              <a:gd name="connsiteX4" fmla="*/ 0 w 3560331"/>
              <a:gd name="connsiteY4" fmla="*/ 0 h 466927"/>
              <a:gd name="connsiteX0" fmla="*/ 0 w 3267247"/>
              <a:gd name="connsiteY0" fmla="*/ 0 h 466927"/>
              <a:gd name="connsiteX1" fmla="*/ 3267247 w 3267247"/>
              <a:gd name="connsiteY1" fmla="*/ 466927 h 466927"/>
              <a:gd name="connsiteX2" fmla="*/ 0 w 3267247"/>
              <a:gd name="connsiteY2" fmla="*/ 466927 h 466927"/>
              <a:gd name="connsiteX3" fmla="*/ 0 w 3267247"/>
              <a:gd name="connsiteY3" fmla="*/ 0 h 46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247" h="466927">
                <a:moveTo>
                  <a:pt x="0" y="0"/>
                </a:moveTo>
                <a:lnTo>
                  <a:pt x="3267247" y="466927"/>
                </a:lnTo>
                <a:lnTo>
                  <a:pt x="0" y="46692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5000">
                <a:srgbClr val="00B0F0"/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ound Single Corner Rectangle 1"/>
          <p:cNvSpPr/>
          <p:nvPr/>
        </p:nvSpPr>
        <p:spPr>
          <a:xfrm rot="10800000" flipH="1">
            <a:off x="6079412" y="3105055"/>
            <a:ext cx="5985628" cy="2922902"/>
          </a:xfrm>
          <a:custGeom>
            <a:avLst/>
            <a:gdLst>
              <a:gd name="connsiteX0" fmla="*/ 0 w 3267247"/>
              <a:gd name="connsiteY0" fmla="*/ 0 h 466927"/>
              <a:gd name="connsiteX1" fmla="*/ 3033784 w 3267247"/>
              <a:gd name="connsiteY1" fmla="*/ 0 h 466927"/>
              <a:gd name="connsiteX2" fmla="*/ 3267248 w 3267247"/>
              <a:gd name="connsiteY2" fmla="*/ 233464 h 466927"/>
              <a:gd name="connsiteX3" fmla="*/ 3267247 w 3267247"/>
              <a:gd name="connsiteY3" fmla="*/ 466927 h 466927"/>
              <a:gd name="connsiteX4" fmla="*/ 0 w 3267247"/>
              <a:gd name="connsiteY4" fmla="*/ 466927 h 466927"/>
              <a:gd name="connsiteX5" fmla="*/ 0 w 3267247"/>
              <a:gd name="connsiteY5" fmla="*/ 0 h 466927"/>
              <a:gd name="connsiteX0" fmla="*/ 0 w 3560331"/>
              <a:gd name="connsiteY0" fmla="*/ 0 h 466927"/>
              <a:gd name="connsiteX1" fmla="*/ 3033784 w 3560331"/>
              <a:gd name="connsiteY1" fmla="*/ 0 h 466927"/>
              <a:gd name="connsiteX2" fmla="*/ 3267247 w 3560331"/>
              <a:gd name="connsiteY2" fmla="*/ 466927 h 466927"/>
              <a:gd name="connsiteX3" fmla="*/ 0 w 3560331"/>
              <a:gd name="connsiteY3" fmla="*/ 466927 h 466927"/>
              <a:gd name="connsiteX4" fmla="*/ 0 w 3560331"/>
              <a:gd name="connsiteY4" fmla="*/ 0 h 466927"/>
              <a:gd name="connsiteX0" fmla="*/ 0 w 3267247"/>
              <a:gd name="connsiteY0" fmla="*/ 0 h 466927"/>
              <a:gd name="connsiteX1" fmla="*/ 3267247 w 3267247"/>
              <a:gd name="connsiteY1" fmla="*/ 466927 h 466927"/>
              <a:gd name="connsiteX2" fmla="*/ 0 w 3267247"/>
              <a:gd name="connsiteY2" fmla="*/ 466927 h 466927"/>
              <a:gd name="connsiteX3" fmla="*/ 0 w 3267247"/>
              <a:gd name="connsiteY3" fmla="*/ 0 h 46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247" h="466927">
                <a:moveTo>
                  <a:pt x="0" y="0"/>
                </a:moveTo>
                <a:lnTo>
                  <a:pt x="3267247" y="466927"/>
                </a:lnTo>
                <a:lnTo>
                  <a:pt x="0" y="46692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52400"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ound Single Corner Rectangle 1"/>
          <p:cNvSpPr/>
          <p:nvPr/>
        </p:nvSpPr>
        <p:spPr>
          <a:xfrm>
            <a:off x="6079412" y="179843"/>
            <a:ext cx="5985628" cy="2928736"/>
          </a:xfrm>
          <a:custGeom>
            <a:avLst/>
            <a:gdLst>
              <a:gd name="connsiteX0" fmla="*/ 0 w 3267247"/>
              <a:gd name="connsiteY0" fmla="*/ 0 h 466927"/>
              <a:gd name="connsiteX1" fmla="*/ 3033784 w 3267247"/>
              <a:gd name="connsiteY1" fmla="*/ 0 h 466927"/>
              <a:gd name="connsiteX2" fmla="*/ 3267248 w 3267247"/>
              <a:gd name="connsiteY2" fmla="*/ 233464 h 466927"/>
              <a:gd name="connsiteX3" fmla="*/ 3267247 w 3267247"/>
              <a:gd name="connsiteY3" fmla="*/ 466927 h 466927"/>
              <a:gd name="connsiteX4" fmla="*/ 0 w 3267247"/>
              <a:gd name="connsiteY4" fmla="*/ 466927 h 466927"/>
              <a:gd name="connsiteX5" fmla="*/ 0 w 3267247"/>
              <a:gd name="connsiteY5" fmla="*/ 0 h 466927"/>
              <a:gd name="connsiteX0" fmla="*/ 0 w 3560331"/>
              <a:gd name="connsiteY0" fmla="*/ 0 h 466927"/>
              <a:gd name="connsiteX1" fmla="*/ 3033784 w 3560331"/>
              <a:gd name="connsiteY1" fmla="*/ 0 h 466927"/>
              <a:gd name="connsiteX2" fmla="*/ 3267247 w 3560331"/>
              <a:gd name="connsiteY2" fmla="*/ 466927 h 466927"/>
              <a:gd name="connsiteX3" fmla="*/ 0 w 3560331"/>
              <a:gd name="connsiteY3" fmla="*/ 466927 h 466927"/>
              <a:gd name="connsiteX4" fmla="*/ 0 w 3560331"/>
              <a:gd name="connsiteY4" fmla="*/ 0 h 466927"/>
              <a:gd name="connsiteX0" fmla="*/ 0 w 3267247"/>
              <a:gd name="connsiteY0" fmla="*/ 0 h 466927"/>
              <a:gd name="connsiteX1" fmla="*/ 3267247 w 3267247"/>
              <a:gd name="connsiteY1" fmla="*/ 466927 h 466927"/>
              <a:gd name="connsiteX2" fmla="*/ 0 w 3267247"/>
              <a:gd name="connsiteY2" fmla="*/ 466927 h 466927"/>
              <a:gd name="connsiteX3" fmla="*/ 0 w 3267247"/>
              <a:gd name="connsiteY3" fmla="*/ 0 h 46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247" h="466927">
                <a:moveTo>
                  <a:pt x="0" y="0"/>
                </a:moveTo>
                <a:lnTo>
                  <a:pt x="3267247" y="466927"/>
                </a:lnTo>
                <a:lnTo>
                  <a:pt x="0" y="4669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Snip Single Corner Rectangle 31"/>
          <p:cNvSpPr/>
          <p:nvPr/>
        </p:nvSpPr>
        <p:spPr>
          <a:xfrm flipH="1">
            <a:off x="1434830" y="711421"/>
            <a:ext cx="4491933" cy="2253346"/>
          </a:xfrm>
          <a:custGeom>
            <a:avLst/>
            <a:gdLst>
              <a:gd name="connsiteX0" fmla="*/ 0 w 4491933"/>
              <a:gd name="connsiteY0" fmla="*/ 0 h 2253346"/>
              <a:gd name="connsiteX1" fmla="*/ 3365260 w 4491933"/>
              <a:gd name="connsiteY1" fmla="*/ 0 h 2253346"/>
              <a:gd name="connsiteX2" fmla="*/ 4491933 w 4491933"/>
              <a:gd name="connsiteY2" fmla="*/ 1126673 h 2253346"/>
              <a:gd name="connsiteX3" fmla="*/ 4491933 w 4491933"/>
              <a:gd name="connsiteY3" fmla="*/ 2253346 h 2253346"/>
              <a:gd name="connsiteX4" fmla="*/ 0 w 4491933"/>
              <a:gd name="connsiteY4" fmla="*/ 2253346 h 2253346"/>
              <a:gd name="connsiteX5" fmla="*/ 0 w 4491933"/>
              <a:gd name="connsiteY5" fmla="*/ 0 h 2253346"/>
              <a:gd name="connsiteX0" fmla="*/ 0 w 4491933"/>
              <a:gd name="connsiteY0" fmla="*/ 0 h 2253346"/>
              <a:gd name="connsiteX1" fmla="*/ 715845 w 4491933"/>
              <a:gd name="connsiteY1" fmla="*/ 0 h 2253346"/>
              <a:gd name="connsiteX2" fmla="*/ 4491933 w 4491933"/>
              <a:gd name="connsiteY2" fmla="*/ 1126673 h 2253346"/>
              <a:gd name="connsiteX3" fmla="*/ 4491933 w 4491933"/>
              <a:gd name="connsiteY3" fmla="*/ 2253346 h 2253346"/>
              <a:gd name="connsiteX4" fmla="*/ 0 w 4491933"/>
              <a:gd name="connsiteY4" fmla="*/ 2253346 h 2253346"/>
              <a:gd name="connsiteX5" fmla="*/ 0 w 4491933"/>
              <a:gd name="connsiteY5" fmla="*/ 0 h 2253346"/>
              <a:gd name="connsiteX0" fmla="*/ 0 w 4491933"/>
              <a:gd name="connsiteY0" fmla="*/ 0 h 2253346"/>
              <a:gd name="connsiteX1" fmla="*/ 715845 w 4491933"/>
              <a:gd name="connsiteY1" fmla="*/ 0 h 2253346"/>
              <a:gd name="connsiteX2" fmla="*/ 4491933 w 4491933"/>
              <a:gd name="connsiteY2" fmla="*/ 1888673 h 2253346"/>
              <a:gd name="connsiteX3" fmla="*/ 4491933 w 4491933"/>
              <a:gd name="connsiteY3" fmla="*/ 2253346 h 2253346"/>
              <a:gd name="connsiteX4" fmla="*/ 0 w 4491933"/>
              <a:gd name="connsiteY4" fmla="*/ 2253346 h 2253346"/>
              <a:gd name="connsiteX5" fmla="*/ 0 w 4491933"/>
              <a:gd name="connsiteY5" fmla="*/ 0 h 225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1933" h="2253346">
                <a:moveTo>
                  <a:pt x="0" y="0"/>
                </a:moveTo>
                <a:lnTo>
                  <a:pt x="715845" y="0"/>
                </a:lnTo>
                <a:lnTo>
                  <a:pt x="4491933" y="1888673"/>
                </a:lnTo>
                <a:lnTo>
                  <a:pt x="4491933" y="2253346"/>
                </a:lnTo>
                <a:lnTo>
                  <a:pt x="0" y="225334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/>
          <a:p>
            <a:pPr algn="r"/>
            <a:endParaRPr lang="pt-BR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pt-BR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pt-BR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pt-BR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r>
              <a:rPr lang="pt-BR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Cultura de Investigação </a:t>
            </a:r>
          </a:p>
          <a:p>
            <a:pPr algn="r"/>
            <a:r>
              <a:rPr lang="pt-BR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proativa e preditiva</a:t>
            </a:r>
            <a:endParaRPr lang="pt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04146" y="3576607"/>
            <a:ext cx="4162296" cy="2031325"/>
          </a:xfrm>
          <a:custGeom>
            <a:avLst/>
            <a:gdLst>
              <a:gd name="connsiteX0" fmla="*/ 0 w 4140241"/>
              <a:gd name="connsiteY0" fmla="*/ 0 h 2678761"/>
              <a:gd name="connsiteX1" fmla="*/ 4140241 w 4140241"/>
              <a:gd name="connsiteY1" fmla="*/ 0 h 2678761"/>
              <a:gd name="connsiteX2" fmla="*/ 4140241 w 4140241"/>
              <a:gd name="connsiteY2" fmla="*/ 2678761 h 2678761"/>
              <a:gd name="connsiteX3" fmla="*/ 0 w 4140241"/>
              <a:gd name="connsiteY3" fmla="*/ 2678761 h 2678761"/>
              <a:gd name="connsiteX4" fmla="*/ 0 w 4140241"/>
              <a:gd name="connsiteY4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11723 w 4151964"/>
              <a:gd name="connsiteY3" fmla="*/ 2678761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3622431 w 4151964"/>
              <a:gd name="connsiteY3" fmla="*/ 2209838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3622431 w 4151964"/>
              <a:gd name="connsiteY3" fmla="*/ 2209838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3622431 w 4151964"/>
              <a:gd name="connsiteY3" fmla="*/ 2209838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22055 w 4162296"/>
              <a:gd name="connsiteY0" fmla="*/ 0 h 2678761"/>
              <a:gd name="connsiteX1" fmla="*/ 4162296 w 4162296"/>
              <a:gd name="connsiteY1" fmla="*/ 0 h 2678761"/>
              <a:gd name="connsiteX2" fmla="*/ 4162296 w 4162296"/>
              <a:gd name="connsiteY2" fmla="*/ 2678761 h 2678761"/>
              <a:gd name="connsiteX3" fmla="*/ 3632763 w 4162296"/>
              <a:gd name="connsiteY3" fmla="*/ 2209838 h 2678761"/>
              <a:gd name="connsiteX4" fmla="*/ 10332 w 4162296"/>
              <a:gd name="connsiteY4" fmla="*/ 332857 h 2678761"/>
              <a:gd name="connsiteX5" fmla="*/ 22055 w 4162296"/>
              <a:gd name="connsiteY5" fmla="*/ 0 h 2678761"/>
              <a:gd name="connsiteX0" fmla="*/ 22055 w 4162296"/>
              <a:gd name="connsiteY0" fmla="*/ 0 h 2233285"/>
              <a:gd name="connsiteX1" fmla="*/ 4162296 w 4162296"/>
              <a:gd name="connsiteY1" fmla="*/ 0 h 2233285"/>
              <a:gd name="connsiteX2" fmla="*/ 4162296 w 4162296"/>
              <a:gd name="connsiteY2" fmla="*/ 2233285 h 2233285"/>
              <a:gd name="connsiteX3" fmla="*/ 3632763 w 4162296"/>
              <a:gd name="connsiteY3" fmla="*/ 2209838 h 2233285"/>
              <a:gd name="connsiteX4" fmla="*/ 10332 w 4162296"/>
              <a:gd name="connsiteY4" fmla="*/ 332857 h 2233285"/>
              <a:gd name="connsiteX5" fmla="*/ 22055 w 4162296"/>
              <a:gd name="connsiteY5" fmla="*/ 0 h 2233285"/>
              <a:gd name="connsiteX0" fmla="*/ 22055 w 4162296"/>
              <a:gd name="connsiteY0" fmla="*/ 0 h 2233866"/>
              <a:gd name="connsiteX1" fmla="*/ 4162296 w 4162296"/>
              <a:gd name="connsiteY1" fmla="*/ 0 h 2233866"/>
              <a:gd name="connsiteX2" fmla="*/ 4162296 w 4162296"/>
              <a:gd name="connsiteY2" fmla="*/ 2233285 h 2233866"/>
              <a:gd name="connsiteX3" fmla="*/ 3632763 w 4162296"/>
              <a:gd name="connsiteY3" fmla="*/ 2209838 h 2233866"/>
              <a:gd name="connsiteX4" fmla="*/ 10332 w 4162296"/>
              <a:gd name="connsiteY4" fmla="*/ 332857 h 2233866"/>
              <a:gd name="connsiteX5" fmla="*/ 22055 w 4162296"/>
              <a:gd name="connsiteY5" fmla="*/ 0 h 223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2296" h="2233866">
                <a:moveTo>
                  <a:pt x="22055" y="0"/>
                </a:moveTo>
                <a:lnTo>
                  <a:pt x="4162296" y="0"/>
                </a:lnTo>
                <a:lnTo>
                  <a:pt x="4162296" y="2233285"/>
                </a:lnTo>
                <a:cubicBezTo>
                  <a:pt x="4149908" y="2241100"/>
                  <a:pt x="3609982" y="2166854"/>
                  <a:pt x="3632763" y="2209838"/>
                </a:cubicBezTo>
                <a:lnTo>
                  <a:pt x="10332" y="332857"/>
                </a:lnTo>
                <a:cubicBezTo>
                  <a:pt x="-17022" y="312889"/>
                  <a:pt x="18147" y="110952"/>
                  <a:pt x="22055" y="0"/>
                </a:cubicBezTo>
                <a:close/>
              </a:path>
            </a:pathLst>
          </a:custGeom>
          <a:noFill/>
        </p:spPr>
        <p:txBody>
          <a:bodyPr wrap="square" rtlCol="0">
            <a:noAutofit/>
          </a:bodyPr>
          <a:lstStyle/>
          <a:p>
            <a:pPr algn="r"/>
            <a:r>
              <a:rPr lang="pt-BR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Sinergia entre CNJ e Receita Federal</a:t>
            </a:r>
            <a:endParaRPr lang="pt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47038" y="3242682"/>
            <a:ext cx="4162296" cy="2031325"/>
          </a:xfrm>
          <a:custGeom>
            <a:avLst/>
            <a:gdLst>
              <a:gd name="connsiteX0" fmla="*/ 0 w 4140241"/>
              <a:gd name="connsiteY0" fmla="*/ 0 h 2678761"/>
              <a:gd name="connsiteX1" fmla="*/ 4140241 w 4140241"/>
              <a:gd name="connsiteY1" fmla="*/ 0 h 2678761"/>
              <a:gd name="connsiteX2" fmla="*/ 4140241 w 4140241"/>
              <a:gd name="connsiteY2" fmla="*/ 2678761 h 2678761"/>
              <a:gd name="connsiteX3" fmla="*/ 0 w 4140241"/>
              <a:gd name="connsiteY3" fmla="*/ 2678761 h 2678761"/>
              <a:gd name="connsiteX4" fmla="*/ 0 w 4140241"/>
              <a:gd name="connsiteY4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11723 w 4151964"/>
              <a:gd name="connsiteY3" fmla="*/ 2678761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3622431 w 4151964"/>
              <a:gd name="connsiteY3" fmla="*/ 2209838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3622431 w 4151964"/>
              <a:gd name="connsiteY3" fmla="*/ 2209838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3622431 w 4151964"/>
              <a:gd name="connsiteY3" fmla="*/ 2209838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22055 w 4162296"/>
              <a:gd name="connsiteY0" fmla="*/ 0 h 2678761"/>
              <a:gd name="connsiteX1" fmla="*/ 4162296 w 4162296"/>
              <a:gd name="connsiteY1" fmla="*/ 0 h 2678761"/>
              <a:gd name="connsiteX2" fmla="*/ 4162296 w 4162296"/>
              <a:gd name="connsiteY2" fmla="*/ 2678761 h 2678761"/>
              <a:gd name="connsiteX3" fmla="*/ 3632763 w 4162296"/>
              <a:gd name="connsiteY3" fmla="*/ 2209838 h 2678761"/>
              <a:gd name="connsiteX4" fmla="*/ 10332 w 4162296"/>
              <a:gd name="connsiteY4" fmla="*/ 332857 h 2678761"/>
              <a:gd name="connsiteX5" fmla="*/ 22055 w 4162296"/>
              <a:gd name="connsiteY5" fmla="*/ 0 h 2678761"/>
              <a:gd name="connsiteX0" fmla="*/ 22055 w 4162296"/>
              <a:gd name="connsiteY0" fmla="*/ 0 h 2233285"/>
              <a:gd name="connsiteX1" fmla="*/ 4162296 w 4162296"/>
              <a:gd name="connsiteY1" fmla="*/ 0 h 2233285"/>
              <a:gd name="connsiteX2" fmla="*/ 4162296 w 4162296"/>
              <a:gd name="connsiteY2" fmla="*/ 2233285 h 2233285"/>
              <a:gd name="connsiteX3" fmla="*/ 3632763 w 4162296"/>
              <a:gd name="connsiteY3" fmla="*/ 2209838 h 2233285"/>
              <a:gd name="connsiteX4" fmla="*/ 10332 w 4162296"/>
              <a:gd name="connsiteY4" fmla="*/ 332857 h 2233285"/>
              <a:gd name="connsiteX5" fmla="*/ 22055 w 4162296"/>
              <a:gd name="connsiteY5" fmla="*/ 0 h 2233285"/>
              <a:gd name="connsiteX0" fmla="*/ 22055 w 4162296"/>
              <a:gd name="connsiteY0" fmla="*/ 0 h 2233866"/>
              <a:gd name="connsiteX1" fmla="*/ 4162296 w 4162296"/>
              <a:gd name="connsiteY1" fmla="*/ 0 h 2233866"/>
              <a:gd name="connsiteX2" fmla="*/ 4162296 w 4162296"/>
              <a:gd name="connsiteY2" fmla="*/ 2233285 h 2233866"/>
              <a:gd name="connsiteX3" fmla="*/ 3632763 w 4162296"/>
              <a:gd name="connsiteY3" fmla="*/ 2209838 h 2233866"/>
              <a:gd name="connsiteX4" fmla="*/ 10332 w 4162296"/>
              <a:gd name="connsiteY4" fmla="*/ 332857 h 2233866"/>
              <a:gd name="connsiteX5" fmla="*/ 22055 w 4162296"/>
              <a:gd name="connsiteY5" fmla="*/ 0 h 223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2296" h="2233866">
                <a:moveTo>
                  <a:pt x="22055" y="0"/>
                </a:moveTo>
                <a:lnTo>
                  <a:pt x="4162296" y="0"/>
                </a:lnTo>
                <a:lnTo>
                  <a:pt x="4162296" y="2233285"/>
                </a:lnTo>
                <a:cubicBezTo>
                  <a:pt x="4149908" y="2241100"/>
                  <a:pt x="3609982" y="2166854"/>
                  <a:pt x="3632763" y="2209838"/>
                </a:cubicBezTo>
                <a:lnTo>
                  <a:pt x="10332" y="332857"/>
                </a:lnTo>
                <a:cubicBezTo>
                  <a:pt x="-17022" y="312889"/>
                  <a:pt x="18147" y="110952"/>
                  <a:pt x="22055" y="0"/>
                </a:cubicBezTo>
                <a:close/>
              </a:path>
            </a:pathLst>
          </a:custGeom>
          <a:noFill/>
        </p:spPr>
        <p:txBody>
          <a:bodyPr wrap="square" rtlCol="0">
            <a:noAutofit/>
          </a:bodyPr>
          <a:lstStyle/>
          <a:p>
            <a:endParaRPr lang="pt-BR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Envio de dados estruturados da Receita Federal para</a:t>
            </a:r>
          </a:p>
          <a:p>
            <a:r>
              <a:rPr lang="pt-BR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Unidades de investigação</a:t>
            </a:r>
            <a:endParaRPr lang="pt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96000" y="711421"/>
            <a:ext cx="4162296" cy="2031325"/>
          </a:xfrm>
          <a:custGeom>
            <a:avLst/>
            <a:gdLst>
              <a:gd name="connsiteX0" fmla="*/ 0 w 4140241"/>
              <a:gd name="connsiteY0" fmla="*/ 0 h 2678761"/>
              <a:gd name="connsiteX1" fmla="*/ 4140241 w 4140241"/>
              <a:gd name="connsiteY1" fmla="*/ 0 h 2678761"/>
              <a:gd name="connsiteX2" fmla="*/ 4140241 w 4140241"/>
              <a:gd name="connsiteY2" fmla="*/ 2678761 h 2678761"/>
              <a:gd name="connsiteX3" fmla="*/ 0 w 4140241"/>
              <a:gd name="connsiteY3" fmla="*/ 2678761 h 2678761"/>
              <a:gd name="connsiteX4" fmla="*/ 0 w 4140241"/>
              <a:gd name="connsiteY4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11723 w 4151964"/>
              <a:gd name="connsiteY3" fmla="*/ 2678761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3622431 w 4151964"/>
              <a:gd name="connsiteY3" fmla="*/ 2209838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3622431 w 4151964"/>
              <a:gd name="connsiteY3" fmla="*/ 2209838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3622431 w 4151964"/>
              <a:gd name="connsiteY3" fmla="*/ 2209838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22055 w 4162296"/>
              <a:gd name="connsiteY0" fmla="*/ 0 h 2678761"/>
              <a:gd name="connsiteX1" fmla="*/ 4162296 w 4162296"/>
              <a:gd name="connsiteY1" fmla="*/ 0 h 2678761"/>
              <a:gd name="connsiteX2" fmla="*/ 4162296 w 4162296"/>
              <a:gd name="connsiteY2" fmla="*/ 2678761 h 2678761"/>
              <a:gd name="connsiteX3" fmla="*/ 3632763 w 4162296"/>
              <a:gd name="connsiteY3" fmla="*/ 2209838 h 2678761"/>
              <a:gd name="connsiteX4" fmla="*/ 10332 w 4162296"/>
              <a:gd name="connsiteY4" fmla="*/ 332857 h 2678761"/>
              <a:gd name="connsiteX5" fmla="*/ 22055 w 4162296"/>
              <a:gd name="connsiteY5" fmla="*/ 0 h 2678761"/>
              <a:gd name="connsiteX0" fmla="*/ 22055 w 4162296"/>
              <a:gd name="connsiteY0" fmla="*/ 0 h 2233285"/>
              <a:gd name="connsiteX1" fmla="*/ 4162296 w 4162296"/>
              <a:gd name="connsiteY1" fmla="*/ 0 h 2233285"/>
              <a:gd name="connsiteX2" fmla="*/ 4162296 w 4162296"/>
              <a:gd name="connsiteY2" fmla="*/ 2233285 h 2233285"/>
              <a:gd name="connsiteX3" fmla="*/ 3632763 w 4162296"/>
              <a:gd name="connsiteY3" fmla="*/ 2209838 h 2233285"/>
              <a:gd name="connsiteX4" fmla="*/ 10332 w 4162296"/>
              <a:gd name="connsiteY4" fmla="*/ 332857 h 2233285"/>
              <a:gd name="connsiteX5" fmla="*/ 22055 w 4162296"/>
              <a:gd name="connsiteY5" fmla="*/ 0 h 2233285"/>
              <a:gd name="connsiteX0" fmla="*/ 22055 w 4162296"/>
              <a:gd name="connsiteY0" fmla="*/ 0 h 2233866"/>
              <a:gd name="connsiteX1" fmla="*/ 4162296 w 4162296"/>
              <a:gd name="connsiteY1" fmla="*/ 0 h 2233866"/>
              <a:gd name="connsiteX2" fmla="*/ 4162296 w 4162296"/>
              <a:gd name="connsiteY2" fmla="*/ 2233285 h 2233866"/>
              <a:gd name="connsiteX3" fmla="*/ 3632763 w 4162296"/>
              <a:gd name="connsiteY3" fmla="*/ 2209838 h 2233866"/>
              <a:gd name="connsiteX4" fmla="*/ 10332 w 4162296"/>
              <a:gd name="connsiteY4" fmla="*/ 332857 h 2233866"/>
              <a:gd name="connsiteX5" fmla="*/ 22055 w 4162296"/>
              <a:gd name="connsiteY5" fmla="*/ 0 h 223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2296" h="2233866">
                <a:moveTo>
                  <a:pt x="22055" y="0"/>
                </a:moveTo>
                <a:lnTo>
                  <a:pt x="4162296" y="0"/>
                </a:lnTo>
                <a:lnTo>
                  <a:pt x="4162296" y="2233285"/>
                </a:lnTo>
                <a:cubicBezTo>
                  <a:pt x="4149908" y="2241100"/>
                  <a:pt x="3609982" y="2166854"/>
                  <a:pt x="3632763" y="2209838"/>
                </a:cubicBezTo>
                <a:lnTo>
                  <a:pt x="10332" y="332857"/>
                </a:lnTo>
                <a:cubicBezTo>
                  <a:pt x="-17022" y="312889"/>
                  <a:pt x="18147" y="110952"/>
                  <a:pt x="22055" y="0"/>
                </a:cubicBezTo>
                <a:close/>
              </a:path>
            </a:pathLst>
          </a:custGeom>
          <a:noFill/>
        </p:spPr>
        <p:txBody>
          <a:bodyPr wrap="square" rtlCol="0">
            <a:noAutofit/>
          </a:bodyPr>
          <a:lstStyle/>
          <a:p>
            <a:endParaRPr lang="pt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pt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pt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pt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" sz="1600" b="1" dirty="0">
                <a:latin typeface="Arial" charset="0"/>
                <a:ea typeface="Arial" charset="0"/>
                <a:cs typeface="Arial" charset="0"/>
              </a:rPr>
              <a:t>Não </a:t>
            </a:r>
            <a:r>
              <a:rPr lang="pt-BR" sz="1600" b="1" dirty="0">
                <a:latin typeface="Arial" charset="0"/>
                <a:ea typeface="Arial" charset="0"/>
                <a:cs typeface="Arial" charset="0"/>
              </a:rPr>
              <a:t>tratamento de dados </a:t>
            </a:r>
          </a:p>
          <a:p>
            <a:r>
              <a:rPr lang="pt-BR" sz="1600" b="1" dirty="0">
                <a:latin typeface="Arial" charset="0"/>
                <a:ea typeface="Arial" charset="0"/>
                <a:cs typeface="Arial" charset="0"/>
              </a:rPr>
              <a:t>estruturados</a:t>
            </a:r>
            <a:endParaRPr lang="pt" sz="16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24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180"/>
            <a:ext cx="12192000" cy="541782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E069B7D-63A0-F1A0-A439-9D5E05B78E06}"/>
              </a:ext>
            </a:extLst>
          </p:cNvPr>
          <p:cNvSpPr txBox="1"/>
          <p:nvPr/>
        </p:nvSpPr>
        <p:spPr>
          <a:xfrm>
            <a:off x="2253910" y="511345"/>
            <a:ext cx="8033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RECUPERAÇÃO DE ATIVOS (GESTÃO E DESTINAÇÃO)</a:t>
            </a:r>
          </a:p>
        </p:txBody>
      </p:sp>
    </p:spTree>
    <p:extLst>
      <p:ext uri="{BB962C8B-B14F-4D97-AF65-F5344CB8AC3E}">
        <p14:creationId xmlns:p14="http://schemas.microsoft.com/office/powerpoint/2010/main" val="4005880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6780"/>
            <a:ext cx="12192000" cy="50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78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37064"/>
            <a:ext cx="12192000" cy="5209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riangle 5"/>
          <p:cNvSpPr/>
          <p:nvPr/>
        </p:nvSpPr>
        <p:spPr>
          <a:xfrm rot="10800000">
            <a:off x="11066584" y="6337064"/>
            <a:ext cx="445477" cy="151809"/>
          </a:xfrm>
          <a:prstGeom prst="triangle">
            <a:avLst>
              <a:gd name="adj" fmla="val 477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3533" y="6477000"/>
            <a:ext cx="620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ANÁLISE DE SWOT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830" y="476655"/>
            <a:ext cx="1789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PONTOS FORTES (+)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1830" y="5152417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OPORTUNIDADES</a:t>
            </a:r>
          </a:p>
          <a:p>
            <a:pPr lvl="0"/>
            <a:r>
              <a:rPr lang="pt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(+)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95754" y="282102"/>
            <a:ext cx="205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FRAQUEZAS (-)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68025" y="495786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AMEAÇAS</a:t>
            </a:r>
          </a:p>
          <a:p>
            <a:pPr lvl="0" algn="r"/>
            <a:r>
              <a:rPr lang="pt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(–)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ound Single Corner Rectangle 1"/>
          <p:cNvSpPr/>
          <p:nvPr/>
        </p:nvSpPr>
        <p:spPr>
          <a:xfrm rot="10800000">
            <a:off x="93785" y="3100376"/>
            <a:ext cx="5985628" cy="2922902"/>
          </a:xfrm>
          <a:custGeom>
            <a:avLst/>
            <a:gdLst>
              <a:gd name="connsiteX0" fmla="*/ 0 w 3267247"/>
              <a:gd name="connsiteY0" fmla="*/ 0 h 466927"/>
              <a:gd name="connsiteX1" fmla="*/ 3033784 w 3267247"/>
              <a:gd name="connsiteY1" fmla="*/ 0 h 466927"/>
              <a:gd name="connsiteX2" fmla="*/ 3267248 w 3267247"/>
              <a:gd name="connsiteY2" fmla="*/ 233464 h 466927"/>
              <a:gd name="connsiteX3" fmla="*/ 3267247 w 3267247"/>
              <a:gd name="connsiteY3" fmla="*/ 466927 h 466927"/>
              <a:gd name="connsiteX4" fmla="*/ 0 w 3267247"/>
              <a:gd name="connsiteY4" fmla="*/ 466927 h 466927"/>
              <a:gd name="connsiteX5" fmla="*/ 0 w 3267247"/>
              <a:gd name="connsiteY5" fmla="*/ 0 h 466927"/>
              <a:gd name="connsiteX0" fmla="*/ 0 w 3560331"/>
              <a:gd name="connsiteY0" fmla="*/ 0 h 466927"/>
              <a:gd name="connsiteX1" fmla="*/ 3033784 w 3560331"/>
              <a:gd name="connsiteY1" fmla="*/ 0 h 466927"/>
              <a:gd name="connsiteX2" fmla="*/ 3267247 w 3560331"/>
              <a:gd name="connsiteY2" fmla="*/ 466927 h 466927"/>
              <a:gd name="connsiteX3" fmla="*/ 0 w 3560331"/>
              <a:gd name="connsiteY3" fmla="*/ 466927 h 466927"/>
              <a:gd name="connsiteX4" fmla="*/ 0 w 3560331"/>
              <a:gd name="connsiteY4" fmla="*/ 0 h 466927"/>
              <a:gd name="connsiteX0" fmla="*/ 0 w 3267247"/>
              <a:gd name="connsiteY0" fmla="*/ 0 h 466927"/>
              <a:gd name="connsiteX1" fmla="*/ 3267247 w 3267247"/>
              <a:gd name="connsiteY1" fmla="*/ 466927 h 466927"/>
              <a:gd name="connsiteX2" fmla="*/ 0 w 3267247"/>
              <a:gd name="connsiteY2" fmla="*/ 466927 h 466927"/>
              <a:gd name="connsiteX3" fmla="*/ 0 w 3267247"/>
              <a:gd name="connsiteY3" fmla="*/ 0 h 46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247" h="466927">
                <a:moveTo>
                  <a:pt x="0" y="0"/>
                </a:moveTo>
                <a:lnTo>
                  <a:pt x="3267247" y="466927"/>
                </a:lnTo>
                <a:lnTo>
                  <a:pt x="0" y="46692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/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52400"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ound Single Corner Rectangle 1"/>
          <p:cNvSpPr/>
          <p:nvPr/>
        </p:nvSpPr>
        <p:spPr>
          <a:xfrm flipH="1">
            <a:off x="93784" y="179843"/>
            <a:ext cx="5985628" cy="2922902"/>
          </a:xfrm>
          <a:custGeom>
            <a:avLst/>
            <a:gdLst>
              <a:gd name="connsiteX0" fmla="*/ 0 w 3267247"/>
              <a:gd name="connsiteY0" fmla="*/ 0 h 466927"/>
              <a:gd name="connsiteX1" fmla="*/ 3033784 w 3267247"/>
              <a:gd name="connsiteY1" fmla="*/ 0 h 466927"/>
              <a:gd name="connsiteX2" fmla="*/ 3267248 w 3267247"/>
              <a:gd name="connsiteY2" fmla="*/ 233464 h 466927"/>
              <a:gd name="connsiteX3" fmla="*/ 3267247 w 3267247"/>
              <a:gd name="connsiteY3" fmla="*/ 466927 h 466927"/>
              <a:gd name="connsiteX4" fmla="*/ 0 w 3267247"/>
              <a:gd name="connsiteY4" fmla="*/ 466927 h 466927"/>
              <a:gd name="connsiteX5" fmla="*/ 0 w 3267247"/>
              <a:gd name="connsiteY5" fmla="*/ 0 h 466927"/>
              <a:gd name="connsiteX0" fmla="*/ 0 w 3560331"/>
              <a:gd name="connsiteY0" fmla="*/ 0 h 466927"/>
              <a:gd name="connsiteX1" fmla="*/ 3033784 w 3560331"/>
              <a:gd name="connsiteY1" fmla="*/ 0 h 466927"/>
              <a:gd name="connsiteX2" fmla="*/ 3267247 w 3560331"/>
              <a:gd name="connsiteY2" fmla="*/ 466927 h 466927"/>
              <a:gd name="connsiteX3" fmla="*/ 0 w 3560331"/>
              <a:gd name="connsiteY3" fmla="*/ 466927 h 466927"/>
              <a:gd name="connsiteX4" fmla="*/ 0 w 3560331"/>
              <a:gd name="connsiteY4" fmla="*/ 0 h 466927"/>
              <a:gd name="connsiteX0" fmla="*/ 0 w 3267247"/>
              <a:gd name="connsiteY0" fmla="*/ 0 h 466927"/>
              <a:gd name="connsiteX1" fmla="*/ 3267247 w 3267247"/>
              <a:gd name="connsiteY1" fmla="*/ 466927 h 466927"/>
              <a:gd name="connsiteX2" fmla="*/ 0 w 3267247"/>
              <a:gd name="connsiteY2" fmla="*/ 466927 h 466927"/>
              <a:gd name="connsiteX3" fmla="*/ 0 w 3267247"/>
              <a:gd name="connsiteY3" fmla="*/ 0 h 46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247" h="466927">
                <a:moveTo>
                  <a:pt x="0" y="0"/>
                </a:moveTo>
                <a:lnTo>
                  <a:pt x="3267247" y="466927"/>
                </a:lnTo>
                <a:lnTo>
                  <a:pt x="0" y="46692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5000">
                <a:srgbClr val="00B0F0"/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ound Single Corner Rectangle 1"/>
          <p:cNvSpPr/>
          <p:nvPr/>
        </p:nvSpPr>
        <p:spPr>
          <a:xfrm rot="10800000" flipH="1">
            <a:off x="6079412" y="3105055"/>
            <a:ext cx="5985628" cy="2922902"/>
          </a:xfrm>
          <a:custGeom>
            <a:avLst/>
            <a:gdLst>
              <a:gd name="connsiteX0" fmla="*/ 0 w 3267247"/>
              <a:gd name="connsiteY0" fmla="*/ 0 h 466927"/>
              <a:gd name="connsiteX1" fmla="*/ 3033784 w 3267247"/>
              <a:gd name="connsiteY1" fmla="*/ 0 h 466927"/>
              <a:gd name="connsiteX2" fmla="*/ 3267248 w 3267247"/>
              <a:gd name="connsiteY2" fmla="*/ 233464 h 466927"/>
              <a:gd name="connsiteX3" fmla="*/ 3267247 w 3267247"/>
              <a:gd name="connsiteY3" fmla="*/ 466927 h 466927"/>
              <a:gd name="connsiteX4" fmla="*/ 0 w 3267247"/>
              <a:gd name="connsiteY4" fmla="*/ 466927 h 466927"/>
              <a:gd name="connsiteX5" fmla="*/ 0 w 3267247"/>
              <a:gd name="connsiteY5" fmla="*/ 0 h 466927"/>
              <a:gd name="connsiteX0" fmla="*/ 0 w 3560331"/>
              <a:gd name="connsiteY0" fmla="*/ 0 h 466927"/>
              <a:gd name="connsiteX1" fmla="*/ 3033784 w 3560331"/>
              <a:gd name="connsiteY1" fmla="*/ 0 h 466927"/>
              <a:gd name="connsiteX2" fmla="*/ 3267247 w 3560331"/>
              <a:gd name="connsiteY2" fmla="*/ 466927 h 466927"/>
              <a:gd name="connsiteX3" fmla="*/ 0 w 3560331"/>
              <a:gd name="connsiteY3" fmla="*/ 466927 h 466927"/>
              <a:gd name="connsiteX4" fmla="*/ 0 w 3560331"/>
              <a:gd name="connsiteY4" fmla="*/ 0 h 466927"/>
              <a:gd name="connsiteX0" fmla="*/ 0 w 3267247"/>
              <a:gd name="connsiteY0" fmla="*/ 0 h 466927"/>
              <a:gd name="connsiteX1" fmla="*/ 3267247 w 3267247"/>
              <a:gd name="connsiteY1" fmla="*/ 466927 h 466927"/>
              <a:gd name="connsiteX2" fmla="*/ 0 w 3267247"/>
              <a:gd name="connsiteY2" fmla="*/ 466927 h 466927"/>
              <a:gd name="connsiteX3" fmla="*/ 0 w 3267247"/>
              <a:gd name="connsiteY3" fmla="*/ 0 h 46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247" h="466927">
                <a:moveTo>
                  <a:pt x="0" y="0"/>
                </a:moveTo>
                <a:lnTo>
                  <a:pt x="3267247" y="466927"/>
                </a:lnTo>
                <a:lnTo>
                  <a:pt x="0" y="46692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52400"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ound Single Corner Rectangle 1"/>
          <p:cNvSpPr/>
          <p:nvPr/>
        </p:nvSpPr>
        <p:spPr>
          <a:xfrm>
            <a:off x="6079412" y="179843"/>
            <a:ext cx="5985628" cy="2928736"/>
          </a:xfrm>
          <a:custGeom>
            <a:avLst/>
            <a:gdLst>
              <a:gd name="connsiteX0" fmla="*/ 0 w 3267247"/>
              <a:gd name="connsiteY0" fmla="*/ 0 h 466927"/>
              <a:gd name="connsiteX1" fmla="*/ 3033784 w 3267247"/>
              <a:gd name="connsiteY1" fmla="*/ 0 h 466927"/>
              <a:gd name="connsiteX2" fmla="*/ 3267248 w 3267247"/>
              <a:gd name="connsiteY2" fmla="*/ 233464 h 466927"/>
              <a:gd name="connsiteX3" fmla="*/ 3267247 w 3267247"/>
              <a:gd name="connsiteY3" fmla="*/ 466927 h 466927"/>
              <a:gd name="connsiteX4" fmla="*/ 0 w 3267247"/>
              <a:gd name="connsiteY4" fmla="*/ 466927 h 466927"/>
              <a:gd name="connsiteX5" fmla="*/ 0 w 3267247"/>
              <a:gd name="connsiteY5" fmla="*/ 0 h 466927"/>
              <a:gd name="connsiteX0" fmla="*/ 0 w 3560331"/>
              <a:gd name="connsiteY0" fmla="*/ 0 h 466927"/>
              <a:gd name="connsiteX1" fmla="*/ 3033784 w 3560331"/>
              <a:gd name="connsiteY1" fmla="*/ 0 h 466927"/>
              <a:gd name="connsiteX2" fmla="*/ 3267247 w 3560331"/>
              <a:gd name="connsiteY2" fmla="*/ 466927 h 466927"/>
              <a:gd name="connsiteX3" fmla="*/ 0 w 3560331"/>
              <a:gd name="connsiteY3" fmla="*/ 466927 h 466927"/>
              <a:gd name="connsiteX4" fmla="*/ 0 w 3560331"/>
              <a:gd name="connsiteY4" fmla="*/ 0 h 466927"/>
              <a:gd name="connsiteX0" fmla="*/ 0 w 3267247"/>
              <a:gd name="connsiteY0" fmla="*/ 0 h 466927"/>
              <a:gd name="connsiteX1" fmla="*/ 3267247 w 3267247"/>
              <a:gd name="connsiteY1" fmla="*/ 466927 h 466927"/>
              <a:gd name="connsiteX2" fmla="*/ 0 w 3267247"/>
              <a:gd name="connsiteY2" fmla="*/ 466927 h 466927"/>
              <a:gd name="connsiteX3" fmla="*/ 0 w 3267247"/>
              <a:gd name="connsiteY3" fmla="*/ 0 h 46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247" h="466927">
                <a:moveTo>
                  <a:pt x="0" y="0"/>
                </a:moveTo>
                <a:lnTo>
                  <a:pt x="3267247" y="466927"/>
                </a:lnTo>
                <a:lnTo>
                  <a:pt x="0" y="4669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Snip Single Corner Rectangle 31"/>
          <p:cNvSpPr/>
          <p:nvPr/>
        </p:nvSpPr>
        <p:spPr>
          <a:xfrm flipH="1">
            <a:off x="1434830" y="711421"/>
            <a:ext cx="4491933" cy="2253346"/>
          </a:xfrm>
          <a:custGeom>
            <a:avLst/>
            <a:gdLst>
              <a:gd name="connsiteX0" fmla="*/ 0 w 4491933"/>
              <a:gd name="connsiteY0" fmla="*/ 0 h 2253346"/>
              <a:gd name="connsiteX1" fmla="*/ 3365260 w 4491933"/>
              <a:gd name="connsiteY1" fmla="*/ 0 h 2253346"/>
              <a:gd name="connsiteX2" fmla="*/ 4491933 w 4491933"/>
              <a:gd name="connsiteY2" fmla="*/ 1126673 h 2253346"/>
              <a:gd name="connsiteX3" fmla="*/ 4491933 w 4491933"/>
              <a:gd name="connsiteY3" fmla="*/ 2253346 h 2253346"/>
              <a:gd name="connsiteX4" fmla="*/ 0 w 4491933"/>
              <a:gd name="connsiteY4" fmla="*/ 2253346 h 2253346"/>
              <a:gd name="connsiteX5" fmla="*/ 0 w 4491933"/>
              <a:gd name="connsiteY5" fmla="*/ 0 h 2253346"/>
              <a:gd name="connsiteX0" fmla="*/ 0 w 4491933"/>
              <a:gd name="connsiteY0" fmla="*/ 0 h 2253346"/>
              <a:gd name="connsiteX1" fmla="*/ 715845 w 4491933"/>
              <a:gd name="connsiteY1" fmla="*/ 0 h 2253346"/>
              <a:gd name="connsiteX2" fmla="*/ 4491933 w 4491933"/>
              <a:gd name="connsiteY2" fmla="*/ 1126673 h 2253346"/>
              <a:gd name="connsiteX3" fmla="*/ 4491933 w 4491933"/>
              <a:gd name="connsiteY3" fmla="*/ 2253346 h 2253346"/>
              <a:gd name="connsiteX4" fmla="*/ 0 w 4491933"/>
              <a:gd name="connsiteY4" fmla="*/ 2253346 h 2253346"/>
              <a:gd name="connsiteX5" fmla="*/ 0 w 4491933"/>
              <a:gd name="connsiteY5" fmla="*/ 0 h 2253346"/>
              <a:gd name="connsiteX0" fmla="*/ 0 w 4491933"/>
              <a:gd name="connsiteY0" fmla="*/ 0 h 2253346"/>
              <a:gd name="connsiteX1" fmla="*/ 715845 w 4491933"/>
              <a:gd name="connsiteY1" fmla="*/ 0 h 2253346"/>
              <a:gd name="connsiteX2" fmla="*/ 4491933 w 4491933"/>
              <a:gd name="connsiteY2" fmla="*/ 1888673 h 2253346"/>
              <a:gd name="connsiteX3" fmla="*/ 4491933 w 4491933"/>
              <a:gd name="connsiteY3" fmla="*/ 2253346 h 2253346"/>
              <a:gd name="connsiteX4" fmla="*/ 0 w 4491933"/>
              <a:gd name="connsiteY4" fmla="*/ 2253346 h 2253346"/>
              <a:gd name="connsiteX5" fmla="*/ 0 w 4491933"/>
              <a:gd name="connsiteY5" fmla="*/ 0 h 225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1933" h="2253346">
                <a:moveTo>
                  <a:pt x="0" y="0"/>
                </a:moveTo>
                <a:lnTo>
                  <a:pt x="715845" y="0"/>
                </a:lnTo>
                <a:lnTo>
                  <a:pt x="4491933" y="1888673"/>
                </a:lnTo>
                <a:lnTo>
                  <a:pt x="4491933" y="2253346"/>
                </a:lnTo>
                <a:lnTo>
                  <a:pt x="0" y="225334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/>
          <a:p>
            <a:pPr algn="r"/>
            <a:endParaRPr lang="pt-BR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pt-BR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pt-BR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pt-BR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r>
              <a:rPr lang="pt-BR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Operação Limpa Pátio</a:t>
            </a:r>
            <a:endParaRPr lang="pt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04146" y="3576607"/>
            <a:ext cx="4162296" cy="2031325"/>
          </a:xfrm>
          <a:custGeom>
            <a:avLst/>
            <a:gdLst>
              <a:gd name="connsiteX0" fmla="*/ 0 w 4140241"/>
              <a:gd name="connsiteY0" fmla="*/ 0 h 2678761"/>
              <a:gd name="connsiteX1" fmla="*/ 4140241 w 4140241"/>
              <a:gd name="connsiteY1" fmla="*/ 0 h 2678761"/>
              <a:gd name="connsiteX2" fmla="*/ 4140241 w 4140241"/>
              <a:gd name="connsiteY2" fmla="*/ 2678761 h 2678761"/>
              <a:gd name="connsiteX3" fmla="*/ 0 w 4140241"/>
              <a:gd name="connsiteY3" fmla="*/ 2678761 h 2678761"/>
              <a:gd name="connsiteX4" fmla="*/ 0 w 4140241"/>
              <a:gd name="connsiteY4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11723 w 4151964"/>
              <a:gd name="connsiteY3" fmla="*/ 2678761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3622431 w 4151964"/>
              <a:gd name="connsiteY3" fmla="*/ 2209838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3622431 w 4151964"/>
              <a:gd name="connsiteY3" fmla="*/ 2209838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3622431 w 4151964"/>
              <a:gd name="connsiteY3" fmla="*/ 2209838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22055 w 4162296"/>
              <a:gd name="connsiteY0" fmla="*/ 0 h 2678761"/>
              <a:gd name="connsiteX1" fmla="*/ 4162296 w 4162296"/>
              <a:gd name="connsiteY1" fmla="*/ 0 h 2678761"/>
              <a:gd name="connsiteX2" fmla="*/ 4162296 w 4162296"/>
              <a:gd name="connsiteY2" fmla="*/ 2678761 h 2678761"/>
              <a:gd name="connsiteX3" fmla="*/ 3632763 w 4162296"/>
              <a:gd name="connsiteY3" fmla="*/ 2209838 h 2678761"/>
              <a:gd name="connsiteX4" fmla="*/ 10332 w 4162296"/>
              <a:gd name="connsiteY4" fmla="*/ 332857 h 2678761"/>
              <a:gd name="connsiteX5" fmla="*/ 22055 w 4162296"/>
              <a:gd name="connsiteY5" fmla="*/ 0 h 2678761"/>
              <a:gd name="connsiteX0" fmla="*/ 22055 w 4162296"/>
              <a:gd name="connsiteY0" fmla="*/ 0 h 2233285"/>
              <a:gd name="connsiteX1" fmla="*/ 4162296 w 4162296"/>
              <a:gd name="connsiteY1" fmla="*/ 0 h 2233285"/>
              <a:gd name="connsiteX2" fmla="*/ 4162296 w 4162296"/>
              <a:gd name="connsiteY2" fmla="*/ 2233285 h 2233285"/>
              <a:gd name="connsiteX3" fmla="*/ 3632763 w 4162296"/>
              <a:gd name="connsiteY3" fmla="*/ 2209838 h 2233285"/>
              <a:gd name="connsiteX4" fmla="*/ 10332 w 4162296"/>
              <a:gd name="connsiteY4" fmla="*/ 332857 h 2233285"/>
              <a:gd name="connsiteX5" fmla="*/ 22055 w 4162296"/>
              <a:gd name="connsiteY5" fmla="*/ 0 h 2233285"/>
              <a:gd name="connsiteX0" fmla="*/ 22055 w 4162296"/>
              <a:gd name="connsiteY0" fmla="*/ 0 h 2233866"/>
              <a:gd name="connsiteX1" fmla="*/ 4162296 w 4162296"/>
              <a:gd name="connsiteY1" fmla="*/ 0 h 2233866"/>
              <a:gd name="connsiteX2" fmla="*/ 4162296 w 4162296"/>
              <a:gd name="connsiteY2" fmla="*/ 2233285 h 2233866"/>
              <a:gd name="connsiteX3" fmla="*/ 3632763 w 4162296"/>
              <a:gd name="connsiteY3" fmla="*/ 2209838 h 2233866"/>
              <a:gd name="connsiteX4" fmla="*/ 10332 w 4162296"/>
              <a:gd name="connsiteY4" fmla="*/ 332857 h 2233866"/>
              <a:gd name="connsiteX5" fmla="*/ 22055 w 4162296"/>
              <a:gd name="connsiteY5" fmla="*/ 0 h 223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2296" h="2233866">
                <a:moveTo>
                  <a:pt x="22055" y="0"/>
                </a:moveTo>
                <a:lnTo>
                  <a:pt x="4162296" y="0"/>
                </a:lnTo>
                <a:lnTo>
                  <a:pt x="4162296" y="2233285"/>
                </a:lnTo>
                <a:cubicBezTo>
                  <a:pt x="4149908" y="2241100"/>
                  <a:pt x="3609982" y="2166854"/>
                  <a:pt x="3632763" y="2209838"/>
                </a:cubicBezTo>
                <a:lnTo>
                  <a:pt x="10332" y="332857"/>
                </a:lnTo>
                <a:cubicBezTo>
                  <a:pt x="-17022" y="312889"/>
                  <a:pt x="18147" y="110952"/>
                  <a:pt x="22055" y="0"/>
                </a:cubicBezTo>
                <a:close/>
              </a:path>
            </a:pathLst>
          </a:custGeom>
          <a:noFill/>
        </p:spPr>
        <p:txBody>
          <a:bodyPr wrap="square" rtlCol="0">
            <a:noAutofit/>
          </a:bodyPr>
          <a:lstStyle/>
          <a:p>
            <a:pPr algn="r"/>
            <a:r>
              <a:rPr lang="pt-BR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Sinergia entre Polícia Federal e SENAD</a:t>
            </a:r>
            <a:endParaRPr lang="pt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25558" y="3331794"/>
            <a:ext cx="4162296" cy="2031325"/>
          </a:xfrm>
          <a:custGeom>
            <a:avLst/>
            <a:gdLst>
              <a:gd name="connsiteX0" fmla="*/ 0 w 4140241"/>
              <a:gd name="connsiteY0" fmla="*/ 0 h 2678761"/>
              <a:gd name="connsiteX1" fmla="*/ 4140241 w 4140241"/>
              <a:gd name="connsiteY1" fmla="*/ 0 h 2678761"/>
              <a:gd name="connsiteX2" fmla="*/ 4140241 w 4140241"/>
              <a:gd name="connsiteY2" fmla="*/ 2678761 h 2678761"/>
              <a:gd name="connsiteX3" fmla="*/ 0 w 4140241"/>
              <a:gd name="connsiteY3" fmla="*/ 2678761 h 2678761"/>
              <a:gd name="connsiteX4" fmla="*/ 0 w 4140241"/>
              <a:gd name="connsiteY4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11723 w 4151964"/>
              <a:gd name="connsiteY3" fmla="*/ 2678761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3622431 w 4151964"/>
              <a:gd name="connsiteY3" fmla="*/ 2209838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3622431 w 4151964"/>
              <a:gd name="connsiteY3" fmla="*/ 2209838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3622431 w 4151964"/>
              <a:gd name="connsiteY3" fmla="*/ 2209838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22055 w 4162296"/>
              <a:gd name="connsiteY0" fmla="*/ 0 h 2678761"/>
              <a:gd name="connsiteX1" fmla="*/ 4162296 w 4162296"/>
              <a:gd name="connsiteY1" fmla="*/ 0 h 2678761"/>
              <a:gd name="connsiteX2" fmla="*/ 4162296 w 4162296"/>
              <a:gd name="connsiteY2" fmla="*/ 2678761 h 2678761"/>
              <a:gd name="connsiteX3" fmla="*/ 3632763 w 4162296"/>
              <a:gd name="connsiteY3" fmla="*/ 2209838 h 2678761"/>
              <a:gd name="connsiteX4" fmla="*/ 10332 w 4162296"/>
              <a:gd name="connsiteY4" fmla="*/ 332857 h 2678761"/>
              <a:gd name="connsiteX5" fmla="*/ 22055 w 4162296"/>
              <a:gd name="connsiteY5" fmla="*/ 0 h 2678761"/>
              <a:gd name="connsiteX0" fmla="*/ 22055 w 4162296"/>
              <a:gd name="connsiteY0" fmla="*/ 0 h 2233285"/>
              <a:gd name="connsiteX1" fmla="*/ 4162296 w 4162296"/>
              <a:gd name="connsiteY1" fmla="*/ 0 h 2233285"/>
              <a:gd name="connsiteX2" fmla="*/ 4162296 w 4162296"/>
              <a:gd name="connsiteY2" fmla="*/ 2233285 h 2233285"/>
              <a:gd name="connsiteX3" fmla="*/ 3632763 w 4162296"/>
              <a:gd name="connsiteY3" fmla="*/ 2209838 h 2233285"/>
              <a:gd name="connsiteX4" fmla="*/ 10332 w 4162296"/>
              <a:gd name="connsiteY4" fmla="*/ 332857 h 2233285"/>
              <a:gd name="connsiteX5" fmla="*/ 22055 w 4162296"/>
              <a:gd name="connsiteY5" fmla="*/ 0 h 2233285"/>
              <a:gd name="connsiteX0" fmla="*/ 22055 w 4162296"/>
              <a:gd name="connsiteY0" fmla="*/ 0 h 2233866"/>
              <a:gd name="connsiteX1" fmla="*/ 4162296 w 4162296"/>
              <a:gd name="connsiteY1" fmla="*/ 0 h 2233866"/>
              <a:gd name="connsiteX2" fmla="*/ 4162296 w 4162296"/>
              <a:gd name="connsiteY2" fmla="*/ 2233285 h 2233866"/>
              <a:gd name="connsiteX3" fmla="*/ 3632763 w 4162296"/>
              <a:gd name="connsiteY3" fmla="*/ 2209838 h 2233866"/>
              <a:gd name="connsiteX4" fmla="*/ 10332 w 4162296"/>
              <a:gd name="connsiteY4" fmla="*/ 332857 h 2233866"/>
              <a:gd name="connsiteX5" fmla="*/ 22055 w 4162296"/>
              <a:gd name="connsiteY5" fmla="*/ 0 h 223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2296" h="2233866">
                <a:moveTo>
                  <a:pt x="22055" y="0"/>
                </a:moveTo>
                <a:lnTo>
                  <a:pt x="4162296" y="0"/>
                </a:lnTo>
                <a:lnTo>
                  <a:pt x="4162296" y="2233285"/>
                </a:lnTo>
                <a:cubicBezTo>
                  <a:pt x="4149908" y="2241100"/>
                  <a:pt x="3609982" y="2166854"/>
                  <a:pt x="3632763" y="2209838"/>
                </a:cubicBezTo>
                <a:lnTo>
                  <a:pt x="10332" y="332857"/>
                </a:lnTo>
                <a:cubicBezTo>
                  <a:pt x="-17022" y="312889"/>
                  <a:pt x="18147" y="110952"/>
                  <a:pt x="22055" y="0"/>
                </a:cubicBezTo>
                <a:close/>
              </a:path>
            </a:pathLst>
          </a:custGeom>
          <a:noFill/>
        </p:spPr>
        <p:txBody>
          <a:bodyPr wrap="square" rtlCol="0">
            <a:noAutofit/>
          </a:bodyPr>
          <a:lstStyle/>
          <a:p>
            <a:endParaRPr lang="pt-BR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Cláusulas contratuais com leiloeiros</a:t>
            </a:r>
            <a:endParaRPr lang="pt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96000" y="711421"/>
            <a:ext cx="4162296" cy="2031325"/>
          </a:xfrm>
          <a:custGeom>
            <a:avLst/>
            <a:gdLst>
              <a:gd name="connsiteX0" fmla="*/ 0 w 4140241"/>
              <a:gd name="connsiteY0" fmla="*/ 0 h 2678761"/>
              <a:gd name="connsiteX1" fmla="*/ 4140241 w 4140241"/>
              <a:gd name="connsiteY1" fmla="*/ 0 h 2678761"/>
              <a:gd name="connsiteX2" fmla="*/ 4140241 w 4140241"/>
              <a:gd name="connsiteY2" fmla="*/ 2678761 h 2678761"/>
              <a:gd name="connsiteX3" fmla="*/ 0 w 4140241"/>
              <a:gd name="connsiteY3" fmla="*/ 2678761 h 2678761"/>
              <a:gd name="connsiteX4" fmla="*/ 0 w 4140241"/>
              <a:gd name="connsiteY4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11723 w 4151964"/>
              <a:gd name="connsiteY3" fmla="*/ 2678761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3622431 w 4151964"/>
              <a:gd name="connsiteY3" fmla="*/ 2209838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3622431 w 4151964"/>
              <a:gd name="connsiteY3" fmla="*/ 2209838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3622431 w 4151964"/>
              <a:gd name="connsiteY3" fmla="*/ 2209838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22055 w 4162296"/>
              <a:gd name="connsiteY0" fmla="*/ 0 h 2678761"/>
              <a:gd name="connsiteX1" fmla="*/ 4162296 w 4162296"/>
              <a:gd name="connsiteY1" fmla="*/ 0 h 2678761"/>
              <a:gd name="connsiteX2" fmla="*/ 4162296 w 4162296"/>
              <a:gd name="connsiteY2" fmla="*/ 2678761 h 2678761"/>
              <a:gd name="connsiteX3" fmla="*/ 3632763 w 4162296"/>
              <a:gd name="connsiteY3" fmla="*/ 2209838 h 2678761"/>
              <a:gd name="connsiteX4" fmla="*/ 10332 w 4162296"/>
              <a:gd name="connsiteY4" fmla="*/ 332857 h 2678761"/>
              <a:gd name="connsiteX5" fmla="*/ 22055 w 4162296"/>
              <a:gd name="connsiteY5" fmla="*/ 0 h 2678761"/>
              <a:gd name="connsiteX0" fmla="*/ 22055 w 4162296"/>
              <a:gd name="connsiteY0" fmla="*/ 0 h 2233285"/>
              <a:gd name="connsiteX1" fmla="*/ 4162296 w 4162296"/>
              <a:gd name="connsiteY1" fmla="*/ 0 h 2233285"/>
              <a:gd name="connsiteX2" fmla="*/ 4162296 w 4162296"/>
              <a:gd name="connsiteY2" fmla="*/ 2233285 h 2233285"/>
              <a:gd name="connsiteX3" fmla="*/ 3632763 w 4162296"/>
              <a:gd name="connsiteY3" fmla="*/ 2209838 h 2233285"/>
              <a:gd name="connsiteX4" fmla="*/ 10332 w 4162296"/>
              <a:gd name="connsiteY4" fmla="*/ 332857 h 2233285"/>
              <a:gd name="connsiteX5" fmla="*/ 22055 w 4162296"/>
              <a:gd name="connsiteY5" fmla="*/ 0 h 2233285"/>
              <a:gd name="connsiteX0" fmla="*/ 22055 w 4162296"/>
              <a:gd name="connsiteY0" fmla="*/ 0 h 2233866"/>
              <a:gd name="connsiteX1" fmla="*/ 4162296 w 4162296"/>
              <a:gd name="connsiteY1" fmla="*/ 0 h 2233866"/>
              <a:gd name="connsiteX2" fmla="*/ 4162296 w 4162296"/>
              <a:gd name="connsiteY2" fmla="*/ 2233285 h 2233866"/>
              <a:gd name="connsiteX3" fmla="*/ 3632763 w 4162296"/>
              <a:gd name="connsiteY3" fmla="*/ 2209838 h 2233866"/>
              <a:gd name="connsiteX4" fmla="*/ 10332 w 4162296"/>
              <a:gd name="connsiteY4" fmla="*/ 332857 h 2233866"/>
              <a:gd name="connsiteX5" fmla="*/ 22055 w 4162296"/>
              <a:gd name="connsiteY5" fmla="*/ 0 h 223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2296" h="2233866">
                <a:moveTo>
                  <a:pt x="22055" y="0"/>
                </a:moveTo>
                <a:lnTo>
                  <a:pt x="4162296" y="0"/>
                </a:lnTo>
                <a:lnTo>
                  <a:pt x="4162296" y="2233285"/>
                </a:lnTo>
                <a:cubicBezTo>
                  <a:pt x="4149908" y="2241100"/>
                  <a:pt x="3609982" y="2166854"/>
                  <a:pt x="3632763" y="2209838"/>
                </a:cubicBezTo>
                <a:lnTo>
                  <a:pt x="10332" y="332857"/>
                </a:lnTo>
                <a:cubicBezTo>
                  <a:pt x="-17022" y="312889"/>
                  <a:pt x="18147" y="110952"/>
                  <a:pt x="22055" y="0"/>
                </a:cubicBezTo>
                <a:close/>
              </a:path>
            </a:pathLst>
          </a:custGeom>
          <a:noFill/>
        </p:spPr>
        <p:txBody>
          <a:bodyPr wrap="square" rtlCol="0">
            <a:noAutofit/>
          </a:bodyPr>
          <a:lstStyle/>
          <a:p>
            <a:endParaRPr lang="pt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pt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pt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pt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600" b="1" dirty="0">
                <a:latin typeface="Arial" charset="0"/>
                <a:ea typeface="Arial" charset="0"/>
                <a:cs typeface="Arial" charset="0"/>
              </a:rPr>
              <a:t>Pátios com vários ativos</a:t>
            </a:r>
            <a:endParaRPr lang="pt" sz="16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393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389" y="3829693"/>
            <a:ext cx="4451773" cy="1859907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spcFirstLastPara="1" vert="horz" wrap="square" lIns="182880" tIns="182880" rIns="182880" bIns="182880" rtlCol="0" anchor="ctr" anchorCtr="0">
            <a:noAutofit/>
          </a:bodyPr>
          <a:lstStyle/>
          <a:p>
            <a:pPr algn="ctr" rtl="0"/>
            <a:r>
              <a:rPr lang="pt-BR" sz="3500" dirty="0">
                <a:solidFill>
                  <a:schemeClr val="bg1"/>
                </a:solidFill>
              </a:rPr>
              <a:t>Obrigado</a:t>
            </a:r>
            <a:br>
              <a:rPr lang="pt-BR" sz="2000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</a:rPr>
              <a:t>Felipe Alcântara de Barros Leal</a:t>
            </a:r>
            <a:br>
              <a:rPr lang="pt-BR" sz="2000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</a:rPr>
              <a:t>Chefe da Divisão de Repressão à Lavagem de Dinheiro</a:t>
            </a:r>
            <a:br>
              <a:rPr lang="pt-BR" sz="2000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</a:rPr>
              <a:t>E-mail: alcantara.fabl@pf.gov.br</a:t>
            </a:r>
          </a:p>
        </p:txBody>
      </p:sp>
      <p:pic>
        <p:nvPicPr>
          <p:cNvPr id="4" name="Imagem 3" descr="Mão com caneta apontando números financeiros">
            <a:extLst>
              <a:ext uri="{FF2B5EF4-FFF2-40B4-BE49-F238E27FC236}">
                <a16:creationId xmlns:a16="http://schemas.microsoft.com/office/drawing/2014/main" id="{AB2E0BE0-B684-4228-A4DF-58C8CAFFDF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657325" cy="6857991"/>
          </a:xfrm>
          <a:prstGeom prst="rect">
            <a:avLst/>
          </a:prstGeom>
        </p:spPr>
      </p:pic>
      <p:pic>
        <p:nvPicPr>
          <p:cNvPr id="13" name="Imagem 12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8EDFB02F-92ED-967B-6556-A857FF3DB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219" y="1514583"/>
            <a:ext cx="1356114" cy="170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4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>
            <a:extLst>
              <a:ext uri="{FF2B5EF4-FFF2-40B4-BE49-F238E27FC236}">
                <a16:creationId xmlns:a16="http://schemas.microsoft.com/office/drawing/2014/main" id="{3B999C04-F92B-4EF6-8A79-CD383327F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494134" y="418941"/>
            <a:ext cx="5018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INTELIGÊNCIA FINANCEIRA</a:t>
            </a:r>
          </a:p>
        </p:txBody>
      </p:sp>
    </p:spTree>
    <p:extLst>
      <p:ext uri="{BB962C8B-B14F-4D97-AF65-F5344CB8AC3E}">
        <p14:creationId xmlns:p14="http://schemas.microsoft.com/office/powerpoint/2010/main" val="76194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E3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/>
          <p:cNvSpPr/>
          <p:nvPr/>
        </p:nvSpPr>
        <p:spPr>
          <a:xfrm>
            <a:off x="640079" y="2074363"/>
            <a:ext cx="2969895" cy="2840537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6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INTELIGÊNCIA FINANCEIRA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9AF515B-D7F9-4EC4-84C9-A9E7ECC09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942" y="961812"/>
            <a:ext cx="7069515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6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7780"/>
            <a:ext cx="12192000" cy="557022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091AAD7-EBB3-45E2-86BB-3878DB2D398C}"/>
              </a:ext>
            </a:extLst>
          </p:cNvPr>
          <p:cNvSpPr/>
          <p:nvPr/>
        </p:nvSpPr>
        <p:spPr>
          <a:xfrm>
            <a:off x="2194366" y="418941"/>
            <a:ext cx="7618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DE </a:t>
            </a:r>
            <a:r>
              <a:rPr lang="pt-BR" sz="28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RIFs</a:t>
            </a:r>
            <a:r>
              <a:rPr lang="pt-BR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POLÍCIA FEDERAL</a:t>
            </a:r>
          </a:p>
        </p:txBody>
      </p:sp>
    </p:spTree>
    <p:extLst>
      <p:ext uri="{BB962C8B-B14F-4D97-AF65-F5344CB8AC3E}">
        <p14:creationId xmlns:p14="http://schemas.microsoft.com/office/powerpoint/2010/main" val="2153068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450"/>
            <a:ext cx="121920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0130"/>
            <a:ext cx="12192000" cy="477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4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"/>
            <a:ext cx="1219200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7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37064"/>
            <a:ext cx="12192000" cy="5209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riangle 5"/>
          <p:cNvSpPr/>
          <p:nvPr/>
        </p:nvSpPr>
        <p:spPr>
          <a:xfrm rot="10800000">
            <a:off x="11066584" y="6337064"/>
            <a:ext cx="445477" cy="151809"/>
          </a:xfrm>
          <a:prstGeom prst="triangle">
            <a:avLst>
              <a:gd name="adj" fmla="val 477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3533" y="6477000"/>
            <a:ext cx="620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ANÁLISE DE SWOT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830" y="476655"/>
            <a:ext cx="1789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PONTOS FORTES (+)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1830" y="5152417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OPORTUNIDADES</a:t>
            </a:r>
          </a:p>
          <a:p>
            <a:pPr lvl="0"/>
            <a:r>
              <a:rPr lang="pt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(+)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95754" y="282102"/>
            <a:ext cx="205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FRAQUEZAS (-)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68025" y="495786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AMEAÇAS</a:t>
            </a:r>
          </a:p>
          <a:p>
            <a:pPr lvl="0" algn="r"/>
            <a:r>
              <a:rPr lang="pt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(–)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ound Single Corner Rectangle 1"/>
          <p:cNvSpPr/>
          <p:nvPr/>
        </p:nvSpPr>
        <p:spPr>
          <a:xfrm rot="10800000">
            <a:off x="93785" y="3100376"/>
            <a:ext cx="5985628" cy="2922902"/>
          </a:xfrm>
          <a:custGeom>
            <a:avLst/>
            <a:gdLst>
              <a:gd name="connsiteX0" fmla="*/ 0 w 3267247"/>
              <a:gd name="connsiteY0" fmla="*/ 0 h 466927"/>
              <a:gd name="connsiteX1" fmla="*/ 3033784 w 3267247"/>
              <a:gd name="connsiteY1" fmla="*/ 0 h 466927"/>
              <a:gd name="connsiteX2" fmla="*/ 3267248 w 3267247"/>
              <a:gd name="connsiteY2" fmla="*/ 233464 h 466927"/>
              <a:gd name="connsiteX3" fmla="*/ 3267247 w 3267247"/>
              <a:gd name="connsiteY3" fmla="*/ 466927 h 466927"/>
              <a:gd name="connsiteX4" fmla="*/ 0 w 3267247"/>
              <a:gd name="connsiteY4" fmla="*/ 466927 h 466927"/>
              <a:gd name="connsiteX5" fmla="*/ 0 w 3267247"/>
              <a:gd name="connsiteY5" fmla="*/ 0 h 466927"/>
              <a:gd name="connsiteX0" fmla="*/ 0 w 3560331"/>
              <a:gd name="connsiteY0" fmla="*/ 0 h 466927"/>
              <a:gd name="connsiteX1" fmla="*/ 3033784 w 3560331"/>
              <a:gd name="connsiteY1" fmla="*/ 0 h 466927"/>
              <a:gd name="connsiteX2" fmla="*/ 3267247 w 3560331"/>
              <a:gd name="connsiteY2" fmla="*/ 466927 h 466927"/>
              <a:gd name="connsiteX3" fmla="*/ 0 w 3560331"/>
              <a:gd name="connsiteY3" fmla="*/ 466927 h 466927"/>
              <a:gd name="connsiteX4" fmla="*/ 0 w 3560331"/>
              <a:gd name="connsiteY4" fmla="*/ 0 h 466927"/>
              <a:gd name="connsiteX0" fmla="*/ 0 w 3267247"/>
              <a:gd name="connsiteY0" fmla="*/ 0 h 466927"/>
              <a:gd name="connsiteX1" fmla="*/ 3267247 w 3267247"/>
              <a:gd name="connsiteY1" fmla="*/ 466927 h 466927"/>
              <a:gd name="connsiteX2" fmla="*/ 0 w 3267247"/>
              <a:gd name="connsiteY2" fmla="*/ 466927 h 466927"/>
              <a:gd name="connsiteX3" fmla="*/ 0 w 3267247"/>
              <a:gd name="connsiteY3" fmla="*/ 0 h 46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247" h="466927">
                <a:moveTo>
                  <a:pt x="0" y="0"/>
                </a:moveTo>
                <a:lnTo>
                  <a:pt x="3267247" y="466927"/>
                </a:lnTo>
                <a:lnTo>
                  <a:pt x="0" y="4669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52400"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ound Single Corner Rectangle 1"/>
          <p:cNvSpPr/>
          <p:nvPr/>
        </p:nvSpPr>
        <p:spPr>
          <a:xfrm flipH="1">
            <a:off x="93784" y="179843"/>
            <a:ext cx="5985628" cy="2922902"/>
          </a:xfrm>
          <a:custGeom>
            <a:avLst/>
            <a:gdLst>
              <a:gd name="connsiteX0" fmla="*/ 0 w 3267247"/>
              <a:gd name="connsiteY0" fmla="*/ 0 h 466927"/>
              <a:gd name="connsiteX1" fmla="*/ 3033784 w 3267247"/>
              <a:gd name="connsiteY1" fmla="*/ 0 h 466927"/>
              <a:gd name="connsiteX2" fmla="*/ 3267248 w 3267247"/>
              <a:gd name="connsiteY2" fmla="*/ 233464 h 466927"/>
              <a:gd name="connsiteX3" fmla="*/ 3267247 w 3267247"/>
              <a:gd name="connsiteY3" fmla="*/ 466927 h 466927"/>
              <a:gd name="connsiteX4" fmla="*/ 0 w 3267247"/>
              <a:gd name="connsiteY4" fmla="*/ 466927 h 466927"/>
              <a:gd name="connsiteX5" fmla="*/ 0 w 3267247"/>
              <a:gd name="connsiteY5" fmla="*/ 0 h 466927"/>
              <a:gd name="connsiteX0" fmla="*/ 0 w 3560331"/>
              <a:gd name="connsiteY0" fmla="*/ 0 h 466927"/>
              <a:gd name="connsiteX1" fmla="*/ 3033784 w 3560331"/>
              <a:gd name="connsiteY1" fmla="*/ 0 h 466927"/>
              <a:gd name="connsiteX2" fmla="*/ 3267247 w 3560331"/>
              <a:gd name="connsiteY2" fmla="*/ 466927 h 466927"/>
              <a:gd name="connsiteX3" fmla="*/ 0 w 3560331"/>
              <a:gd name="connsiteY3" fmla="*/ 466927 h 466927"/>
              <a:gd name="connsiteX4" fmla="*/ 0 w 3560331"/>
              <a:gd name="connsiteY4" fmla="*/ 0 h 466927"/>
              <a:gd name="connsiteX0" fmla="*/ 0 w 3267247"/>
              <a:gd name="connsiteY0" fmla="*/ 0 h 466927"/>
              <a:gd name="connsiteX1" fmla="*/ 3267247 w 3267247"/>
              <a:gd name="connsiteY1" fmla="*/ 466927 h 466927"/>
              <a:gd name="connsiteX2" fmla="*/ 0 w 3267247"/>
              <a:gd name="connsiteY2" fmla="*/ 466927 h 466927"/>
              <a:gd name="connsiteX3" fmla="*/ 0 w 3267247"/>
              <a:gd name="connsiteY3" fmla="*/ 0 h 46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247" h="466927">
                <a:moveTo>
                  <a:pt x="0" y="0"/>
                </a:moveTo>
                <a:lnTo>
                  <a:pt x="3267247" y="466927"/>
                </a:lnTo>
                <a:lnTo>
                  <a:pt x="0" y="46692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5000">
                <a:srgbClr val="00B0F0"/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ound Single Corner Rectangle 1"/>
          <p:cNvSpPr/>
          <p:nvPr/>
        </p:nvSpPr>
        <p:spPr>
          <a:xfrm rot="10800000" flipH="1">
            <a:off x="6079412" y="3105055"/>
            <a:ext cx="5985628" cy="2922902"/>
          </a:xfrm>
          <a:custGeom>
            <a:avLst/>
            <a:gdLst>
              <a:gd name="connsiteX0" fmla="*/ 0 w 3267247"/>
              <a:gd name="connsiteY0" fmla="*/ 0 h 466927"/>
              <a:gd name="connsiteX1" fmla="*/ 3033784 w 3267247"/>
              <a:gd name="connsiteY1" fmla="*/ 0 h 466927"/>
              <a:gd name="connsiteX2" fmla="*/ 3267248 w 3267247"/>
              <a:gd name="connsiteY2" fmla="*/ 233464 h 466927"/>
              <a:gd name="connsiteX3" fmla="*/ 3267247 w 3267247"/>
              <a:gd name="connsiteY3" fmla="*/ 466927 h 466927"/>
              <a:gd name="connsiteX4" fmla="*/ 0 w 3267247"/>
              <a:gd name="connsiteY4" fmla="*/ 466927 h 466927"/>
              <a:gd name="connsiteX5" fmla="*/ 0 w 3267247"/>
              <a:gd name="connsiteY5" fmla="*/ 0 h 466927"/>
              <a:gd name="connsiteX0" fmla="*/ 0 w 3560331"/>
              <a:gd name="connsiteY0" fmla="*/ 0 h 466927"/>
              <a:gd name="connsiteX1" fmla="*/ 3033784 w 3560331"/>
              <a:gd name="connsiteY1" fmla="*/ 0 h 466927"/>
              <a:gd name="connsiteX2" fmla="*/ 3267247 w 3560331"/>
              <a:gd name="connsiteY2" fmla="*/ 466927 h 466927"/>
              <a:gd name="connsiteX3" fmla="*/ 0 w 3560331"/>
              <a:gd name="connsiteY3" fmla="*/ 466927 h 466927"/>
              <a:gd name="connsiteX4" fmla="*/ 0 w 3560331"/>
              <a:gd name="connsiteY4" fmla="*/ 0 h 466927"/>
              <a:gd name="connsiteX0" fmla="*/ 0 w 3267247"/>
              <a:gd name="connsiteY0" fmla="*/ 0 h 466927"/>
              <a:gd name="connsiteX1" fmla="*/ 3267247 w 3267247"/>
              <a:gd name="connsiteY1" fmla="*/ 466927 h 466927"/>
              <a:gd name="connsiteX2" fmla="*/ 0 w 3267247"/>
              <a:gd name="connsiteY2" fmla="*/ 466927 h 466927"/>
              <a:gd name="connsiteX3" fmla="*/ 0 w 3267247"/>
              <a:gd name="connsiteY3" fmla="*/ 0 h 46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247" h="466927">
                <a:moveTo>
                  <a:pt x="0" y="0"/>
                </a:moveTo>
                <a:lnTo>
                  <a:pt x="3267247" y="466927"/>
                </a:lnTo>
                <a:lnTo>
                  <a:pt x="0" y="46692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rgbClr val="FF0000"/>
              </a:gs>
              <a:gs pos="100000">
                <a:schemeClr val="accent2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52400"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ound Single Corner Rectangle 1"/>
          <p:cNvSpPr/>
          <p:nvPr/>
        </p:nvSpPr>
        <p:spPr>
          <a:xfrm>
            <a:off x="6079412" y="179843"/>
            <a:ext cx="5985628" cy="2928736"/>
          </a:xfrm>
          <a:custGeom>
            <a:avLst/>
            <a:gdLst>
              <a:gd name="connsiteX0" fmla="*/ 0 w 3267247"/>
              <a:gd name="connsiteY0" fmla="*/ 0 h 466927"/>
              <a:gd name="connsiteX1" fmla="*/ 3033784 w 3267247"/>
              <a:gd name="connsiteY1" fmla="*/ 0 h 466927"/>
              <a:gd name="connsiteX2" fmla="*/ 3267248 w 3267247"/>
              <a:gd name="connsiteY2" fmla="*/ 233464 h 466927"/>
              <a:gd name="connsiteX3" fmla="*/ 3267247 w 3267247"/>
              <a:gd name="connsiteY3" fmla="*/ 466927 h 466927"/>
              <a:gd name="connsiteX4" fmla="*/ 0 w 3267247"/>
              <a:gd name="connsiteY4" fmla="*/ 466927 h 466927"/>
              <a:gd name="connsiteX5" fmla="*/ 0 w 3267247"/>
              <a:gd name="connsiteY5" fmla="*/ 0 h 466927"/>
              <a:gd name="connsiteX0" fmla="*/ 0 w 3560331"/>
              <a:gd name="connsiteY0" fmla="*/ 0 h 466927"/>
              <a:gd name="connsiteX1" fmla="*/ 3033784 w 3560331"/>
              <a:gd name="connsiteY1" fmla="*/ 0 h 466927"/>
              <a:gd name="connsiteX2" fmla="*/ 3267247 w 3560331"/>
              <a:gd name="connsiteY2" fmla="*/ 466927 h 466927"/>
              <a:gd name="connsiteX3" fmla="*/ 0 w 3560331"/>
              <a:gd name="connsiteY3" fmla="*/ 466927 h 466927"/>
              <a:gd name="connsiteX4" fmla="*/ 0 w 3560331"/>
              <a:gd name="connsiteY4" fmla="*/ 0 h 466927"/>
              <a:gd name="connsiteX0" fmla="*/ 0 w 3267247"/>
              <a:gd name="connsiteY0" fmla="*/ 0 h 466927"/>
              <a:gd name="connsiteX1" fmla="*/ 3267247 w 3267247"/>
              <a:gd name="connsiteY1" fmla="*/ 466927 h 466927"/>
              <a:gd name="connsiteX2" fmla="*/ 0 w 3267247"/>
              <a:gd name="connsiteY2" fmla="*/ 466927 h 466927"/>
              <a:gd name="connsiteX3" fmla="*/ 0 w 3267247"/>
              <a:gd name="connsiteY3" fmla="*/ 0 h 46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247" h="466927">
                <a:moveTo>
                  <a:pt x="0" y="0"/>
                </a:moveTo>
                <a:lnTo>
                  <a:pt x="3267247" y="466927"/>
                </a:lnTo>
                <a:lnTo>
                  <a:pt x="0" y="4669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Snip Single Corner Rectangle 31"/>
          <p:cNvSpPr/>
          <p:nvPr/>
        </p:nvSpPr>
        <p:spPr>
          <a:xfrm flipH="1">
            <a:off x="1434830" y="711421"/>
            <a:ext cx="4491933" cy="2253346"/>
          </a:xfrm>
          <a:custGeom>
            <a:avLst/>
            <a:gdLst>
              <a:gd name="connsiteX0" fmla="*/ 0 w 4491933"/>
              <a:gd name="connsiteY0" fmla="*/ 0 h 2253346"/>
              <a:gd name="connsiteX1" fmla="*/ 3365260 w 4491933"/>
              <a:gd name="connsiteY1" fmla="*/ 0 h 2253346"/>
              <a:gd name="connsiteX2" fmla="*/ 4491933 w 4491933"/>
              <a:gd name="connsiteY2" fmla="*/ 1126673 h 2253346"/>
              <a:gd name="connsiteX3" fmla="*/ 4491933 w 4491933"/>
              <a:gd name="connsiteY3" fmla="*/ 2253346 h 2253346"/>
              <a:gd name="connsiteX4" fmla="*/ 0 w 4491933"/>
              <a:gd name="connsiteY4" fmla="*/ 2253346 h 2253346"/>
              <a:gd name="connsiteX5" fmla="*/ 0 w 4491933"/>
              <a:gd name="connsiteY5" fmla="*/ 0 h 2253346"/>
              <a:gd name="connsiteX0" fmla="*/ 0 w 4491933"/>
              <a:gd name="connsiteY0" fmla="*/ 0 h 2253346"/>
              <a:gd name="connsiteX1" fmla="*/ 715845 w 4491933"/>
              <a:gd name="connsiteY1" fmla="*/ 0 h 2253346"/>
              <a:gd name="connsiteX2" fmla="*/ 4491933 w 4491933"/>
              <a:gd name="connsiteY2" fmla="*/ 1126673 h 2253346"/>
              <a:gd name="connsiteX3" fmla="*/ 4491933 w 4491933"/>
              <a:gd name="connsiteY3" fmla="*/ 2253346 h 2253346"/>
              <a:gd name="connsiteX4" fmla="*/ 0 w 4491933"/>
              <a:gd name="connsiteY4" fmla="*/ 2253346 h 2253346"/>
              <a:gd name="connsiteX5" fmla="*/ 0 w 4491933"/>
              <a:gd name="connsiteY5" fmla="*/ 0 h 2253346"/>
              <a:gd name="connsiteX0" fmla="*/ 0 w 4491933"/>
              <a:gd name="connsiteY0" fmla="*/ 0 h 2253346"/>
              <a:gd name="connsiteX1" fmla="*/ 715845 w 4491933"/>
              <a:gd name="connsiteY1" fmla="*/ 0 h 2253346"/>
              <a:gd name="connsiteX2" fmla="*/ 4491933 w 4491933"/>
              <a:gd name="connsiteY2" fmla="*/ 1888673 h 2253346"/>
              <a:gd name="connsiteX3" fmla="*/ 4491933 w 4491933"/>
              <a:gd name="connsiteY3" fmla="*/ 2253346 h 2253346"/>
              <a:gd name="connsiteX4" fmla="*/ 0 w 4491933"/>
              <a:gd name="connsiteY4" fmla="*/ 2253346 h 2253346"/>
              <a:gd name="connsiteX5" fmla="*/ 0 w 4491933"/>
              <a:gd name="connsiteY5" fmla="*/ 0 h 225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1933" h="2253346">
                <a:moveTo>
                  <a:pt x="0" y="0"/>
                </a:moveTo>
                <a:lnTo>
                  <a:pt x="715845" y="0"/>
                </a:lnTo>
                <a:lnTo>
                  <a:pt x="4491933" y="1888673"/>
                </a:lnTo>
                <a:lnTo>
                  <a:pt x="4491933" y="2253346"/>
                </a:lnTo>
                <a:lnTo>
                  <a:pt x="0" y="225334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/>
          <a:lstStyle/>
          <a:p>
            <a:pPr algn="r"/>
            <a:endParaRPr lang="pt-BR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pt-BR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pt-BR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pt-BR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r>
              <a:rPr lang="pt-BR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Cultura de Investigação </a:t>
            </a:r>
          </a:p>
          <a:p>
            <a:pPr algn="r"/>
            <a:r>
              <a:rPr lang="pt-BR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proativa e preditiva</a:t>
            </a:r>
            <a:endParaRPr lang="pt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04146" y="3576607"/>
            <a:ext cx="4162296" cy="2031325"/>
          </a:xfrm>
          <a:custGeom>
            <a:avLst/>
            <a:gdLst>
              <a:gd name="connsiteX0" fmla="*/ 0 w 4140241"/>
              <a:gd name="connsiteY0" fmla="*/ 0 h 2678761"/>
              <a:gd name="connsiteX1" fmla="*/ 4140241 w 4140241"/>
              <a:gd name="connsiteY1" fmla="*/ 0 h 2678761"/>
              <a:gd name="connsiteX2" fmla="*/ 4140241 w 4140241"/>
              <a:gd name="connsiteY2" fmla="*/ 2678761 h 2678761"/>
              <a:gd name="connsiteX3" fmla="*/ 0 w 4140241"/>
              <a:gd name="connsiteY3" fmla="*/ 2678761 h 2678761"/>
              <a:gd name="connsiteX4" fmla="*/ 0 w 4140241"/>
              <a:gd name="connsiteY4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11723 w 4151964"/>
              <a:gd name="connsiteY3" fmla="*/ 2678761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3622431 w 4151964"/>
              <a:gd name="connsiteY3" fmla="*/ 2209838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3622431 w 4151964"/>
              <a:gd name="connsiteY3" fmla="*/ 2209838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3622431 w 4151964"/>
              <a:gd name="connsiteY3" fmla="*/ 2209838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22055 w 4162296"/>
              <a:gd name="connsiteY0" fmla="*/ 0 h 2678761"/>
              <a:gd name="connsiteX1" fmla="*/ 4162296 w 4162296"/>
              <a:gd name="connsiteY1" fmla="*/ 0 h 2678761"/>
              <a:gd name="connsiteX2" fmla="*/ 4162296 w 4162296"/>
              <a:gd name="connsiteY2" fmla="*/ 2678761 h 2678761"/>
              <a:gd name="connsiteX3" fmla="*/ 3632763 w 4162296"/>
              <a:gd name="connsiteY3" fmla="*/ 2209838 h 2678761"/>
              <a:gd name="connsiteX4" fmla="*/ 10332 w 4162296"/>
              <a:gd name="connsiteY4" fmla="*/ 332857 h 2678761"/>
              <a:gd name="connsiteX5" fmla="*/ 22055 w 4162296"/>
              <a:gd name="connsiteY5" fmla="*/ 0 h 2678761"/>
              <a:gd name="connsiteX0" fmla="*/ 22055 w 4162296"/>
              <a:gd name="connsiteY0" fmla="*/ 0 h 2233285"/>
              <a:gd name="connsiteX1" fmla="*/ 4162296 w 4162296"/>
              <a:gd name="connsiteY1" fmla="*/ 0 h 2233285"/>
              <a:gd name="connsiteX2" fmla="*/ 4162296 w 4162296"/>
              <a:gd name="connsiteY2" fmla="*/ 2233285 h 2233285"/>
              <a:gd name="connsiteX3" fmla="*/ 3632763 w 4162296"/>
              <a:gd name="connsiteY3" fmla="*/ 2209838 h 2233285"/>
              <a:gd name="connsiteX4" fmla="*/ 10332 w 4162296"/>
              <a:gd name="connsiteY4" fmla="*/ 332857 h 2233285"/>
              <a:gd name="connsiteX5" fmla="*/ 22055 w 4162296"/>
              <a:gd name="connsiteY5" fmla="*/ 0 h 2233285"/>
              <a:gd name="connsiteX0" fmla="*/ 22055 w 4162296"/>
              <a:gd name="connsiteY0" fmla="*/ 0 h 2233866"/>
              <a:gd name="connsiteX1" fmla="*/ 4162296 w 4162296"/>
              <a:gd name="connsiteY1" fmla="*/ 0 h 2233866"/>
              <a:gd name="connsiteX2" fmla="*/ 4162296 w 4162296"/>
              <a:gd name="connsiteY2" fmla="*/ 2233285 h 2233866"/>
              <a:gd name="connsiteX3" fmla="*/ 3632763 w 4162296"/>
              <a:gd name="connsiteY3" fmla="*/ 2209838 h 2233866"/>
              <a:gd name="connsiteX4" fmla="*/ 10332 w 4162296"/>
              <a:gd name="connsiteY4" fmla="*/ 332857 h 2233866"/>
              <a:gd name="connsiteX5" fmla="*/ 22055 w 4162296"/>
              <a:gd name="connsiteY5" fmla="*/ 0 h 223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2296" h="2233866">
                <a:moveTo>
                  <a:pt x="22055" y="0"/>
                </a:moveTo>
                <a:lnTo>
                  <a:pt x="4162296" y="0"/>
                </a:lnTo>
                <a:lnTo>
                  <a:pt x="4162296" y="2233285"/>
                </a:lnTo>
                <a:cubicBezTo>
                  <a:pt x="4149908" y="2241100"/>
                  <a:pt x="3609982" y="2166854"/>
                  <a:pt x="3632763" y="2209838"/>
                </a:cubicBezTo>
                <a:lnTo>
                  <a:pt x="10332" y="332857"/>
                </a:lnTo>
                <a:cubicBezTo>
                  <a:pt x="-17022" y="312889"/>
                  <a:pt x="18147" y="110952"/>
                  <a:pt x="22055" y="0"/>
                </a:cubicBezTo>
                <a:close/>
              </a:path>
            </a:pathLst>
          </a:custGeom>
          <a:noFill/>
        </p:spPr>
        <p:txBody>
          <a:bodyPr wrap="square" rtlCol="0">
            <a:noAutofit/>
          </a:bodyPr>
          <a:lstStyle/>
          <a:p>
            <a:pPr algn="r"/>
            <a:r>
              <a:rPr lang="pt-BR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Sinergia entre as instituições financeiras</a:t>
            </a:r>
            <a:endParaRPr lang="pt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47038" y="3242682"/>
            <a:ext cx="4162296" cy="2031325"/>
          </a:xfrm>
          <a:custGeom>
            <a:avLst/>
            <a:gdLst>
              <a:gd name="connsiteX0" fmla="*/ 0 w 4140241"/>
              <a:gd name="connsiteY0" fmla="*/ 0 h 2678761"/>
              <a:gd name="connsiteX1" fmla="*/ 4140241 w 4140241"/>
              <a:gd name="connsiteY1" fmla="*/ 0 h 2678761"/>
              <a:gd name="connsiteX2" fmla="*/ 4140241 w 4140241"/>
              <a:gd name="connsiteY2" fmla="*/ 2678761 h 2678761"/>
              <a:gd name="connsiteX3" fmla="*/ 0 w 4140241"/>
              <a:gd name="connsiteY3" fmla="*/ 2678761 h 2678761"/>
              <a:gd name="connsiteX4" fmla="*/ 0 w 4140241"/>
              <a:gd name="connsiteY4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11723 w 4151964"/>
              <a:gd name="connsiteY3" fmla="*/ 2678761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3622431 w 4151964"/>
              <a:gd name="connsiteY3" fmla="*/ 2209838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3622431 w 4151964"/>
              <a:gd name="connsiteY3" fmla="*/ 2209838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3622431 w 4151964"/>
              <a:gd name="connsiteY3" fmla="*/ 2209838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22055 w 4162296"/>
              <a:gd name="connsiteY0" fmla="*/ 0 h 2678761"/>
              <a:gd name="connsiteX1" fmla="*/ 4162296 w 4162296"/>
              <a:gd name="connsiteY1" fmla="*/ 0 h 2678761"/>
              <a:gd name="connsiteX2" fmla="*/ 4162296 w 4162296"/>
              <a:gd name="connsiteY2" fmla="*/ 2678761 h 2678761"/>
              <a:gd name="connsiteX3" fmla="*/ 3632763 w 4162296"/>
              <a:gd name="connsiteY3" fmla="*/ 2209838 h 2678761"/>
              <a:gd name="connsiteX4" fmla="*/ 10332 w 4162296"/>
              <a:gd name="connsiteY4" fmla="*/ 332857 h 2678761"/>
              <a:gd name="connsiteX5" fmla="*/ 22055 w 4162296"/>
              <a:gd name="connsiteY5" fmla="*/ 0 h 2678761"/>
              <a:gd name="connsiteX0" fmla="*/ 22055 w 4162296"/>
              <a:gd name="connsiteY0" fmla="*/ 0 h 2233285"/>
              <a:gd name="connsiteX1" fmla="*/ 4162296 w 4162296"/>
              <a:gd name="connsiteY1" fmla="*/ 0 h 2233285"/>
              <a:gd name="connsiteX2" fmla="*/ 4162296 w 4162296"/>
              <a:gd name="connsiteY2" fmla="*/ 2233285 h 2233285"/>
              <a:gd name="connsiteX3" fmla="*/ 3632763 w 4162296"/>
              <a:gd name="connsiteY3" fmla="*/ 2209838 h 2233285"/>
              <a:gd name="connsiteX4" fmla="*/ 10332 w 4162296"/>
              <a:gd name="connsiteY4" fmla="*/ 332857 h 2233285"/>
              <a:gd name="connsiteX5" fmla="*/ 22055 w 4162296"/>
              <a:gd name="connsiteY5" fmla="*/ 0 h 2233285"/>
              <a:gd name="connsiteX0" fmla="*/ 22055 w 4162296"/>
              <a:gd name="connsiteY0" fmla="*/ 0 h 2233866"/>
              <a:gd name="connsiteX1" fmla="*/ 4162296 w 4162296"/>
              <a:gd name="connsiteY1" fmla="*/ 0 h 2233866"/>
              <a:gd name="connsiteX2" fmla="*/ 4162296 w 4162296"/>
              <a:gd name="connsiteY2" fmla="*/ 2233285 h 2233866"/>
              <a:gd name="connsiteX3" fmla="*/ 3632763 w 4162296"/>
              <a:gd name="connsiteY3" fmla="*/ 2209838 h 2233866"/>
              <a:gd name="connsiteX4" fmla="*/ 10332 w 4162296"/>
              <a:gd name="connsiteY4" fmla="*/ 332857 h 2233866"/>
              <a:gd name="connsiteX5" fmla="*/ 22055 w 4162296"/>
              <a:gd name="connsiteY5" fmla="*/ 0 h 223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2296" h="2233866">
                <a:moveTo>
                  <a:pt x="22055" y="0"/>
                </a:moveTo>
                <a:lnTo>
                  <a:pt x="4162296" y="0"/>
                </a:lnTo>
                <a:lnTo>
                  <a:pt x="4162296" y="2233285"/>
                </a:lnTo>
                <a:cubicBezTo>
                  <a:pt x="4149908" y="2241100"/>
                  <a:pt x="3609982" y="2166854"/>
                  <a:pt x="3632763" y="2209838"/>
                </a:cubicBezTo>
                <a:lnTo>
                  <a:pt x="10332" y="332857"/>
                </a:lnTo>
                <a:cubicBezTo>
                  <a:pt x="-17022" y="312889"/>
                  <a:pt x="18147" y="110952"/>
                  <a:pt x="22055" y="0"/>
                </a:cubicBezTo>
                <a:close/>
              </a:path>
            </a:pathLst>
          </a:custGeom>
          <a:noFill/>
        </p:spPr>
        <p:txBody>
          <a:bodyPr wrap="square" rtlCol="0">
            <a:no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Ausência de ferramentas bancárias para monitoramento online</a:t>
            </a:r>
          </a:p>
          <a:p>
            <a:endParaRPr lang="pt-BR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-BR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Alertas de aprovisionamento</a:t>
            </a:r>
            <a:endParaRPr lang="pt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96000" y="711421"/>
            <a:ext cx="4162296" cy="2031325"/>
          </a:xfrm>
          <a:custGeom>
            <a:avLst/>
            <a:gdLst>
              <a:gd name="connsiteX0" fmla="*/ 0 w 4140241"/>
              <a:gd name="connsiteY0" fmla="*/ 0 h 2678761"/>
              <a:gd name="connsiteX1" fmla="*/ 4140241 w 4140241"/>
              <a:gd name="connsiteY1" fmla="*/ 0 h 2678761"/>
              <a:gd name="connsiteX2" fmla="*/ 4140241 w 4140241"/>
              <a:gd name="connsiteY2" fmla="*/ 2678761 h 2678761"/>
              <a:gd name="connsiteX3" fmla="*/ 0 w 4140241"/>
              <a:gd name="connsiteY3" fmla="*/ 2678761 h 2678761"/>
              <a:gd name="connsiteX4" fmla="*/ 0 w 4140241"/>
              <a:gd name="connsiteY4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11723 w 4151964"/>
              <a:gd name="connsiteY3" fmla="*/ 2678761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3622431 w 4151964"/>
              <a:gd name="connsiteY3" fmla="*/ 2209838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3622431 w 4151964"/>
              <a:gd name="connsiteY3" fmla="*/ 2209838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11723 w 4151964"/>
              <a:gd name="connsiteY0" fmla="*/ 0 h 2678761"/>
              <a:gd name="connsiteX1" fmla="*/ 4151964 w 4151964"/>
              <a:gd name="connsiteY1" fmla="*/ 0 h 2678761"/>
              <a:gd name="connsiteX2" fmla="*/ 4151964 w 4151964"/>
              <a:gd name="connsiteY2" fmla="*/ 2678761 h 2678761"/>
              <a:gd name="connsiteX3" fmla="*/ 3622431 w 4151964"/>
              <a:gd name="connsiteY3" fmla="*/ 2209838 h 2678761"/>
              <a:gd name="connsiteX4" fmla="*/ 0 w 4151964"/>
              <a:gd name="connsiteY4" fmla="*/ 332857 h 2678761"/>
              <a:gd name="connsiteX5" fmla="*/ 11723 w 4151964"/>
              <a:gd name="connsiteY5" fmla="*/ 0 h 2678761"/>
              <a:gd name="connsiteX0" fmla="*/ 22055 w 4162296"/>
              <a:gd name="connsiteY0" fmla="*/ 0 h 2678761"/>
              <a:gd name="connsiteX1" fmla="*/ 4162296 w 4162296"/>
              <a:gd name="connsiteY1" fmla="*/ 0 h 2678761"/>
              <a:gd name="connsiteX2" fmla="*/ 4162296 w 4162296"/>
              <a:gd name="connsiteY2" fmla="*/ 2678761 h 2678761"/>
              <a:gd name="connsiteX3" fmla="*/ 3632763 w 4162296"/>
              <a:gd name="connsiteY3" fmla="*/ 2209838 h 2678761"/>
              <a:gd name="connsiteX4" fmla="*/ 10332 w 4162296"/>
              <a:gd name="connsiteY4" fmla="*/ 332857 h 2678761"/>
              <a:gd name="connsiteX5" fmla="*/ 22055 w 4162296"/>
              <a:gd name="connsiteY5" fmla="*/ 0 h 2678761"/>
              <a:gd name="connsiteX0" fmla="*/ 22055 w 4162296"/>
              <a:gd name="connsiteY0" fmla="*/ 0 h 2233285"/>
              <a:gd name="connsiteX1" fmla="*/ 4162296 w 4162296"/>
              <a:gd name="connsiteY1" fmla="*/ 0 h 2233285"/>
              <a:gd name="connsiteX2" fmla="*/ 4162296 w 4162296"/>
              <a:gd name="connsiteY2" fmla="*/ 2233285 h 2233285"/>
              <a:gd name="connsiteX3" fmla="*/ 3632763 w 4162296"/>
              <a:gd name="connsiteY3" fmla="*/ 2209838 h 2233285"/>
              <a:gd name="connsiteX4" fmla="*/ 10332 w 4162296"/>
              <a:gd name="connsiteY4" fmla="*/ 332857 h 2233285"/>
              <a:gd name="connsiteX5" fmla="*/ 22055 w 4162296"/>
              <a:gd name="connsiteY5" fmla="*/ 0 h 2233285"/>
              <a:gd name="connsiteX0" fmla="*/ 22055 w 4162296"/>
              <a:gd name="connsiteY0" fmla="*/ 0 h 2233866"/>
              <a:gd name="connsiteX1" fmla="*/ 4162296 w 4162296"/>
              <a:gd name="connsiteY1" fmla="*/ 0 h 2233866"/>
              <a:gd name="connsiteX2" fmla="*/ 4162296 w 4162296"/>
              <a:gd name="connsiteY2" fmla="*/ 2233285 h 2233866"/>
              <a:gd name="connsiteX3" fmla="*/ 3632763 w 4162296"/>
              <a:gd name="connsiteY3" fmla="*/ 2209838 h 2233866"/>
              <a:gd name="connsiteX4" fmla="*/ 10332 w 4162296"/>
              <a:gd name="connsiteY4" fmla="*/ 332857 h 2233866"/>
              <a:gd name="connsiteX5" fmla="*/ 22055 w 4162296"/>
              <a:gd name="connsiteY5" fmla="*/ 0 h 223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2296" h="2233866">
                <a:moveTo>
                  <a:pt x="22055" y="0"/>
                </a:moveTo>
                <a:lnTo>
                  <a:pt x="4162296" y="0"/>
                </a:lnTo>
                <a:lnTo>
                  <a:pt x="4162296" y="2233285"/>
                </a:lnTo>
                <a:cubicBezTo>
                  <a:pt x="4149908" y="2241100"/>
                  <a:pt x="3609982" y="2166854"/>
                  <a:pt x="3632763" y="2209838"/>
                </a:cubicBezTo>
                <a:lnTo>
                  <a:pt x="10332" y="332857"/>
                </a:lnTo>
                <a:cubicBezTo>
                  <a:pt x="-17022" y="312889"/>
                  <a:pt x="18147" y="110952"/>
                  <a:pt x="22055" y="0"/>
                </a:cubicBezTo>
                <a:close/>
              </a:path>
            </a:pathLst>
          </a:custGeom>
          <a:noFill/>
        </p:spPr>
        <p:txBody>
          <a:bodyPr wrap="square" rtlCol="0">
            <a:noAutofit/>
          </a:bodyPr>
          <a:lstStyle/>
          <a:p>
            <a:endParaRPr lang="pt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pt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pt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pt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pt" sz="1600" b="1" dirty="0">
                <a:latin typeface="Arial" charset="0"/>
                <a:ea typeface="Arial" charset="0"/>
                <a:cs typeface="Arial" charset="0"/>
              </a:rPr>
              <a:t>Não </a:t>
            </a:r>
            <a:r>
              <a:rPr lang="pt-BR" sz="1600" b="1" dirty="0">
                <a:latin typeface="Arial" charset="0"/>
                <a:ea typeface="Arial" charset="0"/>
                <a:cs typeface="Arial" charset="0"/>
              </a:rPr>
              <a:t>tratamento de informações</a:t>
            </a:r>
          </a:p>
          <a:p>
            <a:r>
              <a:rPr lang="pt-BR" sz="1600" b="1" dirty="0">
                <a:latin typeface="Arial" charset="0"/>
                <a:ea typeface="Arial" charset="0"/>
                <a:cs typeface="Arial" charset="0"/>
              </a:rPr>
              <a:t>atuais</a:t>
            </a:r>
            <a:endParaRPr lang="pt" sz="16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44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759" y="1872788"/>
            <a:ext cx="9314482" cy="43363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02709" y="547225"/>
            <a:ext cx="10515600" cy="1325563"/>
          </a:xfrm>
        </p:spPr>
        <p:txBody>
          <a:bodyPr/>
          <a:lstStyle/>
          <a:p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DCE1CDB-1C72-4B5A-9600-0A6DFC506996}"/>
              </a:ext>
            </a:extLst>
          </p:cNvPr>
          <p:cNvSpPr txBox="1"/>
          <p:nvPr/>
        </p:nvSpPr>
        <p:spPr>
          <a:xfrm>
            <a:off x="4180118" y="648825"/>
            <a:ext cx="787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INVESTIGAÇÃO PROATIVA</a:t>
            </a:r>
          </a:p>
        </p:txBody>
      </p:sp>
    </p:spTree>
    <p:extLst>
      <p:ext uri="{BB962C8B-B14F-4D97-AF65-F5344CB8AC3E}">
        <p14:creationId xmlns:p14="http://schemas.microsoft.com/office/powerpoint/2010/main" val="21363423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0347777E6AF64485205F3D5770310C" ma:contentTypeVersion="14" ma:contentTypeDescription="Crie um novo documento." ma:contentTypeScope="" ma:versionID="b347d3ce57e486f5f5d962cab6ae1f3d">
  <xsd:schema xmlns:xsd="http://www.w3.org/2001/XMLSchema" xmlns:xs="http://www.w3.org/2001/XMLSchema" xmlns:p="http://schemas.microsoft.com/office/2006/metadata/properties" xmlns:ns2="9c29ce60-3ac2-4765-80a8-6d87335333d4" xmlns:ns3="1410ac75-3af4-443b-8842-d23e363e7680" targetNamespace="http://schemas.microsoft.com/office/2006/metadata/properties" ma:root="true" ma:fieldsID="c198743ef23f3039047350f65b85b482" ns2:_="" ns3:_="">
    <xsd:import namespace="9c29ce60-3ac2-4765-80a8-6d87335333d4"/>
    <xsd:import namespace="1410ac75-3af4-443b-8842-d23e363e76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9ce60-3ac2-4765-80a8-6d87335333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44ba3b7a-2cbe-4cfc-97f4-ef34a74b0e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0ac75-3af4-443b-8842-d23e363e768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7d17574c-3e40-4393-ab45-2bb93a4e57d1}" ma:internalName="TaxCatchAll" ma:showField="CatchAllData" ma:web="1410ac75-3af4-443b-8842-d23e363e76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29ce60-3ac2-4765-80a8-6d87335333d4">
      <Terms xmlns="http://schemas.microsoft.com/office/infopath/2007/PartnerControls"/>
    </lcf76f155ced4ddcb4097134ff3c332f>
    <TaxCatchAll xmlns="1410ac75-3af4-443b-8842-d23e363e7680" xsi:nil="true"/>
  </documentManagement>
</p:properties>
</file>

<file path=customXml/itemProps1.xml><?xml version="1.0" encoding="utf-8"?>
<ds:datastoreItem xmlns:ds="http://schemas.openxmlformats.org/officeDocument/2006/customXml" ds:itemID="{1180B5A7-8290-40E4-9ACC-58484B4328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648476-4906-4EE8-9110-B4A90ADF471F}">
  <ds:schemaRefs>
    <ds:schemaRef ds:uri="1410ac75-3af4-443b-8842-d23e363e7680"/>
    <ds:schemaRef ds:uri="9c29ce60-3ac2-4765-80a8-6d87335333d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E886660-11B5-48BF-96DE-EFAEF1522ABA}">
  <ds:schemaRefs>
    <ds:schemaRef ds:uri="http://schemas.microsoft.com/office/2006/documentManagement/types"/>
    <ds:schemaRef ds:uri="1410ac75-3af4-443b-8842-d23e363e7680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9c29ce60-3ac2-4765-80a8-6d87335333d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156</Words>
  <Application>Microsoft Office PowerPoint</Application>
  <PresentationFormat>Widescreen</PresentationFormat>
  <Paragraphs>83</Paragraphs>
  <Slides>17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</vt:lpstr>
      <vt:lpstr>Apresentação do PowerPoint</vt:lpstr>
      <vt:lpstr>Apresentação do PowerPoint</vt:lpstr>
      <vt:lpstr>Apresentação do PowerPoint</vt:lpstr>
      <vt:lpstr>Apresentação do PowerPoint</vt:lpstr>
      <vt:lpstr>Obrigado Felipe Alcântara de Barros Leal Chefe da Divisão de Repressão à Lavagem de Dinheiro E-mail: alcantara.fabl@pf.gov.br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Alcantara de Barros Leal</dc:creator>
  <cp:lastModifiedBy>Felipe Alcantara de Barros Leal</cp:lastModifiedBy>
  <cp:revision>3</cp:revision>
  <dcterms:created xsi:type="dcterms:W3CDTF">2023-11-29T13:43:15Z</dcterms:created>
  <dcterms:modified xsi:type="dcterms:W3CDTF">2023-11-29T14:21:22Z</dcterms:modified>
</cp:coreProperties>
</file>