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3"/>
  </p:notesMasterIdLst>
  <p:sldIdLst>
    <p:sldId id="1134" r:id="rId2"/>
    <p:sldId id="1144" r:id="rId3"/>
    <p:sldId id="1145" r:id="rId4"/>
    <p:sldId id="1146" r:id="rId5"/>
    <p:sldId id="1150" r:id="rId6"/>
    <p:sldId id="1147" r:id="rId7"/>
    <p:sldId id="1148" r:id="rId8"/>
    <p:sldId id="1152" r:id="rId9"/>
    <p:sldId id="1151" r:id="rId10"/>
    <p:sldId id="1155" r:id="rId11"/>
    <p:sldId id="1153" r:id="rId12"/>
  </p:sldIdLst>
  <p:sldSz cx="12192000" cy="6858000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iana Peres" initials="LP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FCBC08"/>
    <a:srgbClr val="F82610"/>
    <a:srgbClr val="31C589"/>
    <a:srgbClr val="57D5A2"/>
    <a:srgbClr val="228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8ED63D-E568-4667-85CB-E7A137796939}" v="7" dt="2023-06-28T21:14:41.9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3922" autoAdjust="0"/>
  </p:normalViewPr>
  <p:slideViewPr>
    <p:cSldViewPr snapToGrid="0">
      <p:cViewPr varScale="1">
        <p:scale>
          <a:sx n="109" d="100"/>
          <a:sy n="109" d="100"/>
        </p:scale>
        <p:origin x="49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guel Oliveira" userId="63b87987bf21d980" providerId="LiveId" clId="{648ED63D-E568-4667-85CB-E7A137796939}"/>
    <pc:docChg chg="modSld">
      <pc:chgData name="Miguel Oliveira" userId="63b87987bf21d980" providerId="LiveId" clId="{648ED63D-E568-4667-85CB-E7A137796939}" dt="2023-06-28T21:14:41.977" v="9" actId="14100"/>
      <pc:docMkLst>
        <pc:docMk/>
      </pc:docMkLst>
      <pc:sldChg chg="addSp delSp modSp mod">
        <pc:chgData name="Miguel Oliveira" userId="63b87987bf21d980" providerId="LiveId" clId="{648ED63D-E568-4667-85CB-E7A137796939}" dt="2023-06-28T21:14:41.977" v="9" actId="14100"/>
        <pc:sldMkLst>
          <pc:docMk/>
          <pc:sldMk cId="1540848390" sldId="1140"/>
        </pc:sldMkLst>
        <pc:spChg chg="add mod">
          <ac:chgData name="Miguel Oliveira" userId="63b87987bf21d980" providerId="LiveId" clId="{648ED63D-E568-4667-85CB-E7A137796939}" dt="2023-06-28T21:12:18.169" v="4" actId="14100"/>
          <ac:spMkLst>
            <pc:docMk/>
            <pc:sldMk cId="1540848390" sldId="1140"/>
            <ac:spMk id="3" creationId="{E4EC764F-5864-DE59-F678-46FAD02DEA53}"/>
          </ac:spMkLst>
        </pc:spChg>
        <pc:spChg chg="add mod">
          <ac:chgData name="Miguel Oliveira" userId="63b87987bf21d980" providerId="LiveId" clId="{648ED63D-E568-4667-85CB-E7A137796939}" dt="2023-06-28T21:12:37.164" v="6" actId="1076"/>
          <ac:spMkLst>
            <pc:docMk/>
            <pc:sldMk cId="1540848390" sldId="1140"/>
            <ac:spMk id="4" creationId="{B62F5218-3994-C513-74FA-AD50BE907A6C}"/>
          </ac:spMkLst>
        </pc:spChg>
        <pc:picChg chg="add mod">
          <ac:chgData name="Miguel Oliveira" userId="63b87987bf21d980" providerId="LiveId" clId="{648ED63D-E568-4667-85CB-E7A137796939}" dt="2023-06-28T21:12:37.164" v="6" actId="1076"/>
          <ac:picMkLst>
            <pc:docMk/>
            <pc:sldMk cId="1540848390" sldId="1140"/>
            <ac:picMk id="5" creationId="{41A03ACA-2E0E-B88B-AF42-7FA3CAF22428}"/>
          </ac:picMkLst>
        </pc:picChg>
        <pc:picChg chg="add mod">
          <ac:chgData name="Miguel Oliveira" userId="63b87987bf21d980" providerId="LiveId" clId="{648ED63D-E568-4667-85CB-E7A137796939}" dt="2023-06-28T21:14:41.977" v="9" actId="14100"/>
          <ac:picMkLst>
            <pc:docMk/>
            <pc:sldMk cId="1540848390" sldId="1140"/>
            <ac:picMk id="6" creationId="{4CDD621D-2117-B973-75A7-C619D69D998F}"/>
          </ac:picMkLst>
        </pc:picChg>
        <pc:picChg chg="del mod">
          <ac:chgData name="Miguel Oliveira" userId="63b87987bf21d980" providerId="LiveId" clId="{648ED63D-E568-4667-85CB-E7A137796939}" dt="2023-06-28T21:14:26.104" v="7" actId="21"/>
          <ac:picMkLst>
            <pc:docMk/>
            <pc:sldMk cId="1540848390" sldId="1140"/>
            <ac:picMk id="7170" creationId="{F3FE0135-4887-C205-CD0F-A58DE050724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4891" tIns="47446" rIns="94891" bIns="4744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4891" tIns="47446" rIns="94891" bIns="47446" rtlCol="0"/>
          <a:lstStyle>
            <a:lvl1pPr algn="r">
              <a:defRPr sz="1200"/>
            </a:lvl1pPr>
          </a:lstStyle>
          <a:p>
            <a:fld id="{AC3D7D91-D953-40CD-ACDC-D14A0ABC2DD4}" type="datetimeFigureOut">
              <a:rPr lang="pt-BR" smtClean="0"/>
              <a:pPr/>
              <a:t>21/11/2023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91" tIns="47446" rIns="94891" bIns="47446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4891" tIns="47446" rIns="94891" bIns="47446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4891" tIns="47446" rIns="94891" bIns="4744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4891" tIns="47446" rIns="94891" bIns="47446" rtlCol="0" anchor="b"/>
          <a:lstStyle>
            <a:lvl1pPr algn="r">
              <a:defRPr sz="1200"/>
            </a:lvl1pPr>
          </a:lstStyle>
          <a:p>
            <a:fld id="{4B985EC8-9A7E-4844-AE5C-632D87FD73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16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B57743-DCD7-42E8-A7C7-345452271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335AB9C-84D5-43C2-8F31-2E0D2C5D4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66F2F21-B144-419C-885F-2DFD87663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41C7-9CE7-47EB-9AFC-303D65575285}" type="datetimeFigureOut">
              <a:rPr lang="pt-BR" smtClean="0"/>
              <a:pPr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6305B5B-ED84-48AA-84A8-74236D25A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684C0DF-0207-434D-B687-B01623CA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AFDA-D0B0-4DA8-B77B-09FF88D9F5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79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8CA471-4188-4EFD-9AB0-5487AEB18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14E89F41-588E-41A4-B38A-D49B51F18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50BC549-5625-4B5E-B593-9DAEE16B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41C7-9CE7-47EB-9AFC-303D65575285}" type="datetimeFigureOut">
              <a:rPr lang="pt-BR" smtClean="0"/>
              <a:pPr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CEEDB14-7E81-454D-8FB9-6ED945CC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D9EDF89-8473-437A-9757-B5F3FF107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AFDA-D0B0-4DA8-B77B-09FF88D9F5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828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7FBC66BA-D57F-42A1-910A-6D5147345F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DCAC2BB3-5351-4F34-8C55-C1F081709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C3E0522-507A-47DF-A228-739F49C31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41C7-9CE7-47EB-9AFC-303D65575285}" type="datetimeFigureOut">
              <a:rPr lang="pt-BR" smtClean="0"/>
              <a:pPr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085D0ED-0CFE-42DF-A5E2-FDA2CC66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0886D2B-3586-4379-A67F-3600E9832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AFDA-D0B0-4DA8-B77B-09FF88D9F5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89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8E919C-43D7-4589-A9DD-6B4A7D273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229D556-5C17-4AF2-A9AF-BD8ECC5FB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87E7B52-C3A8-48DA-8C81-0EEF2B120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41C7-9CE7-47EB-9AFC-303D65575285}" type="datetimeFigureOut">
              <a:rPr lang="pt-BR" smtClean="0"/>
              <a:pPr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26ED753-B2D0-4F55-A7D0-7A88301CB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277F6CA-479F-4175-91D0-9B020A6DC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AFDA-D0B0-4DA8-B77B-09FF88D9F5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79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49A9C6-3744-4143-BA21-4BF6017FF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B27F8E2-CD1E-45B2-A508-0D6C9B3BA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F88B30D-5AD9-4CA8-A675-D181433C4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41C7-9CE7-47EB-9AFC-303D65575285}" type="datetimeFigureOut">
              <a:rPr lang="pt-BR" smtClean="0"/>
              <a:pPr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2352A18-AEE0-4782-B51A-7DC4E2928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8395F20-3B4C-4DDA-A1CE-96CE6D6C2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AFDA-D0B0-4DA8-B77B-09FF88D9F5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733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5BC212-F2CB-44DA-AA8B-A5F23BE6D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EE63FDE-64C9-41E2-A183-D977BE51CE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48116D5-500E-49FB-B0A8-4B5CDA42F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2FD44738-8DED-4894-AB9D-8E627AC1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41C7-9CE7-47EB-9AFC-303D65575285}" type="datetimeFigureOut">
              <a:rPr lang="pt-BR" smtClean="0"/>
              <a:pPr/>
              <a:t>21/11/2023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7B4BE26E-5450-4305-B9DF-56BC09BC8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47665C6F-42A8-48E2-A292-9DE0B6487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AFDA-D0B0-4DA8-B77B-09FF88D9F5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8839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F9140A-6FEB-4884-B6CA-57B966A2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3B1651F7-0D5A-4287-A5ED-BF27B22A3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D677A59D-6DDA-48A5-8D5D-E9E73AB3A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042E1EA3-5F4D-473C-AA08-FF3508887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EB297055-307D-48B9-81AF-1C27CC5ED7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6EE12703-61ED-457A-BD8C-51205DDE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41C7-9CE7-47EB-9AFC-303D65575285}" type="datetimeFigureOut">
              <a:rPr lang="pt-BR" smtClean="0"/>
              <a:pPr/>
              <a:t>21/11/2023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0E27128D-9A0D-4471-AA27-12D04B7E1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8D3B8B51-DC8E-416E-B2AE-50F7E10CC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AFDA-D0B0-4DA8-B77B-09FF88D9F5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88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48CC17-B88E-4046-B839-7E85C5223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4DDDFECA-FD81-4C92-BE66-314706FD7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41C7-9CE7-47EB-9AFC-303D65575285}" type="datetimeFigureOut">
              <a:rPr lang="pt-BR" smtClean="0"/>
              <a:pPr/>
              <a:t>21/11/2023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0AB8A912-5A9E-4173-B96D-DF4C53C78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EE28DED4-1572-4659-A45A-0B611BE5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AFDA-D0B0-4DA8-B77B-09FF88D9F5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0650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B32A1CD1-A52B-4441-B90B-3F4AFA426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41C7-9CE7-47EB-9AFC-303D65575285}" type="datetimeFigureOut">
              <a:rPr lang="pt-BR" smtClean="0"/>
              <a:pPr/>
              <a:t>21/11/2023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F02500AD-5441-45FD-B85E-DD1A9B8E3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B6DEDDB5-A884-4481-B1CE-1FE3FDE4C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AFDA-D0B0-4DA8-B77B-09FF88D9F5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85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3CC2B6-96C1-481C-B052-AD8E72561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4F59937-00A2-460D-9019-90E62B7CF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8FC5BE33-358A-41CF-80AE-B45FA320A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1685AEB2-8D2D-4EE2-BC56-A6B598B25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41C7-9CE7-47EB-9AFC-303D65575285}" type="datetimeFigureOut">
              <a:rPr lang="pt-BR" smtClean="0"/>
              <a:pPr/>
              <a:t>21/11/2023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A97D03C8-666A-46C3-99B5-6085CB03A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111CAF3B-EAE1-4381-A011-F5367274F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AFDA-D0B0-4DA8-B77B-09FF88D9F5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0506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441226-6370-4CF4-9D99-775699672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F945FBB0-BF45-4ACF-AA7C-D740438DF9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54AC059B-28F6-464C-B97F-AF3857DA2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403F58AA-4FE5-4963-AD5A-C0129D02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41C7-9CE7-47EB-9AFC-303D65575285}" type="datetimeFigureOut">
              <a:rPr lang="pt-BR" smtClean="0"/>
              <a:pPr/>
              <a:t>21/11/2023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A929FDC-04E6-4739-A2DA-2B5F6E76A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E5775E26-C163-45D3-BBA9-C476C733C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AFDA-D0B0-4DA8-B77B-09FF88D9F5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41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38DBE057-C785-4867-8BD2-09327A47B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D19BAC4-0CC7-4B56-98D7-AFEBDE190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B079249-B23B-4C68-A575-F471A046E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241C7-9CE7-47EB-9AFC-303D65575285}" type="datetimeFigureOut">
              <a:rPr lang="pt-BR" smtClean="0"/>
              <a:pPr/>
              <a:t>21/11/2023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E31CAF8-9E3A-481F-855B-29E76E8CB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AC80170-B365-4207-BC21-1DC3F443E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BAFDA-D0B0-4DA8-B77B-09FF88D9F5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91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8" name="Rectangle 2059">
            <a:extLst>
              <a:ext uri="{FF2B5EF4-FFF2-40B4-BE49-F238E27FC236}">
                <a16:creationId xmlns:a16="http://schemas.microsoft.com/office/drawing/2014/main" xmlns="" id="{B1595A09-E336-4D1B-9B3A-06A2287A5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5" name="Picture 7" descr="https://lh3.googleusercontent.com/pw/AJFCJaUfiH2gzh3XOGGVcNXTkJRRtSpzM0PN04kjUpn4pLsIkhlULroUWbqO5zbx979fGYq_h1aM0RR4KuW3P4esmqruBiCEnbvTCdCtrT1hIyx7qx9YWp6aZNyeVc4XFL8LlIZoOZ2zPc2Q83aFCHyu8hCeMNYuqtCY2_VyPcP-eVpzlp2nvZA8wYy-lYaMRhEjlAm9jl5NxS-MhcR8ccMrZDcXvQwmjg3CCjx3Y4eeJHli1Wo_u9iBo_8b4-gn8b_lFTiM5MULkIE-V4A6M88x2j5qH2nFY6qQyDdsIj6pUUVLs1nU3z-xzylwE1tEd2OggSzdGb3hKZCtR3bmPi5b7fgaXT66V0HMGDhQrDBELsroQ730moOhDNb1OW1QjuvOCdcASzCIvuAPhuD6LtMQ0lncWsHSh80WHKyA7aqUqdWCr2WwxGGmr3mMfg1tiWtXyrmhe-TubbqljqozfWhazwyTJ-3894mv82erRexbE-3rB3dhtl4bDnBSqCPjaTdpkzY_FbUIbbKKHO3RgI-MdDRqL4cXyB3Z2KaSlq02wI6SSVBLr8D-06kOCSWNl_gz0PQ9xNRT-df4hGFmllUHhbJyCuIBq6qxCb94gCNKzAjeh2OojpXITgmJWIUjfML4O_hAjZcWTascxnyLvGrRjZkKquu2y1a_adi-LPHSpFOkrCzTGqnrGXO5zUg7OCg2SU3IW9_RqQp-DtmG_vGZbbEoKDMySi0Wki_Y3LxjpynEfuKiOdgwTq69KbTtORZ1ohTUItWyNNd_lsjHB223yIy-SR1jQauWo-Bg0RpVY1mpwgJ2wbXiQe0fWknNWJy28GBG1FWEWgeW3JZyGJMgb2P2r-QQEC5ob_1oMhaMaml8OWcpEoe3J1X1rX2MxP4RtJfvYrc_NWY1mT8k9UG6Hfw=w1075-h605-s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31"/>
          <a:stretch/>
        </p:blipFill>
        <p:spPr bwMode="auto"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9" name="sketch line">
            <a:extLst>
              <a:ext uri="{FF2B5EF4-FFF2-40B4-BE49-F238E27FC236}">
                <a16:creationId xmlns:a16="http://schemas.microsoft.com/office/drawing/2014/main" xmlns="" id="{3540989C-C7B8-473B-BF87-6F2DA6A900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Brasão versão oficial.png — Planalt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016" y="5297892"/>
            <a:ext cx="1042670" cy="58674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tângulo 16"/>
          <p:cNvSpPr/>
          <p:nvPr/>
        </p:nvSpPr>
        <p:spPr>
          <a:xfrm>
            <a:off x="5461686" y="526809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CÂMARA DOS DEPUTADOS</a:t>
            </a:r>
          </a:p>
          <a:p>
            <a:r>
              <a:rPr lang="pt-BR" dirty="0"/>
              <a:t>Gabinete do </a:t>
            </a:r>
            <a:r>
              <a:rPr lang="pt-BR" b="1" dirty="0"/>
              <a:t>Deputado Osmar Terra</a:t>
            </a:r>
            <a:r>
              <a:rPr lang="pt-BR" dirty="0"/>
              <a:t> – MDB/RS</a:t>
            </a:r>
          </a:p>
        </p:txBody>
      </p:sp>
    </p:spTree>
    <p:extLst>
      <p:ext uri="{BB962C8B-B14F-4D97-AF65-F5344CB8AC3E}">
        <p14:creationId xmlns:p14="http://schemas.microsoft.com/office/powerpoint/2010/main" val="3695472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218679"/>
            <a:ext cx="2611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dirty="0"/>
              <a:t>CÂMARA DOS DEPUTADOS</a:t>
            </a:r>
          </a:p>
          <a:p>
            <a:pPr algn="ctr"/>
            <a:r>
              <a:rPr lang="pt-BR" sz="1000" dirty="0"/>
              <a:t>Gabinete do </a:t>
            </a:r>
            <a:r>
              <a:rPr lang="pt-BR" sz="1000" b="1" dirty="0"/>
              <a:t>Deputado Osmar Terra</a:t>
            </a:r>
            <a:r>
              <a:rPr lang="pt-BR" sz="1000" dirty="0"/>
              <a:t> – MDB/RS</a:t>
            </a:r>
          </a:p>
        </p:txBody>
      </p:sp>
      <p:pic>
        <p:nvPicPr>
          <p:cNvPr id="12" name="Imagem 11" descr="Brasão versão oficial.png — Planalt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20" y="5744759"/>
            <a:ext cx="977951" cy="47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8" name="Picture 2" descr="C:\Users\P_125225\Desktop\OT\WhatsApp Image 2023-11-21 at 08.32.56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3988">
            <a:off x="701794" y="256420"/>
            <a:ext cx="3819196" cy="2644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_125225\Desktop\OT\WhatsApp Image 2023-11-21 at 08.32.56 (1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767" y="2187469"/>
            <a:ext cx="2662781" cy="4334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P_125225\Desktop\OT\WhatsApp Image 2023-11-21 at 08.32.56 (2)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2"/>
          <a:stretch/>
        </p:blipFill>
        <p:spPr bwMode="auto">
          <a:xfrm>
            <a:off x="8765058" y="2187469"/>
            <a:ext cx="2867155" cy="433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P_125225\Desktop\OT\WhatsApp Image 2023-11-21 at 08.32.56.jpe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7"/>
          <a:stretch/>
        </p:blipFill>
        <p:spPr bwMode="auto">
          <a:xfrm>
            <a:off x="2775285" y="2187469"/>
            <a:ext cx="2966490" cy="4334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225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218679"/>
            <a:ext cx="2611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dirty="0"/>
              <a:t>CÂMARA DOS DEPUTADOS</a:t>
            </a:r>
          </a:p>
          <a:p>
            <a:pPr algn="ctr"/>
            <a:r>
              <a:rPr lang="pt-BR" sz="1000" dirty="0"/>
              <a:t>Gabinete do </a:t>
            </a:r>
            <a:r>
              <a:rPr lang="pt-BR" sz="1000" b="1" dirty="0"/>
              <a:t>Deputado Osmar Terra</a:t>
            </a:r>
            <a:r>
              <a:rPr lang="pt-BR" sz="1000" dirty="0"/>
              <a:t> – MDB/RS</a:t>
            </a:r>
          </a:p>
        </p:txBody>
      </p:sp>
      <p:pic>
        <p:nvPicPr>
          <p:cNvPr id="12" name="Imagem 11" descr="Brasão versão oficial.png — Planalt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20" y="5744759"/>
            <a:ext cx="977951" cy="473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8061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218679"/>
            <a:ext cx="2611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dirty="0"/>
              <a:t>CÂMARA DOS DEPUTADOS</a:t>
            </a:r>
          </a:p>
          <a:p>
            <a:pPr algn="ctr"/>
            <a:r>
              <a:rPr lang="pt-BR" sz="1000" dirty="0"/>
              <a:t>Gabinete do </a:t>
            </a:r>
            <a:r>
              <a:rPr lang="pt-BR" sz="1000" b="1" dirty="0"/>
              <a:t>Deputado Osmar Terra</a:t>
            </a:r>
            <a:r>
              <a:rPr lang="pt-BR" sz="1000" dirty="0"/>
              <a:t> – MDB/RS</a:t>
            </a:r>
          </a:p>
        </p:txBody>
      </p:sp>
      <p:pic>
        <p:nvPicPr>
          <p:cNvPr id="12" name="Imagem 11" descr="Brasão versão oficial.png — Planalt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20" y="5744759"/>
            <a:ext cx="977951" cy="47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P_125225\Desktop\OT\WhatsApp Image 2023-11-21 at 07.07.56 (1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86" y="288325"/>
            <a:ext cx="4211979" cy="6305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P_125225\Desktop\OT\WhatsApp Image 2023-11-21 at 07.07.57 (1)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2" b="5107"/>
          <a:stretch/>
        </p:blipFill>
        <p:spPr bwMode="auto">
          <a:xfrm>
            <a:off x="7379044" y="288324"/>
            <a:ext cx="3791463" cy="6312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218679"/>
            <a:ext cx="2611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dirty="0"/>
              <a:t>CÂMARA DOS DEPUTADOS</a:t>
            </a:r>
          </a:p>
          <a:p>
            <a:pPr algn="ctr"/>
            <a:r>
              <a:rPr lang="pt-BR" sz="1000" dirty="0"/>
              <a:t>Gabinete do </a:t>
            </a:r>
            <a:r>
              <a:rPr lang="pt-BR" sz="1000" b="1" dirty="0"/>
              <a:t>Deputado Osmar Terra</a:t>
            </a:r>
            <a:r>
              <a:rPr lang="pt-BR" sz="1000" dirty="0"/>
              <a:t> – MDB/RS</a:t>
            </a:r>
          </a:p>
        </p:txBody>
      </p:sp>
      <p:pic>
        <p:nvPicPr>
          <p:cNvPr id="12" name="Imagem 11" descr="Brasão versão oficial.png — Planalt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20" y="5744759"/>
            <a:ext cx="977951" cy="47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P_125225\Desktop\OT\WhatsApp Image 2023-11-21 at 07.07.57 (2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37" y="1013254"/>
            <a:ext cx="9448228" cy="4473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5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218679"/>
            <a:ext cx="2611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dirty="0"/>
              <a:t>CÂMARA DOS DEPUTADOS</a:t>
            </a:r>
          </a:p>
          <a:p>
            <a:pPr algn="ctr"/>
            <a:r>
              <a:rPr lang="pt-BR" sz="1000" dirty="0"/>
              <a:t>Gabinete do </a:t>
            </a:r>
            <a:r>
              <a:rPr lang="pt-BR" sz="1000" b="1" dirty="0"/>
              <a:t>Deputado Osmar Terra</a:t>
            </a:r>
            <a:r>
              <a:rPr lang="pt-BR" sz="1000" dirty="0"/>
              <a:t> – MDB/RS</a:t>
            </a:r>
          </a:p>
        </p:txBody>
      </p:sp>
      <p:pic>
        <p:nvPicPr>
          <p:cNvPr id="12" name="Imagem 11" descr="Brasão versão oficial.png — Planalt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20" y="5744759"/>
            <a:ext cx="977951" cy="47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:\Users\P_125225\Desktop\OT\WhatsApp Image 2023-11-21 at 07.07.57 (3)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2" b="5272"/>
          <a:stretch/>
        </p:blipFill>
        <p:spPr bwMode="auto">
          <a:xfrm>
            <a:off x="2306594" y="293937"/>
            <a:ext cx="3723503" cy="6124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_125225\Desktop\OT\WhatsApp Image 2023-11-21 at 07.07.57 (4)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5" b="12267"/>
          <a:stretch/>
        </p:blipFill>
        <p:spPr bwMode="auto">
          <a:xfrm>
            <a:off x="6654114" y="293937"/>
            <a:ext cx="4073690" cy="6124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751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218679"/>
            <a:ext cx="2611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dirty="0"/>
              <a:t>CÂMARA DOS DEPUTADOS</a:t>
            </a:r>
          </a:p>
          <a:p>
            <a:pPr algn="ctr"/>
            <a:r>
              <a:rPr lang="pt-BR" sz="1000" dirty="0"/>
              <a:t>Gabinete do </a:t>
            </a:r>
            <a:r>
              <a:rPr lang="pt-BR" sz="1000" b="1" dirty="0"/>
              <a:t>Deputado Osmar Terra</a:t>
            </a:r>
            <a:r>
              <a:rPr lang="pt-BR" sz="1000" dirty="0"/>
              <a:t> – MDB/RS</a:t>
            </a:r>
          </a:p>
        </p:txBody>
      </p:sp>
      <p:pic>
        <p:nvPicPr>
          <p:cNvPr id="12" name="Imagem 11" descr="Brasão versão oficial.png — Planalt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20" y="5744759"/>
            <a:ext cx="977951" cy="47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C:\Users\P_125225\Desktop\OT\WhatsApp Image 2023-11-21 at 07.08.0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519" y="873212"/>
            <a:ext cx="9244982" cy="4871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002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218679"/>
            <a:ext cx="2611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dirty="0"/>
              <a:t>CÂMARA DOS DEPUTADOS</a:t>
            </a:r>
          </a:p>
          <a:p>
            <a:pPr algn="ctr"/>
            <a:r>
              <a:rPr lang="pt-BR" sz="1000" dirty="0"/>
              <a:t>Gabinete do </a:t>
            </a:r>
            <a:r>
              <a:rPr lang="pt-BR" sz="1000" b="1" dirty="0"/>
              <a:t>Deputado Osmar Terra</a:t>
            </a:r>
            <a:r>
              <a:rPr lang="pt-BR" sz="1000" dirty="0"/>
              <a:t> – MDB/RS</a:t>
            </a:r>
          </a:p>
        </p:txBody>
      </p:sp>
      <p:pic>
        <p:nvPicPr>
          <p:cNvPr id="12" name="Imagem 11" descr="Brasão versão oficial.png — Planalt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20" y="5744759"/>
            <a:ext cx="977951" cy="47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3" name="Picture 5" descr="C:\Users\P_125225\Desktop\OT\WhatsApp Image 2023-11-21 at 07.07.58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1" b="5674"/>
          <a:stretch/>
        </p:blipFill>
        <p:spPr bwMode="auto">
          <a:xfrm>
            <a:off x="2615511" y="148280"/>
            <a:ext cx="3912975" cy="6366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P_125225\Desktop\OT\WhatsApp Image 2023-11-21 at 07.07.59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8"/>
          <a:stretch/>
        </p:blipFill>
        <p:spPr bwMode="auto">
          <a:xfrm>
            <a:off x="7115431" y="148280"/>
            <a:ext cx="3939747" cy="6396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230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218679"/>
            <a:ext cx="2611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dirty="0"/>
              <a:t>CÂMARA DOS DEPUTADOS</a:t>
            </a:r>
          </a:p>
          <a:p>
            <a:pPr algn="ctr"/>
            <a:r>
              <a:rPr lang="pt-BR" sz="1000" dirty="0"/>
              <a:t>Gabinete do </a:t>
            </a:r>
            <a:r>
              <a:rPr lang="pt-BR" sz="1000" b="1" dirty="0"/>
              <a:t>Deputado Osmar Terra</a:t>
            </a:r>
            <a:r>
              <a:rPr lang="pt-BR" sz="1000" dirty="0"/>
              <a:t> – MDB/RS</a:t>
            </a:r>
          </a:p>
        </p:txBody>
      </p:sp>
      <p:pic>
        <p:nvPicPr>
          <p:cNvPr id="12" name="Imagem 11" descr="Brasão versão oficial.png — Planalt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20" y="5744759"/>
            <a:ext cx="977951" cy="47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C:\Users\P_125225\Desktop\OT\WhatsApp Image 2023-11-21 at 07.07.59 (1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638" y="912616"/>
            <a:ext cx="7990703" cy="5008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702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218679"/>
            <a:ext cx="2611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dirty="0"/>
              <a:t>CÂMARA DOS DEPUTADOS</a:t>
            </a:r>
          </a:p>
          <a:p>
            <a:pPr algn="ctr"/>
            <a:r>
              <a:rPr lang="pt-BR" sz="1000" dirty="0"/>
              <a:t>Gabinete do </a:t>
            </a:r>
            <a:r>
              <a:rPr lang="pt-BR" sz="1000" b="1" dirty="0"/>
              <a:t>Deputado Osmar Terra</a:t>
            </a:r>
            <a:r>
              <a:rPr lang="pt-BR" sz="1000" dirty="0"/>
              <a:t> – MDB/RS</a:t>
            </a:r>
          </a:p>
        </p:txBody>
      </p:sp>
      <p:pic>
        <p:nvPicPr>
          <p:cNvPr id="12" name="Imagem 11" descr="Brasão versão oficial.png — Planalt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20" y="5744759"/>
            <a:ext cx="977951" cy="47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 descr="C:\Users\P_125225\Desktop\OT\WhatsApp Image 2023-11-21 at 07.53.5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572" y="1014211"/>
            <a:ext cx="9498227" cy="4387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172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218679"/>
            <a:ext cx="2611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dirty="0"/>
              <a:t>CÂMARA DOS DEPUTADOS</a:t>
            </a:r>
          </a:p>
          <a:p>
            <a:pPr algn="ctr"/>
            <a:r>
              <a:rPr lang="pt-BR" sz="1000" dirty="0"/>
              <a:t>Gabinete do </a:t>
            </a:r>
            <a:r>
              <a:rPr lang="pt-BR" sz="1000" b="1" dirty="0"/>
              <a:t>Deputado Osmar Terra</a:t>
            </a:r>
            <a:r>
              <a:rPr lang="pt-BR" sz="1000" dirty="0"/>
              <a:t> – MDB/RS</a:t>
            </a:r>
          </a:p>
        </p:txBody>
      </p:sp>
      <p:pic>
        <p:nvPicPr>
          <p:cNvPr id="12" name="Imagem 11" descr="Brasão versão oficial.png — Planalt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20" y="5744759"/>
            <a:ext cx="977951" cy="47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 descr="C:\Users\P_125225\Desktop\OT\WhatsApp Image 2023-11-21 at 07.45.56 (1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736" y="202998"/>
            <a:ext cx="3313026" cy="6410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P_125225\Desktop\OT\WhatsApp Image 2023-11-21 at 07.45.56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956" y="217053"/>
            <a:ext cx="3334568" cy="638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6317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18652</TotalTime>
  <Words>110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Chagas</dc:creator>
  <cp:lastModifiedBy>Marielle Orrigo Ferreira Mendes</cp:lastModifiedBy>
  <cp:revision>953</cp:revision>
  <cp:lastPrinted>2023-06-29T13:10:24Z</cp:lastPrinted>
  <dcterms:created xsi:type="dcterms:W3CDTF">2020-12-04T21:54:25Z</dcterms:created>
  <dcterms:modified xsi:type="dcterms:W3CDTF">2023-11-21T12:49:56Z</dcterms:modified>
</cp:coreProperties>
</file>