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EAA7C-05F7-4DF0-B871-F1E4AF040B5A}" type="datetimeFigureOut">
              <a:rPr lang="pt-BR" smtClean="0"/>
              <a:t>28/09/2023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EB4C1-6500-4D02-9857-AE1289C295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3532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EAA7C-05F7-4DF0-B871-F1E4AF040B5A}" type="datetimeFigureOut">
              <a:rPr lang="pt-BR" smtClean="0"/>
              <a:t>28/09/2023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EB4C1-6500-4D02-9857-AE1289C295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123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EAA7C-05F7-4DF0-B871-F1E4AF040B5A}" type="datetimeFigureOut">
              <a:rPr lang="pt-BR" smtClean="0"/>
              <a:t>28/09/2023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EB4C1-6500-4D02-9857-AE1289C295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7108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EAA7C-05F7-4DF0-B871-F1E4AF040B5A}" type="datetimeFigureOut">
              <a:rPr lang="pt-BR" smtClean="0"/>
              <a:t>28/09/2023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EB4C1-6500-4D02-9857-AE1289C295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6738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EAA7C-05F7-4DF0-B871-F1E4AF040B5A}" type="datetimeFigureOut">
              <a:rPr lang="pt-BR" smtClean="0"/>
              <a:t>28/09/2023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EB4C1-6500-4D02-9857-AE1289C295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0812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EAA7C-05F7-4DF0-B871-F1E4AF040B5A}" type="datetimeFigureOut">
              <a:rPr lang="pt-BR" smtClean="0"/>
              <a:t>28/09/2023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EB4C1-6500-4D02-9857-AE1289C295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876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EAA7C-05F7-4DF0-B871-F1E4AF040B5A}" type="datetimeFigureOut">
              <a:rPr lang="pt-BR" smtClean="0"/>
              <a:t>28/09/2023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EB4C1-6500-4D02-9857-AE1289C295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7922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EAA7C-05F7-4DF0-B871-F1E4AF040B5A}" type="datetimeFigureOut">
              <a:rPr lang="pt-BR" smtClean="0"/>
              <a:t>28/09/2023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EB4C1-6500-4D02-9857-AE1289C295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5731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EAA7C-05F7-4DF0-B871-F1E4AF040B5A}" type="datetimeFigureOut">
              <a:rPr lang="pt-BR" smtClean="0"/>
              <a:t>28/09/2023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EB4C1-6500-4D02-9857-AE1289C295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1876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EAA7C-05F7-4DF0-B871-F1E4AF040B5A}" type="datetimeFigureOut">
              <a:rPr lang="pt-BR" smtClean="0"/>
              <a:t>28/09/2023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EB4C1-6500-4D02-9857-AE1289C295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1348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EAA7C-05F7-4DF0-B871-F1E4AF040B5A}" type="datetimeFigureOut">
              <a:rPr lang="pt-BR" smtClean="0"/>
              <a:t>28/09/2023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EB4C1-6500-4D02-9857-AE1289C295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253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7EAA7C-05F7-4DF0-B871-F1E4AF040B5A}" type="datetimeFigureOut">
              <a:rPr lang="pt-BR" smtClean="0"/>
              <a:t>28/09/2023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1EB4C1-6500-4D02-9857-AE1289C295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96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89108" y="6701042"/>
            <a:ext cx="9144000" cy="2387600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16947" y="6932467"/>
            <a:ext cx="9144000" cy="1655762"/>
          </a:xfrm>
        </p:spPr>
        <p:txBody>
          <a:bodyPr/>
          <a:lstStyle/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8118" y="374926"/>
            <a:ext cx="5841657" cy="6057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46111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1" y="168922"/>
            <a:ext cx="6244280" cy="6368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8446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393" y="939114"/>
            <a:ext cx="10566466" cy="4382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09822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074" y="2698930"/>
            <a:ext cx="11144513" cy="1236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68798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0435" y="166568"/>
            <a:ext cx="6476512" cy="6502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75939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1462" y="261937"/>
            <a:ext cx="4029075" cy="6334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3384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6281" y="75453"/>
            <a:ext cx="5988908" cy="6501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472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5622" y="843265"/>
            <a:ext cx="6499654" cy="5072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46650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1697" y="1477202"/>
            <a:ext cx="9759955" cy="3778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229576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CÂMARA DOS DEPUTADOS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Maria Eduarda Batalha Lima</dc:creator>
  <cp:lastModifiedBy>Maria Eduarda Batalha Lima</cp:lastModifiedBy>
  <cp:revision>1</cp:revision>
  <dcterms:created xsi:type="dcterms:W3CDTF">2023-09-28T17:40:00Z</dcterms:created>
  <dcterms:modified xsi:type="dcterms:W3CDTF">2023-09-28T17:40:37Z</dcterms:modified>
</cp:coreProperties>
</file>