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53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2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10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73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81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7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9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73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87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34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5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AA7C-05F7-4DF0-B871-F1E4AF040B5A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EB4C1-6500-4D02-9857-AE1289C295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6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9108" y="6701042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16947" y="6932467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118" y="374926"/>
            <a:ext cx="5841657" cy="605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1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68922"/>
            <a:ext cx="6244280" cy="636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4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93" y="939114"/>
            <a:ext cx="10566466" cy="438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8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4" y="2698930"/>
            <a:ext cx="11144513" cy="123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35" y="166568"/>
            <a:ext cx="6476512" cy="650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9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62" y="261937"/>
            <a:ext cx="402907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3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281" y="75453"/>
            <a:ext cx="5988908" cy="650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7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22" y="843265"/>
            <a:ext cx="6499654" cy="507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6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697" y="1477202"/>
            <a:ext cx="9759955" cy="377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95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Eduarda Batalha Lima</dc:creator>
  <cp:lastModifiedBy>Maria Eduarda Batalha Lima</cp:lastModifiedBy>
  <cp:revision>1</cp:revision>
  <dcterms:created xsi:type="dcterms:W3CDTF">2023-09-28T17:40:00Z</dcterms:created>
  <dcterms:modified xsi:type="dcterms:W3CDTF">2023-09-28T17:40:37Z</dcterms:modified>
</cp:coreProperties>
</file>