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2"/>
  </p:notesMasterIdLst>
  <p:sldIdLst>
    <p:sldId id="334" r:id="rId3"/>
    <p:sldId id="346" r:id="rId4"/>
    <p:sldId id="276" r:id="rId5"/>
    <p:sldId id="343" r:id="rId6"/>
    <p:sldId id="256" r:id="rId7"/>
    <p:sldId id="305" r:id="rId8"/>
    <p:sldId id="260" r:id="rId9"/>
    <p:sldId id="348" r:id="rId10"/>
    <p:sldId id="34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1E2CD-5204-3C47-4750-94A2F30EAFA6}" v="183" dt="2021-09-19T23:49:33.265"/>
    <p1510:client id="{7F910F78-BD2A-4DA1-9ED1-74F6C9D0B8A1}" v="999" dt="2021-09-17T21:55:46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s Neves da Cunha" userId="S::lucasn@seplag.niteroi.rj.gov.br::24c02179-4bd0-4c45-8314-7e5a59ef552c" providerId="AD" clId="Web-{5D01E2CD-5204-3C47-4750-94A2F30EAFA6}"/>
    <pc:docChg chg="modSld">
      <pc:chgData name="Lucas Neves da Cunha" userId="S::lucasn@seplag.niteroi.rj.gov.br::24c02179-4bd0-4c45-8314-7e5a59ef552c" providerId="AD" clId="Web-{5D01E2CD-5204-3C47-4750-94A2F30EAFA6}" dt="2021-09-19T23:49:33.265" v="106" actId="20577"/>
      <pc:docMkLst>
        <pc:docMk/>
      </pc:docMkLst>
      <pc:sldChg chg="addSp modSp">
        <pc:chgData name="Lucas Neves da Cunha" userId="S::lucasn@seplag.niteroi.rj.gov.br::24c02179-4bd0-4c45-8314-7e5a59ef552c" providerId="AD" clId="Web-{5D01E2CD-5204-3C47-4750-94A2F30EAFA6}" dt="2021-09-19T23:27:19.736" v="73" actId="1076"/>
        <pc:sldMkLst>
          <pc:docMk/>
          <pc:sldMk cId="4586569" sldId="256"/>
        </pc:sldMkLst>
        <pc:spChg chg="mod">
          <ac:chgData name="Lucas Neves da Cunha" userId="S::lucasn@seplag.niteroi.rj.gov.br::24c02179-4bd0-4c45-8314-7e5a59ef552c" providerId="AD" clId="Web-{5D01E2CD-5204-3C47-4750-94A2F30EAFA6}" dt="2021-09-19T23:27:19.736" v="73" actId="1076"/>
          <ac:spMkLst>
            <pc:docMk/>
            <pc:sldMk cId="4586569" sldId="256"/>
            <ac:spMk id="5" creationId="{00000000-0000-0000-0000-000000000000}"/>
          </ac:spMkLst>
        </pc:spChg>
        <pc:picChg chg="add mod">
          <ac:chgData name="Lucas Neves da Cunha" userId="S::lucasn@seplag.niteroi.rj.gov.br::24c02179-4bd0-4c45-8314-7e5a59ef552c" providerId="AD" clId="Web-{5D01E2CD-5204-3C47-4750-94A2F30EAFA6}" dt="2021-09-19T23:23:43.638" v="62" actId="1076"/>
          <ac:picMkLst>
            <pc:docMk/>
            <pc:sldMk cId="4586569" sldId="256"/>
            <ac:picMk id="16" creationId="{47BCB66A-CB92-4BE2-8819-0AED55AEDCC7}"/>
          </ac:picMkLst>
        </pc:picChg>
        <pc:picChg chg="add mod">
          <ac:chgData name="Lucas Neves da Cunha" userId="S::lucasn@seplag.niteroi.rj.gov.br::24c02179-4bd0-4c45-8314-7e5a59ef552c" providerId="AD" clId="Web-{5D01E2CD-5204-3C47-4750-94A2F30EAFA6}" dt="2021-09-19T23:24:08.545" v="64" actId="1076"/>
          <ac:picMkLst>
            <pc:docMk/>
            <pc:sldMk cId="4586569" sldId="256"/>
            <ac:picMk id="17" creationId="{23F99420-95EE-4BD0-803F-BCB4498CC4DA}"/>
          </ac:picMkLst>
        </pc:picChg>
        <pc:picChg chg="add mod">
          <ac:chgData name="Lucas Neves da Cunha" userId="S::lucasn@seplag.niteroi.rj.gov.br::24c02179-4bd0-4c45-8314-7e5a59ef552c" providerId="AD" clId="Web-{5D01E2CD-5204-3C47-4750-94A2F30EAFA6}" dt="2021-09-19T23:24:42.030" v="66" actId="1076"/>
          <ac:picMkLst>
            <pc:docMk/>
            <pc:sldMk cId="4586569" sldId="256"/>
            <ac:picMk id="18" creationId="{A46E6FA5-4F2C-4B0A-ADB4-56EF1040DF21}"/>
          </ac:picMkLst>
        </pc:picChg>
        <pc:picChg chg="add mod">
          <ac:chgData name="Lucas Neves da Cunha" userId="S::lucasn@seplag.niteroi.rj.gov.br::24c02179-4bd0-4c45-8314-7e5a59ef552c" providerId="AD" clId="Web-{5D01E2CD-5204-3C47-4750-94A2F30EAFA6}" dt="2021-09-19T23:26:46.142" v="68" actId="1076"/>
          <ac:picMkLst>
            <pc:docMk/>
            <pc:sldMk cId="4586569" sldId="256"/>
            <ac:picMk id="19" creationId="{2CF5877E-EAF1-4232-9CAD-8973E8DB3BBD}"/>
          </ac:picMkLst>
        </pc:picChg>
        <pc:picChg chg="add mod">
          <ac:chgData name="Lucas Neves da Cunha" userId="S::lucasn@seplag.niteroi.rj.gov.br::24c02179-4bd0-4c45-8314-7e5a59ef552c" providerId="AD" clId="Web-{5D01E2CD-5204-3C47-4750-94A2F30EAFA6}" dt="2021-09-19T23:27:04.158" v="70" actId="1076"/>
          <ac:picMkLst>
            <pc:docMk/>
            <pc:sldMk cId="4586569" sldId="256"/>
            <ac:picMk id="20" creationId="{8D0CAED6-AC25-4A52-97C8-4908D751E6F6}"/>
          </ac:picMkLst>
        </pc:picChg>
      </pc:sldChg>
      <pc:sldChg chg="addSp modSp">
        <pc:chgData name="Lucas Neves da Cunha" userId="S::lucasn@seplag.niteroi.rj.gov.br::24c02179-4bd0-4c45-8314-7e5a59ef552c" providerId="AD" clId="Web-{5D01E2CD-5204-3C47-4750-94A2F30EAFA6}" dt="2021-09-19T23:23:07.371" v="60" actId="1076"/>
        <pc:sldMkLst>
          <pc:docMk/>
          <pc:sldMk cId="2062864579" sldId="334"/>
        </pc:sldMkLst>
        <pc:picChg chg="add mod">
          <ac:chgData name="Lucas Neves da Cunha" userId="S::lucasn@seplag.niteroi.rj.gov.br::24c02179-4bd0-4c45-8314-7e5a59ef552c" providerId="AD" clId="Web-{5D01E2CD-5204-3C47-4750-94A2F30EAFA6}" dt="2021-09-19T23:23:07.371" v="60" actId="1076"/>
          <ac:picMkLst>
            <pc:docMk/>
            <pc:sldMk cId="2062864579" sldId="334"/>
            <ac:picMk id="4" creationId="{D512235A-7BD5-46C6-A154-5295DBBF454F}"/>
          </ac:picMkLst>
        </pc:picChg>
      </pc:sldChg>
      <pc:sldChg chg="modSp">
        <pc:chgData name="Lucas Neves da Cunha" userId="S::lucasn@seplag.niteroi.rj.gov.br::24c02179-4bd0-4c45-8314-7e5a59ef552c" providerId="AD" clId="Web-{5D01E2CD-5204-3C47-4750-94A2F30EAFA6}" dt="2021-09-19T23:49:33.265" v="106" actId="20577"/>
        <pc:sldMkLst>
          <pc:docMk/>
          <pc:sldMk cId="3359917368" sldId="347"/>
        </pc:sldMkLst>
        <pc:spChg chg="mod">
          <ac:chgData name="Lucas Neves da Cunha" userId="S::lucasn@seplag.niteroi.rj.gov.br::24c02179-4bd0-4c45-8314-7e5a59ef552c" providerId="AD" clId="Web-{5D01E2CD-5204-3C47-4750-94A2F30EAFA6}" dt="2021-09-19T23:49:33.265" v="106" actId="20577"/>
          <ac:spMkLst>
            <pc:docMk/>
            <pc:sldMk cId="3359917368" sldId="347"/>
            <ac:spMk id="4" creationId="{5559C905-5E71-49F3-BC75-78B880799681}"/>
          </ac:spMkLst>
        </pc:spChg>
      </pc:sldChg>
    </pc:docChg>
  </pc:docChgLst>
  <pc:docChgLst>
    <pc:chgData name="Lucas Neves da Cunha" userId="S::lucasn@seplag.niteroi.rj.gov.br::24c02179-4bd0-4c45-8314-7e5a59ef552c" providerId="AD" clId="Web-{7F910F78-BD2A-4DA1-9ED1-74F6C9D0B8A1}"/>
    <pc:docChg chg="addSld delSld modSld sldOrd addMainMaster">
      <pc:chgData name="Lucas Neves da Cunha" userId="S::lucasn@seplag.niteroi.rj.gov.br::24c02179-4bd0-4c45-8314-7e5a59ef552c" providerId="AD" clId="Web-{7F910F78-BD2A-4DA1-9ED1-74F6C9D0B8A1}" dt="2021-09-17T21:55:46.897" v="506"/>
      <pc:docMkLst>
        <pc:docMk/>
      </pc:docMkLst>
      <pc:sldChg chg="addAnim modAnim">
        <pc:chgData name="Lucas Neves da Cunha" userId="S::lucasn@seplag.niteroi.rj.gov.br::24c02179-4bd0-4c45-8314-7e5a59ef552c" providerId="AD" clId="Web-{7F910F78-BD2A-4DA1-9ED1-74F6C9D0B8A1}" dt="2021-09-17T21:55:46.897" v="506"/>
        <pc:sldMkLst>
          <pc:docMk/>
          <pc:sldMk cId="4586569" sldId="256"/>
        </pc:sldMkLst>
      </pc:sldChg>
      <pc:sldChg chg="del">
        <pc:chgData name="Lucas Neves da Cunha" userId="S::lucasn@seplag.niteroi.rj.gov.br::24c02179-4bd0-4c45-8314-7e5a59ef552c" providerId="AD" clId="Web-{7F910F78-BD2A-4DA1-9ED1-74F6C9D0B8A1}" dt="2021-09-17T21:48:54.465" v="437"/>
        <pc:sldMkLst>
          <pc:docMk/>
          <pc:sldMk cId="3157385497" sldId="257"/>
        </pc:sldMkLst>
      </pc:sldChg>
      <pc:sldChg chg="del">
        <pc:chgData name="Lucas Neves da Cunha" userId="S::lucasn@seplag.niteroi.rj.gov.br::24c02179-4bd0-4c45-8314-7e5a59ef552c" providerId="AD" clId="Web-{7F910F78-BD2A-4DA1-9ED1-74F6C9D0B8A1}" dt="2021-09-17T21:48:49.200" v="436"/>
        <pc:sldMkLst>
          <pc:docMk/>
          <pc:sldMk cId="2492253041" sldId="259"/>
        </pc:sldMkLst>
      </pc:sldChg>
      <pc:sldChg chg="del">
        <pc:chgData name="Lucas Neves da Cunha" userId="S::lucasn@seplag.niteroi.rj.gov.br::24c02179-4bd0-4c45-8314-7e5a59ef552c" providerId="AD" clId="Web-{7F910F78-BD2A-4DA1-9ED1-74F6C9D0B8A1}" dt="2021-09-17T21:50:02.451" v="439"/>
        <pc:sldMkLst>
          <pc:docMk/>
          <pc:sldMk cId="3450417946" sldId="271"/>
        </pc:sldMkLst>
      </pc:sldChg>
      <pc:sldChg chg="modSp">
        <pc:chgData name="Lucas Neves da Cunha" userId="S::lucasn@seplag.niteroi.rj.gov.br::24c02179-4bd0-4c45-8314-7e5a59ef552c" providerId="AD" clId="Web-{7F910F78-BD2A-4DA1-9ED1-74F6C9D0B8A1}" dt="2021-09-17T21:01:21.237" v="379" actId="1076"/>
        <pc:sldMkLst>
          <pc:docMk/>
          <pc:sldMk cId="4293165248" sldId="276"/>
        </pc:sldMkLst>
        <pc:spChg chg="mod">
          <ac:chgData name="Lucas Neves da Cunha" userId="S::lucasn@seplag.niteroi.rj.gov.br::24c02179-4bd0-4c45-8314-7e5a59ef552c" providerId="AD" clId="Web-{7F910F78-BD2A-4DA1-9ED1-74F6C9D0B8A1}" dt="2021-09-17T21:01:21.237" v="379" actId="1076"/>
          <ac:spMkLst>
            <pc:docMk/>
            <pc:sldMk cId="4293165248" sldId="276"/>
            <ac:spMk id="10" creationId="{9D4160BE-C28E-4C4F-9B66-0B17E3B75313}"/>
          </ac:spMkLst>
        </pc:spChg>
      </pc:sldChg>
      <pc:sldChg chg="del">
        <pc:chgData name="Lucas Neves da Cunha" userId="S::lucasn@seplag.niteroi.rj.gov.br::24c02179-4bd0-4c45-8314-7e5a59ef552c" providerId="AD" clId="Web-{7F910F78-BD2A-4DA1-9ED1-74F6C9D0B8A1}" dt="2021-09-17T21:49:46.560" v="438"/>
        <pc:sldMkLst>
          <pc:docMk/>
          <pc:sldMk cId="63018151" sldId="333"/>
        </pc:sldMkLst>
      </pc:sldChg>
      <pc:sldChg chg="ord">
        <pc:chgData name="Lucas Neves da Cunha" userId="S::lucasn@seplag.niteroi.rj.gov.br::24c02179-4bd0-4c45-8314-7e5a59ef552c" providerId="AD" clId="Web-{7F910F78-BD2A-4DA1-9ED1-74F6C9D0B8A1}" dt="2021-09-17T21:01:49.457" v="380"/>
        <pc:sldMkLst>
          <pc:docMk/>
          <pc:sldMk cId="3852813314" sldId="343"/>
        </pc:sldMkLst>
      </pc:sldChg>
      <pc:sldChg chg="addSp delSp modSp new mod ord setBg">
        <pc:chgData name="Lucas Neves da Cunha" userId="S::lucasn@seplag.niteroi.rj.gov.br::24c02179-4bd0-4c45-8314-7e5a59ef552c" providerId="AD" clId="Web-{7F910F78-BD2A-4DA1-9ED1-74F6C9D0B8A1}" dt="2021-09-17T21:55:23.630" v="504" actId="20577"/>
        <pc:sldMkLst>
          <pc:docMk/>
          <pc:sldMk cId="3359917368" sldId="347"/>
        </pc:sldMkLst>
        <pc:spChg chg="add mod">
          <ac:chgData name="Lucas Neves da Cunha" userId="S::lucasn@seplag.niteroi.rj.gov.br::24c02179-4bd0-4c45-8314-7e5a59ef552c" providerId="AD" clId="Web-{7F910F78-BD2A-4DA1-9ED1-74F6C9D0B8A1}" dt="2021-09-17T20:29:49.320" v="368"/>
          <ac:spMkLst>
            <pc:docMk/>
            <pc:sldMk cId="3359917368" sldId="347"/>
            <ac:spMk id="3" creationId="{96338875-277D-4B75-B90D-88417A287F6C}"/>
          </ac:spMkLst>
        </pc:spChg>
        <pc:spChg chg="add mod">
          <ac:chgData name="Lucas Neves da Cunha" userId="S::lucasn@seplag.niteroi.rj.gov.br::24c02179-4bd0-4c45-8314-7e5a59ef552c" providerId="AD" clId="Web-{7F910F78-BD2A-4DA1-9ED1-74F6C9D0B8A1}" dt="2021-09-17T21:55:23.630" v="504" actId="20577"/>
          <ac:spMkLst>
            <pc:docMk/>
            <pc:sldMk cId="3359917368" sldId="347"/>
            <ac:spMk id="4" creationId="{5559C905-5E71-49F3-BC75-78B880799681}"/>
          </ac:spMkLst>
        </pc:spChg>
        <pc:spChg chg="add del">
          <ac:chgData name="Lucas Neves da Cunha" userId="S::lucasn@seplag.niteroi.rj.gov.br::24c02179-4bd0-4c45-8314-7e5a59ef552c" providerId="AD" clId="Web-{7F910F78-BD2A-4DA1-9ED1-74F6C9D0B8A1}" dt="2021-09-17T20:29:49.320" v="368"/>
          <ac:spMkLst>
            <pc:docMk/>
            <pc:sldMk cId="3359917368" sldId="347"/>
            <ac:spMk id="9" creationId="{AC17DE74-01C9-4859-B65A-85CF999E8580}"/>
          </ac:spMkLst>
        </pc:spChg>
        <pc:spChg chg="add del">
          <ac:chgData name="Lucas Neves da Cunha" userId="S::lucasn@seplag.niteroi.rj.gov.br::24c02179-4bd0-4c45-8314-7e5a59ef552c" providerId="AD" clId="Web-{7F910F78-BD2A-4DA1-9ED1-74F6C9D0B8A1}" dt="2021-09-17T20:29:49.320" v="368"/>
          <ac:spMkLst>
            <pc:docMk/>
            <pc:sldMk cId="3359917368" sldId="347"/>
            <ac:spMk id="11" creationId="{068C0432-0E90-4CC1-8CD3-D44A90DF07EF}"/>
          </ac:spMkLst>
        </pc:spChg>
      </pc:sldChg>
      <pc:sldChg chg="addSp delSp modSp add mod setBg modClrScheme chgLayout">
        <pc:chgData name="Lucas Neves da Cunha" userId="S::lucasn@seplag.niteroi.rj.gov.br::24c02179-4bd0-4c45-8314-7e5a59ef552c" providerId="AD" clId="Web-{7F910F78-BD2A-4DA1-9ED1-74F6C9D0B8A1}" dt="2021-09-17T20:29:31.804" v="366"/>
        <pc:sldMkLst>
          <pc:docMk/>
          <pc:sldMk cId="2662332116" sldId="348"/>
        </pc:sldMkLst>
        <pc:spChg chg="mod">
          <ac:chgData name="Lucas Neves da Cunha" userId="S::lucasn@seplag.niteroi.rj.gov.br::24c02179-4bd0-4c45-8314-7e5a59ef552c" providerId="AD" clId="Web-{7F910F78-BD2A-4DA1-9ED1-74F6C9D0B8A1}" dt="2021-09-17T20:29:19.976" v="365"/>
          <ac:spMkLst>
            <pc:docMk/>
            <pc:sldMk cId="2662332116" sldId="348"/>
            <ac:spMk id="2" creationId="{00000000-0000-0000-0000-000000000000}"/>
          </ac:spMkLst>
        </pc:spChg>
        <pc:spChg chg="add del">
          <ac:chgData name="Lucas Neves da Cunha" userId="S::lucasn@seplag.niteroi.rj.gov.br::24c02179-4bd0-4c45-8314-7e5a59ef552c" providerId="AD" clId="Web-{7F910F78-BD2A-4DA1-9ED1-74F6C9D0B8A1}" dt="2021-09-17T20:29:19.976" v="365"/>
          <ac:spMkLst>
            <pc:docMk/>
            <pc:sldMk cId="2662332116" sldId="348"/>
            <ac:spMk id="8" creationId="{C05CBC3C-2E5A-4839-8B9B-2E5A6ADF0F58}"/>
          </ac:spMkLst>
        </pc:spChg>
        <pc:spChg chg="add del">
          <ac:chgData name="Lucas Neves da Cunha" userId="S::lucasn@seplag.niteroi.rj.gov.br::24c02179-4bd0-4c45-8314-7e5a59ef552c" providerId="AD" clId="Web-{7F910F78-BD2A-4DA1-9ED1-74F6C9D0B8A1}" dt="2021-09-17T20:29:19.976" v="365"/>
          <ac:spMkLst>
            <pc:docMk/>
            <pc:sldMk cId="2662332116" sldId="348"/>
            <ac:spMk id="10" creationId="{DB5B423A-57CC-4C58-AA26-8E2E862B03A0}"/>
          </ac:spMkLst>
        </pc:spChg>
        <pc:graphicFrameChg chg="mod modGraphic">
          <ac:chgData name="Lucas Neves da Cunha" userId="S::lucasn@seplag.niteroi.rj.gov.br::24c02179-4bd0-4c45-8314-7e5a59ef552c" providerId="AD" clId="Web-{7F910F78-BD2A-4DA1-9ED1-74F6C9D0B8A1}" dt="2021-09-17T20:29:31.804" v="366"/>
          <ac:graphicFrameMkLst>
            <pc:docMk/>
            <pc:sldMk cId="2662332116" sldId="348"/>
            <ac:graphicFrameMk id="3" creationId="{00000000-0000-0000-0000-000000000000}"/>
          </ac:graphicFrameMkLst>
        </pc:graphicFrameChg>
      </pc:sldChg>
      <pc:sldMasterChg chg="add addSldLayout">
        <pc:chgData name="Lucas Neves da Cunha" userId="S::lucasn@seplag.niteroi.rj.gov.br::24c02179-4bd0-4c45-8314-7e5a59ef552c" providerId="AD" clId="Web-{7F910F78-BD2A-4DA1-9ED1-74F6C9D0B8A1}" dt="2021-09-17T20:28:15.052" v="361"/>
        <pc:sldMasterMkLst>
          <pc:docMk/>
          <pc:sldMasterMk cId="1299944730" sldId="2147483648"/>
        </pc:sldMasterMkLst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3598773689" sldId="2147483649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3653379558" sldId="2147483650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4113964734" sldId="2147483651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2940693147" sldId="2147483652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1596749647" sldId="2147483653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92168993" sldId="2147483654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2301951826" sldId="2147483655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3970469601" sldId="2147483656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1037928565" sldId="2147483657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2149905227" sldId="2147483658"/>
          </pc:sldLayoutMkLst>
        </pc:sldLayoutChg>
        <pc:sldLayoutChg chg="add">
          <pc:chgData name="Lucas Neves da Cunha" userId="S::lucasn@seplag.niteroi.rj.gov.br::24c02179-4bd0-4c45-8314-7e5a59ef552c" providerId="AD" clId="Web-{7F910F78-BD2A-4DA1-9ED1-74F6C9D0B8A1}" dt="2021-09-17T20:28:15.052" v="361"/>
          <pc:sldLayoutMkLst>
            <pc:docMk/>
            <pc:sldMasterMk cId="1299944730" sldId="2147483648"/>
            <pc:sldLayoutMk cId="3453017181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C3F079-E15C-4D46-B75C-9FCFDD658A5F}" type="doc">
      <dgm:prSet loTypeId="urn:microsoft.com/office/officeart/2005/8/layout/process1" loCatId="process" qsTypeId="urn:microsoft.com/office/officeart/2005/8/quickstyle/simple1" qsCatId="simple" csTypeId="urn:microsoft.com/office/officeart/2005/8/colors/accent6_1" csCatId="accent6" phldr="1"/>
      <dgm:spPr/>
    </dgm:pt>
    <dgm:pt modelId="{8BC5F02D-9B7A-4349-A7DE-B25071936504}">
      <dgm:prSet phldrT="[Texto]"/>
      <dgm:spPr/>
      <dgm:t>
        <a:bodyPr/>
        <a:lstStyle/>
        <a:p>
          <a:r>
            <a:rPr lang="pt-BR" dirty="0"/>
            <a:t>Importação</a:t>
          </a:r>
        </a:p>
      </dgm:t>
    </dgm:pt>
    <dgm:pt modelId="{7300E0FD-27FE-4711-946E-1415DF68F0BD}" type="parTrans" cxnId="{385A533B-8335-4197-9CB0-262C1A1F047B}">
      <dgm:prSet/>
      <dgm:spPr/>
      <dgm:t>
        <a:bodyPr/>
        <a:lstStyle/>
        <a:p>
          <a:endParaRPr lang="pt-BR"/>
        </a:p>
      </dgm:t>
    </dgm:pt>
    <dgm:pt modelId="{BD3EEEA1-06EC-4D5C-A9CD-EDE12847D8BA}" type="sibTrans" cxnId="{385A533B-8335-4197-9CB0-262C1A1F047B}">
      <dgm:prSet/>
      <dgm:spPr/>
      <dgm:t>
        <a:bodyPr/>
        <a:lstStyle/>
        <a:p>
          <a:endParaRPr lang="pt-BR"/>
        </a:p>
      </dgm:t>
    </dgm:pt>
    <dgm:pt modelId="{9696C674-E988-404F-99A5-2640993EE844}">
      <dgm:prSet phldrT="[Texto]"/>
      <dgm:spPr/>
      <dgm:t>
        <a:bodyPr/>
        <a:lstStyle/>
        <a:p>
          <a:r>
            <a:rPr lang="pt-BR" dirty="0"/>
            <a:t>Indústria</a:t>
          </a:r>
        </a:p>
      </dgm:t>
    </dgm:pt>
    <dgm:pt modelId="{F08BC6EA-1151-412A-84C8-AB8FAA156AAF}" type="parTrans" cxnId="{0670D418-11F1-4B26-811C-A9FFE221D694}">
      <dgm:prSet/>
      <dgm:spPr/>
      <dgm:t>
        <a:bodyPr/>
        <a:lstStyle/>
        <a:p>
          <a:endParaRPr lang="pt-BR"/>
        </a:p>
      </dgm:t>
    </dgm:pt>
    <dgm:pt modelId="{9B513E55-CFF8-41E3-9448-D33F0C20107E}" type="sibTrans" cxnId="{0670D418-11F1-4B26-811C-A9FFE221D694}">
      <dgm:prSet/>
      <dgm:spPr/>
      <dgm:t>
        <a:bodyPr/>
        <a:lstStyle/>
        <a:p>
          <a:endParaRPr lang="pt-BR"/>
        </a:p>
      </dgm:t>
    </dgm:pt>
    <dgm:pt modelId="{9D29BB49-3AEE-4FD1-9154-CCC21B006943}">
      <dgm:prSet phldrT="[Texto]"/>
      <dgm:spPr/>
      <dgm:t>
        <a:bodyPr/>
        <a:lstStyle/>
        <a:p>
          <a:r>
            <a:rPr lang="pt-BR" dirty="0"/>
            <a:t>Atacadista</a:t>
          </a:r>
        </a:p>
      </dgm:t>
    </dgm:pt>
    <dgm:pt modelId="{5EDB0235-4B77-4CD3-8137-06332E7AF56A}" type="parTrans" cxnId="{174CEB53-5455-4AC0-8622-18C551B29223}">
      <dgm:prSet/>
      <dgm:spPr/>
      <dgm:t>
        <a:bodyPr/>
        <a:lstStyle/>
        <a:p>
          <a:endParaRPr lang="pt-BR"/>
        </a:p>
      </dgm:t>
    </dgm:pt>
    <dgm:pt modelId="{E4845B88-7A11-410C-A3EB-064350ECAF07}" type="sibTrans" cxnId="{174CEB53-5455-4AC0-8622-18C551B29223}">
      <dgm:prSet/>
      <dgm:spPr/>
      <dgm:t>
        <a:bodyPr/>
        <a:lstStyle/>
        <a:p>
          <a:endParaRPr lang="pt-BR"/>
        </a:p>
      </dgm:t>
    </dgm:pt>
    <dgm:pt modelId="{BDBEDCF3-1EDD-4264-9184-34EA37AFBE14}">
      <dgm:prSet phldrT="[Texto]"/>
      <dgm:spPr/>
      <dgm:t>
        <a:bodyPr/>
        <a:lstStyle/>
        <a:p>
          <a:r>
            <a:rPr lang="pt-BR" dirty="0"/>
            <a:t>Varejista</a:t>
          </a:r>
        </a:p>
      </dgm:t>
    </dgm:pt>
    <dgm:pt modelId="{DEDCB4FD-567C-4648-A27D-61A8A574E318}" type="parTrans" cxnId="{13D1052F-5049-4153-8B84-22122B4143BB}">
      <dgm:prSet/>
      <dgm:spPr/>
      <dgm:t>
        <a:bodyPr/>
        <a:lstStyle/>
        <a:p>
          <a:endParaRPr lang="pt-BR"/>
        </a:p>
      </dgm:t>
    </dgm:pt>
    <dgm:pt modelId="{7DC2D56A-49EA-4939-B290-7E2E95AA3AEC}" type="sibTrans" cxnId="{13D1052F-5049-4153-8B84-22122B4143BB}">
      <dgm:prSet/>
      <dgm:spPr/>
      <dgm:t>
        <a:bodyPr/>
        <a:lstStyle/>
        <a:p>
          <a:endParaRPr lang="pt-BR"/>
        </a:p>
      </dgm:t>
    </dgm:pt>
    <dgm:pt modelId="{3297CDA2-0EE7-48B2-8D0D-B3EEEB8798E9}">
      <dgm:prSet phldrT="[Texto]"/>
      <dgm:spPr/>
      <dgm:t>
        <a:bodyPr/>
        <a:lstStyle/>
        <a:p>
          <a:r>
            <a:rPr lang="pt-BR" dirty="0"/>
            <a:t>Produtor Rural</a:t>
          </a:r>
        </a:p>
      </dgm:t>
    </dgm:pt>
    <dgm:pt modelId="{D2E20BE6-0229-4827-8096-4FFEBC6DA3C7}" type="parTrans" cxnId="{38E88F19-6856-401C-8F9D-BE43A5FB3FBF}">
      <dgm:prSet/>
      <dgm:spPr/>
      <dgm:t>
        <a:bodyPr/>
        <a:lstStyle/>
        <a:p>
          <a:endParaRPr lang="pt-BR"/>
        </a:p>
      </dgm:t>
    </dgm:pt>
    <dgm:pt modelId="{0F2764E7-DFB0-4B0E-AD9D-0FA3AD194826}" type="sibTrans" cxnId="{38E88F19-6856-401C-8F9D-BE43A5FB3FBF}">
      <dgm:prSet/>
      <dgm:spPr/>
      <dgm:t>
        <a:bodyPr/>
        <a:lstStyle/>
        <a:p>
          <a:endParaRPr lang="pt-BR"/>
        </a:p>
      </dgm:t>
    </dgm:pt>
    <dgm:pt modelId="{C2D8D2CE-C679-4F9E-A0DC-D495B6D52319}" type="pres">
      <dgm:prSet presAssocID="{16C3F079-E15C-4D46-B75C-9FCFDD658A5F}" presName="Name0" presStyleCnt="0">
        <dgm:presLayoutVars>
          <dgm:dir/>
          <dgm:resizeHandles val="exact"/>
        </dgm:presLayoutVars>
      </dgm:prSet>
      <dgm:spPr/>
    </dgm:pt>
    <dgm:pt modelId="{DE74C928-B4D5-4ECC-A50D-A1600C1A04FA}" type="pres">
      <dgm:prSet presAssocID="{8BC5F02D-9B7A-4349-A7DE-B25071936504}" presName="node" presStyleLbl="node1" presStyleIdx="0" presStyleCnt="5">
        <dgm:presLayoutVars>
          <dgm:bulletEnabled val="1"/>
        </dgm:presLayoutVars>
      </dgm:prSet>
      <dgm:spPr/>
    </dgm:pt>
    <dgm:pt modelId="{07076585-E97C-43AD-A45F-49E82C09D927}" type="pres">
      <dgm:prSet presAssocID="{BD3EEEA1-06EC-4D5C-A9CD-EDE12847D8BA}" presName="sibTrans" presStyleLbl="sibTrans2D1" presStyleIdx="0" presStyleCnt="4"/>
      <dgm:spPr/>
    </dgm:pt>
    <dgm:pt modelId="{C3D91A0A-5A0D-460D-933A-5B2D8EE908D1}" type="pres">
      <dgm:prSet presAssocID="{BD3EEEA1-06EC-4D5C-A9CD-EDE12847D8BA}" presName="connectorText" presStyleLbl="sibTrans2D1" presStyleIdx="0" presStyleCnt="4"/>
      <dgm:spPr/>
    </dgm:pt>
    <dgm:pt modelId="{469A3D75-815A-4B01-848A-B73ACE2EDC99}" type="pres">
      <dgm:prSet presAssocID="{9696C674-E988-404F-99A5-2640993EE844}" presName="node" presStyleLbl="node1" presStyleIdx="1" presStyleCnt="5">
        <dgm:presLayoutVars>
          <dgm:bulletEnabled val="1"/>
        </dgm:presLayoutVars>
      </dgm:prSet>
      <dgm:spPr/>
    </dgm:pt>
    <dgm:pt modelId="{D1D93993-F320-4F37-BBC2-5511A5E12FBF}" type="pres">
      <dgm:prSet presAssocID="{9B513E55-CFF8-41E3-9448-D33F0C20107E}" presName="sibTrans" presStyleLbl="sibTrans2D1" presStyleIdx="1" presStyleCnt="4"/>
      <dgm:spPr/>
    </dgm:pt>
    <dgm:pt modelId="{FE4A44D3-5A28-4F63-A751-32225A6B6FFE}" type="pres">
      <dgm:prSet presAssocID="{9B513E55-CFF8-41E3-9448-D33F0C20107E}" presName="connectorText" presStyleLbl="sibTrans2D1" presStyleIdx="1" presStyleCnt="4"/>
      <dgm:spPr/>
    </dgm:pt>
    <dgm:pt modelId="{9F348ACD-A42C-493C-A6AA-9FAB5BE6E660}" type="pres">
      <dgm:prSet presAssocID="{9D29BB49-3AEE-4FD1-9154-CCC21B006943}" presName="node" presStyleLbl="node1" presStyleIdx="2" presStyleCnt="5">
        <dgm:presLayoutVars>
          <dgm:bulletEnabled val="1"/>
        </dgm:presLayoutVars>
      </dgm:prSet>
      <dgm:spPr/>
    </dgm:pt>
    <dgm:pt modelId="{5A100CF4-08D4-444D-A94D-F74ABAAB13B9}" type="pres">
      <dgm:prSet presAssocID="{E4845B88-7A11-410C-A3EB-064350ECAF07}" presName="sibTrans" presStyleLbl="sibTrans2D1" presStyleIdx="2" presStyleCnt="4"/>
      <dgm:spPr/>
    </dgm:pt>
    <dgm:pt modelId="{7FFEABBC-DC4A-49D6-9D45-1F696BC6FC65}" type="pres">
      <dgm:prSet presAssocID="{E4845B88-7A11-410C-A3EB-064350ECAF07}" presName="connectorText" presStyleLbl="sibTrans2D1" presStyleIdx="2" presStyleCnt="4"/>
      <dgm:spPr/>
    </dgm:pt>
    <dgm:pt modelId="{28CA79F8-37E5-4E30-A27E-41D57CF660B1}" type="pres">
      <dgm:prSet presAssocID="{BDBEDCF3-1EDD-4264-9184-34EA37AFBE14}" presName="node" presStyleLbl="node1" presStyleIdx="3" presStyleCnt="5">
        <dgm:presLayoutVars>
          <dgm:bulletEnabled val="1"/>
        </dgm:presLayoutVars>
      </dgm:prSet>
      <dgm:spPr/>
    </dgm:pt>
    <dgm:pt modelId="{B175CEFA-45F3-40DD-ADEC-6E70354A6874}" type="pres">
      <dgm:prSet presAssocID="{7DC2D56A-49EA-4939-B290-7E2E95AA3AEC}" presName="sibTrans" presStyleLbl="sibTrans2D1" presStyleIdx="3" presStyleCnt="4"/>
      <dgm:spPr/>
    </dgm:pt>
    <dgm:pt modelId="{BEF813D6-D968-4B97-B4B8-3E43B18D3DBD}" type="pres">
      <dgm:prSet presAssocID="{7DC2D56A-49EA-4939-B290-7E2E95AA3AEC}" presName="connectorText" presStyleLbl="sibTrans2D1" presStyleIdx="3" presStyleCnt="4"/>
      <dgm:spPr/>
    </dgm:pt>
    <dgm:pt modelId="{721E31E7-412D-4F22-AB37-B234110C491C}" type="pres">
      <dgm:prSet presAssocID="{3297CDA2-0EE7-48B2-8D0D-B3EEEB8798E9}" presName="node" presStyleLbl="node1" presStyleIdx="4" presStyleCnt="5">
        <dgm:presLayoutVars>
          <dgm:bulletEnabled val="1"/>
        </dgm:presLayoutVars>
      </dgm:prSet>
      <dgm:spPr/>
    </dgm:pt>
  </dgm:ptLst>
  <dgm:cxnLst>
    <dgm:cxn modelId="{480C3102-751F-4136-BDB1-24878D9372EF}" type="presOf" srcId="{7DC2D56A-49EA-4939-B290-7E2E95AA3AEC}" destId="{BEF813D6-D968-4B97-B4B8-3E43B18D3DBD}" srcOrd="1" destOrd="0" presId="urn:microsoft.com/office/officeart/2005/8/layout/process1"/>
    <dgm:cxn modelId="{C5BC5C15-7981-4418-8052-0D990E290D39}" type="presOf" srcId="{8BC5F02D-9B7A-4349-A7DE-B25071936504}" destId="{DE74C928-B4D5-4ECC-A50D-A1600C1A04FA}" srcOrd="0" destOrd="0" presId="urn:microsoft.com/office/officeart/2005/8/layout/process1"/>
    <dgm:cxn modelId="{0670D418-11F1-4B26-811C-A9FFE221D694}" srcId="{16C3F079-E15C-4D46-B75C-9FCFDD658A5F}" destId="{9696C674-E988-404F-99A5-2640993EE844}" srcOrd="1" destOrd="0" parTransId="{F08BC6EA-1151-412A-84C8-AB8FAA156AAF}" sibTransId="{9B513E55-CFF8-41E3-9448-D33F0C20107E}"/>
    <dgm:cxn modelId="{38E88F19-6856-401C-8F9D-BE43A5FB3FBF}" srcId="{16C3F079-E15C-4D46-B75C-9FCFDD658A5F}" destId="{3297CDA2-0EE7-48B2-8D0D-B3EEEB8798E9}" srcOrd="4" destOrd="0" parTransId="{D2E20BE6-0229-4827-8096-4FFEBC6DA3C7}" sibTransId="{0F2764E7-DFB0-4B0E-AD9D-0FA3AD194826}"/>
    <dgm:cxn modelId="{13D1052F-5049-4153-8B84-22122B4143BB}" srcId="{16C3F079-E15C-4D46-B75C-9FCFDD658A5F}" destId="{BDBEDCF3-1EDD-4264-9184-34EA37AFBE14}" srcOrd="3" destOrd="0" parTransId="{DEDCB4FD-567C-4648-A27D-61A8A574E318}" sibTransId="{7DC2D56A-49EA-4939-B290-7E2E95AA3AEC}"/>
    <dgm:cxn modelId="{385A533B-8335-4197-9CB0-262C1A1F047B}" srcId="{16C3F079-E15C-4D46-B75C-9FCFDD658A5F}" destId="{8BC5F02D-9B7A-4349-A7DE-B25071936504}" srcOrd="0" destOrd="0" parTransId="{7300E0FD-27FE-4711-946E-1415DF68F0BD}" sibTransId="{BD3EEEA1-06EC-4D5C-A9CD-EDE12847D8BA}"/>
    <dgm:cxn modelId="{0C996A53-7F22-4C8F-95EB-2677293E187B}" type="presOf" srcId="{BD3EEEA1-06EC-4D5C-A9CD-EDE12847D8BA}" destId="{07076585-E97C-43AD-A45F-49E82C09D927}" srcOrd="0" destOrd="0" presId="urn:microsoft.com/office/officeart/2005/8/layout/process1"/>
    <dgm:cxn modelId="{174CEB53-5455-4AC0-8622-18C551B29223}" srcId="{16C3F079-E15C-4D46-B75C-9FCFDD658A5F}" destId="{9D29BB49-3AEE-4FD1-9154-CCC21B006943}" srcOrd="2" destOrd="0" parTransId="{5EDB0235-4B77-4CD3-8137-06332E7AF56A}" sibTransId="{E4845B88-7A11-410C-A3EB-064350ECAF07}"/>
    <dgm:cxn modelId="{338B3C78-295D-49E3-A405-7CEE61B05C85}" type="presOf" srcId="{9B513E55-CFF8-41E3-9448-D33F0C20107E}" destId="{D1D93993-F320-4F37-BBC2-5511A5E12FBF}" srcOrd="0" destOrd="0" presId="urn:microsoft.com/office/officeart/2005/8/layout/process1"/>
    <dgm:cxn modelId="{06F4D07F-5770-46E5-B5E0-625331F9A0A6}" type="presOf" srcId="{BDBEDCF3-1EDD-4264-9184-34EA37AFBE14}" destId="{28CA79F8-37E5-4E30-A27E-41D57CF660B1}" srcOrd="0" destOrd="0" presId="urn:microsoft.com/office/officeart/2005/8/layout/process1"/>
    <dgm:cxn modelId="{4D67A282-54FA-4885-A2DB-12130371BAC7}" type="presOf" srcId="{E4845B88-7A11-410C-A3EB-064350ECAF07}" destId="{5A100CF4-08D4-444D-A94D-F74ABAAB13B9}" srcOrd="0" destOrd="0" presId="urn:microsoft.com/office/officeart/2005/8/layout/process1"/>
    <dgm:cxn modelId="{17605A96-DE02-44AE-8BE8-124BEEB6B6BA}" type="presOf" srcId="{BD3EEEA1-06EC-4D5C-A9CD-EDE12847D8BA}" destId="{C3D91A0A-5A0D-460D-933A-5B2D8EE908D1}" srcOrd="1" destOrd="0" presId="urn:microsoft.com/office/officeart/2005/8/layout/process1"/>
    <dgm:cxn modelId="{40A838AB-AE96-47F4-8219-176F895E0A7D}" type="presOf" srcId="{9B513E55-CFF8-41E3-9448-D33F0C20107E}" destId="{FE4A44D3-5A28-4F63-A751-32225A6B6FFE}" srcOrd="1" destOrd="0" presId="urn:microsoft.com/office/officeart/2005/8/layout/process1"/>
    <dgm:cxn modelId="{1E0F4FAD-80E7-48A6-B854-590EA181B0DF}" type="presOf" srcId="{16C3F079-E15C-4D46-B75C-9FCFDD658A5F}" destId="{C2D8D2CE-C679-4F9E-A0DC-D495B6D52319}" srcOrd="0" destOrd="0" presId="urn:microsoft.com/office/officeart/2005/8/layout/process1"/>
    <dgm:cxn modelId="{912D7EAE-B69B-4D69-A718-E29036AA2537}" type="presOf" srcId="{3297CDA2-0EE7-48B2-8D0D-B3EEEB8798E9}" destId="{721E31E7-412D-4F22-AB37-B234110C491C}" srcOrd="0" destOrd="0" presId="urn:microsoft.com/office/officeart/2005/8/layout/process1"/>
    <dgm:cxn modelId="{8527BAC7-1A82-48BA-9B39-69B7CD099E37}" type="presOf" srcId="{E4845B88-7A11-410C-A3EB-064350ECAF07}" destId="{7FFEABBC-DC4A-49D6-9D45-1F696BC6FC65}" srcOrd="1" destOrd="0" presId="urn:microsoft.com/office/officeart/2005/8/layout/process1"/>
    <dgm:cxn modelId="{AEEDCED9-370E-4B11-AF15-5CED2E6C073B}" type="presOf" srcId="{7DC2D56A-49EA-4939-B290-7E2E95AA3AEC}" destId="{B175CEFA-45F3-40DD-ADEC-6E70354A6874}" srcOrd="0" destOrd="0" presId="urn:microsoft.com/office/officeart/2005/8/layout/process1"/>
    <dgm:cxn modelId="{99B559DA-30EB-4136-BC70-B43C95F0DDE9}" type="presOf" srcId="{9696C674-E988-404F-99A5-2640993EE844}" destId="{469A3D75-815A-4B01-848A-B73ACE2EDC99}" srcOrd="0" destOrd="0" presId="urn:microsoft.com/office/officeart/2005/8/layout/process1"/>
    <dgm:cxn modelId="{3DAE5BEE-C9C9-41A3-97F5-3ABD01EC94DD}" type="presOf" srcId="{9D29BB49-3AEE-4FD1-9154-CCC21B006943}" destId="{9F348ACD-A42C-493C-A6AA-9FAB5BE6E660}" srcOrd="0" destOrd="0" presId="urn:microsoft.com/office/officeart/2005/8/layout/process1"/>
    <dgm:cxn modelId="{5485314C-B6E1-4B21-A197-57D2B3DB2014}" type="presParOf" srcId="{C2D8D2CE-C679-4F9E-A0DC-D495B6D52319}" destId="{DE74C928-B4D5-4ECC-A50D-A1600C1A04FA}" srcOrd="0" destOrd="0" presId="urn:microsoft.com/office/officeart/2005/8/layout/process1"/>
    <dgm:cxn modelId="{139ACEB5-EE1F-4E0D-AEA6-F7FF52576C63}" type="presParOf" srcId="{C2D8D2CE-C679-4F9E-A0DC-D495B6D52319}" destId="{07076585-E97C-43AD-A45F-49E82C09D927}" srcOrd="1" destOrd="0" presId="urn:microsoft.com/office/officeart/2005/8/layout/process1"/>
    <dgm:cxn modelId="{0FBA728E-39D4-40E8-B821-29A64A5B63DF}" type="presParOf" srcId="{07076585-E97C-43AD-A45F-49E82C09D927}" destId="{C3D91A0A-5A0D-460D-933A-5B2D8EE908D1}" srcOrd="0" destOrd="0" presId="urn:microsoft.com/office/officeart/2005/8/layout/process1"/>
    <dgm:cxn modelId="{15F30F8E-370B-42CF-B594-74E533E33F87}" type="presParOf" srcId="{C2D8D2CE-C679-4F9E-A0DC-D495B6D52319}" destId="{469A3D75-815A-4B01-848A-B73ACE2EDC99}" srcOrd="2" destOrd="0" presId="urn:microsoft.com/office/officeart/2005/8/layout/process1"/>
    <dgm:cxn modelId="{E7E45A2D-EF0C-4D25-AC12-BD42600A433D}" type="presParOf" srcId="{C2D8D2CE-C679-4F9E-A0DC-D495B6D52319}" destId="{D1D93993-F320-4F37-BBC2-5511A5E12FBF}" srcOrd="3" destOrd="0" presId="urn:microsoft.com/office/officeart/2005/8/layout/process1"/>
    <dgm:cxn modelId="{C9E0BA27-8FAB-444B-8695-3431C1A19FCF}" type="presParOf" srcId="{D1D93993-F320-4F37-BBC2-5511A5E12FBF}" destId="{FE4A44D3-5A28-4F63-A751-32225A6B6FFE}" srcOrd="0" destOrd="0" presId="urn:microsoft.com/office/officeart/2005/8/layout/process1"/>
    <dgm:cxn modelId="{16FDA600-70CD-4B95-95B7-33E8B67D53F6}" type="presParOf" srcId="{C2D8D2CE-C679-4F9E-A0DC-D495B6D52319}" destId="{9F348ACD-A42C-493C-A6AA-9FAB5BE6E660}" srcOrd="4" destOrd="0" presId="urn:microsoft.com/office/officeart/2005/8/layout/process1"/>
    <dgm:cxn modelId="{1298B7FB-BCEB-446B-9623-B5B58C6BC882}" type="presParOf" srcId="{C2D8D2CE-C679-4F9E-A0DC-D495B6D52319}" destId="{5A100CF4-08D4-444D-A94D-F74ABAAB13B9}" srcOrd="5" destOrd="0" presId="urn:microsoft.com/office/officeart/2005/8/layout/process1"/>
    <dgm:cxn modelId="{89859C4B-B82E-40D1-BCF4-401DAA60D4AA}" type="presParOf" srcId="{5A100CF4-08D4-444D-A94D-F74ABAAB13B9}" destId="{7FFEABBC-DC4A-49D6-9D45-1F696BC6FC65}" srcOrd="0" destOrd="0" presId="urn:microsoft.com/office/officeart/2005/8/layout/process1"/>
    <dgm:cxn modelId="{4AEA1584-B1F9-4949-B556-E8F4E9C72715}" type="presParOf" srcId="{C2D8D2CE-C679-4F9E-A0DC-D495B6D52319}" destId="{28CA79F8-37E5-4E30-A27E-41D57CF660B1}" srcOrd="6" destOrd="0" presId="urn:microsoft.com/office/officeart/2005/8/layout/process1"/>
    <dgm:cxn modelId="{ED5B367B-B7DF-4D22-A9E1-1917BCD6DCCD}" type="presParOf" srcId="{C2D8D2CE-C679-4F9E-A0DC-D495B6D52319}" destId="{B175CEFA-45F3-40DD-ADEC-6E70354A6874}" srcOrd="7" destOrd="0" presId="urn:microsoft.com/office/officeart/2005/8/layout/process1"/>
    <dgm:cxn modelId="{169D2D9C-062C-4CB7-B698-75DAF1E310CC}" type="presParOf" srcId="{B175CEFA-45F3-40DD-ADEC-6E70354A6874}" destId="{BEF813D6-D968-4B97-B4B8-3E43B18D3DBD}" srcOrd="0" destOrd="0" presId="urn:microsoft.com/office/officeart/2005/8/layout/process1"/>
    <dgm:cxn modelId="{91DC65C7-A005-4515-8564-4FF03D5B0AA1}" type="presParOf" srcId="{C2D8D2CE-C679-4F9E-A0DC-D495B6D52319}" destId="{721E31E7-412D-4F22-AB37-B234110C491C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773734-A645-4EF8-A5E9-3E2A96897A78}" type="doc">
      <dgm:prSet loTypeId="urn:microsoft.com/office/officeart/2005/8/layout/cycle2" loCatId="cycle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pt-BR"/>
        </a:p>
      </dgm:t>
    </dgm:pt>
    <dgm:pt modelId="{D608B8AD-87E4-4417-A82A-530C54D06504}">
      <dgm:prSet phldrT="[Texto]" custT="1"/>
      <dgm:spPr/>
      <dgm:t>
        <a:bodyPr/>
        <a:lstStyle/>
        <a:p>
          <a:r>
            <a:rPr lang="pt-BR" sz="1600" dirty="0"/>
            <a:t>Engessamento do método operacional do agronegócio</a:t>
          </a:r>
        </a:p>
      </dgm:t>
    </dgm:pt>
    <dgm:pt modelId="{CD96E6E4-9FB7-440E-A97B-52DB302356A0}" type="parTrans" cxnId="{6C2FCA2C-6BA0-47C0-933B-7EFFFB0EAA05}">
      <dgm:prSet/>
      <dgm:spPr/>
      <dgm:t>
        <a:bodyPr/>
        <a:lstStyle/>
        <a:p>
          <a:endParaRPr lang="pt-BR" sz="1800"/>
        </a:p>
      </dgm:t>
    </dgm:pt>
    <dgm:pt modelId="{A0E4F443-896A-4C6A-8AEC-F3A25855C26B}" type="sibTrans" cxnId="{6C2FCA2C-6BA0-47C0-933B-7EFFFB0EAA05}">
      <dgm:prSet custT="1"/>
      <dgm:spPr/>
      <dgm:t>
        <a:bodyPr/>
        <a:lstStyle/>
        <a:p>
          <a:endParaRPr lang="pt-BR" sz="1400"/>
        </a:p>
      </dgm:t>
    </dgm:pt>
    <dgm:pt modelId="{32B398D3-0AB7-45C2-B132-11F6EA2B0F3F}">
      <dgm:prSet phldrT="[Texto]" custT="1"/>
      <dgm:spPr/>
      <dgm:t>
        <a:bodyPr/>
        <a:lstStyle/>
        <a:p>
          <a:r>
            <a:rPr lang="pt-BR" sz="1600" dirty="0"/>
            <a:t>Aumento do custo social marginal</a:t>
          </a:r>
        </a:p>
      </dgm:t>
    </dgm:pt>
    <dgm:pt modelId="{DB73DD7D-5C01-4488-8C6D-C8EC18B5121F}" type="parTrans" cxnId="{5D40BAD1-6AA1-4A1E-8D4F-4331DEFE95C3}">
      <dgm:prSet/>
      <dgm:spPr/>
      <dgm:t>
        <a:bodyPr/>
        <a:lstStyle/>
        <a:p>
          <a:endParaRPr lang="pt-BR" sz="1800"/>
        </a:p>
      </dgm:t>
    </dgm:pt>
    <dgm:pt modelId="{6751F1CA-626A-4DBA-9979-EC0C3D859D38}" type="sibTrans" cxnId="{5D40BAD1-6AA1-4A1E-8D4F-4331DEFE95C3}">
      <dgm:prSet custT="1"/>
      <dgm:spPr/>
      <dgm:t>
        <a:bodyPr/>
        <a:lstStyle/>
        <a:p>
          <a:endParaRPr lang="pt-BR" sz="1400"/>
        </a:p>
      </dgm:t>
    </dgm:pt>
    <dgm:pt modelId="{0683FCB3-32D8-474A-A6CD-6C87CA302533}">
      <dgm:prSet phldrT="[Texto]" custT="1"/>
      <dgm:spPr/>
      <dgm:t>
        <a:bodyPr/>
        <a:lstStyle/>
        <a:p>
          <a:r>
            <a:rPr lang="pt-BR" sz="1600" dirty="0"/>
            <a:t>Dependência da indústria química</a:t>
          </a:r>
        </a:p>
      </dgm:t>
    </dgm:pt>
    <dgm:pt modelId="{64E04213-55DF-413B-87AE-E79A4B0A418D}" type="parTrans" cxnId="{340620F7-A3E4-4FCE-9C10-1C42ECEDF07A}">
      <dgm:prSet/>
      <dgm:spPr/>
      <dgm:t>
        <a:bodyPr/>
        <a:lstStyle/>
        <a:p>
          <a:endParaRPr lang="pt-BR" sz="1800"/>
        </a:p>
      </dgm:t>
    </dgm:pt>
    <dgm:pt modelId="{5561CBF0-6DA1-4B25-9E81-5959FBC59AA6}" type="sibTrans" cxnId="{340620F7-A3E4-4FCE-9C10-1C42ECEDF07A}">
      <dgm:prSet custT="1"/>
      <dgm:spPr/>
      <dgm:t>
        <a:bodyPr/>
        <a:lstStyle/>
        <a:p>
          <a:endParaRPr lang="pt-BR" sz="1400"/>
        </a:p>
      </dgm:t>
    </dgm:pt>
    <dgm:pt modelId="{A726B041-1F4E-4CD9-AFEA-4B7A79A3E51A}">
      <dgm:prSet phldrT="[Texto]" custT="1"/>
      <dgm:spPr/>
      <dgm:t>
        <a:bodyPr/>
        <a:lstStyle/>
        <a:p>
          <a:r>
            <a:rPr lang="pt-BR" sz="1600" dirty="0"/>
            <a:t>Falsa percepção de eficiência</a:t>
          </a:r>
        </a:p>
      </dgm:t>
    </dgm:pt>
    <dgm:pt modelId="{0922529B-2974-4070-97D0-714575924BC9}" type="parTrans" cxnId="{25DDED3B-0B53-4F40-A688-4AB76B25E042}">
      <dgm:prSet/>
      <dgm:spPr/>
      <dgm:t>
        <a:bodyPr/>
        <a:lstStyle/>
        <a:p>
          <a:endParaRPr lang="pt-BR" sz="1800"/>
        </a:p>
      </dgm:t>
    </dgm:pt>
    <dgm:pt modelId="{BC4E306D-CD78-4B52-AEE0-BB202A75EF33}" type="sibTrans" cxnId="{25DDED3B-0B53-4F40-A688-4AB76B25E042}">
      <dgm:prSet custT="1"/>
      <dgm:spPr/>
      <dgm:t>
        <a:bodyPr/>
        <a:lstStyle/>
        <a:p>
          <a:endParaRPr lang="pt-BR" sz="1400"/>
        </a:p>
      </dgm:t>
    </dgm:pt>
    <dgm:pt modelId="{7A870067-7047-4E66-AFDF-3529496EAA5E}" type="pres">
      <dgm:prSet presAssocID="{3F773734-A645-4EF8-A5E9-3E2A96897A78}" presName="cycle" presStyleCnt="0">
        <dgm:presLayoutVars>
          <dgm:dir/>
          <dgm:resizeHandles val="exact"/>
        </dgm:presLayoutVars>
      </dgm:prSet>
      <dgm:spPr/>
    </dgm:pt>
    <dgm:pt modelId="{E3538E38-FD52-4057-90E1-FDC77E9680DD}" type="pres">
      <dgm:prSet presAssocID="{D608B8AD-87E4-4417-A82A-530C54D06504}" presName="node" presStyleLbl="node1" presStyleIdx="0" presStyleCnt="4">
        <dgm:presLayoutVars>
          <dgm:bulletEnabled val="1"/>
        </dgm:presLayoutVars>
      </dgm:prSet>
      <dgm:spPr/>
    </dgm:pt>
    <dgm:pt modelId="{59321277-9D01-4E01-8FC5-67B254DD068D}" type="pres">
      <dgm:prSet presAssocID="{A0E4F443-896A-4C6A-8AEC-F3A25855C26B}" presName="sibTrans" presStyleLbl="sibTrans2D1" presStyleIdx="0" presStyleCnt="4"/>
      <dgm:spPr/>
    </dgm:pt>
    <dgm:pt modelId="{9AB68E15-59EA-4E18-9517-311FD4C24637}" type="pres">
      <dgm:prSet presAssocID="{A0E4F443-896A-4C6A-8AEC-F3A25855C26B}" presName="connectorText" presStyleLbl="sibTrans2D1" presStyleIdx="0" presStyleCnt="4"/>
      <dgm:spPr/>
    </dgm:pt>
    <dgm:pt modelId="{51840C63-694A-440F-8125-8DE60563431F}" type="pres">
      <dgm:prSet presAssocID="{A726B041-1F4E-4CD9-AFEA-4B7A79A3E51A}" presName="node" presStyleLbl="node1" presStyleIdx="1" presStyleCnt="4">
        <dgm:presLayoutVars>
          <dgm:bulletEnabled val="1"/>
        </dgm:presLayoutVars>
      </dgm:prSet>
      <dgm:spPr/>
    </dgm:pt>
    <dgm:pt modelId="{A78EAD0C-F670-41A8-B634-DF1B61993EF4}" type="pres">
      <dgm:prSet presAssocID="{BC4E306D-CD78-4B52-AEE0-BB202A75EF33}" presName="sibTrans" presStyleLbl="sibTrans2D1" presStyleIdx="1" presStyleCnt="4"/>
      <dgm:spPr/>
    </dgm:pt>
    <dgm:pt modelId="{36F481F0-C952-4BF8-BF0C-AA6B08B2CF3B}" type="pres">
      <dgm:prSet presAssocID="{BC4E306D-CD78-4B52-AEE0-BB202A75EF33}" presName="connectorText" presStyleLbl="sibTrans2D1" presStyleIdx="1" presStyleCnt="4"/>
      <dgm:spPr/>
    </dgm:pt>
    <dgm:pt modelId="{CBDD42A9-F9C5-4FBD-AD12-EA4563ED05AA}" type="pres">
      <dgm:prSet presAssocID="{32B398D3-0AB7-45C2-B132-11F6EA2B0F3F}" presName="node" presStyleLbl="node1" presStyleIdx="2" presStyleCnt="4">
        <dgm:presLayoutVars>
          <dgm:bulletEnabled val="1"/>
        </dgm:presLayoutVars>
      </dgm:prSet>
      <dgm:spPr/>
    </dgm:pt>
    <dgm:pt modelId="{3EAA9E31-0302-4203-9F53-00CFFD8EBCAF}" type="pres">
      <dgm:prSet presAssocID="{6751F1CA-626A-4DBA-9979-EC0C3D859D38}" presName="sibTrans" presStyleLbl="sibTrans2D1" presStyleIdx="2" presStyleCnt="4"/>
      <dgm:spPr/>
    </dgm:pt>
    <dgm:pt modelId="{D87A5269-90D5-42E9-B294-E096A6E28F90}" type="pres">
      <dgm:prSet presAssocID="{6751F1CA-626A-4DBA-9979-EC0C3D859D38}" presName="connectorText" presStyleLbl="sibTrans2D1" presStyleIdx="2" presStyleCnt="4"/>
      <dgm:spPr/>
    </dgm:pt>
    <dgm:pt modelId="{CF6E3BF6-F6F7-4144-A60A-3310BD3C29E0}" type="pres">
      <dgm:prSet presAssocID="{0683FCB3-32D8-474A-A6CD-6C87CA302533}" presName="node" presStyleLbl="node1" presStyleIdx="3" presStyleCnt="4">
        <dgm:presLayoutVars>
          <dgm:bulletEnabled val="1"/>
        </dgm:presLayoutVars>
      </dgm:prSet>
      <dgm:spPr/>
    </dgm:pt>
    <dgm:pt modelId="{C4CA64DC-67AD-49B7-A0B5-08CAEC893317}" type="pres">
      <dgm:prSet presAssocID="{5561CBF0-6DA1-4B25-9E81-5959FBC59AA6}" presName="sibTrans" presStyleLbl="sibTrans2D1" presStyleIdx="3" presStyleCnt="4"/>
      <dgm:spPr/>
    </dgm:pt>
    <dgm:pt modelId="{C36D77FA-4392-423B-873E-B25137A9544D}" type="pres">
      <dgm:prSet presAssocID="{5561CBF0-6DA1-4B25-9E81-5959FBC59AA6}" presName="connectorText" presStyleLbl="sibTrans2D1" presStyleIdx="3" presStyleCnt="4"/>
      <dgm:spPr/>
    </dgm:pt>
  </dgm:ptLst>
  <dgm:cxnLst>
    <dgm:cxn modelId="{63A75805-4795-46B9-ACA2-E462C498848E}" type="presOf" srcId="{A0E4F443-896A-4C6A-8AEC-F3A25855C26B}" destId="{9AB68E15-59EA-4E18-9517-311FD4C24637}" srcOrd="1" destOrd="0" presId="urn:microsoft.com/office/officeart/2005/8/layout/cycle2"/>
    <dgm:cxn modelId="{A25D8E19-A4A3-4F79-BFA7-AA0D13A36E73}" type="presOf" srcId="{D608B8AD-87E4-4417-A82A-530C54D06504}" destId="{E3538E38-FD52-4057-90E1-FDC77E9680DD}" srcOrd="0" destOrd="0" presId="urn:microsoft.com/office/officeart/2005/8/layout/cycle2"/>
    <dgm:cxn modelId="{6C2FCA2C-6BA0-47C0-933B-7EFFFB0EAA05}" srcId="{3F773734-A645-4EF8-A5E9-3E2A96897A78}" destId="{D608B8AD-87E4-4417-A82A-530C54D06504}" srcOrd="0" destOrd="0" parTransId="{CD96E6E4-9FB7-440E-A97B-52DB302356A0}" sibTransId="{A0E4F443-896A-4C6A-8AEC-F3A25855C26B}"/>
    <dgm:cxn modelId="{F7898A34-32D8-4A22-AE07-0F96C0C5772A}" type="presOf" srcId="{32B398D3-0AB7-45C2-B132-11F6EA2B0F3F}" destId="{CBDD42A9-F9C5-4FBD-AD12-EA4563ED05AA}" srcOrd="0" destOrd="0" presId="urn:microsoft.com/office/officeart/2005/8/layout/cycle2"/>
    <dgm:cxn modelId="{25DDED3B-0B53-4F40-A688-4AB76B25E042}" srcId="{3F773734-A645-4EF8-A5E9-3E2A96897A78}" destId="{A726B041-1F4E-4CD9-AFEA-4B7A79A3E51A}" srcOrd="1" destOrd="0" parTransId="{0922529B-2974-4070-97D0-714575924BC9}" sibTransId="{BC4E306D-CD78-4B52-AEE0-BB202A75EF33}"/>
    <dgm:cxn modelId="{39AE9B5C-DD48-4A36-BB7D-C591E9609444}" type="presOf" srcId="{A726B041-1F4E-4CD9-AFEA-4B7A79A3E51A}" destId="{51840C63-694A-440F-8125-8DE60563431F}" srcOrd="0" destOrd="0" presId="urn:microsoft.com/office/officeart/2005/8/layout/cycle2"/>
    <dgm:cxn modelId="{F95B1A42-AA74-4DB4-8E4B-705C404E7C54}" type="presOf" srcId="{5561CBF0-6DA1-4B25-9E81-5959FBC59AA6}" destId="{C36D77FA-4392-423B-873E-B25137A9544D}" srcOrd="1" destOrd="0" presId="urn:microsoft.com/office/officeart/2005/8/layout/cycle2"/>
    <dgm:cxn modelId="{1681964B-C4A7-4F6A-982D-4C73BD9C2996}" type="presOf" srcId="{A0E4F443-896A-4C6A-8AEC-F3A25855C26B}" destId="{59321277-9D01-4E01-8FC5-67B254DD068D}" srcOrd="0" destOrd="0" presId="urn:microsoft.com/office/officeart/2005/8/layout/cycle2"/>
    <dgm:cxn modelId="{B9F9A585-1DF5-4273-946F-91DD688CD72E}" type="presOf" srcId="{5561CBF0-6DA1-4B25-9E81-5959FBC59AA6}" destId="{C4CA64DC-67AD-49B7-A0B5-08CAEC893317}" srcOrd="0" destOrd="0" presId="urn:microsoft.com/office/officeart/2005/8/layout/cycle2"/>
    <dgm:cxn modelId="{3DAAE985-3BC2-47BA-BF61-B6C8FE525E17}" type="presOf" srcId="{BC4E306D-CD78-4B52-AEE0-BB202A75EF33}" destId="{A78EAD0C-F670-41A8-B634-DF1B61993EF4}" srcOrd="0" destOrd="0" presId="urn:microsoft.com/office/officeart/2005/8/layout/cycle2"/>
    <dgm:cxn modelId="{88B1B4B2-2C85-43C5-A413-93893BC1F217}" type="presOf" srcId="{BC4E306D-CD78-4B52-AEE0-BB202A75EF33}" destId="{36F481F0-C952-4BF8-BF0C-AA6B08B2CF3B}" srcOrd="1" destOrd="0" presId="urn:microsoft.com/office/officeart/2005/8/layout/cycle2"/>
    <dgm:cxn modelId="{3B8381CC-638B-4307-967D-618212A4E1C6}" type="presOf" srcId="{6751F1CA-626A-4DBA-9979-EC0C3D859D38}" destId="{3EAA9E31-0302-4203-9F53-00CFFD8EBCAF}" srcOrd="0" destOrd="0" presId="urn:microsoft.com/office/officeart/2005/8/layout/cycle2"/>
    <dgm:cxn modelId="{5D40BAD1-6AA1-4A1E-8D4F-4331DEFE95C3}" srcId="{3F773734-A645-4EF8-A5E9-3E2A96897A78}" destId="{32B398D3-0AB7-45C2-B132-11F6EA2B0F3F}" srcOrd="2" destOrd="0" parTransId="{DB73DD7D-5C01-4488-8C6D-C8EC18B5121F}" sibTransId="{6751F1CA-626A-4DBA-9979-EC0C3D859D38}"/>
    <dgm:cxn modelId="{A28D76D3-5EBD-481D-8D09-127DE744BB67}" type="presOf" srcId="{0683FCB3-32D8-474A-A6CD-6C87CA302533}" destId="{CF6E3BF6-F6F7-4144-A60A-3310BD3C29E0}" srcOrd="0" destOrd="0" presId="urn:microsoft.com/office/officeart/2005/8/layout/cycle2"/>
    <dgm:cxn modelId="{0B5A3EE8-2BC5-4626-AC50-EC1B5E84DFA5}" type="presOf" srcId="{3F773734-A645-4EF8-A5E9-3E2A96897A78}" destId="{7A870067-7047-4E66-AFDF-3529496EAA5E}" srcOrd="0" destOrd="0" presId="urn:microsoft.com/office/officeart/2005/8/layout/cycle2"/>
    <dgm:cxn modelId="{340620F7-A3E4-4FCE-9C10-1C42ECEDF07A}" srcId="{3F773734-A645-4EF8-A5E9-3E2A96897A78}" destId="{0683FCB3-32D8-474A-A6CD-6C87CA302533}" srcOrd="3" destOrd="0" parTransId="{64E04213-55DF-413B-87AE-E79A4B0A418D}" sibTransId="{5561CBF0-6DA1-4B25-9E81-5959FBC59AA6}"/>
    <dgm:cxn modelId="{9AEA30F9-C633-42B3-9B20-5F23670EF00B}" type="presOf" srcId="{6751F1CA-626A-4DBA-9979-EC0C3D859D38}" destId="{D87A5269-90D5-42E9-B294-E096A6E28F90}" srcOrd="1" destOrd="0" presId="urn:microsoft.com/office/officeart/2005/8/layout/cycle2"/>
    <dgm:cxn modelId="{D736A202-CA72-420A-88E5-EDB2128F29AE}" type="presParOf" srcId="{7A870067-7047-4E66-AFDF-3529496EAA5E}" destId="{E3538E38-FD52-4057-90E1-FDC77E9680DD}" srcOrd="0" destOrd="0" presId="urn:microsoft.com/office/officeart/2005/8/layout/cycle2"/>
    <dgm:cxn modelId="{007A8E02-C04C-450A-8E52-BFC573E07DDE}" type="presParOf" srcId="{7A870067-7047-4E66-AFDF-3529496EAA5E}" destId="{59321277-9D01-4E01-8FC5-67B254DD068D}" srcOrd="1" destOrd="0" presId="urn:microsoft.com/office/officeart/2005/8/layout/cycle2"/>
    <dgm:cxn modelId="{96CCAEDC-F68E-46C3-9F4D-3A6512BDEB4B}" type="presParOf" srcId="{59321277-9D01-4E01-8FC5-67B254DD068D}" destId="{9AB68E15-59EA-4E18-9517-311FD4C24637}" srcOrd="0" destOrd="0" presId="urn:microsoft.com/office/officeart/2005/8/layout/cycle2"/>
    <dgm:cxn modelId="{77F3B7D1-477A-4E4A-BD8F-291204A7ED13}" type="presParOf" srcId="{7A870067-7047-4E66-AFDF-3529496EAA5E}" destId="{51840C63-694A-440F-8125-8DE60563431F}" srcOrd="2" destOrd="0" presId="urn:microsoft.com/office/officeart/2005/8/layout/cycle2"/>
    <dgm:cxn modelId="{917E7DCC-67BF-4001-8A16-1A4643290C78}" type="presParOf" srcId="{7A870067-7047-4E66-AFDF-3529496EAA5E}" destId="{A78EAD0C-F670-41A8-B634-DF1B61993EF4}" srcOrd="3" destOrd="0" presId="urn:microsoft.com/office/officeart/2005/8/layout/cycle2"/>
    <dgm:cxn modelId="{46B23DF3-59D4-4E87-AB59-DD1AE6AA22E0}" type="presParOf" srcId="{A78EAD0C-F670-41A8-B634-DF1B61993EF4}" destId="{36F481F0-C952-4BF8-BF0C-AA6B08B2CF3B}" srcOrd="0" destOrd="0" presId="urn:microsoft.com/office/officeart/2005/8/layout/cycle2"/>
    <dgm:cxn modelId="{7BFABCA8-6CFE-4E11-9F6E-CE83BF11FF4C}" type="presParOf" srcId="{7A870067-7047-4E66-AFDF-3529496EAA5E}" destId="{CBDD42A9-F9C5-4FBD-AD12-EA4563ED05AA}" srcOrd="4" destOrd="0" presId="urn:microsoft.com/office/officeart/2005/8/layout/cycle2"/>
    <dgm:cxn modelId="{5A6F05A5-AAFB-4257-9542-AE343E2FB07F}" type="presParOf" srcId="{7A870067-7047-4E66-AFDF-3529496EAA5E}" destId="{3EAA9E31-0302-4203-9F53-00CFFD8EBCAF}" srcOrd="5" destOrd="0" presId="urn:microsoft.com/office/officeart/2005/8/layout/cycle2"/>
    <dgm:cxn modelId="{019F7C04-8098-485A-9667-5D0A42216767}" type="presParOf" srcId="{3EAA9E31-0302-4203-9F53-00CFFD8EBCAF}" destId="{D87A5269-90D5-42E9-B294-E096A6E28F90}" srcOrd="0" destOrd="0" presId="urn:microsoft.com/office/officeart/2005/8/layout/cycle2"/>
    <dgm:cxn modelId="{E3453374-8E11-42C5-B78E-CBA1483080BB}" type="presParOf" srcId="{7A870067-7047-4E66-AFDF-3529496EAA5E}" destId="{CF6E3BF6-F6F7-4144-A60A-3310BD3C29E0}" srcOrd="6" destOrd="0" presId="urn:microsoft.com/office/officeart/2005/8/layout/cycle2"/>
    <dgm:cxn modelId="{3E4ACEBF-7F86-426F-89D6-D28BDD317AD8}" type="presParOf" srcId="{7A870067-7047-4E66-AFDF-3529496EAA5E}" destId="{C4CA64DC-67AD-49B7-A0B5-08CAEC893317}" srcOrd="7" destOrd="0" presId="urn:microsoft.com/office/officeart/2005/8/layout/cycle2"/>
    <dgm:cxn modelId="{F8295C7B-A37F-4C30-BD07-B9C9EF1E5FDF}" type="presParOf" srcId="{C4CA64DC-67AD-49B7-A0B5-08CAEC893317}" destId="{C36D77FA-4392-423B-873E-B25137A9544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4C928-B4D5-4ECC-A50D-A1600C1A04FA}">
      <dsp:nvSpPr>
        <dsp:cNvPr id="0" name=""/>
        <dsp:cNvSpPr/>
      </dsp:nvSpPr>
      <dsp:spPr>
        <a:xfrm>
          <a:off x="5371" y="2209817"/>
          <a:ext cx="1665053" cy="99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Importação</a:t>
          </a:r>
        </a:p>
      </dsp:txBody>
      <dsp:txXfrm>
        <a:off x="34632" y="2239078"/>
        <a:ext cx="1606531" cy="940510"/>
      </dsp:txXfrm>
    </dsp:sp>
    <dsp:sp modelId="{07076585-E97C-43AD-A45F-49E82C09D927}">
      <dsp:nvSpPr>
        <dsp:cNvPr id="0" name=""/>
        <dsp:cNvSpPr/>
      </dsp:nvSpPr>
      <dsp:spPr>
        <a:xfrm>
          <a:off x="1836929" y="2502866"/>
          <a:ext cx="352991" cy="412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700" kern="1200"/>
        </a:p>
      </dsp:txBody>
      <dsp:txXfrm>
        <a:off x="1836929" y="2585453"/>
        <a:ext cx="247094" cy="247759"/>
      </dsp:txXfrm>
    </dsp:sp>
    <dsp:sp modelId="{469A3D75-815A-4B01-848A-B73ACE2EDC99}">
      <dsp:nvSpPr>
        <dsp:cNvPr id="0" name=""/>
        <dsp:cNvSpPr/>
      </dsp:nvSpPr>
      <dsp:spPr>
        <a:xfrm>
          <a:off x="2336445" y="2209817"/>
          <a:ext cx="1665053" cy="99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Indústria</a:t>
          </a:r>
        </a:p>
      </dsp:txBody>
      <dsp:txXfrm>
        <a:off x="2365706" y="2239078"/>
        <a:ext cx="1606531" cy="940510"/>
      </dsp:txXfrm>
    </dsp:sp>
    <dsp:sp modelId="{D1D93993-F320-4F37-BBC2-5511A5E12FBF}">
      <dsp:nvSpPr>
        <dsp:cNvPr id="0" name=""/>
        <dsp:cNvSpPr/>
      </dsp:nvSpPr>
      <dsp:spPr>
        <a:xfrm>
          <a:off x="4168004" y="2502866"/>
          <a:ext cx="352991" cy="412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700" kern="1200"/>
        </a:p>
      </dsp:txBody>
      <dsp:txXfrm>
        <a:off x="4168004" y="2585453"/>
        <a:ext cx="247094" cy="247759"/>
      </dsp:txXfrm>
    </dsp:sp>
    <dsp:sp modelId="{9F348ACD-A42C-493C-A6AA-9FAB5BE6E660}">
      <dsp:nvSpPr>
        <dsp:cNvPr id="0" name=""/>
        <dsp:cNvSpPr/>
      </dsp:nvSpPr>
      <dsp:spPr>
        <a:xfrm>
          <a:off x="4667520" y="2209817"/>
          <a:ext cx="1665053" cy="99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Atacadista</a:t>
          </a:r>
        </a:p>
      </dsp:txBody>
      <dsp:txXfrm>
        <a:off x="4696781" y="2239078"/>
        <a:ext cx="1606531" cy="940510"/>
      </dsp:txXfrm>
    </dsp:sp>
    <dsp:sp modelId="{5A100CF4-08D4-444D-A94D-F74ABAAB13B9}">
      <dsp:nvSpPr>
        <dsp:cNvPr id="0" name=""/>
        <dsp:cNvSpPr/>
      </dsp:nvSpPr>
      <dsp:spPr>
        <a:xfrm>
          <a:off x="6499079" y="2502866"/>
          <a:ext cx="352991" cy="412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700" kern="1200"/>
        </a:p>
      </dsp:txBody>
      <dsp:txXfrm>
        <a:off x="6499079" y="2585453"/>
        <a:ext cx="247094" cy="247759"/>
      </dsp:txXfrm>
    </dsp:sp>
    <dsp:sp modelId="{28CA79F8-37E5-4E30-A27E-41D57CF660B1}">
      <dsp:nvSpPr>
        <dsp:cNvPr id="0" name=""/>
        <dsp:cNvSpPr/>
      </dsp:nvSpPr>
      <dsp:spPr>
        <a:xfrm>
          <a:off x="6998595" y="2209817"/>
          <a:ext cx="1665053" cy="99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Varejista</a:t>
          </a:r>
        </a:p>
      </dsp:txBody>
      <dsp:txXfrm>
        <a:off x="7027856" y="2239078"/>
        <a:ext cx="1606531" cy="940510"/>
      </dsp:txXfrm>
    </dsp:sp>
    <dsp:sp modelId="{B175CEFA-45F3-40DD-ADEC-6E70354A6874}">
      <dsp:nvSpPr>
        <dsp:cNvPr id="0" name=""/>
        <dsp:cNvSpPr/>
      </dsp:nvSpPr>
      <dsp:spPr>
        <a:xfrm>
          <a:off x="8830154" y="2502866"/>
          <a:ext cx="352991" cy="4129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700" kern="1200"/>
        </a:p>
      </dsp:txBody>
      <dsp:txXfrm>
        <a:off x="8830154" y="2585453"/>
        <a:ext cx="247094" cy="247759"/>
      </dsp:txXfrm>
    </dsp:sp>
    <dsp:sp modelId="{721E31E7-412D-4F22-AB37-B234110C491C}">
      <dsp:nvSpPr>
        <dsp:cNvPr id="0" name=""/>
        <dsp:cNvSpPr/>
      </dsp:nvSpPr>
      <dsp:spPr>
        <a:xfrm>
          <a:off x="9329670" y="2209817"/>
          <a:ext cx="1665053" cy="9990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Produtor Rural</a:t>
          </a:r>
        </a:p>
      </dsp:txBody>
      <dsp:txXfrm>
        <a:off x="9358931" y="2239078"/>
        <a:ext cx="1606531" cy="940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538E38-FD52-4057-90E1-FDC77E9680DD}">
      <dsp:nvSpPr>
        <dsp:cNvPr id="0" name=""/>
        <dsp:cNvSpPr/>
      </dsp:nvSpPr>
      <dsp:spPr>
        <a:xfrm>
          <a:off x="4092648" y="214"/>
          <a:ext cx="1804863" cy="18048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Engessamento do método operacional do agronegócio</a:t>
          </a:r>
        </a:p>
      </dsp:txBody>
      <dsp:txXfrm>
        <a:off x="4356964" y="264530"/>
        <a:ext cx="1276231" cy="1276231"/>
      </dsp:txXfrm>
    </dsp:sp>
    <dsp:sp modelId="{59321277-9D01-4E01-8FC5-67B254DD068D}">
      <dsp:nvSpPr>
        <dsp:cNvPr id="0" name=""/>
        <dsp:cNvSpPr/>
      </dsp:nvSpPr>
      <dsp:spPr>
        <a:xfrm rot="2700000">
          <a:off x="5703677" y="1546292"/>
          <a:ext cx="479240" cy="609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5724732" y="1617289"/>
        <a:ext cx="335468" cy="365485"/>
      </dsp:txXfrm>
    </dsp:sp>
    <dsp:sp modelId="{51840C63-694A-440F-8125-8DE60563431F}">
      <dsp:nvSpPr>
        <dsp:cNvPr id="0" name=""/>
        <dsp:cNvSpPr/>
      </dsp:nvSpPr>
      <dsp:spPr>
        <a:xfrm>
          <a:off x="6008265" y="1915830"/>
          <a:ext cx="1804863" cy="18048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Falsa percepção de eficiência</a:t>
          </a:r>
        </a:p>
      </dsp:txBody>
      <dsp:txXfrm>
        <a:off x="6272581" y="2180146"/>
        <a:ext cx="1276231" cy="1276231"/>
      </dsp:txXfrm>
    </dsp:sp>
    <dsp:sp modelId="{A78EAD0C-F670-41A8-B634-DF1B61993EF4}">
      <dsp:nvSpPr>
        <dsp:cNvPr id="0" name=""/>
        <dsp:cNvSpPr/>
      </dsp:nvSpPr>
      <dsp:spPr>
        <a:xfrm rot="8100000">
          <a:off x="5722859" y="3461908"/>
          <a:ext cx="479240" cy="609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 rot="10800000">
        <a:off x="5845576" y="3532905"/>
        <a:ext cx="335468" cy="365485"/>
      </dsp:txXfrm>
    </dsp:sp>
    <dsp:sp modelId="{CBDD42A9-F9C5-4FBD-AD12-EA4563ED05AA}">
      <dsp:nvSpPr>
        <dsp:cNvPr id="0" name=""/>
        <dsp:cNvSpPr/>
      </dsp:nvSpPr>
      <dsp:spPr>
        <a:xfrm>
          <a:off x="4092648" y="3831446"/>
          <a:ext cx="1804863" cy="18048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Aumento do custo social marginal</a:t>
          </a:r>
        </a:p>
      </dsp:txBody>
      <dsp:txXfrm>
        <a:off x="4356964" y="4095762"/>
        <a:ext cx="1276231" cy="1276231"/>
      </dsp:txXfrm>
    </dsp:sp>
    <dsp:sp modelId="{3EAA9E31-0302-4203-9F53-00CFFD8EBCAF}">
      <dsp:nvSpPr>
        <dsp:cNvPr id="0" name=""/>
        <dsp:cNvSpPr/>
      </dsp:nvSpPr>
      <dsp:spPr>
        <a:xfrm rot="13500000">
          <a:off x="3807243" y="3481090"/>
          <a:ext cx="479240" cy="609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 rot="10800000">
        <a:off x="3929960" y="3653749"/>
        <a:ext cx="335468" cy="365485"/>
      </dsp:txXfrm>
    </dsp:sp>
    <dsp:sp modelId="{CF6E3BF6-F6F7-4144-A60A-3310BD3C29E0}">
      <dsp:nvSpPr>
        <dsp:cNvPr id="0" name=""/>
        <dsp:cNvSpPr/>
      </dsp:nvSpPr>
      <dsp:spPr>
        <a:xfrm>
          <a:off x="2177032" y="1915830"/>
          <a:ext cx="1804863" cy="18048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/>
            <a:t>Dependência da indústria química</a:t>
          </a:r>
        </a:p>
      </dsp:txBody>
      <dsp:txXfrm>
        <a:off x="2441348" y="2180146"/>
        <a:ext cx="1276231" cy="1276231"/>
      </dsp:txXfrm>
    </dsp:sp>
    <dsp:sp modelId="{C4CA64DC-67AD-49B7-A0B5-08CAEC893317}">
      <dsp:nvSpPr>
        <dsp:cNvPr id="0" name=""/>
        <dsp:cNvSpPr/>
      </dsp:nvSpPr>
      <dsp:spPr>
        <a:xfrm rot="18900000">
          <a:off x="3788061" y="1565474"/>
          <a:ext cx="479240" cy="6091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400" kern="1200"/>
        </a:p>
      </dsp:txBody>
      <dsp:txXfrm>
        <a:off x="3809116" y="1738133"/>
        <a:ext cx="335468" cy="365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88746-E5B1-4F68-82AE-37A4F3930541}" type="datetimeFigureOut">
              <a:rPr lang="pt-BR" smtClean="0"/>
              <a:t>20/09/2021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F857F-FD76-401E-BF5B-9995DC473F0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75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BF857F-FD76-401E-BF5B-9995DC473F0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34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088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15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7736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379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964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6931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7496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689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951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0469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83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7928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9052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0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3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5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5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4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63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8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55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18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FB80-81D6-47FB-9721-88CD3162B003}" type="datetimeFigureOut">
              <a:rPr lang="pt-BR" smtClean="0"/>
              <a:t>19/09/2021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812F-E2F3-4EB9-8E11-DEE243F4D25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94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.svg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15.png"/><Relationship Id="rId5" Type="http://schemas.openxmlformats.org/officeDocument/2006/relationships/diagramLayout" Target="../diagrams/layout1.xml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diagramData" Target="../diagrams/data1.xml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app.powerbi.com/links/xBpNUnJ8as?ctid=db3c1c69-e28c-43d7-8e1a-9583e9e98a51&amp;pbi_source=linkShar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8782" y="3330195"/>
            <a:ext cx="3850045" cy="1116544"/>
          </a:xfrm>
        </p:spPr>
        <p:txBody>
          <a:bodyPr/>
          <a:lstStyle/>
          <a:p>
            <a:pPr algn="ctr"/>
            <a:r>
              <a:rPr lang="pt-BR" b="1" dirty="0">
                <a:latin typeface="+mn-lt"/>
              </a:rPr>
              <a:t>Objetivo da pesquisa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77033" y="3151349"/>
            <a:ext cx="5574263" cy="1840529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Estimar a desoneração fiscal sobre o uso, a comercialização, a industrialização e a importação de agrotóxicos.</a:t>
            </a:r>
          </a:p>
        </p:txBody>
      </p:sp>
      <p:pic>
        <p:nvPicPr>
          <p:cNvPr id="4" name="Gráfico 4" descr="Na mosca com preenchimento sólido">
            <a:extLst>
              <a:ext uri="{FF2B5EF4-FFF2-40B4-BE49-F238E27FC236}">
                <a16:creationId xmlns:a16="http://schemas.microsoft.com/office/drawing/2014/main" id="{D512235A-7BD5-46C6-A154-5295DBBF45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80730" y="3532339"/>
            <a:ext cx="914400" cy="9144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63051F6-BE2D-4E1E-A4E4-76758C98D9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10" y="209940"/>
            <a:ext cx="2131695" cy="685800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8452BFB5-0932-4E87-9782-43398817165D}"/>
              </a:ext>
            </a:extLst>
          </p:cNvPr>
          <p:cNvSpPr txBox="1">
            <a:spLocks/>
          </p:cNvSpPr>
          <p:nvPr/>
        </p:nvSpPr>
        <p:spPr>
          <a:xfrm>
            <a:off x="2373804" y="611100"/>
            <a:ext cx="7049920" cy="11165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293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latin typeface="+mn-lt"/>
              </a:rPr>
              <a:t>Audiência Pública para debater os incentivos fiscais aos agrotóxicos</a:t>
            </a:r>
          </a:p>
        </p:txBody>
      </p:sp>
      <p:sp>
        <p:nvSpPr>
          <p:cNvPr id="8" name="Espaço Reservado para Conteúdo 2">
            <a:extLst>
              <a:ext uri="{FF2B5EF4-FFF2-40B4-BE49-F238E27FC236}">
                <a16:creationId xmlns:a16="http://schemas.microsoft.com/office/drawing/2014/main" id="{906C6FC9-20BF-485C-9E6D-A2F72149B319}"/>
              </a:ext>
            </a:extLst>
          </p:cNvPr>
          <p:cNvSpPr txBox="1">
            <a:spLocks/>
          </p:cNvSpPr>
          <p:nvPr/>
        </p:nvSpPr>
        <p:spPr>
          <a:xfrm>
            <a:off x="448782" y="6418028"/>
            <a:ext cx="5574263" cy="3785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11" indent="-228611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95325" indent="-190510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038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66853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6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7648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81299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114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90930" indent="-152408" algn="l" defTabSz="60963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r>
              <a:rPr lang="pt-BR" sz="1600" dirty="0"/>
              <a:t>Lucas Neves da Cunha - lucas.nevesc@gmail.com</a:t>
            </a:r>
          </a:p>
        </p:txBody>
      </p:sp>
    </p:spTree>
    <p:extLst>
      <p:ext uri="{BB962C8B-B14F-4D97-AF65-F5344CB8AC3E}">
        <p14:creationId xmlns:p14="http://schemas.microsoft.com/office/powerpoint/2010/main" val="20628645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97AAB6D-DA99-4629-A992-C88AE9FCEB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918281"/>
              </p:ext>
            </p:extLst>
          </p:nvPr>
        </p:nvGraphicFramePr>
        <p:xfrm>
          <a:off x="397724" y="626658"/>
          <a:ext cx="11209557" cy="6127198"/>
        </p:xfrm>
        <a:graphic>
          <a:graphicData uri="http://schemas.openxmlformats.org/drawingml/2006/table">
            <a:tbl>
              <a:tblPr/>
              <a:tblGrid>
                <a:gridCol w="2065557">
                  <a:extLst>
                    <a:ext uri="{9D8B030D-6E8A-4147-A177-3AD203B41FA5}">
                      <a16:colId xmlns:a16="http://schemas.microsoft.com/office/drawing/2014/main" val="3152212411"/>
                    </a:ext>
                  </a:extLst>
                </a:gridCol>
                <a:gridCol w="4758612">
                  <a:extLst>
                    <a:ext uri="{9D8B030D-6E8A-4147-A177-3AD203B41FA5}">
                      <a16:colId xmlns:a16="http://schemas.microsoft.com/office/drawing/2014/main" val="1161802093"/>
                    </a:ext>
                  </a:extLst>
                </a:gridCol>
                <a:gridCol w="4385388">
                  <a:extLst>
                    <a:ext uri="{9D8B030D-6E8A-4147-A177-3AD203B41FA5}">
                      <a16:colId xmlns:a16="http://schemas.microsoft.com/office/drawing/2014/main" val="3480883791"/>
                    </a:ext>
                  </a:extLst>
                </a:gridCol>
              </a:tblGrid>
              <a:tr h="19071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Desonerações tributárias para agrotóxicos no Brasil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862650"/>
                  </a:ext>
                </a:extLst>
              </a:tr>
              <a:tr h="55095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Imposto sobre Importação (II)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Lei 8.032/1990, art.2º, inciso II, alínea ‘h’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Dispõe sobre a isenção ou redução de impostos de importação, e dá outras providências.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1538782"/>
                  </a:ext>
                </a:extLst>
              </a:tr>
              <a:tr h="7346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Decreto 6.759/2009, art. 136, inciso II, alínea ‘h’, arts. 172, 173, 201, inciso VI – alíquota zero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Regulamenta a administração das atividades aduaneiras, e a fiscalização, o controle e a tributação das operações de comércio exterior.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308188"/>
                  </a:ext>
                </a:extLst>
              </a:tr>
              <a:tr h="73460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Resolução Camex 125/2016, Anexos I e II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Altera a Nomenclatura Comum do Mercosul (NCM) e estabelece as alíquotas do imposto de importação que compõem a Tarifa Externa Comum (TEC) e a Lista de Exceções à TEC.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547382"/>
                  </a:ext>
                </a:extLst>
              </a:tr>
              <a:tr h="550955">
                <a:tc rowSpan="2">
                  <a:txBody>
                    <a:bodyPr/>
                    <a:lstStyle/>
                    <a:p>
                      <a:pPr marL="0" marR="0" lvl="0" indent="0" algn="ctr" defTabSz="60963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Imposto sobre Produtos Industrializados (IPI)</a:t>
                      </a:r>
                    </a:p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Lei 8.032/1990, art. 2º, inciso II, alínea ‘h’ – isenção ou redução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Dispõe sobre a isenção ou redução de impostos de importação, e dá outras providências.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392163"/>
                  </a:ext>
                </a:extLst>
              </a:tr>
              <a:tr h="367303">
                <a:tc v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Decreto 8.950/2016, Anexo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Aprova a Tabela de Incidência do Imposto sobre Produtos Industrializados (TIPI).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8138556"/>
                  </a:ext>
                </a:extLst>
              </a:tr>
              <a:tr h="9182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Contribuição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para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Financiamento da Seguridade Social (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Cofins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 e contribuição para o Programa de Integração Social e para o Programa de Formação do Patrimônio do Servidor Público (PIS/Pasep)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Lei 10.925/2004, art. 1º, inciso II – alíquota zero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Reduz as alíquotas do PIS/Pasep e da Cofins incidentes na importação e na comercialização do mercado interno de fertilizantes e defensivos agropecuários e dá outras providências.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2354877"/>
                  </a:ext>
                </a:extLst>
              </a:tr>
              <a:tr h="85468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Decreto 5.630/2005, art. 1º, inciso II – alíquota zero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Dispõe sobre a redução a zero das alíquotas da Contribuição para o PIS/Pasep e da Cofins incidentes na importação e na comercialização no mercado interno de adubos, fertilizantes, defensivos agropecuários e outros produtos.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427606"/>
                  </a:ext>
                </a:extLst>
              </a:tr>
              <a:tr h="3743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Imposto sobre operações relativas à circulação de mercadorias (ICMS)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Convênio nº 100/97 do Confaz – redução da base de cálculo ou isenção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Reduz 60% da base de cálculo do ICMS nas saídas interestaduais de agrotóxicos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69159"/>
                  </a:ext>
                </a:extLst>
              </a:tr>
              <a:tr h="16952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Fonte: TCU com adaptações pelo autor.</a:t>
                      </a:r>
                    </a:p>
                  </a:txBody>
                  <a:tcPr marL="3914" marR="3914" marT="39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366363"/>
                  </a:ext>
                </a:extLst>
              </a:tr>
            </a:tbl>
          </a:graphicData>
        </a:graphic>
      </p:graphicFrame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17DBE2A9-0394-43E7-808A-AF1964496BA6}"/>
              </a:ext>
            </a:extLst>
          </p:cNvPr>
          <p:cNvSpPr/>
          <p:nvPr/>
        </p:nvSpPr>
        <p:spPr>
          <a:xfrm>
            <a:off x="397724" y="1334277"/>
            <a:ext cx="2074888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5082FCF8-6CD3-440F-92AE-6A3F68498964}"/>
              </a:ext>
            </a:extLst>
          </p:cNvPr>
          <p:cNvSpPr/>
          <p:nvPr/>
        </p:nvSpPr>
        <p:spPr>
          <a:xfrm>
            <a:off x="397724" y="3024673"/>
            <a:ext cx="2074888" cy="80865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6317DE44-9063-4FCA-A429-7671DBACBCF2}"/>
              </a:ext>
            </a:extLst>
          </p:cNvPr>
          <p:cNvSpPr txBox="1"/>
          <p:nvPr/>
        </p:nvSpPr>
        <p:spPr>
          <a:xfrm>
            <a:off x="1137213" y="103438"/>
            <a:ext cx="9123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INCENTIVOS FISCAIS</a:t>
            </a:r>
          </a:p>
        </p:txBody>
      </p:sp>
    </p:spTree>
    <p:extLst>
      <p:ext uri="{BB962C8B-B14F-4D97-AF65-F5344CB8AC3E}">
        <p14:creationId xmlns:p14="http://schemas.microsoft.com/office/powerpoint/2010/main" val="2347047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0D656ED-70E1-4B7A-A586-E00774EBBE8F}"/>
              </a:ext>
            </a:extLst>
          </p:cNvPr>
          <p:cNvSpPr txBox="1"/>
          <p:nvPr/>
        </p:nvSpPr>
        <p:spPr>
          <a:xfrm>
            <a:off x="1366407" y="624941"/>
            <a:ext cx="91232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452DE62-37BC-4108-8B7E-17F24B834ABD}"/>
              </a:ext>
            </a:extLst>
          </p:cNvPr>
          <p:cNvSpPr txBox="1"/>
          <p:nvPr/>
        </p:nvSpPr>
        <p:spPr>
          <a:xfrm>
            <a:off x="6976555" y="1771472"/>
            <a:ext cx="44711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000" dirty="0">
                <a:solidFill>
                  <a:prstClr val="black"/>
                </a:solidFill>
                <a:latin typeface="Calibri"/>
              </a:rPr>
              <a:t>Considerou-se como agrotóxicos todos produtos classificados no SH4 3808, exceto os desinfetantes</a:t>
            </a: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49278A0-60D4-43DB-A640-7A9C154F6FC6}"/>
              </a:ext>
            </a:extLst>
          </p:cNvPr>
          <p:cNvGrpSpPr/>
          <p:nvPr/>
        </p:nvGrpSpPr>
        <p:grpSpPr>
          <a:xfrm>
            <a:off x="679594" y="1761698"/>
            <a:ext cx="3721280" cy="746449"/>
            <a:chOff x="659184" y="4278855"/>
            <a:chExt cx="3630059" cy="746449"/>
          </a:xfrm>
        </p:grpSpPr>
        <p:sp>
          <p:nvSpPr>
            <p:cNvPr id="5" name="Retângulo: Cantos Arredondados 4">
              <a:extLst>
                <a:ext uri="{FF2B5EF4-FFF2-40B4-BE49-F238E27FC236}">
                  <a16:creationId xmlns:a16="http://schemas.microsoft.com/office/drawing/2014/main" id="{A790B348-7054-4C01-88C8-B90D0CFEEAC2}"/>
                </a:ext>
              </a:extLst>
            </p:cNvPr>
            <p:cNvSpPr/>
            <p:nvPr/>
          </p:nvSpPr>
          <p:spPr>
            <a:xfrm>
              <a:off x="659184" y="4278855"/>
              <a:ext cx="3630059" cy="746449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8ACD5950-2205-4D9D-B1F4-C2B7C477F521}"/>
                </a:ext>
              </a:extLst>
            </p:cNvPr>
            <p:cNvSpPr txBox="1"/>
            <p:nvPr/>
          </p:nvSpPr>
          <p:spPr>
            <a:xfrm>
              <a:off x="836924" y="4421248"/>
              <a:ext cx="333399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pt-BR" sz="2400" dirty="0">
                  <a:solidFill>
                    <a:prstClr val="black"/>
                  </a:solidFill>
                  <a:latin typeface="Calibri"/>
                </a:rPr>
                <a:t>Recorte Conceitual</a:t>
              </a:r>
              <a:endPara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D39576E1-588A-46A6-BA11-66C30E10A664}"/>
              </a:ext>
            </a:extLst>
          </p:cNvPr>
          <p:cNvGrpSpPr/>
          <p:nvPr/>
        </p:nvGrpSpPr>
        <p:grpSpPr>
          <a:xfrm>
            <a:off x="696173" y="2871569"/>
            <a:ext cx="3721280" cy="746449"/>
            <a:chOff x="688891" y="4278855"/>
            <a:chExt cx="3630059" cy="746449"/>
          </a:xfrm>
        </p:grpSpPr>
        <p:sp>
          <p:nvSpPr>
            <p:cNvPr id="8" name="Retângulo: Cantos Arredondados 7">
              <a:extLst>
                <a:ext uri="{FF2B5EF4-FFF2-40B4-BE49-F238E27FC236}">
                  <a16:creationId xmlns:a16="http://schemas.microsoft.com/office/drawing/2014/main" id="{097FEFD6-EFAE-41D6-93A2-1A315237AB3A}"/>
                </a:ext>
              </a:extLst>
            </p:cNvPr>
            <p:cNvSpPr/>
            <p:nvPr/>
          </p:nvSpPr>
          <p:spPr>
            <a:xfrm>
              <a:off x="688891" y="4278855"/>
              <a:ext cx="3630059" cy="746449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038EE02D-36FC-4968-99E1-415E2B5F24CB}"/>
                </a:ext>
              </a:extLst>
            </p:cNvPr>
            <p:cNvSpPr txBox="1"/>
            <p:nvPr/>
          </p:nvSpPr>
          <p:spPr>
            <a:xfrm>
              <a:off x="809318" y="4421246"/>
              <a:ext cx="333399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Período analisado</a:t>
              </a:r>
            </a:p>
          </p:txBody>
        </p:sp>
      </p:grp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D4160BE-C28E-4C4F-9B66-0B17E3B75313}"/>
              </a:ext>
            </a:extLst>
          </p:cNvPr>
          <p:cNvSpPr txBox="1"/>
          <p:nvPr/>
        </p:nvSpPr>
        <p:spPr>
          <a:xfrm>
            <a:off x="7621626" y="3044297"/>
            <a:ext cx="3064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Exercício financeiro de 2017</a:t>
            </a:r>
          </a:p>
        </p:txBody>
      </p:sp>
      <p:grpSp>
        <p:nvGrpSpPr>
          <p:cNvPr id="11" name="Agrupar 10">
            <a:extLst>
              <a:ext uri="{FF2B5EF4-FFF2-40B4-BE49-F238E27FC236}">
                <a16:creationId xmlns:a16="http://schemas.microsoft.com/office/drawing/2014/main" id="{A532B447-452C-4080-ABD0-8B01AC3CD19E}"/>
              </a:ext>
            </a:extLst>
          </p:cNvPr>
          <p:cNvGrpSpPr/>
          <p:nvPr/>
        </p:nvGrpSpPr>
        <p:grpSpPr>
          <a:xfrm>
            <a:off x="679594" y="4063533"/>
            <a:ext cx="3721280" cy="830997"/>
            <a:chOff x="688891" y="4263769"/>
            <a:chExt cx="3630059" cy="830997"/>
          </a:xfrm>
        </p:grpSpPr>
        <p:sp>
          <p:nvSpPr>
            <p:cNvPr id="12" name="Retângulo: Cantos Arredondados 11">
              <a:extLst>
                <a:ext uri="{FF2B5EF4-FFF2-40B4-BE49-F238E27FC236}">
                  <a16:creationId xmlns:a16="http://schemas.microsoft.com/office/drawing/2014/main" id="{978FEF98-B38D-474C-A358-78BA6A80BCD3}"/>
                </a:ext>
              </a:extLst>
            </p:cNvPr>
            <p:cNvSpPr/>
            <p:nvPr/>
          </p:nvSpPr>
          <p:spPr>
            <a:xfrm>
              <a:off x="688891" y="4278855"/>
              <a:ext cx="3630059" cy="746449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CaixaDeTexto 12">
              <a:extLst>
                <a:ext uri="{FF2B5EF4-FFF2-40B4-BE49-F238E27FC236}">
                  <a16:creationId xmlns:a16="http://schemas.microsoft.com/office/drawing/2014/main" id="{05DEE512-257D-4F15-A8D8-C7C4FBFA5A40}"/>
                </a:ext>
              </a:extLst>
            </p:cNvPr>
            <p:cNvSpPr txBox="1"/>
            <p:nvPr/>
          </p:nvSpPr>
          <p:spPr>
            <a:xfrm>
              <a:off x="866631" y="4263769"/>
              <a:ext cx="333399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Estimativa dos </a:t>
              </a:r>
              <a:r>
                <a:rPr lang="pt-BR" sz="2400" dirty="0">
                  <a:solidFill>
                    <a:prstClr val="black"/>
                  </a:solidFill>
                  <a:latin typeface="Calibri"/>
                </a:rPr>
                <a:t>incentivos fiscais</a:t>
              </a:r>
              <a:endPara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2320B89-C18E-4CE3-82FA-C240937D7086}"/>
              </a:ext>
            </a:extLst>
          </p:cNvPr>
          <p:cNvSpPr txBox="1"/>
          <p:nvPr/>
        </p:nvSpPr>
        <p:spPr>
          <a:xfrm>
            <a:off x="7405148" y="4292570"/>
            <a:ext cx="36236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Perda de arrecadação –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Ex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Post</a:t>
            </a:r>
          </a:p>
        </p:txBody>
      </p: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F0020816-EC03-41E3-8AB8-2170E41A434D}"/>
              </a:ext>
            </a:extLst>
          </p:cNvPr>
          <p:cNvGrpSpPr/>
          <p:nvPr/>
        </p:nvGrpSpPr>
        <p:grpSpPr>
          <a:xfrm>
            <a:off x="696173" y="5270583"/>
            <a:ext cx="3721280" cy="746449"/>
            <a:chOff x="688891" y="4278855"/>
            <a:chExt cx="3630059" cy="746449"/>
          </a:xfrm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D6327669-2793-43C1-8AA0-C50D75E5E5E4}"/>
                </a:ext>
              </a:extLst>
            </p:cNvPr>
            <p:cNvSpPr/>
            <p:nvPr/>
          </p:nvSpPr>
          <p:spPr>
            <a:xfrm>
              <a:off x="688891" y="4278855"/>
              <a:ext cx="3630059" cy="746449"/>
            </a:xfrm>
            <a:prstGeom prst="round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CaixaDeTexto 16">
              <a:extLst>
                <a:ext uri="{FF2B5EF4-FFF2-40B4-BE49-F238E27FC236}">
                  <a16:creationId xmlns:a16="http://schemas.microsoft.com/office/drawing/2014/main" id="{21A1EADE-AE42-4B7A-9C52-507288A67F87}"/>
                </a:ext>
              </a:extLst>
            </p:cNvPr>
            <p:cNvSpPr txBox="1"/>
            <p:nvPr/>
          </p:nvSpPr>
          <p:spPr>
            <a:xfrm>
              <a:off x="836924" y="4421248"/>
              <a:ext cx="3333995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Base de dados</a:t>
              </a:r>
            </a:p>
          </p:txBody>
        </p:sp>
      </p:grp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BEE41A5-8C81-46E9-95AA-10C4C3641C34}"/>
              </a:ext>
            </a:extLst>
          </p:cNvPr>
          <p:cNvSpPr txBox="1"/>
          <p:nvPr/>
        </p:nvSpPr>
        <p:spPr>
          <a:xfrm>
            <a:off x="7107349" y="5304728"/>
            <a:ext cx="42095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Microdados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do </a:t>
            </a:r>
            <a:r>
              <a:rPr kumimoji="0" lang="pt-B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censoagropecuário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e base de dados COMEXSTAT</a:t>
            </a:r>
          </a:p>
        </p:txBody>
      </p:sp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568403B2-A894-423B-8BDB-14AA258E780B}"/>
              </a:ext>
            </a:extLst>
          </p:cNvPr>
          <p:cNvSpPr/>
          <p:nvPr/>
        </p:nvSpPr>
        <p:spPr>
          <a:xfrm>
            <a:off x="4621763" y="2090164"/>
            <a:ext cx="1184988" cy="895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Seta: para a Direita 19">
            <a:extLst>
              <a:ext uri="{FF2B5EF4-FFF2-40B4-BE49-F238E27FC236}">
                <a16:creationId xmlns:a16="http://schemas.microsoft.com/office/drawing/2014/main" id="{FDC15A3A-DE3B-480C-B768-F80C75FCB164}"/>
              </a:ext>
            </a:extLst>
          </p:cNvPr>
          <p:cNvSpPr/>
          <p:nvPr/>
        </p:nvSpPr>
        <p:spPr>
          <a:xfrm>
            <a:off x="4569206" y="3215648"/>
            <a:ext cx="1184988" cy="895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Seta: para a Direita 20">
            <a:extLst>
              <a:ext uri="{FF2B5EF4-FFF2-40B4-BE49-F238E27FC236}">
                <a16:creationId xmlns:a16="http://schemas.microsoft.com/office/drawing/2014/main" id="{9E30561F-CF7C-49AB-B5CD-A9246E8A49F7}"/>
              </a:ext>
            </a:extLst>
          </p:cNvPr>
          <p:cNvSpPr/>
          <p:nvPr/>
        </p:nvSpPr>
        <p:spPr>
          <a:xfrm>
            <a:off x="4570178" y="4393107"/>
            <a:ext cx="1184988" cy="895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2" name="Seta: para a Direita 21">
            <a:extLst>
              <a:ext uri="{FF2B5EF4-FFF2-40B4-BE49-F238E27FC236}">
                <a16:creationId xmlns:a16="http://schemas.microsoft.com/office/drawing/2014/main" id="{A3A0B08B-41FE-4B5A-BE5F-A6E73473B63D}"/>
              </a:ext>
            </a:extLst>
          </p:cNvPr>
          <p:cNvSpPr/>
          <p:nvPr/>
        </p:nvSpPr>
        <p:spPr>
          <a:xfrm>
            <a:off x="4604855" y="5613914"/>
            <a:ext cx="1184988" cy="8951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4" name="Gráfico 33" descr="Banco de dados">
            <a:extLst>
              <a:ext uri="{FF2B5EF4-FFF2-40B4-BE49-F238E27FC236}">
                <a16:creationId xmlns:a16="http://schemas.microsoft.com/office/drawing/2014/main" id="{33040DA3-A9D1-4A5B-B875-74DC3142C9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3042" y="5304728"/>
            <a:ext cx="707886" cy="707886"/>
          </a:xfrm>
          <a:prstGeom prst="rect">
            <a:avLst/>
          </a:prstGeom>
        </p:spPr>
      </p:pic>
      <p:pic>
        <p:nvPicPr>
          <p:cNvPr id="36" name="Gráfico 35" descr="Virar calendário">
            <a:extLst>
              <a:ext uri="{FF2B5EF4-FFF2-40B4-BE49-F238E27FC236}">
                <a16:creationId xmlns:a16="http://schemas.microsoft.com/office/drawing/2014/main" id="{B2C63FE5-144B-4019-8390-57D63A939C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83760" y="2949060"/>
            <a:ext cx="746449" cy="746449"/>
          </a:xfrm>
          <a:prstGeom prst="rect">
            <a:avLst/>
          </a:prstGeom>
        </p:spPr>
      </p:pic>
      <p:pic>
        <p:nvPicPr>
          <p:cNvPr id="38" name="Gráfico 37" descr="Diagrama de Venn">
            <a:extLst>
              <a:ext uri="{FF2B5EF4-FFF2-40B4-BE49-F238E27FC236}">
                <a16:creationId xmlns:a16="http://schemas.microsoft.com/office/drawing/2014/main" id="{83FCAF45-9E40-486F-8D1F-62C9880517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6000" y="1720515"/>
            <a:ext cx="890144" cy="890144"/>
          </a:xfrm>
          <a:prstGeom prst="rect">
            <a:avLst/>
          </a:prstGeom>
        </p:spPr>
      </p:pic>
      <p:pic>
        <p:nvPicPr>
          <p:cNvPr id="40" name="Gráfico 39" descr="Dinheiro">
            <a:extLst>
              <a:ext uri="{FF2B5EF4-FFF2-40B4-BE49-F238E27FC236}">
                <a16:creationId xmlns:a16="http://schemas.microsoft.com/office/drawing/2014/main" id="{694E1FA3-C26D-43D5-B13D-864AFFA88B3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83760" y="4035823"/>
            <a:ext cx="792795" cy="79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6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055576"/>
              </p:ext>
            </p:extLst>
          </p:nvPr>
        </p:nvGraphicFramePr>
        <p:xfrm>
          <a:off x="186519" y="858628"/>
          <a:ext cx="11818961" cy="5486402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8027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0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8235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UF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Alíquota vigente em 2017 (%)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u="none" strike="noStrike" dirty="0">
                          <a:effectLst/>
                        </a:rPr>
                        <a:t>Tipo de renúncia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96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Acre; Espirito Santo; Santa Catarina; Mato Grosso; Mato Grosso do Sul; Alagoas; Rio Grande do Norte; Pará; Piauí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17%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isenção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652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Distrito Federal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18%(interno) e 12% (importação)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4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</a:rPr>
                        <a:t>Sergipe; Rondônia; Paraíba; Pernambuco; Ceará; Bahia; Minas Gerais; Rio de Janeiro*; Rio Grande do Sul; São Paulo; Tocantins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Goias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Roraima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896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Amapá; Amazonas; Paraná; Maranhão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17%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Redução da base de cálculo em 60%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924334" y="259307"/>
            <a:ext cx="8038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Tipo de benefício fiscal do ICMS por UF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13220" y="6367860"/>
            <a:ext cx="760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Fonte: Legislações estaduais e Confaz 100/97</a:t>
            </a:r>
          </a:p>
          <a:p>
            <a:r>
              <a:rPr lang="pt-BR" sz="1200" dirty="0"/>
              <a:t>*No Rio de Janeiro haveria o acréscimo de 2% na alíquota para o Fundo de Combate à Pobreza no estado.</a:t>
            </a:r>
          </a:p>
        </p:txBody>
      </p:sp>
    </p:spTree>
    <p:extLst>
      <p:ext uri="{BB962C8B-B14F-4D97-AF65-F5344CB8AC3E}">
        <p14:creationId xmlns:p14="http://schemas.microsoft.com/office/powerpoint/2010/main" val="3852813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282054938"/>
              </p:ext>
            </p:extLst>
          </p:nvPr>
        </p:nvGraphicFramePr>
        <p:xfrm>
          <a:off x="423081" y="719666"/>
          <a:ext cx="1100009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1951629" y="614148"/>
            <a:ext cx="8598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/>
              <a:t>Cadeia de comercialização de agrotóxicos</a:t>
            </a:r>
          </a:p>
        </p:txBody>
      </p:sp>
      <p:sp>
        <p:nvSpPr>
          <p:cNvPr id="5" name="Elipse 4"/>
          <p:cNvSpPr/>
          <p:nvPr/>
        </p:nvSpPr>
        <p:spPr>
          <a:xfrm>
            <a:off x="9038642" y="2341562"/>
            <a:ext cx="3016027" cy="269874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6" name="Gráfico 16" descr="Avião com preenchimento sólido">
            <a:extLst>
              <a:ext uri="{FF2B5EF4-FFF2-40B4-BE49-F238E27FC236}">
                <a16:creationId xmlns:a16="http://schemas.microsoft.com/office/drawing/2014/main" id="{47BCB66A-CB92-4BE2-8819-0AED55AED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1525" y="4010025"/>
            <a:ext cx="914400" cy="914400"/>
          </a:xfrm>
          <a:prstGeom prst="rect">
            <a:avLst/>
          </a:prstGeom>
        </p:spPr>
      </p:pic>
      <p:pic>
        <p:nvPicPr>
          <p:cNvPr id="17" name="Gráfico 17" descr="Fábrica com preenchimento sólido">
            <a:extLst>
              <a:ext uri="{FF2B5EF4-FFF2-40B4-BE49-F238E27FC236}">
                <a16:creationId xmlns:a16="http://schemas.microsoft.com/office/drawing/2014/main" id="{23F99420-95EE-4BD0-803F-BCB4498CC4D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105150" y="3971925"/>
            <a:ext cx="914400" cy="914400"/>
          </a:xfrm>
          <a:prstGeom prst="rect">
            <a:avLst/>
          </a:prstGeom>
        </p:spPr>
      </p:pic>
      <p:pic>
        <p:nvPicPr>
          <p:cNvPr id="18" name="Gráfico 18" descr="Loja com preenchimento sólido">
            <a:extLst>
              <a:ext uri="{FF2B5EF4-FFF2-40B4-BE49-F238E27FC236}">
                <a16:creationId xmlns:a16="http://schemas.microsoft.com/office/drawing/2014/main" id="{A46E6FA5-4F2C-4B0A-ADB4-56EF1040DF2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829550" y="4010025"/>
            <a:ext cx="914400" cy="914400"/>
          </a:xfrm>
          <a:prstGeom prst="rect">
            <a:avLst/>
          </a:prstGeom>
        </p:spPr>
      </p:pic>
      <p:pic>
        <p:nvPicPr>
          <p:cNvPr id="19" name="Gráfico 19" descr="Carrinho com preenchimento sólido">
            <a:extLst>
              <a:ext uri="{FF2B5EF4-FFF2-40B4-BE49-F238E27FC236}">
                <a16:creationId xmlns:a16="http://schemas.microsoft.com/office/drawing/2014/main" id="{2CF5877E-EAF1-4232-9CAD-8973E8DB3BB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5467350" y="4010025"/>
            <a:ext cx="914400" cy="914400"/>
          </a:xfrm>
          <a:prstGeom prst="rect">
            <a:avLst/>
          </a:prstGeom>
        </p:spPr>
      </p:pic>
      <p:pic>
        <p:nvPicPr>
          <p:cNvPr id="20" name="Gráfico 20" descr="Agricultura com preenchimento sólido">
            <a:extLst>
              <a:ext uri="{FF2B5EF4-FFF2-40B4-BE49-F238E27FC236}">
                <a16:creationId xmlns:a16="http://schemas.microsoft.com/office/drawing/2014/main" id="{8D0CAED6-AC25-4A52-97C8-4908D751E6F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10096500" y="39719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65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897037" y="1542195"/>
          <a:ext cx="8085447" cy="4094555"/>
        </p:xfrm>
        <a:graphic>
          <a:graphicData uri="http://schemas.openxmlformats.org/drawingml/2006/table">
            <a:tbl>
              <a:tblPr firstRow="1" firstCol="1" bandRow="1"/>
              <a:tblGrid>
                <a:gridCol w="2171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6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6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4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NCM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Descrição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TEC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Letec-Brasil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98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3808.91.91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Inseticidas à base de </a:t>
                      </a:r>
                      <a:r>
                        <a:rPr lang="pt-BR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acefato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ou de </a:t>
                      </a:r>
                      <a:r>
                        <a:rPr lang="pt-BR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Bacillus</a:t>
                      </a: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BR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thuringiensis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3808.91.99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Outros insetisidas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3808.92.99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Outros fungicidas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3808.93.29</a:t>
                      </a:r>
                      <a:endParaRPr lang="pt-B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Outros herbicidas, inibidores de germinação e reguladores de crescimento das plantas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588543" y="5741874"/>
            <a:ext cx="29714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pt-BR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Fonte: Relatório TCU, 2017 adaptado</a:t>
            </a: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825085" y="559558"/>
            <a:ext cx="6373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Lista de exceções à Tarifa Externa Comum 2017</a:t>
            </a:r>
          </a:p>
        </p:txBody>
      </p:sp>
    </p:spTree>
    <p:extLst>
      <p:ext uri="{BB962C8B-B14F-4D97-AF65-F5344CB8AC3E}">
        <p14:creationId xmlns:p14="http://schemas.microsoft.com/office/powerpoint/2010/main" val="31150000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21408" y="5691674"/>
            <a:ext cx="7338320" cy="41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800"/>
              </a:spcAft>
            </a:pPr>
            <a:r>
              <a:rPr lang="pt-B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Fonte: relatórios da ABRASCO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98E1F57-557A-4AAC-8C65-66D5AB4768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76101"/>
              </p:ext>
            </p:extLst>
          </p:nvPr>
        </p:nvGraphicFramePr>
        <p:xfrm>
          <a:off x="1045028" y="1166326"/>
          <a:ext cx="9769151" cy="4049487"/>
        </p:xfrm>
        <a:graphic>
          <a:graphicData uri="http://schemas.openxmlformats.org/drawingml/2006/table">
            <a:tbl>
              <a:tblPr/>
              <a:tblGrid>
                <a:gridCol w="3388757">
                  <a:extLst>
                    <a:ext uri="{9D8B030D-6E8A-4147-A177-3AD203B41FA5}">
                      <a16:colId xmlns:a16="http://schemas.microsoft.com/office/drawing/2014/main" val="1616159975"/>
                    </a:ext>
                  </a:extLst>
                </a:gridCol>
                <a:gridCol w="2568042">
                  <a:extLst>
                    <a:ext uri="{9D8B030D-6E8A-4147-A177-3AD203B41FA5}">
                      <a16:colId xmlns:a16="http://schemas.microsoft.com/office/drawing/2014/main" val="1175951018"/>
                    </a:ext>
                  </a:extLst>
                </a:gridCol>
                <a:gridCol w="3812352">
                  <a:extLst>
                    <a:ext uri="{9D8B030D-6E8A-4147-A177-3AD203B41FA5}">
                      <a16:colId xmlns:a16="http://schemas.microsoft.com/office/drawing/2014/main" val="3878348134"/>
                    </a:ext>
                  </a:extLst>
                </a:gridCol>
              </a:tblGrid>
              <a:tr h="59502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Resultado em Milhões (R$)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204456"/>
                  </a:ext>
                </a:extLst>
              </a:tr>
              <a:tr h="8925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Competência Tributária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Tributos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Desoneração sobre os Agrotóxicos (milhões R$)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2081248"/>
                  </a:ext>
                </a:extLst>
              </a:tr>
              <a:tr h="4297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União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Pis-Pasep e </a:t>
                      </a:r>
                      <a:r>
                        <a:rPr lang="pt-B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Cofins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1.536,22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9900165"/>
                  </a:ext>
                </a:extLst>
              </a:tr>
              <a:tr h="42974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1.623,52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618925"/>
                  </a:ext>
                </a:extLst>
              </a:tr>
              <a:tr h="80989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Imposto Importação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472,62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4454400"/>
                  </a:ext>
                </a:extLst>
              </a:tr>
              <a:tr h="446270"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estados e Distrito Federal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ICMS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6.222,64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641231"/>
                  </a:ext>
                </a:extLst>
              </a:tr>
              <a:tr h="44627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Brasil(Total)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9.855,00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281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893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56346" y="341194"/>
            <a:ext cx="7861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Consequências dos incentivos fiscais aos agrotóxicos </a:t>
            </a: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71848974"/>
              </p:ext>
            </p:extLst>
          </p:nvPr>
        </p:nvGraphicFramePr>
        <p:xfrm>
          <a:off x="1146411" y="1023582"/>
          <a:ext cx="9990161" cy="5636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233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96338875-277D-4B75-B90D-88417A287F6C}"/>
              </a:ext>
            </a:extLst>
          </p:cNvPr>
          <p:cNvSpPr txBox="1"/>
          <p:nvPr/>
        </p:nvSpPr>
        <p:spPr>
          <a:xfrm>
            <a:off x="1932993" y="371875"/>
            <a:ext cx="803853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pt-BR" sz="2400" b="1" dirty="0"/>
              <a:t>CONCLUSÕES</a:t>
            </a:r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559C905-5E71-49F3-BC75-78B880799681}"/>
              </a:ext>
            </a:extLst>
          </p:cNvPr>
          <p:cNvSpPr txBox="1"/>
          <p:nvPr/>
        </p:nvSpPr>
        <p:spPr>
          <a:xfrm>
            <a:off x="1753889" y="1060146"/>
            <a:ext cx="8995061" cy="563231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Tributos do tipo IVA podem ter efeitos extrafiscais adversos;</a:t>
            </a:r>
            <a:endParaRPr lang="pt-BR" dirty="0"/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Acumulo de créditos de ICMS na importação e na exportação;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Necessidade de reformular a Lei Kandir para impedir o aproveitamento de créditos com despesas de agrotóxicos;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Distorção da eficiência econômica da utilização de agrotóxicos;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Necessidade de promover estratégias para transição agroecológica;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Distorção do princípio da seletividade;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ea typeface="+mn-lt"/>
                <a:cs typeface="+mn-lt"/>
              </a:rPr>
              <a:t>Distorção da tomada de decisão dos agentes econômicos;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</a:rPr>
              <a:t>O produtores rurais são tomadores de preço;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pt-BR" dirty="0">
                <a:cs typeface="Calibri"/>
                <a:hlinkClick r:id="rId2"/>
              </a:rPr>
              <a:t>Monitoramento da comercialização e uso de agrotóxicos</a:t>
            </a: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pt-B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91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825</Words>
  <Application>Microsoft Office PowerPoint</Application>
  <PresentationFormat>Widescreen</PresentationFormat>
  <Paragraphs>126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Tema do Office</vt:lpstr>
      <vt:lpstr>Objetivo da pesquisa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lucas.nevesc@gmail.com</dc:creator>
  <cp:lastModifiedBy>lucas.nevesc@gmail.com</cp:lastModifiedBy>
  <cp:revision>114</cp:revision>
  <dcterms:created xsi:type="dcterms:W3CDTF">2021-09-12T17:52:41Z</dcterms:created>
  <dcterms:modified xsi:type="dcterms:W3CDTF">2021-09-20T15:50:22Z</dcterms:modified>
</cp:coreProperties>
</file>