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75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s-E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02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8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4123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935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356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92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873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621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14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83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588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s-E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AD1B8-B7ED-4A70-A5EB-429E07E076AC}" type="datetimeFigureOut">
              <a:rPr lang="es-ES" smtClean="0"/>
              <a:t>20/09/2021</a:t>
            </a:fld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CB8F3-972E-4425-B3FB-30ACF11E92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652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0830" y="4293931"/>
            <a:ext cx="10923373" cy="1225420"/>
          </a:xfrm>
        </p:spPr>
        <p:txBody>
          <a:bodyPr>
            <a:normAutofit fontScale="90000"/>
          </a:bodyPr>
          <a:lstStyle/>
          <a:p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Relatórios da ABRASCO </a:t>
            </a: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Audiência </a:t>
            </a:r>
            <a:r>
              <a:rPr lang="pt-BR" sz="4000" dirty="0"/>
              <a:t>Pública </a:t>
            </a:r>
            <a:r>
              <a:rPr lang="pt-BR" sz="4000" dirty="0" smtClean="0"/>
              <a:t>para debater </a:t>
            </a:r>
            <a:r>
              <a:rPr lang="pt-BR" sz="4000" dirty="0"/>
              <a:t>as isenções fiscais de </a:t>
            </a:r>
            <a:r>
              <a:rPr lang="pt-BR" sz="4000" dirty="0" smtClean="0"/>
              <a:t>agrotóxicos</a:t>
            </a:r>
            <a:r>
              <a:rPr lang="pt-BR" sz="4000" dirty="0"/>
              <a:t>, objeto da PFC </a:t>
            </a:r>
            <a:r>
              <a:rPr lang="pt-BR" sz="4000" dirty="0" smtClean="0"/>
              <a:t>8/2019</a:t>
            </a: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3100" dirty="0" smtClean="0"/>
              <a:t>Marcelo Firpo Porto</a:t>
            </a:r>
            <a:br>
              <a:rPr lang="pt-BR" sz="3100" dirty="0" smtClean="0"/>
            </a:br>
            <a:r>
              <a:rPr lang="pt-BR" sz="3100" dirty="0" smtClean="0"/>
              <a:t>17-08-2021</a:t>
            </a:r>
            <a:endParaRPr lang="es-ES" sz="3100" dirty="0"/>
          </a:p>
        </p:txBody>
      </p:sp>
      <p:pic>
        <p:nvPicPr>
          <p:cNvPr id="11" name="Imagem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44" b="23111"/>
          <a:stretch>
            <a:fillRect/>
          </a:stretch>
        </p:blipFill>
        <p:spPr bwMode="auto">
          <a:xfrm>
            <a:off x="1894281" y="156520"/>
            <a:ext cx="1919837" cy="1235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m 11" descr="C:\Users\User\Desktop\Fiocruz-Neepes\ENSP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297" y="453081"/>
            <a:ext cx="874567" cy="939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m 12" descr="C:\Users\Marcelo\Documents\TRABALHO\NEEPES\Logo Neepes\LogoNEEPESVerCo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960" y="255373"/>
            <a:ext cx="1742278" cy="12541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964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44" b="23111"/>
          <a:stretch>
            <a:fillRect/>
          </a:stretch>
        </p:blipFill>
        <p:spPr bwMode="auto">
          <a:xfrm>
            <a:off x="1894281" y="156520"/>
            <a:ext cx="1919837" cy="1235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m 11" descr="C:\Users\User\Desktop\Fiocruz-Neepes\ENSP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297" y="453081"/>
            <a:ext cx="874567" cy="939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m 12" descr="C:\Users\Marcelo\Documents\TRABALHO\NEEPES\Logo Neepes\LogoNEEPESVerCo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960" y="255373"/>
            <a:ext cx="1742278" cy="12541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5"/>
          <a:srcRect l="41892" t="15135" r="39257" b="19039"/>
          <a:stretch/>
        </p:blipFill>
        <p:spPr>
          <a:xfrm>
            <a:off x="4427836" y="1612513"/>
            <a:ext cx="2982124" cy="473682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6"/>
          <a:srcRect l="40946" t="21862" r="38379" b="15316"/>
          <a:stretch/>
        </p:blipFill>
        <p:spPr>
          <a:xfrm>
            <a:off x="8188411" y="1612513"/>
            <a:ext cx="2916194" cy="46217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06161" y="2619632"/>
            <a:ext cx="318804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ABRASCO</a:t>
            </a:r>
          </a:p>
          <a:p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GT Saúde e Ambiente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Relatórios</a:t>
            </a:r>
            <a:endParaRPr lang="es-E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01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248" y="0"/>
            <a:ext cx="10515600" cy="1325563"/>
          </a:xfrm>
        </p:spPr>
        <p:txBody>
          <a:bodyPr/>
          <a:lstStyle/>
          <a:p>
            <a:pPr algn="ctr"/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Perguntas Chaves 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0302" y="1389020"/>
            <a:ext cx="10200503" cy="4351338"/>
          </a:xfrm>
        </p:spPr>
        <p:txBody>
          <a:bodyPr>
            <a:normAutofit fontScale="925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valor estimado em renúncia fiscal por conta dessa isenção no Brasil? Quanto o Brasil deixa de arrecadar com isso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Quem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efetivamente se beneficia da isenção fiscal de agrotóxicos no Brasil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fim da desoneração fiscal dos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agrotóxicos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haveria um aumento relevante no preço dos alimentos, em especial da cesta básica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possível produzir sem agrotóxicos? Como a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)oneração fiscal se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relaciona com uma possível transição para uma agricultura saudável e sem sustentável, e uma agricultura agroecológica?</a:t>
            </a: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407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9446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5584</TotalTime>
  <Words>98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 Relatórios da ABRASCO   Audiência Pública para debater as isenções fiscais de agrotóxicos, objeto da PFC 8/2019  Marcelo Firpo Porto 17-08-2021</vt:lpstr>
      <vt:lpstr>Apresentação do PowerPoint</vt:lpstr>
      <vt:lpstr>Perguntas Chaves </vt:lpstr>
      <vt:lpstr>Apresentação do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Conexões entre agroecologia, moradia digna e cuidado na construção de territórios urbanos sustentáveis e saudáveis em tempos de Covid-19:</dc:title>
  <dc:creator>Marcelo Firpo</dc:creator>
  <cp:lastModifiedBy>Marcelo Firpo</cp:lastModifiedBy>
  <cp:revision>26</cp:revision>
  <dcterms:created xsi:type="dcterms:W3CDTF">2021-05-26T11:43:57Z</dcterms:created>
  <dcterms:modified xsi:type="dcterms:W3CDTF">2021-09-20T11:20:09Z</dcterms:modified>
</cp:coreProperties>
</file>