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2" r:id="rId1"/>
    <p:sldMasterId id="2147483796" r:id="rId2"/>
    <p:sldMasterId id="2147483908" r:id="rId3"/>
    <p:sldMasterId id="2147483920" r:id="rId4"/>
    <p:sldMasterId id="2147483934" r:id="rId5"/>
  </p:sldMasterIdLst>
  <p:notesMasterIdLst>
    <p:notesMasterId r:id="rId21"/>
  </p:notesMasterIdLst>
  <p:sldIdLst>
    <p:sldId id="256" r:id="rId6"/>
    <p:sldId id="308" r:id="rId7"/>
    <p:sldId id="548" r:id="rId8"/>
    <p:sldId id="1881839579" r:id="rId9"/>
    <p:sldId id="1881839612" r:id="rId10"/>
    <p:sldId id="1881839613" r:id="rId11"/>
    <p:sldId id="863" r:id="rId12"/>
    <p:sldId id="1881839564" r:id="rId13"/>
    <p:sldId id="1881839615" r:id="rId14"/>
    <p:sldId id="1881839571" r:id="rId15"/>
    <p:sldId id="1881839611" r:id="rId16"/>
    <p:sldId id="1881839587" r:id="rId17"/>
    <p:sldId id="1631" r:id="rId18"/>
    <p:sldId id="1617" r:id="rId19"/>
    <p:sldId id="188183961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ExtraBold" panose="00000900000000000000" pitchFamily="2" charset="0"/>
      <p:bold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99"/>
    <a:srgbClr val="8B0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81AD5-20BC-461E-AFC8-8CB79807AB64}" v="79" dt="2021-11-30T17:42:13.206"/>
  </p1510:revLst>
</p1510:revInfo>
</file>

<file path=ppt/tableStyles.xml><?xml version="1.0" encoding="utf-8"?>
<a:tblStyleLst xmlns:a="http://schemas.openxmlformats.org/drawingml/2006/main" def="{BEAB444D-97FE-44C8-BEE0-4043D47626E9}">
  <a:tblStyle styleId="{BEAB444D-97FE-44C8-BEE0-4043D47626E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EEF"/>
          </a:solidFill>
        </a:fill>
      </a:tcStyle>
    </a:wholeTbl>
    <a:band1H>
      <a:tcTxStyle/>
      <a:tcStyle>
        <a:tcBdr/>
        <a:fill>
          <a:solidFill>
            <a:srgbClr val="D5DB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DB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78909C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78909C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78909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78909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ED45703-EAE7-4EB7-AF4A-33625F1FF11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0"/>
          </a:solidFill>
        </a:fill>
      </a:tcStyle>
    </a:wholeTbl>
    <a:band1H>
      <a:tcTxStyle/>
      <a:tcStyle>
        <a:tcBdr/>
        <a:fill>
          <a:solidFill>
            <a:srgbClr val="CADD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DE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97A7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97A7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097A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97A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3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Melo" userId="557f0bc37148e418" providerId="LiveId" clId="{D3E81AD5-20BC-461E-AFC8-8CB79807AB64}"/>
    <pc:docChg chg="undo custSel addSld delSld modSld sldOrd delMainMaster">
      <pc:chgData name="Karla Melo" userId="557f0bc37148e418" providerId="LiveId" clId="{D3E81AD5-20BC-461E-AFC8-8CB79807AB64}" dt="2021-11-30T18:20:29.642" v="1259" actId="1036"/>
      <pc:docMkLst>
        <pc:docMk/>
      </pc:docMkLst>
      <pc:sldChg chg="modSp mod">
        <pc:chgData name="Karla Melo" userId="557f0bc37148e418" providerId="LiveId" clId="{D3E81AD5-20BC-461E-AFC8-8CB79807AB64}" dt="2021-11-30T17:05:56.841" v="1052" actId="20577"/>
        <pc:sldMkLst>
          <pc:docMk/>
          <pc:sldMk cId="0" sldId="256"/>
        </pc:sldMkLst>
        <pc:spChg chg="mod">
          <ac:chgData name="Karla Melo" userId="557f0bc37148e418" providerId="LiveId" clId="{D3E81AD5-20BC-461E-AFC8-8CB79807AB64}" dt="2021-11-30T14:20:04.855" v="148" actId="403"/>
          <ac:spMkLst>
            <pc:docMk/>
            <pc:sldMk cId="0" sldId="256"/>
            <ac:spMk id="8" creationId="{FA84EC48-C62C-4A17-9CE1-B54E416D5EF6}"/>
          </ac:spMkLst>
        </pc:spChg>
        <pc:spChg chg="mod">
          <ac:chgData name="Karla Melo" userId="557f0bc37148e418" providerId="LiveId" clId="{D3E81AD5-20BC-461E-AFC8-8CB79807AB64}" dt="2021-11-30T17:05:56.841" v="1052" actId="20577"/>
          <ac:spMkLst>
            <pc:docMk/>
            <pc:sldMk cId="0" sldId="256"/>
            <ac:spMk id="546" creationId="{00000000-0000-0000-0000-000000000000}"/>
          </ac:spMkLst>
        </pc:spChg>
      </pc:sldChg>
      <pc:sldChg chg="del">
        <pc:chgData name="Karla Melo" userId="557f0bc37148e418" providerId="LiveId" clId="{D3E81AD5-20BC-461E-AFC8-8CB79807AB64}" dt="2021-11-30T14:26:01.421" v="208" actId="47"/>
        <pc:sldMkLst>
          <pc:docMk/>
          <pc:sldMk cId="3525908077" sldId="260"/>
        </pc:sldMkLst>
      </pc:sldChg>
      <pc:sldChg chg="del">
        <pc:chgData name="Karla Melo" userId="557f0bc37148e418" providerId="LiveId" clId="{D3E81AD5-20BC-461E-AFC8-8CB79807AB64}" dt="2021-11-30T14:25:47.505" v="203" actId="47"/>
        <pc:sldMkLst>
          <pc:docMk/>
          <pc:sldMk cId="0" sldId="261"/>
        </pc:sldMkLst>
      </pc:sldChg>
      <pc:sldChg chg="del">
        <pc:chgData name="Karla Melo" userId="557f0bc37148e418" providerId="LiveId" clId="{D3E81AD5-20BC-461E-AFC8-8CB79807AB64}" dt="2021-11-30T14:25:49.831" v="205" actId="47"/>
        <pc:sldMkLst>
          <pc:docMk/>
          <pc:sldMk cId="0" sldId="263"/>
        </pc:sldMkLst>
      </pc:sldChg>
      <pc:sldChg chg="del">
        <pc:chgData name="Karla Melo" userId="557f0bc37148e418" providerId="LiveId" clId="{D3E81AD5-20BC-461E-AFC8-8CB79807AB64}" dt="2021-11-30T14:26:23.987" v="210" actId="47"/>
        <pc:sldMkLst>
          <pc:docMk/>
          <pc:sldMk cId="0" sldId="264"/>
        </pc:sldMkLst>
      </pc:sldChg>
      <pc:sldChg chg="del">
        <pc:chgData name="Karla Melo" userId="557f0bc37148e418" providerId="LiveId" clId="{D3E81AD5-20BC-461E-AFC8-8CB79807AB64}" dt="2021-11-30T14:17:31.728" v="9" actId="47"/>
        <pc:sldMkLst>
          <pc:docMk/>
          <pc:sldMk cId="3760528237" sldId="280"/>
        </pc:sldMkLst>
      </pc:sldChg>
      <pc:sldChg chg="del">
        <pc:chgData name="Karla Melo" userId="557f0bc37148e418" providerId="LiveId" clId="{D3E81AD5-20BC-461E-AFC8-8CB79807AB64}" dt="2021-11-30T14:25:49.142" v="204" actId="47"/>
        <pc:sldMkLst>
          <pc:docMk/>
          <pc:sldMk cId="2549116375" sldId="290"/>
        </pc:sldMkLst>
      </pc:sldChg>
      <pc:sldChg chg="del">
        <pc:chgData name="Karla Melo" userId="557f0bc37148e418" providerId="LiveId" clId="{D3E81AD5-20BC-461E-AFC8-8CB79807AB64}" dt="2021-11-30T14:36:42.899" v="232" actId="47"/>
        <pc:sldMkLst>
          <pc:docMk/>
          <pc:sldMk cId="318320749" sldId="293"/>
        </pc:sldMkLst>
      </pc:sldChg>
      <pc:sldChg chg="del mod modShow">
        <pc:chgData name="Karla Melo" userId="557f0bc37148e418" providerId="LiveId" clId="{D3E81AD5-20BC-461E-AFC8-8CB79807AB64}" dt="2021-11-30T15:25:30.458" v="581" actId="47"/>
        <pc:sldMkLst>
          <pc:docMk/>
          <pc:sldMk cId="2444991682" sldId="293"/>
        </pc:sldMkLst>
      </pc:sldChg>
      <pc:sldChg chg="del">
        <pc:chgData name="Karla Melo" userId="557f0bc37148e418" providerId="LiveId" clId="{D3E81AD5-20BC-461E-AFC8-8CB79807AB64}" dt="2021-11-30T14:25:53.006" v="207" actId="47"/>
        <pc:sldMkLst>
          <pc:docMk/>
          <pc:sldMk cId="2348227134" sldId="297"/>
        </pc:sldMkLst>
      </pc:sldChg>
      <pc:sldChg chg="addSp modSp add mod ord">
        <pc:chgData name="Karla Melo" userId="557f0bc37148e418" providerId="LiveId" clId="{D3E81AD5-20BC-461E-AFC8-8CB79807AB64}" dt="2021-11-30T16:55:44.574" v="882" actId="1076"/>
        <pc:sldMkLst>
          <pc:docMk/>
          <pc:sldMk cId="367732323" sldId="308"/>
        </pc:sldMkLst>
        <pc:spChg chg="mod">
          <ac:chgData name="Karla Melo" userId="557f0bc37148e418" providerId="LiveId" clId="{D3E81AD5-20BC-461E-AFC8-8CB79807AB64}" dt="2021-11-30T14:22:46.309" v="169" actId="207"/>
          <ac:spMkLst>
            <pc:docMk/>
            <pc:sldMk cId="367732323" sldId="308"/>
            <ac:spMk id="6" creationId="{063D5AC4-5D3E-4D10-AAAA-71B3E468426D}"/>
          </ac:spMkLst>
        </pc:spChg>
        <pc:spChg chg="mod">
          <ac:chgData name="Karla Melo" userId="557f0bc37148e418" providerId="LiveId" clId="{D3E81AD5-20BC-461E-AFC8-8CB79807AB64}" dt="2021-11-30T16:55:25.978" v="877" actId="1076"/>
          <ac:spMkLst>
            <pc:docMk/>
            <pc:sldMk cId="367732323" sldId="308"/>
            <ac:spMk id="7" creationId="{666E5494-86A1-4691-AFFD-4DEDF3B0A21B}"/>
          </ac:spMkLst>
        </pc:spChg>
        <pc:spChg chg="mod">
          <ac:chgData name="Karla Melo" userId="557f0bc37148e418" providerId="LiveId" clId="{D3E81AD5-20BC-461E-AFC8-8CB79807AB64}" dt="2021-11-30T16:55:44.574" v="882" actId="1076"/>
          <ac:spMkLst>
            <pc:docMk/>
            <pc:sldMk cId="367732323" sldId="308"/>
            <ac:spMk id="13" creationId="{E55451CD-D6FB-4A7C-80DC-B8F90CAB2CFB}"/>
          </ac:spMkLst>
        </pc:spChg>
        <pc:spChg chg="mod">
          <ac:chgData name="Karla Melo" userId="557f0bc37148e418" providerId="LiveId" clId="{D3E81AD5-20BC-461E-AFC8-8CB79807AB64}" dt="2021-11-30T16:55:44.574" v="882" actId="1076"/>
          <ac:spMkLst>
            <pc:docMk/>
            <pc:sldMk cId="367732323" sldId="308"/>
            <ac:spMk id="14" creationId="{71D88D13-3DED-4904-9882-F0E911B9B8CF}"/>
          </ac:spMkLst>
        </pc:spChg>
        <pc:spChg chg="mod">
          <ac:chgData name="Karla Melo" userId="557f0bc37148e418" providerId="LiveId" clId="{D3E81AD5-20BC-461E-AFC8-8CB79807AB64}" dt="2021-11-30T16:55:44.574" v="882" actId="1076"/>
          <ac:spMkLst>
            <pc:docMk/>
            <pc:sldMk cId="367732323" sldId="308"/>
            <ac:spMk id="15" creationId="{E8AE03BF-4BD0-4F17-B783-BD32A68C8B98}"/>
          </ac:spMkLst>
        </pc:spChg>
        <pc:spChg chg="mod">
          <ac:chgData name="Karla Melo" userId="557f0bc37148e418" providerId="LiveId" clId="{D3E81AD5-20BC-461E-AFC8-8CB79807AB64}" dt="2021-11-30T16:55:44.574" v="882" actId="1076"/>
          <ac:spMkLst>
            <pc:docMk/>
            <pc:sldMk cId="367732323" sldId="308"/>
            <ac:spMk id="16" creationId="{4EC106D9-2D65-403C-9482-DA41EA4BC32F}"/>
          </ac:spMkLst>
        </pc:spChg>
        <pc:spChg chg="add mod">
          <ac:chgData name="Karla Melo" userId="557f0bc37148e418" providerId="LiveId" clId="{D3E81AD5-20BC-461E-AFC8-8CB79807AB64}" dt="2021-11-30T14:22:17.016" v="167" actId="14100"/>
          <ac:spMkLst>
            <pc:docMk/>
            <pc:sldMk cId="367732323" sldId="308"/>
            <ac:spMk id="23" creationId="{608BA654-D4A0-49CB-8ED6-C9269D281071}"/>
          </ac:spMkLst>
        </pc:spChg>
        <pc:grpChg chg="mod">
          <ac:chgData name="Karla Melo" userId="557f0bc37148e418" providerId="LiveId" clId="{D3E81AD5-20BC-461E-AFC8-8CB79807AB64}" dt="2021-11-30T16:55:44.574" v="882" actId="1076"/>
          <ac:grpSpMkLst>
            <pc:docMk/>
            <pc:sldMk cId="367732323" sldId="308"/>
            <ac:grpSpMk id="12" creationId="{92856F79-7766-4DA1-9565-D5AB8240E867}"/>
          </ac:grpSpMkLst>
        </pc:grpChg>
        <pc:picChg chg="add mod">
          <ac:chgData name="Karla Melo" userId="557f0bc37148e418" providerId="LiveId" clId="{D3E81AD5-20BC-461E-AFC8-8CB79807AB64}" dt="2021-11-30T14:22:24.409" v="168" actId="1076"/>
          <ac:picMkLst>
            <pc:docMk/>
            <pc:sldMk cId="367732323" sldId="308"/>
            <ac:picMk id="24" creationId="{C8B5275B-99F6-4A7C-A588-7E2D6FD646AF}"/>
          </ac:picMkLst>
        </pc:picChg>
      </pc:sldChg>
      <pc:sldChg chg="del">
        <pc:chgData name="Karla Melo" userId="557f0bc37148e418" providerId="LiveId" clId="{D3E81AD5-20BC-461E-AFC8-8CB79807AB64}" dt="2021-11-30T14:26:31.432" v="215" actId="47"/>
        <pc:sldMkLst>
          <pc:docMk/>
          <pc:sldMk cId="728742606" sldId="387"/>
        </pc:sldMkLst>
      </pc:sldChg>
      <pc:sldChg chg="add del">
        <pc:chgData name="Karla Melo" userId="557f0bc37148e418" providerId="LiveId" clId="{D3E81AD5-20BC-461E-AFC8-8CB79807AB64}" dt="2021-11-30T14:36:32.937" v="231"/>
        <pc:sldMkLst>
          <pc:docMk/>
          <pc:sldMk cId="2139812287" sldId="439"/>
        </pc:sldMkLst>
      </pc:sldChg>
      <pc:sldChg chg="add del">
        <pc:chgData name="Karla Melo" userId="557f0bc37148e418" providerId="LiveId" clId="{D3E81AD5-20BC-461E-AFC8-8CB79807AB64}" dt="2021-11-30T15:02:24.169" v="239" actId="47"/>
        <pc:sldMkLst>
          <pc:docMk/>
          <pc:sldMk cId="2111899835" sldId="453"/>
        </pc:sldMkLst>
      </pc:sldChg>
      <pc:sldChg chg="add del ord">
        <pc:chgData name="Karla Melo" userId="557f0bc37148e418" providerId="LiveId" clId="{D3E81AD5-20BC-461E-AFC8-8CB79807AB64}" dt="2021-11-30T15:02:24.169" v="239" actId="47"/>
        <pc:sldMkLst>
          <pc:docMk/>
          <pc:sldMk cId="2938465915" sldId="454"/>
        </pc:sldMkLst>
      </pc:sldChg>
      <pc:sldChg chg="add del ord">
        <pc:chgData name="Karla Melo" userId="557f0bc37148e418" providerId="LiveId" clId="{D3E81AD5-20BC-461E-AFC8-8CB79807AB64}" dt="2021-11-30T15:02:24.169" v="239" actId="47"/>
        <pc:sldMkLst>
          <pc:docMk/>
          <pc:sldMk cId="1892026833" sldId="455"/>
        </pc:sldMkLst>
      </pc:sldChg>
      <pc:sldChg chg="add del">
        <pc:chgData name="Karla Melo" userId="557f0bc37148e418" providerId="LiveId" clId="{D3E81AD5-20BC-461E-AFC8-8CB79807AB64}" dt="2021-11-30T14:31:52.688" v="227" actId="47"/>
        <pc:sldMkLst>
          <pc:docMk/>
          <pc:sldMk cId="99814130" sldId="541"/>
        </pc:sldMkLst>
      </pc:sldChg>
      <pc:sldChg chg="addSp modSp add mod ord">
        <pc:chgData name="Karla Melo" userId="557f0bc37148e418" providerId="LiveId" clId="{D3E81AD5-20BC-461E-AFC8-8CB79807AB64}" dt="2021-11-30T14:24:05.641" v="186" actId="120"/>
        <pc:sldMkLst>
          <pc:docMk/>
          <pc:sldMk cId="2001719256" sldId="548"/>
        </pc:sldMkLst>
        <pc:spChg chg="mod">
          <ac:chgData name="Karla Melo" userId="557f0bc37148e418" providerId="LiveId" clId="{D3E81AD5-20BC-461E-AFC8-8CB79807AB64}" dt="2021-11-30T14:24:05.641" v="186" actId="120"/>
          <ac:spMkLst>
            <pc:docMk/>
            <pc:sldMk cId="2001719256" sldId="548"/>
            <ac:spMk id="4" creationId="{00000000-0000-0000-0000-000000000000}"/>
          </ac:spMkLst>
        </pc:spChg>
        <pc:spChg chg="mod">
          <ac:chgData name="Karla Melo" userId="557f0bc37148e418" providerId="LiveId" clId="{D3E81AD5-20BC-461E-AFC8-8CB79807AB64}" dt="2021-11-30T14:23:40.656" v="179" actId="1076"/>
          <ac:spMkLst>
            <pc:docMk/>
            <pc:sldMk cId="2001719256" sldId="548"/>
            <ac:spMk id="6" creationId="{00000000-0000-0000-0000-000000000000}"/>
          </ac:spMkLst>
        </pc:spChg>
        <pc:spChg chg="mod">
          <ac:chgData name="Karla Melo" userId="557f0bc37148e418" providerId="LiveId" clId="{D3E81AD5-20BC-461E-AFC8-8CB79807AB64}" dt="2021-11-30T14:23:13.757" v="173" actId="1076"/>
          <ac:spMkLst>
            <pc:docMk/>
            <pc:sldMk cId="2001719256" sldId="548"/>
            <ac:spMk id="7" creationId="{00000000-0000-0000-0000-000000000000}"/>
          </ac:spMkLst>
        </pc:spChg>
        <pc:spChg chg="add mod">
          <ac:chgData name="Karla Melo" userId="557f0bc37148e418" providerId="LiveId" clId="{D3E81AD5-20BC-461E-AFC8-8CB79807AB64}" dt="2021-11-30T14:23:29.853" v="177" actId="1076"/>
          <ac:spMkLst>
            <pc:docMk/>
            <pc:sldMk cId="2001719256" sldId="548"/>
            <ac:spMk id="8" creationId="{A38FAC23-58B5-4E55-AC18-53BFA0C6A8CB}"/>
          </ac:spMkLst>
        </pc:spChg>
        <pc:picChg chg="mod">
          <ac:chgData name="Karla Melo" userId="557f0bc37148e418" providerId="LiveId" clId="{D3E81AD5-20BC-461E-AFC8-8CB79807AB64}" dt="2021-11-30T14:23:18.849" v="174" actId="1076"/>
          <ac:picMkLst>
            <pc:docMk/>
            <pc:sldMk cId="2001719256" sldId="548"/>
            <ac:picMk id="9" creationId="{B29CDBA4-534A-4544-9E16-EE3560D35DD4}"/>
          </ac:picMkLst>
        </pc:picChg>
        <pc:picChg chg="add mod">
          <ac:chgData name="Karla Melo" userId="557f0bc37148e418" providerId="LiveId" clId="{D3E81AD5-20BC-461E-AFC8-8CB79807AB64}" dt="2021-11-30T14:23:36.326" v="178" actId="1076"/>
          <ac:picMkLst>
            <pc:docMk/>
            <pc:sldMk cId="2001719256" sldId="548"/>
            <ac:picMk id="10" creationId="{611D65BC-E839-407C-9EA9-8BF669359B40}"/>
          </ac:picMkLst>
        </pc:picChg>
      </pc:sldChg>
      <pc:sldChg chg="modSp add del mod">
        <pc:chgData name="Karla Melo" userId="557f0bc37148e418" providerId="LiveId" clId="{D3E81AD5-20BC-461E-AFC8-8CB79807AB64}" dt="2021-11-30T15:06:10.194" v="289" actId="47"/>
        <pc:sldMkLst>
          <pc:docMk/>
          <pc:sldMk cId="1997196336" sldId="582"/>
        </pc:sldMkLst>
        <pc:spChg chg="mod">
          <ac:chgData name="Karla Melo" userId="557f0bc37148e418" providerId="LiveId" clId="{D3E81AD5-20BC-461E-AFC8-8CB79807AB64}" dt="2021-11-30T15:03:13.936" v="244" actId="404"/>
          <ac:spMkLst>
            <pc:docMk/>
            <pc:sldMk cId="1997196336" sldId="582"/>
            <ac:spMk id="6" creationId="{00000000-0000-0000-0000-000000000000}"/>
          </ac:spMkLst>
        </pc:spChg>
        <pc:spChg chg="mod">
          <ac:chgData name="Karla Melo" userId="557f0bc37148e418" providerId="LiveId" clId="{D3E81AD5-20BC-461E-AFC8-8CB79807AB64}" dt="2021-11-30T15:03:13.936" v="244" actId="404"/>
          <ac:spMkLst>
            <pc:docMk/>
            <pc:sldMk cId="1997196336" sldId="582"/>
            <ac:spMk id="14" creationId="{00000000-0000-0000-0000-000000000000}"/>
          </ac:spMkLst>
        </pc:spChg>
        <pc:spChg chg="mod">
          <ac:chgData name="Karla Melo" userId="557f0bc37148e418" providerId="LiveId" clId="{D3E81AD5-20BC-461E-AFC8-8CB79807AB64}" dt="2021-11-30T15:03:13.936" v="244" actId="404"/>
          <ac:spMkLst>
            <pc:docMk/>
            <pc:sldMk cId="1997196336" sldId="582"/>
            <ac:spMk id="18" creationId="{00000000-0000-0000-0000-000000000000}"/>
          </ac:spMkLst>
        </pc:spChg>
      </pc:sldChg>
      <pc:sldChg chg="add del">
        <pc:chgData name="Karla Melo" userId="557f0bc37148e418" providerId="LiveId" clId="{D3E81AD5-20BC-461E-AFC8-8CB79807AB64}" dt="2021-11-30T14:48:10.619" v="238" actId="47"/>
        <pc:sldMkLst>
          <pc:docMk/>
          <pc:sldMk cId="4061794805" sldId="608"/>
        </pc:sldMkLst>
      </pc:sldChg>
      <pc:sldChg chg="addSp delSp modSp mod">
        <pc:chgData name="Karla Melo" userId="557f0bc37148e418" providerId="LiveId" clId="{D3E81AD5-20BC-461E-AFC8-8CB79807AB64}" dt="2021-11-30T15:25:20.678" v="580" actId="14100"/>
        <pc:sldMkLst>
          <pc:docMk/>
          <pc:sldMk cId="2560250209" sldId="863"/>
        </pc:sldMkLst>
        <pc:spChg chg="mod">
          <ac:chgData name="Karla Melo" userId="557f0bc37148e418" providerId="LiveId" clId="{D3E81AD5-20BC-461E-AFC8-8CB79807AB64}" dt="2021-11-30T15:24:41.733" v="572" actId="1076"/>
          <ac:spMkLst>
            <pc:docMk/>
            <pc:sldMk cId="2560250209" sldId="863"/>
            <ac:spMk id="8" creationId="{00000000-0000-0000-0000-000000000000}"/>
          </ac:spMkLst>
        </pc:spChg>
        <pc:spChg chg="del">
          <ac:chgData name="Karla Melo" userId="557f0bc37148e418" providerId="LiveId" clId="{D3E81AD5-20BC-461E-AFC8-8CB79807AB64}" dt="2021-11-30T15:23:49.732" v="565" actId="478"/>
          <ac:spMkLst>
            <pc:docMk/>
            <pc:sldMk cId="2560250209" sldId="863"/>
            <ac:spMk id="10" creationId="{00000000-0000-0000-0000-000000000000}"/>
          </ac:spMkLst>
        </pc:spChg>
        <pc:spChg chg="add mod">
          <ac:chgData name="Karla Melo" userId="557f0bc37148e418" providerId="LiveId" clId="{D3E81AD5-20BC-461E-AFC8-8CB79807AB64}" dt="2021-11-30T15:24:18.613" v="569"/>
          <ac:spMkLst>
            <pc:docMk/>
            <pc:sldMk cId="2560250209" sldId="863"/>
            <ac:spMk id="12" creationId="{D118BA83-E08A-4F0A-A3B2-98DF4F5DDF46}"/>
          </ac:spMkLst>
        </pc:spChg>
        <pc:spChg chg="add mod">
          <ac:chgData name="Karla Melo" userId="557f0bc37148e418" providerId="LiveId" clId="{D3E81AD5-20BC-461E-AFC8-8CB79807AB64}" dt="2021-11-30T15:24:55.772" v="576" actId="1076"/>
          <ac:spMkLst>
            <pc:docMk/>
            <pc:sldMk cId="2560250209" sldId="863"/>
            <ac:spMk id="13" creationId="{3AFEC9C8-2537-405C-A6BC-50F56F854347}"/>
          </ac:spMkLst>
        </pc:spChg>
        <pc:spChg chg="mod">
          <ac:chgData name="Karla Melo" userId="557f0bc37148e418" providerId="LiveId" clId="{D3E81AD5-20BC-461E-AFC8-8CB79807AB64}" dt="2021-11-30T15:24:05.071" v="568" actId="1076"/>
          <ac:spMkLst>
            <pc:docMk/>
            <pc:sldMk cId="2560250209" sldId="863"/>
            <ac:spMk id="15" creationId="{00000000-0000-0000-0000-000000000000}"/>
          </ac:spMkLst>
        </pc:spChg>
        <pc:picChg chg="add del mod">
          <ac:chgData name="Karla Melo" userId="557f0bc37148e418" providerId="LiveId" clId="{D3E81AD5-20BC-461E-AFC8-8CB79807AB64}" dt="2021-11-30T15:23:58.827" v="567" actId="1076"/>
          <ac:picMkLst>
            <pc:docMk/>
            <pc:sldMk cId="2560250209" sldId="863"/>
            <ac:picMk id="4" creationId="{00000000-0000-0000-0000-000000000000}"/>
          </ac:picMkLst>
        </pc:picChg>
        <pc:picChg chg="add del">
          <ac:chgData name="Karla Melo" userId="557f0bc37148e418" providerId="LiveId" clId="{D3E81AD5-20BC-461E-AFC8-8CB79807AB64}" dt="2021-11-30T15:23:43.410" v="564" actId="478"/>
          <ac:picMkLst>
            <pc:docMk/>
            <pc:sldMk cId="2560250209" sldId="863"/>
            <ac:picMk id="5" creationId="{00000000-0000-0000-0000-000000000000}"/>
          </ac:picMkLst>
        </pc:picChg>
        <pc:picChg chg="del">
          <ac:chgData name="Karla Melo" userId="557f0bc37148e418" providerId="LiveId" clId="{D3E81AD5-20BC-461E-AFC8-8CB79807AB64}" dt="2021-11-30T15:23:49.732" v="565" actId="478"/>
          <ac:picMkLst>
            <pc:docMk/>
            <pc:sldMk cId="2560250209" sldId="863"/>
            <ac:picMk id="9" creationId="{00000000-0000-0000-0000-000000000000}"/>
          </ac:picMkLst>
        </pc:picChg>
        <pc:picChg chg="add mod">
          <ac:chgData name="Karla Melo" userId="557f0bc37148e418" providerId="LiveId" clId="{D3E81AD5-20BC-461E-AFC8-8CB79807AB64}" dt="2021-11-30T15:24:18.613" v="569"/>
          <ac:picMkLst>
            <pc:docMk/>
            <pc:sldMk cId="2560250209" sldId="863"/>
            <ac:picMk id="11" creationId="{373D3A3F-D8D4-4FE8-A245-8C524E026291}"/>
          </ac:picMkLst>
        </pc:picChg>
        <pc:picChg chg="add mod">
          <ac:chgData name="Karla Melo" userId="557f0bc37148e418" providerId="LiveId" clId="{D3E81AD5-20BC-461E-AFC8-8CB79807AB64}" dt="2021-11-30T15:25:20.678" v="580" actId="14100"/>
          <ac:picMkLst>
            <pc:docMk/>
            <pc:sldMk cId="2560250209" sldId="863"/>
            <ac:picMk id="14" creationId="{D5038414-B7B5-4CFF-A8C5-5FCFB18B1470}"/>
          </ac:picMkLst>
        </pc:picChg>
      </pc:sldChg>
      <pc:sldChg chg="del">
        <pc:chgData name="Karla Melo" userId="557f0bc37148e418" providerId="LiveId" clId="{D3E81AD5-20BC-461E-AFC8-8CB79807AB64}" dt="2021-11-30T14:26:26.497" v="213" actId="47"/>
        <pc:sldMkLst>
          <pc:docMk/>
          <pc:sldMk cId="539625674" sldId="969"/>
        </pc:sldMkLst>
      </pc:sldChg>
      <pc:sldChg chg="del">
        <pc:chgData name="Karla Melo" userId="557f0bc37148e418" providerId="LiveId" clId="{D3E81AD5-20BC-461E-AFC8-8CB79807AB64}" dt="2021-11-30T14:26:25.128" v="211" actId="47"/>
        <pc:sldMkLst>
          <pc:docMk/>
          <pc:sldMk cId="2825484114" sldId="974"/>
        </pc:sldMkLst>
      </pc:sldChg>
      <pc:sldChg chg="del">
        <pc:chgData name="Karla Melo" userId="557f0bc37148e418" providerId="LiveId" clId="{D3E81AD5-20BC-461E-AFC8-8CB79807AB64}" dt="2021-11-30T14:26:25.755" v="212" actId="47"/>
        <pc:sldMkLst>
          <pc:docMk/>
          <pc:sldMk cId="1272455558" sldId="976"/>
        </pc:sldMkLst>
      </pc:sldChg>
      <pc:sldChg chg="del">
        <pc:chgData name="Karla Melo" userId="557f0bc37148e418" providerId="LiveId" clId="{D3E81AD5-20BC-461E-AFC8-8CB79807AB64}" dt="2021-11-30T14:26:28.099" v="214" actId="47"/>
        <pc:sldMkLst>
          <pc:docMk/>
          <pc:sldMk cId="2976095115" sldId="987"/>
        </pc:sldMkLst>
      </pc:sldChg>
      <pc:sldChg chg="del">
        <pc:chgData name="Karla Melo" userId="557f0bc37148e418" providerId="LiveId" clId="{D3E81AD5-20BC-461E-AFC8-8CB79807AB64}" dt="2021-11-30T14:26:19.414" v="209" actId="47"/>
        <pc:sldMkLst>
          <pc:docMk/>
          <pc:sldMk cId="2437311787" sldId="1592"/>
        </pc:sldMkLst>
      </pc:sldChg>
      <pc:sldChg chg="del">
        <pc:chgData name="Karla Melo" userId="557f0bc37148e418" providerId="LiveId" clId="{D3E81AD5-20BC-461E-AFC8-8CB79807AB64}" dt="2021-11-30T14:25:45.826" v="201" actId="47"/>
        <pc:sldMkLst>
          <pc:docMk/>
          <pc:sldMk cId="1936209882" sldId="1614"/>
        </pc:sldMkLst>
      </pc:sldChg>
      <pc:sldChg chg="modSp mod">
        <pc:chgData name="Karla Melo" userId="557f0bc37148e418" providerId="LiveId" clId="{D3E81AD5-20BC-461E-AFC8-8CB79807AB64}" dt="2021-11-30T15:09:13.426" v="330" actId="404"/>
        <pc:sldMkLst>
          <pc:docMk/>
          <pc:sldMk cId="268959123" sldId="1617"/>
        </pc:sldMkLst>
        <pc:spChg chg="mod">
          <ac:chgData name="Karla Melo" userId="557f0bc37148e418" providerId="LiveId" clId="{D3E81AD5-20BC-461E-AFC8-8CB79807AB64}" dt="2021-11-30T15:09:13.426" v="330" actId="404"/>
          <ac:spMkLst>
            <pc:docMk/>
            <pc:sldMk cId="268959123" sldId="1617"/>
            <ac:spMk id="4" creationId="{CE14FF18-2855-4F76-A99C-1C5D6B0EB506}"/>
          </ac:spMkLst>
        </pc:spChg>
      </pc:sldChg>
      <pc:sldChg chg="del">
        <pc:chgData name="Karla Melo" userId="557f0bc37148e418" providerId="LiveId" clId="{D3E81AD5-20BC-461E-AFC8-8CB79807AB64}" dt="2021-11-30T14:26:33.859" v="216" actId="47"/>
        <pc:sldMkLst>
          <pc:docMk/>
          <pc:sldMk cId="2744870034" sldId="1623"/>
        </pc:sldMkLst>
      </pc:sldChg>
      <pc:sldChg chg="del">
        <pc:chgData name="Karla Melo" userId="557f0bc37148e418" providerId="LiveId" clId="{D3E81AD5-20BC-461E-AFC8-8CB79807AB64}" dt="2021-11-30T14:25:46.998" v="202" actId="47"/>
        <pc:sldMkLst>
          <pc:docMk/>
          <pc:sldMk cId="2238554082" sldId="1624"/>
        </pc:sldMkLst>
      </pc:sldChg>
      <pc:sldChg chg="del">
        <pc:chgData name="Karla Melo" userId="557f0bc37148e418" providerId="LiveId" clId="{D3E81AD5-20BC-461E-AFC8-8CB79807AB64}" dt="2021-11-30T14:26:38.504" v="217" actId="47"/>
        <pc:sldMkLst>
          <pc:docMk/>
          <pc:sldMk cId="744822249" sldId="1625"/>
        </pc:sldMkLst>
      </pc:sldChg>
      <pc:sldChg chg="modSp mod">
        <pc:chgData name="Karla Melo" userId="557f0bc37148e418" providerId="LiveId" clId="{D3E81AD5-20BC-461E-AFC8-8CB79807AB64}" dt="2021-11-30T15:41:24.748" v="844" actId="15"/>
        <pc:sldMkLst>
          <pc:docMk/>
          <pc:sldMk cId="2249952124" sldId="1631"/>
        </pc:sldMkLst>
        <pc:spChg chg="mod">
          <ac:chgData name="Karla Melo" userId="557f0bc37148e418" providerId="LiveId" clId="{D3E81AD5-20BC-461E-AFC8-8CB79807AB64}" dt="2021-11-30T15:41:24.748" v="844" actId="15"/>
          <ac:spMkLst>
            <pc:docMk/>
            <pc:sldMk cId="2249952124" sldId="1631"/>
            <ac:spMk id="4" creationId="{786FC908-B125-4D79-A60A-DB1B5713F338}"/>
          </ac:spMkLst>
        </pc:spChg>
      </pc:sldChg>
      <pc:sldChg chg="addSp delSp modSp add del mod ord setBg modClrScheme chgLayout">
        <pc:chgData name="Karla Melo" userId="557f0bc37148e418" providerId="LiveId" clId="{D3E81AD5-20BC-461E-AFC8-8CB79807AB64}" dt="2021-11-30T17:46:11.589" v="1139" actId="207"/>
        <pc:sldMkLst>
          <pc:docMk/>
          <pc:sldMk cId="1828619471" sldId="1881839564"/>
        </pc:sldMkLst>
        <pc:spChg chg="mod">
          <ac:chgData name="Karla Melo" userId="557f0bc37148e418" providerId="LiveId" clId="{D3E81AD5-20BC-461E-AFC8-8CB79807AB64}" dt="2021-11-30T17:41:03.597" v="1125" actId="1076"/>
          <ac:spMkLst>
            <pc:docMk/>
            <pc:sldMk cId="1828619471" sldId="1881839564"/>
            <ac:spMk id="6" creationId="{137BE74D-5A52-4152-AA05-7488D6885D98}"/>
          </ac:spMkLst>
        </pc:spChg>
        <pc:spChg chg="mod">
          <ac:chgData name="Karla Melo" userId="557f0bc37148e418" providerId="LiveId" clId="{D3E81AD5-20BC-461E-AFC8-8CB79807AB64}" dt="2021-11-30T17:41:14.358" v="1128" actId="207"/>
          <ac:spMkLst>
            <pc:docMk/>
            <pc:sldMk cId="1828619471" sldId="1881839564"/>
            <ac:spMk id="7" creationId="{0E300843-6572-4FDE-8DF5-890072DBD334}"/>
          </ac:spMkLst>
        </pc:spChg>
        <pc:spChg chg="del">
          <ac:chgData name="Karla Melo" userId="557f0bc37148e418" providerId="LiveId" clId="{D3E81AD5-20BC-461E-AFC8-8CB79807AB64}" dt="2021-11-30T17:39:15.120" v="1116" actId="478"/>
          <ac:spMkLst>
            <pc:docMk/>
            <pc:sldMk cId="1828619471" sldId="1881839564"/>
            <ac:spMk id="9" creationId="{ABD488B8-3899-468F-B576-33081B98EAC1}"/>
          </ac:spMkLst>
        </pc:spChg>
        <pc:spChg chg="del mod">
          <ac:chgData name="Karla Melo" userId="557f0bc37148e418" providerId="LiveId" clId="{D3E81AD5-20BC-461E-AFC8-8CB79807AB64}" dt="2021-11-30T17:39:15.120" v="1116" actId="478"/>
          <ac:spMkLst>
            <pc:docMk/>
            <pc:sldMk cId="1828619471" sldId="1881839564"/>
            <ac:spMk id="10" creationId="{DAB9DFB0-5D96-42E7-8510-9B93E2D39AED}"/>
          </ac:spMkLst>
        </pc:spChg>
        <pc:spChg chg="add mod">
          <ac:chgData name="Karla Melo" userId="557f0bc37148e418" providerId="LiveId" clId="{D3E81AD5-20BC-461E-AFC8-8CB79807AB64}" dt="2021-11-30T15:35:38.872" v="674"/>
          <ac:spMkLst>
            <pc:docMk/>
            <pc:sldMk cId="1828619471" sldId="1881839564"/>
            <ac:spMk id="13" creationId="{A525C2D6-A6E5-4288-892D-4C294918507A}"/>
          </ac:spMkLst>
        </pc:spChg>
        <pc:spChg chg="add del mod">
          <ac:chgData name="Karla Melo" userId="557f0bc37148e418" providerId="LiveId" clId="{D3E81AD5-20BC-461E-AFC8-8CB79807AB64}" dt="2021-11-30T17:39:15.120" v="1116" actId="478"/>
          <ac:spMkLst>
            <pc:docMk/>
            <pc:sldMk cId="1828619471" sldId="1881839564"/>
            <ac:spMk id="14" creationId="{CE598894-6075-4184-96DB-CD7495E6F2D8}"/>
          </ac:spMkLst>
        </pc:spChg>
        <pc:spChg chg="add mod">
          <ac:chgData name="Karla Melo" userId="557f0bc37148e418" providerId="LiveId" clId="{D3E81AD5-20BC-461E-AFC8-8CB79807AB64}" dt="2021-11-30T17:42:05.960" v="1131" actId="1076"/>
          <ac:spMkLst>
            <pc:docMk/>
            <pc:sldMk cId="1828619471" sldId="1881839564"/>
            <ac:spMk id="15" creationId="{E6633EBA-E4BE-4612-8496-D6401298BD56}"/>
          </ac:spMkLst>
        </pc:spChg>
        <pc:spChg chg="add mod">
          <ac:chgData name="Karla Melo" userId="557f0bc37148e418" providerId="LiveId" clId="{D3E81AD5-20BC-461E-AFC8-8CB79807AB64}" dt="2021-11-30T17:46:11.589" v="1139" actId="207"/>
          <ac:spMkLst>
            <pc:docMk/>
            <pc:sldMk cId="1828619471" sldId="1881839564"/>
            <ac:spMk id="16" creationId="{D6036588-31F4-4847-B167-BCA834513F7A}"/>
          </ac:spMkLst>
        </pc:spChg>
        <pc:picChg chg="add mod">
          <ac:chgData name="Karla Melo" userId="557f0bc37148e418" providerId="LiveId" clId="{D3E81AD5-20BC-461E-AFC8-8CB79807AB64}" dt="2021-11-30T17:41:07.156" v="1126" actId="1076"/>
          <ac:picMkLst>
            <pc:docMk/>
            <pc:sldMk cId="1828619471" sldId="1881839564"/>
            <ac:picMk id="3" creationId="{9891616F-B036-49AA-94FA-87332A299982}"/>
          </ac:picMkLst>
        </pc:picChg>
        <pc:picChg chg="del">
          <ac:chgData name="Karla Melo" userId="557f0bc37148e418" providerId="LiveId" clId="{D3E81AD5-20BC-461E-AFC8-8CB79807AB64}" dt="2021-11-30T17:39:09.633" v="1115" actId="478"/>
          <ac:picMkLst>
            <pc:docMk/>
            <pc:sldMk cId="1828619471" sldId="1881839564"/>
            <ac:picMk id="8" creationId="{2EA876BB-F615-4432-B784-003620FA7206}"/>
          </ac:picMkLst>
        </pc:picChg>
        <pc:picChg chg="add del mod">
          <ac:chgData name="Karla Melo" userId="557f0bc37148e418" providerId="LiveId" clId="{D3E81AD5-20BC-461E-AFC8-8CB79807AB64}" dt="2021-11-30T15:35:43.619" v="675" actId="478"/>
          <ac:picMkLst>
            <pc:docMk/>
            <pc:sldMk cId="1828619471" sldId="1881839564"/>
            <ac:picMk id="12" creationId="{E2107C4B-844A-473D-9B3F-CF5F75BCBAD6}"/>
          </ac:picMkLst>
        </pc:picChg>
      </pc:sldChg>
      <pc:sldChg chg="addSp modSp add mod ord setBg">
        <pc:chgData name="Karla Melo" userId="557f0bc37148e418" providerId="LiveId" clId="{D3E81AD5-20BC-461E-AFC8-8CB79807AB64}" dt="2021-11-30T17:49:24.540" v="1153" actId="14100"/>
        <pc:sldMkLst>
          <pc:docMk/>
          <pc:sldMk cId="558180312" sldId="1881839571"/>
        </pc:sldMkLst>
        <pc:spChg chg="add mod">
          <ac:chgData name="Karla Melo" userId="557f0bc37148e418" providerId="LiveId" clId="{D3E81AD5-20BC-461E-AFC8-8CB79807AB64}" dt="2021-11-30T17:49:15.554" v="1151" actId="1076"/>
          <ac:spMkLst>
            <pc:docMk/>
            <pc:sldMk cId="558180312" sldId="1881839571"/>
            <ac:spMk id="9" creationId="{865C50BF-6E88-49C9-966B-1AB524F7E74D}"/>
          </ac:spMkLst>
        </pc:spChg>
        <pc:spChg chg="mod">
          <ac:chgData name="Karla Melo" userId="557f0bc37148e418" providerId="LiveId" clId="{D3E81AD5-20BC-461E-AFC8-8CB79807AB64}" dt="2021-11-30T17:49:24.540" v="1153" actId="14100"/>
          <ac:spMkLst>
            <pc:docMk/>
            <pc:sldMk cId="558180312" sldId="1881839571"/>
            <ac:spMk id="10" creationId="{7047E0FD-1228-45B8-9D33-8A02950A76D0}"/>
          </ac:spMkLst>
        </pc:spChg>
      </pc:sldChg>
      <pc:sldChg chg="add del setBg">
        <pc:chgData name="Karla Melo" userId="557f0bc37148e418" providerId="LiveId" clId="{D3E81AD5-20BC-461E-AFC8-8CB79807AB64}" dt="2021-11-30T17:51:14.468" v="1155" actId="47"/>
        <pc:sldMkLst>
          <pc:docMk/>
          <pc:sldMk cId="3889141463" sldId="1881839573"/>
        </pc:sldMkLst>
      </pc:sldChg>
      <pc:sldChg chg="add del setBg">
        <pc:chgData name="Karla Melo" userId="557f0bc37148e418" providerId="LiveId" clId="{D3E81AD5-20BC-461E-AFC8-8CB79807AB64}" dt="2021-11-30T14:14:29.223" v="7" actId="47"/>
        <pc:sldMkLst>
          <pc:docMk/>
          <pc:sldMk cId="1707080405" sldId="1881839578"/>
        </pc:sldMkLst>
      </pc:sldChg>
      <pc:sldChg chg="addSp modSp add mod setBg">
        <pc:chgData name="Karla Melo" userId="557f0bc37148e418" providerId="LiveId" clId="{D3E81AD5-20BC-461E-AFC8-8CB79807AB64}" dt="2021-11-30T14:24:35.230" v="196" actId="207"/>
        <pc:sldMkLst>
          <pc:docMk/>
          <pc:sldMk cId="4144391614" sldId="1881839579"/>
        </pc:sldMkLst>
        <pc:spChg chg="mod">
          <ac:chgData name="Karla Melo" userId="557f0bc37148e418" providerId="LiveId" clId="{D3E81AD5-20BC-461E-AFC8-8CB79807AB64}" dt="2021-11-30T14:24:35.230" v="196" actId="207"/>
          <ac:spMkLst>
            <pc:docMk/>
            <pc:sldMk cId="4144391614" sldId="1881839579"/>
            <ac:spMk id="3" creationId="{584DDADC-5543-48A1-97B0-CB9F714D44AF}"/>
          </ac:spMkLst>
        </pc:spChg>
        <pc:spChg chg="add mod">
          <ac:chgData name="Karla Melo" userId="557f0bc37148e418" providerId="LiveId" clId="{D3E81AD5-20BC-461E-AFC8-8CB79807AB64}" dt="2021-11-30T14:24:15.046" v="187"/>
          <ac:spMkLst>
            <pc:docMk/>
            <pc:sldMk cId="4144391614" sldId="1881839579"/>
            <ac:spMk id="13" creationId="{2456925A-4DB2-498D-BB2A-78EA0F7CDAA0}"/>
          </ac:spMkLst>
        </pc:spChg>
        <pc:picChg chg="add mod">
          <ac:chgData name="Karla Melo" userId="557f0bc37148e418" providerId="LiveId" clId="{D3E81AD5-20BC-461E-AFC8-8CB79807AB64}" dt="2021-11-30T14:24:28.081" v="195" actId="1038"/>
          <ac:picMkLst>
            <pc:docMk/>
            <pc:sldMk cId="4144391614" sldId="1881839579"/>
            <ac:picMk id="14" creationId="{AD62576D-41B7-4369-BF87-6854EBD18778}"/>
          </ac:picMkLst>
        </pc:picChg>
      </pc:sldChg>
      <pc:sldChg chg="addSp modSp add del mod setBg">
        <pc:chgData name="Karla Melo" userId="557f0bc37148e418" providerId="LiveId" clId="{D3E81AD5-20BC-461E-AFC8-8CB79807AB64}" dt="2021-11-30T14:31:36.137" v="225" actId="47"/>
        <pc:sldMkLst>
          <pc:docMk/>
          <pc:sldMk cId="895696102" sldId="1881839580"/>
        </pc:sldMkLst>
        <pc:spChg chg="mod">
          <ac:chgData name="Karla Melo" userId="557f0bc37148e418" providerId="LiveId" clId="{D3E81AD5-20BC-461E-AFC8-8CB79807AB64}" dt="2021-11-30T14:24:52.001" v="199" actId="207"/>
          <ac:spMkLst>
            <pc:docMk/>
            <pc:sldMk cId="895696102" sldId="1881839580"/>
            <ac:spMk id="3" creationId="{EB42561D-F0CB-4E6F-B041-A8365F37C2FA}"/>
          </ac:spMkLst>
        </pc:spChg>
        <pc:spChg chg="add mod">
          <ac:chgData name="Karla Melo" userId="557f0bc37148e418" providerId="LiveId" clId="{D3E81AD5-20BC-461E-AFC8-8CB79807AB64}" dt="2021-11-30T14:24:39.980" v="197"/>
          <ac:spMkLst>
            <pc:docMk/>
            <pc:sldMk cId="895696102" sldId="1881839580"/>
            <ac:spMk id="5" creationId="{E1CC51A1-ED8B-4416-A077-8854639A5279}"/>
          </ac:spMkLst>
        </pc:spChg>
        <pc:graphicFrameChg chg="mod">
          <ac:chgData name="Karla Melo" userId="557f0bc37148e418" providerId="LiveId" clId="{D3E81AD5-20BC-461E-AFC8-8CB79807AB64}" dt="2021-11-30T14:24:57.466" v="200" actId="1076"/>
          <ac:graphicFrameMkLst>
            <pc:docMk/>
            <pc:sldMk cId="895696102" sldId="1881839580"/>
            <ac:graphicFrameMk id="4" creationId="{09F76302-BDAE-4DB9-9E52-CE53D55D48DC}"/>
          </ac:graphicFrameMkLst>
        </pc:graphicFrameChg>
        <pc:picChg chg="add mod">
          <ac:chgData name="Karla Melo" userId="557f0bc37148e418" providerId="LiveId" clId="{D3E81AD5-20BC-461E-AFC8-8CB79807AB64}" dt="2021-11-30T14:24:39.980" v="197"/>
          <ac:picMkLst>
            <pc:docMk/>
            <pc:sldMk cId="895696102" sldId="1881839580"/>
            <ac:picMk id="6" creationId="{BA8F66B9-0F20-40E4-9EA4-AA00242C18EC}"/>
          </ac:picMkLst>
        </pc:picChg>
      </pc:sldChg>
      <pc:sldChg chg="addSp delSp modSp mod ord">
        <pc:chgData name="Karla Melo" userId="557f0bc37148e418" providerId="LiveId" clId="{D3E81AD5-20BC-461E-AFC8-8CB79807AB64}" dt="2021-11-30T17:59:13.624" v="1253" actId="27636"/>
        <pc:sldMkLst>
          <pc:docMk/>
          <pc:sldMk cId="2990964374" sldId="1881839587"/>
        </pc:sldMkLst>
        <pc:spChg chg="mod">
          <ac:chgData name="Karla Melo" userId="557f0bc37148e418" providerId="LiveId" clId="{D3E81AD5-20BC-461E-AFC8-8CB79807AB64}" dt="2021-11-30T17:59:13.624" v="1253" actId="27636"/>
          <ac:spMkLst>
            <pc:docMk/>
            <pc:sldMk cId="2990964374" sldId="1881839587"/>
            <ac:spMk id="4" creationId="{DB828405-B69B-4AFF-99C8-BB692714C6E2}"/>
          </ac:spMkLst>
        </pc:spChg>
        <pc:spChg chg="add del mod">
          <ac:chgData name="Karla Melo" userId="557f0bc37148e418" providerId="LiveId" clId="{D3E81AD5-20BC-461E-AFC8-8CB79807AB64}" dt="2021-11-30T15:18:55.245" v="515" actId="14100"/>
          <ac:spMkLst>
            <pc:docMk/>
            <pc:sldMk cId="2990964374" sldId="1881839587"/>
            <ac:spMk id="5" creationId="{4B9B831F-2632-4E7D-A37A-F9F2BA7DF266}"/>
          </ac:spMkLst>
        </pc:spChg>
        <pc:picChg chg="mod">
          <ac:chgData name="Karla Melo" userId="557f0bc37148e418" providerId="LiveId" clId="{D3E81AD5-20BC-461E-AFC8-8CB79807AB64}" dt="2021-11-30T15:18:58.925" v="516" actId="1076"/>
          <ac:picMkLst>
            <pc:docMk/>
            <pc:sldMk cId="2990964374" sldId="1881839587"/>
            <ac:picMk id="7" creationId="{A39B9B10-4669-409E-97CB-8337960ACCAD}"/>
          </ac:picMkLst>
        </pc:picChg>
        <pc:picChg chg="mod modCrop">
          <ac:chgData name="Karla Melo" userId="557f0bc37148e418" providerId="LiveId" clId="{D3E81AD5-20BC-461E-AFC8-8CB79807AB64}" dt="2021-11-30T17:55:52.430" v="1207" actId="1076"/>
          <ac:picMkLst>
            <pc:docMk/>
            <pc:sldMk cId="2990964374" sldId="1881839587"/>
            <ac:picMk id="11" creationId="{27FCAC6D-D2DF-48E1-8773-18D1E2E054BF}"/>
          </ac:picMkLst>
        </pc:picChg>
      </pc:sldChg>
      <pc:sldChg chg="del">
        <pc:chgData name="Karla Melo" userId="557f0bc37148e418" providerId="LiveId" clId="{D3E81AD5-20BC-461E-AFC8-8CB79807AB64}" dt="2021-11-30T14:25:50.951" v="206" actId="47"/>
        <pc:sldMkLst>
          <pc:docMk/>
          <pc:sldMk cId="804632201" sldId="1881839590"/>
        </pc:sldMkLst>
      </pc:sldChg>
      <pc:sldChg chg="delSp modSp add mod ord setBg modClrScheme chgLayout">
        <pc:chgData name="Karla Melo" userId="557f0bc37148e418" providerId="LiveId" clId="{D3E81AD5-20BC-461E-AFC8-8CB79807AB64}" dt="2021-11-30T17:46:45.353" v="1141"/>
        <pc:sldMkLst>
          <pc:docMk/>
          <pc:sldMk cId="3756483775" sldId="1881839611"/>
        </pc:sldMkLst>
        <pc:spChg chg="mod ord">
          <ac:chgData name="Karla Melo" userId="557f0bc37148e418" providerId="LiveId" clId="{D3E81AD5-20BC-461E-AFC8-8CB79807AB64}" dt="2021-11-30T15:16:20.327" v="397" actId="1076"/>
          <ac:spMkLst>
            <pc:docMk/>
            <pc:sldMk cId="3756483775" sldId="1881839611"/>
            <ac:spMk id="6" creationId="{3CF17207-6D64-44EC-8EC4-047DDCBAB064}"/>
          </ac:spMkLst>
        </pc:spChg>
        <pc:picChg chg="del mod">
          <ac:chgData name="Karla Melo" userId="557f0bc37148e418" providerId="LiveId" clId="{D3E81AD5-20BC-461E-AFC8-8CB79807AB64}" dt="2021-11-30T15:15:11.185" v="390" actId="478"/>
          <ac:picMkLst>
            <pc:docMk/>
            <pc:sldMk cId="3756483775" sldId="1881839611"/>
            <ac:picMk id="9" creationId="{5FC21A92-743E-4DB2-ACB3-EA55B85699CF}"/>
          </ac:picMkLst>
        </pc:picChg>
        <pc:picChg chg="del mod">
          <ac:chgData name="Karla Melo" userId="557f0bc37148e418" providerId="LiveId" clId="{D3E81AD5-20BC-461E-AFC8-8CB79807AB64}" dt="2021-11-30T15:15:11.185" v="390" actId="478"/>
          <ac:picMkLst>
            <pc:docMk/>
            <pc:sldMk cId="3756483775" sldId="1881839611"/>
            <ac:picMk id="10" creationId="{79B5DEB3-CCDD-4AAD-ABCE-AF3DDF7FD434}"/>
          </ac:picMkLst>
        </pc:picChg>
      </pc:sldChg>
      <pc:sldChg chg="add del">
        <pc:chgData name="Karla Melo" userId="557f0bc37148e418" providerId="LiveId" clId="{D3E81AD5-20BC-461E-AFC8-8CB79807AB64}" dt="2021-11-30T14:31:36.137" v="225" actId="47"/>
        <pc:sldMkLst>
          <pc:docMk/>
          <pc:sldMk cId="2098718095" sldId="1881839612"/>
        </pc:sldMkLst>
      </pc:sldChg>
      <pc:sldChg chg="add del">
        <pc:chgData name="Karla Melo" userId="557f0bc37148e418" providerId="LiveId" clId="{D3E81AD5-20BC-461E-AFC8-8CB79807AB64}" dt="2021-11-30T14:31:53.576" v="228" actId="47"/>
        <pc:sldMkLst>
          <pc:docMk/>
          <pc:sldMk cId="2295243794" sldId="1881839612"/>
        </pc:sldMkLst>
      </pc:sldChg>
      <pc:sldChg chg="addSp modSp add mod">
        <pc:chgData name="Karla Melo" userId="557f0bc37148e418" providerId="LiveId" clId="{D3E81AD5-20BC-461E-AFC8-8CB79807AB64}" dt="2021-11-30T17:04:01.161" v="967"/>
        <pc:sldMkLst>
          <pc:docMk/>
          <pc:sldMk cId="2727979746" sldId="1881839612"/>
        </pc:sldMkLst>
        <pc:spChg chg="mod">
          <ac:chgData name="Karla Melo" userId="557f0bc37148e418" providerId="LiveId" clId="{D3E81AD5-20BC-461E-AFC8-8CB79807AB64}" dt="2021-11-30T15:35:18.083" v="672" actId="404"/>
          <ac:spMkLst>
            <pc:docMk/>
            <pc:sldMk cId="2727979746" sldId="1881839612"/>
            <ac:spMk id="8" creationId="{00000000-0000-0000-0000-000000000000}"/>
          </ac:spMkLst>
        </pc:spChg>
        <pc:spChg chg="mod">
          <ac:chgData name="Karla Melo" userId="557f0bc37148e418" providerId="LiveId" clId="{D3E81AD5-20BC-461E-AFC8-8CB79807AB64}" dt="2021-11-30T15:33:11.159" v="640" actId="1076"/>
          <ac:spMkLst>
            <pc:docMk/>
            <pc:sldMk cId="2727979746" sldId="1881839612"/>
            <ac:spMk id="9" creationId="{00000000-0000-0000-0000-000000000000}"/>
          </ac:spMkLst>
        </pc:spChg>
        <pc:spChg chg="mod">
          <ac:chgData name="Karla Melo" userId="557f0bc37148e418" providerId="LiveId" clId="{D3E81AD5-20BC-461E-AFC8-8CB79807AB64}" dt="2021-11-30T15:35:24.609" v="673" actId="1076"/>
          <ac:spMkLst>
            <pc:docMk/>
            <pc:sldMk cId="2727979746" sldId="1881839612"/>
            <ac:spMk id="10" creationId="{00000000-0000-0000-0000-000000000000}"/>
          </ac:spMkLst>
        </pc:spChg>
        <pc:spChg chg="add mod">
          <ac:chgData name="Karla Melo" userId="557f0bc37148e418" providerId="LiveId" clId="{D3E81AD5-20BC-461E-AFC8-8CB79807AB64}" dt="2021-11-30T17:04:01.161" v="967"/>
          <ac:spMkLst>
            <pc:docMk/>
            <pc:sldMk cId="2727979746" sldId="1881839612"/>
            <ac:spMk id="11" creationId="{D186A7D7-1743-4E2E-8535-E20CEB6B4EF0}"/>
          </ac:spMkLst>
        </pc:spChg>
        <pc:spChg chg="mod">
          <ac:chgData name="Karla Melo" userId="557f0bc37148e418" providerId="LiveId" clId="{D3E81AD5-20BC-461E-AFC8-8CB79807AB64}" dt="2021-11-30T15:33:27.894" v="667" actId="1038"/>
          <ac:spMkLst>
            <pc:docMk/>
            <pc:sldMk cId="2727979746" sldId="1881839612"/>
            <ac:spMk id="14" creationId="{00000000-0000-0000-0000-000000000000}"/>
          </ac:spMkLst>
        </pc:spChg>
        <pc:graphicFrameChg chg="mod">
          <ac:chgData name="Karla Melo" userId="557f0bc37148e418" providerId="LiveId" clId="{D3E81AD5-20BC-461E-AFC8-8CB79807AB64}" dt="2021-11-30T15:33:27.894" v="667" actId="1038"/>
          <ac:graphicFrameMkLst>
            <pc:docMk/>
            <pc:sldMk cId="2727979746" sldId="1881839612"/>
            <ac:graphicFrameMk id="12" creationId="{00000000-0000-0000-0000-000000000000}"/>
          </ac:graphicFrameMkLst>
        </pc:graphicFrameChg>
        <pc:graphicFrameChg chg="mod">
          <ac:chgData name="Karla Melo" userId="557f0bc37148e418" providerId="LiveId" clId="{D3E81AD5-20BC-461E-AFC8-8CB79807AB64}" dt="2021-11-30T15:33:02.043" v="639" actId="1076"/>
          <ac:graphicFrameMkLst>
            <pc:docMk/>
            <pc:sldMk cId="2727979746" sldId="1881839612"/>
            <ac:graphicFrameMk id="15" creationId="{00000000-0000-0000-0000-000000000000}"/>
          </ac:graphicFrameMkLst>
        </pc:graphicFrameChg>
        <pc:picChg chg="mod">
          <ac:chgData name="Karla Melo" userId="557f0bc37148e418" providerId="LiveId" clId="{D3E81AD5-20BC-461E-AFC8-8CB79807AB64}" dt="2021-11-30T15:33:38.999" v="668" actId="1076"/>
          <ac:picMkLst>
            <pc:docMk/>
            <pc:sldMk cId="2727979746" sldId="1881839612"/>
            <ac:picMk id="3" creationId="{67B9A1F5-6A6A-4FAE-8F85-919740B6447C}"/>
          </ac:picMkLst>
        </pc:picChg>
        <pc:picChg chg="mod">
          <ac:chgData name="Karla Melo" userId="557f0bc37148e418" providerId="LiveId" clId="{D3E81AD5-20BC-461E-AFC8-8CB79807AB64}" dt="2021-11-30T15:35:08.222" v="670" actId="1076"/>
          <ac:picMkLst>
            <pc:docMk/>
            <pc:sldMk cId="2727979746" sldId="1881839612"/>
            <ac:picMk id="5" creationId="{73CD5098-5B95-4AB3-BAF4-FEC647597CAD}"/>
          </ac:picMkLst>
        </pc:picChg>
        <pc:picChg chg="add mod">
          <ac:chgData name="Karla Melo" userId="557f0bc37148e418" providerId="LiveId" clId="{D3E81AD5-20BC-461E-AFC8-8CB79807AB64}" dt="2021-11-30T17:04:01.161" v="967"/>
          <ac:picMkLst>
            <pc:docMk/>
            <pc:sldMk cId="2727979746" sldId="1881839612"/>
            <ac:picMk id="13" creationId="{F4B0887D-4D3D-4CA8-9D28-17BA48288CE5}"/>
          </ac:picMkLst>
        </pc:picChg>
      </pc:sldChg>
      <pc:sldChg chg="addSp modSp mod">
        <pc:chgData name="Karla Melo" userId="557f0bc37148e418" providerId="LiveId" clId="{D3E81AD5-20BC-461E-AFC8-8CB79807AB64}" dt="2021-11-30T15:23:20.133" v="561"/>
        <pc:sldMkLst>
          <pc:docMk/>
          <pc:sldMk cId="809894179" sldId="1881839613"/>
        </pc:sldMkLst>
        <pc:spChg chg="add mod">
          <ac:chgData name="Karla Melo" userId="557f0bc37148e418" providerId="LiveId" clId="{D3E81AD5-20BC-461E-AFC8-8CB79807AB64}" dt="2021-11-30T15:23:20.133" v="561"/>
          <ac:spMkLst>
            <pc:docMk/>
            <pc:sldMk cId="809894179" sldId="1881839613"/>
            <ac:spMk id="6" creationId="{8C4C0CDF-8A6C-40AC-B41F-22F7E8DFA7E2}"/>
          </ac:spMkLst>
        </pc:spChg>
        <pc:spChg chg="mod">
          <ac:chgData name="Karla Melo" userId="557f0bc37148e418" providerId="LiveId" clId="{D3E81AD5-20BC-461E-AFC8-8CB79807AB64}" dt="2021-11-30T15:23:11.861" v="560" actId="207"/>
          <ac:spMkLst>
            <pc:docMk/>
            <pc:sldMk cId="809894179" sldId="1881839613"/>
            <ac:spMk id="10" creationId="{00000000-0000-0000-0000-000000000000}"/>
          </ac:spMkLst>
        </pc:spChg>
        <pc:graphicFrameChg chg="mod">
          <ac:chgData name="Karla Melo" userId="557f0bc37148e418" providerId="LiveId" clId="{D3E81AD5-20BC-461E-AFC8-8CB79807AB64}" dt="2021-11-30T15:23:07.030" v="559" actId="1036"/>
          <ac:graphicFrameMkLst>
            <pc:docMk/>
            <pc:sldMk cId="809894179" sldId="1881839613"/>
            <ac:graphicFrameMk id="4" creationId="{00000000-0000-0000-0000-000000000000}"/>
          </ac:graphicFrameMkLst>
        </pc:graphicFrameChg>
        <pc:graphicFrameChg chg="mod">
          <ac:chgData name="Karla Melo" userId="557f0bc37148e418" providerId="LiveId" clId="{D3E81AD5-20BC-461E-AFC8-8CB79807AB64}" dt="2021-11-30T15:23:07.030" v="559" actId="1036"/>
          <ac:graphicFrameMkLst>
            <pc:docMk/>
            <pc:sldMk cId="809894179" sldId="1881839613"/>
            <ac:graphicFrameMk id="7" creationId="{00000000-0000-0000-0000-000000000000}"/>
          </ac:graphicFrameMkLst>
        </pc:graphicFrameChg>
      </pc:sldChg>
      <pc:sldChg chg="addSp delSp modSp mod ord modShow">
        <pc:chgData name="Karla Melo" userId="557f0bc37148e418" providerId="LiveId" clId="{D3E81AD5-20BC-461E-AFC8-8CB79807AB64}" dt="2021-11-30T18:09:40.913" v="1255"/>
        <pc:sldMkLst>
          <pc:docMk/>
          <pc:sldMk cId="3901521348" sldId="1881839614"/>
        </pc:sldMkLst>
        <pc:spChg chg="mod">
          <ac:chgData name="Karla Melo" userId="557f0bc37148e418" providerId="LiveId" clId="{D3E81AD5-20BC-461E-AFC8-8CB79807AB64}" dt="2021-11-30T15:30:26.242" v="637" actId="1076"/>
          <ac:spMkLst>
            <pc:docMk/>
            <pc:sldMk cId="3901521348" sldId="1881839614"/>
            <ac:spMk id="3" creationId="{00000000-0000-0000-0000-000000000000}"/>
          </ac:spMkLst>
        </pc:spChg>
        <pc:spChg chg="mod">
          <ac:chgData name="Karla Melo" userId="557f0bc37148e418" providerId="LiveId" clId="{D3E81AD5-20BC-461E-AFC8-8CB79807AB64}" dt="2021-11-30T15:28:08.409" v="610" actId="1038"/>
          <ac:spMkLst>
            <pc:docMk/>
            <pc:sldMk cId="3901521348" sldId="1881839614"/>
            <ac:spMk id="4" creationId="{00000000-0000-0000-0000-000000000000}"/>
          </ac:spMkLst>
        </pc:spChg>
        <pc:spChg chg="mod">
          <ac:chgData name="Karla Melo" userId="557f0bc37148e418" providerId="LiveId" clId="{D3E81AD5-20BC-461E-AFC8-8CB79807AB64}" dt="2021-11-30T15:28:08.409" v="610" actId="1038"/>
          <ac:spMkLst>
            <pc:docMk/>
            <pc:sldMk cId="3901521348" sldId="1881839614"/>
            <ac:spMk id="5" creationId="{00000000-0000-0000-0000-000000000000}"/>
          </ac:spMkLst>
        </pc:spChg>
        <pc:spChg chg="del">
          <ac:chgData name="Karla Melo" userId="557f0bc37148e418" providerId="LiveId" clId="{D3E81AD5-20BC-461E-AFC8-8CB79807AB64}" dt="2021-11-30T15:04:31.288" v="246" actId="478"/>
          <ac:spMkLst>
            <pc:docMk/>
            <pc:sldMk cId="3901521348" sldId="1881839614"/>
            <ac:spMk id="6" creationId="{00000000-0000-0000-0000-000000000000}"/>
          </ac:spMkLst>
        </pc:spChg>
        <pc:spChg chg="mod">
          <ac:chgData name="Karla Melo" userId="557f0bc37148e418" providerId="LiveId" clId="{D3E81AD5-20BC-461E-AFC8-8CB79807AB64}" dt="2021-11-30T15:28:08.409" v="610" actId="1038"/>
          <ac:spMkLst>
            <pc:docMk/>
            <pc:sldMk cId="3901521348" sldId="1881839614"/>
            <ac:spMk id="7" creationId="{00000000-0000-0000-0000-000000000000}"/>
          </ac:spMkLst>
        </pc:spChg>
        <pc:spChg chg="mod">
          <ac:chgData name="Karla Melo" userId="557f0bc37148e418" providerId="LiveId" clId="{D3E81AD5-20BC-461E-AFC8-8CB79807AB64}" dt="2021-11-30T15:28:08.409" v="610" actId="1038"/>
          <ac:spMkLst>
            <pc:docMk/>
            <pc:sldMk cId="3901521348" sldId="1881839614"/>
            <ac:spMk id="10" creationId="{00000000-0000-0000-0000-000000000000}"/>
          </ac:spMkLst>
        </pc:spChg>
        <pc:spChg chg="mod">
          <ac:chgData name="Karla Melo" userId="557f0bc37148e418" providerId="LiveId" clId="{D3E81AD5-20BC-461E-AFC8-8CB79807AB64}" dt="2021-11-30T15:28:08.409" v="610" actId="1038"/>
          <ac:spMkLst>
            <pc:docMk/>
            <pc:sldMk cId="3901521348" sldId="1881839614"/>
            <ac:spMk id="11" creationId="{00000000-0000-0000-0000-000000000000}"/>
          </ac:spMkLst>
        </pc:spChg>
        <pc:spChg chg="mod">
          <ac:chgData name="Karla Melo" userId="557f0bc37148e418" providerId="LiveId" clId="{D3E81AD5-20BC-461E-AFC8-8CB79807AB64}" dt="2021-11-30T15:28:08.409" v="610" actId="1038"/>
          <ac:spMkLst>
            <pc:docMk/>
            <pc:sldMk cId="3901521348" sldId="1881839614"/>
            <ac:spMk id="12" creationId="{00000000-0000-0000-0000-000000000000}"/>
          </ac:spMkLst>
        </pc:spChg>
        <pc:spChg chg="del">
          <ac:chgData name="Karla Melo" userId="557f0bc37148e418" providerId="LiveId" clId="{D3E81AD5-20BC-461E-AFC8-8CB79807AB64}" dt="2021-11-30T15:04:31.288" v="246" actId="478"/>
          <ac:spMkLst>
            <pc:docMk/>
            <pc:sldMk cId="3901521348" sldId="1881839614"/>
            <ac:spMk id="14" creationId="{00000000-0000-0000-0000-000000000000}"/>
          </ac:spMkLst>
        </pc:spChg>
        <pc:spChg chg="add mod">
          <ac:chgData name="Karla Melo" userId="557f0bc37148e418" providerId="LiveId" clId="{D3E81AD5-20BC-461E-AFC8-8CB79807AB64}" dt="2021-11-30T15:28:31.999" v="625" actId="1076"/>
          <ac:spMkLst>
            <pc:docMk/>
            <pc:sldMk cId="3901521348" sldId="1881839614"/>
            <ac:spMk id="16" creationId="{DBC18017-9DB3-4B62-9148-393BF96F0BAF}"/>
          </ac:spMkLst>
        </pc:spChg>
        <pc:spChg chg="add mod">
          <ac:chgData name="Karla Melo" userId="557f0bc37148e418" providerId="LiveId" clId="{D3E81AD5-20BC-461E-AFC8-8CB79807AB64}" dt="2021-11-30T15:28:35.792" v="626" actId="1076"/>
          <ac:spMkLst>
            <pc:docMk/>
            <pc:sldMk cId="3901521348" sldId="1881839614"/>
            <ac:spMk id="17" creationId="{9FFB24E2-A559-4438-A693-8E079A994012}"/>
          </ac:spMkLst>
        </pc:spChg>
        <pc:spChg chg="add mod">
          <ac:chgData name="Karla Melo" userId="557f0bc37148e418" providerId="LiveId" clId="{D3E81AD5-20BC-461E-AFC8-8CB79807AB64}" dt="2021-11-30T15:28:26.033" v="624" actId="207"/>
          <ac:spMkLst>
            <pc:docMk/>
            <pc:sldMk cId="3901521348" sldId="1881839614"/>
            <ac:spMk id="19" creationId="{3FB1A43F-47A4-478D-B28C-CB5F29CD95FD}"/>
          </ac:spMkLst>
        </pc:spChg>
        <pc:spChg chg="add mod">
          <ac:chgData name="Karla Melo" userId="557f0bc37148e418" providerId="LiveId" clId="{D3E81AD5-20BC-461E-AFC8-8CB79807AB64}" dt="2021-11-30T15:27:49.151" v="597"/>
          <ac:spMkLst>
            <pc:docMk/>
            <pc:sldMk cId="3901521348" sldId="1881839614"/>
            <ac:spMk id="22" creationId="{AE84B716-8666-45D1-B9F3-F88DD147885D}"/>
          </ac:spMkLst>
        </pc:spChg>
        <pc:picChg chg="mod">
          <ac:chgData name="Karla Melo" userId="557f0bc37148e418" providerId="LiveId" clId="{D3E81AD5-20BC-461E-AFC8-8CB79807AB64}" dt="2021-11-30T15:03:34.052" v="245" actId="1076"/>
          <ac:picMkLst>
            <pc:docMk/>
            <pc:sldMk cId="3901521348" sldId="1881839614"/>
            <ac:picMk id="13" creationId="{00000000-0000-0000-0000-000000000000}"/>
          </ac:picMkLst>
        </pc:picChg>
        <pc:picChg chg="mod">
          <ac:chgData name="Karla Melo" userId="557f0bc37148e418" providerId="LiveId" clId="{D3E81AD5-20BC-461E-AFC8-8CB79807AB64}" dt="2021-11-30T15:28:08.409" v="610" actId="1038"/>
          <ac:picMkLst>
            <pc:docMk/>
            <pc:sldMk cId="3901521348" sldId="1881839614"/>
            <ac:picMk id="8195" creationId="{00000000-0000-0000-0000-000000000000}"/>
          </ac:picMkLst>
        </pc:picChg>
        <pc:picChg chg="mod">
          <ac:chgData name="Karla Melo" userId="557f0bc37148e418" providerId="LiveId" clId="{D3E81AD5-20BC-461E-AFC8-8CB79807AB64}" dt="2021-11-30T15:28:08.409" v="610" actId="1038"/>
          <ac:picMkLst>
            <pc:docMk/>
            <pc:sldMk cId="3901521348" sldId="1881839614"/>
            <ac:picMk id="8196" creationId="{00000000-0000-0000-0000-000000000000}"/>
          </ac:picMkLst>
        </pc:picChg>
        <pc:cxnChg chg="del">
          <ac:chgData name="Karla Melo" userId="557f0bc37148e418" providerId="LiveId" clId="{D3E81AD5-20BC-461E-AFC8-8CB79807AB64}" dt="2021-11-30T15:04:31.288" v="246" actId="478"/>
          <ac:cxnSpMkLst>
            <pc:docMk/>
            <pc:sldMk cId="3901521348" sldId="1881839614"/>
            <ac:cxnSpMk id="9" creationId="{00000000-0000-0000-0000-000000000000}"/>
          </ac:cxnSpMkLst>
        </pc:cxnChg>
        <pc:cxnChg chg="add del mod">
          <ac:chgData name="Karla Melo" userId="557f0bc37148e418" providerId="LiveId" clId="{D3E81AD5-20BC-461E-AFC8-8CB79807AB64}" dt="2021-11-30T15:05:04.790" v="249" actId="478"/>
          <ac:cxnSpMkLst>
            <pc:docMk/>
            <pc:sldMk cId="3901521348" sldId="1881839614"/>
            <ac:cxnSpMk id="18" creationId="{78F1853B-36BA-4C69-BBD2-14469489DB2C}"/>
          </ac:cxnSpMkLst>
        </pc:cxnChg>
        <pc:cxnChg chg="add del mod">
          <ac:chgData name="Karla Melo" userId="557f0bc37148e418" providerId="LiveId" clId="{D3E81AD5-20BC-461E-AFC8-8CB79807AB64}" dt="2021-11-30T15:05:23.136" v="250" actId="478"/>
          <ac:cxnSpMkLst>
            <pc:docMk/>
            <pc:sldMk cId="3901521348" sldId="1881839614"/>
            <ac:cxnSpMk id="20" creationId="{F3C53DFA-E4A6-4A79-9688-F262F15DC220}"/>
          </ac:cxnSpMkLst>
        </pc:cxnChg>
      </pc:sldChg>
      <pc:sldChg chg="addSp modSp add mod">
        <pc:chgData name="Karla Melo" userId="557f0bc37148e418" providerId="LiveId" clId="{D3E81AD5-20BC-461E-AFC8-8CB79807AB64}" dt="2021-11-30T18:20:29.642" v="1259" actId="1036"/>
        <pc:sldMkLst>
          <pc:docMk/>
          <pc:sldMk cId="405758070" sldId="1881839615"/>
        </pc:sldMkLst>
        <pc:spChg chg="add mod">
          <ac:chgData name="Karla Melo" userId="557f0bc37148e418" providerId="LiveId" clId="{D3E81AD5-20BC-461E-AFC8-8CB79807AB64}" dt="2021-11-30T18:20:29.642" v="1259" actId="1036"/>
          <ac:spMkLst>
            <pc:docMk/>
            <pc:sldMk cId="405758070" sldId="1881839615"/>
            <ac:spMk id="2" creationId="{78D452DA-FEC1-4058-8960-E2A69DF424FB}"/>
          </ac:spMkLst>
        </pc:spChg>
        <pc:spChg chg="mod">
          <ac:chgData name="Karla Melo" userId="557f0bc37148e418" providerId="LiveId" clId="{D3E81AD5-20BC-461E-AFC8-8CB79807AB64}" dt="2021-11-30T17:41:22.607" v="1129" actId="207"/>
          <ac:spMkLst>
            <pc:docMk/>
            <pc:sldMk cId="405758070" sldId="1881839615"/>
            <ac:spMk id="7" creationId="{0E300843-6572-4FDE-8DF5-890072DBD334}"/>
          </ac:spMkLst>
        </pc:spChg>
      </pc:sldChg>
      <pc:sldChg chg="addSp modSp add del mod ord">
        <pc:chgData name="Karla Melo" userId="557f0bc37148e418" providerId="LiveId" clId="{D3E81AD5-20BC-461E-AFC8-8CB79807AB64}" dt="2021-11-30T15:36:31.019" v="676" actId="47"/>
        <pc:sldMkLst>
          <pc:docMk/>
          <pc:sldMk cId="2760118099" sldId="1881839615"/>
        </pc:sldMkLst>
        <pc:spChg chg="mod">
          <ac:chgData name="Karla Melo" userId="557f0bc37148e418" providerId="LiveId" clId="{D3E81AD5-20BC-461E-AFC8-8CB79807AB64}" dt="2021-11-30T15:28:49.294" v="628" actId="207"/>
          <ac:spMkLst>
            <pc:docMk/>
            <pc:sldMk cId="2760118099" sldId="1881839615"/>
            <ac:spMk id="3" creationId="{00000000-0000-0000-0000-000000000000}"/>
          </ac:spMkLst>
        </pc:spChg>
        <pc:spChg chg="add mod">
          <ac:chgData name="Karla Melo" userId="557f0bc37148e418" providerId="LiveId" clId="{D3E81AD5-20BC-461E-AFC8-8CB79807AB64}" dt="2021-11-30T15:28:57.332" v="629"/>
          <ac:spMkLst>
            <pc:docMk/>
            <pc:sldMk cId="2760118099" sldId="1881839615"/>
            <ac:spMk id="18" creationId="{B4F531E5-8455-4BDE-B5C7-68E59461A763}"/>
          </ac:spMkLst>
        </pc:spChg>
      </pc:sldChg>
      <pc:sldChg chg="modSp add del mod ord">
        <pc:chgData name="Karla Melo" userId="557f0bc37148e418" providerId="LiveId" clId="{D3E81AD5-20BC-461E-AFC8-8CB79807AB64}" dt="2021-11-30T16:19:55.476" v="853" actId="47"/>
        <pc:sldMkLst>
          <pc:docMk/>
          <pc:sldMk cId="2918489960" sldId="1881839615"/>
        </pc:sldMkLst>
        <pc:spChg chg="mod">
          <ac:chgData name="Karla Melo" userId="557f0bc37148e418" providerId="LiveId" clId="{D3E81AD5-20BC-461E-AFC8-8CB79807AB64}" dt="2021-11-30T15:38:14.433" v="705" actId="20577"/>
          <ac:spMkLst>
            <pc:docMk/>
            <pc:sldMk cId="2918489960" sldId="1881839615"/>
            <ac:spMk id="3" creationId="{00000000-0000-0000-0000-000000000000}"/>
          </ac:spMkLst>
        </pc:spChg>
      </pc:sldChg>
      <pc:sldChg chg="addSp modSp add del mod ord">
        <pc:chgData name="Karla Melo" userId="557f0bc37148e418" providerId="LiveId" clId="{D3E81AD5-20BC-461E-AFC8-8CB79807AB64}" dt="2021-11-30T15:36:31.636" v="677" actId="47"/>
        <pc:sldMkLst>
          <pc:docMk/>
          <pc:sldMk cId="223021130" sldId="1881839616"/>
        </pc:sldMkLst>
        <pc:spChg chg="mod">
          <ac:chgData name="Karla Melo" userId="557f0bc37148e418" providerId="LiveId" clId="{D3E81AD5-20BC-461E-AFC8-8CB79807AB64}" dt="2021-11-30T15:29:07.568" v="632" actId="404"/>
          <ac:spMkLst>
            <pc:docMk/>
            <pc:sldMk cId="223021130" sldId="1881839616"/>
            <ac:spMk id="3" creationId="{00000000-0000-0000-0000-000000000000}"/>
          </ac:spMkLst>
        </pc:spChg>
        <pc:spChg chg="add mod">
          <ac:chgData name="Karla Melo" userId="557f0bc37148e418" providerId="LiveId" clId="{D3E81AD5-20BC-461E-AFC8-8CB79807AB64}" dt="2021-11-30T15:29:10.305" v="633"/>
          <ac:spMkLst>
            <pc:docMk/>
            <pc:sldMk cId="223021130" sldId="1881839616"/>
            <ac:spMk id="18" creationId="{603F4639-F32B-475C-B0D8-B33638F125B5}"/>
          </ac:spMkLst>
        </pc:spChg>
      </pc:sldChg>
      <pc:sldChg chg="modSp add del mod">
        <pc:chgData name="Karla Melo" userId="557f0bc37148e418" providerId="LiveId" clId="{D3E81AD5-20BC-461E-AFC8-8CB79807AB64}" dt="2021-11-30T15:29:37.686" v="634" actId="47"/>
        <pc:sldMkLst>
          <pc:docMk/>
          <pc:sldMk cId="513264919" sldId="1881839617"/>
        </pc:sldMkLst>
        <pc:spChg chg="mod">
          <ac:chgData name="Karla Melo" userId="557f0bc37148e418" providerId="LiveId" clId="{D3E81AD5-20BC-461E-AFC8-8CB79807AB64}" dt="2021-11-30T15:14:08.658" v="384" actId="20577"/>
          <ac:spMkLst>
            <pc:docMk/>
            <pc:sldMk cId="513264919" sldId="1881839617"/>
            <ac:spMk id="3" creationId="{00000000-0000-0000-0000-000000000000}"/>
          </ac:spMkLst>
        </pc:spChg>
      </pc:sldChg>
      <pc:sldChg chg="del">
        <pc:chgData name="Karla Melo" userId="557f0bc37148e418" providerId="LiveId" clId="{D3E81AD5-20BC-461E-AFC8-8CB79807AB64}" dt="2021-11-30T15:15:33.673" v="391" actId="47"/>
        <pc:sldMkLst>
          <pc:docMk/>
          <pc:sldMk cId="3458261422" sldId="1881839618"/>
        </pc:sldMkLst>
      </pc:sldChg>
      <pc:sldMasterChg chg="delSldLayout">
        <pc:chgData name="Karla Melo" userId="557f0bc37148e418" providerId="LiveId" clId="{D3E81AD5-20BC-461E-AFC8-8CB79807AB64}" dt="2021-11-30T15:06:10.194" v="289" actId="47"/>
        <pc:sldMasterMkLst>
          <pc:docMk/>
          <pc:sldMasterMk cId="0" sldId="2147483792"/>
        </pc:sldMasterMkLst>
        <pc:sldLayoutChg chg="del">
          <pc:chgData name="Karla Melo" userId="557f0bc37148e418" providerId="LiveId" clId="{D3E81AD5-20BC-461E-AFC8-8CB79807AB64}" dt="2021-11-30T14:25:47.505" v="203" actId="47"/>
          <pc:sldLayoutMkLst>
            <pc:docMk/>
            <pc:sldMasterMk cId="0" sldId="2147483792"/>
            <pc:sldLayoutMk cId="0" sldId="2147483651"/>
          </pc:sldLayoutMkLst>
        </pc:sldLayoutChg>
        <pc:sldLayoutChg chg="del">
          <pc:chgData name="Karla Melo" userId="557f0bc37148e418" providerId="LiveId" clId="{D3E81AD5-20BC-461E-AFC8-8CB79807AB64}" dt="2021-11-30T15:06:10.194" v="289" actId="47"/>
          <pc:sldLayoutMkLst>
            <pc:docMk/>
            <pc:sldMasterMk cId="0" sldId="2147483792"/>
            <pc:sldLayoutMk cId="1782041812" sldId="2147483892"/>
          </pc:sldLayoutMkLst>
        </pc:sldLayoutChg>
      </pc:sldMasterChg>
      <pc:sldMasterChg chg="del delSldLayout">
        <pc:chgData name="Karla Melo" userId="557f0bc37148e418" providerId="LiveId" clId="{D3E81AD5-20BC-461E-AFC8-8CB79807AB64}" dt="2021-11-30T14:36:42.899" v="232" actId="47"/>
        <pc:sldMasterMkLst>
          <pc:docMk/>
          <pc:sldMasterMk cId="0" sldId="2147483793"/>
        </pc:sldMasterMkLst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6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6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6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6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6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7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7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7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7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7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7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7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7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7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7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8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8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8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8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8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8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8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8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8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8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9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9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9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9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9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9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9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9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9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69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0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0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0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0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0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0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0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0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0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0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1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1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12"/>
          </pc:sldLayoutMkLst>
        </pc:sldLayoutChg>
        <pc:sldLayoutChg chg="del">
          <pc:chgData name="Karla Melo" userId="557f0bc37148e418" providerId="LiveId" clId="{D3E81AD5-20BC-461E-AFC8-8CB79807AB64}" dt="2021-11-30T14:17:31.728" v="9" actId="47"/>
          <pc:sldLayoutMkLst>
            <pc:docMk/>
            <pc:sldMasterMk cId="0" sldId="2147483793"/>
            <pc:sldLayoutMk cId="0" sldId="214748371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1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1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16"/>
          </pc:sldLayoutMkLst>
        </pc:sldLayoutChg>
        <pc:sldLayoutChg chg="del">
          <pc:chgData name="Karla Melo" userId="557f0bc37148e418" providerId="LiveId" clId="{D3E81AD5-20BC-461E-AFC8-8CB79807AB64}" dt="2021-11-30T14:25:49.831" v="205" actId="47"/>
          <pc:sldLayoutMkLst>
            <pc:docMk/>
            <pc:sldMasterMk cId="0" sldId="2147483793"/>
            <pc:sldLayoutMk cId="0" sldId="2147483717"/>
          </pc:sldLayoutMkLst>
        </pc:sldLayoutChg>
        <pc:sldLayoutChg chg="del">
          <pc:chgData name="Karla Melo" userId="557f0bc37148e418" providerId="LiveId" clId="{D3E81AD5-20BC-461E-AFC8-8CB79807AB64}" dt="2021-11-30T14:26:23.987" v="210" actId="47"/>
          <pc:sldLayoutMkLst>
            <pc:docMk/>
            <pc:sldMasterMk cId="0" sldId="2147483793"/>
            <pc:sldLayoutMk cId="0" sldId="214748371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1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2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21"/>
          </pc:sldLayoutMkLst>
        </pc:sldLayoutChg>
        <pc:sldLayoutChg chg="del">
          <pc:chgData name="Karla Melo" userId="557f0bc37148e418" providerId="LiveId" clId="{D3E81AD5-20BC-461E-AFC8-8CB79807AB64}" dt="2021-11-30T14:26:28.099" v="214" actId="47"/>
          <pc:sldLayoutMkLst>
            <pc:docMk/>
            <pc:sldMasterMk cId="0" sldId="2147483793"/>
            <pc:sldLayoutMk cId="0" sldId="214748372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2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2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2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2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2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2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2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3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3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3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3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3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3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3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3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3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3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4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4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4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4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4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4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4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4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4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4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5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5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5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5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5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5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5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5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5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5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6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6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6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6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6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6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6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6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6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6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7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7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7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7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7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7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7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7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7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7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8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81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82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83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84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85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86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87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88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89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90"/>
          </pc:sldLayoutMkLst>
        </pc:sldLayoutChg>
        <pc:sldLayoutChg chg="del">
          <pc:chgData name="Karla Melo" userId="557f0bc37148e418" providerId="LiveId" clId="{D3E81AD5-20BC-461E-AFC8-8CB79807AB64}" dt="2021-11-30T14:36:42.899" v="232" actId="47"/>
          <pc:sldLayoutMkLst>
            <pc:docMk/>
            <pc:sldMasterMk cId="0" sldId="2147483793"/>
            <pc:sldLayoutMk cId="0" sldId="2147483791"/>
          </pc:sldLayoutMkLst>
        </pc:sldLayoutChg>
        <pc:sldLayoutChg chg="del">
          <pc:chgData name="Karla Melo" userId="557f0bc37148e418" providerId="LiveId" clId="{D3E81AD5-20BC-461E-AFC8-8CB79807AB64}" dt="2021-11-30T14:25:45.826" v="201" actId="47"/>
          <pc:sldLayoutMkLst>
            <pc:docMk/>
            <pc:sldMasterMk cId="0" sldId="2147483793"/>
            <pc:sldLayoutMk cId="1048265512" sldId="2147483794"/>
          </pc:sldLayoutMkLst>
        </pc:sldLayoutChg>
        <pc:sldLayoutChg chg="del">
          <pc:chgData name="Karla Melo" userId="557f0bc37148e418" providerId="LiveId" clId="{D3E81AD5-20BC-461E-AFC8-8CB79807AB64}" dt="2021-11-30T14:25:46.998" v="202" actId="47"/>
          <pc:sldLayoutMkLst>
            <pc:docMk/>
            <pc:sldMasterMk cId="0" sldId="2147483793"/>
            <pc:sldLayoutMk cId="1763479191" sldId="2147483870"/>
          </pc:sldLayoutMkLst>
        </pc:sldLayoutChg>
        <pc:sldLayoutChg chg="del">
          <pc:chgData name="Karla Melo" userId="557f0bc37148e418" providerId="LiveId" clId="{D3E81AD5-20BC-461E-AFC8-8CB79807AB64}" dt="2021-11-30T14:25:53.006" v="207" actId="47"/>
          <pc:sldLayoutMkLst>
            <pc:docMk/>
            <pc:sldMasterMk cId="0" sldId="2147483793"/>
            <pc:sldLayoutMk cId="2626899770" sldId="2147483885"/>
          </pc:sldLayoutMkLst>
        </pc:sldLayoutChg>
      </pc:sldMasterChg>
      <pc:sldMasterChg chg="delSldLayout">
        <pc:chgData name="Karla Melo" userId="557f0bc37148e418" providerId="LiveId" clId="{D3E81AD5-20BC-461E-AFC8-8CB79807AB64}" dt="2021-11-30T16:19:55.476" v="853" actId="47"/>
        <pc:sldMasterMkLst>
          <pc:docMk/>
          <pc:sldMasterMk cId="2168355762" sldId="2147483796"/>
        </pc:sldMasterMkLst>
        <pc:sldLayoutChg chg="del">
          <pc:chgData name="Karla Melo" userId="557f0bc37148e418" providerId="LiveId" clId="{D3E81AD5-20BC-461E-AFC8-8CB79807AB64}" dt="2021-11-30T16:19:55.476" v="853" actId="47"/>
          <pc:sldLayoutMkLst>
            <pc:docMk/>
            <pc:sldMasterMk cId="2168355762" sldId="2147483796"/>
            <pc:sldLayoutMk cId="4243382078" sldId="2147483948"/>
          </pc:sldLayoutMkLst>
        </pc:sldLayoutChg>
      </pc:sldMasterChg>
      <pc:sldMasterChg chg="del delSldLayout">
        <pc:chgData name="Karla Melo" userId="557f0bc37148e418" providerId="LiveId" clId="{D3E81AD5-20BC-461E-AFC8-8CB79807AB64}" dt="2021-11-30T14:26:19.414" v="209" actId="47"/>
        <pc:sldMasterMkLst>
          <pc:docMk/>
          <pc:sldMasterMk cId="4199243499" sldId="2147483828"/>
        </pc:sldMasterMkLst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3316057282" sldId="2147483829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2506577878" sldId="2147483830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3011115394" sldId="2147483831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2263489719" sldId="2147483832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167912034" sldId="2147483833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451605410" sldId="2147483834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2498329208" sldId="2147483835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3520941564" sldId="2147483836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2373424572" sldId="2147483837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2791362031" sldId="2147483838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1576169852" sldId="2147483839"/>
          </pc:sldLayoutMkLst>
        </pc:sldLayoutChg>
        <pc:sldLayoutChg chg="del">
          <pc:chgData name="Karla Melo" userId="557f0bc37148e418" providerId="LiveId" clId="{D3E81AD5-20BC-461E-AFC8-8CB79807AB64}" dt="2021-11-30T14:26:19.414" v="209" actId="47"/>
          <pc:sldLayoutMkLst>
            <pc:docMk/>
            <pc:sldMasterMk cId="4199243499" sldId="2147483828"/>
            <pc:sldLayoutMk cId="325551558" sldId="2147483840"/>
          </pc:sldLayoutMkLst>
        </pc:sldLayoutChg>
      </pc:sldMasterChg>
      <pc:sldMasterChg chg="del delSldLayout">
        <pc:chgData name="Karla Melo" userId="557f0bc37148e418" providerId="LiveId" clId="{D3E81AD5-20BC-461E-AFC8-8CB79807AB64}" dt="2021-11-30T14:26:38.504" v="217" actId="47"/>
        <pc:sldMasterMkLst>
          <pc:docMk/>
          <pc:sldMasterMk cId="901380621" sldId="2147483854"/>
        </pc:sldMasterMkLst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1053102496" sldId="2147483855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615720421" sldId="2147483857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1376356739" sldId="2147483858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1853818495" sldId="2147483859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2058585015" sldId="2147483860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2154952761" sldId="2147483861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1196519364" sldId="2147483862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2426623139" sldId="2147483863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2123017355" sldId="2147483864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3784741089" sldId="2147483865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755433657" sldId="2147483868"/>
          </pc:sldLayoutMkLst>
        </pc:sldLayoutChg>
        <pc:sldLayoutChg chg="del">
          <pc:chgData name="Karla Melo" userId="557f0bc37148e418" providerId="LiveId" clId="{D3E81AD5-20BC-461E-AFC8-8CB79807AB64}" dt="2021-11-30T14:26:33.859" v="216" actId="47"/>
          <pc:sldLayoutMkLst>
            <pc:docMk/>
            <pc:sldMasterMk cId="901380621" sldId="2147483854"/>
            <pc:sldLayoutMk cId="331195849" sldId="2147483869"/>
          </pc:sldLayoutMkLst>
        </pc:sldLayoutChg>
        <pc:sldLayoutChg chg="del">
          <pc:chgData name="Karla Melo" userId="557f0bc37148e418" providerId="LiveId" clId="{D3E81AD5-20BC-461E-AFC8-8CB79807AB64}" dt="2021-11-30T14:26:38.504" v="217" actId="47"/>
          <pc:sldLayoutMkLst>
            <pc:docMk/>
            <pc:sldMasterMk cId="901380621" sldId="2147483854"/>
            <pc:sldLayoutMk cId="994595865" sldId="2147483884"/>
          </pc:sldLayoutMkLst>
        </pc:sldLayoutChg>
      </pc:sldMasterChg>
      <pc:sldMasterChg chg="del delSldLayout">
        <pc:chgData name="Karla Melo" userId="557f0bc37148e418" providerId="LiveId" clId="{D3E81AD5-20BC-461E-AFC8-8CB79807AB64}" dt="2021-11-30T15:02:24.169" v="239" actId="47"/>
        <pc:sldMasterMkLst>
          <pc:docMk/>
          <pc:sldMasterMk cId="580078460" sldId="2147483894"/>
        </pc:sldMasterMkLst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2416092771" sldId="2147483895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3843881442" sldId="2147483896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4198346282" sldId="2147483897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1417079701" sldId="2147483898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2260639790" sldId="2147483899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2935882315" sldId="2147483900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2251761889" sldId="2147483901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729066767" sldId="2147483902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75014020" sldId="2147483903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2179339251" sldId="2147483904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2778401874" sldId="2147483905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3667572068" sldId="2147483906"/>
          </pc:sldLayoutMkLst>
        </pc:sldLayoutChg>
        <pc:sldLayoutChg chg="del">
          <pc:chgData name="Karla Melo" userId="557f0bc37148e418" providerId="LiveId" clId="{D3E81AD5-20BC-461E-AFC8-8CB79807AB64}" dt="2021-11-30T15:02:24.169" v="239" actId="47"/>
          <pc:sldLayoutMkLst>
            <pc:docMk/>
            <pc:sldMasterMk cId="580078460" sldId="2147483894"/>
            <pc:sldLayoutMk cId="613778444" sldId="2147483907"/>
          </pc:sldLayoutMkLst>
        </pc:sldLayoutChg>
      </pc:sldMasterChg>
      <pc:sldMasterChg chg="del delSldLayout">
        <pc:chgData name="Karla Melo" userId="557f0bc37148e418" providerId="LiveId" clId="{D3E81AD5-20BC-461E-AFC8-8CB79807AB64}" dt="2021-11-30T14:31:36.137" v="225" actId="47"/>
        <pc:sldMasterMkLst>
          <pc:docMk/>
          <pc:sldMasterMk cId="1190384857" sldId="2147483894"/>
        </pc:sldMasterMkLst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933885262" sldId="2147483895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3258554102" sldId="2147483896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2440224286" sldId="2147483897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1555305879" sldId="2147483898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628224708" sldId="2147483899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829011752" sldId="2147483900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4029824922" sldId="2147483901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2725086368" sldId="2147483902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3673866876" sldId="2147483903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2242474530" sldId="2147483904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1760419288" sldId="2147483905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3844159891" sldId="2147483906"/>
          </pc:sldLayoutMkLst>
        </pc:sldLayoutChg>
        <pc:sldLayoutChg chg="del">
          <pc:chgData name="Karla Melo" userId="557f0bc37148e418" providerId="LiveId" clId="{D3E81AD5-20BC-461E-AFC8-8CB79807AB64}" dt="2021-11-30T14:31:36.137" v="225" actId="47"/>
          <pc:sldLayoutMkLst>
            <pc:docMk/>
            <pc:sldMasterMk cId="1190384857" sldId="2147483894"/>
            <pc:sldLayoutMk cId="1729369941" sldId="2147483907"/>
          </pc:sldLayoutMkLst>
        </pc:sldLayoutChg>
      </pc:sldMasterChg>
      <pc:sldMasterChg chg="del delSldLayout">
        <pc:chgData name="Karla Melo" userId="557f0bc37148e418" providerId="LiveId" clId="{D3E81AD5-20BC-461E-AFC8-8CB79807AB64}" dt="2021-11-30T14:31:53.576" v="228" actId="47"/>
        <pc:sldMasterMkLst>
          <pc:docMk/>
          <pc:sldMasterMk cId="3649293555" sldId="2147483894"/>
        </pc:sldMasterMkLst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818051182" sldId="2147483895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3916160430" sldId="2147483896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3761545726" sldId="2147483897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4282820441" sldId="2147483898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1120529585" sldId="2147483899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2228719583" sldId="2147483900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2740811596" sldId="2147483901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981047270" sldId="2147483902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1434076757" sldId="2147483903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2238410015" sldId="2147483904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1131963142" sldId="2147483905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1471952602" sldId="2147483906"/>
          </pc:sldLayoutMkLst>
        </pc:sldLayoutChg>
        <pc:sldLayoutChg chg="del">
          <pc:chgData name="Karla Melo" userId="557f0bc37148e418" providerId="LiveId" clId="{D3E81AD5-20BC-461E-AFC8-8CB79807AB64}" dt="2021-11-30T14:31:53.576" v="228" actId="47"/>
          <pc:sldLayoutMkLst>
            <pc:docMk/>
            <pc:sldMasterMk cId="3649293555" sldId="2147483894"/>
            <pc:sldLayoutMk cId="869750078" sldId="2147483907"/>
          </pc:sldLayoutMkLst>
        </pc:sldLayoutChg>
      </pc:sldMasterChg>
      <pc:sldMasterChg chg="delSldLayout">
        <pc:chgData name="Karla Melo" userId="557f0bc37148e418" providerId="LiveId" clId="{D3E81AD5-20BC-461E-AFC8-8CB79807AB64}" dt="2021-11-30T17:51:14.468" v="1155" actId="47"/>
        <pc:sldMasterMkLst>
          <pc:docMk/>
          <pc:sldMasterMk cId="3670639545" sldId="2147483934"/>
        </pc:sldMasterMkLst>
        <pc:sldLayoutChg chg="del">
          <pc:chgData name="Karla Melo" userId="557f0bc37148e418" providerId="LiveId" clId="{D3E81AD5-20BC-461E-AFC8-8CB79807AB64}" dt="2021-11-30T17:51:14.468" v="1155" actId="47"/>
          <pc:sldLayoutMkLst>
            <pc:docMk/>
            <pc:sldMasterMk cId="3670639545" sldId="2147483934"/>
            <pc:sldLayoutMk cId="776377016" sldId="214748394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Alta</c:v>
                </c:pt>
                <c:pt idx="1">
                  <c:v>Média</c:v>
                </c:pt>
                <c:pt idx="2">
                  <c:v>Baixa</c:v>
                </c:pt>
                <c:pt idx="3">
                  <c:v>Muito Baixa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59</c:v>
                </c:pt>
                <c:pt idx="1">
                  <c:v>71</c:v>
                </c:pt>
                <c:pt idx="2">
                  <c:v>80.5</c:v>
                </c:pt>
                <c:pt idx="3">
                  <c:v>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3-4D59-B130-F6142EB88C1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Glargina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999999999999999E-2"/>
                  <c:y val="-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23-4D59-B130-F6142EB88C12}"/>
                </c:ext>
              </c:extLst>
            </c:dLbl>
            <c:dLbl>
              <c:idx val="1"/>
              <c:layout>
                <c:manualLayout>
                  <c:x val="3.1666666666666669E-2"/>
                  <c:y val="-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23-4D59-B130-F6142EB88C12}"/>
                </c:ext>
              </c:extLst>
            </c:dLbl>
            <c:dLbl>
              <c:idx val="2"/>
              <c:layout>
                <c:manualLayout>
                  <c:x val="0.02"/>
                  <c:y val="-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3-4D59-B130-F6142EB88C12}"/>
                </c:ext>
              </c:extLst>
            </c:dLbl>
            <c:dLbl>
              <c:idx val="3"/>
              <c:layout>
                <c:manualLayout>
                  <c:x val="2.1666666666666667E-2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23-4D59-B130-F6142EB88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Alta</c:v>
                </c:pt>
                <c:pt idx="1">
                  <c:v>Média</c:v>
                </c:pt>
                <c:pt idx="2">
                  <c:v>Baixa</c:v>
                </c:pt>
                <c:pt idx="3">
                  <c:v>Muito Baixa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31.4</c:v>
                </c:pt>
                <c:pt idx="1">
                  <c:v>22.5</c:v>
                </c:pt>
                <c:pt idx="2">
                  <c:v>14.9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23-4D59-B130-F6142EB88C1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Detemir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66666666666667E-2"/>
                  <c:y val="-1.3227513227513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23-4D59-B130-F6142EB88C12}"/>
                </c:ext>
              </c:extLst>
            </c:dLbl>
            <c:dLbl>
              <c:idx val="1"/>
              <c:layout>
                <c:manualLayout>
                  <c:x val="8.3333333333333332E-3"/>
                  <c:y val="-1.058201058201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23-4D59-B130-F6142EB88C12}"/>
                </c:ext>
              </c:extLst>
            </c:dLbl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23-4D59-B130-F6142EB88C12}"/>
                </c:ext>
              </c:extLst>
            </c:dLbl>
            <c:dLbl>
              <c:idx val="3"/>
              <c:layout>
                <c:manualLayout>
                  <c:x val="1.4999999999999999E-2"/>
                  <c:y val="-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23-4D59-B130-F6142EB88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Alta</c:v>
                </c:pt>
                <c:pt idx="1">
                  <c:v>Média</c:v>
                </c:pt>
                <c:pt idx="2">
                  <c:v>Baixa</c:v>
                </c:pt>
                <c:pt idx="3">
                  <c:v>Muito Baixa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7</c:v>
                </c:pt>
                <c:pt idx="1">
                  <c:v>3.5</c:v>
                </c:pt>
                <c:pt idx="2">
                  <c:v>3.3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23-4D59-B130-F6142EB88C12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Bomba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3333333335E-3"/>
                  <c:y val="-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23-4D59-B130-F6142EB88C12}"/>
                </c:ext>
              </c:extLst>
            </c:dLbl>
            <c:dLbl>
              <c:idx val="1"/>
              <c:layout>
                <c:manualLayout>
                  <c:x val="1.1666666666666667E-2"/>
                  <c:y val="-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23-4D59-B130-F6142EB88C12}"/>
                </c:ext>
              </c:extLst>
            </c:dLbl>
            <c:dLbl>
              <c:idx val="2"/>
              <c:layout>
                <c:manualLayout>
                  <c:x val="1.8333333333333333E-2"/>
                  <c:y val="-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23-4D59-B130-F6142EB88C12}"/>
                </c:ext>
              </c:extLst>
            </c:dLbl>
            <c:dLbl>
              <c:idx val="3"/>
              <c:layout>
                <c:manualLayout>
                  <c:x val="1.6666666666666666E-2"/>
                  <c:y val="-1.058201058201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23-4D59-B130-F6142EB88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Alta</c:v>
                </c:pt>
                <c:pt idx="1">
                  <c:v>Média</c:v>
                </c:pt>
                <c:pt idx="2">
                  <c:v>Baixa</c:v>
                </c:pt>
                <c:pt idx="3">
                  <c:v>Muito Baixa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2.6</c:v>
                </c:pt>
                <c:pt idx="1">
                  <c:v>2.8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F23-4D59-B130-F6142EB88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151104"/>
        <c:axId val="322697984"/>
        <c:axId val="0"/>
      </c:bar3DChart>
      <c:catAx>
        <c:axId val="33515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22697984"/>
        <c:crosses val="autoZero"/>
        <c:auto val="1"/>
        <c:lblAlgn val="ctr"/>
        <c:lblOffset val="100"/>
        <c:noMultiLvlLbl val="0"/>
      </c:catAx>
      <c:valAx>
        <c:axId val="32269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515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0963182517505"/>
          <c:y val="2.680689619210937E-2"/>
          <c:w val="0.1764529832717584"/>
          <c:h val="0.462660911827215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Sudeste</c:v>
                </c:pt>
                <c:pt idx="1">
                  <c:v>Sul</c:v>
                </c:pt>
                <c:pt idx="2">
                  <c:v>Norte/Nordeste</c:v>
                </c:pt>
                <c:pt idx="3">
                  <c:v>Centro-oeste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76.599999999999994</c:v>
                </c:pt>
                <c:pt idx="1">
                  <c:v>77.2</c:v>
                </c:pt>
                <c:pt idx="2">
                  <c:v>88.2</c:v>
                </c:pt>
                <c:pt idx="3">
                  <c:v>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8-4FA9-910E-5604BBEAE8E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Glargina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66666666666667E-2"/>
                  <c:y val="-2.8599996396850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8-4FA9-910E-5604BBEAE8E5}"/>
                </c:ext>
              </c:extLst>
            </c:dLbl>
            <c:dLbl>
              <c:idx val="2"/>
              <c:layout>
                <c:manualLayout>
                  <c:x val="5.0000000000000001E-3"/>
                  <c:y val="-2.8599996396850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18-4FA9-910E-5604BBEAE8E5}"/>
                </c:ext>
              </c:extLst>
            </c:dLbl>
            <c:dLbl>
              <c:idx val="3"/>
              <c:layout>
                <c:manualLayout>
                  <c:x val="0.02"/>
                  <c:y val="-2.8599996396850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18-4FA9-910E-5604BBEAE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Sudeste</c:v>
                </c:pt>
                <c:pt idx="1">
                  <c:v>Sul</c:v>
                </c:pt>
                <c:pt idx="2">
                  <c:v>Norte/Nordeste</c:v>
                </c:pt>
                <c:pt idx="3">
                  <c:v>Centro-oeste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16.7</c:v>
                </c:pt>
                <c:pt idx="1">
                  <c:v>19.3</c:v>
                </c:pt>
                <c:pt idx="2">
                  <c:v>7.8</c:v>
                </c:pt>
                <c:pt idx="3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18-4FA9-910E-5604BBEAE8E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Detemir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2.287999711748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18-4FA9-910E-5604BBEAE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Sudeste</c:v>
                </c:pt>
                <c:pt idx="1">
                  <c:v>Sul</c:v>
                </c:pt>
                <c:pt idx="2">
                  <c:v>Norte/Nordeste</c:v>
                </c:pt>
                <c:pt idx="3">
                  <c:v>Centro-oeste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4.7</c:v>
                </c:pt>
                <c:pt idx="1">
                  <c:v>2.2000000000000002</c:v>
                </c:pt>
                <c:pt idx="2">
                  <c:v>3.7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18-4FA9-910E-5604BBEAE8E5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Bomba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333333333333333E-2"/>
                  <c:y val="-2.8599996396850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18-4FA9-910E-5604BBEAE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Sudeste</c:v>
                </c:pt>
                <c:pt idx="1">
                  <c:v>Sul</c:v>
                </c:pt>
                <c:pt idx="2">
                  <c:v>Norte/Nordeste</c:v>
                </c:pt>
                <c:pt idx="3">
                  <c:v>Centro-oeste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1.8</c:v>
                </c:pt>
                <c:pt idx="1">
                  <c:v>1.4</c:v>
                </c:pt>
                <c:pt idx="2">
                  <c:v>0.2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18-4FA9-910E-5604BBEAE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292416"/>
        <c:axId val="325567040"/>
        <c:axId val="0"/>
      </c:bar3DChart>
      <c:catAx>
        <c:axId val="33529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25567040"/>
        <c:crosses val="autoZero"/>
        <c:auto val="1"/>
        <c:lblAlgn val="ctr"/>
        <c:lblOffset val="100"/>
        <c:noMultiLvlLbl val="0"/>
      </c:catAx>
      <c:valAx>
        <c:axId val="325567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529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Regular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Alta</c:v>
                </c:pt>
                <c:pt idx="1">
                  <c:v>Média</c:v>
                </c:pt>
                <c:pt idx="2">
                  <c:v>Baixa</c:v>
                </c:pt>
                <c:pt idx="3">
                  <c:v>Muito Baixa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36.6</c:v>
                </c:pt>
                <c:pt idx="1">
                  <c:v>44.3</c:v>
                </c:pt>
                <c:pt idx="2">
                  <c:v>58.4</c:v>
                </c:pt>
                <c:pt idx="3">
                  <c:v>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A-4992-8773-7447F9C270D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Lispro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6A-4992-8773-7447F9C270D1}"/>
                </c:ext>
              </c:extLst>
            </c:dLbl>
            <c:dLbl>
              <c:idx val="1"/>
              <c:layout>
                <c:manualLayout>
                  <c:x val="2.1666666666666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6A-4992-8773-7447F9C270D1}"/>
                </c:ext>
              </c:extLst>
            </c:dLbl>
            <c:dLbl>
              <c:idx val="2"/>
              <c:layout>
                <c:manualLayout>
                  <c:x val="2.1666666666666667E-2"/>
                  <c:y val="-5.7199992793701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6A-4992-8773-7447F9C270D1}"/>
                </c:ext>
              </c:extLst>
            </c:dLbl>
            <c:dLbl>
              <c:idx val="3"/>
              <c:layout>
                <c:manualLayout>
                  <c:x val="0.02"/>
                  <c:y val="-1.4299998198425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6A-4992-8773-7447F9C27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Alta</c:v>
                </c:pt>
                <c:pt idx="1">
                  <c:v>Média</c:v>
                </c:pt>
                <c:pt idx="2">
                  <c:v>Baixa</c:v>
                </c:pt>
                <c:pt idx="3">
                  <c:v>Muito Baixa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41.8</c:v>
                </c:pt>
                <c:pt idx="1">
                  <c:v>38.4</c:v>
                </c:pt>
                <c:pt idx="2">
                  <c:v>27.1</c:v>
                </c:pt>
                <c:pt idx="3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6A-4992-8773-7447F9C270D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Aspart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6A-4992-8773-7447F9C270D1}"/>
                </c:ext>
              </c:extLst>
            </c:dLbl>
            <c:dLbl>
              <c:idx val="1"/>
              <c:layout>
                <c:manualLayout>
                  <c:x val="1.4999999999999999E-2"/>
                  <c:y val="-8.5799989190552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6A-4992-8773-7447F9C270D1}"/>
                </c:ext>
              </c:extLst>
            </c:dLbl>
            <c:dLbl>
              <c:idx val="2"/>
              <c:layout>
                <c:manualLayout>
                  <c:x val="0.02"/>
                  <c:y val="-8.5799989190552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6A-4992-8773-7447F9C270D1}"/>
                </c:ext>
              </c:extLst>
            </c:dLbl>
            <c:dLbl>
              <c:idx val="3"/>
              <c:layout>
                <c:manualLayout>
                  <c:x val="1.6666666666666666E-2"/>
                  <c:y val="-8.5799989190552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6A-4992-8773-7447F9C27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Alta</c:v>
                </c:pt>
                <c:pt idx="1">
                  <c:v>Média</c:v>
                </c:pt>
                <c:pt idx="2">
                  <c:v>Baixa</c:v>
                </c:pt>
                <c:pt idx="3">
                  <c:v>Muito Baixa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21.1</c:v>
                </c:pt>
                <c:pt idx="1">
                  <c:v>14.5</c:v>
                </c:pt>
                <c:pt idx="2">
                  <c:v>12.6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6A-4992-8773-7447F9C270D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Glulisina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66666666666667E-2"/>
                  <c:y val="-5.7199992793700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6A-4992-8773-7447F9C270D1}"/>
                </c:ext>
              </c:extLst>
            </c:dLbl>
            <c:dLbl>
              <c:idx val="1"/>
              <c:layout>
                <c:manualLayout>
                  <c:x val="1.1666666666666667E-2"/>
                  <c:y val="-2.8599996396850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6A-4992-8773-7447F9C270D1}"/>
                </c:ext>
              </c:extLst>
            </c:dLbl>
            <c:dLbl>
              <c:idx val="2"/>
              <c:layout>
                <c:manualLayout>
                  <c:x val="1.6666666666666666E-2"/>
                  <c:y val="-1.1439998558740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6A-4992-8773-7447F9C270D1}"/>
                </c:ext>
              </c:extLst>
            </c:dLbl>
            <c:dLbl>
              <c:idx val="3"/>
              <c:layout>
                <c:manualLayout>
                  <c:x val="1.8333333333333333E-2"/>
                  <c:y val="-5.7199992793701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6A-4992-8773-7447F9C27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Alta</c:v>
                </c:pt>
                <c:pt idx="1">
                  <c:v>Média</c:v>
                </c:pt>
                <c:pt idx="2">
                  <c:v>Baixa</c:v>
                </c:pt>
                <c:pt idx="3">
                  <c:v>Muito Baixa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0.5</c:v>
                </c:pt>
                <c:pt idx="1">
                  <c:v>2.8</c:v>
                </c:pt>
                <c:pt idx="2">
                  <c:v>1.8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86A-4992-8773-7447F9C27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7205376"/>
        <c:axId val="322693376"/>
        <c:axId val="0"/>
      </c:bar3DChart>
      <c:catAx>
        <c:axId val="3272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2693376"/>
        <c:crosses val="autoZero"/>
        <c:auto val="1"/>
        <c:lblAlgn val="ctr"/>
        <c:lblOffset val="100"/>
        <c:noMultiLvlLbl val="0"/>
      </c:catAx>
      <c:valAx>
        <c:axId val="322693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7205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Regular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Sudeste</c:v>
                </c:pt>
                <c:pt idx="1">
                  <c:v>Sul</c:v>
                </c:pt>
                <c:pt idx="2">
                  <c:v>Norte/Nordeste</c:v>
                </c:pt>
                <c:pt idx="3">
                  <c:v>Centro-oeste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47.4</c:v>
                </c:pt>
                <c:pt idx="1">
                  <c:v>47.6</c:v>
                </c:pt>
                <c:pt idx="2">
                  <c:v>83.3</c:v>
                </c:pt>
                <c:pt idx="3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E-4EA8-A201-F09210E450E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Lispro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-1.4299998198425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E-4EA8-A201-F09210E450E7}"/>
                </c:ext>
              </c:extLst>
            </c:dLbl>
            <c:dLbl>
              <c:idx val="1"/>
              <c:layout>
                <c:manualLayout>
                  <c:x val="0.02"/>
                  <c:y val="2.8599996396850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3E-4EA8-A201-F09210E450E7}"/>
                </c:ext>
              </c:extLst>
            </c:dLbl>
            <c:dLbl>
              <c:idx val="2"/>
              <c:layout>
                <c:manualLayout>
                  <c:x val="3.3333333333333335E-3"/>
                  <c:y val="-2.8599996396850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3E-4EA8-A201-F09210E450E7}"/>
                </c:ext>
              </c:extLst>
            </c:dLbl>
            <c:dLbl>
              <c:idx val="3"/>
              <c:layout>
                <c:manualLayout>
                  <c:x val="2.1666666666666667E-2"/>
                  <c:y val="-2.0019997477795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3E-4EA8-A201-F09210E45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Sudeste</c:v>
                </c:pt>
                <c:pt idx="1">
                  <c:v>Sul</c:v>
                </c:pt>
                <c:pt idx="2">
                  <c:v>Norte/Nordeste</c:v>
                </c:pt>
                <c:pt idx="3">
                  <c:v>Centro-oeste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36.700000000000003</c:v>
                </c:pt>
                <c:pt idx="1">
                  <c:v>35.700000000000003</c:v>
                </c:pt>
                <c:pt idx="2">
                  <c:v>6.6</c:v>
                </c:pt>
                <c:pt idx="3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3E-4EA8-A201-F09210E450E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Aspart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1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73E-4EA8-A201-F09210E450E7}"/>
                </c:ext>
              </c:extLst>
            </c:dLbl>
            <c:dLbl>
              <c:idx val="1"/>
              <c:layout>
                <c:manualLayout>
                  <c:x val="1.3333333333333334E-2"/>
                  <c:y val="-8.5799989190552539E-3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3E-4EA8-A201-F09210E450E7}"/>
                </c:ext>
              </c:extLst>
            </c:dLbl>
            <c:dLbl>
              <c:idx val="2"/>
              <c:layout>
                <c:manualLayout>
                  <c:x val="8.3333333333333332E-3"/>
                  <c:y val="-2.2879997117480677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3E-4EA8-A201-F09210E450E7}"/>
                </c:ext>
              </c:extLst>
            </c:dLbl>
            <c:dLbl>
              <c:idx val="3"/>
              <c:layout>
                <c:manualLayout>
                  <c:x val="6.6666666666666671E-3"/>
                  <c:y val="-5.7199992793701693E-3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3E-4EA8-A201-F09210E45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Sudeste</c:v>
                </c:pt>
                <c:pt idx="1">
                  <c:v>Sul</c:v>
                </c:pt>
                <c:pt idx="2">
                  <c:v>Norte/Nordeste</c:v>
                </c:pt>
                <c:pt idx="3">
                  <c:v>Centro-oeste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15</c:v>
                </c:pt>
                <c:pt idx="1">
                  <c:v>16.100000000000001</c:v>
                </c:pt>
                <c:pt idx="2">
                  <c:v>8.8000000000000007</c:v>
                </c:pt>
                <c:pt idx="3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3E-4EA8-A201-F09210E450E7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Glulisina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3333333333334E-2"/>
                  <c:y val="-8.5799989190552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3E-4EA8-A201-F09210E450E7}"/>
                </c:ext>
              </c:extLst>
            </c:dLbl>
            <c:dLbl>
              <c:idx val="1"/>
              <c:layout>
                <c:manualLayout>
                  <c:x val="1.3333333333333334E-2"/>
                  <c:y val="-8.5799989190552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3E-4EA8-A201-F09210E450E7}"/>
                </c:ext>
              </c:extLst>
            </c:dLbl>
            <c:dLbl>
              <c:idx val="3"/>
              <c:layout>
                <c:manualLayout>
                  <c:x val="1.8333333333333333E-2"/>
                  <c:y val="-1.4299998198425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3E-4EA8-A201-F09210E45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4"/>
                <c:pt idx="0">
                  <c:v>Sudeste</c:v>
                </c:pt>
                <c:pt idx="1">
                  <c:v>Sul</c:v>
                </c:pt>
                <c:pt idx="2">
                  <c:v>Norte/Nordeste</c:v>
                </c:pt>
                <c:pt idx="3">
                  <c:v>Centro-oeste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0.8</c:v>
                </c:pt>
                <c:pt idx="1">
                  <c:v>0.6</c:v>
                </c:pt>
                <c:pt idx="2">
                  <c:v>1.4</c:v>
                </c:pt>
                <c:pt idx="3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73E-4EA8-A201-F09210E45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152128"/>
        <c:axId val="322695104"/>
        <c:axId val="0"/>
      </c:bar3DChart>
      <c:catAx>
        <c:axId val="33515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2695104"/>
        <c:crosses val="autoZero"/>
        <c:auto val="1"/>
        <c:lblAlgn val="ctr"/>
        <c:lblOffset val="100"/>
        <c:noMultiLvlLbl val="0"/>
      </c:catAx>
      <c:valAx>
        <c:axId val="322695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5152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0.59808</cdr:x>
      <cdr:y>0.91674</cdr:y>
    </cdr:from>
    <cdr:to>
      <cdr:x>1</cdr:x>
      <cdr:y>1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3509620" y="2473764"/>
          <a:ext cx="2358524" cy="2246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 err="1"/>
            <a:t>Cobas</a:t>
          </a:r>
          <a:r>
            <a:rPr lang="pt-BR" sz="1100" dirty="0"/>
            <a:t> RA, </a:t>
          </a:r>
          <a:r>
            <a:rPr lang="pt-BR" sz="1100" dirty="0" err="1"/>
            <a:t>Diabetology</a:t>
          </a:r>
          <a:r>
            <a:rPr lang="pt-BR" sz="1100" dirty="0"/>
            <a:t> &amp; </a:t>
          </a:r>
          <a:r>
            <a:rPr lang="pt-BR" sz="1100" dirty="0" err="1"/>
            <a:t>Metabolic</a:t>
          </a:r>
          <a:r>
            <a:rPr lang="pt-BR" sz="1100" dirty="0"/>
            <a:t> </a:t>
          </a:r>
          <a:r>
            <a:rPr lang="pt-BR" sz="1100" dirty="0" err="1"/>
            <a:t>Syndrome</a:t>
          </a:r>
          <a:r>
            <a:rPr lang="pt-BR" sz="1100" dirty="0"/>
            <a:t> 2013, </a:t>
          </a:r>
          <a:r>
            <a:rPr lang="pt-BR" sz="1100" b="1" dirty="0"/>
            <a:t>5</a:t>
          </a:r>
          <a:r>
            <a:rPr lang="pt-BR" sz="1100" dirty="0"/>
            <a:t>:83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08c45536d_0_63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808c45536d_0_6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57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err="1"/>
              <a:t>karla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4B74-B9BE-4605-A6C5-B17A17BCC7C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25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err="1"/>
              <a:t>karla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4B74-B9BE-4605-A6C5-B17A17BCC7C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82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b6e8e93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b6e8e93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6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b6e8e93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b6e8e93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04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b6e8e93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b6e8e93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57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b6e8e93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b6e8e93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13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b6e8e93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b6e8e93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575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08c45536d_0_63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808c45536d_0_6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70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77.xml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l="81964"/>
          <a:stretch/>
        </p:blipFill>
        <p:spPr>
          <a:xfrm>
            <a:off x="9993086" y="0"/>
            <a:ext cx="2198914" cy="6858000"/>
          </a:xfrm>
          <a:custGeom>
            <a:avLst/>
            <a:gdLst/>
            <a:ahLst/>
            <a:cxnLst/>
            <a:rect l="l" t="t" r="r" b="b"/>
            <a:pathLst>
              <a:path w="2198914" h="6858000" extrusionOk="0">
                <a:moveTo>
                  <a:pt x="0" y="0"/>
                </a:moveTo>
                <a:lnTo>
                  <a:pt x="2198914" y="0"/>
                </a:lnTo>
                <a:lnTo>
                  <a:pt x="219891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2" name="Google Shape;42;p12"/>
          <p:cNvPicPr preferRelativeResize="0"/>
          <p:nvPr/>
        </p:nvPicPr>
        <p:blipFill rotWithShape="1">
          <a:blip r:embed="rId2">
            <a:alphaModFix/>
          </a:blip>
          <a:srcRect l="62589" r="19375" b="69167"/>
          <a:stretch/>
        </p:blipFill>
        <p:spPr>
          <a:xfrm>
            <a:off x="7630886" y="1"/>
            <a:ext cx="2198914" cy="2114549"/>
          </a:xfrm>
          <a:custGeom>
            <a:avLst/>
            <a:gdLst/>
            <a:ahLst/>
            <a:cxnLst/>
            <a:rect l="l" t="t" r="r" b="b"/>
            <a:pathLst>
              <a:path w="2198914" h="2114549" extrusionOk="0">
                <a:moveTo>
                  <a:pt x="0" y="0"/>
                </a:moveTo>
                <a:lnTo>
                  <a:pt x="2198914" y="0"/>
                </a:lnTo>
                <a:lnTo>
                  <a:pt x="2198914" y="2114549"/>
                </a:lnTo>
                <a:lnTo>
                  <a:pt x="0" y="21145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3" name="Google Shape;43;p12"/>
          <p:cNvPicPr preferRelativeResize="0"/>
          <p:nvPr/>
        </p:nvPicPr>
        <p:blipFill rotWithShape="1">
          <a:blip r:embed="rId2">
            <a:alphaModFix/>
          </a:blip>
          <a:srcRect l="62589" t="69167" r="19375"/>
          <a:stretch/>
        </p:blipFill>
        <p:spPr>
          <a:xfrm>
            <a:off x="7630886" y="4743452"/>
            <a:ext cx="2198914" cy="2114548"/>
          </a:xfrm>
          <a:custGeom>
            <a:avLst/>
            <a:gdLst/>
            <a:ahLst/>
            <a:cxnLst/>
            <a:rect l="l" t="t" r="r" b="b"/>
            <a:pathLst>
              <a:path w="2198914" h="2114548" extrusionOk="0">
                <a:moveTo>
                  <a:pt x="0" y="0"/>
                </a:moveTo>
                <a:lnTo>
                  <a:pt x="2198914" y="0"/>
                </a:lnTo>
                <a:lnTo>
                  <a:pt x="2198914" y="2114548"/>
                </a:lnTo>
                <a:lnTo>
                  <a:pt x="0" y="211454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 l="62589" t="34583" r="19375" b="34582"/>
          <a:stretch/>
        </p:blipFill>
        <p:spPr>
          <a:xfrm>
            <a:off x="7630886" y="2371727"/>
            <a:ext cx="2198914" cy="2114549"/>
          </a:xfrm>
          <a:custGeom>
            <a:avLst/>
            <a:gdLst/>
            <a:ahLst/>
            <a:cxnLst/>
            <a:rect l="l" t="t" r="r" b="b"/>
            <a:pathLst>
              <a:path w="2198914" h="2114549" extrusionOk="0">
                <a:moveTo>
                  <a:pt x="0" y="0"/>
                </a:moveTo>
                <a:lnTo>
                  <a:pt x="2198914" y="0"/>
                </a:lnTo>
                <a:lnTo>
                  <a:pt x="2198914" y="2114549"/>
                </a:lnTo>
                <a:lnTo>
                  <a:pt x="0" y="2114549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-Photo Gallery Slide 03">
  <p:cSld name="27-Photo Gallery Slide 0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/>
        </p:nvSpPr>
        <p:spPr>
          <a:xfrm>
            <a:off x="0" y="1"/>
            <a:ext cx="12192000" cy="1579418"/>
          </a:xfrm>
          <a:prstGeom prst="rect">
            <a:avLst/>
          </a:prstGeom>
          <a:gradFill>
            <a:gsLst>
              <a:gs pos="0">
                <a:srgbClr val="0084B4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13"/>
          <p:cNvPicPr preferRelativeResize="0"/>
          <p:nvPr/>
        </p:nvPicPr>
        <p:blipFill rotWithShape="1">
          <a:blip r:embed="rId2">
            <a:alphaModFix/>
          </a:blip>
          <a:srcRect l="6875" t="12002" r="64942" b="37684"/>
          <a:stretch/>
        </p:blipFill>
        <p:spPr>
          <a:xfrm>
            <a:off x="838201" y="823119"/>
            <a:ext cx="3436056" cy="3450498"/>
          </a:xfrm>
          <a:custGeom>
            <a:avLst/>
            <a:gdLst/>
            <a:ahLst/>
            <a:cxnLst/>
            <a:rect l="l" t="t" r="r" b="b"/>
            <a:pathLst>
              <a:path w="3436056" h="3450498" extrusionOk="0">
                <a:moveTo>
                  <a:pt x="0" y="0"/>
                </a:moveTo>
                <a:lnTo>
                  <a:pt x="3436056" y="0"/>
                </a:lnTo>
                <a:lnTo>
                  <a:pt x="3436056" y="3450498"/>
                </a:lnTo>
                <a:lnTo>
                  <a:pt x="0" y="345049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 l="35909" t="12002" r="35908" b="37684"/>
          <a:stretch/>
        </p:blipFill>
        <p:spPr>
          <a:xfrm>
            <a:off x="4377972" y="823119"/>
            <a:ext cx="3436056" cy="3450498"/>
          </a:xfrm>
          <a:custGeom>
            <a:avLst/>
            <a:gdLst/>
            <a:ahLst/>
            <a:cxnLst/>
            <a:rect l="l" t="t" r="r" b="b"/>
            <a:pathLst>
              <a:path w="3436056" h="3450498" extrusionOk="0">
                <a:moveTo>
                  <a:pt x="0" y="0"/>
                </a:moveTo>
                <a:lnTo>
                  <a:pt x="3436056" y="0"/>
                </a:lnTo>
                <a:lnTo>
                  <a:pt x="3436056" y="3450498"/>
                </a:lnTo>
                <a:lnTo>
                  <a:pt x="0" y="345049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 l="64942" t="12002" r="6875" b="37684"/>
          <a:stretch/>
        </p:blipFill>
        <p:spPr>
          <a:xfrm>
            <a:off x="7917745" y="823119"/>
            <a:ext cx="3436056" cy="3450498"/>
          </a:xfrm>
          <a:custGeom>
            <a:avLst/>
            <a:gdLst/>
            <a:ahLst/>
            <a:cxnLst/>
            <a:rect l="l" t="t" r="r" b="b"/>
            <a:pathLst>
              <a:path w="3436056" h="3450498" extrusionOk="0">
                <a:moveTo>
                  <a:pt x="0" y="0"/>
                </a:moveTo>
                <a:lnTo>
                  <a:pt x="3436056" y="0"/>
                </a:lnTo>
                <a:lnTo>
                  <a:pt x="3436056" y="3450498"/>
                </a:lnTo>
                <a:lnTo>
                  <a:pt x="0" y="3450498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-Photo Gallery Slide 02">
  <p:cSld name="26-Photo Gallery Slide 0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4"/>
          <p:cNvPicPr preferRelativeResize="0"/>
          <p:nvPr/>
        </p:nvPicPr>
        <p:blipFill rotWithShape="1">
          <a:blip r:embed="rId2">
            <a:alphaModFix/>
          </a:blip>
          <a:srcRect l="6874" t="50760" r="50425" b="12025"/>
          <a:stretch/>
        </p:blipFill>
        <p:spPr>
          <a:xfrm>
            <a:off x="838202" y="3481134"/>
            <a:ext cx="5205941" cy="2552160"/>
          </a:xfrm>
          <a:custGeom>
            <a:avLst/>
            <a:gdLst/>
            <a:ahLst/>
            <a:cxnLst/>
            <a:rect l="l" t="t" r="r" b="b"/>
            <a:pathLst>
              <a:path w="5205941" h="2552160" extrusionOk="0">
                <a:moveTo>
                  <a:pt x="0" y="0"/>
                </a:moveTo>
                <a:lnTo>
                  <a:pt x="5205941" y="0"/>
                </a:lnTo>
                <a:lnTo>
                  <a:pt x="5205941" y="2552160"/>
                </a:lnTo>
                <a:lnTo>
                  <a:pt x="0" y="255216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l="50425" t="12002" r="6875" b="50783"/>
          <a:stretch/>
        </p:blipFill>
        <p:spPr>
          <a:xfrm>
            <a:off x="6147861" y="823119"/>
            <a:ext cx="5205941" cy="2552160"/>
          </a:xfrm>
          <a:custGeom>
            <a:avLst/>
            <a:gdLst/>
            <a:ahLst/>
            <a:cxnLst/>
            <a:rect l="l" t="t" r="r" b="b"/>
            <a:pathLst>
              <a:path w="5205941" h="2552160" extrusionOk="0">
                <a:moveTo>
                  <a:pt x="0" y="0"/>
                </a:moveTo>
                <a:lnTo>
                  <a:pt x="5205941" y="0"/>
                </a:lnTo>
                <a:lnTo>
                  <a:pt x="5205941" y="2552160"/>
                </a:lnTo>
                <a:lnTo>
                  <a:pt x="0" y="255216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-App Features Slide">
  <p:cSld name="37-App Features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/>
          <p:nvPr/>
        </p:nvSpPr>
        <p:spPr>
          <a:xfrm>
            <a:off x="7493207" y="0"/>
            <a:ext cx="469879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4638" y="487036"/>
            <a:ext cx="3422857" cy="605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68533" y="2004129"/>
            <a:ext cx="3422857" cy="605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5"/>
          <p:cNvPicPr preferRelativeResize="0"/>
          <p:nvPr/>
        </p:nvPicPr>
        <p:blipFill rotWithShape="1">
          <a:blip r:embed="rId3">
            <a:alphaModFix/>
          </a:blip>
          <a:srcRect l="77798" t="42684" r="3972"/>
          <a:stretch/>
        </p:blipFill>
        <p:spPr>
          <a:xfrm>
            <a:off x="9485270" y="2927350"/>
            <a:ext cx="2222500" cy="3930650"/>
          </a:xfrm>
          <a:custGeom>
            <a:avLst/>
            <a:gdLst/>
            <a:ahLst/>
            <a:cxnLst/>
            <a:rect l="l" t="t" r="r" b="b"/>
            <a:pathLst>
              <a:path w="2222500" h="3930650" extrusionOk="0">
                <a:moveTo>
                  <a:pt x="0" y="0"/>
                </a:moveTo>
                <a:lnTo>
                  <a:pt x="2222500" y="0"/>
                </a:lnTo>
                <a:lnTo>
                  <a:pt x="2222500" y="3930650"/>
                </a:lnTo>
                <a:lnTo>
                  <a:pt x="0" y="393065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8" name="Google Shape;58;p15"/>
          <p:cNvPicPr preferRelativeResize="0"/>
          <p:nvPr/>
        </p:nvPicPr>
        <p:blipFill rotWithShape="1">
          <a:blip r:embed="rId3">
            <a:alphaModFix/>
          </a:blip>
          <a:srcRect l="52205" t="21343" r="29566" b="21342"/>
          <a:stretch/>
        </p:blipFill>
        <p:spPr>
          <a:xfrm>
            <a:off x="6364817" y="1463675"/>
            <a:ext cx="2222500" cy="3930650"/>
          </a:xfrm>
          <a:custGeom>
            <a:avLst/>
            <a:gdLst/>
            <a:ahLst/>
            <a:cxnLst/>
            <a:rect l="l" t="t" r="r" b="b"/>
            <a:pathLst>
              <a:path w="2222500" h="3930650" extrusionOk="0">
                <a:moveTo>
                  <a:pt x="0" y="0"/>
                </a:moveTo>
                <a:lnTo>
                  <a:pt x="2222500" y="0"/>
                </a:lnTo>
                <a:lnTo>
                  <a:pt x="2222500" y="3930650"/>
                </a:lnTo>
                <a:lnTo>
                  <a:pt x="0" y="393065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ользовательский макет">
  <p:cSld name="10_Пользовательский макет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6683622" y="0"/>
            <a:ext cx="5508300" cy="68580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>
            <a:spLocks noGrp="1"/>
          </p:cNvSpPr>
          <p:nvPr>
            <p:ph type="pic" idx="3"/>
          </p:nvPr>
        </p:nvSpPr>
        <p:spPr>
          <a:xfrm>
            <a:off x="5340484" y="1101506"/>
            <a:ext cx="4640700" cy="46551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800"/>
              <a:buFont typeface="Gloria Hallelujah"/>
              <a:buNone/>
              <a:defRPr>
                <a:solidFill>
                  <a:srgbClr val="505050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67"/>
            </a:lvl1pPr>
            <a:lvl2pPr marL="1219170" lvl="1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2pPr>
            <a:lvl3pPr marL="1828754" lvl="2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3pPr>
            <a:lvl4pPr marL="2438339" lvl="3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4pPr>
            <a:lvl5pPr marL="3047924" lvl="4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5pPr>
            <a:lvl6pPr marL="3657509" lvl="5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6pPr>
            <a:lvl7pPr marL="4267093" lvl="6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7pPr>
            <a:lvl8pPr marL="4876678" lvl="7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8pPr>
            <a:lvl9pPr marL="5486263" lvl="8" indent="-304792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67"/>
            </a:lvl1pPr>
            <a:lvl2pPr marL="1219170" lvl="1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2pPr>
            <a:lvl3pPr marL="1828754" lvl="2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3pPr>
            <a:lvl4pPr marL="2438339" lvl="3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4pPr>
            <a:lvl5pPr marL="3047924" lvl="4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5pPr>
            <a:lvl6pPr marL="3657509" lvl="5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6pPr>
            <a:lvl7pPr marL="4267093" lvl="6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7pPr>
            <a:lvl8pPr marL="4876678" lvl="7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/>
              <a:buNone/>
              <a:defRPr sz="1600"/>
            </a:lvl8pPr>
            <a:lvl9pPr marL="5486263" lvl="8" indent="-304792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433" y="6277901"/>
            <a:ext cx="1069500" cy="42446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sldNum" idx="3"/>
          </p:nvPr>
        </p:nvSpPr>
        <p:spPr>
          <a:xfrm>
            <a:off x="11296609" y="62240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952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2CA96-3CC5-4E19-BC54-CAB52818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646ECE8-E194-44F6-87E1-00F8006CC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00D71A-F234-4C36-B94A-3A2479172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E2F82C-BD91-4DD8-9DB3-29C500C2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988B-2DB2-40BD-9AB2-A0B461565194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E1F74-F183-421E-B66E-07F72B7E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535705-10F6-4D35-B88B-52037494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8DC4-F8B3-4861-96E7-9DFE279E2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479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pt-BR" smtClean="0"/>
              <a:pPr algn="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807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Select="1" noRot="1" noMove="1" noResize="1" noEditPoints="1" noAdjustHandles="1" noChangeArrowheads="1" noChangeShapeType="1" noTextEdit="1"/>
          </p:cNvSpPr>
          <p:nvPr>
            <p:ph type="ctrTitle"/>
            <p:custDataLst>
              <p:tags r:id="rId1"/>
            </p:custDataLst>
          </p:nvPr>
        </p:nvSpPr>
        <p:spPr>
          <a:xfrm>
            <a:off x="7046400" y="1750486"/>
            <a:ext cx="4723200" cy="2042057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Select="1" noRot="1" noMove="1" noResize="1" noEditPoints="1" noAdjustHandles="1" noChangeArrowheads="1" noChangeShapeType="1" noTextEdit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045177" y="4033951"/>
            <a:ext cx="4724425" cy="91278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8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1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8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51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10800000">
            <a:off x="3174497" y="4342781"/>
            <a:ext cx="1361316" cy="677336"/>
          </a:xfrm>
          <a:prstGeom prst="triangle">
            <a:avLst>
              <a:gd name="adj" fmla="val 497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3174497" y="1813472"/>
            <a:ext cx="1361316" cy="677336"/>
          </a:xfrm>
          <a:prstGeom prst="triangle">
            <a:avLst>
              <a:gd name="adj" fmla="val 497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5400000">
            <a:off x="4467074" y="3090332"/>
            <a:ext cx="1361316" cy="677336"/>
          </a:xfrm>
          <a:prstGeom prst="triangle">
            <a:avLst>
              <a:gd name="adj" fmla="val 49285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 rot="2700000">
            <a:off x="2843036" y="2411237"/>
            <a:ext cx="2035526" cy="203552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0" sx="102000" sy="102000" algn="ctr" rotWithShape="0">
              <a:srgbClr val="000000">
                <a:alpha val="1294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22292" t="33333" r="58958" b="33333"/>
          <a:stretch/>
        </p:blipFill>
        <p:spPr>
          <a:xfrm>
            <a:off x="2717800" y="228600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2286000" h="2286000" extrusionOk="0">
                <a:moveTo>
                  <a:pt x="1143000" y="0"/>
                </a:moveTo>
                <a:lnTo>
                  <a:pt x="2286000" y="1143000"/>
                </a:lnTo>
                <a:lnTo>
                  <a:pt x="1143000" y="2286000"/>
                </a:lnTo>
                <a:lnTo>
                  <a:pt x="0" y="1143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Select="1" noRot="1" noMove="1" noResize="1" noEditPoints="1" noAdjustHandles="1" noChangeArrowheads="1" noChangeShapeType="1" noTextEdit="1"/>
          </p:cNvSpPr>
          <p:nvPr>
            <p:ph type="subTitle" idx="14" hasCustomPrompt="1"/>
            <p:custDataLst>
              <p:tags r:id="rId1"/>
            </p:custDataLst>
          </p:nvPr>
        </p:nvSpPr>
        <p:spPr>
          <a:xfrm>
            <a:off x="422400" y="514567"/>
            <a:ext cx="11347200" cy="1715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3"/>
            </p:custDataLst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8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3"/>
          <p:cNvSpPr>
            <a:spLocks noGrp="1" noSelect="1" noRot="1" noMove="1" noResize="1" noEditPoints="1" noAdjustHandles="1" noChangeArrowheads="1" noChangeShapeType="1" noTextEdit="1"/>
          </p:cNvSpPr>
          <p:nvPr>
            <p:ph type="subTitle" idx="14" hasCustomPrompt="1"/>
            <p:custDataLst>
              <p:tags r:id="rId2"/>
            </p:custDataLst>
          </p:nvPr>
        </p:nvSpPr>
        <p:spPr>
          <a:xfrm>
            <a:off x="422400" y="1209111"/>
            <a:ext cx="11347200" cy="2663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18000" anchor="t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3"/>
            </p:custDataLst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06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25097" y="687228"/>
            <a:ext cx="8923332" cy="5006607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0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1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3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2"/>
            </p:custDataLst>
          </p:nvPr>
        </p:nvSpPr>
        <p:spPr>
          <a:xfrm>
            <a:off x="422401" y="1749631"/>
            <a:ext cx="5462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/>
            <p:custDataLst>
              <p:tags r:id="rId3"/>
            </p:custDataLst>
          </p:nvPr>
        </p:nvSpPr>
        <p:spPr>
          <a:xfrm>
            <a:off x="6307200" y="1749631"/>
            <a:ext cx="5462400" cy="39408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1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3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172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2"/>
            </p:custDataLst>
          </p:nvPr>
        </p:nvSpPr>
        <p:spPr>
          <a:xfrm>
            <a:off x="422400" y="1749632"/>
            <a:ext cx="113472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5"/>
            <p:custDataLst>
              <p:tags r:id="rId3"/>
            </p:custDataLst>
          </p:nvPr>
        </p:nvSpPr>
        <p:spPr>
          <a:xfrm>
            <a:off x="422400" y="3831307"/>
            <a:ext cx="113472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3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3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22400" y="1749631"/>
            <a:ext cx="349766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 hasCustomPrompt="1"/>
            <p:custDataLst>
              <p:tags r:id="rId3"/>
            </p:custDataLst>
          </p:nvPr>
        </p:nvSpPr>
        <p:spPr>
          <a:xfrm>
            <a:off x="4347167" y="1749631"/>
            <a:ext cx="349766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1" hasCustomPrompt="1"/>
            <p:custDataLst>
              <p:tags r:id="rId4"/>
            </p:custDataLst>
          </p:nvPr>
        </p:nvSpPr>
        <p:spPr>
          <a:xfrm>
            <a:off x="8271933" y="1749631"/>
            <a:ext cx="349766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  <p:sp>
        <p:nvSpPr>
          <p:cNvPr id="19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20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21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34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22402" y="1749631"/>
            <a:ext cx="2517649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 hasCustomPrompt="1"/>
            <p:custDataLst>
              <p:tags r:id="rId3"/>
            </p:custDataLst>
          </p:nvPr>
        </p:nvSpPr>
        <p:spPr>
          <a:xfrm>
            <a:off x="3362452" y="1749631"/>
            <a:ext cx="2517649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1" hasCustomPrompt="1"/>
            <p:custDataLst>
              <p:tags r:id="rId4"/>
            </p:custDataLst>
          </p:nvPr>
        </p:nvSpPr>
        <p:spPr>
          <a:xfrm>
            <a:off x="6302501" y="1749631"/>
            <a:ext cx="2517649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2" hasCustomPrompt="1"/>
            <p:custDataLst>
              <p:tags r:id="rId5"/>
            </p:custDataLst>
          </p:nvPr>
        </p:nvSpPr>
        <p:spPr>
          <a:xfrm>
            <a:off x="9251953" y="1749631"/>
            <a:ext cx="2517649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  <p:sp>
        <p:nvSpPr>
          <p:cNvPr id="14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7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8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73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9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10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/>
            <p:custDataLst>
              <p:tags r:id="rId5"/>
            </p:custDataLst>
          </p:nvPr>
        </p:nvSpPr>
        <p:spPr>
          <a:xfrm>
            <a:off x="6307200" y="1749632"/>
            <a:ext cx="5462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6"/>
            <p:custDataLst>
              <p:tags r:id="rId6"/>
            </p:custDataLst>
          </p:nvPr>
        </p:nvSpPr>
        <p:spPr>
          <a:xfrm>
            <a:off x="422401" y="1749632"/>
            <a:ext cx="5462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7"/>
            <p:custDataLst>
              <p:tags r:id="rId7"/>
            </p:custDataLst>
          </p:nvPr>
        </p:nvSpPr>
        <p:spPr>
          <a:xfrm>
            <a:off x="6306016" y="3831308"/>
            <a:ext cx="5462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8"/>
            <p:custDataLst>
              <p:tags r:id="rId8"/>
            </p:custDataLst>
          </p:nvPr>
        </p:nvSpPr>
        <p:spPr>
          <a:xfrm>
            <a:off x="421217" y="3831308"/>
            <a:ext cx="5462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56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22400" y="1749632"/>
            <a:ext cx="3497667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endParaRPr lang="en-GB" noProof="0" dirty="0"/>
          </a:p>
        </p:txBody>
      </p:sp>
      <p:sp>
        <p:nvSpPr>
          <p:cNvPr id="34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 hasCustomPrompt="1"/>
            <p:custDataLst>
              <p:tags r:id="rId3"/>
            </p:custDataLst>
          </p:nvPr>
        </p:nvSpPr>
        <p:spPr>
          <a:xfrm>
            <a:off x="4347167" y="1749632"/>
            <a:ext cx="3497667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endParaRPr lang="en-GB" noProof="0" dirty="0"/>
          </a:p>
        </p:txBody>
      </p:sp>
      <p:sp>
        <p:nvSpPr>
          <p:cNvPr id="35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1" hasCustomPrompt="1"/>
            <p:custDataLst>
              <p:tags r:id="rId4"/>
            </p:custDataLst>
          </p:nvPr>
        </p:nvSpPr>
        <p:spPr>
          <a:xfrm>
            <a:off x="8271933" y="1749632"/>
            <a:ext cx="3497667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endParaRPr lang="en-GB" noProof="0" dirty="0"/>
          </a:p>
        </p:txBody>
      </p:sp>
      <p:sp>
        <p:nvSpPr>
          <p:cNvPr id="3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2" hasCustomPrompt="1"/>
            <p:custDataLst>
              <p:tags r:id="rId5"/>
            </p:custDataLst>
          </p:nvPr>
        </p:nvSpPr>
        <p:spPr>
          <a:xfrm>
            <a:off x="422400" y="3831308"/>
            <a:ext cx="3497667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endParaRPr lang="en-GB" noProof="0" dirty="0"/>
          </a:p>
        </p:txBody>
      </p:sp>
      <p:sp>
        <p:nvSpPr>
          <p:cNvPr id="38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3" hasCustomPrompt="1"/>
            <p:custDataLst>
              <p:tags r:id="rId6"/>
            </p:custDataLst>
          </p:nvPr>
        </p:nvSpPr>
        <p:spPr>
          <a:xfrm>
            <a:off x="4347167" y="3831308"/>
            <a:ext cx="3497667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endParaRPr lang="en-GB" noProof="0" dirty="0"/>
          </a:p>
        </p:txBody>
      </p:sp>
      <p:sp>
        <p:nvSpPr>
          <p:cNvPr id="39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4" hasCustomPrompt="1"/>
            <p:custDataLst>
              <p:tags r:id="rId7"/>
            </p:custDataLst>
          </p:nvPr>
        </p:nvSpPr>
        <p:spPr>
          <a:xfrm>
            <a:off x="8271933" y="3831308"/>
            <a:ext cx="3497667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400">
                <a:solidFill>
                  <a:schemeClr val="accent1"/>
                </a:solidFill>
              </a:defRPr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endParaRPr lang="en-GB" noProof="0" dirty="0"/>
          </a:p>
        </p:txBody>
      </p:sp>
      <p:sp>
        <p:nvSpPr>
          <p:cNvPr id="15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8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6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9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7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10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325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PowerPoint Presentation</a:t>
            </a:r>
            <a:endParaRPr lang="en-GB" dirty="0"/>
          </a:p>
        </p:txBody>
      </p:sp>
      <p:sp>
        <p:nvSpPr>
          <p:cNvPr id="12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0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33472" r="39138"/>
          <a:stretch/>
        </p:blipFill>
        <p:spPr>
          <a:xfrm>
            <a:off x="4080935" y="0"/>
            <a:ext cx="3339197" cy="6858000"/>
          </a:xfrm>
          <a:custGeom>
            <a:avLst/>
            <a:gdLst/>
            <a:ahLst/>
            <a:cxnLst/>
            <a:rect l="l" t="t" r="r" b="b"/>
            <a:pathLst>
              <a:path w="3339197" h="6858000" extrusionOk="0">
                <a:moveTo>
                  <a:pt x="0" y="0"/>
                </a:moveTo>
                <a:lnTo>
                  <a:pt x="3339197" y="0"/>
                </a:lnTo>
                <a:lnTo>
                  <a:pt x="333919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4599" r="8012"/>
          <a:stretch/>
        </p:blipFill>
        <p:spPr>
          <a:xfrm>
            <a:off x="7875945" y="0"/>
            <a:ext cx="3339197" cy="6858000"/>
          </a:xfrm>
          <a:custGeom>
            <a:avLst/>
            <a:gdLst/>
            <a:ahLst/>
            <a:cxnLst/>
            <a:rect l="l" t="t" r="r" b="b"/>
            <a:pathLst>
              <a:path w="3339197" h="6858000" extrusionOk="0">
                <a:moveTo>
                  <a:pt x="0" y="0"/>
                </a:moveTo>
                <a:lnTo>
                  <a:pt x="3339197" y="0"/>
                </a:lnTo>
                <a:lnTo>
                  <a:pt x="333919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1"/>
            <a:ext cx="12192000" cy="3531909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5"/>
            <p:custDataLst>
              <p:tags r:id="rId2"/>
            </p:custDataLst>
          </p:nvPr>
        </p:nvSpPr>
        <p:spPr>
          <a:xfrm>
            <a:off x="422400" y="3831307"/>
            <a:ext cx="113472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PowerPoint Presentation</a:t>
            </a:r>
            <a:endParaRPr lang="en-GB" dirty="0"/>
          </a:p>
        </p:txBody>
      </p:sp>
      <p:sp>
        <p:nvSpPr>
          <p:cNvPr id="14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  <p:sp>
        <p:nvSpPr>
          <p:cNvPr id="15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0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1749633"/>
            <a:ext cx="12192000" cy="3941051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2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45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0"/>
            <a:ext cx="6088520" cy="68580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6497929" y="687228"/>
            <a:ext cx="5271673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1"/>
            <p:custDataLst>
              <p:tags r:id="rId3"/>
            </p:custDataLst>
          </p:nvPr>
        </p:nvSpPr>
        <p:spPr>
          <a:xfrm>
            <a:off x="6497929" y="1749631"/>
            <a:ext cx="5271673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6497927" y="138544"/>
            <a:ext cx="2933165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3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74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22400" y="1749633"/>
            <a:ext cx="11347200" cy="3941051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3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01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6308548" y="1749633"/>
            <a:ext cx="5458357" cy="3941051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3"/>
            </p:custDataLst>
          </p:nvPr>
        </p:nvSpPr>
        <p:spPr>
          <a:xfrm>
            <a:off x="422401" y="1749631"/>
            <a:ext cx="5462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4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73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8"/>
            <p:custDataLst>
              <p:tags r:id="rId1"/>
            </p:custDataLst>
          </p:nvPr>
        </p:nvSpPr>
        <p:spPr>
          <a:xfrm>
            <a:off x="425097" y="1749631"/>
            <a:ext cx="7419508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8269698" y="1749633"/>
            <a:ext cx="3499903" cy="3941051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3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4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48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7"/>
            <p:custDataLst>
              <p:tags r:id="rId1"/>
            </p:custDataLst>
          </p:nvPr>
        </p:nvSpPr>
        <p:spPr>
          <a:xfrm>
            <a:off x="9249600" y="1749633"/>
            <a:ext cx="252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8"/>
            <p:custDataLst>
              <p:tags r:id="rId2"/>
            </p:custDataLst>
          </p:nvPr>
        </p:nvSpPr>
        <p:spPr>
          <a:xfrm>
            <a:off x="425097" y="1749631"/>
            <a:ext cx="8411849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3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3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8"/>
            <p:custDataLst>
              <p:tags r:id="rId1"/>
            </p:custDataLst>
          </p:nvPr>
        </p:nvSpPr>
        <p:spPr>
          <a:xfrm>
            <a:off x="425097" y="1749631"/>
            <a:ext cx="5466201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7"/>
            <p:custDataLst>
              <p:tags r:id="rId3"/>
            </p:custDataLst>
          </p:nvPr>
        </p:nvSpPr>
        <p:spPr>
          <a:xfrm>
            <a:off x="9249600" y="1749633"/>
            <a:ext cx="252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8"/>
            <p:custDataLst>
              <p:tags r:id="rId4"/>
            </p:custDataLst>
          </p:nvPr>
        </p:nvSpPr>
        <p:spPr>
          <a:xfrm>
            <a:off x="6302499" y="1749630"/>
            <a:ext cx="252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3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362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7"/>
            <p:custDataLst>
              <p:tags r:id="rId2"/>
            </p:custDataLst>
          </p:nvPr>
        </p:nvSpPr>
        <p:spPr>
          <a:xfrm>
            <a:off x="9249600" y="1749633"/>
            <a:ext cx="252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8"/>
            <p:custDataLst>
              <p:tags r:id="rId3"/>
            </p:custDataLst>
          </p:nvPr>
        </p:nvSpPr>
        <p:spPr>
          <a:xfrm>
            <a:off x="6302499" y="1749630"/>
            <a:ext cx="252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29"/>
            <p:custDataLst>
              <p:tags r:id="rId4"/>
            </p:custDataLst>
          </p:nvPr>
        </p:nvSpPr>
        <p:spPr>
          <a:xfrm>
            <a:off x="3362449" y="1749630"/>
            <a:ext cx="252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pic" sz="quarter" idx="30"/>
            <p:custDataLst>
              <p:tags r:id="rId5"/>
            </p:custDataLst>
          </p:nvPr>
        </p:nvSpPr>
        <p:spPr>
          <a:xfrm>
            <a:off x="422400" y="1749630"/>
            <a:ext cx="252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4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7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8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921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3"/>
            <p:custDataLst>
              <p:tags r:id="rId1"/>
            </p:custDataLst>
          </p:nvPr>
        </p:nvSpPr>
        <p:spPr>
          <a:xfrm>
            <a:off x="425097" y="1749631"/>
            <a:ext cx="3898204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Media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media" sz="quarter" idx="18" hasCustomPrompt="1"/>
            <p:custDataLst>
              <p:tags r:id="rId2"/>
            </p:custDataLst>
          </p:nvPr>
        </p:nvSpPr>
        <p:spPr>
          <a:xfrm>
            <a:off x="4770833" y="1746570"/>
            <a:ext cx="7011760" cy="3944113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3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2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69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 l="2956" t="69074" r="44062"/>
          <a:stretch/>
        </p:blipFill>
        <p:spPr>
          <a:xfrm>
            <a:off x="360364" y="4737100"/>
            <a:ext cx="6459537" cy="2120900"/>
          </a:xfrm>
          <a:custGeom>
            <a:avLst/>
            <a:gdLst/>
            <a:ahLst/>
            <a:cxnLst/>
            <a:rect l="l" t="t" r="r" b="b"/>
            <a:pathLst>
              <a:path w="6459537" h="2120900" extrusionOk="0">
                <a:moveTo>
                  <a:pt x="0" y="0"/>
                </a:moveTo>
                <a:lnTo>
                  <a:pt x="6459537" y="0"/>
                </a:lnTo>
                <a:lnTo>
                  <a:pt x="6459537" y="2120900"/>
                </a:lnTo>
                <a:lnTo>
                  <a:pt x="0" y="21209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l="59237" t="30960"/>
          <a:stretch/>
        </p:blipFill>
        <p:spPr>
          <a:xfrm>
            <a:off x="7222210" y="2123268"/>
            <a:ext cx="4969790" cy="4734732"/>
          </a:xfrm>
          <a:custGeom>
            <a:avLst/>
            <a:gdLst/>
            <a:ahLst/>
            <a:cxnLst/>
            <a:rect l="l" t="t" r="r" b="b"/>
            <a:pathLst>
              <a:path w="4969790" h="4734732" extrusionOk="0">
                <a:moveTo>
                  <a:pt x="0" y="0"/>
                </a:moveTo>
                <a:lnTo>
                  <a:pt x="4969790" y="0"/>
                </a:lnTo>
                <a:lnTo>
                  <a:pt x="4969790" y="4734732"/>
                </a:lnTo>
                <a:lnTo>
                  <a:pt x="0" y="473473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media" sz="quarter" idx="15" hasCustomPrompt="1"/>
            <p:custDataLst>
              <p:tags r:id="rId1"/>
            </p:custDataLst>
          </p:nvPr>
        </p:nvSpPr>
        <p:spPr>
          <a:xfrm>
            <a:off x="6522052" y="1746570"/>
            <a:ext cx="5260541" cy="3944113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24"/>
            <p:custDataLst>
              <p:tags r:id="rId2"/>
            </p:custDataLst>
          </p:nvPr>
        </p:nvSpPr>
        <p:spPr>
          <a:xfrm>
            <a:off x="425095" y="1749631"/>
            <a:ext cx="5668789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3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3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69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 noSelect="1" noRot="1" noMove="1" noResize="1" noEditPoints="1" noAdjustHandles="1" noChangeArrowheads="1" noChangeShapeType="1" noTextEdit="1"/>
          </p:cNvSpPr>
          <p:nvPr>
            <p:ph type="media" sz="quarter" idx="18" hasCustomPrompt="1"/>
            <p:custDataLst>
              <p:tags r:id="rId1"/>
            </p:custDataLst>
          </p:nvPr>
        </p:nvSpPr>
        <p:spPr>
          <a:xfrm>
            <a:off x="0" y="-1"/>
            <a:ext cx="12192000" cy="68579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PowerPoint Presentation</a:t>
            </a:r>
            <a:endParaRPr lang="en-GB" dirty="0"/>
          </a:p>
        </p:txBody>
      </p:sp>
      <p:sp>
        <p:nvSpPr>
          <p:cNvPr id="12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  <p:sp>
        <p:nvSpPr>
          <p:cNvPr id="14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8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11353096" y="140068"/>
            <a:ext cx="416504" cy="1354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93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423AA49-4043-4E7A-825B-4A0267EF90ED}"/>
              </a:ext>
            </a:extLst>
          </p:cNvPr>
          <p:cNvSpPr>
            <a:spLocks noGrp="1" noSelect="1" noRot="1" noMove="1" noResize="1" noEditPoints="1" noAdjustHandles="1" noChangeArrowheads="1" noChangeShapeType="1" noTextEdit="1"/>
          </p:cNvSpPr>
          <p:nvPr>
            <p:ph type="subTitle" idx="14" hasCustomPrompt="1"/>
            <p:custDataLst>
              <p:tags r:id="rId2"/>
            </p:custDataLst>
          </p:nvPr>
        </p:nvSpPr>
        <p:spPr>
          <a:xfrm>
            <a:off x="422400" y="1209111"/>
            <a:ext cx="11347200" cy="2663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18000" anchor="t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3" name="Slide Number Placeholder 2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11353096" y="140068"/>
            <a:ext cx="416504" cy="1354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98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1353096" y="140068"/>
            <a:ext cx="416504" cy="1354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3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1353096" y="140068"/>
            <a:ext cx="416504" cy="1354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F210B-713D-4A2C-8DCC-2778B9DB41F2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422400" y="686399"/>
            <a:ext cx="1104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6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(Small text si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 marL="180975" indent="-180975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1pPr>
            <a:lvl2pPr marL="357188" indent="-176213">
              <a:buClr>
                <a:schemeClr val="tx2"/>
              </a:buClr>
              <a:defRPr sz="1100">
                <a:solidFill>
                  <a:schemeClr val="accent2"/>
                </a:solidFill>
              </a:defRPr>
            </a:lvl2pPr>
            <a:lvl3pPr marL="538163" indent="-180975"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3pPr>
            <a:lvl4pPr marL="719138" indent="-180975"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4pPr>
            <a:lvl5pPr marL="0" indent="0" defTabSz="0">
              <a:spcBef>
                <a:spcPts val="0"/>
              </a:spcBef>
              <a:buClr>
                <a:srgbClr val="001423"/>
              </a:buClr>
              <a:buFont typeface="Arial"/>
              <a:buChar char="​"/>
              <a:defRPr sz="1200">
                <a:solidFill>
                  <a:schemeClr val="accent1"/>
                </a:solidFill>
              </a:defRPr>
            </a:lvl5pPr>
            <a:lvl6pPr>
              <a:defRPr sz="1200"/>
            </a:lvl6pPr>
            <a:lvl7pPr marL="180000" indent="-180000">
              <a:defRPr sz="1200"/>
            </a:lvl7pPr>
            <a:lvl8pPr marL="360000" indent="-180975">
              <a:defRPr sz="1100"/>
            </a:lvl8pPr>
            <a:lvl9pPr marL="0" indent="0">
              <a:buFont typeface="Arial"/>
              <a:buChar char="​"/>
              <a:defRPr sz="900"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422400" y="687228"/>
            <a:ext cx="113472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8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Date</a:t>
            </a:r>
          </a:p>
        </p:txBody>
      </p:sp>
      <p:sp>
        <p:nvSpPr>
          <p:cNvPr id="9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4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 bwMode="auto">
          <a:xfrm>
            <a:off x="422400" y="412054"/>
            <a:ext cx="11347200" cy="5278631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 dirty="0">
              <a:ln>
                <a:noFill/>
              </a:ln>
              <a:solidFill>
                <a:srgbClr val="001965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itle 6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 bwMode="auto">
          <a:xfrm>
            <a:off x="425095" y="769746"/>
            <a:ext cx="11357499" cy="5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sz="2400" noProof="0" dirty="0"/>
              <a:t>Title</a:t>
            </a:r>
          </a:p>
        </p:txBody>
      </p:sp>
      <p:sp>
        <p:nvSpPr>
          <p:cNvPr id="15" name="TextBox 14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3665079" y="3366050"/>
            <a:ext cx="48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noProof="0" dirty="0">
                <a:solidFill>
                  <a:schemeClr val="accent5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425095" y="1749631"/>
            <a:ext cx="113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noProof="0"/>
          </a:p>
        </p:txBody>
      </p:sp>
      <p:sp>
        <p:nvSpPr>
          <p:cNvPr id="30" name="Rectangle 29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5"/>
            </p:custDataLst>
          </p:nvPr>
        </p:nvSpPr>
        <p:spPr bwMode="auto">
          <a:xfrm>
            <a:off x="422402" y="1749630"/>
            <a:ext cx="11347201" cy="3941052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marR="0" indent="-269875" algn="l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latin typeface="Verdana" pitchFamily="34" charset="0"/>
              </a:rPr>
              <a:t>Content area</a:t>
            </a:r>
          </a:p>
        </p:txBody>
      </p:sp>
      <p:sp>
        <p:nvSpPr>
          <p:cNvPr id="31" name="TextBox 30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6"/>
            </p:custDataLst>
          </p:nvPr>
        </p:nvSpPr>
        <p:spPr>
          <a:xfrm>
            <a:off x="422400" y="1285947"/>
            <a:ext cx="6096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noProof="0" dirty="0">
                <a:solidFill>
                  <a:schemeClr val="accent5"/>
                </a:solidFill>
              </a:rPr>
              <a:t>Keep</a:t>
            </a:r>
            <a:r>
              <a:rPr lang="en-GB" sz="1200" b="0" baseline="0" noProof="0" dirty="0">
                <a:solidFill>
                  <a:schemeClr val="accent5"/>
                </a:solidFill>
              </a:rPr>
              <a:t> all titles, </a:t>
            </a:r>
            <a:r>
              <a:rPr lang="en-GB" sz="1200" b="0" baseline="0" noProof="0" dirty="0" err="1">
                <a:solidFill>
                  <a:schemeClr val="accent5"/>
                </a:solidFill>
              </a:rPr>
              <a:t>trompets</a:t>
            </a:r>
            <a:r>
              <a:rPr lang="en-GB" sz="1200" b="0" baseline="0" noProof="0" dirty="0">
                <a:solidFill>
                  <a:schemeClr val="accent5"/>
                </a:solidFill>
              </a:rPr>
              <a:t> and subtitles in this area</a:t>
            </a:r>
            <a:endParaRPr lang="en-GB" sz="1200" b="0" noProof="0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7"/>
            </p:custDataLst>
          </p:nvPr>
        </p:nvSpPr>
        <p:spPr>
          <a:xfrm>
            <a:off x="6559750" y="439655"/>
            <a:ext cx="5212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noProof="0">
                <a:solidFill>
                  <a:schemeClr val="accent5"/>
                </a:solidFill>
              </a:rPr>
              <a:t>Never</a:t>
            </a:r>
            <a:r>
              <a:rPr lang="en-GB" sz="1200" b="0" baseline="0" noProof="0">
                <a:solidFill>
                  <a:schemeClr val="accent5"/>
                </a:solidFill>
              </a:rPr>
              <a:t> move Footer, Date and No placeholders</a:t>
            </a:r>
            <a:endParaRPr lang="en-GB" sz="1200" b="0" noProof="0">
              <a:solidFill>
                <a:schemeClr val="accent5"/>
              </a:solidFill>
            </a:endParaRPr>
          </a:p>
        </p:txBody>
      </p:sp>
      <p:sp>
        <p:nvSpPr>
          <p:cNvPr id="16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8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7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9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8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10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97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ользовательский макет">
  <p:cSld name="10_Пользовательский макет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6683623" y="0"/>
            <a:ext cx="5508300" cy="68580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>
            <a:spLocks noGrp="1"/>
          </p:cNvSpPr>
          <p:nvPr>
            <p:ph type="pic" idx="3"/>
          </p:nvPr>
        </p:nvSpPr>
        <p:spPr>
          <a:xfrm>
            <a:off x="5340485" y="1101506"/>
            <a:ext cx="4640700" cy="46551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sz="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277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4F964C8-B344-4991-8CE4-617BBBDE0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98B3197-3502-4825-AEEE-E852C3B88FDA}"/>
              </a:ext>
            </a:extLst>
          </p:cNvPr>
          <p:cNvSpPr/>
          <p:nvPr userDrawn="1"/>
        </p:nvSpPr>
        <p:spPr>
          <a:xfrm>
            <a:off x="8764438" y="681487"/>
            <a:ext cx="2777705" cy="71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D45AEB76-DACE-4A84-AC9C-E464D1C053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2338" y="757388"/>
            <a:ext cx="10292002" cy="4497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pt-BR" sz="2400" b="1" kern="1200" dirty="0" smtClean="0">
                <a:solidFill>
                  <a:srgbClr val="B11F24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pt-BR" sz="2400" b="1" kern="1200" dirty="0" smtClean="0">
                <a:solidFill>
                  <a:srgbClr val="B11F24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pt-BR" sz="2400" b="1" kern="1200" dirty="0" smtClean="0">
                <a:solidFill>
                  <a:srgbClr val="B11F24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pt-BR" sz="2400" b="1" kern="1200" dirty="0" smtClean="0">
                <a:solidFill>
                  <a:srgbClr val="B11F24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pt-BR" sz="2400" b="1" kern="1200" dirty="0">
                <a:solidFill>
                  <a:srgbClr val="B11F24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Título do Slide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68797720-BE09-4F21-88D7-0D4CE3244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6463" y="1535113"/>
            <a:ext cx="10307877" cy="26225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88929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>
              <a:buFont typeface="Arial" panose="020B0604020202020204" pitchFamily="34" charset="0"/>
              <a:buChar char="•"/>
              <a:defRPr lang="pt-BR" sz="1400" kern="1200" dirty="0" smtClean="0">
                <a:solidFill>
                  <a:srgbClr val="889299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00150" indent="-285750">
              <a:buFont typeface="Arial" panose="020B0604020202020204" pitchFamily="34" charset="0"/>
              <a:buChar char="•"/>
              <a:defRPr lang="pt-BR" sz="1400" kern="1200" dirty="0" smtClean="0">
                <a:solidFill>
                  <a:srgbClr val="889299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57350" indent="-285750">
              <a:buFont typeface="Arial" panose="020B0604020202020204" pitchFamily="34" charset="0"/>
              <a:buChar char="•"/>
              <a:defRPr lang="pt-BR" sz="1400" kern="1200" dirty="0" smtClean="0">
                <a:solidFill>
                  <a:srgbClr val="889299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14550" indent="-285750">
              <a:buFont typeface="Arial" panose="020B0604020202020204" pitchFamily="34" charset="0"/>
              <a:buChar char="•"/>
              <a:defRPr lang="pt-BR" sz="1400" kern="1200" dirty="0">
                <a:solidFill>
                  <a:srgbClr val="889299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Conteúdo do slide</a:t>
            </a:r>
          </a:p>
        </p:txBody>
      </p:sp>
    </p:spTree>
    <p:extLst>
      <p:ext uri="{BB962C8B-B14F-4D97-AF65-F5344CB8AC3E}">
        <p14:creationId xmlns:p14="http://schemas.microsoft.com/office/powerpoint/2010/main" val="64716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 l="4476" t="50000" r="68135"/>
          <a:stretch/>
        </p:blipFill>
        <p:spPr>
          <a:xfrm>
            <a:off x="545755" y="3429000"/>
            <a:ext cx="3339197" cy="3429000"/>
          </a:xfrm>
          <a:custGeom>
            <a:avLst/>
            <a:gdLst/>
            <a:ahLst/>
            <a:cxnLst/>
            <a:rect l="l" t="t" r="r" b="b"/>
            <a:pathLst>
              <a:path w="3339197" h="3429000" extrusionOk="0">
                <a:moveTo>
                  <a:pt x="0" y="0"/>
                </a:moveTo>
                <a:lnTo>
                  <a:pt x="3339197" y="0"/>
                </a:lnTo>
                <a:lnTo>
                  <a:pt x="3339197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 l="33472" r="39138"/>
          <a:stretch/>
        </p:blipFill>
        <p:spPr>
          <a:xfrm>
            <a:off x="4080935" y="0"/>
            <a:ext cx="3339197" cy="6858000"/>
          </a:xfrm>
          <a:custGeom>
            <a:avLst/>
            <a:gdLst/>
            <a:ahLst/>
            <a:cxnLst/>
            <a:rect l="l" t="t" r="r" b="b"/>
            <a:pathLst>
              <a:path w="3339197" h="6858000" extrusionOk="0">
                <a:moveTo>
                  <a:pt x="0" y="0"/>
                </a:moveTo>
                <a:lnTo>
                  <a:pt x="3339197" y="0"/>
                </a:lnTo>
                <a:lnTo>
                  <a:pt x="333919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161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8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7079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482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066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577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819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625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69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9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 l="11189" t="50000" r="50000"/>
          <a:stretch/>
        </p:blipFill>
        <p:spPr>
          <a:xfrm>
            <a:off x="1364105" y="3429000"/>
            <a:ext cx="4731895" cy="3429000"/>
          </a:xfrm>
          <a:custGeom>
            <a:avLst/>
            <a:gdLst/>
            <a:ahLst/>
            <a:cxnLst/>
            <a:rect l="l" t="t" r="r" b="b"/>
            <a:pathLst>
              <a:path w="4731895" h="3429000" extrusionOk="0">
                <a:moveTo>
                  <a:pt x="0" y="0"/>
                </a:moveTo>
                <a:lnTo>
                  <a:pt x="4731895" y="0"/>
                </a:lnTo>
                <a:lnTo>
                  <a:pt x="4731895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 l="50000" b="50000"/>
          <a:stretch/>
        </p:blipFill>
        <p:spPr>
          <a:xfrm>
            <a:off x="6096000" y="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6096000" h="3429000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975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546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F4E3-7D03-430F-A471-221B65EC0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8D746-28FB-4FAE-A36A-4A157C41B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E55CD-AF6D-42A6-AA8F-D2EEE19C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D423F-A2EC-406B-A3B2-86653832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51232-CD2C-48B3-B095-2A023340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614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8AFD-6D8C-4760-9F2C-4D05ADE3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2AFE-6847-4CF2-ACE3-47E07D3A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1044C-9D09-4766-8944-D50A78EF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E157-C3C0-479A-AE77-A71D3CDC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8F17-818B-45A4-8332-8D343E5E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878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95F4-0B14-40B6-BE2C-E53F0E07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3C169-C1C5-4874-9E78-07B4EDC7B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B819C-0EF5-42C2-909F-EDBA1024E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F4056-0682-4E42-850D-9865FEFE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FC6B-B587-41BE-AFF7-E596922D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50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0D73-ED1B-4B30-B8CB-79AC9203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5846-3781-445D-9202-4669D2E12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C4AF4-CC40-4C45-BFD8-326D23700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8021E-3480-427D-8780-8CB7306C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19BAC-0CAF-47F7-97CF-832BCCCE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D07F8-99E7-4D9B-A611-1AA6E58E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9638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FA59-EA97-4905-9223-C97B6AF4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E436C-9290-4127-BA91-7264B66E2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C9BF3-F5F9-40E8-9224-B5749388A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24948-9949-4E45-969B-D3ABB8C75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D578B-5D26-48D9-9DA8-504E8322E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B63588-55AC-439D-957B-4CC31DE9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8B38A-B0E4-4149-99CA-F5C98D40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CBDCB-2DCA-4EDD-A61A-CAD3463E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551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CDB0-F59A-4390-BBF9-3FD68F94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AA2DA-8322-49B0-B306-82D993DD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AFD91-F04B-4214-9DD5-A4B9957C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CCF75-4403-4CC2-8E97-E884B90E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0663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2E3E8-DBDD-423B-8C1A-331FF2FF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1EEBE-8DDF-4AC8-99BC-5EE567E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6D721-E0C6-492D-89EB-C4B88450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784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3688-2C9E-48B0-884A-5FE54E66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0B43A-396A-4B51-BABE-7F2ED442F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E46CC-1D70-4F59-96D2-9A5E13F64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8DCCC-08F4-4A2A-8A8A-1AB0D755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E0C14-F0CE-4FAE-BB31-6EE85195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DB412-F37D-4558-AAE7-B2582AE2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34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 r="40630"/>
          <a:stretch/>
        </p:blipFill>
        <p:spPr>
          <a:xfrm>
            <a:off x="0" y="0"/>
            <a:ext cx="7238282" cy="6858000"/>
          </a:xfrm>
          <a:custGeom>
            <a:avLst/>
            <a:gdLst/>
            <a:ahLst/>
            <a:cxnLst/>
            <a:rect l="l" t="t" r="r" b="b"/>
            <a:pathLst>
              <a:path w="7238282" h="6858000" extrusionOk="0">
                <a:moveTo>
                  <a:pt x="3228103" y="0"/>
                </a:moveTo>
                <a:lnTo>
                  <a:pt x="7238282" y="0"/>
                </a:lnTo>
                <a:lnTo>
                  <a:pt x="1703396" y="6858000"/>
                </a:lnTo>
                <a:lnTo>
                  <a:pt x="0" y="6858000"/>
                </a:lnTo>
                <a:lnTo>
                  <a:pt x="0" y="399978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DCAD-4B52-4B1D-B4C2-A61AEC3C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98E0B-1C2B-40FB-B03C-2CF4EABBB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C8273-862C-46F0-B80E-8146D7D0A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AD3A6-3FEC-48EC-B337-C3E1BF06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278CE-19EF-4AAE-A194-45C4D792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B461E-4704-4145-A93D-97BB28D0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4733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809A-1275-4B4A-B649-38995A11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F8848-63F9-4130-BE95-FF7FEA84C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621B5-F892-45C5-894A-AC6244EA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13BB-5BEE-4EE4-BB65-D3F863A7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CC48F-A9DE-4B9E-9ED1-C9DBC00D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139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E884EE-3F38-42C6-B40F-8AB530A40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CFA92-05A2-495D-901E-E409701A0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1EBB5-C2CC-4A2B-81DF-717A75C7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032E1-C9D5-4EC4-A70A-736DC972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67D59-419E-4D1F-8A63-82853167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6513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800"/>
              <a:buFont typeface="Gloria Hallelujah"/>
              <a:buNone/>
              <a:defRPr>
                <a:solidFill>
                  <a:srgbClr val="505050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5" name="Google Shape;145;p30"/>
          <p:cNvSpPr/>
          <p:nvPr/>
        </p:nvSpPr>
        <p:spPr>
          <a:xfrm>
            <a:off x="-4082133" y="6098233"/>
            <a:ext cx="6421200" cy="763600"/>
          </a:xfrm>
          <a:prstGeom prst="roundRect">
            <a:avLst>
              <a:gd name="adj" fmla="val 50000"/>
            </a:avLst>
          </a:prstGeom>
          <a:solidFill>
            <a:srgbClr val="F3A7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434" y="6277900"/>
            <a:ext cx="1069500" cy="42446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/>
          <p:nvPr/>
        </p:nvSpPr>
        <p:spPr>
          <a:xfrm>
            <a:off x="11252667" y="6098233"/>
            <a:ext cx="6421200" cy="763600"/>
          </a:xfrm>
          <a:prstGeom prst="roundRect">
            <a:avLst>
              <a:gd name="adj" fmla="val 50000"/>
            </a:avLst>
          </a:prstGeom>
          <a:solidFill>
            <a:srgbClr val="F3A7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0"/>
          <p:cNvSpPr txBox="1">
            <a:spLocks noGrp="1"/>
          </p:cNvSpPr>
          <p:nvPr>
            <p:ph type="sldNum" idx="3"/>
          </p:nvPr>
        </p:nvSpPr>
        <p:spPr>
          <a:xfrm>
            <a:off x="11296611" y="62240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6539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9435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199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4544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708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199" cy="1362074"/>
          </a:xfrm>
        </p:spPr>
        <p:txBody>
          <a:bodyPr anchor="t"/>
          <a:lstStyle>
            <a:lvl1pPr algn="l">
              <a:defRPr sz="5291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199" cy="1500187"/>
          </a:xfrm>
        </p:spPr>
        <p:txBody>
          <a:bodyPr anchor="b"/>
          <a:lstStyle>
            <a:lvl1pPr marL="0" indent="0">
              <a:buNone/>
              <a:defRPr sz="2751">
                <a:solidFill>
                  <a:schemeClr val="tx1">
                    <a:tint val="75000"/>
                  </a:schemeClr>
                </a:solidFill>
              </a:defRPr>
            </a:lvl1pPr>
            <a:lvl2pPr marL="609571" indent="0">
              <a:buNone/>
              <a:defRPr sz="2328">
                <a:solidFill>
                  <a:schemeClr val="tx1">
                    <a:tint val="75000"/>
                  </a:schemeClr>
                </a:solidFill>
              </a:defRPr>
            </a:lvl2pPr>
            <a:lvl3pPr marL="1219141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3pPr>
            <a:lvl4pPr marL="1828712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438282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304785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65742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426699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87656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4525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799" cy="4525962"/>
          </a:xfrm>
        </p:spPr>
        <p:txBody>
          <a:bodyPr/>
          <a:lstStyle>
            <a:lvl1pPr>
              <a:defRPr sz="3809"/>
            </a:lvl1pPr>
            <a:lvl2pPr>
              <a:defRPr sz="3174"/>
            </a:lvl2pPr>
            <a:lvl3pPr>
              <a:defRPr sz="2751"/>
            </a:lvl3pPr>
            <a:lvl4pPr>
              <a:defRPr sz="2328"/>
            </a:lvl4pPr>
            <a:lvl5pPr>
              <a:defRPr sz="2328"/>
            </a:lvl5pPr>
            <a:lvl6pPr>
              <a:defRPr sz="2328"/>
            </a:lvl6pPr>
            <a:lvl7pPr>
              <a:defRPr sz="2328"/>
            </a:lvl7pPr>
            <a:lvl8pPr>
              <a:defRPr sz="2328"/>
            </a:lvl8pPr>
            <a:lvl9pPr>
              <a:defRPr sz="2328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799" cy="4525962"/>
          </a:xfrm>
        </p:spPr>
        <p:txBody>
          <a:bodyPr/>
          <a:lstStyle>
            <a:lvl1pPr>
              <a:defRPr sz="3809"/>
            </a:lvl1pPr>
            <a:lvl2pPr>
              <a:defRPr sz="3174"/>
            </a:lvl2pPr>
            <a:lvl3pPr>
              <a:defRPr sz="2751"/>
            </a:lvl3pPr>
            <a:lvl4pPr>
              <a:defRPr sz="2328"/>
            </a:lvl4pPr>
            <a:lvl5pPr>
              <a:defRPr sz="2328"/>
            </a:lvl5pPr>
            <a:lvl6pPr>
              <a:defRPr sz="2328"/>
            </a:lvl6pPr>
            <a:lvl7pPr>
              <a:defRPr sz="2328"/>
            </a:lvl7pPr>
            <a:lvl8pPr>
              <a:defRPr sz="2328"/>
            </a:lvl8pPr>
            <a:lvl9pPr>
              <a:defRPr sz="2328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671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3174" b="1"/>
            </a:lvl1pPr>
            <a:lvl2pPr marL="609571" indent="0">
              <a:buNone/>
              <a:defRPr sz="2751" b="1"/>
            </a:lvl2pPr>
            <a:lvl3pPr marL="1219141" indent="0">
              <a:buNone/>
              <a:defRPr sz="2328" b="1"/>
            </a:lvl3pPr>
            <a:lvl4pPr marL="1828712" indent="0">
              <a:buNone/>
              <a:defRPr sz="2116" b="1"/>
            </a:lvl4pPr>
            <a:lvl5pPr marL="2438282" indent="0">
              <a:buNone/>
              <a:defRPr sz="2116" b="1"/>
            </a:lvl5pPr>
            <a:lvl6pPr marL="3047853" indent="0">
              <a:buNone/>
              <a:defRPr sz="2116" b="1"/>
            </a:lvl6pPr>
            <a:lvl7pPr marL="3657424" indent="0">
              <a:buNone/>
              <a:defRPr sz="2116" b="1"/>
            </a:lvl7pPr>
            <a:lvl8pPr marL="4266994" indent="0">
              <a:buNone/>
              <a:defRPr sz="2116" b="1"/>
            </a:lvl8pPr>
            <a:lvl9pPr marL="4876565" indent="0">
              <a:buNone/>
              <a:defRPr sz="2116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3174"/>
            </a:lvl1pPr>
            <a:lvl2pPr>
              <a:defRPr sz="2751"/>
            </a:lvl2pPr>
            <a:lvl3pPr>
              <a:defRPr sz="2328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3174" b="1"/>
            </a:lvl1pPr>
            <a:lvl2pPr marL="609571" indent="0">
              <a:buNone/>
              <a:defRPr sz="2751" b="1"/>
            </a:lvl2pPr>
            <a:lvl3pPr marL="1219141" indent="0">
              <a:buNone/>
              <a:defRPr sz="2328" b="1"/>
            </a:lvl3pPr>
            <a:lvl4pPr marL="1828712" indent="0">
              <a:buNone/>
              <a:defRPr sz="2116" b="1"/>
            </a:lvl4pPr>
            <a:lvl5pPr marL="2438282" indent="0">
              <a:buNone/>
              <a:defRPr sz="2116" b="1"/>
            </a:lvl5pPr>
            <a:lvl6pPr marL="3047853" indent="0">
              <a:buNone/>
              <a:defRPr sz="2116" b="1"/>
            </a:lvl6pPr>
            <a:lvl7pPr marL="3657424" indent="0">
              <a:buNone/>
              <a:defRPr sz="2116" b="1"/>
            </a:lvl7pPr>
            <a:lvl8pPr marL="4266994" indent="0">
              <a:buNone/>
              <a:defRPr sz="2116" b="1"/>
            </a:lvl8pPr>
            <a:lvl9pPr marL="4876565" indent="0">
              <a:buNone/>
              <a:defRPr sz="2116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4" cy="3951288"/>
          </a:xfrm>
        </p:spPr>
        <p:txBody>
          <a:bodyPr/>
          <a:lstStyle>
            <a:lvl1pPr>
              <a:defRPr sz="3174"/>
            </a:lvl1pPr>
            <a:lvl2pPr>
              <a:defRPr sz="2751"/>
            </a:lvl2pPr>
            <a:lvl3pPr>
              <a:defRPr sz="2328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50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/>
          </a:blip>
          <a:srcRect r="66944"/>
          <a:stretch/>
        </p:blipFill>
        <p:spPr>
          <a:xfrm>
            <a:off x="1" y="0"/>
            <a:ext cx="4030133" cy="6858000"/>
          </a:xfrm>
          <a:custGeom>
            <a:avLst/>
            <a:gdLst/>
            <a:ahLst/>
            <a:cxnLst/>
            <a:rect l="l" t="t" r="r" b="b"/>
            <a:pathLst>
              <a:path w="4030133" h="6858000" extrusionOk="0">
                <a:moveTo>
                  <a:pt x="0" y="0"/>
                </a:moveTo>
                <a:lnTo>
                  <a:pt x="4030133" y="0"/>
                </a:lnTo>
                <a:lnTo>
                  <a:pt x="4030133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6" name="Google Shape;36;p10"/>
          <p:cNvPicPr preferRelativeResize="0"/>
          <p:nvPr/>
        </p:nvPicPr>
        <p:blipFill rotWithShape="1">
          <a:blip r:embed="rId2">
            <a:alphaModFix/>
          </a:blip>
          <a:srcRect l="33056" t="43497" r="42090"/>
          <a:stretch/>
        </p:blipFill>
        <p:spPr>
          <a:xfrm>
            <a:off x="4030134" y="2983043"/>
            <a:ext cx="3030234" cy="3874957"/>
          </a:xfrm>
          <a:custGeom>
            <a:avLst/>
            <a:gdLst/>
            <a:ahLst/>
            <a:cxnLst/>
            <a:rect l="l" t="t" r="r" b="b"/>
            <a:pathLst>
              <a:path w="3030234" h="3874957" extrusionOk="0">
                <a:moveTo>
                  <a:pt x="0" y="0"/>
                </a:moveTo>
                <a:lnTo>
                  <a:pt x="3030234" y="0"/>
                </a:lnTo>
                <a:lnTo>
                  <a:pt x="3030234" y="3874957"/>
                </a:lnTo>
                <a:lnTo>
                  <a:pt x="0" y="387495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814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3451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751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2"/>
          </a:xfrm>
        </p:spPr>
        <p:txBody>
          <a:bodyPr/>
          <a:lstStyle>
            <a:lvl1pPr>
              <a:defRPr sz="4233"/>
            </a:lvl1pPr>
            <a:lvl2pPr>
              <a:defRPr sz="3809"/>
            </a:lvl2pPr>
            <a:lvl3pPr>
              <a:defRPr sz="3174"/>
            </a:lvl3pPr>
            <a:lvl4pPr>
              <a:defRPr sz="2751"/>
            </a:lvl4pPr>
            <a:lvl5pPr>
              <a:defRPr sz="2751"/>
            </a:lvl5pPr>
            <a:lvl6pPr>
              <a:defRPr sz="2751"/>
            </a:lvl6pPr>
            <a:lvl7pPr>
              <a:defRPr sz="2751"/>
            </a:lvl7pPr>
            <a:lvl8pPr>
              <a:defRPr sz="2751"/>
            </a:lvl8pPr>
            <a:lvl9pPr>
              <a:defRPr sz="275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2"/>
          </a:xfrm>
        </p:spPr>
        <p:txBody>
          <a:bodyPr/>
          <a:lstStyle>
            <a:lvl1pPr marL="0" indent="0">
              <a:buNone/>
              <a:defRPr sz="1905"/>
            </a:lvl1pPr>
            <a:lvl2pPr marL="609571" indent="0">
              <a:buNone/>
              <a:defRPr sz="1693"/>
            </a:lvl2pPr>
            <a:lvl3pPr marL="1219141" indent="0">
              <a:buNone/>
              <a:defRPr sz="1270"/>
            </a:lvl3pPr>
            <a:lvl4pPr marL="1828712" indent="0">
              <a:buNone/>
              <a:defRPr sz="1270"/>
            </a:lvl4pPr>
            <a:lvl5pPr marL="2438282" indent="0">
              <a:buNone/>
              <a:defRPr sz="1270"/>
            </a:lvl5pPr>
            <a:lvl6pPr marL="3047853" indent="0">
              <a:buNone/>
              <a:defRPr sz="1270"/>
            </a:lvl6pPr>
            <a:lvl7pPr marL="3657424" indent="0">
              <a:buNone/>
              <a:defRPr sz="1270"/>
            </a:lvl7pPr>
            <a:lvl8pPr marL="4266994" indent="0">
              <a:buNone/>
              <a:defRPr sz="1270"/>
            </a:lvl8pPr>
            <a:lvl9pPr marL="4876565" indent="0">
              <a:buNone/>
              <a:defRPr sz="127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8657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2751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4233"/>
            </a:lvl1pPr>
            <a:lvl2pPr marL="609571" indent="0">
              <a:buNone/>
              <a:defRPr sz="3809"/>
            </a:lvl2pPr>
            <a:lvl3pPr marL="1219141" indent="0">
              <a:buNone/>
              <a:defRPr sz="3174"/>
            </a:lvl3pPr>
            <a:lvl4pPr marL="1828712" indent="0">
              <a:buNone/>
              <a:defRPr sz="2751"/>
            </a:lvl4pPr>
            <a:lvl5pPr marL="2438282" indent="0">
              <a:buNone/>
              <a:defRPr sz="2751"/>
            </a:lvl5pPr>
            <a:lvl6pPr marL="3047853" indent="0">
              <a:buNone/>
              <a:defRPr sz="2751"/>
            </a:lvl6pPr>
            <a:lvl7pPr marL="3657424" indent="0">
              <a:buNone/>
              <a:defRPr sz="2751"/>
            </a:lvl7pPr>
            <a:lvl8pPr marL="4266994" indent="0">
              <a:buNone/>
              <a:defRPr sz="2751"/>
            </a:lvl8pPr>
            <a:lvl9pPr marL="4876565" indent="0">
              <a:buNone/>
              <a:defRPr sz="2751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905"/>
            </a:lvl1pPr>
            <a:lvl2pPr marL="609571" indent="0">
              <a:buNone/>
              <a:defRPr sz="1693"/>
            </a:lvl2pPr>
            <a:lvl3pPr marL="1219141" indent="0">
              <a:buNone/>
              <a:defRPr sz="1270"/>
            </a:lvl3pPr>
            <a:lvl4pPr marL="1828712" indent="0">
              <a:buNone/>
              <a:defRPr sz="1270"/>
            </a:lvl4pPr>
            <a:lvl5pPr marL="2438282" indent="0">
              <a:buNone/>
              <a:defRPr sz="1270"/>
            </a:lvl5pPr>
            <a:lvl6pPr marL="3047853" indent="0">
              <a:buNone/>
              <a:defRPr sz="1270"/>
            </a:lvl6pPr>
            <a:lvl7pPr marL="3657424" indent="0">
              <a:buNone/>
              <a:defRPr sz="1270"/>
            </a:lvl7pPr>
            <a:lvl8pPr marL="4266994" indent="0">
              <a:buNone/>
              <a:defRPr sz="1270"/>
            </a:lvl8pPr>
            <a:lvl9pPr marL="4876565" indent="0">
              <a:buNone/>
              <a:defRPr sz="127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2590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7023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399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3388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799" cy="1122400"/>
          </a:xfrm>
          <a:prstGeom prst="rect">
            <a:avLst/>
          </a:prstGeom>
        </p:spPr>
        <p:txBody>
          <a:bodyPr lIns="57598" tIns="57598" rIns="57598" bIns="57598" anchor="ctr" anchorCtr="0"/>
          <a:lstStyle>
            <a:lvl1pPr lvl="0" algn="ctr">
              <a:spcBef>
                <a:spcPts val="0"/>
              </a:spcBef>
              <a:buSzPct val="100000"/>
              <a:defRPr sz="4867"/>
            </a:lvl1pPr>
            <a:lvl2pPr lvl="1" algn="ctr">
              <a:spcBef>
                <a:spcPts val="0"/>
              </a:spcBef>
              <a:buSzPct val="100000"/>
              <a:defRPr sz="4867"/>
            </a:lvl2pPr>
            <a:lvl3pPr lvl="2" algn="ctr">
              <a:spcBef>
                <a:spcPts val="0"/>
              </a:spcBef>
              <a:buSzPct val="100000"/>
              <a:defRPr sz="4867"/>
            </a:lvl3pPr>
            <a:lvl4pPr lvl="3" algn="ctr">
              <a:spcBef>
                <a:spcPts val="0"/>
              </a:spcBef>
              <a:buSzPct val="100000"/>
              <a:defRPr sz="4867"/>
            </a:lvl4pPr>
            <a:lvl5pPr lvl="4" algn="ctr">
              <a:spcBef>
                <a:spcPts val="0"/>
              </a:spcBef>
              <a:buSzPct val="100000"/>
              <a:defRPr sz="4867"/>
            </a:lvl5pPr>
            <a:lvl6pPr lvl="5" algn="ctr">
              <a:spcBef>
                <a:spcPts val="0"/>
              </a:spcBef>
              <a:buSzPct val="100000"/>
              <a:defRPr sz="4867"/>
            </a:lvl6pPr>
            <a:lvl7pPr lvl="6" algn="ctr">
              <a:spcBef>
                <a:spcPts val="0"/>
              </a:spcBef>
              <a:buSzPct val="100000"/>
              <a:defRPr sz="4867"/>
            </a:lvl7pPr>
            <a:lvl8pPr lvl="7" algn="ctr">
              <a:spcBef>
                <a:spcPts val="0"/>
              </a:spcBef>
              <a:buSzPct val="100000"/>
              <a:defRPr sz="4867"/>
            </a:lvl8pPr>
            <a:lvl9pPr lvl="8" algn="ctr">
              <a:spcBef>
                <a:spcPts val="0"/>
              </a:spcBef>
              <a:buSzPct val="100000"/>
              <a:defRPr sz="4867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1"/>
          </a:xfrm>
          <a:prstGeom prst="rect">
            <a:avLst/>
          </a:prstGeom>
        </p:spPr>
        <p:txBody>
          <a:bodyPr lIns="57598" tIns="57598" rIns="57598" bIns="57598" anchor="ctr" anchorCtr="0">
            <a:noAutofit/>
          </a:bodyPr>
          <a:lstStyle/>
          <a:p>
            <a:fld id="{00000000-1234-1234-1234-12341234123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279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9186" y="6363989"/>
            <a:ext cx="1306512" cy="166198"/>
          </a:xfr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937133" y="6363989"/>
            <a:ext cx="1499835" cy="166198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add source note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75734" y="1354136"/>
            <a:ext cx="11040533" cy="4830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26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1"/>
          <p:cNvPicPr preferRelativeResize="0"/>
          <p:nvPr/>
        </p:nvPicPr>
        <p:blipFill rotWithShape="1">
          <a:blip r:embed="rId2">
            <a:alphaModFix/>
          </a:blip>
          <a:srcRect l="36762" r="33055" b="50000"/>
          <a:stretch/>
        </p:blipFill>
        <p:spPr>
          <a:xfrm>
            <a:off x="4482061" y="0"/>
            <a:ext cx="3679807" cy="3429000"/>
          </a:xfrm>
          <a:custGeom>
            <a:avLst/>
            <a:gdLst/>
            <a:ahLst/>
            <a:cxnLst/>
            <a:rect l="l" t="t" r="r" b="b"/>
            <a:pathLst>
              <a:path w="3679807" h="3429000" extrusionOk="0">
                <a:moveTo>
                  <a:pt x="0" y="0"/>
                </a:moveTo>
                <a:lnTo>
                  <a:pt x="3679807" y="0"/>
                </a:lnTo>
                <a:lnTo>
                  <a:pt x="3679807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 l="36762" t="50000" r="33055"/>
          <a:stretch/>
        </p:blipFill>
        <p:spPr>
          <a:xfrm>
            <a:off x="4482060" y="3429000"/>
            <a:ext cx="3679806" cy="3429000"/>
          </a:xfrm>
          <a:custGeom>
            <a:avLst/>
            <a:gdLst/>
            <a:ahLst/>
            <a:cxnLst/>
            <a:rect l="l" t="t" r="r" b="b"/>
            <a:pathLst>
              <a:path w="3679806" h="3429000" extrusionOk="0">
                <a:moveTo>
                  <a:pt x="0" y="0"/>
                </a:moveTo>
                <a:lnTo>
                  <a:pt x="3679806" y="0"/>
                </a:lnTo>
                <a:lnTo>
                  <a:pt x="3679806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tags" Target="../tags/tag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theme" Target="../theme/theme2.xml"/><Relationship Id="rId42" Type="http://schemas.openxmlformats.org/officeDocument/2006/relationships/image" Target="../media/image5.emf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tags" Target="../tags/tag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889" r:id="rId15"/>
    <p:sldLayoutId id="2147483890" r:id="rId16"/>
    <p:sldLayoutId id="21474838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35"/>
            </p:custDataLst>
          </p:nvPr>
        </p:nvSpPr>
        <p:spPr bwMode="auto">
          <a:xfrm>
            <a:off x="11353096" y="140068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type="body" idx="1"/>
            <p:custDataLst>
              <p:tags r:id="rId36"/>
            </p:custDataLst>
          </p:nvPr>
        </p:nvSpPr>
        <p:spPr>
          <a:xfrm>
            <a:off x="422400" y="1749631"/>
            <a:ext cx="11347200" cy="3941053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Level 5 no bullet 18</a:t>
            </a:r>
          </a:p>
          <a:p>
            <a:pPr lvl="5"/>
            <a:r>
              <a:rPr lang="en-GB" noProof="0" dirty="0"/>
              <a:t>Level 6 no bullet 18</a:t>
            </a:r>
          </a:p>
          <a:p>
            <a:pPr lvl="6"/>
            <a:r>
              <a:rPr lang="en-GB" noProof="0" dirty="0"/>
              <a:t>Level 7 numbering 16</a:t>
            </a:r>
          </a:p>
          <a:p>
            <a:pPr lvl="7"/>
            <a:r>
              <a:rPr lang="en-GB" noProof="0" dirty="0"/>
              <a:t>Level 8 a) b) c) 14</a:t>
            </a:r>
          </a:p>
          <a:p>
            <a:pPr lvl="8"/>
            <a:r>
              <a:rPr lang="en-GB" noProof="0" dirty="0"/>
              <a:t>Level 9 notes 9</a:t>
            </a:r>
          </a:p>
        </p:txBody>
      </p:sp>
      <p:sp>
        <p:nvSpPr>
          <p:cNvPr id="2" name="Title Placeholder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37"/>
            </p:custDataLst>
          </p:nvPr>
        </p:nvSpPr>
        <p:spPr>
          <a:xfrm>
            <a:off x="422400" y="687228"/>
            <a:ext cx="11347200" cy="5218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8"/>
            </p:custDataLst>
          </p:nvPr>
        </p:nvSpPr>
        <p:spPr bwMode="auto">
          <a:xfrm>
            <a:off x="5563943" y="138544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PowerPoint Presentation</a:t>
            </a:r>
          </a:p>
        </p:txBody>
      </p:sp>
      <p:sp>
        <p:nvSpPr>
          <p:cNvPr id="1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39"/>
            </p:custDataLst>
          </p:nvPr>
        </p:nvSpPr>
        <p:spPr bwMode="auto">
          <a:xfrm>
            <a:off x="9582871" y="138544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26F652-7B51-492B-A0CD-0CE9CE92E9D8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40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10979302" y="5883460"/>
            <a:ext cx="793629" cy="567941"/>
          </a:xfrm>
          <a:prstGeom prst="rect">
            <a:avLst/>
          </a:prstGeom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899EA7E3-A1AA-42A5-A417-36D745D4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35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88" r:id="rId32"/>
    <p:sldLayoutId id="2147483893" r:id="rId3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Clr>
          <a:srgbClr val="001423"/>
        </a:buClr>
        <a:buFont typeface="Arial"/>
        <a:buChar char="​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​"/>
        <a:defRPr sz="1800" b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70000" indent="-270000" algn="l" defTabSz="914400" rtl="0" eaLnBrk="1" latinLnBrk="0" hangingPunct="1">
        <a:spcBef>
          <a:spcPct val="20000"/>
        </a:spcBef>
        <a:spcAft>
          <a:spcPts val="0"/>
        </a:spcAft>
        <a:buSzPct val="80000"/>
        <a:buFont typeface="+mj-lt"/>
        <a:buAutoNum type="arabicParenR"/>
        <a:defRPr sz="16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540000" indent="-268288" algn="l" defTabSz="914400" rtl="0" eaLnBrk="1" latinLnBrk="0" hangingPunct="1">
        <a:spcBef>
          <a:spcPct val="20000"/>
        </a:spcBef>
        <a:spcAft>
          <a:spcPts val="0"/>
        </a:spcAft>
        <a:buClr>
          <a:schemeClr val="accent2"/>
        </a:buClr>
        <a:buSzPct val="80000"/>
        <a:buFont typeface="+mj-lt"/>
        <a:buAutoNum type="alphaLcParenR"/>
        <a:defRPr sz="1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384"/>
        </a:spcBef>
        <a:spcAft>
          <a:spcPts val="0"/>
        </a:spcAft>
        <a:buClr>
          <a:schemeClr val="accent2"/>
        </a:buClr>
        <a:buSzPct val="100000"/>
        <a:buFont typeface="Arial"/>
        <a:buChar char="​"/>
        <a:defRPr sz="9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0D277-1FC8-4B02-B1AD-B3462F25EF9B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CA2C-C681-4641-89E8-2880B1DF77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1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E7FC0-7C8F-4621-8FA4-C32456DE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F6D15-768F-4B79-AAB0-D77CC6407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9C9F-469A-4522-85D6-858BD3B59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2B6C-6CCD-4734-B4EA-709345CC4479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EBE2A-AF7D-46D1-A73E-FB04DE9F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8AFFA-2002-4788-8FEC-78087B40E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41A90-1D18-4671-AD92-EFB899296717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B6069-144C-4613-8BCD-0CEE704FEDB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2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1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B117-AC68-4A49-9CA7-152988B6DB0C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2" y="6356352"/>
            <a:ext cx="3860801" cy="365126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1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6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6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txStyles>
    <p:titleStyle>
      <a:lvl1pPr algn="ctr" defTabSz="1219141" rtl="0" eaLnBrk="1" latinLnBrk="0" hangingPunct="1">
        <a:spcBef>
          <a:spcPct val="0"/>
        </a:spcBef>
        <a:buNone/>
        <a:defRPr sz="5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53" indent="-380983" algn="l" defTabSz="1219141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6" indent="-304785" algn="l" defTabSz="12191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7" indent="-304785" algn="l" defTabSz="12191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751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8" indent="-304785" algn="l" defTabSz="1219141" rtl="0" eaLnBrk="1" latinLnBrk="0" hangingPunct="1">
        <a:spcBef>
          <a:spcPct val="20000"/>
        </a:spcBef>
        <a:buFont typeface="Arial" panose="020B0604020202020204" pitchFamily="34" charset="0"/>
        <a:buChar char="»"/>
        <a:defRPr sz="2751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8" indent="-304785" algn="l" defTabSz="12191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9" indent="-304785" algn="l" defTabSz="12191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9" indent="-304785" algn="l" defTabSz="12191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8pPr>
      <a:lvl9pPr marL="5181350" indent="-304785" algn="l" defTabSz="12191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41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1pPr>
      <a:lvl2pPr marL="609571" algn="l" defTabSz="1219141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1" algn="l" defTabSz="1219141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3pPr>
      <a:lvl4pPr marL="1828712" algn="l" defTabSz="1219141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4pPr>
      <a:lvl5pPr marL="2438282" algn="l" defTabSz="1219141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5pPr>
      <a:lvl6pPr marL="3047853" algn="l" defTabSz="1219141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6pPr>
      <a:lvl7pPr marL="3657424" algn="l" defTabSz="1219141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7pPr>
      <a:lvl8pPr marL="4266994" algn="l" defTabSz="1219141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8pPr>
      <a:lvl9pPr marL="4876565" algn="l" defTabSz="1219141" rtl="0" eaLnBrk="1" latinLnBrk="0" hangingPunct="1">
        <a:defRPr sz="23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020" r="33020"/>
          <a:stretch/>
        </p:blipFill>
        <p:spPr>
          <a:xfrm>
            <a:off x="5340350" y="0"/>
            <a:ext cx="6850500" cy="68580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</p:pic>
      <p:sp>
        <p:nvSpPr>
          <p:cNvPr id="543" name="Google Shape;543;p147"/>
          <p:cNvSpPr/>
          <p:nvPr/>
        </p:nvSpPr>
        <p:spPr>
          <a:xfrm>
            <a:off x="5096563" y="0"/>
            <a:ext cx="5020595" cy="6867632"/>
          </a:xfrm>
          <a:custGeom>
            <a:avLst/>
            <a:gdLst/>
            <a:ahLst/>
            <a:cxnLst/>
            <a:rect l="l" t="t" r="r" b="b"/>
            <a:pathLst>
              <a:path w="7521490" h="10288588" extrusionOk="0">
                <a:moveTo>
                  <a:pt x="3847476" y="5236034"/>
                </a:moveTo>
                <a:lnTo>
                  <a:pt x="2150793" y="6934923"/>
                </a:lnTo>
                <a:lnTo>
                  <a:pt x="3847476" y="8636076"/>
                </a:lnTo>
                <a:lnTo>
                  <a:pt x="5541898" y="6934923"/>
                </a:lnTo>
                <a:close/>
                <a:moveTo>
                  <a:pt x="5632388" y="3444273"/>
                </a:moveTo>
                <a:lnTo>
                  <a:pt x="3937966" y="5143162"/>
                </a:lnTo>
                <a:lnTo>
                  <a:pt x="5632388" y="6844315"/>
                </a:lnTo>
                <a:lnTo>
                  <a:pt x="7326809" y="5143162"/>
                </a:lnTo>
                <a:close/>
                <a:moveTo>
                  <a:pt x="2060303" y="3444273"/>
                </a:moveTo>
                <a:lnTo>
                  <a:pt x="365882" y="5143162"/>
                </a:lnTo>
                <a:lnTo>
                  <a:pt x="2060303" y="6844315"/>
                </a:lnTo>
                <a:lnTo>
                  <a:pt x="3754724" y="5143162"/>
                </a:lnTo>
                <a:close/>
                <a:moveTo>
                  <a:pt x="3847476" y="1652512"/>
                </a:moveTo>
                <a:lnTo>
                  <a:pt x="2150793" y="3353666"/>
                </a:lnTo>
                <a:lnTo>
                  <a:pt x="3847476" y="5054819"/>
                </a:lnTo>
                <a:lnTo>
                  <a:pt x="5541898" y="3353666"/>
                </a:lnTo>
                <a:close/>
                <a:moveTo>
                  <a:pt x="0" y="0"/>
                </a:moveTo>
                <a:lnTo>
                  <a:pt x="2380589" y="0"/>
                </a:lnTo>
                <a:lnTo>
                  <a:pt x="7521490" y="5142032"/>
                </a:lnTo>
                <a:lnTo>
                  <a:pt x="2380589" y="10288588"/>
                </a:lnTo>
                <a:lnTo>
                  <a:pt x="0" y="1028858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47"/>
          <p:cNvSpPr/>
          <p:nvPr/>
        </p:nvSpPr>
        <p:spPr>
          <a:xfrm>
            <a:off x="2986322" y="1"/>
            <a:ext cx="5479929" cy="2749017"/>
          </a:xfrm>
          <a:custGeom>
            <a:avLst/>
            <a:gdLst/>
            <a:ahLst/>
            <a:cxnLst/>
            <a:rect l="l" t="t" r="r" b="b"/>
            <a:pathLst>
              <a:path w="8209631" h="4118377" extrusionOk="0">
                <a:moveTo>
                  <a:pt x="0" y="0"/>
                </a:moveTo>
                <a:lnTo>
                  <a:pt x="8209631" y="0"/>
                </a:lnTo>
                <a:lnTo>
                  <a:pt x="4107555" y="4118377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47"/>
          <p:cNvSpPr/>
          <p:nvPr/>
        </p:nvSpPr>
        <p:spPr>
          <a:xfrm>
            <a:off x="0" y="1881088"/>
            <a:ext cx="9376421" cy="4983905"/>
          </a:xfrm>
          <a:custGeom>
            <a:avLst/>
            <a:gdLst/>
            <a:ahLst/>
            <a:cxnLst/>
            <a:rect l="l" t="t" r="r" b="b"/>
            <a:pathLst>
              <a:path w="14047073" h="7466525" extrusionOk="0">
                <a:moveTo>
                  <a:pt x="6610096" y="0"/>
                </a:moveTo>
                <a:lnTo>
                  <a:pt x="14047073" y="7466525"/>
                </a:lnTo>
                <a:lnTo>
                  <a:pt x="0" y="7466525"/>
                </a:lnTo>
                <a:lnTo>
                  <a:pt x="0" y="6627507"/>
                </a:lnTo>
                <a:close/>
              </a:path>
            </a:pathLst>
          </a:custGeom>
          <a:solidFill>
            <a:srgbClr val="F2F2F2">
              <a:alpha val="66670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47"/>
          <p:cNvSpPr txBox="1"/>
          <p:nvPr/>
        </p:nvSpPr>
        <p:spPr>
          <a:xfrm>
            <a:off x="483410" y="1757446"/>
            <a:ext cx="4204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Insulinoterapia no SUS: dados do Brasil e como podemos melhorar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244"/>
            <a:ext cx="1065018" cy="10043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59;p148">
            <a:extLst>
              <a:ext uri="{FF2B5EF4-FFF2-40B4-BE49-F238E27FC236}">
                <a16:creationId xmlns:a16="http://schemas.microsoft.com/office/drawing/2014/main" id="{FA84EC48-C62C-4A17-9CE1-B54E416D5EF6}"/>
              </a:ext>
            </a:extLst>
          </p:cNvPr>
          <p:cNvSpPr txBox="1"/>
          <p:nvPr/>
        </p:nvSpPr>
        <p:spPr>
          <a:xfrm>
            <a:off x="483410" y="4451130"/>
            <a:ext cx="5926020" cy="1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Doutora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Endocrinologia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pela FMUSP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Colaboradora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Diabetes do HC/FMUSP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Sócia-Fundadora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Quasar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Telemedicina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Glic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Coordenadora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Departamento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Epidemiologia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Economia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Advocacy da SBD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Grupo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Insulinoterapia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SUS/MS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60;p148">
            <a:extLst>
              <a:ext uri="{FF2B5EF4-FFF2-40B4-BE49-F238E27FC236}">
                <a16:creationId xmlns:a16="http://schemas.microsoft.com/office/drawing/2014/main" id="{FAF65382-A962-4A67-B6D2-FB3E378048BD}"/>
              </a:ext>
            </a:extLst>
          </p:cNvPr>
          <p:cNvSpPr txBox="1"/>
          <p:nvPr/>
        </p:nvSpPr>
        <p:spPr>
          <a:xfrm>
            <a:off x="483410" y="3883544"/>
            <a:ext cx="2824943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Karla Melo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, Linha do tempo&#10;&#10;Descrição gerada automaticamente">
            <a:extLst>
              <a:ext uri="{FF2B5EF4-FFF2-40B4-BE49-F238E27FC236}">
                <a16:creationId xmlns:a16="http://schemas.microsoft.com/office/drawing/2014/main" id="{AACC6DD0-364E-4D4A-B55B-3D804DE8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689" y="329576"/>
            <a:ext cx="9639620" cy="6198849"/>
          </a:xfrm>
          <a:prstGeom prst="rect">
            <a:avLst/>
          </a:prstGeom>
        </p:spPr>
      </p:pic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32215" y="2804182"/>
            <a:ext cx="2048888" cy="26596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sz="2133" b="1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Evolução do Tratamento do DM2 no SUS</a:t>
            </a:r>
            <a:r>
              <a:rPr lang="pt-BR" sz="2133" dirty="0">
                <a:solidFill>
                  <a:schemeClr val="tx1"/>
                </a:solidFill>
                <a:latin typeface="Montserrat" panose="00000500000000000000" pitchFamily="2" charset="0"/>
                <a:ea typeface="Montserrat SemiBold"/>
                <a:cs typeface="Montserrat SemiBold"/>
                <a:sym typeface="Montserrat SemiBold"/>
              </a:rPr>
              <a:t>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F77630-B455-4948-B72A-BEFB35570821}"/>
              </a:ext>
            </a:extLst>
          </p:cNvPr>
          <p:cNvSpPr txBox="1"/>
          <p:nvPr/>
        </p:nvSpPr>
        <p:spPr>
          <a:xfrm>
            <a:off x="2397689" y="6431540"/>
            <a:ext cx="7839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Ministério da Saúde. Protocolo Clínico e Diretrizes Terapêuticas do Diabete Melito Tipo 2. 2020.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53DE8D92-6449-4140-AC6B-470CB1DF4A36}"/>
              </a:ext>
            </a:extLst>
          </p:cNvPr>
          <p:cNvSpPr/>
          <p:nvPr/>
        </p:nvSpPr>
        <p:spPr>
          <a:xfrm rot="17865108">
            <a:off x="4837517" y="3334087"/>
            <a:ext cx="184297" cy="4678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7047E0FD-1228-45B8-9D33-8A02950A76D0}"/>
              </a:ext>
            </a:extLst>
          </p:cNvPr>
          <p:cNvSpPr/>
          <p:nvPr/>
        </p:nvSpPr>
        <p:spPr>
          <a:xfrm rot="5400000">
            <a:off x="10998812" y="4502895"/>
            <a:ext cx="313074" cy="16088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7774B625-EEDA-4AD2-8167-13CADEC19EA0}"/>
              </a:ext>
            </a:extLst>
          </p:cNvPr>
          <p:cNvSpPr/>
          <p:nvPr/>
        </p:nvSpPr>
        <p:spPr>
          <a:xfrm rot="17865108">
            <a:off x="4837518" y="1672585"/>
            <a:ext cx="184297" cy="4678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9" name="Sinal de Multiplicação 8">
            <a:extLst>
              <a:ext uri="{FF2B5EF4-FFF2-40B4-BE49-F238E27FC236}">
                <a16:creationId xmlns:a16="http://schemas.microsoft.com/office/drawing/2014/main" id="{865C50BF-6E88-49C9-966B-1AB524F7E74D}"/>
              </a:ext>
            </a:extLst>
          </p:cNvPr>
          <p:cNvSpPr/>
          <p:nvPr/>
        </p:nvSpPr>
        <p:spPr>
          <a:xfrm>
            <a:off x="10767121" y="4785330"/>
            <a:ext cx="853981" cy="966404"/>
          </a:xfrm>
          <a:prstGeom prst="mathMultiply">
            <a:avLst/>
          </a:prstGeom>
          <a:solidFill>
            <a:srgbClr val="99000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18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CF17207-6D64-44EC-8EC4-047DDCBAB0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738" y="669003"/>
            <a:ext cx="11361737" cy="763588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990000"/>
                </a:solidFill>
                <a:latin typeface="Montserrat" panose="00000500000000000000" pitchFamily="2" charset="0"/>
              </a:rPr>
              <a:t>GT sobre Insulinoterapia no SUS</a:t>
            </a:r>
          </a:p>
        </p:txBody>
      </p:sp>
      <p:pic>
        <p:nvPicPr>
          <p:cNvPr id="8" name="Imagem 7" descr="Tela de computador&#10;&#10;Descrição gerada automaticamente">
            <a:extLst>
              <a:ext uri="{FF2B5EF4-FFF2-40B4-BE49-F238E27FC236}">
                <a16:creationId xmlns:a16="http://schemas.microsoft.com/office/drawing/2014/main" id="{56209286-18D6-46A8-B544-BFCF45951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9495"/>
            <a:ext cx="12029212" cy="34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8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09781E7-2082-4CE9-B1A5-2E74B153A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9999" y="749435"/>
            <a:ext cx="10292002" cy="449792"/>
          </a:xfrm>
        </p:spPr>
        <p:txBody>
          <a:bodyPr/>
          <a:lstStyle/>
          <a:p>
            <a:r>
              <a:rPr lang="pt-BR" dirty="0">
                <a:latin typeface="Montserrat ExtraBold" panose="00000900000000000000" pitchFamily="2" charset="0"/>
              </a:rPr>
              <a:t>Para mudar o cenário do DM1</a:t>
            </a:r>
            <a:r>
              <a:rPr lang="pt-BR" sz="2400" cap="none" dirty="0">
                <a:solidFill>
                  <a:srgbClr val="8B0203"/>
                </a:solidFill>
                <a:latin typeface="Montserrat ExtraBold" panose="00000900000000000000" pitchFamily="2" charset="0"/>
                <a:sym typeface="Raleway"/>
              </a:rPr>
              <a:t> </a:t>
            </a:r>
          </a:p>
          <a:p>
            <a:endParaRPr lang="pt-BR" dirty="0">
              <a:latin typeface="Montserrat ExtraBold" panose="00000900000000000000" pitchFamily="2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828405-B69B-4AFF-99C8-BB692714C6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6630" y="2123523"/>
            <a:ext cx="10185371" cy="38818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chemeClr val="tx1"/>
                </a:solidFill>
              </a:rPr>
              <a:t>Aquisição de insulinas por cla</a:t>
            </a:r>
            <a:r>
              <a:rPr lang="pt-B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sses terapêuticas</a:t>
            </a:r>
          </a:p>
          <a:p>
            <a:r>
              <a:rPr lang="pt-B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Insulina análoga de ação rápida</a:t>
            </a:r>
          </a:p>
          <a:p>
            <a:pPr lvl="1"/>
            <a:r>
              <a:rPr lang="pt-BR" sz="1800" dirty="0">
                <a:solidFill>
                  <a:schemeClr val="tx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Manutenção do estoque, distribuição e dispensação</a:t>
            </a:r>
            <a:endParaRPr lang="pt-BR" sz="2000" dirty="0">
              <a:solidFill>
                <a:schemeClr val="tx1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r>
              <a:rPr lang="pt-BR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Insulina análoga de ação prolongada</a:t>
            </a:r>
          </a:p>
          <a:p>
            <a:pPr lvl="1"/>
            <a:r>
              <a:rPr lang="pt-BR" sz="2000" dirty="0">
                <a:solidFill>
                  <a:schemeClr val="tx1"/>
                </a:solidFill>
                <a:latin typeface="Trebuchet MS" panose="020B0603020202020204" pitchFamily="34" charset="0"/>
              </a:rPr>
              <a:t>Moléculas diferentes com perfis farmacológicos diferentes (</a:t>
            </a:r>
            <a:r>
              <a:rPr lang="pt-BR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glargina</a:t>
            </a:r>
            <a:r>
              <a:rPr lang="pt-BR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U100, </a:t>
            </a:r>
            <a:r>
              <a:rPr lang="pt-BR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detemir</a:t>
            </a:r>
            <a:r>
              <a:rPr lang="pt-BR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pt-BR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degludeca</a:t>
            </a:r>
            <a:r>
              <a:rPr lang="pt-BR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e </a:t>
            </a:r>
            <a:r>
              <a:rPr lang="pt-BR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glargina</a:t>
            </a:r>
            <a:r>
              <a:rPr lang="pt-BR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U300)</a:t>
            </a:r>
          </a:p>
          <a:p>
            <a:pPr lvl="1"/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2 Pregões Fracassados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  <a:latin typeface="Trebuchet MS" panose="020B0603020202020204" pitchFamily="34" charset="0"/>
                <a:cs typeface="Calibri" panose="020F0502020204030204" pitchFamily="34" charset="0"/>
              </a:rPr>
              <a:t>→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DOU: custo semelhante ao da insulina NPH (≠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preço)</a:t>
            </a:r>
          </a:p>
          <a:p>
            <a:pPr lvl="2"/>
            <a:r>
              <a:rPr lang="pt-BR" sz="2000" dirty="0">
                <a:solidFill>
                  <a:schemeClr val="tx1"/>
                </a:solidFill>
              </a:rPr>
              <a:t>Separar em 2 classes terapêuticas</a:t>
            </a:r>
          </a:p>
          <a:p>
            <a:pPr lvl="2"/>
            <a:r>
              <a:rPr lang="pt-BR" sz="2000" dirty="0">
                <a:solidFill>
                  <a:schemeClr val="tx1"/>
                </a:solidFill>
              </a:rPr>
              <a:t>Levar em consideração a redução dos custos, diretos (dose diária) e indiretos com </a:t>
            </a:r>
            <a:r>
              <a:rPr lang="pt-BR" sz="20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IAAP </a:t>
            </a:r>
            <a:r>
              <a:rPr lang="pt-BR" sz="2000" dirty="0">
                <a:solidFill>
                  <a:schemeClr val="tx1"/>
                </a:solidFill>
                <a:cs typeface="Calibri" panose="020F0502020204030204" pitchFamily="34" charset="0"/>
              </a:rPr>
              <a:t>e</a:t>
            </a:r>
            <a:r>
              <a:rPr lang="pt-BR" sz="20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IAAUP</a:t>
            </a:r>
          </a:p>
          <a:p>
            <a:r>
              <a:rPr lang="pt-BR" sz="2000" dirty="0">
                <a:solidFill>
                  <a:schemeClr val="tx1"/>
                </a:solidFill>
                <a:cs typeface="Calibri" panose="020F0502020204030204" pitchFamily="34" charset="0"/>
              </a:rPr>
              <a:t>Introdução de novas tecnologias para melhora do controle glicêmico e viabilização de atendimento remoto (sensores, bombas de insulina e aplicativos)</a:t>
            </a:r>
            <a:endParaRPr lang="pt-BR" sz="2000" dirty="0">
              <a:solidFill>
                <a:schemeClr val="tx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7FCAC6D-D2DF-48E1-8773-18D1E2E05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94"/>
          <a:stretch/>
        </p:blipFill>
        <p:spPr>
          <a:xfrm>
            <a:off x="7101835" y="141577"/>
            <a:ext cx="4763517" cy="186944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B9B831F-2632-4E7D-A37A-F9F2BA7DF266}"/>
              </a:ext>
            </a:extLst>
          </p:cNvPr>
          <p:cNvSpPr/>
          <p:nvPr/>
        </p:nvSpPr>
        <p:spPr>
          <a:xfrm>
            <a:off x="655400" y="5880183"/>
            <a:ext cx="11536600" cy="992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oogle Shape;784;p162">
            <a:extLst>
              <a:ext uri="{FF2B5EF4-FFF2-40B4-BE49-F238E27FC236}">
                <a16:creationId xmlns:a16="http://schemas.microsoft.com/office/drawing/2014/main" id="{A6579DCE-CD1A-44C6-9C42-20B2E090BEB0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86;p162">
            <a:extLst>
              <a:ext uri="{FF2B5EF4-FFF2-40B4-BE49-F238E27FC236}">
                <a16:creationId xmlns:a16="http://schemas.microsoft.com/office/drawing/2014/main" id="{A39B9B10-4669-409E-97CB-8337960ACC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1733" y="5880183"/>
            <a:ext cx="949733" cy="807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96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09781E7-2082-4CE9-B1A5-2E74B153A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8696" y="728954"/>
            <a:ext cx="10292002" cy="449792"/>
          </a:xfrm>
        </p:spPr>
        <p:txBody>
          <a:bodyPr/>
          <a:lstStyle/>
          <a:p>
            <a:r>
              <a:rPr lang="pt-BR" dirty="0">
                <a:solidFill>
                  <a:srgbClr val="990000"/>
                </a:solidFill>
                <a:latin typeface="Montserrat ExtraBold" panose="00000900000000000000" pitchFamily="2" charset="0"/>
              </a:rPr>
              <a:t>Para mudar o cenário no DM2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6FC908-B125-4D79-A60A-DB1B5713F3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8696" y="1761743"/>
            <a:ext cx="10307877" cy="2622550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Priorizar o uso de metformina XR em pacientes com efeitos colaterais GI</a:t>
            </a:r>
          </a:p>
          <a:p>
            <a:r>
              <a:rPr lang="pt-BR" sz="2000" dirty="0">
                <a:solidFill>
                  <a:schemeClr val="tx1"/>
                </a:solidFill>
              </a:rPr>
              <a:t>Priorizar o uso de </a:t>
            </a:r>
            <a:r>
              <a:rPr lang="pt-BR" sz="2000" dirty="0" err="1">
                <a:solidFill>
                  <a:schemeClr val="tx1"/>
                </a:solidFill>
              </a:rPr>
              <a:t>gliclazida</a:t>
            </a:r>
            <a:r>
              <a:rPr lang="pt-BR" sz="2000" dirty="0">
                <a:solidFill>
                  <a:schemeClr val="tx1"/>
                </a:solidFill>
              </a:rPr>
              <a:t>, em relação à </a:t>
            </a:r>
            <a:r>
              <a:rPr lang="pt-BR" sz="2000" dirty="0" err="1">
                <a:solidFill>
                  <a:schemeClr val="tx1"/>
                </a:solidFill>
              </a:rPr>
              <a:t>glibenclamida</a:t>
            </a:r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Aquisição, distribuição e dispensação do iSGLT2</a:t>
            </a: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Indicações dos iSGLT2: DCV e nefropatia diabética, independente da idade</a:t>
            </a:r>
          </a:p>
          <a:p>
            <a:r>
              <a:rPr lang="pt-BR" sz="2000" dirty="0">
                <a:solidFill>
                  <a:schemeClr val="tx1"/>
                </a:solidFill>
              </a:rPr>
              <a:t>Melhorar a insulinoterapia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Reduzir hipoglicemias, reduzir o excesso de insulina basal e intensificar, quando necessário</a:t>
            </a:r>
          </a:p>
          <a:p>
            <a:r>
              <a:rPr lang="pt-BR" sz="2000" dirty="0">
                <a:solidFill>
                  <a:schemeClr val="tx1"/>
                </a:solidFill>
              </a:rPr>
              <a:t>Otimizar o uso da MGC, gerando informações necessárias para a evolução terapêutica e para a tomada de decisão pelo paciente</a:t>
            </a:r>
          </a:p>
          <a:p>
            <a:r>
              <a:rPr lang="pt-BR" sz="2000" dirty="0">
                <a:solidFill>
                  <a:schemeClr val="tx1"/>
                </a:solidFill>
              </a:rPr>
              <a:t>Redução do risco cardiovascular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Implementação da Iniciativa HEARTS Brasil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A803A8E-D986-42D4-8544-E85A4220E08A}"/>
              </a:ext>
            </a:extLst>
          </p:cNvPr>
          <p:cNvSpPr/>
          <p:nvPr/>
        </p:nvSpPr>
        <p:spPr>
          <a:xfrm>
            <a:off x="0" y="5650820"/>
            <a:ext cx="12192000" cy="12071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oogle Shape;784;p162">
            <a:extLst>
              <a:ext uri="{FF2B5EF4-FFF2-40B4-BE49-F238E27FC236}">
                <a16:creationId xmlns:a16="http://schemas.microsoft.com/office/drawing/2014/main" id="{7353F3BC-752E-4753-914A-F823321F4F8B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86;p162">
            <a:extLst>
              <a:ext uri="{FF2B5EF4-FFF2-40B4-BE49-F238E27FC236}">
                <a16:creationId xmlns:a16="http://schemas.microsoft.com/office/drawing/2014/main" id="{4A1114FC-C6E0-4B92-B1DD-0B7DCAEB0FB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9030" y="145957"/>
            <a:ext cx="949733" cy="807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95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020" r="33020"/>
          <a:stretch/>
        </p:blipFill>
        <p:spPr>
          <a:xfrm>
            <a:off x="5529264" y="857250"/>
            <a:ext cx="5137875" cy="51435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</p:pic>
      <p:sp>
        <p:nvSpPr>
          <p:cNvPr id="543" name="Google Shape;543;p147"/>
          <p:cNvSpPr/>
          <p:nvPr/>
        </p:nvSpPr>
        <p:spPr>
          <a:xfrm>
            <a:off x="5346423" y="857250"/>
            <a:ext cx="3765446" cy="5150724"/>
          </a:xfrm>
          <a:custGeom>
            <a:avLst/>
            <a:gdLst/>
            <a:ahLst/>
            <a:cxnLst/>
            <a:rect l="l" t="t" r="r" b="b"/>
            <a:pathLst>
              <a:path w="7521490" h="10288588" extrusionOk="0">
                <a:moveTo>
                  <a:pt x="3847476" y="5236034"/>
                </a:moveTo>
                <a:lnTo>
                  <a:pt x="2150793" y="6934923"/>
                </a:lnTo>
                <a:lnTo>
                  <a:pt x="3847476" y="8636076"/>
                </a:lnTo>
                <a:lnTo>
                  <a:pt x="5541898" y="6934923"/>
                </a:lnTo>
                <a:close/>
                <a:moveTo>
                  <a:pt x="5632388" y="3444273"/>
                </a:moveTo>
                <a:lnTo>
                  <a:pt x="3937966" y="5143162"/>
                </a:lnTo>
                <a:lnTo>
                  <a:pt x="5632388" y="6844315"/>
                </a:lnTo>
                <a:lnTo>
                  <a:pt x="7326809" y="5143162"/>
                </a:lnTo>
                <a:close/>
                <a:moveTo>
                  <a:pt x="2060303" y="3444273"/>
                </a:moveTo>
                <a:lnTo>
                  <a:pt x="365882" y="5143162"/>
                </a:lnTo>
                <a:lnTo>
                  <a:pt x="2060303" y="6844315"/>
                </a:lnTo>
                <a:lnTo>
                  <a:pt x="3754724" y="5143162"/>
                </a:lnTo>
                <a:close/>
                <a:moveTo>
                  <a:pt x="3847476" y="1652512"/>
                </a:moveTo>
                <a:lnTo>
                  <a:pt x="2150793" y="3353666"/>
                </a:lnTo>
                <a:lnTo>
                  <a:pt x="3847476" y="5054819"/>
                </a:lnTo>
                <a:lnTo>
                  <a:pt x="5541898" y="3353666"/>
                </a:lnTo>
                <a:close/>
                <a:moveTo>
                  <a:pt x="0" y="0"/>
                </a:moveTo>
                <a:lnTo>
                  <a:pt x="2380589" y="0"/>
                </a:lnTo>
                <a:lnTo>
                  <a:pt x="7521490" y="5142032"/>
                </a:lnTo>
                <a:lnTo>
                  <a:pt x="2380589" y="10288588"/>
                </a:lnTo>
                <a:lnTo>
                  <a:pt x="0" y="1028858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6" rIns="45713" bIns="22856" anchor="ctr" anchorCtr="0">
            <a:noAutofit/>
          </a:bodyPr>
          <a:lstStyle/>
          <a:p>
            <a:pPr algn="ctr">
              <a:buClrTx/>
            </a:pPr>
            <a:endParaRPr sz="900" kern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47"/>
          <p:cNvSpPr/>
          <p:nvPr/>
        </p:nvSpPr>
        <p:spPr>
          <a:xfrm>
            <a:off x="3763743" y="857252"/>
            <a:ext cx="4109947" cy="2061763"/>
          </a:xfrm>
          <a:custGeom>
            <a:avLst/>
            <a:gdLst/>
            <a:ahLst/>
            <a:cxnLst/>
            <a:rect l="l" t="t" r="r" b="b"/>
            <a:pathLst>
              <a:path w="8209631" h="4118377" extrusionOk="0">
                <a:moveTo>
                  <a:pt x="0" y="0"/>
                </a:moveTo>
                <a:lnTo>
                  <a:pt x="8209631" y="0"/>
                </a:lnTo>
                <a:lnTo>
                  <a:pt x="4107555" y="4118377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spcFirstLastPara="1" wrap="square" lIns="45713" tIns="22856" rIns="45713" bIns="22856" anchor="ctr" anchorCtr="0">
            <a:noAutofit/>
          </a:bodyPr>
          <a:lstStyle/>
          <a:p>
            <a:pPr algn="ctr">
              <a:buClrTx/>
            </a:pPr>
            <a:endParaRPr sz="900" kern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47"/>
          <p:cNvSpPr/>
          <p:nvPr/>
        </p:nvSpPr>
        <p:spPr>
          <a:xfrm>
            <a:off x="1524000" y="2268067"/>
            <a:ext cx="7032316" cy="3737929"/>
          </a:xfrm>
          <a:custGeom>
            <a:avLst/>
            <a:gdLst/>
            <a:ahLst/>
            <a:cxnLst/>
            <a:rect l="l" t="t" r="r" b="b"/>
            <a:pathLst>
              <a:path w="14047073" h="7466525" extrusionOk="0">
                <a:moveTo>
                  <a:pt x="6610096" y="0"/>
                </a:moveTo>
                <a:lnTo>
                  <a:pt x="14047073" y="7466525"/>
                </a:lnTo>
                <a:lnTo>
                  <a:pt x="0" y="7466525"/>
                </a:lnTo>
                <a:lnTo>
                  <a:pt x="0" y="6627507"/>
                </a:lnTo>
                <a:close/>
              </a:path>
            </a:pathLst>
          </a:custGeom>
          <a:solidFill>
            <a:srgbClr val="F2F2F2">
              <a:alpha val="66670"/>
            </a:srgbClr>
          </a:solidFill>
          <a:ln>
            <a:noFill/>
          </a:ln>
        </p:spPr>
        <p:txBody>
          <a:bodyPr spcFirstLastPara="1" wrap="square" lIns="45713" tIns="22856" rIns="45713" bIns="22856" anchor="ctr" anchorCtr="0">
            <a:noAutofit/>
          </a:bodyPr>
          <a:lstStyle/>
          <a:p>
            <a:pPr algn="ctr">
              <a:buClrTx/>
            </a:pPr>
            <a:endParaRPr sz="900" kern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841" y="5743580"/>
            <a:ext cx="1023638" cy="9120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E14FF18-2855-4F76-A99C-1C5D6B0EB506}"/>
              </a:ext>
            </a:extLst>
          </p:cNvPr>
          <p:cNvSpPr txBox="1"/>
          <p:nvPr/>
        </p:nvSpPr>
        <p:spPr>
          <a:xfrm>
            <a:off x="549819" y="2547443"/>
            <a:ext cx="3558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pt-BR" sz="44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Muito obrigada!</a:t>
            </a:r>
          </a:p>
          <a:p>
            <a:pPr>
              <a:buClrTx/>
            </a:pPr>
            <a:r>
              <a:rPr lang="pt-BR" sz="20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karlamelo@diabetes.org.br</a:t>
            </a:r>
          </a:p>
        </p:txBody>
      </p:sp>
    </p:spTree>
    <p:extLst>
      <p:ext uri="{BB962C8B-B14F-4D97-AF65-F5344CB8AC3E}">
        <p14:creationId xmlns:p14="http://schemas.microsoft.com/office/powerpoint/2010/main" val="26895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18451" y="108906"/>
            <a:ext cx="10971120" cy="1142826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solidFill>
                  <a:srgbClr val="990000"/>
                </a:solidFill>
                <a:latin typeface="+mn-lt"/>
              </a:rPr>
              <a:t>Evolução IAAR...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02164" y="1711613"/>
            <a:ext cx="10971120" cy="4525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963" dirty="0"/>
              <a:t>01/2014...05/2016      </a:t>
            </a:r>
            <a:r>
              <a:rPr lang="pt-BR" sz="2963" dirty="0" err="1"/>
              <a:t>CPs</a:t>
            </a:r>
            <a:r>
              <a:rPr lang="pt-BR" sz="2963" dirty="0"/>
              <a:t> 09/2016 e 12/2016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8" y="2853027"/>
            <a:ext cx="3236939" cy="3115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11" y="2853024"/>
            <a:ext cx="3566024" cy="3061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257891" y="2456216"/>
            <a:ext cx="278781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Recomendação da CONITEC</a:t>
            </a:r>
          </a:p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favorável à incorporação de</a:t>
            </a:r>
          </a:p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Insulina análoga de ação rápida</a:t>
            </a:r>
          </a:p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pessoas com DM1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257891" y="3782781"/>
            <a:ext cx="27878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Portaria nº 10, de 21/02/2017</a:t>
            </a:r>
          </a:p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Decisão de incorporar IAR para</a:t>
            </a:r>
          </a:p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tratamento do DM1, no SUS.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371870" y="174293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02/2017</a:t>
            </a:r>
          </a:p>
        </p:txBody>
      </p:sp>
      <p:pic>
        <p:nvPicPr>
          <p:cNvPr id="13" name="Picture 2" descr="Logo SBD NO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548" y="221080"/>
            <a:ext cx="816023" cy="692590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8371870" y="4822256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10/2017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212897" y="5465466"/>
            <a:ext cx="38442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 nº 51 da CONITEC sobre o PCDT de DM1</a:t>
            </a:r>
          </a:p>
        </p:txBody>
      </p:sp>
      <p:sp>
        <p:nvSpPr>
          <p:cNvPr id="2" name="Retângulo 1"/>
          <p:cNvSpPr/>
          <p:nvPr/>
        </p:nvSpPr>
        <p:spPr>
          <a:xfrm>
            <a:off x="4053872" y="2184177"/>
            <a:ext cx="3566024" cy="5852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 páginas de  contribuições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BC18017-9DB3-4B62-9148-393BF96F0BAF}"/>
              </a:ext>
            </a:extLst>
          </p:cNvPr>
          <p:cNvSpPr/>
          <p:nvPr/>
        </p:nvSpPr>
        <p:spPr>
          <a:xfrm>
            <a:off x="10000026" y="6031648"/>
            <a:ext cx="2070382" cy="585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199 páginas de contribuições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FFB24E2-A559-4438-A693-8E079A994012}"/>
              </a:ext>
            </a:extLst>
          </p:cNvPr>
          <p:cNvSpPr txBox="1"/>
          <p:nvPr/>
        </p:nvSpPr>
        <p:spPr>
          <a:xfrm>
            <a:off x="3732468" y="6192763"/>
            <a:ext cx="5747086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Pregão das Insulinas Análogas de Ação Rápida (03/2018)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FB1A43F-47A4-478D-B28C-CB5F29CD95FD}"/>
              </a:ext>
            </a:extLst>
          </p:cNvPr>
          <p:cNvSpPr txBox="1"/>
          <p:nvPr/>
        </p:nvSpPr>
        <p:spPr>
          <a:xfrm>
            <a:off x="826408" y="6057024"/>
            <a:ext cx="2385589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08/08/2018 Pregão 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de agulhas de insulina</a:t>
            </a:r>
          </a:p>
        </p:txBody>
      </p:sp>
      <p:sp>
        <p:nvSpPr>
          <p:cNvPr id="22" name="Google Shape;784;p162">
            <a:extLst>
              <a:ext uri="{FF2B5EF4-FFF2-40B4-BE49-F238E27FC236}">
                <a16:creationId xmlns:a16="http://schemas.microsoft.com/office/drawing/2014/main" id="{AE84B716-8666-45D1-B9F3-F88DD147885D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52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3D5AC4-5D3E-4D10-AAAA-71B3E468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04" y="529588"/>
            <a:ext cx="11360800" cy="763600"/>
          </a:xfrm>
        </p:spPr>
        <p:txBody>
          <a:bodyPr/>
          <a:lstStyle/>
          <a:p>
            <a:r>
              <a:rPr lang="pt-BR" sz="2800" b="1" dirty="0">
                <a:solidFill>
                  <a:srgbClr val="990000"/>
                </a:solidFill>
                <a:latin typeface="Montserrat ExtraBold" panose="00000900000000000000" pitchFamily="2" charset="0"/>
              </a:rPr>
              <a:t>Apesar da evolução seguimos com controle inadequado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2410E2-2998-42DC-BEC7-B61BA7EC6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F91CEC-0325-4C47-BBCF-CF4DCDF11064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66E5494-86A1-4691-AFFD-4DEDF3B0A21B}"/>
              </a:ext>
            </a:extLst>
          </p:cNvPr>
          <p:cNvSpPr txBox="1">
            <a:spLocks/>
          </p:cNvSpPr>
          <p:nvPr/>
        </p:nvSpPr>
        <p:spPr>
          <a:xfrm>
            <a:off x="1851485" y="1289536"/>
            <a:ext cx="9005072" cy="917184"/>
          </a:xfrm>
          <a:prstGeom prst="rect">
            <a:avLst/>
          </a:prstGeom>
        </p:spPr>
        <p:txBody>
          <a:bodyPr vert="horz" lIns="76809" tIns="38405" rIns="76809" bIns="38405" rtlCol="0" anchor="ctr">
            <a:no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pt-B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HbA1c das Pessoas com Diabetes no Brasil (6.671 pacientes)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73A2607-BEE2-423C-BE1D-285C3A1D448C}"/>
              </a:ext>
            </a:extLst>
          </p:cNvPr>
          <p:cNvSpPr>
            <a:spLocks/>
          </p:cNvSpPr>
          <p:nvPr/>
        </p:nvSpPr>
        <p:spPr bwMode="auto">
          <a:xfrm>
            <a:off x="2210549" y="2671837"/>
            <a:ext cx="3522860" cy="3476067"/>
          </a:xfrm>
          <a:custGeom>
            <a:avLst/>
            <a:gdLst>
              <a:gd name="T0" fmla="*/ 2147483647 w 2876"/>
              <a:gd name="T1" fmla="*/ 2147483647 h 2773"/>
              <a:gd name="T2" fmla="*/ 2147483647 w 2876"/>
              <a:gd name="T3" fmla="*/ 2147483647 h 2773"/>
              <a:gd name="T4" fmla="*/ 0 w 2876"/>
              <a:gd name="T5" fmla="*/ 2147483647 h 2773"/>
              <a:gd name="T6" fmla="*/ 2147483647 w 2876"/>
              <a:gd name="T7" fmla="*/ 2147483647 h 2773"/>
              <a:gd name="T8" fmla="*/ 2147483647 w 2876"/>
              <a:gd name="T9" fmla="*/ 2147483647 h 2773"/>
              <a:gd name="T10" fmla="*/ 2147483647 w 2876"/>
              <a:gd name="T11" fmla="*/ 2147483647 h 2773"/>
              <a:gd name="T12" fmla="*/ 2147483647 w 2876"/>
              <a:gd name="T13" fmla="*/ 2147483647 h 2773"/>
              <a:gd name="T14" fmla="*/ 2147483647 w 2876"/>
              <a:gd name="T15" fmla="*/ 2147483647 h 2773"/>
              <a:gd name="T16" fmla="*/ 2147483647 w 2876"/>
              <a:gd name="T17" fmla="*/ 2147483647 h 2773"/>
              <a:gd name="T18" fmla="*/ 2147483647 w 2876"/>
              <a:gd name="T19" fmla="*/ 2147483647 h 2773"/>
              <a:gd name="T20" fmla="*/ 2147483647 w 2876"/>
              <a:gd name="T21" fmla="*/ 2147483647 h 2773"/>
              <a:gd name="T22" fmla="*/ 2147483647 w 2876"/>
              <a:gd name="T23" fmla="*/ 2147483647 h 2773"/>
              <a:gd name="T24" fmla="*/ 2147483647 w 2876"/>
              <a:gd name="T25" fmla="*/ 2147483647 h 2773"/>
              <a:gd name="T26" fmla="*/ 2147483647 w 2876"/>
              <a:gd name="T27" fmla="*/ 2147483647 h 2773"/>
              <a:gd name="T28" fmla="*/ 2147483647 w 2876"/>
              <a:gd name="T29" fmla="*/ 2147483647 h 2773"/>
              <a:gd name="T30" fmla="*/ 2147483647 w 2876"/>
              <a:gd name="T31" fmla="*/ 2147483647 h 2773"/>
              <a:gd name="T32" fmla="*/ 2147483647 w 2876"/>
              <a:gd name="T33" fmla="*/ 2147483647 h 2773"/>
              <a:gd name="T34" fmla="*/ 2147483647 w 2876"/>
              <a:gd name="T35" fmla="*/ 2147483647 h 2773"/>
              <a:gd name="T36" fmla="*/ 2147483647 w 2876"/>
              <a:gd name="T37" fmla="*/ 2147483647 h 2773"/>
              <a:gd name="T38" fmla="*/ 2147483647 w 2876"/>
              <a:gd name="T39" fmla="*/ 2147483647 h 2773"/>
              <a:gd name="T40" fmla="*/ 2147483647 w 2876"/>
              <a:gd name="T41" fmla="*/ 2147483647 h 2773"/>
              <a:gd name="T42" fmla="*/ 2147483647 w 2876"/>
              <a:gd name="T43" fmla="*/ 2147483647 h 2773"/>
              <a:gd name="T44" fmla="*/ 2147483647 w 2876"/>
              <a:gd name="T45" fmla="*/ 2147483647 h 2773"/>
              <a:gd name="T46" fmla="*/ 2147483647 w 2876"/>
              <a:gd name="T47" fmla="*/ 2147483647 h 2773"/>
              <a:gd name="T48" fmla="*/ 2147483647 w 2876"/>
              <a:gd name="T49" fmla="*/ 2147483647 h 2773"/>
              <a:gd name="T50" fmla="*/ 2147483647 w 2876"/>
              <a:gd name="T51" fmla="*/ 2147483647 h 2773"/>
              <a:gd name="T52" fmla="*/ 2147483647 w 2876"/>
              <a:gd name="T53" fmla="*/ 2147483647 h 2773"/>
              <a:gd name="T54" fmla="*/ 2147483647 w 2876"/>
              <a:gd name="T55" fmla="*/ 2147483647 h 2773"/>
              <a:gd name="T56" fmla="*/ 2147483647 w 2876"/>
              <a:gd name="T57" fmla="*/ 2147483647 h 2773"/>
              <a:gd name="T58" fmla="*/ 2147483647 w 2876"/>
              <a:gd name="T59" fmla="*/ 2147483647 h 2773"/>
              <a:gd name="T60" fmla="*/ 2147483647 w 2876"/>
              <a:gd name="T61" fmla="*/ 2147483647 h 2773"/>
              <a:gd name="T62" fmla="*/ 2147483647 w 2876"/>
              <a:gd name="T63" fmla="*/ 2147483647 h 2773"/>
              <a:gd name="T64" fmla="*/ 2147483647 w 2876"/>
              <a:gd name="T65" fmla="*/ 2147483647 h 2773"/>
              <a:gd name="T66" fmla="*/ 2147483647 w 2876"/>
              <a:gd name="T67" fmla="*/ 2147483647 h 2773"/>
              <a:gd name="T68" fmla="*/ 2147483647 w 2876"/>
              <a:gd name="T69" fmla="*/ 2147483647 h 2773"/>
              <a:gd name="T70" fmla="*/ 2147483647 w 2876"/>
              <a:gd name="T71" fmla="*/ 2147483647 h 2773"/>
              <a:gd name="T72" fmla="*/ 2147483647 w 2876"/>
              <a:gd name="T73" fmla="*/ 2147483647 h 2773"/>
              <a:gd name="T74" fmla="*/ 2147483647 w 2876"/>
              <a:gd name="T75" fmla="*/ 2147483647 h 2773"/>
              <a:gd name="T76" fmla="*/ 2147483647 w 2876"/>
              <a:gd name="T77" fmla="*/ 2147483647 h 2773"/>
              <a:gd name="T78" fmla="*/ 2147483647 w 2876"/>
              <a:gd name="T79" fmla="*/ 2147483647 h 2773"/>
              <a:gd name="T80" fmla="*/ 2147483647 w 2876"/>
              <a:gd name="T81" fmla="*/ 2147483647 h 2773"/>
              <a:gd name="T82" fmla="*/ 2147483647 w 2876"/>
              <a:gd name="T83" fmla="*/ 2147483647 h 2773"/>
              <a:gd name="T84" fmla="*/ 2147483647 w 2876"/>
              <a:gd name="T85" fmla="*/ 2147483647 h 2773"/>
              <a:gd name="T86" fmla="*/ 2147483647 w 2876"/>
              <a:gd name="T87" fmla="*/ 2147483647 h 2773"/>
              <a:gd name="T88" fmla="*/ 2147483647 w 2876"/>
              <a:gd name="T89" fmla="*/ 2147483647 h 2773"/>
              <a:gd name="T90" fmla="*/ 2147483647 w 2876"/>
              <a:gd name="T91" fmla="*/ 2147483647 h 2773"/>
              <a:gd name="T92" fmla="*/ 2147483647 w 2876"/>
              <a:gd name="T93" fmla="*/ 2147483647 h 2773"/>
              <a:gd name="T94" fmla="*/ 2147483647 w 2876"/>
              <a:gd name="T95" fmla="*/ 2147483647 h 2773"/>
              <a:gd name="T96" fmla="*/ 2147483647 w 2876"/>
              <a:gd name="T97" fmla="*/ 2147483647 h 2773"/>
              <a:gd name="T98" fmla="*/ 2147483647 w 2876"/>
              <a:gd name="T99" fmla="*/ 2147483647 h 2773"/>
              <a:gd name="T100" fmla="*/ 2147483647 w 2876"/>
              <a:gd name="T101" fmla="*/ 2147483647 h 2773"/>
              <a:gd name="T102" fmla="*/ 2147483647 w 2876"/>
              <a:gd name="T103" fmla="*/ 2147483647 h 2773"/>
              <a:gd name="T104" fmla="*/ 2147483647 w 2876"/>
              <a:gd name="T105" fmla="*/ 2147483647 h 2773"/>
              <a:gd name="T106" fmla="*/ 2147483647 w 2876"/>
              <a:gd name="T107" fmla="*/ 2147483647 h 2773"/>
              <a:gd name="T108" fmla="*/ 2147483647 w 2876"/>
              <a:gd name="T109" fmla="*/ 2147483647 h 2773"/>
              <a:gd name="T110" fmla="*/ 2147483647 w 2876"/>
              <a:gd name="T111" fmla="*/ 2147483647 h 2773"/>
              <a:gd name="T112" fmla="*/ 2147483647 w 2876"/>
              <a:gd name="T113" fmla="*/ 2147483647 h 2773"/>
              <a:gd name="T114" fmla="*/ 2147483647 w 2876"/>
              <a:gd name="T115" fmla="*/ 2147483647 h 2773"/>
              <a:gd name="T116" fmla="*/ 2147483647 w 2876"/>
              <a:gd name="T117" fmla="*/ 2147483647 h 27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6"/>
              <a:gd name="T178" fmla="*/ 0 h 2773"/>
              <a:gd name="T179" fmla="*/ 2876 w 2876"/>
              <a:gd name="T180" fmla="*/ 2773 h 27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6" h="2773">
                <a:moveTo>
                  <a:pt x="272" y="416"/>
                </a:moveTo>
                <a:lnTo>
                  <a:pt x="263" y="626"/>
                </a:lnTo>
                <a:lnTo>
                  <a:pt x="256" y="648"/>
                </a:lnTo>
                <a:lnTo>
                  <a:pt x="245" y="666"/>
                </a:lnTo>
                <a:lnTo>
                  <a:pt x="142" y="698"/>
                </a:lnTo>
                <a:lnTo>
                  <a:pt x="70" y="734"/>
                </a:lnTo>
                <a:lnTo>
                  <a:pt x="34" y="806"/>
                </a:lnTo>
                <a:lnTo>
                  <a:pt x="38" y="848"/>
                </a:lnTo>
                <a:lnTo>
                  <a:pt x="0" y="896"/>
                </a:lnTo>
                <a:lnTo>
                  <a:pt x="0" y="950"/>
                </a:lnTo>
                <a:lnTo>
                  <a:pt x="34" y="979"/>
                </a:lnTo>
                <a:lnTo>
                  <a:pt x="49" y="1024"/>
                </a:lnTo>
                <a:lnTo>
                  <a:pt x="49" y="1067"/>
                </a:lnTo>
                <a:lnTo>
                  <a:pt x="101" y="1046"/>
                </a:lnTo>
                <a:lnTo>
                  <a:pt x="130" y="1085"/>
                </a:lnTo>
                <a:lnTo>
                  <a:pt x="180" y="1085"/>
                </a:lnTo>
                <a:lnTo>
                  <a:pt x="225" y="1049"/>
                </a:lnTo>
                <a:lnTo>
                  <a:pt x="261" y="1177"/>
                </a:lnTo>
                <a:lnTo>
                  <a:pt x="317" y="1188"/>
                </a:lnTo>
                <a:lnTo>
                  <a:pt x="427" y="1157"/>
                </a:lnTo>
                <a:lnTo>
                  <a:pt x="520" y="1109"/>
                </a:lnTo>
                <a:lnTo>
                  <a:pt x="592" y="1049"/>
                </a:lnTo>
                <a:lnTo>
                  <a:pt x="650" y="1116"/>
                </a:lnTo>
                <a:lnTo>
                  <a:pt x="661" y="1177"/>
                </a:lnTo>
                <a:lnTo>
                  <a:pt x="661" y="1222"/>
                </a:lnTo>
                <a:lnTo>
                  <a:pt x="747" y="1265"/>
                </a:lnTo>
                <a:lnTo>
                  <a:pt x="808" y="1262"/>
                </a:lnTo>
                <a:lnTo>
                  <a:pt x="886" y="1314"/>
                </a:lnTo>
                <a:lnTo>
                  <a:pt x="974" y="1343"/>
                </a:lnTo>
                <a:lnTo>
                  <a:pt x="1028" y="1400"/>
                </a:lnTo>
                <a:lnTo>
                  <a:pt x="1019" y="1537"/>
                </a:lnTo>
                <a:lnTo>
                  <a:pt x="1159" y="1537"/>
                </a:lnTo>
                <a:lnTo>
                  <a:pt x="1170" y="1611"/>
                </a:lnTo>
                <a:lnTo>
                  <a:pt x="1195" y="1652"/>
                </a:lnTo>
                <a:lnTo>
                  <a:pt x="1195" y="1730"/>
                </a:lnTo>
                <a:lnTo>
                  <a:pt x="1165" y="1796"/>
                </a:lnTo>
                <a:lnTo>
                  <a:pt x="1197" y="1859"/>
                </a:lnTo>
                <a:lnTo>
                  <a:pt x="1197" y="1922"/>
                </a:lnTo>
                <a:lnTo>
                  <a:pt x="1190" y="1991"/>
                </a:lnTo>
                <a:lnTo>
                  <a:pt x="1246" y="1991"/>
                </a:lnTo>
                <a:lnTo>
                  <a:pt x="1321" y="1994"/>
                </a:lnTo>
                <a:lnTo>
                  <a:pt x="1343" y="2003"/>
                </a:lnTo>
                <a:lnTo>
                  <a:pt x="1377" y="2032"/>
                </a:lnTo>
                <a:lnTo>
                  <a:pt x="1397" y="2108"/>
                </a:lnTo>
                <a:lnTo>
                  <a:pt x="1424" y="2097"/>
                </a:lnTo>
                <a:lnTo>
                  <a:pt x="1444" y="2234"/>
                </a:lnTo>
                <a:lnTo>
                  <a:pt x="1455" y="2250"/>
                </a:lnTo>
                <a:lnTo>
                  <a:pt x="1462" y="2252"/>
                </a:lnTo>
                <a:lnTo>
                  <a:pt x="1487" y="2302"/>
                </a:lnTo>
                <a:lnTo>
                  <a:pt x="1467" y="2356"/>
                </a:lnTo>
                <a:lnTo>
                  <a:pt x="1386" y="2396"/>
                </a:lnTo>
                <a:lnTo>
                  <a:pt x="1303" y="2471"/>
                </a:lnTo>
                <a:lnTo>
                  <a:pt x="1262" y="2507"/>
                </a:lnTo>
                <a:lnTo>
                  <a:pt x="1262" y="2583"/>
                </a:lnTo>
                <a:lnTo>
                  <a:pt x="1298" y="2610"/>
                </a:lnTo>
                <a:lnTo>
                  <a:pt x="1305" y="2660"/>
                </a:lnTo>
                <a:lnTo>
                  <a:pt x="1366" y="2653"/>
                </a:lnTo>
                <a:lnTo>
                  <a:pt x="1444" y="2700"/>
                </a:lnTo>
                <a:lnTo>
                  <a:pt x="1514" y="2772"/>
                </a:lnTo>
                <a:lnTo>
                  <a:pt x="1554" y="2750"/>
                </a:lnTo>
                <a:lnTo>
                  <a:pt x="1604" y="2705"/>
                </a:lnTo>
                <a:lnTo>
                  <a:pt x="1617" y="2633"/>
                </a:lnTo>
                <a:lnTo>
                  <a:pt x="1647" y="2608"/>
                </a:lnTo>
                <a:lnTo>
                  <a:pt x="1665" y="2599"/>
                </a:lnTo>
                <a:lnTo>
                  <a:pt x="1687" y="2565"/>
                </a:lnTo>
                <a:lnTo>
                  <a:pt x="1721" y="2538"/>
                </a:lnTo>
                <a:lnTo>
                  <a:pt x="1793" y="2453"/>
                </a:lnTo>
                <a:lnTo>
                  <a:pt x="1793" y="2306"/>
                </a:lnTo>
                <a:lnTo>
                  <a:pt x="1811" y="2270"/>
                </a:lnTo>
                <a:lnTo>
                  <a:pt x="1845" y="2237"/>
                </a:lnTo>
                <a:lnTo>
                  <a:pt x="1896" y="2237"/>
                </a:lnTo>
                <a:lnTo>
                  <a:pt x="1919" y="2203"/>
                </a:lnTo>
                <a:lnTo>
                  <a:pt x="1966" y="2203"/>
                </a:lnTo>
                <a:lnTo>
                  <a:pt x="2031" y="2160"/>
                </a:lnTo>
                <a:lnTo>
                  <a:pt x="2038" y="2151"/>
                </a:lnTo>
                <a:lnTo>
                  <a:pt x="2117" y="2126"/>
                </a:lnTo>
                <a:lnTo>
                  <a:pt x="2162" y="2115"/>
                </a:lnTo>
                <a:lnTo>
                  <a:pt x="2216" y="2151"/>
                </a:lnTo>
                <a:lnTo>
                  <a:pt x="2274" y="2108"/>
                </a:lnTo>
                <a:lnTo>
                  <a:pt x="2283" y="2075"/>
                </a:lnTo>
                <a:lnTo>
                  <a:pt x="2371" y="1994"/>
                </a:lnTo>
                <a:lnTo>
                  <a:pt x="2391" y="1951"/>
                </a:lnTo>
                <a:lnTo>
                  <a:pt x="2425" y="1924"/>
                </a:lnTo>
                <a:lnTo>
                  <a:pt x="2466" y="1901"/>
                </a:lnTo>
                <a:lnTo>
                  <a:pt x="2463" y="1854"/>
                </a:lnTo>
                <a:lnTo>
                  <a:pt x="2475" y="1782"/>
                </a:lnTo>
                <a:lnTo>
                  <a:pt x="2497" y="1764"/>
                </a:lnTo>
                <a:lnTo>
                  <a:pt x="2497" y="1726"/>
                </a:lnTo>
                <a:lnTo>
                  <a:pt x="2515" y="1670"/>
                </a:lnTo>
                <a:lnTo>
                  <a:pt x="2533" y="1589"/>
                </a:lnTo>
                <a:lnTo>
                  <a:pt x="2538" y="1535"/>
                </a:lnTo>
                <a:lnTo>
                  <a:pt x="2544" y="1474"/>
                </a:lnTo>
                <a:lnTo>
                  <a:pt x="2551" y="1422"/>
                </a:lnTo>
                <a:lnTo>
                  <a:pt x="2569" y="1400"/>
                </a:lnTo>
                <a:lnTo>
                  <a:pt x="2585" y="1400"/>
                </a:lnTo>
                <a:lnTo>
                  <a:pt x="2598" y="1418"/>
                </a:lnTo>
                <a:lnTo>
                  <a:pt x="2652" y="1314"/>
                </a:lnTo>
                <a:lnTo>
                  <a:pt x="2711" y="1265"/>
                </a:lnTo>
                <a:lnTo>
                  <a:pt x="2765" y="1220"/>
                </a:lnTo>
                <a:lnTo>
                  <a:pt x="2785" y="1184"/>
                </a:lnTo>
                <a:lnTo>
                  <a:pt x="2821" y="1141"/>
                </a:lnTo>
                <a:lnTo>
                  <a:pt x="2875" y="1087"/>
                </a:lnTo>
                <a:lnTo>
                  <a:pt x="2875" y="972"/>
                </a:lnTo>
                <a:lnTo>
                  <a:pt x="2864" y="938"/>
                </a:lnTo>
                <a:lnTo>
                  <a:pt x="2859" y="891"/>
                </a:lnTo>
                <a:lnTo>
                  <a:pt x="2859" y="875"/>
                </a:lnTo>
                <a:lnTo>
                  <a:pt x="2826" y="848"/>
                </a:lnTo>
                <a:lnTo>
                  <a:pt x="2722" y="803"/>
                </a:lnTo>
                <a:lnTo>
                  <a:pt x="2686" y="788"/>
                </a:lnTo>
                <a:lnTo>
                  <a:pt x="2648" y="754"/>
                </a:lnTo>
                <a:lnTo>
                  <a:pt x="2556" y="628"/>
                </a:lnTo>
                <a:lnTo>
                  <a:pt x="2475" y="628"/>
                </a:lnTo>
                <a:lnTo>
                  <a:pt x="2254" y="563"/>
                </a:lnTo>
                <a:lnTo>
                  <a:pt x="2232" y="581"/>
                </a:lnTo>
                <a:lnTo>
                  <a:pt x="2196" y="596"/>
                </a:lnTo>
                <a:lnTo>
                  <a:pt x="2162" y="583"/>
                </a:lnTo>
                <a:lnTo>
                  <a:pt x="2164" y="536"/>
                </a:lnTo>
                <a:lnTo>
                  <a:pt x="2184" y="504"/>
                </a:lnTo>
                <a:lnTo>
                  <a:pt x="2142" y="502"/>
                </a:lnTo>
                <a:lnTo>
                  <a:pt x="2128" y="470"/>
                </a:lnTo>
                <a:lnTo>
                  <a:pt x="2070" y="448"/>
                </a:lnTo>
                <a:lnTo>
                  <a:pt x="2013" y="430"/>
                </a:lnTo>
                <a:lnTo>
                  <a:pt x="1968" y="421"/>
                </a:lnTo>
                <a:lnTo>
                  <a:pt x="1921" y="457"/>
                </a:lnTo>
                <a:lnTo>
                  <a:pt x="1899" y="439"/>
                </a:lnTo>
                <a:lnTo>
                  <a:pt x="1919" y="385"/>
                </a:lnTo>
                <a:lnTo>
                  <a:pt x="1892" y="385"/>
                </a:lnTo>
                <a:lnTo>
                  <a:pt x="1815" y="491"/>
                </a:lnTo>
                <a:lnTo>
                  <a:pt x="1725" y="461"/>
                </a:lnTo>
                <a:lnTo>
                  <a:pt x="1662" y="403"/>
                </a:lnTo>
                <a:lnTo>
                  <a:pt x="1795" y="250"/>
                </a:lnTo>
                <a:lnTo>
                  <a:pt x="1723" y="180"/>
                </a:lnTo>
                <a:lnTo>
                  <a:pt x="1723" y="169"/>
                </a:lnTo>
                <a:lnTo>
                  <a:pt x="1710" y="106"/>
                </a:lnTo>
                <a:lnTo>
                  <a:pt x="1658" y="65"/>
                </a:lnTo>
                <a:lnTo>
                  <a:pt x="1604" y="106"/>
                </a:lnTo>
                <a:lnTo>
                  <a:pt x="1534" y="209"/>
                </a:lnTo>
                <a:lnTo>
                  <a:pt x="1487" y="223"/>
                </a:lnTo>
                <a:lnTo>
                  <a:pt x="1438" y="196"/>
                </a:lnTo>
                <a:lnTo>
                  <a:pt x="1372" y="196"/>
                </a:lnTo>
                <a:lnTo>
                  <a:pt x="1334" y="230"/>
                </a:lnTo>
                <a:lnTo>
                  <a:pt x="1273" y="230"/>
                </a:lnTo>
                <a:lnTo>
                  <a:pt x="1246" y="248"/>
                </a:lnTo>
                <a:lnTo>
                  <a:pt x="1174" y="250"/>
                </a:lnTo>
                <a:lnTo>
                  <a:pt x="1105" y="261"/>
                </a:lnTo>
                <a:lnTo>
                  <a:pt x="1082" y="288"/>
                </a:lnTo>
                <a:lnTo>
                  <a:pt x="1053" y="230"/>
                </a:lnTo>
                <a:lnTo>
                  <a:pt x="1053" y="83"/>
                </a:lnTo>
                <a:lnTo>
                  <a:pt x="1030" y="63"/>
                </a:lnTo>
                <a:lnTo>
                  <a:pt x="997" y="29"/>
                </a:lnTo>
                <a:lnTo>
                  <a:pt x="961" y="0"/>
                </a:lnTo>
                <a:lnTo>
                  <a:pt x="936" y="34"/>
                </a:lnTo>
                <a:lnTo>
                  <a:pt x="893" y="34"/>
                </a:lnTo>
                <a:lnTo>
                  <a:pt x="839" y="54"/>
                </a:lnTo>
                <a:lnTo>
                  <a:pt x="706" y="52"/>
                </a:lnTo>
                <a:lnTo>
                  <a:pt x="677" y="43"/>
                </a:lnTo>
                <a:lnTo>
                  <a:pt x="625" y="20"/>
                </a:lnTo>
                <a:lnTo>
                  <a:pt x="637" y="56"/>
                </a:lnTo>
                <a:lnTo>
                  <a:pt x="652" y="97"/>
                </a:lnTo>
                <a:lnTo>
                  <a:pt x="686" y="153"/>
                </a:lnTo>
                <a:lnTo>
                  <a:pt x="715" y="191"/>
                </a:lnTo>
                <a:lnTo>
                  <a:pt x="673" y="232"/>
                </a:lnTo>
                <a:lnTo>
                  <a:pt x="641" y="252"/>
                </a:lnTo>
                <a:lnTo>
                  <a:pt x="634" y="272"/>
                </a:lnTo>
                <a:lnTo>
                  <a:pt x="610" y="293"/>
                </a:lnTo>
                <a:lnTo>
                  <a:pt x="583" y="295"/>
                </a:lnTo>
                <a:lnTo>
                  <a:pt x="497" y="268"/>
                </a:lnTo>
                <a:lnTo>
                  <a:pt x="432" y="218"/>
                </a:lnTo>
                <a:lnTo>
                  <a:pt x="416" y="189"/>
                </a:lnTo>
                <a:lnTo>
                  <a:pt x="396" y="216"/>
                </a:lnTo>
                <a:lnTo>
                  <a:pt x="380" y="196"/>
                </a:lnTo>
                <a:lnTo>
                  <a:pt x="268" y="252"/>
                </a:lnTo>
                <a:lnTo>
                  <a:pt x="277" y="279"/>
                </a:lnTo>
                <a:lnTo>
                  <a:pt x="342" y="320"/>
                </a:lnTo>
                <a:lnTo>
                  <a:pt x="254" y="322"/>
                </a:lnTo>
                <a:lnTo>
                  <a:pt x="236" y="398"/>
                </a:lnTo>
                <a:lnTo>
                  <a:pt x="272" y="416"/>
                </a:lnTo>
              </a:path>
            </a:pathLst>
          </a:custGeom>
          <a:solidFill>
            <a:srgbClr val="008000"/>
          </a:solidFill>
          <a:ln>
            <a:noFill/>
          </a:ln>
          <a:effectLst>
            <a:prstShdw prst="shdw17" dist="17961" dir="2700000">
              <a:srgbClr val="3D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768077"/>
            <a:endParaRPr lang="pt-BR" sz="69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79BFF8B-58BD-4A96-A460-71943351E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522" y="3075163"/>
            <a:ext cx="1746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768077" eaLnBrk="1" hangingPunct="1"/>
            <a:r>
              <a:rPr lang="pt-BR" sz="1200" b="1">
                <a:solidFill>
                  <a:prstClr val="white"/>
                </a:solidFill>
                <a:latin typeface="Trebuchet MS" pitchFamily="34" charset="0"/>
              </a:rPr>
              <a:t>&gt; 16 Milhões</a:t>
            </a:r>
          </a:p>
          <a:p>
            <a:pPr algn="ctr" defTabSz="768077" eaLnBrk="1" hangingPunct="1"/>
            <a:r>
              <a:rPr lang="pt-BR" sz="1200" b="1">
                <a:solidFill>
                  <a:prstClr val="white"/>
                </a:solidFill>
                <a:latin typeface="Trebuchet MS" pitchFamily="34" charset="0"/>
              </a:rPr>
              <a:t>de pessoas com DM</a:t>
            </a:r>
          </a:p>
        </p:txBody>
      </p:sp>
      <p:graphicFrame>
        <p:nvGraphicFramePr>
          <p:cNvPr id="10" name="Gráfico 1">
            <a:extLst>
              <a:ext uri="{FF2B5EF4-FFF2-40B4-BE49-F238E27FC236}">
                <a16:creationId xmlns:a16="http://schemas.microsoft.com/office/drawing/2014/main" id="{7B722346-228A-4370-ACE0-FC9231A8C42B}"/>
              </a:ext>
            </a:extLst>
          </p:cNvPr>
          <p:cNvGraphicFramePr>
            <a:graphicFrameLocks/>
          </p:cNvGraphicFramePr>
          <p:nvPr/>
        </p:nvGraphicFramePr>
        <p:xfrm>
          <a:off x="5149913" y="2605988"/>
          <a:ext cx="3307611" cy="201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359018" imgH="3072650" progId="Excel.Chart.8">
                  <p:embed/>
                </p:oleObj>
              </mc:Choice>
              <mc:Fallback>
                <p:oleObj r:id="rId3" imgW="4359018" imgH="3072650" progId="Excel.Chart.8">
                  <p:embed/>
                  <p:pic>
                    <p:nvPicPr>
                      <p:cNvPr id="10" name="Gráfico 1">
                        <a:extLst>
                          <a:ext uri="{FF2B5EF4-FFF2-40B4-BE49-F238E27FC236}">
                            <a16:creationId xmlns:a16="http://schemas.microsoft.com/office/drawing/2014/main" id="{7B722346-228A-4370-ACE0-FC9231A8C42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913" y="2605988"/>
                        <a:ext cx="3307611" cy="2017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87A06D9-F8C6-4F64-9AD5-B9D656A6B676}"/>
              </a:ext>
            </a:extLst>
          </p:cNvPr>
          <p:cNvGraphicFramePr>
            <a:graphicFrameLocks/>
          </p:cNvGraphicFramePr>
          <p:nvPr/>
        </p:nvGraphicFramePr>
        <p:xfrm>
          <a:off x="6851033" y="4134710"/>
          <a:ext cx="3130419" cy="198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359018" imgH="3072650" progId="Excel.Chart.8">
                  <p:embed/>
                </p:oleObj>
              </mc:Choice>
              <mc:Fallback>
                <p:oleObj r:id="rId5" imgW="4359018" imgH="3072650" progId="Excel.Chart.8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E87A06D9-F8C6-4F64-9AD5-B9D656A6B67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033" y="4134710"/>
                        <a:ext cx="3130419" cy="198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35">
            <a:extLst>
              <a:ext uri="{FF2B5EF4-FFF2-40B4-BE49-F238E27FC236}">
                <a16:creationId xmlns:a16="http://schemas.microsoft.com/office/drawing/2014/main" id="{92856F79-7766-4DA1-9565-D5AB8240E867}"/>
              </a:ext>
            </a:extLst>
          </p:cNvPr>
          <p:cNvGrpSpPr>
            <a:grpSpLocks/>
          </p:cNvGrpSpPr>
          <p:nvPr/>
        </p:nvGrpSpPr>
        <p:grpSpPr bwMode="auto">
          <a:xfrm>
            <a:off x="9066750" y="3051476"/>
            <a:ext cx="1717767" cy="527683"/>
            <a:chOff x="4041180" y="2293938"/>
            <a:chExt cx="1837333" cy="99240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55451CD-D6FB-4A7C-80DC-B8F90CAB2CFB}"/>
                </a:ext>
              </a:extLst>
            </p:cNvPr>
            <p:cNvSpPr/>
            <p:nvPr/>
          </p:nvSpPr>
          <p:spPr>
            <a:xfrm>
              <a:off x="4150939" y="2368551"/>
              <a:ext cx="210219" cy="209550"/>
            </a:xfrm>
            <a:prstGeom prst="rect">
              <a:avLst/>
            </a:prstGeom>
            <a:solidFill>
              <a:srgbClr val="3333FF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88029" eaLnBrk="0" hangingPunct="0">
                <a:defRPr/>
              </a:pPr>
              <a:endParaRPr lang="en-US" sz="693" i="1" u="sng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1D88D13-3DED-4904-9882-F0E911B9B8CF}"/>
                </a:ext>
              </a:extLst>
            </p:cNvPr>
            <p:cNvSpPr/>
            <p:nvPr/>
          </p:nvSpPr>
          <p:spPr>
            <a:xfrm>
              <a:off x="4150939" y="2870002"/>
              <a:ext cx="210219" cy="209550"/>
            </a:xfrm>
            <a:prstGeom prst="rect">
              <a:avLst/>
            </a:prstGeom>
            <a:solidFill>
              <a:srgbClr val="9999FF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88029" eaLnBrk="0" hangingPunct="0">
                <a:defRPr/>
              </a:pPr>
              <a:endParaRPr lang="en-US" sz="693" i="1" u="sng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5" name="CaixaDeTexto 43">
              <a:extLst>
                <a:ext uri="{FF2B5EF4-FFF2-40B4-BE49-F238E27FC236}">
                  <a16:creationId xmlns:a16="http://schemas.microsoft.com/office/drawing/2014/main" id="{E8AE03BF-4BD0-4F17-B783-BD32A68C8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180" y="2293938"/>
              <a:ext cx="1828800" cy="46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09585">
                <a:defRPr/>
              </a:pPr>
              <a:r>
                <a:rPr lang="en-US" sz="1008" dirty="0">
                  <a:solidFill>
                    <a:prstClr val="black"/>
                  </a:solidFill>
                  <a:latin typeface="Trebuchet MS" pitchFamily="34" charset="0"/>
                </a:rPr>
                <a:t>   HbA1c &lt;7.0%</a:t>
              </a:r>
            </a:p>
          </p:txBody>
        </p:sp>
        <p:sp>
          <p:nvSpPr>
            <p:cNvPr id="16" name="CaixaDeTexto 44">
              <a:extLst>
                <a:ext uri="{FF2B5EF4-FFF2-40B4-BE49-F238E27FC236}">
                  <a16:creationId xmlns:a16="http://schemas.microsoft.com/office/drawing/2014/main" id="{4EC106D9-2D65-403C-9482-DA41EA4BC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713" y="2820987"/>
              <a:ext cx="1828800" cy="46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09585">
                <a:defRPr/>
              </a:pPr>
              <a:r>
                <a:rPr lang="en-US" sz="1008">
                  <a:solidFill>
                    <a:prstClr val="black"/>
                  </a:solidFill>
                  <a:latin typeface="Trebuchet MS" pitchFamily="34" charset="0"/>
                </a:rPr>
                <a:t>   HbA1c ≥7.0%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AFFC27-1DDF-447D-9543-755826840DF2}"/>
              </a:ext>
            </a:extLst>
          </p:cNvPr>
          <p:cNvSpPr txBox="1"/>
          <p:nvPr/>
        </p:nvSpPr>
        <p:spPr>
          <a:xfrm>
            <a:off x="8448626" y="4147761"/>
            <a:ext cx="61666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77"/>
            <a:r>
              <a:rPr lang="pt-BR" sz="933" b="1">
                <a:solidFill>
                  <a:prstClr val="black"/>
                </a:solidFill>
                <a:latin typeface="Calibri"/>
              </a:rPr>
              <a:t>DM 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397AFCB-2A19-4B54-A87B-388C30CD5CE4}"/>
              </a:ext>
            </a:extLst>
          </p:cNvPr>
          <p:cNvSpPr txBox="1"/>
          <p:nvPr/>
        </p:nvSpPr>
        <p:spPr>
          <a:xfrm>
            <a:off x="6870462" y="2574657"/>
            <a:ext cx="61666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77"/>
            <a:r>
              <a:rPr lang="pt-BR" sz="933" b="1">
                <a:solidFill>
                  <a:prstClr val="black"/>
                </a:solidFill>
                <a:latin typeface="Calibri"/>
              </a:rPr>
              <a:t>DM 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0AF213-8893-401F-9026-0577C1017323}"/>
              </a:ext>
            </a:extLst>
          </p:cNvPr>
          <p:cNvSpPr txBox="1"/>
          <p:nvPr/>
        </p:nvSpPr>
        <p:spPr>
          <a:xfrm>
            <a:off x="3625986" y="3816307"/>
            <a:ext cx="15155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77"/>
            <a:r>
              <a:rPr lang="pt-BR" sz="1467" b="1">
                <a:solidFill>
                  <a:prstClr val="white"/>
                </a:solidFill>
                <a:latin typeface="Calibri"/>
              </a:rPr>
              <a:t>HbA1c = 8,7%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2FC7A621-02BC-49E7-BCDF-47718A813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448" y="6493288"/>
            <a:ext cx="2542339" cy="18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29">
                <a:solidFill>
                  <a:prstClr val="black"/>
                </a:solidFill>
                <a:latin typeface="Trebuchet MS" pitchFamily="34" charset="0"/>
              </a:rPr>
              <a:t>Mendes ABV, et al. </a:t>
            </a:r>
            <a:r>
              <a:rPr lang="en-US" sz="629" i="1">
                <a:solidFill>
                  <a:prstClr val="black"/>
                </a:solidFill>
                <a:latin typeface="Trebuchet MS" pitchFamily="34" charset="0"/>
              </a:rPr>
              <a:t>Diabetes</a:t>
            </a:r>
            <a:r>
              <a:rPr lang="en-US" sz="629">
                <a:solidFill>
                  <a:prstClr val="black"/>
                </a:solidFill>
                <a:latin typeface="Trebuchet MS" pitchFamily="34" charset="0"/>
              </a:rPr>
              <a:t>. 2008:A270.</a:t>
            </a:r>
            <a:endParaRPr lang="pt-BR" sz="629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B323AD1-7168-41FB-A11C-454AB6E40FF3}"/>
              </a:ext>
            </a:extLst>
          </p:cNvPr>
          <p:cNvSpPr/>
          <p:nvPr/>
        </p:nvSpPr>
        <p:spPr>
          <a:xfrm>
            <a:off x="3720062" y="4533838"/>
            <a:ext cx="1515511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8077"/>
            <a:r>
              <a:rPr lang="pt-BR" sz="1067" b="1">
                <a:solidFill>
                  <a:prstClr val="white"/>
                </a:solidFill>
                <a:latin typeface="Calibri"/>
              </a:rPr>
              <a:t>R$ 66 bilhões /ano </a:t>
            </a:r>
          </a:p>
          <a:p>
            <a:pPr algn="ctr" defTabSz="768077"/>
            <a:r>
              <a:rPr lang="pt-BR" sz="1067" b="1">
                <a:solidFill>
                  <a:prstClr val="white"/>
                </a:solidFill>
                <a:latin typeface="Calibri"/>
              </a:rPr>
              <a:t>(US$ 22 bilhões /ano)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84B86DA-0C53-4D7A-B288-D3C9AF557A63}"/>
              </a:ext>
            </a:extLst>
          </p:cNvPr>
          <p:cNvSpPr txBox="1"/>
          <p:nvPr/>
        </p:nvSpPr>
        <p:spPr>
          <a:xfrm>
            <a:off x="3003174" y="6250909"/>
            <a:ext cx="5936053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77"/>
            <a:r>
              <a:rPr lang="en-US" sz="667">
                <a:solidFill>
                  <a:prstClr val="black"/>
                </a:solidFill>
                <a:latin typeface="Calibri"/>
              </a:rPr>
              <a:t>São Paulo Commercial Association http://economia.acspservicos.com.br/indicadores_iegv/iegvolar.html. IDF Atlas 2019.</a:t>
            </a:r>
          </a:p>
          <a:p>
            <a:pPr defTabSz="768077"/>
            <a:r>
              <a:rPr lang="pt-BR" sz="667">
                <a:solidFill>
                  <a:prstClr val="black"/>
                </a:solidFill>
                <a:latin typeface="Calibri"/>
              </a:rPr>
              <a:t>Sociedade Brasileira de Diabetes. O Que é Diabetes? </a:t>
            </a:r>
            <a:r>
              <a:rPr lang="en-US" sz="667">
                <a:solidFill>
                  <a:prstClr val="black"/>
                </a:solidFill>
                <a:latin typeface="Calibri"/>
              </a:rPr>
              <a:t>Available at http://www.diabetes.org.br/para-o-publico/diabetes/o-que-ediabetes</a:t>
            </a:r>
            <a:endParaRPr lang="pt-BR" sz="6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Google Shape;784;p162">
            <a:extLst>
              <a:ext uri="{FF2B5EF4-FFF2-40B4-BE49-F238E27FC236}">
                <a16:creationId xmlns:a16="http://schemas.microsoft.com/office/drawing/2014/main" id="{608BA654-D4A0-49CB-8ED6-C9269D281071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786;p162">
            <a:extLst>
              <a:ext uri="{FF2B5EF4-FFF2-40B4-BE49-F238E27FC236}">
                <a16:creationId xmlns:a16="http://schemas.microsoft.com/office/drawing/2014/main" id="{C8B5275B-99F6-4A7C-A588-7E2D6FD646A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99076" y="5960263"/>
            <a:ext cx="949733" cy="807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48280" y="5031922"/>
            <a:ext cx="5160333" cy="804863"/>
          </a:xfrm>
        </p:spPr>
        <p:txBody>
          <a:bodyPr>
            <a:noAutofit/>
          </a:bodyPr>
          <a:lstStyle/>
          <a:p>
            <a:pPr marL="514338" lvl="1"/>
            <a:r>
              <a:rPr lang="pt-BR" sz="1600" b="1" dirty="0"/>
              <a:t>6.671 pacientes (DM1 = 979 e DM2 = 5,691)</a:t>
            </a:r>
          </a:p>
          <a:p>
            <a:pPr marL="514338" lvl="1" algn="r"/>
            <a:endParaRPr lang="pt-BR" sz="1600" b="1" dirty="0"/>
          </a:p>
          <a:p>
            <a:pPr marL="514338" lvl="1" algn="r"/>
            <a:endParaRPr lang="pt-BR" sz="1600" b="1" dirty="0"/>
          </a:p>
          <a:p>
            <a:pPr algn="r"/>
            <a:endParaRPr lang="pt-BR" sz="1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8280" y="6412444"/>
            <a:ext cx="3033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/>
              <a:t>Mendes AB et al. </a:t>
            </a:r>
            <a:r>
              <a:rPr lang="en-US" sz="1000" b="1" err="1"/>
              <a:t>Acta</a:t>
            </a:r>
            <a:r>
              <a:rPr lang="en-US" sz="1000" b="1"/>
              <a:t> </a:t>
            </a:r>
            <a:r>
              <a:rPr lang="en-US" sz="1000" b="1" err="1"/>
              <a:t>Diabetol</a:t>
            </a:r>
            <a:r>
              <a:rPr lang="en-US" sz="1000" b="1"/>
              <a:t>. 2010; 47(2):137-450. </a:t>
            </a:r>
            <a:endParaRPr lang="pt-BR" sz="1000" b="1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92110" y="3022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990000"/>
                </a:solidFill>
                <a:latin typeface="Montserrat ExtraBold" panose="00000900000000000000" pitchFamily="2" charset="0"/>
              </a:rPr>
              <a:t>Estudo Multicêntrico Brasileiro</a:t>
            </a:r>
            <a:br>
              <a:rPr lang="pt-BR" sz="1600" dirty="0">
                <a:solidFill>
                  <a:srgbClr val="990000"/>
                </a:solidFill>
                <a:latin typeface="Montserrat ExtraBold" panose="00000900000000000000" pitchFamily="2" charset="0"/>
              </a:rPr>
            </a:br>
            <a:r>
              <a:rPr lang="pt-BR" sz="2400" dirty="0">
                <a:solidFill>
                  <a:srgbClr val="990000"/>
                </a:solidFill>
                <a:latin typeface="Montserrat ExtraBold" panose="00000900000000000000" pitchFamily="2" charset="0"/>
              </a:rPr>
              <a:t>Pior controle glicêmico entre usuários de insulina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29CDBA4-534A-4544-9E16-EE3560D35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280" y="1777430"/>
            <a:ext cx="6346080" cy="3069776"/>
          </a:xfrm>
          <a:prstGeom prst="rect">
            <a:avLst/>
          </a:prstGeom>
        </p:spPr>
      </p:pic>
      <p:sp>
        <p:nvSpPr>
          <p:cNvPr id="8" name="Google Shape;784;p162">
            <a:extLst>
              <a:ext uri="{FF2B5EF4-FFF2-40B4-BE49-F238E27FC236}">
                <a16:creationId xmlns:a16="http://schemas.microsoft.com/office/drawing/2014/main" id="{A38FAC23-58B5-4E55-AC18-53BFA0C6A8CB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786;p162">
            <a:extLst>
              <a:ext uri="{FF2B5EF4-FFF2-40B4-BE49-F238E27FC236}">
                <a16:creationId xmlns:a16="http://schemas.microsoft.com/office/drawing/2014/main" id="{611D65BC-E839-407C-9EA9-8BF669359B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9579" y="65838"/>
            <a:ext cx="949733" cy="807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71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84DDADC-5543-48A1-97B0-CB9F714D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79" y="222808"/>
            <a:ext cx="10971120" cy="1142825"/>
          </a:xfrm>
        </p:spPr>
        <p:txBody>
          <a:bodyPr>
            <a:noAutofit/>
          </a:bodyPr>
          <a:lstStyle/>
          <a:p>
            <a:pPr algn="l"/>
            <a:r>
              <a:rPr lang="pt-BR" sz="3200" b="1" dirty="0">
                <a:solidFill>
                  <a:srgbClr val="990000"/>
                </a:solidFill>
                <a:latin typeface="Montserrat" panose="00000500000000000000" pitchFamily="2" charset="0"/>
              </a:rPr>
              <a:t>Hipoglicemias entre os usuários de insulina</a:t>
            </a:r>
            <a:br>
              <a:rPr lang="pt-BR" sz="1867" dirty="0">
                <a:solidFill>
                  <a:srgbClr val="990000"/>
                </a:solidFill>
                <a:latin typeface="Montserrat" panose="00000500000000000000" pitchFamily="2" charset="0"/>
              </a:rPr>
            </a:br>
            <a:r>
              <a:rPr lang="pt-BR" sz="1467" dirty="0">
                <a:solidFill>
                  <a:srgbClr val="990000"/>
                </a:solidFill>
                <a:latin typeface="Montserrat" panose="00000500000000000000" pitchFamily="2" charset="0"/>
              </a:rPr>
              <a:t>(no Brasil e na América Latina)</a:t>
            </a:r>
          </a:p>
        </p:txBody>
      </p:sp>
      <p:pic>
        <p:nvPicPr>
          <p:cNvPr id="4" name="Imagem 3" descr="Recorte de Tela">
            <a:extLst>
              <a:ext uri="{FF2B5EF4-FFF2-40B4-BE49-F238E27FC236}">
                <a16:creationId xmlns:a16="http://schemas.microsoft.com/office/drawing/2014/main" id="{3193A00F-5BAE-49AF-AE6F-3D3BE292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2" y="1505345"/>
            <a:ext cx="9577808" cy="4748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87BB6C5-BDE3-4B58-99F6-781DAF5C8280}"/>
              </a:ext>
            </a:extLst>
          </p:cNvPr>
          <p:cNvSpPr txBox="1"/>
          <p:nvPr/>
        </p:nvSpPr>
        <p:spPr>
          <a:xfrm>
            <a:off x="1008500" y="6378806"/>
            <a:ext cx="7133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/>
                </a:solidFill>
                <a:latin typeface="Montserrat" panose="00000500000000000000" pitchFamily="2" charset="0"/>
              </a:rPr>
              <a:t>Lamounier</a:t>
            </a:r>
            <a:r>
              <a:rPr lang="en-US" sz="1000" dirty="0">
                <a:solidFill>
                  <a:schemeClr val="tx1"/>
                </a:solidFill>
                <a:latin typeface="Montserrat" panose="00000500000000000000" pitchFamily="2" charset="0"/>
              </a:rPr>
              <a:t> RN et al. </a:t>
            </a:r>
            <a:r>
              <a:rPr lang="pt-BR" sz="1000" dirty="0" err="1">
                <a:solidFill>
                  <a:schemeClr val="tx1"/>
                </a:solidFill>
                <a:latin typeface="Montserrat" panose="00000500000000000000" pitchFamily="2" charset="0"/>
              </a:rPr>
              <a:t>Diabetol</a:t>
            </a:r>
            <a:r>
              <a:rPr lang="pt-BR" sz="10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Montserrat" panose="00000500000000000000" pitchFamily="2" charset="0"/>
              </a:rPr>
              <a:t>Metab</a:t>
            </a:r>
            <a:r>
              <a:rPr lang="pt-BR" sz="10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Montserrat" panose="00000500000000000000" pitchFamily="2" charset="0"/>
              </a:rPr>
              <a:t>Syndr</a:t>
            </a:r>
            <a:r>
              <a:rPr lang="pt-BR" sz="1000" dirty="0">
                <a:solidFill>
                  <a:schemeClr val="tx1"/>
                </a:solidFill>
                <a:latin typeface="Montserrat" panose="00000500000000000000" pitchFamily="2" charset="0"/>
              </a:rPr>
              <a:t>. 2018; 10:83; </a:t>
            </a:r>
            <a:r>
              <a:rPr lang="en-US" sz="1000" dirty="0" err="1">
                <a:solidFill>
                  <a:schemeClr val="tx1"/>
                </a:solidFill>
                <a:latin typeface="Montserrat" panose="00000500000000000000" pitchFamily="2" charset="0"/>
              </a:rPr>
              <a:t>Khunti</a:t>
            </a:r>
            <a:r>
              <a:rPr lang="en-US" sz="1000" dirty="0">
                <a:solidFill>
                  <a:schemeClr val="tx1"/>
                </a:solidFill>
                <a:latin typeface="Montserrat" panose="00000500000000000000" pitchFamily="2" charset="0"/>
              </a:rPr>
              <a:t> K et al. Diabetes </a:t>
            </a:r>
            <a:r>
              <a:rPr lang="en-US" sz="1000" dirty="0" err="1">
                <a:solidFill>
                  <a:schemeClr val="tx1"/>
                </a:solidFill>
                <a:latin typeface="Montserrat" panose="00000500000000000000" pitchFamily="2" charset="0"/>
              </a:rPr>
              <a:t>Obes</a:t>
            </a:r>
            <a:r>
              <a:rPr lang="en-US" sz="10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Montserrat" panose="00000500000000000000" pitchFamily="2" charset="0"/>
              </a:rPr>
              <a:t>Metab</a:t>
            </a:r>
            <a:r>
              <a:rPr lang="en-US" sz="1000" dirty="0">
                <a:solidFill>
                  <a:schemeClr val="tx1"/>
                </a:solidFill>
                <a:latin typeface="Montserrat" panose="00000500000000000000" pitchFamily="2" charset="0"/>
              </a:rPr>
              <a:t>. 2016; 18(9):907-15.</a:t>
            </a:r>
            <a:endParaRPr lang="pt-BR" sz="1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FDCC0C2-42B5-484F-A282-51B0A4A708AD}"/>
              </a:ext>
            </a:extLst>
          </p:cNvPr>
          <p:cNvSpPr txBox="1"/>
          <p:nvPr/>
        </p:nvSpPr>
        <p:spPr>
          <a:xfrm>
            <a:off x="7279695" y="4796954"/>
            <a:ext cx="116217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AL = 17,7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3D0C6C-A67E-4DBA-BA9A-3047B8653A0D}"/>
              </a:ext>
            </a:extLst>
          </p:cNvPr>
          <p:cNvSpPr txBox="1"/>
          <p:nvPr/>
        </p:nvSpPr>
        <p:spPr>
          <a:xfrm>
            <a:off x="7432085" y="4203007"/>
            <a:ext cx="116217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AL = 93,9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49C767-049D-4D53-B6B2-792628CFAF7B}"/>
              </a:ext>
            </a:extLst>
          </p:cNvPr>
          <p:cNvSpPr txBox="1"/>
          <p:nvPr/>
        </p:nvSpPr>
        <p:spPr>
          <a:xfrm>
            <a:off x="7031853" y="2764697"/>
            <a:ext cx="1162179" cy="33855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AL = 10,8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A7819EB-CC06-49BF-98EF-CDDF1E4FB379}"/>
              </a:ext>
            </a:extLst>
          </p:cNvPr>
          <p:cNvSpPr txBox="1"/>
          <p:nvPr/>
        </p:nvSpPr>
        <p:spPr>
          <a:xfrm>
            <a:off x="10777441" y="2741246"/>
            <a:ext cx="108756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AL = 3,7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D1A2EF-4CF4-4B4C-91E4-F87BB7A1C22B}"/>
              </a:ext>
            </a:extLst>
          </p:cNvPr>
          <p:cNvSpPr txBox="1"/>
          <p:nvPr/>
        </p:nvSpPr>
        <p:spPr>
          <a:xfrm>
            <a:off x="10777439" y="4073070"/>
            <a:ext cx="122633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AL = 19,7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30DA5F-FFB7-4EC4-8B4D-9478B00BE651}"/>
              </a:ext>
            </a:extLst>
          </p:cNvPr>
          <p:cNvSpPr txBox="1"/>
          <p:nvPr/>
        </p:nvSpPr>
        <p:spPr>
          <a:xfrm>
            <a:off x="10732476" y="4778253"/>
            <a:ext cx="127129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Montserrat" panose="00000500000000000000" pitchFamily="2" charset="0"/>
              </a:rPr>
              <a:t>AL = 4,3</a:t>
            </a:r>
          </a:p>
        </p:txBody>
      </p:sp>
      <p:sp>
        <p:nvSpPr>
          <p:cNvPr id="13" name="Google Shape;784;p162">
            <a:extLst>
              <a:ext uri="{FF2B5EF4-FFF2-40B4-BE49-F238E27FC236}">
                <a16:creationId xmlns:a16="http://schemas.microsoft.com/office/drawing/2014/main" id="{2456925A-4DB2-498D-BB2A-78EA0F7CDAA0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786;p162">
            <a:extLst>
              <a:ext uri="{FF2B5EF4-FFF2-40B4-BE49-F238E27FC236}">
                <a16:creationId xmlns:a16="http://schemas.microsoft.com/office/drawing/2014/main" id="{AD62576D-41B7-4369-BF87-6854EBD187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5065" y="122422"/>
            <a:ext cx="865309" cy="674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39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04908" y="200111"/>
            <a:ext cx="10972800" cy="12573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rgbClr val="990000"/>
                </a:solidFill>
                <a:latin typeface="+mn-lt"/>
              </a:rPr>
              <a:t>Insulina Basal:</a:t>
            </a:r>
            <a:br>
              <a:rPr lang="pt-BR" sz="4000" b="1" dirty="0">
                <a:solidFill>
                  <a:srgbClr val="990000"/>
                </a:solidFill>
                <a:latin typeface="+mn-lt"/>
              </a:rPr>
            </a:br>
            <a:r>
              <a:rPr lang="pt-BR" sz="4000" b="1" dirty="0">
                <a:solidFill>
                  <a:srgbClr val="990000"/>
                </a:solidFill>
                <a:latin typeface="+mn-lt"/>
              </a:rPr>
              <a:t>Classe Social &amp; Região do Brasil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64231" y="6581464"/>
            <a:ext cx="28664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Cobas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Diabetology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Metabolic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Syndrome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2013, </a:t>
            </a: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:83</a:t>
            </a:r>
          </a:p>
        </p:txBody>
      </p:sp>
      <p:graphicFrame>
        <p:nvGraphicFramePr>
          <p:cNvPr id="12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954846"/>
              </p:ext>
            </p:extLst>
          </p:nvPr>
        </p:nvGraphicFramePr>
        <p:xfrm>
          <a:off x="857958" y="1695350"/>
          <a:ext cx="6722703" cy="270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/>
          <p:cNvSpPr txBox="1"/>
          <p:nvPr/>
        </p:nvSpPr>
        <p:spPr>
          <a:xfrm rot="15959688">
            <a:off x="486660" y="2934803"/>
            <a:ext cx="73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5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164511"/>
              </p:ext>
            </p:extLst>
          </p:nvPr>
        </p:nvGraphicFramePr>
        <p:xfrm>
          <a:off x="672337" y="3992544"/>
          <a:ext cx="6722703" cy="270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 rot="15959688">
            <a:off x="464108" y="5071294"/>
            <a:ext cx="73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B9A1F5-6A6A-4FAE-8F85-919740B64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08" y="2055462"/>
            <a:ext cx="5106691" cy="18395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CD5098-5B95-4AB3-BAF4-FEC647597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162" y="4681725"/>
            <a:ext cx="6023309" cy="959841"/>
          </a:xfrm>
          <a:prstGeom prst="rect">
            <a:avLst/>
          </a:prstGeom>
        </p:spPr>
      </p:pic>
      <p:sp>
        <p:nvSpPr>
          <p:cNvPr id="11" name="Google Shape;784;p162">
            <a:extLst>
              <a:ext uri="{FF2B5EF4-FFF2-40B4-BE49-F238E27FC236}">
                <a16:creationId xmlns:a16="http://schemas.microsoft.com/office/drawing/2014/main" id="{D186A7D7-1743-4E2E-8535-E20CEB6B4EF0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786;p162">
            <a:extLst>
              <a:ext uri="{FF2B5EF4-FFF2-40B4-BE49-F238E27FC236}">
                <a16:creationId xmlns:a16="http://schemas.microsoft.com/office/drawing/2014/main" id="{F4B0887D-4D3D-4CA8-9D28-17BA48288CE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69579" y="65838"/>
            <a:ext cx="949733" cy="807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97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424104"/>
              </p:ext>
            </p:extLst>
          </p:nvPr>
        </p:nvGraphicFramePr>
        <p:xfrm>
          <a:off x="1265080" y="1264116"/>
          <a:ext cx="8197135" cy="286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27315"/>
              </p:ext>
            </p:extLst>
          </p:nvPr>
        </p:nvGraphicFramePr>
        <p:xfrm>
          <a:off x="1361090" y="4072428"/>
          <a:ext cx="7824192" cy="269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171872" y="253452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rgbClr val="990000"/>
                </a:solidFill>
                <a:latin typeface="+mn-lt"/>
              </a:rPr>
              <a:t>Insulina </a:t>
            </a:r>
            <a:r>
              <a:rPr lang="pt-BR" sz="4000" b="1" dirty="0" err="1">
                <a:solidFill>
                  <a:srgbClr val="990000"/>
                </a:solidFill>
                <a:latin typeface="+mn-lt"/>
              </a:rPr>
              <a:t>Bolus</a:t>
            </a:r>
            <a:r>
              <a:rPr lang="pt-BR" sz="4000" b="1" dirty="0">
                <a:solidFill>
                  <a:srgbClr val="990000"/>
                </a:solidFill>
                <a:latin typeface="+mn-lt"/>
              </a:rPr>
              <a:t>: </a:t>
            </a:r>
            <a:br>
              <a:rPr lang="pt-BR" sz="4000" b="1" dirty="0">
                <a:solidFill>
                  <a:srgbClr val="990000"/>
                </a:solidFill>
                <a:latin typeface="+mn-lt"/>
              </a:rPr>
            </a:br>
            <a:r>
              <a:rPr lang="pt-BR" sz="4000" b="1" dirty="0">
                <a:solidFill>
                  <a:srgbClr val="990000"/>
                </a:solidFill>
                <a:latin typeface="+mn-lt"/>
              </a:rPr>
              <a:t>Classe Social &amp; Região do Brasil</a:t>
            </a:r>
          </a:p>
        </p:txBody>
      </p:sp>
      <p:pic>
        <p:nvPicPr>
          <p:cNvPr id="8" name="Picture 2" descr="Logo SBD NO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789" y="72757"/>
            <a:ext cx="802883" cy="6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784;p162">
            <a:extLst>
              <a:ext uri="{FF2B5EF4-FFF2-40B4-BE49-F238E27FC236}">
                <a16:creationId xmlns:a16="http://schemas.microsoft.com/office/drawing/2014/main" id="{8C4C0CDF-8A6C-40AC-B41F-22F7E8DFA7E2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89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46506" y="2379783"/>
            <a:ext cx="4528269" cy="305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marR="0" lvl="0" indent="-285736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9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 estudos publicados entre 1996 e 2011</a:t>
            </a:r>
          </a:p>
          <a:p>
            <a:pPr marL="285736" marR="0" lvl="0" indent="-285736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9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6.235 pacientes incluídos</a:t>
            </a:r>
          </a:p>
          <a:p>
            <a:pPr marL="285736" marR="0" lvl="0" indent="-285736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9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Idades entre 5 e 60 </a:t>
            </a:r>
            <a:r>
              <a:rPr kumimoji="0" lang="pt-BR" sz="211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anos</a:t>
            </a:r>
            <a:endParaRPr kumimoji="0" lang="pt-BR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36" marR="0" lvl="0" indent="-285736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9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 médio de diagnóstico entre 1 e 20 anos</a:t>
            </a:r>
          </a:p>
          <a:p>
            <a:pPr marL="285736" marR="0" lvl="0" indent="-285736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9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 primários</a:t>
            </a:r>
          </a:p>
          <a:p>
            <a:pPr marL="742914" marR="0" lvl="1" indent="-285736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9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Glicemia pós-prandial e hipoglicemias</a:t>
            </a:r>
          </a:p>
          <a:p>
            <a:pPr marL="285736" marR="0" lvl="0" indent="-285736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9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 secundários</a:t>
            </a:r>
          </a:p>
          <a:p>
            <a:pPr marL="742914" marR="0" lvl="1" indent="-285736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9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HbA1c e </a:t>
            </a:r>
            <a:r>
              <a:rPr kumimoji="0" lang="pt-BR" sz="190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QoL</a:t>
            </a:r>
            <a:endParaRPr kumimoji="0" lang="pt-BR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38" y="226006"/>
            <a:ext cx="7002748" cy="192088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388887" y="6508947"/>
            <a:ext cx="2587568" cy="246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Melo et al. </a:t>
            </a:r>
            <a:r>
              <a:rPr kumimoji="0" lang="pt-BR" sz="9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Diabetol</a:t>
            </a:r>
            <a:r>
              <a:rPr kumimoji="0" lang="pt-BR" sz="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9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</a:t>
            </a:r>
            <a:r>
              <a:rPr kumimoji="0" lang="pt-BR" sz="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9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Syndr</a:t>
            </a:r>
            <a:r>
              <a:rPr kumimoji="0" lang="pt-BR" sz="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(2019) 11:2</a:t>
            </a:r>
          </a:p>
        </p:txBody>
      </p:sp>
      <p:pic>
        <p:nvPicPr>
          <p:cNvPr id="11" name="Picture 2" descr="Logo SBD NOVO">
            <a:extLst>
              <a:ext uri="{FF2B5EF4-FFF2-40B4-BE49-F238E27FC236}">
                <a16:creationId xmlns:a16="http://schemas.microsoft.com/office/drawing/2014/main" id="{373D3A3F-D8D4-4FE8-A245-8C524E02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789" y="72757"/>
            <a:ext cx="802883" cy="6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784;p162">
            <a:extLst>
              <a:ext uri="{FF2B5EF4-FFF2-40B4-BE49-F238E27FC236}">
                <a16:creationId xmlns:a16="http://schemas.microsoft.com/office/drawing/2014/main" id="{D118BA83-E08A-4F0A-A3B2-98DF4F5DDF46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FEC9C8-2537-405C-A6BC-50F56F854347}"/>
              </a:ext>
            </a:extLst>
          </p:cNvPr>
          <p:cNvSpPr txBox="1"/>
          <p:nvPr/>
        </p:nvSpPr>
        <p:spPr>
          <a:xfrm>
            <a:off x="5622103" y="2379783"/>
            <a:ext cx="656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Hipoglicemia total: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taxa de risco = 0,93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IC 95% = 0,88 a 0,99; I² = 80%.</a:t>
            </a:r>
          </a:p>
          <a:p>
            <a:pPr marL="0" marR="0" lvl="0" indent="0" algn="ctr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Hipoglicemia grave: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taxa de risco =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0,68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IC 95% = 0,60 a 0,77;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I² = 0%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Hipoglicemia noturna: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taxa de risco =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0,55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IC 95% = 0,40 a 0,76; I² = 84%.</a:t>
            </a:r>
          </a:p>
        </p:txBody>
      </p:sp>
      <p:pic>
        <p:nvPicPr>
          <p:cNvPr id="14" name="Imagem 13" descr="Recorte de Tela">
            <a:extLst>
              <a:ext uri="{FF2B5EF4-FFF2-40B4-BE49-F238E27FC236}">
                <a16:creationId xmlns:a16="http://schemas.microsoft.com/office/drawing/2014/main" id="{D5038414-B7B5-4CFF-A8C5-5FCFB18B1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81" y="3606471"/>
            <a:ext cx="6012341" cy="29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5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37BE74D-5A52-4152-AA05-7488D6885D98}"/>
              </a:ext>
            </a:extLst>
          </p:cNvPr>
          <p:cNvSpPr/>
          <p:nvPr/>
        </p:nvSpPr>
        <p:spPr>
          <a:xfrm>
            <a:off x="1175701" y="6503746"/>
            <a:ext cx="598797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67" dirty="0">
                <a:latin typeface="Calibri" panose="020F0502020204030204" pitchFamily="34" charset="0"/>
                <a:cs typeface="Calibri" panose="020F0502020204030204" pitchFamily="34" charset="0"/>
              </a:rPr>
              <a:t>Ministério da Saúde. Protocolo Clínico e Diretrizes Terapêuticas do Diabete Melito Tipo 1. 2019</a:t>
            </a:r>
          </a:p>
        </p:txBody>
      </p:sp>
      <p:sp>
        <p:nvSpPr>
          <p:cNvPr id="7" name="Google Shape;77;p11">
            <a:extLst>
              <a:ext uri="{FF2B5EF4-FFF2-40B4-BE49-F238E27FC236}">
                <a16:creationId xmlns:a16="http://schemas.microsoft.com/office/drawing/2014/main" id="{0E300843-6572-4FDE-8DF5-890072DBD334}"/>
              </a:ext>
            </a:extLst>
          </p:cNvPr>
          <p:cNvSpPr txBox="1">
            <a:spLocks/>
          </p:cNvSpPr>
          <p:nvPr/>
        </p:nvSpPr>
        <p:spPr>
          <a:xfrm>
            <a:off x="1175701" y="277391"/>
            <a:ext cx="1025313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219110"/>
            <a:r>
              <a:rPr lang="pt-BR" sz="2667" dirty="0">
                <a:solidFill>
                  <a:srgbClr val="990000"/>
                </a:solidFill>
                <a:latin typeface="Montserrat" panose="00000500000000000000" pitchFamily="2" charset="0"/>
                <a:ea typeface="+mj-ea"/>
                <a:cs typeface="Raleway" panose="020B0604020202020204" charset="0"/>
              </a:rPr>
              <a:t>Fluxograma de Tratamento do DM1 (conitec.gov.br)</a:t>
            </a:r>
          </a:p>
        </p:txBody>
      </p:sp>
      <p:pic>
        <p:nvPicPr>
          <p:cNvPr id="11" name="Google Shape;786;p162">
            <a:extLst>
              <a:ext uri="{FF2B5EF4-FFF2-40B4-BE49-F238E27FC236}">
                <a16:creationId xmlns:a16="http://schemas.microsoft.com/office/drawing/2014/main" id="{84307F48-92F4-42E2-B589-03180ED6DD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434" y="125582"/>
            <a:ext cx="949733" cy="8078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84;p162">
            <a:extLst>
              <a:ext uri="{FF2B5EF4-FFF2-40B4-BE49-F238E27FC236}">
                <a16:creationId xmlns:a16="http://schemas.microsoft.com/office/drawing/2014/main" id="{A525C2D6-A6E5-4288-892D-4C294918507A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m 2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9891616F-B036-49AA-94FA-87332A299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744" y="1020277"/>
            <a:ext cx="8979346" cy="530209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6633EBA-E4BE-4612-8496-D6401298BD56}"/>
              </a:ext>
            </a:extLst>
          </p:cNvPr>
          <p:cNvSpPr txBox="1"/>
          <p:nvPr/>
        </p:nvSpPr>
        <p:spPr>
          <a:xfrm>
            <a:off x="880266" y="4650207"/>
            <a:ext cx="1919287" cy="493277"/>
          </a:xfrm>
          <a:prstGeom prst="rect">
            <a:avLst/>
          </a:prstGeom>
          <a:noFill/>
          <a:ln>
            <a:solidFill>
              <a:srgbClr val="005AD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b="1" dirty="0">
                <a:solidFill>
                  <a:schemeClr val="tx1"/>
                </a:solidFill>
              </a:rPr>
              <a:t>Hipoglicemias e mau controle persistente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D6036588-31F4-4847-B167-BCA834513F7A}"/>
              </a:ext>
            </a:extLst>
          </p:cNvPr>
          <p:cNvSpPr/>
          <p:nvPr/>
        </p:nvSpPr>
        <p:spPr>
          <a:xfrm rot="5400000" flipV="1">
            <a:off x="3300022" y="4184925"/>
            <a:ext cx="313286" cy="1021302"/>
          </a:xfrm>
          <a:prstGeom prst="downArrow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pt-BR" sz="2000" dirty="0" err="1"/>
          </a:p>
        </p:txBody>
      </p:sp>
    </p:spTree>
    <p:extLst>
      <p:ext uri="{BB962C8B-B14F-4D97-AF65-F5344CB8AC3E}">
        <p14:creationId xmlns:p14="http://schemas.microsoft.com/office/powerpoint/2010/main" val="182861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37BE74D-5A52-4152-AA05-7488D6885D98}"/>
              </a:ext>
            </a:extLst>
          </p:cNvPr>
          <p:cNvSpPr/>
          <p:nvPr/>
        </p:nvSpPr>
        <p:spPr>
          <a:xfrm>
            <a:off x="1175701" y="6437599"/>
            <a:ext cx="598797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67" dirty="0">
                <a:latin typeface="Calibri" panose="020F0502020204030204" pitchFamily="34" charset="0"/>
                <a:cs typeface="Calibri" panose="020F0502020204030204" pitchFamily="34" charset="0"/>
              </a:rPr>
              <a:t>Ministério da Saúde. Protocolo Clínico e Diretrizes Terapêuticas do Diabete Melito Tipo 1. 2019</a:t>
            </a:r>
          </a:p>
        </p:txBody>
      </p:sp>
      <p:sp>
        <p:nvSpPr>
          <p:cNvPr id="7" name="Google Shape;77;p11">
            <a:extLst>
              <a:ext uri="{FF2B5EF4-FFF2-40B4-BE49-F238E27FC236}">
                <a16:creationId xmlns:a16="http://schemas.microsoft.com/office/drawing/2014/main" id="{0E300843-6572-4FDE-8DF5-890072DBD334}"/>
              </a:ext>
            </a:extLst>
          </p:cNvPr>
          <p:cNvSpPr txBox="1">
            <a:spLocks/>
          </p:cNvSpPr>
          <p:nvPr/>
        </p:nvSpPr>
        <p:spPr>
          <a:xfrm>
            <a:off x="969434" y="125582"/>
            <a:ext cx="1025313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219110"/>
            <a:r>
              <a:rPr lang="pt-BR" sz="2667" dirty="0">
                <a:solidFill>
                  <a:srgbClr val="990000"/>
                </a:solidFill>
                <a:latin typeface="Montserrat" panose="00000500000000000000" pitchFamily="2" charset="0"/>
                <a:ea typeface="+mj-ea"/>
                <a:cs typeface="Raleway" panose="020B0604020202020204" charset="0"/>
              </a:rPr>
              <a:t>Fluxograma de Tratamento do DM1 (conitec.gov.br)</a:t>
            </a: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2EA876BB-F615-4432-B784-003620FA7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02" y="1130871"/>
            <a:ext cx="8893607" cy="5332047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BD488B8-3899-468F-B576-33081B98EAC1}"/>
              </a:ext>
            </a:extLst>
          </p:cNvPr>
          <p:cNvSpPr/>
          <p:nvPr/>
        </p:nvSpPr>
        <p:spPr>
          <a:xfrm rot="5400000">
            <a:off x="7059581" y="2222128"/>
            <a:ext cx="247387" cy="2336491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pt-BR" sz="2000" dirty="0" err="1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B9DFB0-5D96-42E7-8510-9B93E2D39AED}"/>
              </a:ext>
            </a:extLst>
          </p:cNvPr>
          <p:cNvSpPr txBox="1"/>
          <p:nvPr/>
        </p:nvSpPr>
        <p:spPr>
          <a:xfrm>
            <a:off x="8556509" y="2703420"/>
            <a:ext cx="1919287" cy="493277"/>
          </a:xfrm>
          <a:prstGeom prst="rect">
            <a:avLst/>
          </a:prstGeom>
          <a:noFill/>
          <a:ln>
            <a:solidFill>
              <a:srgbClr val="005AD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b="1" dirty="0">
                <a:solidFill>
                  <a:schemeClr val="tx1"/>
                </a:solidFill>
              </a:rPr>
              <a:t>Hipoglicemias e mau controle persistente</a:t>
            </a:r>
          </a:p>
        </p:txBody>
      </p:sp>
      <p:pic>
        <p:nvPicPr>
          <p:cNvPr id="11" name="Google Shape;786;p162">
            <a:extLst>
              <a:ext uri="{FF2B5EF4-FFF2-40B4-BE49-F238E27FC236}">
                <a16:creationId xmlns:a16="http://schemas.microsoft.com/office/drawing/2014/main" id="{84307F48-92F4-42E2-B589-03180ED6DD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9434" y="125582"/>
            <a:ext cx="949733" cy="8078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84;p162">
            <a:extLst>
              <a:ext uri="{FF2B5EF4-FFF2-40B4-BE49-F238E27FC236}">
                <a16:creationId xmlns:a16="http://schemas.microsoft.com/office/drawing/2014/main" id="{A525C2D6-A6E5-4288-892D-4C294918507A}"/>
              </a:ext>
            </a:extLst>
          </p:cNvPr>
          <p:cNvSpPr/>
          <p:nvPr/>
        </p:nvSpPr>
        <p:spPr>
          <a:xfrm>
            <a:off x="11300" y="11300"/>
            <a:ext cx="644100" cy="6858000"/>
          </a:xfrm>
          <a:prstGeom prst="rect">
            <a:avLst/>
          </a:prstGeom>
          <a:solidFill>
            <a:srgbClr val="8B0203"/>
          </a:solidFill>
          <a:ln w="9525" cap="flat" cmpd="sng">
            <a:solidFill>
              <a:srgbClr val="8B02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E598894-6075-4184-96DB-CD7495E6F2D8}"/>
              </a:ext>
            </a:extLst>
          </p:cNvPr>
          <p:cNvSpPr txBox="1"/>
          <p:nvPr/>
        </p:nvSpPr>
        <p:spPr>
          <a:xfrm>
            <a:off x="8556508" y="3796894"/>
            <a:ext cx="1919287" cy="493277"/>
          </a:xfrm>
          <a:prstGeom prst="rect">
            <a:avLst/>
          </a:prstGeom>
          <a:noFill/>
          <a:ln>
            <a:solidFill>
              <a:srgbClr val="005AD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b="1" dirty="0">
                <a:solidFill>
                  <a:schemeClr val="tx1"/>
                </a:solidFill>
              </a:rPr>
              <a:t>Incorporação da IAAP em 27/03/2019</a:t>
            </a:r>
          </a:p>
        </p:txBody>
      </p:sp>
      <p:sp>
        <p:nvSpPr>
          <p:cNvPr id="2" name="Sinal de Multiplicação 1">
            <a:extLst>
              <a:ext uri="{FF2B5EF4-FFF2-40B4-BE49-F238E27FC236}">
                <a16:creationId xmlns:a16="http://schemas.microsoft.com/office/drawing/2014/main" id="{78D452DA-FEC1-4058-8960-E2A69DF424FB}"/>
              </a:ext>
            </a:extLst>
          </p:cNvPr>
          <p:cNvSpPr/>
          <p:nvPr/>
        </p:nvSpPr>
        <p:spPr>
          <a:xfrm>
            <a:off x="6475764" y="2768971"/>
            <a:ext cx="1224116" cy="1229065"/>
          </a:xfrm>
          <a:prstGeom prst="mathMultiply">
            <a:avLst/>
          </a:prstGeom>
          <a:solidFill>
            <a:srgbClr val="99000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58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Blue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1DC4FF"/>
      </a:accent1>
      <a:accent2>
        <a:srgbClr val="00B0F0"/>
      </a:accent2>
      <a:accent3>
        <a:srgbClr val="00A7E2"/>
      </a:accent3>
      <a:accent4>
        <a:srgbClr val="00A1DA"/>
      </a:accent4>
      <a:accent5>
        <a:srgbClr val="5B9BD5"/>
      </a:accent5>
      <a:accent6>
        <a:srgbClr val="0094C8"/>
      </a:accent6>
      <a:hlink>
        <a:srgbClr val="0088B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N_Neutral_16-9">
  <a:themeElements>
    <a:clrScheme name="Novo Nordisk 2017">
      <a:dk1>
        <a:srgbClr val="000000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Novo Nordis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  <a:extLst>
    <a:ext uri="{05A4C25C-085E-4340-85A3-A5531E510DB2}">
      <thm15:themeFamily xmlns:thm15="http://schemas.microsoft.com/office/thememl/2012/main" name="190910 NN new blank locked.pptx" id="{B37F0BF5-EF90-4AB8-AB4F-2ADCD9495140}" vid="{8394BB19-F7E7-4FA5-A696-2645F35C8F0C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878</Words>
  <Application>Microsoft Office PowerPoint</Application>
  <PresentationFormat>Widescreen</PresentationFormat>
  <Paragraphs>147</Paragraphs>
  <Slides>15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30" baseType="lpstr">
      <vt:lpstr>Calibri</vt:lpstr>
      <vt:lpstr>Gloria Hallelujah</vt:lpstr>
      <vt:lpstr>Calibri Light</vt:lpstr>
      <vt:lpstr>Verdana</vt:lpstr>
      <vt:lpstr>Trebuchet MS</vt:lpstr>
      <vt:lpstr>Raleway</vt:lpstr>
      <vt:lpstr>Arial</vt:lpstr>
      <vt:lpstr>Montserrat ExtraBold</vt:lpstr>
      <vt:lpstr>Montserrat</vt:lpstr>
      <vt:lpstr>Office Theme</vt:lpstr>
      <vt:lpstr>NN_Neutral_16-9</vt:lpstr>
      <vt:lpstr>1_Tema do Office</vt:lpstr>
      <vt:lpstr>1_Office Theme</vt:lpstr>
      <vt:lpstr>2_Tema do Office</vt:lpstr>
      <vt:lpstr>Microsoft Excel Chart</vt:lpstr>
      <vt:lpstr>Apresentação do PowerPoint</vt:lpstr>
      <vt:lpstr>Apesar da evolução seguimos com controle inadequado</vt:lpstr>
      <vt:lpstr>Apresentação do PowerPoint</vt:lpstr>
      <vt:lpstr>Hipoglicemias entre os usuários de insulina (no Brasil e na América Latina)</vt:lpstr>
      <vt:lpstr>Insulina Basal: Classe Social &amp; Região do Brasil</vt:lpstr>
      <vt:lpstr>Insulina Bolus:  Classe Social &amp; Região do Brasil</vt:lpstr>
      <vt:lpstr>Apresentação do PowerPoint</vt:lpstr>
      <vt:lpstr>Apresentação do PowerPoint</vt:lpstr>
      <vt:lpstr>Apresentação do PowerPoint</vt:lpstr>
      <vt:lpstr>Apresentação do PowerPoint</vt:lpstr>
      <vt:lpstr>GT sobre Insulinoterapia no SUS</vt:lpstr>
      <vt:lpstr>Apresentação do PowerPoint</vt:lpstr>
      <vt:lpstr>Apresentação do PowerPoint</vt:lpstr>
      <vt:lpstr>Apresentação do PowerPoint</vt:lpstr>
      <vt:lpstr>Evolução IAAR...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Karla Melo</cp:lastModifiedBy>
  <cp:revision>56</cp:revision>
  <dcterms:modified xsi:type="dcterms:W3CDTF">2021-11-30T18:22:45Z</dcterms:modified>
</cp:coreProperties>
</file>