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02" r:id="rId3"/>
    <p:sldId id="303" r:id="rId4"/>
    <p:sldId id="304" r:id="rId5"/>
    <p:sldId id="313" r:id="rId6"/>
    <p:sldId id="312" r:id="rId7"/>
    <p:sldId id="305" r:id="rId8"/>
    <p:sldId id="306" r:id="rId9"/>
    <p:sldId id="309" r:id="rId10"/>
    <p:sldId id="307" r:id="rId11"/>
    <p:sldId id="308" r:id="rId12"/>
    <p:sldId id="310" r:id="rId13"/>
    <p:sldId id="311" r:id="rId14"/>
    <p:sldId id="301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karo chaves" userId="3d6ac9d9e95de0d3" providerId="LiveId" clId="{C63A4587-208F-4A3A-A3EE-A85E16A87D60}"/>
    <pc:docChg chg="custSel addSld modSld sldOrd">
      <pc:chgData name="ikaro chaves" userId="3d6ac9d9e95de0d3" providerId="LiveId" clId="{C63A4587-208F-4A3A-A3EE-A85E16A87D60}" dt="2021-05-27T12:05:49.603" v="221" actId="1076"/>
      <pc:docMkLst>
        <pc:docMk/>
      </pc:docMkLst>
      <pc:sldChg chg="modSp mod">
        <pc:chgData name="ikaro chaves" userId="3d6ac9d9e95de0d3" providerId="LiveId" clId="{C63A4587-208F-4A3A-A3EE-A85E16A87D60}" dt="2021-05-25T20:15:06.973" v="2" actId="20577"/>
        <pc:sldMkLst>
          <pc:docMk/>
          <pc:sldMk cId="0" sldId="258"/>
        </pc:sldMkLst>
        <pc:spChg chg="mod">
          <ac:chgData name="ikaro chaves" userId="3d6ac9d9e95de0d3" providerId="LiveId" clId="{C63A4587-208F-4A3A-A3EE-A85E16A87D60}" dt="2021-05-25T20:15:06.973" v="2" actId="20577"/>
          <ac:spMkLst>
            <pc:docMk/>
            <pc:sldMk cId="0" sldId="258"/>
            <ac:spMk id="2" creationId="{00000000-0000-0000-0000-000000000000}"/>
          </ac:spMkLst>
        </pc:spChg>
      </pc:sldChg>
      <pc:sldChg chg="addSp delSp modSp mod">
        <pc:chgData name="ikaro chaves" userId="3d6ac9d9e95de0d3" providerId="LiveId" clId="{C63A4587-208F-4A3A-A3EE-A85E16A87D60}" dt="2021-05-25T20:19:28.989" v="28" actId="14100"/>
        <pc:sldMkLst>
          <pc:docMk/>
          <pc:sldMk cId="117910338" sldId="290"/>
        </pc:sldMkLst>
        <pc:spChg chg="mod">
          <ac:chgData name="ikaro chaves" userId="3d6ac9d9e95de0d3" providerId="LiveId" clId="{C63A4587-208F-4A3A-A3EE-A85E16A87D60}" dt="2021-05-25T20:18:53.799" v="25" actId="688"/>
          <ac:spMkLst>
            <pc:docMk/>
            <pc:sldMk cId="117910338" sldId="290"/>
            <ac:spMk id="8" creationId="{AF2D8B43-D710-413C-99CC-B1B244D7867F}"/>
          </ac:spMkLst>
        </pc:spChg>
        <pc:spChg chg="mod">
          <ac:chgData name="ikaro chaves" userId="3d6ac9d9e95de0d3" providerId="LiveId" clId="{C63A4587-208F-4A3A-A3EE-A85E16A87D60}" dt="2021-05-25T20:18:59.151" v="26" actId="1076"/>
          <ac:spMkLst>
            <pc:docMk/>
            <pc:sldMk cId="117910338" sldId="290"/>
            <ac:spMk id="9" creationId="{648D8F7C-045C-479F-9E53-4B0718C1BB95}"/>
          </ac:spMkLst>
        </pc:spChg>
        <pc:picChg chg="add mod modCrop">
          <ac:chgData name="ikaro chaves" userId="3d6ac9d9e95de0d3" providerId="LiveId" clId="{C63A4587-208F-4A3A-A3EE-A85E16A87D60}" dt="2021-05-25T20:16:54.563" v="13" actId="732"/>
          <ac:picMkLst>
            <pc:docMk/>
            <pc:sldMk cId="117910338" sldId="290"/>
            <ac:picMk id="5" creationId="{C5A15CA0-718E-48B7-B504-D2887194AC46}"/>
          </ac:picMkLst>
        </pc:picChg>
        <pc:picChg chg="del">
          <ac:chgData name="ikaro chaves" userId="3d6ac9d9e95de0d3" providerId="LiveId" clId="{C63A4587-208F-4A3A-A3EE-A85E16A87D60}" dt="2021-05-25T20:15:27.820" v="3" actId="478"/>
          <ac:picMkLst>
            <pc:docMk/>
            <pc:sldMk cId="117910338" sldId="290"/>
            <ac:picMk id="7" creationId="{E9257EFD-5077-45A3-B26C-C3152F5309F6}"/>
          </ac:picMkLst>
        </pc:picChg>
        <pc:picChg chg="add mod modCrop">
          <ac:chgData name="ikaro chaves" userId="3d6ac9d9e95de0d3" providerId="LiveId" clId="{C63A4587-208F-4A3A-A3EE-A85E16A87D60}" dt="2021-05-25T20:19:28.989" v="28" actId="14100"/>
          <ac:picMkLst>
            <pc:docMk/>
            <pc:sldMk cId="117910338" sldId="290"/>
            <ac:picMk id="10" creationId="{09C78232-223E-4ED0-8D92-E76277AF3118}"/>
          </ac:picMkLst>
        </pc:picChg>
      </pc:sldChg>
      <pc:sldChg chg="addSp delSp modSp mod">
        <pc:chgData name="ikaro chaves" userId="3d6ac9d9e95de0d3" providerId="LiveId" clId="{C63A4587-208F-4A3A-A3EE-A85E16A87D60}" dt="2021-05-25T20:22:09.563" v="43" actId="732"/>
        <pc:sldMkLst>
          <pc:docMk/>
          <pc:sldMk cId="2898076038" sldId="291"/>
        </pc:sldMkLst>
        <pc:picChg chg="del">
          <ac:chgData name="ikaro chaves" userId="3d6ac9d9e95de0d3" providerId="LiveId" clId="{C63A4587-208F-4A3A-A3EE-A85E16A87D60}" dt="2021-05-25T20:19:49.627" v="29" actId="478"/>
          <ac:picMkLst>
            <pc:docMk/>
            <pc:sldMk cId="2898076038" sldId="291"/>
            <ac:picMk id="4" creationId="{35A0CE3B-B209-414E-8E01-CCB5B1435DEC}"/>
          </ac:picMkLst>
        </pc:picChg>
        <pc:picChg chg="add mod modCrop">
          <ac:chgData name="ikaro chaves" userId="3d6ac9d9e95de0d3" providerId="LiveId" clId="{C63A4587-208F-4A3A-A3EE-A85E16A87D60}" dt="2021-05-25T20:22:09.563" v="43" actId="732"/>
          <ac:picMkLst>
            <pc:docMk/>
            <pc:sldMk cId="2898076038" sldId="291"/>
            <ac:picMk id="6" creationId="{05E3372D-E31D-4657-828A-56B0B5508766}"/>
          </ac:picMkLst>
        </pc:picChg>
      </pc:sldChg>
      <pc:sldChg chg="modSp mod">
        <pc:chgData name="ikaro chaves" userId="3d6ac9d9e95de0d3" providerId="LiveId" clId="{C63A4587-208F-4A3A-A3EE-A85E16A87D60}" dt="2021-05-25T20:22:48.062" v="61" actId="20577"/>
        <pc:sldMkLst>
          <pc:docMk/>
          <pc:sldMk cId="1229692565" sldId="294"/>
        </pc:sldMkLst>
        <pc:spChg chg="mod">
          <ac:chgData name="ikaro chaves" userId="3d6ac9d9e95de0d3" providerId="LiveId" clId="{C63A4587-208F-4A3A-A3EE-A85E16A87D60}" dt="2021-05-25T20:22:48.062" v="61" actId="20577"/>
          <ac:spMkLst>
            <pc:docMk/>
            <pc:sldMk cId="1229692565" sldId="294"/>
            <ac:spMk id="2" creationId="{00000000-0000-0000-0000-000000000000}"/>
          </ac:spMkLst>
        </pc:spChg>
      </pc:sldChg>
      <pc:sldChg chg="addSp delSp modSp mod">
        <pc:chgData name="ikaro chaves" userId="3d6ac9d9e95de0d3" providerId="LiveId" clId="{C63A4587-208F-4A3A-A3EE-A85E16A87D60}" dt="2021-05-25T20:26:20.747" v="88" actId="1076"/>
        <pc:sldMkLst>
          <pc:docMk/>
          <pc:sldMk cId="3490229678" sldId="296"/>
        </pc:sldMkLst>
        <pc:spChg chg="mod">
          <ac:chgData name="ikaro chaves" userId="3d6ac9d9e95de0d3" providerId="LiveId" clId="{C63A4587-208F-4A3A-A3EE-A85E16A87D60}" dt="2021-05-25T20:23:30.710" v="75" actId="113"/>
          <ac:spMkLst>
            <pc:docMk/>
            <pc:sldMk cId="3490229678" sldId="296"/>
            <ac:spMk id="2" creationId="{00000000-0000-0000-0000-000000000000}"/>
          </ac:spMkLst>
        </pc:spChg>
        <pc:picChg chg="del">
          <ac:chgData name="ikaro chaves" userId="3d6ac9d9e95de0d3" providerId="LiveId" clId="{C63A4587-208F-4A3A-A3EE-A85E16A87D60}" dt="2021-05-25T20:22:57.456" v="62" actId="478"/>
          <ac:picMkLst>
            <pc:docMk/>
            <pc:sldMk cId="3490229678" sldId="296"/>
            <ac:picMk id="4" creationId="{FDDCC564-57EE-440F-A2B9-2A569116E1DD}"/>
          </ac:picMkLst>
        </pc:picChg>
        <pc:picChg chg="add mod modCrop">
          <ac:chgData name="ikaro chaves" userId="3d6ac9d9e95de0d3" providerId="LiveId" clId="{C63A4587-208F-4A3A-A3EE-A85E16A87D60}" dt="2021-05-25T20:26:20.747" v="88" actId="1076"/>
          <ac:picMkLst>
            <pc:docMk/>
            <pc:sldMk cId="3490229678" sldId="296"/>
            <ac:picMk id="5" creationId="{6FF6F80D-737A-423A-B7AA-345B05C94017}"/>
          </ac:picMkLst>
        </pc:picChg>
      </pc:sldChg>
      <pc:sldChg chg="addSp modSp mod">
        <pc:chgData name="ikaro chaves" userId="3d6ac9d9e95de0d3" providerId="LiveId" clId="{C63A4587-208F-4A3A-A3EE-A85E16A87D60}" dt="2021-05-27T11:48:51.284" v="163" actId="1076"/>
        <pc:sldMkLst>
          <pc:docMk/>
          <pc:sldMk cId="247690697" sldId="301"/>
        </pc:sldMkLst>
        <pc:spChg chg="mod">
          <ac:chgData name="ikaro chaves" userId="3d6ac9d9e95de0d3" providerId="LiveId" clId="{C63A4587-208F-4A3A-A3EE-A85E16A87D60}" dt="2021-05-27T11:48:04.023" v="159" actId="20577"/>
          <ac:spMkLst>
            <pc:docMk/>
            <pc:sldMk cId="247690697" sldId="301"/>
            <ac:spMk id="2" creationId="{00000000-0000-0000-0000-000000000000}"/>
          </ac:spMkLst>
        </pc:spChg>
        <pc:picChg chg="add mod">
          <ac:chgData name="ikaro chaves" userId="3d6ac9d9e95de0d3" providerId="LiveId" clId="{C63A4587-208F-4A3A-A3EE-A85E16A87D60}" dt="2021-05-27T11:48:51.284" v="163" actId="1076"/>
          <ac:picMkLst>
            <pc:docMk/>
            <pc:sldMk cId="247690697" sldId="301"/>
            <ac:picMk id="3" creationId="{DBFA6A79-5785-4AC6-8CC0-07B8368BCED1}"/>
          </ac:picMkLst>
        </pc:picChg>
      </pc:sldChg>
      <pc:sldChg chg="modSp mod">
        <pc:chgData name="ikaro chaves" userId="3d6ac9d9e95de0d3" providerId="LiveId" clId="{C63A4587-208F-4A3A-A3EE-A85E16A87D60}" dt="2021-05-25T20:26:33.036" v="94" actId="20577"/>
        <pc:sldMkLst>
          <pc:docMk/>
          <pc:sldMk cId="4152822889" sldId="302"/>
        </pc:sldMkLst>
        <pc:graphicFrameChg chg="modGraphic">
          <ac:chgData name="ikaro chaves" userId="3d6ac9d9e95de0d3" providerId="LiveId" clId="{C63A4587-208F-4A3A-A3EE-A85E16A87D60}" dt="2021-05-25T20:26:33.036" v="94" actId="20577"/>
          <ac:graphicFrameMkLst>
            <pc:docMk/>
            <pc:sldMk cId="4152822889" sldId="302"/>
            <ac:graphicFrameMk id="4" creationId="{683122BC-27F5-4029-83A7-BEC6C4372B75}"/>
          </ac:graphicFrameMkLst>
        </pc:graphicFrameChg>
      </pc:sldChg>
      <pc:sldChg chg="addSp delSp modSp add mod ord">
        <pc:chgData name="ikaro chaves" userId="3d6ac9d9e95de0d3" providerId="LiveId" clId="{C63A4587-208F-4A3A-A3EE-A85E16A87D60}" dt="2021-05-27T12:05:49.603" v="221" actId="1076"/>
        <pc:sldMkLst>
          <pc:docMk/>
          <pc:sldMk cId="4186712892" sldId="303"/>
        </pc:sldMkLst>
        <pc:spChg chg="del">
          <ac:chgData name="ikaro chaves" userId="3d6ac9d9e95de0d3" providerId="LiveId" clId="{C63A4587-208F-4A3A-A3EE-A85E16A87D60}" dt="2021-05-27T11:49:24.188" v="165" actId="478"/>
          <ac:spMkLst>
            <pc:docMk/>
            <pc:sldMk cId="4186712892" sldId="303"/>
            <ac:spMk id="2" creationId="{00000000-0000-0000-0000-000000000000}"/>
          </ac:spMkLst>
        </pc:spChg>
        <pc:picChg chg="add mod modCrop">
          <ac:chgData name="ikaro chaves" userId="3d6ac9d9e95de0d3" providerId="LiveId" clId="{C63A4587-208F-4A3A-A3EE-A85E16A87D60}" dt="2021-05-27T12:05:23.731" v="213" actId="732"/>
          <ac:picMkLst>
            <pc:docMk/>
            <pc:sldMk cId="4186712892" sldId="303"/>
            <ac:picMk id="4" creationId="{A9D1A089-FC85-4CA0-B04D-E7DA6A5EF4B7}"/>
          </ac:picMkLst>
        </pc:picChg>
        <pc:picChg chg="add mod modCrop">
          <ac:chgData name="ikaro chaves" userId="3d6ac9d9e95de0d3" providerId="LiveId" clId="{C63A4587-208F-4A3A-A3EE-A85E16A87D60}" dt="2021-05-27T12:05:47.226" v="220" actId="1076"/>
          <ac:picMkLst>
            <pc:docMk/>
            <pc:sldMk cId="4186712892" sldId="303"/>
            <ac:picMk id="6" creationId="{7A764CE7-3EE3-4D27-9DAD-D632D0B1EF46}"/>
          </ac:picMkLst>
        </pc:picChg>
        <pc:picChg chg="add mod modCrop">
          <ac:chgData name="ikaro chaves" userId="3d6ac9d9e95de0d3" providerId="LiveId" clId="{C63A4587-208F-4A3A-A3EE-A85E16A87D60}" dt="2021-05-27T12:05:49.603" v="221" actId="1076"/>
          <ac:picMkLst>
            <pc:docMk/>
            <pc:sldMk cId="4186712892" sldId="303"/>
            <ac:picMk id="8" creationId="{CB28E8F7-4022-48A9-8017-66A0ADC895E1}"/>
          </ac:picMkLst>
        </pc:picChg>
        <pc:picChg chg="add mod modCrop">
          <ac:chgData name="ikaro chaves" userId="3d6ac9d9e95de0d3" providerId="LiveId" clId="{C63A4587-208F-4A3A-A3EE-A85E16A87D60}" dt="2021-05-27T12:05:43.427" v="219" actId="1076"/>
          <ac:picMkLst>
            <pc:docMk/>
            <pc:sldMk cId="4186712892" sldId="303"/>
            <ac:picMk id="10" creationId="{B9438D56-BF2C-409D-ACF8-E4AC9FDA9F46}"/>
          </ac:picMkLst>
        </pc:picChg>
      </pc:sldChg>
      <pc:sldChg chg="modSp add mod ord">
        <pc:chgData name="ikaro chaves" userId="3d6ac9d9e95de0d3" providerId="LiveId" clId="{C63A4587-208F-4A3A-A3EE-A85E16A87D60}" dt="2021-05-27T11:50:45.283" v="173" actId="1076"/>
        <pc:sldMkLst>
          <pc:docMk/>
          <pc:sldMk cId="623732035" sldId="304"/>
        </pc:sldMkLst>
        <pc:picChg chg="mod">
          <ac:chgData name="ikaro chaves" userId="3d6ac9d9e95de0d3" providerId="LiveId" clId="{C63A4587-208F-4A3A-A3EE-A85E16A87D60}" dt="2021-05-27T11:50:45.283" v="173" actId="1076"/>
          <ac:picMkLst>
            <pc:docMk/>
            <pc:sldMk cId="623732035" sldId="304"/>
            <ac:picMk id="7" creationId="{F6F4C550-64B7-4C30-91D9-84814FDE315C}"/>
          </ac:picMkLst>
        </pc:picChg>
        <pc:picChg chg="mod">
          <ac:chgData name="ikaro chaves" userId="3d6ac9d9e95de0d3" providerId="LiveId" clId="{C63A4587-208F-4A3A-A3EE-A85E16A87D60}" dt="2021-05-27T11:50:38.802" v="171" actId="1076"/>
          <ac:picMkLst>
            <pc:docMk/>
            <pc:sldMk cId="623732035" sldId="304"/>
            <ac:picMk id="11" creationId="{A554118C-F99F-4A14-916D-F6E1AF344C64}"/>
          </ac:picMkLst>
        </pc:picChg>
        <pc:picChg chg="mod">
          <ac:chgData name="ikaro chaves" userId="3d6ac9d9e95de0d3" providerId="LiveId" clId="{C63A4587-208F-4A3A-A3EE-A85E16A87D60}" dt="2021-05-27T11:50:41.115" v="172" actId="1076"/>
          <ac:picMkLst>
            <pc:docMk/>
            <pc:sldMk cId="623732035" sldId="304"/>
            <ac:picMk id="15" creationId="{B6315A33-0CF1-42AA-BFF6-97B6FC8A79F3}"/>
          </ac:picMkLst>
        </pc:picChg>
      </pc:sldChg>
    </pc:docChg>
  </pc:docChgLst>
  <pc:docChgLst>
    <pc:chgData name="ikaro chaves" userId="3d6ac9d9e95de0d3" providerId="LiveId" clId="{EB6412BA-99F6-4F84-9B5E-FAE204111856}"/>
    <pc:docChg chg="undo custSel addSld delSld modSld">
      <pc:chgData name="ikaro chaves" userId="3d6ac9d9e95de0d3" providerId="LiveId" clId="{EB6412BA-99F6-4F84-9B5E-FAE204111856}" dt="2021-05-02T18:52:58.672" v="2050" actId="120"/>
      <pc:docMkLst>
        <pc:docMk/>
      </pc:docMkLst>
      <pc:sldChg chg="modSp mod">
        <pc:chgData name="ikaro chaves" userId="3d6ac9d9e95de0d3" providerId="LiveId" clId="{EB6412BA-99F6-4F84-9B5E-FAE204111856}" dt="2021-05-01T22:01:29.736" v="37" actId="20577"/>
        <pc:sldMkLst>
          <pc:docMk/>
          <pc:sldMk cId="670227835" sldId="284"/>
        </pc:sldMkLst>
        <pc:spChg chg="mod">
          <ac:chgData name="ikaro chaves" userId="3d6ac9d9e95de0d3" providerId="LiveId" clId="{EB6412BA-99F6-4F84-9B5E-FAE204111856}" dt="2021-05-01T22:01:29.736" v="37" actId="20577"/>
          <ac:spMkLst>
            <pc:docMk/>
            <pc:sldMk cId="670227835" sldId="284"/>
            <ac:spMk id="2" creationId="{00000000-0000-0000-0000-000000000000}"/>
          </ac:spMkLst>
        </pc:spChg>
      </pc:sldChg>
      <pc:sldChg chg="modSp mod">
        <pc:chgData name="ikaro chaves" userId="3d6ac9d9e95de0d3" providerId="LiveId" clId="{EB6412BA-99F6-4F84-9B5E-FAE204111856}" dt="2021-05-02T18:14:42.891" v="2049" actId="313"/>
        <pc:sldMkLst>
          <pc:docMk/>
          <pc:sldMk cId="1368983284" sldId="285"/>
        </pc:sldMkLst>
        <pc:spChg chg="mod">
          <ac:chgData name="ikaro chaves" userId="3d6ac9d9e95de0d3" providerId="LiveId" clId="{EB6412BA-99F6-4F84-9B5E-FAE204111856}" dt="2021-05-02T18:14:42.891" v="2049" actId="313"/>
          <ac:spMkLst>
            <pc:docMk/>
            <pc:sldMk cId="1368983284" sldId="285"/>
            <ac:spMk id="2" creationId="{00000000-0000-0000-0000-000000000000}"/>
          </ac:spMkLst>
        </pc:spChg>
      </pc:sldChg>
      <pc:sldChg chg="modSp mod">
        <pc:chgData name="ikaro chaves" userId="3d6ac9d9e95de0d3" providerId="LiveId" clId="{EB6412BA-99F6-4F84-9B5E-FAE204111856}" dt="2021-05-01T22:16:02.839" v="213" actId="20577"/>
        <pc:sldMkLst>
          <pc:docMk/>
          <pc:sldMk cId="1836459586" sldId="286"/>
        </pc:sldMkLst>
        <pc:spChg chg="mod">
          <ac:chgData name="ikaro chaves" userId="3d6ac9d9e95de0d3" providerId="LiveId" clId="{EB6412BA-99F6-4F84-9B5E-FAE204111856}" dt="2021-05-01T22:16:02.839" v="213" actId="20577"/>
          <ac:spMkLst>
            <pc:docMk/>
            <pc:sldMk cId="1836459586" sldId="286"/>
            <ac:spMk id="2" creationId="{00000000-0000-0000-0000-000000000000}"/>
          </ac:spMkLst>
        </pc:spChg>
      </pc:sldChg>
      <pc:sldChg chg="addSp modSp mod">
        <pc:chgData name="ikaro chaves" userId="3d6ac9d9e95de0d3" providerId="LiveId" clId="{EB6412BA-99F6-4F84-9B5E-FAE204111856}" dt="2021-05-01T22:38:41.812" v="2047" actId="1076"/>
        <pc:sldMkLst>
          <pc:docMk/>
          <pc:sldMk cId="470378734" sldId="287"/>
        </pc:sldMkLst>
        <pc:spChg chg="add mod">
          <ac:chgData name="ikaro chaves" userId="3d6ac9d9e95de0d3" providerId="LiveId" clId="{EB6412BA-99F6-4F84-9B5E-FAE204111856}" dt="2021-05-01T22:38:32.687" v="2046" actId="123"/>
          <ac:spMkLst>
            <pc:docMk/>
            <pc:sldMk cId="470378734" sldId="287"/>
            <ac:spMk id="4" creationId="{84442745-CE5C-47A6-84AD-3DE33686224A}"/>
          </ac:spMkLst>
        </pc:spChg>
        <pc:graphicFrameChg chg="mod">
          <ac:chgData name="ikaro chaves" userId="3d6ac9d9e95de0d3" providerId="LiveId" clId="{EB6412BA-99F6-4F84-9B5E-FAE204111856}" dt="2021-05-01T22:38:41.812" v="2047" actId="1076"/>
          <ac:graphicFrameMkLst>
            <pc:docMk/>
            <pc:sldMk cId="470378734" sldId="287"/>
            <ac:graphicFrameMk id="3" creationId="{03A65ADB-9927-4077-9EAC-7BF4E55EA007}"/>
          </ac:graphicFrameMkLst>
        </pc:graphicFrameChg>
      </pc:sldChg>
      <pc:sldChg chg="modSp mod">
        <pc:chgData name="ikaro chaves" userId="3d6ac9d9e95de0d3" providerId="LiveId" clId="{EB6412BA-99F6-4F84-9B5E-FAE204111856}" dt="2021-05-01T22:18:33.642" v="263" actId="20577"/>
        <pc:sldMkLst>
          <pc:docMk/>
          <pc:sldMk cId="1437910873" sldId="293"/>
        </pc:sldMkLst>
        <pc:spChg chg="mod">
          <ac:chgData name="ikaro chaves" userId="3d6ac9d9e95de0d3" providerId="LiveId" clId="{EB6412BA-99F6-4F84-9B5E-FAE204111856}" dt="2021-05-01T22:18:33.642" v="263" actId="20577"/>
          <ac:spMkLst>
            <pc:docMk/>
            <pc:sldMk cId="1437910873" sldId="293"/>
            <ac:spMk id="2" creationId="{00000000-0000-0000-0000-000000000000}"/>
          </ac:spMkLst>
        </pc:spChg>
      </pc:sldChg>
      <pc:sldChg chg="modSp mod">
        <pc:chgData name="ikaro chaves" userId="3d6ac9d9e95de0d3" providerId="LiveId" clId="{EB6412BA-99F6-4F84-9B5E-FAE204111856}" dt="2021-05-01T22:16:37.722" v="216" actId="12"/>
        <pc:sldMkLst>
          <pc:docMk/>
          <pc:sldMk cId="1229692565" sldId="294"/>
        </pc:sldMkLst>
        <pc:spChg chg="mod">
          <ac:chgData name="ikaro chaves" userId="3d6ac9d9e95de0d3" providerId="LiveId" clId="{EB6412BA-99F6-4F84-9B5E-FAE204111856}" dt="2021-05-01T22:16:37.722" v="216" actId="12"/>
          <ac:spMkLst>
            <pc:docMk/>
            <pc:sldMk cId="1229692565" sldId="294"/>
            <ac:spMk id="2" creationId="{00000000-0000-0000-0000-000000000000}"/>
          </ac:spMkLst>
        </pc:spChg>
      </pc:sldChg>
      <pc:sldChg chg="modSp mod">
        <pc:chgData name="ikaro chaves" userId="3d6ac9d9e95de0d3" providerId="LiveId" clId="{EB6412BA-99F6-4F84-9B5E-FAE204111856}" dt="2021-05-01T22:24:57.017" v="949" actId="5793"/>
        <pc:sldMkLst>
          <pc:docMk/>
          <pc:sldMk cId="933762539" sldId="297"/>
        </pc:sldMkLst>
        <pc:spChg chg="mod">
          <ac:chgData name="ikaro chaves" userId="3d6ac9d9e95de0d3" providerId="LiveId" clId="{EB6412BA-99F6-4F84-9B5E-FAE204111856}" dt="2021-05-01T22:24:57.017" v="949" actId="5793"/>
          <ac:spMkLst>
            <pc:docMk/>
            <pc:sldMk cId="933762539" sldId="297"/>
            <ac:spMk id="2" creationId="{00000000-0000-0000-0000-000000000000}"/>
          </ac:spMkLst>
        </pc:spChg>
      </pc:sldChg>
      <pc:sldChg chg="del">
        <pc:chgData name="ikaro chaves" userId="3d6ac9d9e95de0d3" providerId="LiveId" clId="{EB6412BA-99F6-4F84-9B5E-FAE204111856}" dt="2021-05-01T22:36:06.265" v="1801" actId="47"/>
        <pc:sldMkLst>
          <pc:docMk/>
          <pc:sldMk cId="3710561054" sldId="298"/>
        </pc:sldMkLst>
      </pc:sldChg>
      <pc:sldChg chg="modSp mod">
        <pc:chgData name="ikaro chaves" userId="3d6ac9d9e95de0d3" providerId="LiveId" clId="{EB6412BA-99F6-4F84-9B5E-FAE204111856}" dt="2021-05-02T18:52:58.672" v="2050" actId="120"/>
        <pc:sldMkLst>
          <pc:docMk/>
          <pc:sldMk cId="3278477506" sldId="300"/>
        </pc:sldMkLst>
        <pc:spChg chg="mod">
          <ac:chgData name="ikaro chaves" userId="3d6ac9d9e95de0d3" providerId="LiveId" clId="{EB6412BA-99F6-4F84-9B5E-FAE204111856}" dt="2021-05-02T18:52:58.672" v="2050" actId="120"/>
          <ac:spMkLst>
            <pc:docMk/>
            <pc:sldMk cId="3278477506" sldId="300"/>
            <ac:spMk id="2" creationId="{00000000-0000-0000-0000-000000000000}"/>
          </ac:spMkLst>
        </pc:spChg>
      </pc:sldChg>
      <pc:sldChg chg="addSp delSp modSp add mod">
        <pc:chgData name="ikaro chaves" userId="3d6ac9d9e95de0d3" providerId="LiveId" clId="{EB6412BA-99F6-4F84-9B5E-FAE204111856}" dt="2021-05-01T22:36:00.017" v="1800" actId="20577"/>
        <pc:sldMkLst>
          <pc:docMk/>
          <pc:sldMk cId="4152822889" sldId="302"/>
        </pc:sldMkLst>
        <pc:spChg chg="mod">
          <ac:chgData name="ikaro chaves" userId="3d6ac9d9e95de0d3" providerId="LiveId" clId="{EB6412BA-99F6-4F84-9B5E-FAE204111856}" dt="2021-05-01T22:25:51.995" v="951" actId="6549"/>
          <ac:spMkLst>
            <pc:docMk/>
            <pc:sldMk cId="4152822889" sldId="302"/>
            <ac:spMk id="2" creationId="{00000000-0000-0000-0000-000000000000}"/>
          </ac:spMkLst>
        </pc:spChg>
        <pc:graphicFrameChg chg="add del modGraphic">
          <ac:chgData name="ikaro chaves" userId="3d6ac9d9e95de0d3" providerId="LiveId" clId="{EB6412BA-99F6-4F84-9B5E-FAE204111856}" dt="2021-05-01T22:26:25.993" v="960" actId="478"/>
          <ac:graphicFrameMkLst>
            <pc:docMk/>
            <pc:sldMk cId="4152822889" sldId="302"/>
            <ac:graphicFrameMk id="3" creationId="{75790C7C-DB22-4DD1-BAE4-BFF6BE09DA08}"/>
          </ac:graphicFrameMkLst>
        </pc:graphicFrameChg>
        <pc:graphicFrameChg chg="add mod modGraphic">
          <ac:chgData name="ikaro chaves" userId="3d6ac9d9e95de0d3" providerId="LiveId" clId="{EB6412BA-99F6-4F84-9B5E-FAE204111856}" dt="2021-05-01T22:36:00.017" v="1800" actId="20577"/>
          <ac:graphicFrameMkLst>
            <pc:docMk/>
            <pc:sldMk cId="4152822889" sldId="302"/>
            <ac:graphicFrameMk id="4" creationId="{683122BC-27F5-4029-83A7-BEC6C4372B75}"/>
          </ac:graphicFrameMkLst>
        </pc:graphicFrameChg>
      </pc:sldChg>
      <pc:sldChg chg="delSp add del mod">
        <pc:chgData name="ikaro chaves" userId="3d6ac9d9e95de0d3" providerId="LiveId" clId="{EB6412BA-99F6-4F84-9B5E-FAE204111856}" dt="2021-05-01T22:07:16.726" v="86" actId="47"/>
        <pc:sldMkLst>
          <pc:docMk/>
          <pc:sldMk cId="4163307932" sldId="302"/>
        </pc:sldMkLst>
        <pc:picChg chg="del">
          <ac:chgData name="ikaro chaves" userId="3d6ac9d9e95de0d3" providerId="LiveId" clId="{EB6412BA-99F6-4F84-9B5E-FAE204111856}" dt="2021-05-01T22:02:27.517" v="85" actId="478"/>
          <ac:picMkLst>
            <pc:docMk/>
            <pc:sldMk cId="4163307932" sldId="302"/>
            <ac:picMk id="4" creationId="{AC7354D4-BCC1-452E-95BF-AAF5BDB44910}"/>
          </ac:picMkLst>
        </pc:picChg>
        <pc:picChg chg="del">
          <ac:chgData name="ikaro chaves" userId="3d6ac9d9e95de0d3" providerId="LiveId" clId="{EB6412BA-99F6-4F84-9B5E-FAE204111856}" dt="2021-05-01T22:02:26.730" v="84" actId="478"/>
          <ac:picMkLst>
            <pc:docMk/>
            <pc:sldMk cId="4163307932" sldId="302"/>
            <ac:picMk id="6" creationId="{1EE81256-FEA4-470D-A995-210C545635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3AA9E-B9AB-49FA-80D8-E2758AC40392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4E282-00F3-4F67-9FEC-4C34F21626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48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282-00F3-4F67-9FEC-4C34F216266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95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FFFD-30D5-4FDF-8E32-D1FBB83583E4}" type="datetimeFigureOut">
              <a:rPr lang="pt-BR" smtClean="0"/>
              <a:pPr/>
              <a:t>24/11/2021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F68D-DB4A-4EC7-8B54-76323CE9CA4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FFFD-30D5-4FDF-8E32-D1FBB83583E4}" type="datetimeFigureOut">
              <a:rPr lang="pt-BR" smtClean="0"/>
              <a:pPr/>
              <a:t>24/11/2021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F68D-DB4A-4EC7-8B54-76323CE9CA4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FFFD-30D5-4FDF-8E32-D1FBB83583E4}" type="datetimeFigureOut">
              <a:rPr lang="pt-BR" smtClean="0"/>
              <a:pPr/>
              <a:t>24/11/2021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F68D-DB4A-4EC7-8B54-76323CE9CA4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FFFD-30D5-4FDF-8E32-D1FBB83583E4}" type="datetimeFigureOut">
              <a:rPr lang="pt-BR" smtClean="0"/>
              <a:pPr/>
              <a:t>24/11/2021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F68D-DB4A-4EC7-8B54-76323CE9CA4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1266" name="Picture 2" descr="Imagem relacionada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9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FFFD-30D5-4FDF-8E32-D1FBB83583E4}" type="datetimeFigureOut">
              <a:rPr lang="pt-BR" smtClean="0"/>
              <a:pPr/>
              <a:t>24/11/2021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F68D-DB4A-4EC7-8B54-76323CE9CA4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FFFD-30D5-4FDF-8E32-D1FBB83583E4}" type="datetimeFigureOut">
              <a:rPr lang="pt-BR" smtClean="0"/>
              <a:pPr/>
              <a:t>24/11/2021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F68D-DB4A-4EC7-8B54-76323CE9CA4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FFFD-30D5-4FDF-8E32-D1FBB83583E4}" type="datetimeFigureOut">
              <a:rPr lang="pt-BR" smtClean="0"/>
              <a:pPr/>
              <a:t>24/11/2021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F68D-DB4A-4EC7-8B54-76323CE9CA4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FFFD-30D5-4FDF-8E32-D1FBB83583E4}" type="datetimeFigureOut">
              <a:rPr lang="pt-BR" smtClean="0"/>
              <a:pPr/>
              <a:t>24/11/2021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F68D-DB4A-4EC7-8B54-76323CE9CA4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FFFD-30D5-4FDF-8E32-D1FBB83583E4}" type="datetimeFigureOut">
              <a:rPr lang="pt-BR" smtClean="0"/>
              <a:pPr/>
              <a:t>24/11/2021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F68D-DB4A-4EC7-8B54-76323CE9CA4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FFFD-30D5-4FDF-8E32-D1FBB83583E4}" type="datetimeFigureOut">
              <a:rPr lang="pt-BR" smtClean="0"/>
              <a:pPr/>
              <a:t>24/11/2021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F68D-DB4A-4EC7-8B54-76323CE9CA4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FFFD-30D5-4FDF-8E32-D1FBB83583E4}" type="datetimeFigureOut">
              <a:rPr lang="pt-BR" smtClean="0"/>
              <a:pPr/>
              <a:t>24/11/2021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F68D-DB4A-4EC7-8B54-76323CE9CA4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FFFD-30D5-4FDF-8E32-D1FBB83583E4}" type="datetimeFigureOut">
              <a:rPr lang="pt-BR" smtClean="0"/>
              <a:pPr/>
              <a:t>24/11/2021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BF68D-DB4A-4EC7-8B54-76323CE9CA4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karoee@yahoo.com.br" TargetMode="External"/><Relationship Id="rId2" Type="http://schemas.openxmlformats.org/officeDocument/2006/relationships/hyperlink" Target="mailto:Ikaro@aesel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85800" y="2984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latin typeface="+mj-lt"/>
                <a:ea typeface="+mj-ea"/>
                <a:cs typeface="+mj-cs"/>
              </a:rPr>
              <a:t>Graves Irregularidades na Privatização da Eletrobras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7354D4-BCC1-452E-95BF-AAF5BDB44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16384" r="50000" b="58404"/>
          <a:stretch/>
        </p:blipFill>
        <p:spPr>
          <a:xfrm>
            <a:off x="4928799" y="4117904"/>
            <a:ext cx="4076005" cy="25299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EE81256-FEA4-470D-A995-210C54563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13" t="61205" r="1963" b="13582"/>
          <a:stretch/>
        </p:blipFill>
        <p:spPr>
          <a:xfrm>
            <a:off x="107504" y="4117904"/>
            <a:ext cx="4216557" cy="25299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164DACB-2BFE-4622-B773-3EFCDD895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3" t="16002" r="27505" b="14185"/>
          <a:stretch/>
        </p:blipFill>
        <p:spPr bwMode="auto">
          <a:xfrm>
            <a:off x="-13911" y="-78986"/>
            <a:ext cx="4464496" cy="322929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FAD7504-6512-4342-AE6C-2458D0E02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3" t="21021" r="27857" b="27526"/>
          <a:stretch/>
        </p:blipFill>
        <p:spPr bwMode="auto">
          <a:xfrm>
            <a:off x="2889895" y="3150310"/>
            <a:ext cx="6254105" cy="370294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FADBA35-4718-4F83-9F3E-0C12E74CFED4}"/>
              </a:ext>
            </a:extLst>
          </p:cNvPr>
          <p:cNvSpPr txBox="1">
            <a:spLocks/>
          </p:cNvSpPr>
          <p:nvPr/>
        </p:nvSpPr>
        <p:spPr>
          <a:xfrm>
            <a:off x="5436096" y="177788"/>
            <a:ext cx="2736304" cy="24591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atin typeface="+mj-lt"/>
                <a:ea typeface="+mj-ea"/>
                <a:cs typeface="+mj-cs"/>
              </a:rPr>
              <a:t>Avaliação de Impacto da ANEEL em 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548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2A2DD56-5E66-4D3A-951C-F3040BCA1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0" t="33884" r="27857" b="35683"/>
          <a:stretch/>
        </p:blipFill>
        <p:spPr bwMode="auto">
          <a:xfrm>
            <a:off x="1398093" y="0"/>
            <a:ext cx="6347813" cy="220648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929003-48C8-439B-B926-9307CC36B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3" t="31086" r="28210" b="45923"/>
          <a:stretch/>
        </p:blipFill>
        <p:spPr bwMode="auto">
          <a:xfrm>
            <a:off x="1398093" y="2206489"/>
            <a:ext cx="6347813" cy="169144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42B82CD-9BE3-4474-AB86-952D16691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46" t="56070" r="30689" b="22467"/>
          <a:stretch/>
        </p:blipFill>
        <p:spPr bwMode="auto">
          <a:xfrm>
            <a:off x="69249" y="3924418"/>
            <a:ext cx="9005501" cy="281694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404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F1403C-78B6-40CF-953D-1C8375D1C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3372164" cy="47525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C322FBC-4F21-437B-A286-726D5F50B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6" t="27590" r="42913" b="21987"/>
          <a:stretch/>
        </p:blipFill>
        <p:spPr>
          <a:xfrm>
            <a:off x="3497492" y="105770"/>
            <a:ext cx="3672408" cy="259228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B0DCFC6-49D0-4AEF-99C7-88C3C8CFFD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26" t="23387" r="10626" b="61206"/>
          <a:stretch/>
        </p:blipFill>
        <p:spPr>
          <a:xfrm>
            <a:off x="3487088" y="2804247"/>
            <a:ext cx="5656912" cy="67637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5919A5D-7432-4E3B-BFBE-CD8A862AE8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25" t="24788" r="10625" b="52801"/>
          <a:stretch/>
        </p:blipFill>
        <p:spPr>
          <a:xfrm>
            <a:off x="3487088" y="3648935"/>
            <a:ext cx="5656912" cy="9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6009532-601C-412B-BAAA-A9274EA36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1" t="25070" r="40550" b="44398"/>
          <a:stretch/>
        </p:blipFill>
        <p:spPr>
          <a:xfrm>
            <a:off x="2175386" y="22083"/>
            <a:ext cx="4793227" cy="163256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68805C9-22AB-4A4A-9BC9-CC08FA6FBC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0" t="31791" r="39763" b="21987"/>
          <a:stretch/>
        </p:blipFill>
        <p:spPr>
          <a:xfrm>
            <a:off x="859434" y="3066234"/>
            <a:ext cx="7425129" cy="376968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F9E88D7-4165-490B-8AB8-1FBB99FAB0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8" t="26189" r="40550" b="57003"/>
          <a:stretch/>
        </p:blipFill>
        <p:spPr>
          <a:xfrm>
            <a:off x="859434" y="1654648"/>
            <a:ext cx="7425129" cy="141431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5811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85800" y="148478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Muito Obrigado</a:t>
            </a:r>
            <a:r>
              <a:rPr lang="pt-BR" sz="4400" dirty="0">
                <a:latin typeface="+mj-lt"/>
                <a:ea typeface="+mj-ea"/>
                <a:cs typeface="+mj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dirty="0">
                <a:latin typeface="+mj-lt"/>
                <a:ea typeface="+mj-ea"/>
                <a:cs typeface="+mj-cs"/>
              </a:rPr>
              <a:t>Ikaro Chaves – AESEL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dirty="0">
                <a:latin typeface="+mj-lt"/>
                <a:ea typeface="+mj-ea"/>
                <a:cs typeface="+mj-cs"/>
                <a:hlinkClick r:id="rId2"/>
              </a:rPr>
              <a:t>i</a:t>
            </a:r>
            <a:r>
              <a:rPr kumimoji="0" lang="pt-BR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karo</a:t>
            </a:r>
            <a:r>
              <a:rPr lang="pt-BR" sz="4400" dirty="0">
                <a:latin typeface="+mj-lt"/>
                <a:ea typeface="+mj-ea"/>
                <a:cs typeface="+mj-cs"/>
                <a:hlinkClick r:id="rId2"/>
              </a:rPr>
              <a:t>@aesel.org</a:t>
            </a: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ikaroee@yahoo.com.br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FA6A79-5785-4AC6-8CC0-07B8368BCED1}"/>
              </a:ext>
            </a:extLst>
          </p:cNvPr>
          <p:cNvPicPr/>
          <p:nvPr/>
        </p:nvPicPr>
        <p:blipFill rotWithShape="1">
          <a:blip r:embed="rId4"/>
          <a:srcRect l="27870" t="22903" r="3516" b="37879"/>
          <a:stretch/>
        </p:blipFill>
        <p:spPr bwMode="auto">
          <a:xfrm>
            <a:off x="1115616" y="2636912"/>
            <a:ext cx="7342584" cy="1914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69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33A17B9-CAB6-4E0E-995F-CCFDE2CF5C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3" t="24299" r="38188" b="54202"/>
          <a:stretch/>
        </p:blipFill>
        <p:spPr>
          <a:xfrm>
            <a:off x="2740511" y="3251010"/>
            <a:ext cx="6281129" cy="3012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601DF29-D589-46EB-AF32-F59C8107A0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449"/>
          <a:stretch/>
        </p:blipFill>
        <p:spPr>
          <a:xfrm>
            <a:off x="38584" y="1019302"/>
            <a:ext cx="6410325" cy="213978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978F072-227E-4C9F-AF7C-62AEE7EE5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70" y="6263780"/>
            <a:ext cx="6281129" cy="57801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B134474C-3DD4-4135-86EB-2C000FB52324}"/>
              </a:ext>
            </a:extLst>
          </p:cNvPr>
          <p:cNvSpPr txBox="1">
            <a:spLocks/>
          </p:cNvSpPr>
          <p:nvPr/>
        </p:nvSpPr>
        <p:spPr>
          <a:xfrm>
            <a:off x="6448909" y="1050462"/>
            <a:ext cx="2626171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latin typeface="+mj-lt"/>
                <a:ea typeface="+mj-ea"/>
                <a:cs typeface="+mj-cs"/>
              </a:rPr>
              <a:t>22/02/2021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D66E7C3-B4EA-4911-AA05-06541107F83B}"/>
              </a:ext>
            </a:extLst>
          </p:cNvPr>
          <p:cNvSpPr txBox="1">
            <a:spLocks/>
          </p:cNvSpPr>
          <p:nvPr/>
        </p:nvSpPr>
        <p:spPr>
          <a:xfrm>
            <a:off x="185170" y="4556961"/>
            <a:ext cx="2626171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latin typeface="+mj-lt"/>
                <a:ea typeface="+mj-ea"/>
                <a:cs typeface="+mj-cs"/>
              </a:rPr>
              <a:t>31/08/2021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FA3E169-5855-4038-B131-12053BA69A9C}"/>
              </a:ext>
            </a:extLst>
          </p:cNvPr>
          <p:cNvSpPr txBox="1">
            <a:spLocks/>
          </p:cNvSpPr>
          <p:nvPr/>
        </p:nvSpPr>
        <p:spPr>
          <a:xfrm>
            <a:off x="611560" y="16202"/>
            <a:ext cx="763284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atin typeface="+mj-lt"/>
                <a:ea typeface="+mj-ea"/>
                <a:cs typeface="+mj-cs"/>
              </a:rPr>
              <a:t>Conta de Chegada da Privatização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758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6E434-1138-4FC9-9469-BC90617284F9}"/>
              </a:ext>
            </a:extLst>
          </p:cNvPr>
          <p:cNvSpPr txBox="1">
            <a:spLocks/>
          </p:cNvSpPr>
          <p:nvPr/>
        </p:nvSpPr>
        <p:spPr>
          <a:xfrm>
            <a:off x="1601924" y="177788"/>
            <a:ext cx="5940152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atin typeface="+mj-lt"/>
                <a:ea typeface="+mj-ea"/>
                <a:cs typeface="+mj-cs"/>
              </a:rPr>
              <a:t>GARANTIAS FÍSICAS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BAC680C-EDCC-47CD-99D8-602518B1A54F}"/>
              </a:ext>
            </a:extLst>
          </p:cNvPr>
          <p:cNvSpPr txBox="1">
            <a:spLocks/>
          </p:cNvSpPr>
          <p:nvPr/>
        </p:nvSpPr>
        <p:spPr>
          <a:xfrm>
            <a:off x="136084" y="1808820"/>
            <a:ext cx="8828404" cy="4869180"/>
          </a:xfrm>
          <a:prstGeom prst="rect">
            <a:avLst/>
          </a:prstGeom>
        </p:spPr>
        <p:txBody>
          <a:bodyPr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200" dirty="0">
                <a:latin typeface="+mj-lt"/>
                <a:ea typeface="+mj-ea"/>
                <a:cs typeface="+mj-cs"/>
              </a:rPr>
              <a:t>22 Usinas Hidrelétricas;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3200" dirty="0">
              <a:latin typeface="+mj-lt"/>
              <a:ea typeface="+mj-ea"/>
              <a:cs typeface="+mj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3200" dirty="0"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200" dirty="0">
                <a:latin typeface="+mj-lt"/>
                <a:ea typeface="+mj-ea"/>
                <a:cs typeface="+mj-cs"/>
              </a:rPr>
              <a:t>Algumas das maiores do país como Furnas, Complexo Paulo Afonso e Tucuruí;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3200" dirty="0">
              <a:latin typeface="+mj-lt"/>
              <a:ea typeface="+mj-ea"/>
              <a:cs typeface="+mj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3200" dirty="0"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200" dirty="0">
                <a:latin typeface="+mj-lt"/>
                <a:ea typeface="+mj-ea"/>
                <a:cs typeface="+mj-cs"/>
              </a:rPr>
              <a:t>24,5% da GF das </a:t>
            </a:r>
            <a:r>
              <a:rPr lang="pt-BR" sz="3200" dirty="0" err="1">
                <a:latin typeface="+mj-lt"/>
                <a:ea typeface="+mj-ea"/>
                <a:cs typeface="+mj-cs"/>
              </a:rPr>
              <a:t>UHEs</a:t>
            </a:r>
            <a:r>
              <a:rPr lang="pt-BR" sz="3200" dirty="0">
                <a:latin typeface="+mj-lt"/>
                <a:ea typeface="+mj-ea"/>
                <a:cs typeface="+mj-cs"/>
              </a:rPr>
              <a:t> do SIN;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342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6A309-5192-46A3-B3B5-034C8DA8B458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712968" cy="5292588"/>
          </a:xfrm>
          <a:prstGeom prst="rect">
            <a:avLst/>
          </a:prstGeom>
        </p:spPr>
        <p:txBody>
          <a:bodyPr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200" dirty="0">
                <a:latin typeface="+mj-lt"/>
                <a:ea typeface="+mj-ea"/>
                <a:cs typeface="+mj-cs"/>
              </a:rPr>
              <a:t>Consulta Pública 48 (ANEEL): 10/08/21, com apenas 20 dias;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200" dirty="0">
                <a:latin typeface="+mj-lt"/>
                <a:ea typeface="+mj-ea"/>
                <a:cs typeface="+mj-cs"/>
              </a:rPr>
              <a:t>Sem a apresentação das Garantias Físicas e do preço da energia (Cheque em Branco);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200" dirty="0">
                <a:latin typeface="+mj-lt"/>
                <a:ea typeface="+mj-ea"/>
                <a:cs typeface="+mj-cs"/>
              </a:rPr>
              <a:t>Portaria 544/GM-MME (30/08/21) com as </a:t>
            </a:r>
            <a:r>
              <a:rPr lang="pt-BR" sz="3200" dirty="0" err="1">
                <a:latin typeface="+mj-lt"/>
                <a:ea typeface="+mj-ea"/>
                <a:cs typeface="+mj-cs"/>
              </a:rPr>
              <a:t>GFs</a:t>
            </a:r>
            <a:r>
              <a:rPr lang="pt-BR" sz="3200" dirty="0">
                <a:latin typeface="+mj-lt"/>
                <a:ea typeface="+mj-ea"/>
                <a:cs typeface="+mj-cs"/>
              </a:rPr>
              <a:t> das 22 usinas publicada no último dia da CP 48;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200" dirty="0">
                <a:latin typeface="+mj-lt"/>
                <a:ea typeface="+mj-ea"/>
                <a:cs typeface="+mj-cs"/>
              </a:rPr>
              <a:t>Resolução CNPE 15 com o VAC publicada no dia 31/08/21;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800" dirty="0"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800" dirty="0"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80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latin typeface="+mj-lt"/>
                <a:ea typeface="+mj-ea"/>
                <a:cs typeface="+mj-cs"/>
              </a:rPr>
              <a:t>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74877A9-81FB-47F3-842A-4ED5055DA04C}"/>
              </a:ext>
            </a:extLst>
          </p:cNvPr>
          <p:cNvSpPr txBox="1">
            <a:spLocks/>
          </p:cNvSpPr>
          <p:nvPr/>
        </p:nvSpPr>
        <p:spPr>
          <a:xfrm>
            <a:off x="1601924" y="177788"/>
            <a:ext cx="5940152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atin typeface="+mj-lt"/>
                <a:ea typeface="+mj-ea"/>
                <a:cs typeface="+mj-cs"/>
              </a:rPr>
              <a:t>Privatização a Qualquer Custo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492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4BDD41-7B11-4080-B888-E8F4AD554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21987" r="11413" b="62606"/>
          <a:stretch/>
        </p:blipFill>
        <p:spPr>
          <a:xfrm>
            <a:off x="11281" y="-3511"/>
            <a:ext cx="5430874" cy="8667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81FEDC2-31A1-4BC4-8E57-E2D87DDB0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38" t="54202" r="12201" b="12182"/>
          <a:stretch/>
        </p:blipFill>
        <p:spPr>
          <a:xfrm>
            <a:off x="5471592" y="0"/>
            <a:ext cx="3672408" cy="17281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47E9EE8-352A-41C3-8AFB-7CA531ACEF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3" t="38795" r="11413" b="35993"/>
          <a:stretch/>
        </p:blipFill>
        <p:spPr>
          <a:xfrm>
            <a:off x="11280" y="1080120"/>
            <a:ext cx="5568831" cy="1296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50EF724-9A5D-4CC6-90D5-8368DD955E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01" t="40195" r="12201" b="47199"/>
          <a:stretch/>
        </p:blipFill>
        <p:spPr>
          <a:xfrm>
            <a:off x="46854" y="2708400"/>
            <a:ext cx="9044229" cy="847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B9E0346-E0ED-432D-8DFA-83522AD541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01" t="29523" r="12201" b="55770"/>
          <a:stretch/>
        </p:blipFill>
        <p:spPr>
          <a:xfrm>
            <a:off x="46854" y="3725652"/>
            <a:ext cx="9057933" cy="9907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E9C103E-8AB7-4168-8607-5F82927660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201" t="31624" r="12201" b="51518"/>
          <a:stretch/>
        </p:blipFill>
        <p:spPr>
          <a:xfrm>
            <a:off x="46855" y="4911161"/>
            <a:ext cx="9057934" cy="113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4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7E400-AD6A-454D-9199-FECCA55853B1}"/>
              </a:ext>
            </a:extLst>
          </p:cNvPr>
          <p:cNvSpPr txBox="1">
            <a:spLocks/>
          </p:cNvSpPr>
          <p:nvPr/>
        </p:nvSpPr>
        <p:spPr>
          <a:xfrm>
            <a:off x="215516" y="1628800"/>
            <a:ext cx="8712968" cy="4212468"/>
          </a:xfrm>
          <a:prstGeom prst="rect">
            <a:avLst/>
          </a:prstGeom>
        </p:spPr>
        <p:txBody>
          <a:bodyPr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200" dirty="0">
                <a:latin typeface="+mj-lt"/>
                <a:ea typeface="+mj-ea"/>
                <a:cs typeface="+mj-cs"/>
              </a:rPr>
              <a:t>Última revisão das </a:t>
            </a:r>
            <a:r>
              <a:rPr lang="pt-BR" sz="3200" dirty="0" err="1">
                <a:latin typeface="+mj-lt"/>
                <a:ea typeface="+mj-ea"/>
                <a:cs typeface="+mj-cs"/>
              </a:rPr>
              <a:t>GFs</a:t>
            </a:r>
            <a:r>
              <a:rPr lang="pt-BR" sz="3200" dirty="0">
                <a:latin typeface="+mj-lt"/>
                <a:ea typeface="+mj-ea"/>
                <a:cs typeface="+mj-cs"/>
              </a:rPr>
              <a:t> (dez/2015 a mar/2017), com Consulta Pública de 45 dias + 5 de prorrogação;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200" dirty="0">
                <a:latin typeface="+mj-lt"/>
                <a:ea typeface="+mj-ea"/>
                <a:cs typeface="+mj-cs"/>
              </a:rPr>
              <a:t>Última Revisão Ordinária: Grupo de Trabalho EPE, ONS, CEPEL, ANEEL, ANA;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200" dirty="0">
                <a:latin typeface="+mj-lt"/>
                <a:ea typeface="+mj-ea"/>
                <a:cs typeface="+mj-cs"/>
              </a:rPr>
              <a:t>Revisão das </a:t>
            </a:r>
            <a:r>
              <a:rPr lang="pt-BR" sz="3200" dirty="0" err="1">
                <a:latin typeface="+mj-lt"/>
                <a:ea typeface="+mj-ea"/>
                <a:cs typeface="+mj-cs"/>
              </a:rPr>
              <a:t>GFs</a:t>
            </a:r>
            <a:r>
              <a:rPr lang="pt-BR" sz="3200" dirty="0">
                <a:latin typeface="+mj-lt"/>
                <a:ea typeface="+mj-ea"/>
                <a:cs typeface="+mj-cs"/>
              </a:rPr>
              <a:t> para a Privatização: Apenas EPE e sem Consulta Pública;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200" dirty="0">
                <a:latin typeface="+mj-lt"/>
                <a:ea typeface="+mj-ea"/>
                <a:cs typeface="+mj-cs"/>
              </a:rPr>
              <a:t>Ausência de dados atualizados sobre Vazões dos rios e usos consuntivos (ANA).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800" dirty="0"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800" dirty="0"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80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latin typeface="+mj-lt"/>
                <a:ea typeface="+mj-ea"/>
                <a:cs typeface="+mj-cs"/>
              </a:rPr>
              <a:t>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B278A86-C9FB-47F2-8264-BE42DA2C1C4E}"/>
              </a:ext>
            </a:extLst>
          </p:cNvPr>
          <p:cNvSpPr txBox="1">
            <a:spLocks/>
          </p:cNvSpPr>
          <p:nvPr/>
        </p:nvSpPr>
        <p:spPr>
          <a:xfrm>
            <a:off x="1601924" y="177788"/>
            <a:ext cx="5940152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atin typeface="+mj-lt"/>
                <a:ea typeface="+mj-ea"/>
                <a:cs typeface="+mj-cs"/>
              </a:rPr>
              <a:t>Privatização a Qualquer Custo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387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1A42F-F8D3-4862-A67C-9DFD1BA6798B}"/>
              </a:ext>
            </a:extLst>
          </p:cNvPr>
          <p:cNvSpPr txBox="1">
            <a:spLocks/>
          </p:cNvSpPr>
          <p:nvPr/>
        </p:nvSpPr>
        <p:spPr>
          <a:xfrm>
            <a:off x="539552" y="177788"/>
            <a:ext cx="7632848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atin typeface="+mj-lt"/>
                <a:ea typeface="+mj-ea"/>
                <a:cs typeface="+mj-cs"/>
              </a:rPr>
              <a:t>Valor Adicionado à Concessão (VAC)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BB04B3B-80F2-4B5F-AAF0-38865D810233}"/>
              </a:ext>
            </a:extLst>
          </p:cNvPr>
          <p:cNvSpPr txBox="1">
            <a:spLocks/>
          </p:cNvSpPr>
          <p:nvPr/>
        </p:nvSpPr>
        <p:spPr>
          <a:xfrm>
            <a:off x="0" y="1808820"/>
            <a:ext cx="9144000" cy="4869180"/>
          </a:xfrm>
          <a:prstGeom prst="rect">
            <a:avLst/>
          </a:prstGeom>
        </p:spPr>
        <p:txBody>
          <a:bodyPr/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Garantias Físicas e Projeção de Tarifa;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3600" dirty="0">
              <a:latin typeface="+mj-lt"/>
              <a:ea typeface="+mj-ea"/>
              <a:cs typeface="+mj-cs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Valor efetivamente arrecadado (Não haverá leilão);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3600" dirty="0">
              <a:latin typeface="+mj-lt"/>
              <a:ea typeface="+mj-ea"/>
              <a:cs typeface="+mj-cs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600" dirty="0">
                <a:latin typeface="+mj-lt"/>
                <a:ea typeface="+mj-ea"/>
                <a:cs typeface="+mj-cs"/>
              </a:rPr>
              <a:t>Impacto no Planejamento e na segurança energética do país.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3600" dirty="0">
              <a:latin typeface="+mj-lt"/>
              <a:ea typeface="+mj-ea"/>
              <a:cs typeface="+mj-cs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196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A02FB-CE26-411E-A062-0BEE5F91A1BA}"/>
              </a:ext>
            </a:extLst>
          </p:cNvPr>
          <p:cNvSpPr txBox="1">
            <a:spLocks/>
          </p:cNvSpPr>
          <p:nvPr/>
        </p:nvSpPr>
        <p:spPr>
          <a:xfrm>
            <a:off x="539552" y="177788"/>
            <a:ext cx="7632848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atin typeface="+mj-lt"/>
                <a:ea typeface="+mj-ea"/>
                <a:cs typeface="+mj-cs"/>
              </a:rPr>
              <a:t>Análise de Impacto Regulatório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4B1734B-6D5D-42E6-843B-1131F51443A5}"/>
              </a:ext>
            </a:extLst>
          </p:cNvPr>
          <p:cNvSpPr txBox="1">
            <a:spLocks/>
          </p:cNvSpPr>
          <p:nvPr/>
        </p:nvSpPr>
        <p:spPr>
          <a:xfrm>
            <a:off x="0" y="825860"/>
            <a:ext cx="9144000" cy="5195428"/>
          </a:xfrm>
          <a:prstGeom prst="rect">
            <a:avLst/>
          </a:prstGeom>
        </p:spPr>
        <p:txBody>
          <a:bodyPr/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Portaria n° 30 GM-MME: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Art. 2, IV - 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ato normativo de interesse geral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 dos agentes econômicos ou dos usuários de serviços prestados: aquele que tenha efeito de criar ou modificar padrões e comportamentos dos agentes econômicos ou dos usuários de serviços prestados;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Art. 2, 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VIII - 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participação social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: qualquer processo que permita o recebimento de informações, críticas, sugestões e contribuições de agentes diretamente interessados e do público em geral sobre questões regulatórias em análise pelo Ministério de Minas e Energia, utilizando os diferentes meios e canais que forem considerados adequados;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dirty="0">
              <a:latin typeface="+mj-lt"/>
              <a:ea typeface="+mj-ea"/>
              <a:cs typeface="+mj-cs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Nenhum estudo apresentado, Nenhuma consulta pública foi feita, Nenhuma contribuição da sociedade pode ser considerada.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3600" dirty="0">
              <a:latin typeface="+mj-lt"/>
              <a:ea typeface="+mj-ea"/>
              <a:cs typeface="+mj-cs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698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EB9B2F7-5B75-4D0A-B361-BE0ABD950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92" t="28237" r="32053" b="40980"/>
          <a:stretch/>
        </p:blipFill>
        <p:spPr bwMode="auto">
          <a:xfrm>
            <a:off x="0" y="2132856"/>
            <a:ext cx="9100699" cy="374441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000791F-1F63-489F-A4F8-33D1C1633719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7632848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Ausência de avaliação de impacto pela ANEEL em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9836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8355</TotalTime>
  <Words>375</Words>
  <Application>Microsoft Office PowerPoint</Application>
  <PresentationFormat>Apresentação na tela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rawline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Setor Elétrico Brasileiro</dc:title>
  <dc:creator>ikaro</dc:creator>
  <cp:lastModifiedBy>Y</cp:lastModifiedBy>
  <cp:revision>69</cp:revision>
  <dcterms:created xsi:type="dcterms:W3CDTF">2019-08-16T18:03:56Z</dcterms:created>
  <dcterms:modified xsi:type="dcterms:W3CDTF">2021-11-24T14:05:02Z</dcterms:modified>
</cp:coreProperties>
</file>