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0" r:id="rId3"/>
    <p:sldId id="276" r:id="rId4"/>
    <p:sldId id="273" r:id="rId5"/>
    <p:sldId id="272" r:id="rId6"/>
    <p:sldId id="277" r:id="rId7"/>
    <p:sldId id="269" r:id="rId8"/>
    <p:sldId id="27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2E28"/>
    <a:srgbClr val="E62E2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39856-0F7C-433F-B026-F7E2811D4061}" v="151" dt="2021-11-30T14:25:36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2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Rotea Jr" userId="839ff87f402a57af" providerId="LiveId" clId="{5B139856-0F7C-433F-B026-F7E2811D4061}"/>
    <pc:docChg chg="undo redo custSel addSld delSld modSld sldOrd modMainMaster">
      <pc:chgData name="Carlos Rotea Jr" userId="839ff87f402a57af" providerId="LiveId" clId="{5B139856-0F7C-433F-B026-F7E2811D4061}" dt="2021-11-30T14:25:36.300" v="4534"/>
      <pc:docMkLst>
        <pc:docMk/>
      </pc:docMkLst>
      <pc:sldChg chg="addSp delSp modSp del mod modClrScheme chgLayout">
        <pc:chgData name="Carlos Rotea Jr" userId="839ff87f402a57af" providerId="LiveId" clId="{5B139856-0F7C-433F-B026-F7E2811D4061}" dt="2021-11-29T15:26:59.049" v="626" actId="47"/>
        <pc:sldMkLst>
          <pc:docMk/>
          <pc:sldMk cId="3487201170" sldId="256"/>
        </pc:sldMkLst>
        <pc:spChg chg="del">
          <ac:chgData name="Carlos Rotea Jr" userId="839ff87f402a57af" providerId="LiveId" clId="{5B139856-0F7C-433F-B026-F7E2811D4061}" dt="2021-11-29T13:31:02.911" v="0" actId="700"/>
          <ac:spMkLst>
            <pc:docMk/>
            <pc:sldMk cId="3487201170" sldId="256"/>
            <ac:spMk id="2" creationId="{B4819543-723F-4381-8FAD-553CF77FDB01}"/>
          </ac:spMkLst>
        </pc:spChg>
        <pc:spChg chg="del">
          <ac:chgData name="Carlos Rotea Jr" userId="839ff87f402a57af" providerId="LiveId" clId="{5B139856-0F7C-433F-B026-F7E2811D4061}" dt="2021-11-29T13:31:02.911" v="0" actId="700"/>
          <ac:spMkLst>
            <pc:docMk/>
            <pc:sldMk cId="3487201170" sldId="256"/>
            <ac:spMk id="3" creationId="{5C9CEEEB-66D3-4259-8F43-A77D8A418024}"/>
          </ac:spMkLst>
        </pc:spChg>
        <pc:spChg chg="add mod">
          <ac:chgData name="Carlos Rotea Jr" userId="839ff87f402a57af" providerId="LiveId" clId="{5B139856-0F7C-433F-B026-F7E2811D4061}" dt="2021-11-29T14:36:15.463" v="532" actId="20577"/>
          <ac:spMkLst>
            <pc:docMk/>
            <pc:sldMk cId="3487201170" sldId="256"/>
            <ac:spMk id="6" creationId="{22D8B481-14BB-4C66-846C-7C486ABB2FF0}"/>
          </ac:spMkLst>
        </pc:spChg>
        <pc:graphicFrameChg chg="add del mod modGraphic">
          <ac:chgData name="Carlos Rotea Jr" userId="839ff87f402a57af" providerId="LiveId" clId="{5B139856-0F7C-433F-B026-F7E2811D4061}" dt="2021-11-29T13:33:24.466" v="15" actId="478"/>
          <ac:graphicFrameMkLst>
            <pc:docMk/>
            <pc:sldMk cId="3487201170" sldId="256"/>
            <ac:graphicFrameMk id="4" creationId="{9AC5BDD0-9339-4F0A-8523-374F816F26DC}"/>
          </ac:graphicFrameMkLst>
        </pc:graphicFrameChg>
        <pc:graphicFrameChg chg="add mod modGraphic">
          <ac:chgData name="Carlos Rotea Jr" userId="839ff87f402a57af" providerId="LiveId" clId="{5B139856-0F7C-433F-B026-F7E2811D4061}" dt="2021-11-29T14:35:49.652" v="530" actId="403"/>
          <ac:graphicFrameMkLst>
            <pc:docMk/>
            <pc:sldMk cId="3487201170" sldId="256"/>
            <ac:graphicFrameMk id="5" creationId="{CDE40CA8-BE59-459C-BB60-98CD2181F37E}"/>
          </ac:graphicFrameMkLst>
        </pc:graphicFrameChg>
      </pc:sldChg>
      <pc:sldChg chg="addSp delSp modSp new del mod">
        <pc:chgData name="Carlos Rotea Jr" userId="839ff87f402a57af" providerId="LiveId" clId="{5B139856-0F7C-433F-B026-F7E2811D4061}" dt="2021-11-29T15:27:01.720" v="627" actId="47"/>
        <pc:sldMkLst>
          <pc:docMk/>
          <pc:sldMk cId="2077097365" sldId="257"/>
        </pc:sldMkLst>
        <pc:graphicFrameChg chg="add del mod">
          <ac:chgData name="Carlos Rotea Jr" userId="839ff87f402a57af" providerId="LiveId" clId="{5B139856-0F7C-433F-B026-F7E2811D4061}" dt="2021-11-29T14:39:10.845" v="536"/>
          <ac:graphicFrameMkLst>
            <pc:docMk/>
            <pc:sldMk cId="2077097365" sldId="257"/>
            <ac:graphicFrameMk id="2" creationId="{4E1B12CD-FF9E-436D-AA91-E3D0BCC9C59A}"/>
          </ac:graphicFrameMkLst>
        </pc:graphicFrameChg>
      </pc:sldChg>
      <pc:sldChg chg="addSp delSp modSp add del mod ord">
        <pc:chgData name="Carlos Rotea Jr" userId="839ff87f402a57af" providerId="LiveId" clId="{5B139856-0F7C-433F-B026-F7E2811D4061}" dt="2021-11-29T15:31:59.454" v="653" actId="47"/>
        <pc:sldMkLst>
          <pc:docMk/>
          <pc:sldMk cId="2843885016" sldId="268"/>
        </pc:sldMkLst>
        <pc:graphicFrameChg chg="add del mod">
          <ac:chgData name="Carlos Rotea Jr" userId="839ff87f402a57af" providerId="LiveId" clId="{5B139856-0F7C-433F-B026-F7E2811D4061}" dt="2021-11-29T15:29:00.849" v="647"/>
          <ac:graphicFrameMkLst>
            <pc:docMk/>
            <pc:sldMk cId="2843885016" sldId="268"/>
            <ac:graphicFrameMk id="2" creationId="{D13DF055-1597-43F4-9FE5-B01099CAC1DD}"/>
          </ac:graphicFrameMkLst>
        </pc:graphicFrameChg>
      </pc:sldChg>
      <pc:sldChg chg="addSp delSp modSp new mod modAnim">
        <pc:chgData name="Carlos Rotea Jr" userId="839ff87f402a57af" providerId="LiveId" clId="{5B139856-0F7C-433F-B026-F7E2811D4061}" dt="2021-11-30T14:25:36.300" v="4534"/>
        <pc:sldMkLst>
          <pc:docMk/>
          <pc:sldMk cId="3916680925" sldId="269"/>
        </pc:sldMkLst>
        <pc:spChg chg="del">
          <ac:chgData name="Carlos Rotea Jr" userId="839ff87f402a57af" providerId="LiveId" clId="{5B139856-0F7C-433F-B026-F7E2811D4061}" dt="2021-11-29T15:23:34.568" v="550" actId="478"/>
          <ac:spMkLst>
            <pc:docMk/>
            <pc:sldMk cId="3916680925" sldId="269"/>
            <ac:spMk id="2" creationId="{D2ED0215-7DD9-49AA-8CDF-811E1049F327}"/>
          </ac:spMkLst>
        </pc:spChg>
        <pc:spChg chg="del">
          <ac:chgData name="Carlos Rotea Jr" userId="839ff87f402a57af" providerId="LiveId" clId="{5B139856-0F7C-433F-B026-F7E2811D4061}" dt="2021-11-29T15:23:38.200" v="551" actId="478"/>
          <ac:spMkLst>
            <pc:docMk/>
            <pc:sldMk cId="3916680925" sldId="269"/>
            <ac:spMk id="3" creationId="{3A81EBE8-C7CE-4161-A0C2-4B270FB83D7D}"/>
          </ac:spMkLst>
        </pc:spChg>
        <pc:spChg chg="add mod">
          <ac:chgData name="Carlos Rotea Jr" userId="839ff87f402a57af" providerId="LiveId" clId="{5B139856-0F7C-433F-B026-F7E2811D4061}" dt="2021-11-30T01:34:50.603" v="3863" actId="1037"/>
          <ac:spMkLst>
            <pc:docMk/>
            <pc:sldMk cId="3916680925" sldId="269"/>
            <ac:spMk id="5" creationId="{9D6A5F5F-C017-4777-A06C-7E16B494DB34}"/>
          </ac:spMkLst>
        </pc:spChg>
        <pc:spChg chg="add mod">
          <ac:chgData name="Carlos Rotea Jr" userId="839ff87f402a57af" providerId="LiveId" clId="{5B139856-0F7C-433F-B026-F7E2811D4061}" dt="2021-11-30T11:35:05.764" v="4468" actId="207"/>
          <ac:spMkLst>
            <pc:docMk/>
            <pc:sldMk cId="3916680925" sldId="269"/>
            <ac:spMk id="6" creationId="{ACEF355B-2AA9-40E9-91CF-8AE6032D948B}"/>
          </ac:spMkLst>
        </pc:spChg>
        <pc:spChg chg="add mod">
          <ac:chgData name="Carlos Rotea Jr" userId="839ff87f402a57af" providerId="LiveId" clId="{5B139856-0F7C-433F-B026-F7E2811D4061}" dt="2021-11-30T11:33:54.019" v="4460" actId="1036"/>
          <ac:spMkLst>
            <pc:docMk/>
            <pc:sldMk cId="3916680925" sldId="269"/>
            <ac:spMk id="7" creationId="{64AE195A-FC56-413C-AFCF-AB46648674AD}"/>
          </ac:spMkLst>
        </pc:spChg>
        <pc:spChg chg="add del">
          <ac:chgData name="Carlos Rotea Jr" userId="839ff87f402a57af" providerId="LiveId" clId="{5B139856-0F7C-433F-B026-F7E2811D4061}" dt="2021-11-30T02:15:28.031" v="4340" actId="22"/>
          <ac:spMkLst>
            <pc:docMk/>
            <pc:sldMk cId="3916680925" sldId="269"/>
            <ac:spMk id="9" creationId="{D81E1EDB-F2B7-4627-B918-53FEF9B212A5}"/>
          </ac:spMkLst>
        </pc:spChg>
        <pc:spChg chg="add mod">
          <ac:chgData name="Carlos Rotea Jr" userId="839ff87f402a57af" providerId="LiveId" clId="{5B139856-0F7C-433F-B026-F7E2811D4061}" dt="2021-11-30T12:57:36.049" v="4473" actId="1076"/>
          <ac:spMkLst>
            <pc:docMk/>
            <pc:sldMk cId="3916680925" sldId="269"/>
            <ac:spMk id="10" creationId="{C2AC37F6-7EFF-40FB-AA3A-650E4AD521B2}"/>
          </ac:spMkLst>
        </pc:spChg>
        <pc:graphicFrameChg chg="add mod modGraphic">
          <ac:chgData name="Carlos Rotea Jr" userId="839ff87f402a57af" providerId="LiveId" clId="{5B139856-0F7C-433F-B026-F7E2811D4061}" dt="2021-11-30T12:57:27.806" v="4472" actId="20577"/>
          <ac:graphicFrameMkLst>
            <pc:docMk/>
            <pc:sldMk cId="3916680925" sldId="269"/>
            <ac:graphicFrameMk id="4" creationId="{22A464D2-421E-4F5E-B8D9-B8293872FA4B}"/>
          </ac:graphicFrameMkLst>
        </pc:graphicFrameChg>
      </pc:sldChg>
      <pc:sldChg chg="new del">
        <pc:chgData name="Carlos Rotea Jr" userId="839ff87f402a57af" providerId="LiveId" clId="{5B139856-0F7C-433F-B026-F7E2811D4061}" dt="2021-11-29T15:27:13.184" v="629" actId="47"/>
        <pc:sldMkLst>
          <pc:docMk/>
          <pc:sldMk cId="1211248559" sldId="270"/>
        </pc:sldMkLst>
      </pc:sldChg>
      <pc:sldChg chg="addSp delSp modSp new mod ord">
        <pc:chgData name="Carlos Rotea Jr" userId="839ff87f402a57af" providerId="LiveId" clId="{5B139856-0F7C-433F-B026-F7E2811D4061}" dt="2021-11-30T00:07:48.283" v="2380" actId="207"/>
        <pc:sldMkLst>
          <pc:docMk/>
          <pc:sldMk cId="2567543770" sldId="270"/>
        </pc:sldMkLst>
        <pc:spChg chg="del">
          <ac:chgData name="Carlos Rotea Jr" userId="839ff87f402a57af" providerId="LiveId" clId="{5B139856-0F7C-433F-B026-F7E2811D4061}" dt="2021-11-29T15:27:43.412" v="634" actId="478"/>
          <ac:spMkLst>
            <pc:docMk/>
            <pc:sldMk cId="2567543770" sldId="270"/>
            <ac:spMk id="2" creationId="{CC61B135-087A-415E-A962-DD81DFD8D5AA}"/>
          </ac:spMkLst>
        </pc:spChg>
        <pc:spChg chg="del">
          <ac:chgData name="Carlos Rotea Jr" userId="839ff87f402a57af" providerId="LiveId" clId="{5B139856-0F7C-433F-B026-F7E2811D4061}" dt="2021-11-29T15:27:52.965" v="635" actId="478"/>
          <ac:spMkLst>
            <pc:docMk/>
            <pc:sldMk cId="2567543770" sldId="270"/>
            <ac:spMk id="3" creationId="{5B1BDE83-29AB-4103-AE0C-CC634756EE6B}"/>
          </ac:spMkLst>
        </pc:spChg>
        <pc:spChg chg="add mod">
          <ac:chgData name="Carlos Rotea Jr" userId="839ff87f402a57af" providerId="LiveId" clId="{5B139856-0F7C-433F-B026-F7E2811D4061}" dt="2021-11-30T00:07:48.283" v="2380" actId="207"/>
          <ac:spMkLst>
            <pc:docMk/>
            <pc:sldMk cId="2567543770" sldId="270"/>
            <ac:spMk id="9" creationId="{EFBF72D5-2D4F-4386-8623-1507D9C0CCA6}"/>
          </ac:spMkLst>
        </pc:spChg>
        <pc:graphicFrameChg chg="add del mod">
          <ac:chgData name="Carlos Rotea Jr" userId="839ff87f402a57af" providerId="LiveId" clId="{5B139856-0F7C-433F-B026-F7E2811D4061}" dt="2021-11-29T15:27:37.859" v="633"/>
          <ac:graphicFrameMkLst>
            <pc:docMk/>
            <pc:sldMk cId="2567543770" sldId="270"/>
            <ac:graphicFrameMk id="4" creationId="{BDF0E2F1-066A-426D-AD9A-2D1F23D6607D}"/>
          </ac:graphicFrameMkLst>
        </pc:graphicFrameChg>
        <pc:graphicFrameChg chg="add del mod">
          <ac:chgData name="Carlos Rotea Jr" userId="839ff87f402a57af" providerId="LiveId" clId="{5B139856-0F7C-433F-B026-F7E2811D4061}" dt="2021-11-29T15:28:23.170" v="638"/>
          <ac:graphicFrameMkLst>
            <pc:docMk/>
            <pc:sldMk cId="2567543770" sldId="270"/>
            <ac:graphicFrameMk id="5" creationId="{58638AFC-8118-4630-8B99-0574796D971D}"/>
          </ac:graphicFrameMkLst>
        </pc:graphicFrameChg>
        <pc:graphicFrameChg chg="add del mod">
          <ac:chgData name="Carlos Rotea Jr" userId="839ff87f402a57af" providerId="LiveId" clId="{5B139856-0F7C-433F-B026-F7E2811D4061}" dt="2021-11-29T15:28:55.552" v="645"/>
          <ac:graphicFrameMkLst>
            <pc:docMk/>
            <pc:sldMk cId="2567543770" sldId="270"/>
            <ac:graphicFrameMk id="6" creationId="{8BB1EE52-EC25-4865-8BF7-80D8D38485F6}"/>
          </ac:graphicFrameMkLst>
        </pc:graphicFrameChg>
        <pc:picChg chg="add mod">
          <ac:chgData name="Carlos Rotea Jr" userId="839ff87f402a57af" providerId="LiveId" clId="{5B139856-0F7C-433F-B026-F7E2811D4061}" dt="2021-11-29T15:46:52.019" v="714" actId="14100"/>
          <ac:picMkLst>
            <pc:docMk/>
            <pc:sldMk cId="2567543770" sldId="270"/>
            <ac:picMk id="8" creationId="{DA303949-B890-4EFF-9509-3F66F941E72E}"/>
          </ac:picMkLst>
        </pc:picChg>
      </pc:sldChg>
      <pc:sldChg chg="addSp delSp modSp new del mod setBg">
        <pc:chgData name="Carlos Rotea Jr" userId="839ff87f402a57af" providerId="LiveId" clId="{5B139856-0F7C-433F-B026-F7E2811D4061}" dt="2021-11-29T15:44:20.610" v="706" actId="47"/>
        <pc:sldMkLst>
          <pc:docMk/>
          <pc:sldMk cId="3090047999" sldId="271"/>
        </pc:sldMkLst>
        <pc:spChg chg="del">
          <ac:chgData name="Carlos Rotea Jr" userId="839ff87f402a57af" providerId="LiveId" clId="{5B139856-0F7C-433F-B026-F7E2811D4061}" dt="2021-11-29T15:32:17.262" v="655" actId="478"/>
          <ac:spMkLst>
            <pc:docMk/>
            <pc:sldMk cId="3090047999" sldId="271"/>
            <ac:spMk id="2" creationId="{A8A4CEDB-9BDD-495E-8A8D-951B755843F4}"/>
          </ac:spMkLst>
        </pc:spChg>
        <pc:spChg chg="del">
          <ac:chgData name="Carlos Rotea Jr" userId="839ff87f402a57af" providerId="LiveId" clId="{5B139856-0F7C-433F-B026-F7E2811D4061}" dt="2021-11-29T15:32:21.456" v="656" actId="478"/>
          <ac:spMkLst>
            <pc:docMk/>
            <pc:sldMk cId="3090047999" sldId="271"/>
            <ac:spMk id="3" creationId="{9563F58B-159A-4948-820A-AFF3641DEB57}"/>
          </ac:spMkLst>
        </pc:spChg>
        <pc:spChg chg="add mod">
          <ac:chgData name="Carlos Rotea Jr" userId="839ff87f402a57af" providerId="LiveId" clId="{5B139856-0F7C-433F-B026-F7E2811D4061}" dt="2021-11-29T15:41:24.967" v="704" actId="164"/>
          <ac:spMkLst>
            <pc:docMk/>
            <pc:sldMk cId="3090047999" sldId="271"/>
            <ac:spMk id="6" creationId="{7773D5E7-41EA-40BA-BFF1-01AC6F0391D8}"/>
          </ac:spMkLst>
        </pc:spChg>
        <pc:grpChg chg="add del mod">
          <ac:chgData name="Carlos Rotea Jr" userId="839ff87f402a57af" providerId="LiveId" clId="{5B139856-0F7C-433F-B026-F7E2811D4061}" dt="2021-11-29T15:44:15.166" v="705" actId="478"/>
          <ac:grpSpMkLst>
            <pc:docMk/>
            <pc:sldMk cId="3090047999" sldId="271"/>
            <ac:grpSpMk id="11" creationId="{A6CAA17F-D18B-479D-96B5-E210FEE2A9C8}"/>
          </ac:grpSpMkLst>
        </pc:grpChg>
        <pc:picChg chg="add del mod">
          <ac:chgData name="Carlos Rotea Jr" userId="839ff87f402a57af" providerId="LiveId" clId="{5B139856-0F7C-433F-B026-F7E2811D4061}" dt="2021-11-29T15:34:05.795" v="663" actId="478"/>
          <ac:picMkLst>
            <pc:docMk/>
            <pc:sldMk cId="3090047999" sldId="271"/>
            <ac:picMk id="5" creationId="{9D07004F-B80D-4AF8-9232-E89243F2EA53}"/>
          </ac:picMkLst>
        </pc:picChg>
        <pc:picChg chg="add del mod">
          <ac:chgData name="Carlos Rotea Jr" userId="839ff87f402a57af" providerId="LiveId" clId="{5B139856-0F7C-433F-B026-F7E2811D4061}" dt="2021-11-29T15:36:15.600" v="673" actId="478"/>
          <ac:picMkLst>
            <pc:docMk/>
            <pc:sldMk cId="3090047999" sldId="271"/>
            <ac:picMk id="8" creationId="{36A3AD54-B364-4871-ADA6-49A045D7160C}"/>
          </ac:picMkLst>
        </pc:picChg>
        <pc:picChg chg="add mod">
          <ac:chgData name="Carlos Rotea Jr" userId="839ff87f402a57af" providerId="LiveId" clId="{5B139856-0F7C-433F-B026-F7E2811D4061}" dt="2021-11-29T15:41:24.967" v="704" actId="164"/>
          <ac:picMkLst>
            <pc:docMk/>
            <pc:sldMk cId="3090047999" sldId="271"/>
            <ac:picMk id="10" creationId="{18D8A641-D1EA-4978-8E4C-25153FF88077}"/>
          </ac:picMkLst>
        </pc:picChg>
      </pc:sldChg>
      <pc:sldChg chg="modSp new mod">
        <pc:chgData name="Carlos Rotea Jr" userId="839ff87f402a57af" providerId="LiveId" clId="{5B139856-0F7C-433F-B026-F7E2811D4061}" dt="2021-11-30T13:58:23.095" v="4497" actId="20577"/>
        <pc:sldMkLst>
          <pc:docMk/>
          <pc:sldMk cId="4183273176" sldId="271"/>
        </pc:sldMkLst>
        <pc:spChg chg="mod">
          <ac:chgData name="Carlos Rotea Jr" userId="839ff87f402a57af" providerId="LiveId" clId="{5B139856-0F7C-433F-B026-F7E2811D4061}" dt="2021-11-30T13:22:20.678" v="4485" actId="20577"/>
          <ac:spMkLst>
            <pc:docMk/>
            <pc:sldMk cId="4183273176" sldId="271"/>
            <ac:spMk id="2" creationId="{05246D19-A2FE-416A-A59E-86644BCC63AC}"/>
          </ac:spMkLst>
        </pc:spChg>
        <pc:spChg chg="mod">
          <ac:chgData name="Carlos Rotea Jr" userId="839ff87f402a57af" providerId="LiveId" clId="{5B139856-0F7C-433F-B026-F7E2811D4061}" dt="2021-11-30T13:58:23.095" v="4497" actId="20577"/>
          <ac:spMkLst>
            <pc:docMk/>
            <pc:sldMk cId="4183273176" sldId="271"/>
            <ac:spMk id="3" creationId="{8BAFA27E-7B2D-4E7E-B593-3649451D87BC}"/>
          </ac:spMkLst>
        </pc:spChg>
      </pc:sldChg>
      <pc:sldChg chg="addSp delSp modSp new mod ord modClrScheme modAnim chgLayout">
        <pc:chgData name="Carlos Rotea Jr" userId="839ff87f402a57af" providerId="LiveId" clId="{5B139856-0F7C-433F-B026-F7E2811D4061}" dt="2021-11-30T12:49:16.291" v="4470"/>
        <pc:sldMkLst>
          <pc:docMk/>
          <pc:sldMk cId="1299183012" sldId="272"/>
        </pc:sldMkLst>
        <pc:spChg chg="del">
          <ac:chgData name="Carlos Rotea Jr" userId="839ff87f402a57af" providerId="LiveId" clId="{5B139856-0F7C-433F-B026-F7E2811D4061}" dt="2021-11-29T19:13:11.689" v="1187" actId="700"/>
          <ac:spMkLst>
            <pc:docMk/>
            <pc:sldMk cId="1299183012" sldId="272"/>
            <ac:spMk id="2" creationId="{E0E03157-7F5B-4E17-AEE6-A68D25C61473}"/>
          </ac:spMkLst>
        </pc:spChg>
        <pc:spChg chg="del">
          <ac:chgData name="Carlos Rotea Jr" userId="839ff87f402a57af" providerId="LiveId" clId="{5B139856-0F7C-433F-B026-F7E2811D4061}" dt="2021-11-29T19:13:11.689" v="1187" actId="700"/>
          <ac:spMkLst>
            <pc:docMk/>
            <pc:sldMk cId="1299183012" sldId="272"/>
            <ac:spMk id="3" creationId="{78394A85-AF69-49B9-BF7F-83904EB6E42D}"/>
          </ac:spMkLst>
        </pc:spChg>
        <pc:spChg chg="add mod">
          <ac:chgData name="Carlos Rotea Jr" userId="839ff87f402a57af" providerId="LiveId" clId="{5B139856-0F7C-433F-B026-F7E2811D4061}" dt="2021-11-30T01:35:34.328" v="3902" actId="20577"/>
          <ac:spMkLst>
            <pc:docMk/>
            <pc:sldMk cId="1299183012" sldId="272"/>
            <ac:spMk id="4" creationId="{47CF32D2-5EA4-460E-B798-FFB492D5A1ED}"/>
          </ac:spMkLst>
        </pc:spChg>
        <pc:spChg chg="add del mod">
          <ac:chgData name="Carlos Rotea Jr" userId="839ff87f402a57af" providerId="LiveId" clId="{5B139856-0F7C-433F-B026-F7E2811D4061}" dt="2021-11-29T21:00:30.245" v="1566" actId="478"/>
          <ac:spMkLst>
            <pc:docMk/>
            <pc:sldMk cId="1299183012" sldId="272"/>
            <ac:spMk id="5" creationId="{4DE8CCA5-291F-4C79-BB01-47144C738D75}"/>
          </ac:spMkLst>
        </pc:spChg>
        <pc:spChg chg="add del mod">
          <ac:chgData name="Carlos Rotea Jr" userId="839ff87f402a57af" providerId="LiveId" clId="{5B139856-0F7C-433F-B026-F7E2811D4061}" dt="2021-11-29T21:00:34.517" v="1567" actId="478"/>
          <ac:spMkLst>
            <pc:docMk/>
            <pc:sldMk cId="1299183012" sldId="272"/>
            <ac:spMk id="6" creationId="{55DDF30F-447F-40DF-BA8A-F204271CDDB6}"/>
          </ac:spMkLst>
        </pc:spChg>
        <pc:spChg chg="add del mod">
          <ac:chgData name="Carlos Rotea Jr" userId="839ff87f402a57af" providerId="LiveId" clId="{5B139856-0F7C-433F-B026-F7E2811D4061}" dt="2021-11-29T21:00:38.704" v="1568" actId="478"/>
          <ac:spMkLst>
            <pc:docMk/>
            <pc:sldMk cId="1299183012" sldId="272"/>
            <ac:spMk id="7" creationId="{DCE2503C-5338-4AC9-B8A3-1066CA055BAC}"/>
          </ac:spMkLst>
        </pc:spChg>
        <pc:spChg chg="add mod">
          <ac:chgData name="Carlos Rotea Jr" userId="839ff87f402a57af" providerId="LiveId" clId="{5B139856-0F7C-433F-B026-F7E2811D4061}" dt="2021-11-30T01:35:41.066" v="3903" actId="6549"/>
          <ac:spMkLst>
            <pc:docMk/>
            <pc:sldMk cId="1299183012" sldId="272"/>
            <ac:spMk id="8" creationId="{DAB9D18D-DD15-46E2-B940-48E6409BB6EA}"/>
          </ac:spMkLst>
        </pc:spChg>
        <pc:spChg chg="add del mod">
          <ac:chgData name="Carlos Rotea Jr" userId="839ff87f402a57af" providerId="LiveId" clId="{5B139856-0F7C-433F-B026-F7E2811D4061}" dt="2021-11-30T01:12:29.362" v="3205"/>
          <ac:spMkLst>
            <pc:docMk/>
            <pc:sldMk cId="1299183012" sldId="272"/>
            <ac:spMk id="9" creationId="{94BBA6DB-9DE5-4706-8EB5-08CBF7D27DE5}"/>
          </ac:spMkLst>
        </pc:spChg>
        <pc:spChg chg="add mod">
          <ac:chgData name="Carlos Rotea Jr" userId="839ff87f402a57af" providerId="LiveId" clId="{5B139856-0F7C-433F-B026-F7E2811D4061}" dt="2021-11-30T01:33:09.875" v="3806" actId="164"/>
          <ac:spMkLst>
            <pc:docMk/>
            <pc:sldMk cId="1299183012" sldId="272"/>
            <ac:spMk id="10" creationId="{3D28973B-7F04-47D3-AB05-01E9D623BFE2}"/>
          </ac:spMkLst>
        </pc:spChg>
        <pc:spChg chg="add mod">
          <ac:chgData name="Carlos Rotea Jr" userId="839ff87f402a57af" providerId="LiveId" clId="{5B139856-0F7C-433F-B026-F7E2811D4061}" dt="2021-11-30T01:33:09.875" v="3806" actId="164"/>
          <ac:spMkLst>
            <pc:docMk/>
            <pc:sldMk cId="1299183012" sldId="272"/>
            <ac:spMk id="11" creationId="{BE503D9F-A775-46EF-93CC-13255CC4AFB2}"/>
          </ac:spMkLst>
        </pc:spChg>
        <pc:spChg chg="add mod">
          <ac:chgData name="Carlos Rotea Jr" userId="839ff87f402a57af" providerId="LiveId" clId="{5B139856-0F7C-433F-B026-F7E2811D4061}" dt="2021-11-30T01:33:09.875" v="3806" actId="164"/>
          <ac:spMkLst>
            <pc:docMk/>
            <pc:sldMk cId="1299183012" sldId="272"/>
            <ac:spMk id="12" creationId="{57721B63-5891-4B44-A191-5B95DC5987DC}"/>
          </ac:spMkLst>
        </pc:spChg>
        <pc:spChg chg="add mod">
          <ac:chgData name="Carlos Rotea Jr" userId="839ff87f402a57af" providerId="LiveId" clId="{5B139856-0F7C-433F-B026-F7E2811D4061}" dt="2021-11-30T01:33:09.875" v="3806" actId="164"/>
          <ac:spMkLst>
            <pc:docMk/>
            <pc:sldMk cId="1299183012" sldId="272"/>
            <ac:spMk id="13" creationId="{6A17DBA0-0D61-4F9A-B944-1CBAAAC6A17B}"/>
          </ac:spMkLst>
        </pc:spChg>
        <pc:spChg chg="add mod">
          <ac:chgData name="Carlos Rotea Jr" userId="839ff87f402a57af" providerId="LiveId" clId="{5B139856-0F7C-433F-B026-F7E2811D4061}" dt="2021-11-30T01:33:09.875" v="3806" actId="164"/>
          <ac:spMkLst>
            <pc:docMk/>
            <pc:sldMk cId="1299183012" sldId="272"/>
            <ac:spMk id="14" creationId="{B4EF4939-4022-48C8-82BD-88173F8C182C}"/>
          </ac:spMkLst>
        </pc:spChg>
        <pc:spChg chg="add mod">
          <ac:chgData name="Carlos Rotea Jr" userId="839ff87f402a57af" providerId="LiveId" clId="{5B139856-0F7C-433F-B026-F7E2811D4061}" dt="2021-11-30T01:51:52.453" v="4290" actId="1076"/>
          <ac:spMkLst>
            <pc:docMk/>
            <pc:sldMk cId="1299183012" sldId="272"/>
            <ac:spMk id="19" creationId="{4DEDE9E2-94E5-49F6-B41B-608EE95848F4}"/>
          </ac:spMkLst>
        </pc:spChg>
        <pc:grpChg chg="add del mod">
          <ac:chgData name="Carlos Rotea Jr" userId="839ff87f402a57af" providerId="LiveId" clId="{5B139856-0F7C-433F-B026-F7E2811D4061}" dt="2021-11-30T01:35:47.556" v="3904" actId="478"/>
          <ac:grpSpMkLst>
            <pc:docMk/>
            <pc:sldMk cId="1299183012" sldId="272"/>
            <ac:grpSpMk id="15" creationId="{076174A3-FE4F-4478-A96C-FAD3EBFC217D}"/>
          </ac:grpSpMkLst>
        </pc:grpChg>
        <pc:graphicFrameChg chg="add del mod modGraphic">
          <ac:chgData name="Carlos Rotea Jr" userId="839ff87f402a57af" providerId="LiveId" clId="{5B139856-0F7C-433F-B026-F7E2811D4061}" dt="2021-11-30T01:49:14.232" v="4269" actId="478"/>
          <ac:graphicFrameMkLst>
            <pc:docMk/>
            <pc:sldMk cId="1299183012" sldId="272"/>
            <ac:graphicFrameMk id="16" creationId="{D122697D-70F6-4195-AD5A-B902C13BF281}"/>
          </ac:graphicFrameMkLst>
        </pc:graphicFrameChg>
        <pc:graphicFrameChg chg="add del mod modGraphic">
          <ac:chgData name="Carlos Rotea Jr" userId="839ff87f402a57af" providerId="LiveId" clId="{5B139856-0F7C-433F-B026-F7E2811D4061}" dt="2021-11-30T01:49:39.316" v="4274" actId="478"/>
          <ac:graphicFrameMkLst>
            <pc:docMk/>
            <pc:sldMk cId="1299183012" sldId="272"/>
            <ac:graphicFrameMk id="17" creationId="{4A76F4A1-8E62-4D6D-9B5E-8CC05AF66977}"/>
          </ac:graphicFrameMkLst>
        </pc:graphicFrameChg>
      </pc:sldChg>
      <pc:sldChg chg="addSp delSp modSp add mod ord modAnim">
        <pc:chgData name="Carlos Rotea Jr" userId="839ff87f402a57af" providerId="LiveId" clId="{5B139856-0F7C-433F-B026-F7E2811D4061}" dt="2021-11-30T14:10:43.914" v="4524" actId="20577"/>
        <pc:sldMkLst>
          <pc:docMk/>
          <pc:sldMk cId="3937774295" sldId="273"/>
        </pc:sldMkLst>
        <pc:spChg chg="add del mod">
          <ac:chgData name="Carlos Rotea Jr" userId="839ff87f402a57af" providerId="LiveId" clId="{5B139856-0F7C-433F-B026-F7E2811D4061}" dt="2021-11-29T22:13:04.932" v="1838" actId="478"/>
          <ac:spMkLst>
            <pc:docMk/>
            <pc:sldMk cId="3937774295" sldId="273"/>
            <ac:spMk id="2" creationId="{916B2F38-DEF5-4A8B-9B26-DC434863D8B2}"/>
          </ac:spMkLst>
        </pc:spChg>
        <pc:spChg chg="add del mod">
          <ac:chgData name="Carlos Rotea Jr" userId="839ff87f402a57af" providerId="LiveId" clId="{5B139856-0F7C-433F-B026-F7E2811D4061}" dt="2021-11-29T22:22:59.129" v="1873" actId="478"/>
          <ac:spMkLst>
            <pc:docMk/>
            <pc:sldMk cId="3937774295" sldId="273"/>
            <ac:spMk id="3" creationId="{CF47025D-F2BC-4D68-AB4E-FA859398532C}"/>
          </ac:spMkLst>
        </pc:spChg>
        <pc:spChg chg="mod">
          <ac:chgData name="Carlos Rotea Jr" userId="839ff87f402a57af" providerId="LiveId" clId="{5B139856-0F7C-433F-B026-F7E2811D4061}" dt="2021-11-30T00:06:29.005" v="2376" actId="554"/>
          <ac:spMkLst>
            <pc:docMk/>
            <pc:sldMk cId="3937774295" sldId="273"/>
            <ac:spMk id="4" creationId="{47CF32D2-5EA4-460E-B798-FFB492D5A1ED}"/>
          </ac:spMkLst>
        </pc:spChg>
        <pc:spChg chg="del mod">
          <ac:chgData name="Carlos Rotea Jr" userId="839ff87f402a57af" providerId="LiveId" clId="{5B139856-0F7C-433F-B026-F7E2811D4061}" dt="2021-11-29T22:22:59.129" v="1873" actId="478"/>
          <ac:spMkLst>
            <pc:docMk/>
            <pc:sldMk cId="3937774295" sldId="273"/>
            <ac:spMk id="5" creationId="{4DE8CCA5-291F-4C79-BB01-47144C738D75}"/>
          </ac:spMkLst>
        </pc:spChg>
        <pc:spChg chg="del mod">
          <ac:chgData name="Carlos Rotea Jr" userId="839ff87f402a57af" providerId="LiveId" clId="{5B139856-0F7C-433F-B026-F7E2811D4061}" dt="2021-11-29T21:56:38.798" v="1572"/>
          <ac:spMkLst>
            <pc:docMk/>
            <pc:sldMk cId="3937774295" sldId="273"/>
            <ac:spMk id="6" creationId="{55DDF30F-447F-40DF-BA8A-F204271CDDB6}"/>
          </ac:spMkLst>
        </pc:spChg>
        <pc:spChg chg="del">
          <ac:chgData name="Carlos Rotea Jr" userId="839ff87f402a57af" providerId="LiveId" clId="{5B139856-0F7C-433F-B026-F7E2811D4061}" dt="2021-11-29T21:56:38.792" v="1570" actId="478"/>
          <ac:spMkLst>
            <pc:docMk/>
            <pc:sldMk cId="3937774295" sldId="273"/>
            <ac:spMk id="7" creationId="{DCE2503C-5338-4AC9-B8A3-1066CA055BAC}"/>
          </ac:spMkLst>
        </pc:spChg>
        <pc:spChg chg="add del mod">
          <ac:chgData name="Carlos Rotea Jr" userId="839ff87f402a57af" providerId="LiveId" clId="{5B139856-0F7C-433F-B026-F7E2811D4061}" dt="2021-11-29T22:22:59.129" v="1873" actId="478"/>
          <ac:spMkLst>
            <pc:docMk/>
            <pc:sldMk cId="3937774295" sldId="273"/>
            <ac:spMk id="8" creationId="{13753094-9D77-4939-88B0-EFB3DA931B7C}"/>
          </ac:spMkLst>
        </pc:spChg>
        <pc:spChg chg="add del mod">
          <ac:chgData name="Carlos Rotea Jr" userId="839ff87f402a57af" providerId="LiveId" clId="{5B139856-0F7C-433F-B026-F7E2811D4061}" dt="2021-11-29T22:22:59.129" v="1873" actId="478"/>
          <ac:spMkLst>
            <pc:docMk/>
            <pc:sldMk cId="3937774295" sldId="273"/>
            <ac:spMk id="9" creationId="{97AE8971-0092-4237-AAC5-7B5E3E44F206}"/>
          </ac:spMkLst>
        </pc:spChg>
        <pc:spChg chg="add del mod">
          <ac:chgData name="Carlos Rotea Jr" userId="839ff87f402a57af" providerId="LiveId" clId="{5B139856-0F7C-433F-B026-F7E2811D4061}" dt="2021-11-29T22:22:59.129" v="1873" actId="478"/>
          <ac:spMkLst>
            <pc:docMk/>
            <pc:sldMk cId="3937774295" sldId="273"/>
            <ac:spMk id="10" creationId="{9598F9C3-8866-48C0-A0B2-596F2E08C687}"/>
          </ac:spMkLst>
        </pc:spChg>
        <pc:spChg chg="add mod topLvl">
          <ac:chgData name="Carlos Rotea Jr" userId="839ff87f402a57af" providerId="LiveId" clId="{5B139856-0F7C-433F-B026-F7E2811D4061}" dt="2021-11-30T01:59:26.772" v="4303" actId="165"/>
          <ac:spMkLst>
            <pc:docMk/>
            <pc:sldMk cId="3937774295" sldId="273"/>
            <ac:spMk id="11" creationId="{F8571E40-37C9-4010-83F7-D3350974EEB0}"/>
          </ac:spMkLst>
        </pc:spChg>
        <pc:spChg chg="add mod topLvl">
          <ac:chgData name="Carlos Rotea Jr" userId="839ff87f402a57af" providerId="LiveId" clId="{5B139856-0F7C-433F-B026-F7E2811D4061}" dt="2021-11-30T02:04:23.775" v="4328" actId="20577"/>
          <ac:spMkLst>
            <pc:docMk/>
            <pc:sldMk cId="3937774295" sldId="273"/>
            <ac:spMk id="12" creationId="{DC7E8F51-7CF5-4109-BC57-6B47B69133CF}"/>
          </ac:spMkLst>
        </pc:spChg>
        <pc:spChg chg="add mod topLvl">
          <ac:chgData name="Carlos Rotea Jr" userId="839ff87f402a57af" providerId="LiveId" clId="{5B139856-0F7C-433F-B026-F7E2811D4061}" dt="2021-11-30T01:59:26.772" v="4303" actId="165"/>
          <ac:spMkLst>
            <pc:docMk/>
            <pc:sldMk cId="3937774295" sldId="273"/>
            <ac:spMk id="13" creationId="{1FE6AADC-ED0E-4196-84A5-1521EA7E221B}"/>
          </ac:spMkLst>
        </pc:spChg>
        <pc:spChg chg="add mod topLvl">
          <ac:chgData name="Carlos Rotea Jr" userId="839ff87f402a57af" providerId="LiveId" clId="{5B139856-0F7C-433F-B026-F7E2811D4061}" dt="2021-11-30T01:59:48.712" v="4304" actId="164"/>
          <ac:spMkLst>
            <pc:docMk/>
            <pc:sldMk cId="3937774295" sldId="273"/>
            <ac:spMk id="14" creationId="{2AEF6C92-E6CB-4F86-ADE7-3CADA42D46E1}"/>
          </ac:spMkLst>
        </pc:spChg>
        <pc:spChg chg="add mod topLvl">
          <ac:chgData name="Carlos Rotea Jr" userId="839ff87f402a57af" providerId="LiveId" clId="{5B139856-0F7C-433F-B026-F7E2811D4061}" dt="2021-11-30T01:59:48.712" v="4304" actId="164"/>
          <ac:spMkLst>
            <pc:docMk/>
            <pc:sldMk cId="3937774295" sldId="273"/>
            <ac:spMk id="15" creationId="{E00BDE8C-B85E-454C-82A3-E208280F8AF6}"/>
          </ac:spMkLst>
        </pc:spChg>
        <pc:spChg chg="add mod topLvl">
          <ac:chgData name="Carlos Rotea Jr" userId="839ff87f402a57af" providerId="LiveId" clId="{5B139856-0F7C-433F-B026-F7E2811D4061}" dt="2021-11-30T01:59:48.712" v="4304" actId="164"/>
          <ac:spMkLst>
            <pc:docMk/>
            <pc:sldMk cId="3937774295" sldId="273"/>
            <ac:spMk id="16" creationId="{21EF07DF-B61D-4D95-8213-5E2EB05F5DBD}"/>
          </ac:spMkLst>
        </pc:spChg>
        <pc:spChg chg="add mod topLvl">
          <ac:chgData name="Carlos Rotea Jr" userId="839ff87f402a57af" providerId="LiveId" clId="{5B139856-0F7C-433F-B026-F7E2811D4061}" dt="2021-11-30T01:59:09.476" v="4302" actId="165"/>
          <ac:spMkLst>
            <pc:docMk/>
            <pc:sldMk cId="3937774295" sldId="273"/>
            <ac:spMk id="18" creationId="{F083E44A-4D7B-4A49-8FF4-045D6D0AD7B9}"/>
          </ac:spMkLst>
        </pc:spChg>
        <pc:spChg chg="add mod">
          <ac:chgData name="Carlos Rotea Jr" userId="839ff87f402a57af" providerId="LiveId" clId="{5B139856-0F7C-433F-B026-F7E2811D4061}" dt="2021-11-30T14:10:43.914" v="4524" actId="20577"/>
          <ac:spMkLst>
            <pc:docMk/>
            <pc:sldMk cId="3937774295" sldId="273"/>
            <ac:spMk id="19" creationId="{D596275F-8DD5-4DB1-B587-14B28D2DB876}"/>
          </ac:spMkLst>
        </pc:spChg>
        <pc:grpChg chg="add del mod topLvl">
          <ac:chgData name="Carlos Rotea Jr" userId="839ff87f402a57af" providerId="LiveId" clId="{5B139856-0F7C-433F-B026-F7E2811D4061}" dt="2021-11-30T01:59:26.772" v="4303" actId="165"/>
          <ac:grpSpMkLst>
            <pc:docMk/>
            <pc:sldMk cId="3937774295" sldId="273"/>
            <ac:grpSpMk id="17" creationId="{D3A75072-791E-4EAB-A00F-196692195851}"/>
          </ac:grpSpMkLst>
        </pc:grpChg>
        <pc:grpChg chg="add del mod">
          <ac:chgData name="Carlos Rotea Jr" userId="839ff87f402a57af" providerId="LiveId" clId="{5B139856-0F7C-433F-B026-F7E2811D4061}" dt="2021-11-29T23:56:33.680" v="2237" actId="165"/>
          <ac:grpSpMkLst>
            <pc:docMk/>
            <pc:sldMk cId="3937774295" sldId="273"/>
            <ac:grpSpMk id="20" creationId="{BE15C23B-1C66-4830-863D-1FE52091581C}"/>
          </ac:grpSpMkLst>
        </pc:grpChg>
        <pc:grpChg chg="add del mod">
          <ac:chgData name="Carlos Rotea Jr" userId="839ff87f402a57af" providerId="LiveId" clId="{5B139856-0F7C-433F-B026-F7E2811D4061}" dt="2021-11-30T01:59:09.476" v="4302" actId="165"/>
          <ac:grpSpMkLst>
            <pc:docMk/>
            <pc:sldMk cId="3937774295" sldId="273"/>
            <ac:grpSpMk id="21" creationId="{8CD90D69-E8A9-4992-B505-9F3581777861}"/>
          </ac:grpSpMkLst>
        </pc:grpChg>
        <pc:grpChg chg="add mod">
          <ac:chgData name="Carlos Rotea Jr" userId="839ff87f402a57af" providerId="LiveId" clId="{5B139856-0F7C-433F-B026-F7E2811D4061}" dt="2021-11-30T01:59:48.712" v="4304" actId="164"/>
          <ac:grpSpMkLst>
            <pc:docMk/>
            <pc:sldMk cId="3937774295" sldId="273"/>
            <ac:grpSpMk id="22" creationId="{A6150904-93E3-48F2-AA1D-9C1035C22846}"/>
          </ac:grpSpMkLst>
        </pc:grpChg>
      </pc:sldChg>
      <pc:sldChg chg="new del">
        <pc:chgData name="Carlos Rotea Jr" userId="839ff87f402a57af" providerId="LiveId" clId="{5B139856-0F7C-433F-B026-F7E2811D4061}" dt="2021-11-30T01:33:48.280" v="3818" actId="47"/>
        <pc:sldMkLst>
          <pc:docMk/>
          <pc:sldMk cId="893893210" sldId="274"/>
        </pc:sldMkLst>
      </pc:sldChg>
      <pc:sldChg chg="addSp delSp modSp add del mod">
        <pc:chgData name="Carlos Rotea Jr" userId="839ff87f402a57af" providerId="LiveId" clId="{5B139856-0F7C-433F-B026-F7E2811D4061}" dt="2021-11-30T00:54:02.728" v="3047" actId="47"/>
        <pc:sldMkLst>
          <pc:docMk/>
          <pc:sldMk cId="1873924018" sldId="275"/>
        </pc:sldMkLst>
        <pc:spChg chg="mod">
          <ac:chgData name="Carlos Rotea Jr" userId="839ff87f402a57af" providerId="LiveId" clId="{5B139856-0F7C-433F-B026-F7E2811D4061}" dt="2021-11-30T00:15:32.862" v="2634" actId="20577"/>
          <ac:spMkLst>
            <pc:docMk/>
            <pc:sldMk cId="1873924018" sldId="275"/>
            <ac:spMk id="9" creationId="{EFBF72D5-2D4F-4386-8623-1507D9C0CCA6}"/>
          </ac:spMkLst>
        </pc:spChg>
        <pc:graphicFrameChg chg="add mod modGraphic">
          <ac:chgData name="Carlos Rotea Jr" userId="839ff87f402a57af" providerId="LiveId" clId="{5B139856-0F7C-433F-B026-F7E2811D4061}" dt="2021-11-30T00:46:39.317" v="2983" actId="14100"/>
          <ac:graphicFrameMkLst>
            <pc:docMk/>
            <pc:sldMk cId="1873924018" sldId="275"/>
            <ac:graphicFrameMk id="2" creationId="{0AF3D88B-DAAC-40C2-A573-ACA5BBEBCD14}"/>
          </ac:graphicFrameMkLst>
        </pc:graphicFrameChg>
        <pc:picChg chg="del">
          <ac:chgData name="Carlos Rotea Jr" userId="839ff87f402a57af" providerId="LiveId" clId="{5B139856-0F7C-433F-B026-F7E2811D4061}" dt="2021-11-30T00:08:22.225" v="2382" actId="478"/>
          <ac:picMkLst>
            <pc:docMk/>
            <pc:sldMk cId="1873924018" sldId="275"/>
            <ac:picMk id="8" creationId="{DA303949-B890-4EFF-9509-3F66F941E72E}"/>
          </ac:picMkLst>
        </pc:picChg>
      </pc:sldChg>
      <pc:sldChg chg="addSp delSp modSp add mod modAnim">
        <pc:chgData name="Carlos Rotea Jr" userId="839ff87f402a57af" providerId="LiveId" clId="{5B139856-0F7C-433F-B026-F7E2811D4061}" dt="2021-11-30T14:03:09.399" v="4504"/>
        <pc:sldMkLst>
          <pc:docMk/>
          <pc:sldMk cId="3232784433" sldId="276"/>
        </pc:sldMkLst>
        <pc:graphicFrameChg chg="del modGraphic">
          <ac:chgData name="Carlos Rotea Jr" userId="839ff87f402a57af" providerId="LiveId" clId="{5B139856-0F7C-433F-B026-F7E2811D4061}" dt="2021-11-30T00:31:10.390" v="2835" actId="478"/>
          <ac:graphicFrameMkLst>
            <pc:docMk/>
            <pc:sldMk cId="3232784433" sldId="276"/>
            <ac:graphicFrameMk id="2" creationId="{0AF3D88B-DAAC-40C2-A573-ACA5BBEBCD14}"/>
          </ac:graphicFrameMkLst>
        </pc:graphicFrameChg>
        <pc:graphicFrameChg chg="add del modGraphic">
          <ac:chgData name="Carlos Rotea Jr" userId="839ff87f402a57af" providerId="LiveId" clId="{5B139856-0F7C-433F-B026-F7E2811D4061}" dt="2021-11-30T00:32:38.321" v="2840" actId="478"/>
          <ac:graphicFrameMkLst>
            <pc:docMk/>
            <pc:sldMk cId="3232784433" sldId="276"/>
            <ac:graphicFrameMk id="3" creationId="{0EEF7975-270C-4BBA-A101-2906C78C1F75}"/>
          </ac:graphicFrameMkLst>
        </pc:graphicFrameChg>
        <pc:graphicFrameChg chg="add mod ord modGraphic">
          <ac:chgData name="Carlos Rotea Jr" userId="839ff87f402a57af" providerId="LiveId" clId="{5B139856-0F7C-433F-B026-F7E2811D4061}" dt="2021-11-30T00:51:54.713" v="3045" actId="1037"/>
          <ac:graphicFrameMkLst>
            <pc:docMk/>
            <pc:sldMk cId="3232784433" sldId="276"/>
            <ac:graphicFrameMk id="4" creationId="{7767A15F-EB84-4D99-B6FD-3301177D7CA8}"/>
          </ac:graphicFrameMkLst>
        </pc:graphicFrameChg>
        <pc:graphicFrameChg chg="add del mod">
          <ac:chgData name="Carlos Rotea Jr" userId="839ff87f402a57af" providerId="LiveId" clId="{5B139856-0F7C-433F-B026-F7E2811D4061}" dt="2021-11-30T00:34:25.845" v="2851" actId="478"/>
          <ac:graphicFrameMkLst>
            <pc:docMk/>
            <pc:sldMk cId="3232784433" sldId="276"/>
            <ac:graphicFrameMk id="5" creationId="{610EF80E-364F-4711-B380-A9D90225FDE8}"/>
          </ac:graphicFrameMkLst>
        </pc:graphicFrameChg>
        <pc:graphicFrameChg chg="add mod modGraphic">
          <ac:chgData name="Carlos Rotea Jr" userId="839ff87f402a57af" providerId="LiveId" clId="{5B139856-0F7C-433F-B026-F7E2811D4061}" dt="2021-11-30T01:56:03.640" v="4300" actId="20577"/>
          <ac:graphicFrameMkLst>
            <pc:docMk/>
            <pc:sldMk cId="3232784433" sldId="276"/>
            <ac:graphicFrameMk id="6" creationId="{416A0612-56F9-4FA8-8CE9-A84AD1C97C05}"/>
          </ac:graphicFrameMkLst>
        </pc:graphicFrameChg>
        <pc:graphicFrameChg chg="add mod ord modGraphic">
          <ac:chgData name="Carlos Rotea Jr" userId="839ff87f402a57af" providerId="LiveId" clId="{5B139856-0F7C-433F-B026-F7E2811D4061}" dt="2021-11-30T01:55:50.586" v="4293" actId="20577"/>
          <ac:graphicFrameMkLst>
            <pc:docMk/>
            <pc:sldMk cId="3232784433" sldId="276"/>
            <ac:graphicFrameMk id="7" creationId="{2F23C973-5E8E-47DC-9EBE-C7786968BCCC}"/>
          </ac:graphicFrameMkLst>
        </pc:graphicFrameChg>
      </pc:sldChg>
      <pc:sldChg chg="delSp modSp add mod modAnim">
        <pc:chgData name="Carlos Rotea Jr" userId="839ff87f402a57af" providerId="LiveId" clId="{5B139856-0F7C-433F-B026-F7E2811D4061}" dt="2021-11-30T14:18:00.026" v="4528" actId="14100"/>
        <pc:sldMkLst>
          <pc:docMk/>
          <pc:sldMk cId="4087603196" sldId="277"/>
        </pc:sldMkLst>
        <pc:spChg chg="mod topLvl">
          <ac:chgData name="Carlos Rotea Jr" userId="839ff87f402a57af" providerId="LiveId" clId="{5B139856-0F7C-433F-B026-F7E2811D4061}" dt="2021-11-30T14:18:00.026" v="4528" actId="14100"/>
          <ac:spMkLst>
            <pc:docMk/>
            <pc:sldMk cId="4087603196" sldId="277"/>
            <ac:spMk id="8" creationId="{DAB9D18D-DD15-46E2-B940-48E6409BB6EA}"/>
          </ac:spMkLst>
        </pc:spChg>
        <pc:spChg chg="mod topLvl">
          <ac:chgData name="Carlos Rotea Jr" userId="839ff87f402a57af" providerId="LiveId" clId="{5B139856-0F7C-433F-B026-F7E2811D4061}" dt="2021-11-30T02:05:16.579" v="4329" actId="165"/>
          <ac:spMkLst>
            <pc:docMk/>
            <pc:sldMk cId="4087603196" sldId="277"/>
            <ac:spMk id="10" creationId="{3D28973B-7F04-47D3-AB05-01E9D623BFE2}"/>
          </ac:spMkLst>
        </pc:spChg>
        <pc:spChg chg="mod topLvl">
          <ac:chgData name="Carlos Rotea Jr" userId="839ff87f402a57af" providerId="LiveId" clId="{5B139856-0F7C-433F-B026-F7E2811D4061}" dt="2021-11-30T02:05:16.579" v="4329" actId="165"/>
          <ac:spMkLst>
            <pc:docMk/>
            <pc:sldMk cId="4087603196" sldId="277"/>
            <ac:spMk id="11" creationId="{BE503D9F-A775-46EF-93CC-13255CC4AFB2}"/>
          </ac:spMkLst>
        </pc:spChg>
        <pc:spChg chg="mod topLvl">
          <ac:chgData name="Carlos Rotea Jr" userId="839ff87f402a57af" providerId="LiveId" clId="{5B139856-0F7C-433F-B026-F7E2811D4061}" dt="2021-11-30T02:05:16.579" v="4329" actId="165"/>
          <ac:spMkLst>
            <pc:docMk/>
            <pc:sldMk cId="4087603196" sldId="277"/>
            <ac:spMk id="12" creationId="{57721B63-5891-4B44-A191-5B95DC5987DC}"/>
          </ac:spMkLst>
        </pc:spChg>
        <pc:spChg chg="mod topLvl">
          <ac:chgData name="Carlos Rotea Jr" userId="839ff87f402a57af" providerId="LiveId" clId="{5B139856-0F7C-433F-B026-F7E2811D4061}" dt="2021-11-30T02:05:16.579" v="4329" actId="165"/>
          <ac:spMkLst>
            <pc:docMk/>
            <pc:sldMk cId="4087603196" sldId="277"/>
            <ac:spMk id="13" creationId="{6A17DBA0-0D61-4F9A-B944-1CBAAAC6A17B}"/>
          </ac:spMkLst>
        </pc:spChg>
        <pc:spChg chg="mod topLvl">
          <ac:chgData name="Carlos Rotea Jr" userId="839ff87f402a57af" providerId="LiveId" clId="{5B139856-0F7C-433F-B026-F7E2811D4061}" dt="2021-11-30T14:16:40.565" v="4526" actId="20577"/>
          <ac:spMkLst>
            <pc:docMk/>
            <pc:sldMk cId="4087603196" sldId="277"/>
            <ac:spMk id="14" creationId="{B4EF4939-4022-48C8-82BD-88173F8C182C}"/>
          </ac:spMkLst>
        </pc:spChg>
        <pc:grpChg chg="del">
          <ac:chgData name="Carlos Rotea Jr" userId="839ff87f402a57af" providerId="LiveId" clId="{5B139856-0F7C-433F-B026-F7E2811D4061}" dt="2021-11-30T02:05:16.579" v="4329" actId="165"/>
          <ac:grpSpMkLst>
            <pc:docMk/>
            <pc:sldMk cId="4087603196" sldId="277"/>
            <ac:grpSpMk id="15" creationId="{076174A3-FE4F-4478-A96C-FAD3EBFC217D}"/>
          </ac:grpSpMkLst>
        </pc:grpChg>
      </pc:sldChg>
      <pc:sldChg chg="addSp delSp modSp new mod">
        <pc:chgData name="Carlos Rotea Jr" userId="839ff87f402a57af" providerId="LiveId" clId="{5B139856-0F7C-433F-B026-F7E2811D4061}" dt="2021-11-30T02:38:09.439" v="4446" actId="207"/>
        <pc:sldMkLst>
          <pc:docMk/>
          <pc:sldMk cId="947196771" sldId="278"/>
        </pc:sldMkLst>
        <pc:spChg chg="del">
          <ac:chgData name="Carlos Rotea Jr" userId="839ff87f402a57af" providerId="LiveId" clId="{5B139856-0F7C-433F-B026-F7E2811D4061}" dt="2021-11-30T02:31:30.360" v="4352" actId="478"/>
          <ac:spMkLst>
            <pc:docMk/>
            <pc:sldMk cId="947196771" sldId="278"/>
            <ac:spMk id="2" creationId="{2F85A2CC-7D1D-4012-B71F-C4ABA1E58F1E}"/>
          </ac:spMkLst>
        </pc:spChg>
        <pc:spChg chg="del">
          <ac:chgData name="Carlos Rotea Jr" userId="839ff87f402a57af" providerId="LiveId" clId="{5B139856-0F7C-433F-B026-F7E2811D4061}" dt="2021-11-30T02:31:41.531" v="4353" actId="478"/>
          <ac:spMkLst>
            <pc:docMk/>
            <pc:sldMk cId="947196771" sldId="278"/>
            <ac:spMk id="3" creationId="{8B3F9B78-C053-4ABF-ADE5-C7AA7CABB630}"/>
          </ac:spMkLst>
        </pc:spChg>
        <pc:spChg chg="add mod">
          <ac:chgData name="Carlos Rotea Jr" userId="839ff87f402a57af" providerId="LiveId" clId="{5B139856-0F7C-433F-B026-F7E2811D4061}" dt="2021-11-30T02:33:06.450" v="4380" actId="408"/>
          <ac:spMkLst>
            <pc:docMk/>
            <pc:sldMk cId="947196771" sldId="278"/>
            <ac:spMk id="4" creationId="{4844EEB4-D905-4BF9-A1A1-0BFEDDCB2801}"/>
          </ac:spMkLst>
        </pc:spChg>
        <pc:spChg chg="add mod">
          <ac:chgData name="Carlos Rotea Jr" userId="839ff87f402a57af" providerId="LiveId" clId="{5B139856-0F7C-433F-B026-F7E2811D4061}" dt="2021-11-30T02:38:09.439" v="4446" actId="207"/>
          <ac:spMkLst>
            <pc:docMk/>
            <pc:sldMk cId="947196771" sldId="278"/>
            <ac:spMk id="5" creationId="{8A04CB0D-612B-4BC2-90D1-3BFC5C6A6AF6}"/>
          </ac:spMkLst>
        </pc:spChg>
      </pc:sldChg>
      <pc:sldChg chg="new del">
        <pc:chgData name="Carlos Rotea Jr" userId="839ff87f402a57af" providerId="LiveId" clId="{5B139856-0F7C-433F-B026-F7E2811D4061}" dt="2021-11-30T14:03:21.979" v="4506" actId="680"/>
        <pc:sldMkLst>
          <pc:docMk/>
          <pc:sldMk cId="155136847" sldId="279"/>
        </pc:sldMkLst>
      </pc:sldChg>
      <pc:sldMasterChg chg="addSp modSp mod modSldLayout">
        <pc:chgData name="Carlos Rotea Jr" userId="839ff87f402a57af" providerId="LiveId" clId="{5B139856-0F7C-433F-B026-F7E2811D4061}" dt="2021-11-29T15:45:38.763" v="712" actId="14100"/>
        <pc:sldMasterMkLst>
          <pc:docMk/>
          <pc:sldMasterMk cId="2812023462" sldId="2147483648"/>
        </pc:sldMasterMkLst>
        <pc:picChg chg="add mod">
          <ac:chgData name="Carlos Rotea Jr" userId="839ff87f402a57af" providerId="LiveId" clId="{5B139856-0F7C-433F-B026-F7E2811D4061}" dt="2021-11-29T15:45:38.763" v="712" actId="14100"/>
          <ac:picMkLst>
            <pc:docMk/>
            <pc:sldMasterMk cId="2812023462" sldId="2147483648"/>
            <ac:picMk id="8" creationId="{B5256189-6573-4C52-B3D6-83A1C1458D6B}"/>
          </ac:picMkLst>
        </pc:picChg>
        <pc:sldLayoutChg chg="addSp delSp modSp mod">
          <pc:chgData name="Carlos Rotea Jr" userId="839ff87f402a57af" providerId="LiveId" clId="{5B139856-0F7C-433F-B026-F7E2811D4061}" dt="2021-11-29T15:44:40.083" v="707" actId="478"/>
          <pc:sldLayoutMkLst>
            <pc:docMk/>
            <pc:sldMasterMk cId="2812023462" sldId="2147483648"/>
            <pc:sldLayoutMk cId="1991352658" sldId="2147483649"/>
          </pc:sldLayoutMkLst>
          <pc:picChg chg="add del mod">
            <ac:chgData name="Carlos Rotea Jr" userId="839ff87f402a57af" providerId="LiveId" clId="{5B139856-0F7C-433F-B026-F7E2811D4061}" dt="2021-11-29T15:44:40.083" v="707" actId="478"/>
            <ac:picMkLst>
              <pc:docMk/>
              <pc:sldMasterMk cId="2812023462" sldId="2147483648"/>
              <pc:sldLayoutMk cId="1991352658" sldId="2147483649"/>
              <ac:picMk id="8" creationId="{74B5DD19-EB75-4A2D-997E-2B3D49BC6327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84E893-9FFE-4364-94C4-5E0FF55E93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7D33F6-B30B-4C83-A8EE-30A2EDB3DC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E6107CE-B208-4225-9535-40F7D869F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324C419-D8DB-40C3-A326-1E1A26D5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2700F66-5168-4C7E-B681-70B860948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1352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11892B-C2C1-47DE-BF80-619E9B9E8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5EF2CAB-66C6-4B41-B11A-AF6187372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0F99F5-6BD8-4835-8793-9C25B5937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6770C2-52F7-4B14-A0E0-06F848F29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04322F-2A46-42F2-88A8-DD746CA0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56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898B9C3-30C3-40B8-99F1-38F20BDA01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99F142A-BFEF-41E5-A383-779EC2E294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950A06-6750-4739-9AB7-07EC41C96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DCC6BE-0231-430B-AAFF-D46E29F72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4EF33B-7AEC-43B9-BA89-3836FB1CB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324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15F08A-76E1-40CE-9368-9E7259C02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AD6E29D-47FB-4616-A4B8-217F1FB77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584543-A7BC-4559-9282-7F186CC8B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FAA632-1CB8-4FA0-BE7A-A392EA1A1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2106C9-5AFC-44C6-904E-B69AC884F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2422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C9D708-9185-4CAE-9402-0428EF547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112F807-1B97-4D95-852D-30FA057AA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7F1ADA-9E25-40EE-B469-83E002430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E8681C-1187-4E7E-BF96-3F7CF612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7C1534-7915-4DAE-A26D-8EFDD99B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8316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40A01-EFF1-415C-96BC-9CAC3F5F6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3CEDA7-01D7-4C7D-B70C-12BA2549C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62D7C6-FD75-42FE-9AC5-BAACAC8DE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1DE6E2-3BE7-4492-AB83-2C475A15E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0345072-AB3C-4045-A0D3-49F5F1C1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6D3EA10-CB9C-4F31-AEB3-40577B88D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8130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8BEFD3-7CB7-422C-8B52-7CAAE9B2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7F256AB-BF54-4FFF-B100-9C175F2AF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5911FA3-39B0-491A-AEC6-FB60D16AB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3F71114-E0D7-4007-A47B-0E3FCE3789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B892533-F5E2-45D9-BBF0-E2B45E6AB1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4F500B6-FE70-47F6-BE5D-30449320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29DE783-CC3A-49D8-BF2E-91094715E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96CD5B7-9223-4F61-AC25-197E10782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219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8FC62F-0409-41AF-A951-5FD3CBCA1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E7943AE-C529-42A9-8D70-EE7142B7A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9B9CBFB-2166-480D-BAB5-DD4DD69D1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EA6C412-1211-4C56-BE5F-E4D2EECE8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1328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D66B47C-C3F2-4823-9CCE-0816FD38A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5BA67EE-9F20-4DD0-8E62-B8C6E60C2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F64975A-4951-4E04-B9FE-F47A858FA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6279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9BAA4-6DCC-465E-B395-884212A6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FBE3E3-1112-4941-A930-E7B551035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EC5AEFE-163D-4F41-A22C-0BAE1F619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D7E77B9-E984-4348-A802-53A251F45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1D8CF50-FF07-43EA-BD42-EA31E21EE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E95C64-FDE3-4ADE-B73B-29E51BE3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4742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56BDE6-3485-4839-97F0-14549B924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6F242BC-925E-4167-B066-411C590C6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88D057C-C5E9-41BB-B742-F679C60320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063EF65-21AA-4EAA-9B2A-F8B2C7A6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3765E1E-5CEC-4367-A2B3-73EC4761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9A1A23-E3B9-4B70-8DE4-74B058667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731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355FD34-0D5E-43FE-AA15-EE71C9EB7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2AFEEE-B739-4FA4-BFD2-F8930E8E7F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D0A228-B962-4DF9-9EA9-8C6EBABAA4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F85D7-93F0-4E46-B021-8FA07800FF3A}" type="datetimeFigureOut">
              <a:rPr lang="pt-BR" smtClean="0"/>
              <a:t>30/11/2021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81F1BA3-3709-4019-BE13-E6AAA0BC01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E90E45-5B72-4CF4-88CC-7434D88F0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75980-E0A6-43D8-9D6D-079D39AFC6C2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 descr="Forma&#10;&#10;Descrição gerada automaticamente">
            <a:extLst>
              <a:ext uri="{FF2B5EF4-FFF2-40B4-BE49-F238E27FC236}">
                <a16:creationId xmlns:a16="http://schemas.microsoft.com/office/drawing/2014/main" id="{B5256189-6573-4C52-B3D6-83A1C1458D6B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519"/>
            <a:ext cx="12191999" cy="6881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23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adj@adj.org.b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246D19-A2FE-416A-A59E-86644BCC63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23583"/>
            <a:ext cx="9144000" cy="2387600"/>
          </a:xfrm>
        </p:spPr>
        <p:txBody>
          <a:bodyPr>
            <a:normAutofit/>
          </a:bodyPr>
          <a:lstStyle/>
          <a:p>
            <a:r>
              <a:rPr lang="pt-BR" sz="4000" b="1" u="sng" dirty="0"/>
              <a:t>Audiência Pública</a:t>
            </a:r>
            <a:br>
              <a:rPr lang="pt-BR" sz="4000" b="1" dirty="0"/>
            </a:br>
            <a:r>
              <a:rPr lang="pt-BR" sz="4000" b="1" dirty="0"/>
              <a:t>Falta de medicamentos, Incorporação de Produtos, Nacionalização das Insulinas</a:t>
            </a:r>
            <a:br>
              <a:rPr lang="pt-BR" sz="4000" b="1" dirty="0"/>
            </a:br>
            <a:r>
              <a:rPr lang="pt-BR" sz="4000" b="1" dirty="0"/>
              <a:t>30/11/2021 - CFFC/CD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BAFA27E-7B2D-4E7E-B593-3649451D8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06352"/>
            <a:ext cx="9144000" cy="1931351"/>
          </a:xfrm>
        </p:spPr>
        <p:txBody>
          <a:bodyPr>
            <a:noAutofit/>
          </a:bodyPr>
          <a:lstStyle/>
          <a:p>
            <a:pPr algn="r"/>
            <a:r>
              <a:rPr lang="pt-BR" b="1" dirty="0"/>
              <a:t>Carlos Rotea Jr.</a:t>
            </a:r>
          </a:p>
          <a:p>
            <a:pPr algn="r"/>
            <a:r>
              <a:rPr lang="pt-BR" dirty="0"/>
              <a:t>Vice Presidente Voluntário</a:t>
            </a:r>
          </a:p>
          <a:p>
            <a:pPr algn="r"/>
            <a:r>
              <a:rPr lang="pt-BR" dirty="0"/>
              <a:t>Paciente de Diabetes diagnosticado há 45 anos</a:t>
            </a:r>
          </a:p>
          <a:p>
            <a:pPr algn="r"/>
            <a:r>
              <a:rPr lang="pt-BR" dirty="0"/>
              <a:t>Conselheiro Estadual de Saúde de SP</a:t>
            </a:r>
          </a:p>
        </p:txBody>
      </p:sp>
    </p:spTree>
    <p:extLst>
      <p:ext uri="{BB962C8B-B14F-4D97-AF65-F5344CB8AC3E}">
        <p14:creationId xmlns:p14="http://schemas.microsoft.com/office/powerpoint/2010/main" val="418327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DA303949-B890-4EFF-9509-3F66F941E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318" y="940903"/>
            <a:ext cx="9169439" cy="519485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EFBF72D5-2D4F-4386-8623-1507D9C0CCA6}"/>
              </a:ext>
            </a:extLst>
          </p:cNvPr>
          <p:cNvSpPr txBox="1"/>
          <p:nvPr/>
        </p:nvSpPr>
        <p:spPr>
          <a:xfrm>
            <a:off x="0" y="0"/>
            <a:ext cx="7593496" cy="584775"/>
          </a:xfrm>
          <a:prstGeom prst="rect">
            <a:avLst/>
          </a:prstGeom>
          <a:solidFill>
            <a:srgbClr val="E52E28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sz="3200" dirty="0">
                <a:latin typeface="Eras Bold ITC" panose="020B0907030504020204" pitchFamily="34" charset="0"/>
              </a:rPr>
              <a:t>Evolução dos casos de Diabetes</a:t>
            </a:r>
          </a:p>
        </p:txBody>
      </p:sp>
    </p:spTree>
    <p:extLst>
      <p:ext uri="{BB962C8B-B14F-4D97-AF65-F5344CB8AC3E}">
        <p14:creationId xmlns:p14="http://schemas.microsoft.com/office/powerpoint/2010/main" val="2567543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7">
            <a:extLst>
              <a:ext uri="{FF2B5EF4-FFF2-40B4-BE49-F238E27FC236}">
                <a16:creationId xmlns:a16="http://schemas.microsoft.com/office/drawing/2014/main" id="{2F23C973-5E8E-47DC-9EBE-C7786968B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985978"/>
              </p:ext>
            </p:extLst>
          </p:nvPr>
        </p:nvGraphicFramePr>
        <p:xfrm>
          <a:off x="597089" y="3671934"/>
          <a:ext cx="10417910" cy="1561247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417910">
                  <a:extLst>
                    <a:ext uri="{9D8B030D-6E8A-4147-A177-3AD203B41FA5}">
                      <a16:colId xmlns:a16="http://schemas.microsoft.com/office/drawing/2014/main" val="456779217"/>
                    </a:ext>
                  </a:extLst>
                </a:gridCol>
              </a:tblGrid>
              <a:tr h="572719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132363"/>
                  </a:ext>
                </a:extLst>
              </a:tr>
              <a:tr h="9885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1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rgbClr val="E52E28"/>
                          </a:solidFill>
                        </a:rPr>
                        <a:t>1/3 das mortes registradas por Covid-19 desde 2020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3393409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:a16="http://schemas.microsoft.com/office/drawing/2014/main" id="{EFBF72D5-2D4F-4386-8623-1507D9C0CCA6}"/>
              </a:ext>
            </a:extLst>
          </p:cNvPr>
          <p:cNvSpPr txBox="1"/>
          <p:nvPr/>
        </p:nvSpPr>
        <p:spPr>
          <a:xfrm>
            <a:off x="0" y="0"/>
            <a:ext cx="7593496" cy="584775"/>
          </a:xfrm>
          <a:prstGeom prst="rect">
            <a:avLst/>
          </a:prstGeom>
          <a:solidFill>
            <a:srgbClr val="E52E28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sz="3200" dirty="0">
                <a:latin typeface="Eras Bold ITC" panose="020B0907030504020204" pitchFamily="34" charset="0"/>
              </a:rPr>
              <a:t>Alguns números sobre Diabetes - BR</a:t>
            </a:r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416A0612-56F9-4FA8-8CE9-A84AD1C97C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430900"/>
              </p:ext>
            </p:extLst>
          </p:nvPr>
        </p:nvGraphicFramePr>
        <p:xfrm>
          <a:off x="597089" y="1027652"/>
          <a:ext cx="10417910" cy="32004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675137">
                  <a:extLst>
                    <a:ext uri="{9D8B030D-6E8A-4147-A177-3AD203B41FA5}">
                      <a16:colId xmlns:a16="http://schemas.microsoft.com/office/drawing/2014/main" val="2449001450"/>
                    </a:ext>
                  </a:extLst>
                </a:gridCol>
                <a:gridCol w="1742773">
                  <a:extLst>
                    <a:ext uri="{9D8B030D-6E8A-4147-A177-3AD203B41FA5}">
                      <a16:colId xmlns:a16="http://schemas.microsoft.com/office/drawing/2014/main" val="3524080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t-BR" sz="2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655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400" dirty="0"/>
                        <a:t>Pessoas com Diabetes Tipo1 de  0 – 14 anos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="1" dirty="0"/>
                        <a:t>50 Mil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705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/>
                        <a:t>Pessoas com Diabetes Tipo1 de  0 – 19 anos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="1" dirty="0"/>
                        <a:t>92,4 Mil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452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400" dirty="0"/>
                        <a:t>Novos casos de Diabetes Tipo 1 de 0 - 14 anos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="1" dirty="0"/>
                        <a:t>7,1 Mil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926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/>
                        <a:t>Novos casos de Diabetes Tipo 1 de 0 - 19 anos</a:t>
                      </a:r>
                      <a:endParaRPr lang="pt-B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="1" dirty="0"/>
                        <a:t>8,9 Mil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94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pt-BR" sz="24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816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400" b="1" dirty="0"/>
                        <a:t>Mortes atribuíveis ao Diabetes em APENAS 01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214 Mil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476000"/>
                  </a:ext>
                </a:extLst>
              </a:tr>
            </a:tbl>
          </a:graphicData>
        </a:graphic>
      </p:graphicFrame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7767A15F-EB84-4D99-B6FD-3301177D7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075557"/>
              </p:ext>
            </p:extLst>
          </p:nvPr>
        </p:nvGraphicFramePr>
        <p:xfrm>
          <a:off x="597089" y="1027652"/>
          <a:ext cx="10417909" cy="45720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0417909">
                  <a:extLst>
                    <a:ext uri="{9D8B030D-6E8A-4147-A177-3AD203B41FA5}">
                      <a16:colId xmlns:a16="http://schemas.microsoft.com/office/drawing/2014/main" val="14741884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/>
                        <a:t>+5 Milhões não Diagnosticados (+/- 32% da população c/ Diabetes)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571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78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7CF32D2-5EA4-460E-B798-FFB492D5A1ED}"/>
              </a:ext>
            </a:extLst>
          </p:cNvPr>
          <p:cNvSpPr txBox="1"/>
          <p:nvPr/>
        </p:nvSpPr>
        <p:spPr>
          <a:xfrm>
            <a:off x="0" y="0"/>
            <a:ext cx="7593496" cy="584775"/>
          </a:xfrm>
          <a:prstGeom prst="rect">
            <a:avLst/>
          </a:prstGeom>
          <a:solidFill>
            <a:srgbClr val="E52E28">
              <a:alpha val="20000"/>
            </a:srgbClr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pt-BR" sz="3200" dirty="0">
                <a:latin typeface="Eras Bold ITC" panose="020B0907030504020204" pitchFamily="34" charset="0"/>
              </a:rPr>
              <a:t>Falta de Medicamentos/Insumos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F8571E40-37C9-4010-83F7-D3350974EEB0}"/>
              </a:ext>
            </a:extLst>
          </p:cNvPr>
          <p:cNvSpPr/>
          <p:nvPr/>
        </p:nvSpPr>
        <p:spPr>
          <a:xfrm>
            <a:off x="70334" y="1442201"/>
            <a:ext cx="3154016" cy="1913206"/>
          </a:xfrm>
          <a:prstGeom prst="ellipse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Obriga o paciente ir diversas vezes ao local de fornecimento</a:t>
            </a:r>
            <a:endParaRPr lang="pt-BR" b="1" dirty="0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DC7E8F51-7CF5-4109-BC57-6B47B69133CF}"/>
              </a:ext>
            </a:extLst>
          </p:cNvPr>
          <p:cNvSpPr/>
          <p:nvPr/>
        </p:nvSpPr>
        <p:spPr>
          <a:xfrm>
            <a:off x="3807857" y="1442201"/>
            <a:ext cx="3154016" cy="1913206"/>
          </a:xfrm>
          <a:prstGeom prst="ellipse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Muitas vezes com fornecimento em quantidade inferior à prescrita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1FE6AADC-ED0E-4196-84A5-1521EA7E221B}"/>
              </a:ext>
            </a:extLst>
          </p:cNvPr>
          <p:cNvSpPr/>
          <p:nvPr/>
        </p:nvSpPr>
        <p:spPr>
          <a:xfrm>
            <a:off x="1939096" y="3564495"/>
            <a:ext cx="3154016" cy="1913206"/>
          </a:xfrm>
          <a:prstGeom prst="ellipse">
            <a:avLst/>
          </a:prstGeom>
          <a:solidFill>
            <a:schemeClr val="bg1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</a:rPr>
              <a:t>Mais de 01 local diferente para obter todos os itens de tratamento</a:t>
            </a:r>
          </a:p>
        </p:txBody>
      </p: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A6150904-93E3-48F2-AA1D-9C1035C22846}"/>
              </a:ext>
            </a:extLst>
          </p:cNvPr>
          <p:cNvGrpSpPr/>
          <p:nvPr/>
        </p:nvGrpSpPr>
        <p:grpSpPr>
          <a:xfrm>
            <a:off x="2040779" y="2265161"/>
            <a:ext cx="3027988" cy="1522271"/>
            <a:chOff x="2040779" y="2265161"/>
            <a:chExt cx="3027988" cy="1522271"/>
          </a:xfrm>
        </p:grpSpPr>
        <p:sp>
          <p:nvSpPr>
            <p:cNvPr id="14" name="Seta: da Esquerda para a Direita 13">
              <a:extLst>
                <a:ext uri="{FF2B5EF4-FFF2-40B4-BE49-F238E27FC236}">
                  <a16:creationId xmlns:a16="http://schemas.microsoft.com/office/drawing/2014/main" id="{2AEF6C92-E6CB-4F86-ADE7-3CADA42D46E1}"/>
                </a:ext>
              </a:extLst>
            </p:cNvPr>
            <p:cNvSpPr/>
            <p:nvPr/>
          </p:nvSpPr>
          <p:spPr>
            <a:xfrm>
              <a:off x="3294130" y="2265161"/>
              <a:ext cx="443948" cy="26728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Seta: da Esquerda para a Direita 14">
              <a:extLst>
                <a:ext uri="{FF2B5EF4-FFF2-40B4-BE49-F238E27FC236}">
                  <a16:creationId xmlns:a16="http://schemas.microsoft.com/office/drawing/2014/main" id="{E00BDE8C-B85E-454C-82A3-E208280F8AF6}"/>
                </a:ext>
              </a:extLst>
            </p:cNvPr>
            <p:cNvSpPr/>
            <p:nvPr/>
          </p:nvSpPr>
          <p:spPr>
            <a:xfrm rot="3162426">
              <a:off x="1952448" y="3431815"/>
              <a:ext cx="443948" cy="26728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Seta: da Esquerda para a Direita 15">
              <a:extLst>
                <a:ext uri="{FF2B5EF4-FFF2-40B4-BE49-F238E27FC236}">
                  <a16:creationId xmlns:a16="http://schemas.microsoft.com/office/drawing/2014/main" id="{21EF07DF-B61D-4D95-8213-5E2EB05F5DBD}"/>
                </a:ext>
              </a:extLst>
            </p:cNvPr>
            <p:cNvSpPr/>
            <p:nvPr/>
          </p:nvSpPr>
          <p:spPr>
            <a:xfrm rot="8317245">
              <a:off x="4624819" y="3474848"/>
              <a:ext cx="443948" cy="267286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8" name="Chave Direita 17">
            <a:extLst>
              <a:ext uri="{FF2B5EF4-FFF2-40B4-BE49-F238E27FC236}">
                <a16:creationId xmlns:a16="http://schemas.microsoft.com/office/drawing/2014/main" id="{F083E44A-4D7B-4A49-8FF4-045D6D0AD7B9}"/>
              </a:ext>
            </a:extLst>
          </p:cNvPr>
          <p:cNvSpPr/>
          <p:nvPr/>
        </p:nvSpPr>
        <p:spPr>
          <a:xfrm>
            <a:off x="6994799" y="1272425"/>
            <a:ext cx="382886" cy="4375053"/>
          </a:xfrm>
          <a:prstGeom prst="rightBrac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D596275F-8DD5-4DB1-B587-14B28D2DB876}"/>
              </a:ext>
            </a:extLst>
          </p:cNvPr>
          <p:cNvSpPr txBox="1"/>
          <p:nvPr/>
        </p:nvSpPr>
        <p:spPr>
          <a:xfrm>
            <a:off x="7518365" y="890017"/>
            <a:ext cx="4579565" cy="5139869"/>
          </a:xfrm>
          <a:prstGeom prst="rect">
            <a:avLst/>
          </a:prstGeom>
          <a:noFill/>
          <a:ln w="508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b="1" u="sng" dirty="0"/>
              <a:t>Consequências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Falta de adesão ao tratamento;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Complicações do Diabetes;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Perda de período de trabalho (eventual desemprego);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Perda de período de estudo (eventual reprovação);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Falta de recursos $$ para ir buscar tratamento;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Baixa autoestima;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Depressão;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000" b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937774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7CF32D2-5EA4-460E-B798-FFB492D5A1ED}"/>
              </a:ext>
            </a:extLst>
          </p:cNvPr>
          <p:cNvSpPr txBox="1"/>
          <p:nvPr/>
        </p:nvSpPr>
        <p:spPr>
          <a:xfrm>
            <a:off x="0" y="0"/>
            <a:ext cx="7593496" cy="584775"/>
          </a:xfrm>
          <a:prstGeom prst="rect">
            <a:avLst/>
          </a:prstGeom>
          <a:solidFill>
            <a:srgbClr val="E52E28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sz="3200" dirty="0">
                <a:latin typeface="Eras Bold ITC" panose="020B0907030504020204" pitchFamily="34" charset="0"/>
              </a:rPr>
              <a:t>Problemas apontados 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4DEDE9E2-94E5-49F6-B41B-608EE95848F4}"/>
              </a:ext>
            </a:extLst>
          </p:cNvPr>
          <p:cNvSpPr txBox="1"/>
          <p:nvPr/>
        </p:nvSpPr>
        <p:spPr>
          <a:xfrm>
            <a:off x="3157814" y="1154082"/>
            <a:ext cx="5876371" cy="4549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Programação de compras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Programação de pedidos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Logística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Rede de frio (no caso  das insulinas)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Processo licitatório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Falta de produto na indústria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t-BR" sz="2800" b="1" dirty="0"/>
              <a:t>Alocação de verba</a:t>
            </a:r>
          </a:p>
        </p:txBody>
      </p:sp>
    </p:spTree>
    <p:extLst>
      <p:ext uri="{BB962C8B-B14F-4D97-AF65-F5344CB8AC3E}">
        <p14:creationId xmlns:p14="http://schemas.microsoft.com/office/powerpoint/2010/main" val="129918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7CF32D2-5EA4-460E-B798-FFB492D5A1ED}"/>
              </a:ext>
            </a:extLst>
          </p:cNvPr>
          <p:cNvSpPr txBox="1"/>
          <p:nvPr/>
        </p:nvSpPr>
        <p:spPr>
          <a:xfrm>
            <a:off x="0" y="0"/>
            <a:ext cx="7593496" cy="584775"/>
          </a:xfrm>
          <a:prstGeom prst="rect">
            <a:avLst/>
          </a:prstGeom>
          <a:solidFill>
            <a:srgbClr val="E52E28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sz="3200" dirty="0">
                <a:latin typeface="Eras Bold ITC" panose="020B0907030504020204" pitchFamily="34" charset="0"/>
              </a:rPr>
              <a:t>Exemplos de Soluções </a:t>
            </a:r>
          </a:p>
        </p:txBody>
      </p:sp>
      <p:sp>
        <p:nvSpPr>
          <p:cNvPr id="8" name="Texto Explicativo: Seta para a Direita 7">
            <a:extLst>
              <a:ext uri="{FF2B5EF4-FFF2-40B4-BE49-F238E27FC236}">
                <a16:creationId xmlns:a16="http://schemas.microsoft.com/office/drawing/2014/main" id="{DAB9D18D-DD15-46E2-B940-48E6409BB6EA}"/>
              </a:ext>
            </a:extLst>
          </p:cNvPr>
          <p:cNvSpPr/>
          <p:nvPr/>
        </p:nvSpPr>
        <p:spPr>
          <a:xfrm>
            <a:off x="1338778" y="717449"/>
            <a:ext cx="3615397" cy="1842868"/>
          </a:xfrm>
          <a:prstGeom prst="rightArrowCallout">
            <a:avLst>
              <a:gd name="adj1" fmla="val 21581"/>
              <a:gd name="adj2" fmla="val 24091"/>
              <a:gd name="adj3" fmla="val 34288"/>
              <a:gd name="adj4" fmla="val 72384"/>
            </a:avLst>
          </a:prstGeom>
          <a:solidFill>
            <a:schemeClr val="accent5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GT de Assistência Farmacêutica  </a:t>
            </a:r>
            <a:r>
              <a:rPr lang="pt-BR" sz="2400" dirty="0">
                <a:solidFill>
                  <a:schemeClr val="tx1"/>
                </a:solidFill>
              </a:rPr>
              <a:t>da Comissão de Políticas de Saúde do CES/SP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D28973B-7F04-47D3-AB05-01E9D623BFE2}"/>
              </a:ext>
            </a:extLst>
          </p:cNvPr>
          <p:cNvSpPr txBox="1"/>
          <p:nvPr/>
        </p:nvSpPr>
        <p:spPr>
          <a:xfrm>
            <a:off x="5069051" y="717449"/>
            <a:ext cx="5552057" cy="1842868"/>
          </a:xfrm>
          <a:prstGeom prst="rect">
            <a:avLst/>
          </a:prstGeom>
          <a:solidFill>
            <a:schemeClr val="accent6">
              <a:lumMod val="75000"/>
              <a:alpha val="40000"/>
            </a:schemeClr>
          </a:solidFill>
        </p:spPr>
        <p:txBody>
          <a:bodyPr wrap="square" rtlCol="0" anchor="ctr" anchorCtr="0">
            <a:noAutofit/>
          </a:bodyPr>
          <a:lstStyle/>
          <a:p>
            <a:r>
              <a:rPr lang="pt-BR" sz="2400" dirty="0"/>
              <a:t>Resultou em abastecimento superior à 94% nos 17 </a:t>
            </a:r>
            <a:r>
              <a:rPr lang="pt-BR" sz="2400" dirty="0" err="1"/>
              <a:t>DRSs</a:t>
            </a:r>
            <a:r>
              <a:rPr lang="pt-BR" sz="2400" dirty="0"/>
              <a:t> do Estado de SP, com integração controle social - gestão</a:t>
            </a:r>
          </a:p>
        </p:txBody>
      </p:sp>
      <p:sp>
        <p:nvSpPr>
          <p:cNvPr id="11" name="Texto Explicativo: Seta para a Direita 10">
            <a:extLst>
              <a:ext uri="{FF2B5EF4-FFF2-40B4-BE49-F238E27FC236}">
                <a16:creationId xmlns:a16="http://schemas.microsoft.com/office/drawing/2014/main" id="{BE503D9F-A775-46EF-93CC-13255CC4AFB2}"/>
              </a:ext>
            </a:extLst>
          </p:cNvPr>
          <p:cNvSpPr/>
          <p:nvPr/>
        </p:nvSpPr>
        <p:spPr>
          <a:xfrm>
            <a:off x="1338778" y="2775468"/>
            <a:ext cx="3615397" cy="1386634"/>
          </a:xfrm>
          <a:prstGeom prst="rightArrowCallout">
            <a:avLst>
              <a:gd name="adj1" fmla="val 21581"/>
              <a:gd name="adj2" fmla="val 24091"/>
              <a:gd name="adj3" fmla="val 34288"/>
              <a:gd name="adj4" fmla="val 72384"/>
            </a:avLst>
          </a:prstGeom>
          <a:solidFill>
            <a:schemeClr val="accent5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Consórcio de Compras </a:t>
            </a:r>
            <a:r>
              <a:rPr lang="pt-BR" sz="2400" dirty="0">
                <a:solidFill>
                  <a:schemeClr val="tx1"/>
                </a:solidFill>
              </a:rPr>
              <a:t>para as SMS no PR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7721B63-5891-4B44-A191-5B95DC5987DC}"/>
              </a:ext>
            </a:extLst>
          </p:cNvPr>
          <p:cNvSpPr txBox="1"/>
          <p:nvPr/>
        </p:nvSpPr>
        <p:spPr>
          <a:xfrm>
            <a:off x="5094842" y="2803194"/>
            <a:ext cx="5500474" cy="1366908"/>
          </a:xfrm>
          <a:prstGeom prst="rect">
            <a:avLst/>
          </a:prstGeom>
          <a:solidFill>
            <a:schemeClr val="accent6">
              <a:lumMod val="75000"/>
              <a:alpha val="40000"/>
            </a:schemeClr>
          </a:solidFill>
        </p:spPr>
        <p:txBody>
          <a:bodyPr wrap="square" rtlCol="0" anchor="ctr" anchorCtr="0">
            <a:noAutofit/>
          </a:bodyPr>
          <a:lstStyle/>
          <a:p>
            <a:r>
              <a:rPr lang="pt-BR" sz="2400" dirty="0"/>
              <a:t>Ganhos de economia de escala, e melhora dos serviços logísticos</a:t>
            </a:r>
          </a:p>
        </p:txBody>
      </p:sp>
      <p:sp>
        <p:nvSpPr>
          <p:cNvPr id="13" name="Texto Explicativo: Seta para a Direita 12">
            <a:extLst>
              <a:ext uri="{FF2B5EF4-FFF2-40B4-BE49-F238E27FC236}">
                <a16:creationId xmlns:a16="http://schemas.microsoft.com/office/drawing/2014/main" id="{6A17DBA0-0D61-4F9A-B944-1CBAAAC6A17B}"/>
              </a:ext>
            </a:extLst>
          </p:cNvPr>
          <p:cNvSpPr/>
          <p:nvPr/>
        </p:nvSpPr>
        <p:spPr>
          <a:xfrm>
            <a:off x="1338778" y="4377252"/>
            <a:ext cx="3615397" cy="1587445"/>
          </a:xfrm>
          <a:prstGeom prst="rightArrowCallout">
            <a:avLst>
              <a:gd name="adj1" fmla="val 21581"/>
              <a:gd name="adj2" fmla="val 24091"/>
              <a:gd name="adj3" fmla="val 34288"/>
              <a:gd name="adj4" fmla="val 72384"/>
            </a:avLst>
          </a:prstGeom>
          <a:solidFill>
            <a:schemeClr val="accent5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tx1"/>
                </a:solidFill>
              </a:rPr>
              <a:t>GT de Insulinoterapia do MS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4EF4939-4022-48C8-82BD-88173F8C182C}"/>
              </a:ext>
            </a:extLst>
          </p:cNvPr>
          <p:cNvSpPr txBox="1"/>
          <p:nvPr/>
        </p:nvSpPr>
        <p:spPr>
          <a:xfrm>
            <a:off x="5094842" y="4396979"/>
            <a:ext cx="5500474" cy="1567718"/>
          </a:xfrm>
          <a:prstGeom prst="rect">
            <a:avLst/>
          </a:prstGeom>
          <a:solidFill>
            <a:schemeClr val="accent6">
              <a:lumMod val="75000"/>
              <a:alpha val="40000"/>
            </a:schemeClr>
          </a:solidFill>
        </p:spPr>
        <p:txBody>
          <a:bodyPr wrap="square" rtlCol="0" anchor="ctr" anchorCtr="0">
            <a:noAutofit/>
          </a:bodyPr>
          <a:lstStyle/>
          <a:p>
            <a:r>
              <a:rPr lang="pt-BR" sz="2400" dirty="0"/>
              <a:t>Através da Integração do Governo, com Soc. Médica, com Soc. Civil, conseguimos propor melhorias de acesso para a população</a:t>
            </a:r>
          </a:p>
        </p:txBody>
      </p:sp>
    </p:spTree>
    <p:extLst>
      <p:ext uri="{BB962C8B-B14F-4D97-AF65-F5344CB8AC3E}">
        <p14:creationId xmlns:p14="http://schemas.microsoft.com/office/powerpoint/2010/main" val="4087603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5">
            <a:extLst>
              <a:ext uri="{FF2B5EF4-FFF2-40B4-BE49-F238E27FC236}">
                <a16:creationId xmlns:a16="http://schemas.microsoft.com/office/drawing/2014/main" id="{22A464D2-421E-4F5E-B8D9-B8293872F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4146159"/>
              </p:ext>
            </p:extLst>
          </p:nvPr>
        </p:nvGraphicFramePr>
        <p:xfrm>
          <a:off x="75434" y="908145"/>
          <a:ext cx="10893286" cy="3566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1806">
                  <a:extLst>
                    <a:ext uri="{9D8B030D-6E8A-4147-A177-3AD203B41FA5}">
                      <a16:colId xmlns:a16="http://schemas.microsoft.com/office/drawing/2014/main" val="1906374506"/>
                    </a:ext>
                  </a:extLst>
                </a:gridCol>
                <a:gridCol w="3487390">
                  <a:extLst>
                    <a:ext uri="{9D8B030D-6E8A-4147-A177-3AD203B41FA5}">
                      <a16:colId xmlns:a16="http://schemas.microsoft.com/office/drawing/2014/main" val="133864877"/>
                    </a:ext>
                  </a:extLst>
                </a:gridCol>
                <a:gridCol w="1673751">
                  <a:extLst>
                    <a:ext uri="{9D8B030D-6E8A-4147-A177-3AD203B41FA5}">
                      <a16:colId xmlns:a16="http://schemas.microsoft.com/office/drawing/2014/main" val="1430928694"/>
                    </a:ext>
                  </a:extLst>
                </a:gridCol>
                <a:gridCol w="1673751">
                  <a:extLst>
                    <a:ext uri="{9D8B030D-6E8A-4147-A177-3AD203B41FA5}">
                      <a16:colId xmlns:a16="http://schemas.microsoft.com/office/drawing/2014/main" val="1480083433"/>
                    </a:ext>
                  </a:extLst>
                </a:gridCol>
                <a:gridCol w="1624484">
                  <a:extLst>
                    <a:ext uri="{9D8B030D-6E8A-4147-A177-3AD203B41FA5}">
                      <a16:colId xmlns:a16="http://schemas.microsoft.com/office/drawing/2014/main" val="489163137"/>
                    </a:ext>
                  </a:extLst>
                </a:gridCol>
                <a:gridCol w="1582104">
                  <a:extLst>
                    <a:ext uri="{9D8B030D-6E8A-4147-A177-3AD203B41FA5}">
                      <a16:colId xmlns:a16="http://schemas.microsoft.com/office/drawing/2014/main" val="1006044299"/>
                    </a:ext>
                  </a:extLst>
                </a:gridCol>
              </a:tblGrid>
              <a:tr h="522827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Medicamento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Tratamento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Incorporação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Publicação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/>
                        <a:t>ATRASO</a:t>
                      </a: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232712"/>
                  </a:ext>
                </a:extLst>
              </a:tr>
              <a:tr h="646686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000" b="1" dirty="0"/>
                        <a:t>Insulina An. Ação Prolongada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DM1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13/mar/2019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27/mar/2019</a:t>
                      </a:r>
                    </a:p>
                    <a:p>
                      <a:pPr algn="ctr"/>
                      <a:r>
                        <a:rPr lang="pt-BR" sz="2000" dirty="0"/>
                        <a:t>Portaria n°19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979 dias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63542553"/>
                  </a:ext>
                </a:extLst>
              </a:tr>
              <a:tr h="820552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000" b="1" dirty="0" err="1"/>
                        <a:t>Aflibercepte</a:t>
                      </a:r>
                      <a:r>
                        <a:rPr lang="pt-BR" sz="2000" b="1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Retinopatia Diabética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05/</a:t>
                      </a:r>
                      <a:r>
                        <a:rPr lang="pt-BR" sz="2000" b="1" dirty="0" err="1"/>
                        <a:t>nov</a:t>
                      </a:r>
                      <a:r>
                        <a:rPr lang="pt-BR" sz="2000" b="1" dirty="0"/>
                        <a:t>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???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2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756 dias*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7694931"/>
                  </a:ext>
                </a:extLst>
              </a:tr>
              <a:tr h="646686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000" b="1" dirty="0" err="1"/>
                        <a:t>Dapaglifozina</a:t>
                      </a:r>
                      <a:r>
                        <a:rPr lang="pt-BR" sz="2000" b="1" dirty="0"/>
                        <a:t> / </a:t>
                      </a:r>
                      <a:r>
                        <a:rPr lang="pt-BR" sz="2000" b="1" dirty="0" err="1"/>
                        <a:t>Empaglifozina</a:t>
                      </a:r>
                      <a:endParaRPr lang="pt-B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DM2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05/mar/2020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29/</a:t>
                      </a:r>
                      <a:r>
                        <a:rPr lang="pt-BR" sz="2000" b="1" dirty="0" err="1"/>
                        <a:t>abr</a:t>
                      </a:r>
                      <a:r>
                        <a:rPr lang="pt-BR" sz="2000" b="1" dirty="0"/>
                        <a:t>/2020</a:t>
                      </a:r>
                    </a:p>
                    <a:p>
                      <a:pPr algn="ctr"/>
                      <a:r>
                        <a:rPr lang="pt-BR" sz="2000" dirty="0"/>
                        <a:t>Portaria n°16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580 dias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5693631"/>
                  </a:ext>
                </a:extLst>
              </a:tr>
              <a:tr h="820552"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2000" b="1" dirty="0" err="1"/>
                        <a:t>Ranibizumabe</a:t>
                      </a:r>
                      <a:endParaRPr lang="pt-BR" sz="2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/>
                        <a:t>Retinopatia Diabética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05/</a:t>
                      </a:r>
                      <a:r>
                        <a:rPr lang="pt-BR" sz="2000" b="1" dirty="0" err="1"/>
                        <a:t>ago</a:t>
                      </a:r>
                      <a:r>
                        <a:rPr lang="pt-BR" sz="2000" b="1" dirty="0"/>
                        <a:t>/2020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BR" sz="32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???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kern="12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482 dias*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4421273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9D6A5F5F-C017-4777-A06C-7E16B494DB34}"/>
              </a:ext>
            </a:extLst>
          </p:cNvPr>
          <p:cNvSpPr txBox="1"/>
          <p:nvPr/>
        </p:nvSpPr>
        <p:spPr>
          <a:xfrm>
            <a:off x="1724815" y="4646208"/>
            <a:ext cx="1039602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Lei nº 12.401/2011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e </a:t>
            </a:r>
            <a:r>
              <a:rPr lang="pt-B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Decreto nº 7.646 </a:t>
            </a:r>
            <a:r>
              <a:rPr lang="pt-BR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 </a:t>
            </a:r>
          </a:p>
          <a:p>
            <a:r>
              <a:rPr lang="pt-BR" sz="2400" dirty="0"/>
              <a:t>“</a:t>
            </a:r>
            <a:r>
              <a:rPr lang="pt-BR" sz="2400" b="1" dirty="0"/>
              <a:t>A partir da publicação da decisão de incorporar tecnologias em saúde, ou protocolo clínico e diretrizes terapêuticas, as áreas técnicas </a:t>
            </a:r>
            <a:r>
              <a:rPr lang="pt-BR" sz="2400" b="1" dirty="0">
                <a:highlight>
                  <a:srgbClr val="00FF00"/>
                </a:highlight>
              </a:rPr>
              <a:t>terão prazo máximo de 180 dias, prorrogáveis por 90 dias</a:t>
            </a:r>
            <a:r>
              <a:rPr lang="pt-BR" sz="2400" b="1" dirty="0"/>
              <a:t> para efetivar a oferta ao SUS”.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CEF355B-2AA9-40E9-91CF-8AE6032D948B}"/>
              </a:ext>
            </a:extLst>
          </p:cNvPr>
          <p:cNvSpPr txBox="1"/>
          <p:nvPr/>
        </p:nvSpPr>
        <p:spPr>
          <a:xfrm>
            <a:off x="0" y="0"/>
            <a:ext cx="7593496" cy="584775"/>
          </a:xfrm>
          <a:prstGeom prst="rect">
            <a:avLst/>
          </a:prstGeom>
          <a:solidFill>
            <a:srgbClr val="E52E28">
              <a:alpha val="20000"/>
            </a:srgbClr>
          </a:solidFill>
        </p:spPr>
        <p:txBody>
          <a:bodyPr wrap="square" rtlCol="0">
            <a:spAutoFit/>
          </a:bodyPr>
          <a:lstStyle/>
          <a:p>
            <a:r>
              <a:rPr lang="pt-BR" sz="3200" dirty="0">
                <a:latin typeface="Eras Bold ITC" panose="020B0907030504020204" pitchFamily="34" charset="0"/>
              </a:rPr>
              <a:t>Incorporações em atraso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4AE195A-FC56-413C-AFCF-AB46648674AD}"/>
              </a:ext>
            </a:extLst>
          </p:cNvPr>
          <p:cNvSpPr/>
          <p:nvPr/>
        </p:nvSpPr>
        <p:spPr>
          <a:xfrm>
            <a:off x="150360" y="2186833"/>
            <a:ext cx="10743433" cy="709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2AC37F6-7EFF-40FB-AA3A-650E4AD521B2}"/>
              </a:ext>
            </a:extLst>
          </p:cNvPr>
          <p:cNvSpPr/>
          <p:nvPr/>
        </p:nvSpPr>
        <p:spPr>
          <a:xfrm>
            <a:off x="150360" y="3713060"/>
            <a:ext cx="10743433" cy="709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680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4844EEB4-D905-4BF9-A1A1-0BFEDDCB2801}"/>
              </a:ext>
            </a:extLst>
          </p:cNvPr>
          <p:cNvSpPr txBox="1"/>
          <p:nvPr/>
        </p:nvSpPr>
        <p:spPr>
          <a:xfrm>
            <a:off x="4340086" y="2491409"/>
            <a:ext cx="35118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/>
              <a:t>Obrigado!!!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A04CB0D-612B-4BC2-90D1-3BFC5C6A6AF6}"/>
              </a:ext>
            </a:extLst>
          </p:cNvPr>
          <p:cNvSpPr txBox="1"/>
          <p:nvPr/>
        </p:nvSpPr>
        <p:spPr>
          <a:xfrm>
            <a:off x="3346174" y="3818257"/>
            <a:ext cx="45057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400" b="1" dirty="0">
                <a:hlinkClick r:id="rId2"/>
              </a:rPr>
              <a:t>e-mail: adj@adj.org.br</a:t>
            </a:r>
            <a:endParaRPr lang="pt-BR" sz="2400" b="1" dirty="0"/>
          </a:p>
          <a:p>
            <a:pPr algn="r"/>
            <a:r>
              <a:rPr lang="pt-BR" sz="2400" b="1" i="0" dirty="0" err="1">
                <a:effectLst/>
              </a:rPr>
              <a:t>Tel</a:t>
            </a:r>
            <a:r>
              <a:rPr lang="pt-BR" sz="2400" b="1" i="0" dirty="0">
                <a:effectLst/>
              </a:rPr>
              <a:t>: (11) 3675-3266 </a:t>
            </a:r>
          </a:p>
          <a:p>
            <a:pPr algn="r"/>
            <a:r>
              <a:rPr lang="pt-BR" sz="2400" b="1" dirty="0"/>
              <a:t>WhatsApp: (11) </a:t>
            </a:r>
            <a:r>
              <a:rPr lang="pt-BR" sz="2400" b="1" i="0" dirty="0">
                <a:effectLst/>
              </a:rPr>
              <a:t>97148-0465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9471967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476</Words>
  <Application>Microsoft Office PowerPoint</Application>
  <PresentationFormat>Widescreen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Eras Bold ITC</vt:lpstr>
      <vt:lpstr>Wingdings</vt:lpstr>
      <vt:lpstr>Tema do Office</vt:lpstr>
      <vt:lpstr>Audiência Pública Falta de medicamentos, Incorporação de Produtos, Nacionalização das Insulinas 30/11/2021 - CFFC/CD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Rotea Jr</dc:creator>
  <cp:lastModifiedBy>Carlos Rotea Jr</cp:lastModifiedBy>
  <cp:revision>1</cp:revision>
  <dcterms:created xsi:type="dcterms:W3CDTF">2021-11-29T13:29:40Z</dcterms:created>
  <dcterms:modified xsi:type="dcterms:W3CDTF">2021-11-30T14:25:58Z</dcterms:modified>
</cp:coreProperties>
</file>