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66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78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287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048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6922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4208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09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10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52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12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72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99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39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36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127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60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0DDF8-39CE-40CB-8278-9E16C1D43AFF}" type="datetimeFigureOut">
              <a:rPr lang="pt-BR" smtClean="0"/>
              <a:t>17/09/2021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168C93-4A6F-420E-A070-F28C5C1900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57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43B7B2E-A994-4BE6-A314-6B668E37DB30}"/>
              </a:ext>
            </a:extLst>
          </p:cNvPr>
          <p:cNvSpPr txBox="1"/>
          <p:nvPr/>
        </p:nvSpPr>
        <p:spPr>
          <a:xfrm>
            <a:off x="676275" y="628651"/>
            <a:ext cx="11001375" cy="6533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 POSSÍVEL UMA TRIBUTAÇÃO VERDE SOBRE AGROTÓXICOS NO BRASIL?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14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é tributação verde?  Uma fotografia da correlação de forças no país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Cenário atual: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Mercado e Consumo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Desoneração (?) 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focada: 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tributos indiretos – estimativa 30%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Desoneração (?)  por ricochete: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tributos sobre renda e títulos de crédito (</a:t>
            </a:r>
            <a:r>
              <a:rPr lang="pt-BR" dirty="0" err="1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arter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estimativa  30%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Fatores Impedientes Extrínsecos: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Elasticidade e Captura ( Assimetria Informacional, Requisitos de Toxidade , Concentração Vertical e Horizontal do Mercado 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Fatores Impedientes Intrínsecos</a:t>
            </a:r>
            <a:r>
              <a:rPr lang="pt-BR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Desoneração da Tributação Indireta na Cadeia Exportadora CF e </a:t>
            </a:r>
            <a:r>
              <a:rPr lang="pt-BR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Cesta Básica</a:t>
            </a:r>
            <a:endParaRPr lang="pt-BR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Consequências da </a:t>
            </a:r>
            <a:r>
              <a:rPr lang="pt-BR" b="1" dirty="0" err="1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reoneração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tributos indiretos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não-incidência, </a:t>
            </a:r>
            <a:r>
              <a:rPr lang="pt-BR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creditamento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repasse ao consumidor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Alternativa 1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Dedutibilidade na Tributação sobre Renda / Tributação dos Títulos do Agro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Alternativa 2  (Estruturada):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 Kandir, ITR, terras por estrangeiros , mudança da tributação na agropecuária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Alternativa 3 ( tática):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foco nas cadeias produtivas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consumo interno e externo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11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mnovaes@defensoria.sp.def.br</a:t>
            </a:r>
            <a:endParaRPr lang="pt-BR" sz="16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100" dirty="0">
                <a:solidFill>
                  <a:schemeClr val="accent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20644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8FB7A-FF21-413F-8A08-1635480D4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RELATÓRIO ONU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EA19CA-F821-4468-B604-2B6A8CF3E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pt-BR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87% dos subsídios agrícolas são prejudiciais à natureza e à saúde, diz relatório da ONU</a:t>
            </a:r>
          </a:p>
          <a:p>
            <a:pPr algn="l"/>
            <a:r>
              <a:rPr lang="pt-B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14 setembro 2021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 maior parte do apoio à agricultura hoje tem efeitos negativos para as pessoas e o planeta. 87% dos 540 bilhões de dólares de apoio anual dos governos aos produtores agrícolas inclui tanto medidas que distorcem os preços quanto medidas que podem ser prejudiciais à natureza e à saúde.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Além de ineficientes, esses incentivos são muitas vezes injustos, colocando grandes empresas à frente dos pequenos agricultores, entre os quais grande parte são mulheres.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As conclusões estão em um novo relatório da ONU que pede a reconfiguração do apoio ao produtor agrícola, redirecionando os recursos para práticas sustentáveis no setor.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Segundo os dados, otimizar o apoio ao setor agrícola por meio de uma abordagem transparente, personalizada e baseada em evidências, pode contribuir para acabar com a pobreza, erradicar a fome, alcançar a segurança alimentar, melhorar a nutrição, promover a agricultura sustentável, fomentar o consumo e a produção sustentáveis, mitigar a crise climática, restaurar a natureza, limitar a poluição e reduzir as desigualdades.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2279455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</TotalTime>
  <Words>371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Roboto</vt:lpstr>
      <vt:lpstr>Wingdings 3</vt:lpstr>
      <vt:lpstr>Cacho</vt:lpstr>
      <vt:lpstr>Apresentação do PowerPoint</vt:lpstr>
      <vt:lpstr>RELATÓRIO ONU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 Carneiro Novaes</dc:creator>
  <cp:lastModifiedBy>Marcelo Carneiro Novaes</cp:lastModifiedBy>
  <cp:revision>5</cp:revision>
  <dcterms:created xsi:type="dcterms:W3CDTF">2021-09-12T19:39:08Z</dcterms:created>
  <dcterms:modified xsi:type="dcterms:W3CDTF">2021-09-17T14:36:40Z</dcterms:modified>
</cp:coreProperties>
</file>