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320" r:id="rId6"/>
    <p:sldId id="321" r:id="rId7"/>
    <p:sldId id="319" r:id="rId8"/>
    <p:sldId id="273" r:id="rId9"/>
    <p:sldId id="264" r:id="rId10"/>
  </p:sldIdLst>
  <p:sldSz cx="12192000" cy="6858000"/>
  <p:notesSz cx="6858000" cy="9144000"/>
  <p:defaultTextStyle>
    <a:defPPr rtl="0"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pos="597" userDrawn="1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4B79"/>
    <a:srgbClr val="F2F2F2"/>
    <a:srgbClr val="014067"/>
    <a:srgbClr val="3F3F3F"/>
    <a:srgbClr val="014E7D"/>
    <a:srgbClr val="013657"/>
    <a:srgbClr val="01456F"/>
    <a:srgbClr val="0937C9"/>
    <a:srgbClr val="002774"/>
    <a:srgbClr val="929A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74" autoAdjust="0"/>
  </p:normalViewPr>
  <p:slideViewPr>
    <p:cSldViewPr snapToGrid="0" showGuides="1">
      <p:cViewPr varScale="1">
        <p:scale>
          <a:sx n="114" d="100"/>
          <a:sy n="114" d="100"/>
        </p:scale>
        <p:origin x="2106" y="102"/>
      </p:cViewPr>
      <p:guideLst>
        <p:guide pos="3840"/>
        <p:guide pos="597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8" d="100"/>
          <a:sy n="88" d="100"/>
        </p:scale>
        <p:origin x="286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E8BEDA40-91A9-49DC-B402-0EBE674AAE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8CBB508-5589-42E7-A433-D119AC0FFB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AD4671B-FCC0-4EAA-BB8E-E4BD79218EB5}" type="datetime1">
              <a:rPr lang="pt-BR" smtClean="0"/>
              <a:t>30/06/2021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9232ABA-B33A-4B3B-8412-C1773FBF3DB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5" name="Espaço Reservado para o Número do Slide 4">
            <a:extLst>
              <a:ext uri="{FF2B5EF4-FFF2-40B4-BE49-F238E27FC236}">
                <a16:creationId xmlns:a16="http://schemas.microsoft.com/office/drawing/2014/main" id="{BAB1832E-3B48-42CB-80A7-CD8E48D52D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F1072A3-100F-40A9-915F-8D2D9E6962D8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135371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 noProof="0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BA9AD4-3FF0-4D31-B3D2-33D322A576B2}" type="datetime1">
              <a:rPr lang="pt-BR" smtClean="0"/>
              <a:pPr/>
              <a:t>30/06/2021</a:t>
            </a:fld>
            <a:endParaRPr lang="pt-BR" dirty="0"/>
          </a:p>
        </p:txBody>
      </p:sp>
      <p:sp>
        <p:nvSpPr>
          <p:cNvPr id="4" name="Espaço Reservado para Imagem do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t-BR" noProof="0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BR" noProof="0" dirty="0"/>
              <a:t>Editar estilos de texto Mestre</a:t>
            </a:r>
          </a:p>
          <a:p>
            <a:pPr lvl="1" rtl="0"/>
            <a:r>
              <a:rPr lang="pt-BR" noProof="0" dirty="0"/>
              <a:t>Segundo nível</a:t>
            </a:r>
          </a:p>
          <a:p>
            <a:pPr lvl="2" rtl="0"/>
            <a:r>
              <a:rPr lang="pt-BR" noProof="0" dirty="0"/>
              <a:t>Terceiro nível</a:t>
            </a:r>
          </a:p>
          <a:p>
            <a:pPr lvl="3" rtl="0"/>
            <a:r>
              <a:rPr lang="pt-BR" noProof="0" dirty="0"/>
              <a:t>Quarto nível</a:t>
            </a:r>
          </a:p>
          <a:p>
            <a:pPr lvl="4" rtl="0"/>
            <a:r>
              <a:rPr lang="pt-BR" noProof="0" dirty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 noProof="0" dirty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9230CFA-805A-4FD3-B3A0-DAAA5993DA17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7989277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05458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58314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14190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03404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29725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2066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 co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ângulo Reto 10">
            <a:extLst>
              <a:ext uri="{FF2B5EF4-FFF2-40B4-BE49-F238E27FC236}">
                <a16:creationId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spaço Reservado para Imagem 24">
            <a:extLst>
              <a:ext uri="{FF2B5EF4-FFF2-40B4-BE49-F238E27FC236}">
                <a16:creationId xmlns:a16="http://schemas.microsoft.com/office/drawing/2014/main" id="{73B47EE6-EDE6-4881-B456-B37D9C1ADE3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83398" y="860944"/>
            <a:ext cx="4428523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 title="Título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75721" y="2006084"/>
            <a:ext cx="4853573" cy="1616252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algn="l"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</a:t>
            </a:r>
          </a:p>
        </p:txBody>
      </p:sp>
      <p:sp>
        <p:nvSpPr>
          <p:cNvPr id="3" name="Subtítulo 2" title="Subtítulo">
            <a:extLst>
              <a:ext uri="{FF2B5EF4-FFF2-40B4-BE49-F238E27FC236}">
                <a16:creationId xmlns:a16="http://schemas.microsoft.com/office/drawing/2014/main" id="{06317687-D49E-41F7-A330-C78C728F0D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75214" y="3640998"/>
            <a:ext cx="4854339" cy="1257574"/>
          </a:xfrm>
          <a:prstGeom prst="rect">
            <a:avLst/>
          </a:prstGeom>
        </p:spPr>
        <p:txBody>
          <a:bodyPr rtlCol="0"/>
          <a:lstStyle>
            <a:lvl1pPr marL="0" indent="0" algn="l">
              <a:buNone/>
              <a:defRPr sz="2400" b="0" i="0" spc="300">
                <a:solidFill>
                  <a:schemeClr val="accent6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t-BR" noProof="0" dirty="0"/>
              <a:t>CLIQUE PARA EDITAR O SUBTÍTULO</a:t>
            </a:r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m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604" y="356575"/>
            <a:ext cx="7903305" cy="1123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045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7537" userDrawn="1">
          <p15:clr>
            <a:srgbClr val="FBAE40"/>
          </p15:clr>
        </p15:guide>
        <p15:guide id="3" pos="138" userDrawn="1">
          <p15:clr>
            <a:srgbClr val="FBAE40"/>
          </p15:clr>
        </p15:guide>
        <p15:guide id="4" orient="horz" pos="4178" userDrawn="1">
          <p15:clr>
            <a:srgbClr val="FBAE40"/>
          </p15:clr>
        </p15:guide>
        <p15:guide id="5" orient="horz" pos="142" userDrawn="1">
          <p15:clr>
            <a:srgbClr val="FBAE40"/>
          </p15:clr>
        </p15:guide>
        <p15:guide id="6" pos="2457" userDrawn="1">
          <p15:clr>
            <a:srgbClr val="FBAE40"/>
          </p15:clr>
        </p15:guide>
        <p15:guide id="7" pos="43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ângulo Reto 10">
            <a:extLst>
              <a:ext uri="{FF2B5EF4-FFF2-40B4-BE49-F238E27FC236}">
                <a16:creationId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 title="Título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75721" y="2006084"/>
            <a:ext cx="4853573" cy="1616252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algn="l"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</a:t>
            </a:r>
          </a:p>
        </p:txBody>
      </p:sp>
      <p:sp>
        <p:nvSpPr>
          <p:cNvPr id="3" name="Subtítulo 2" title="Subtítulo">
            <a:extLst>
              <a:ext uri="{FF2B5EF4-FFF2-40B4-BE49-F238E27FC236}">
                <a16:creationId xmlns:a16="http://schemas.microsoft.com/office/drawing/2014/main" id="{06317687-D49E-41F7-A330-C78C728F0D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75214" y="3640998"/>
            <a:ext cx="4854339" cy="1257574"/>
          </a:xfrm>
          <a:prstGeom prst="rect">
            <a:avLst/>
          </a:prstGeom>
        </p:spPr>
        <p:txBody>
          <a:bodyPr rtlCol="0"/>
          <a:lstStyle>
            <a:lvl1pPr marL="0" indent="0" algn="l">
              <a:buNone/>
              <a:defRPr sz="2400" b="0" i="0" spc="300">
                <a:solidFill>
                  <a:schemeClr val="accent6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t-BR" noProof="0" dirty="0"/>
              <a:t>CLIQUE PARA EDITAR O ESTILO DE SUBTÍTULO MESTRE</a:t>
            </a:r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66923" y="169261"/>
            <a:ext cx="1525077" cy="122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561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riângulo Reto 18">
            <a:extLst>
              <a:ext uri="{FF2B5EF4-FFF2-40B4-BE49-F238E27FC236}">
                <a16:creationId xmlns:a16="http://schemas.microsoft.com/office/drawing/2014/main" id="{71D0E8AA-902F-440D-9C55-2A391C22396A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17" name="Paralelogramo 16">
            <a:extLst>
              <a:ext uri="{FF2B5EF4-FFF2-40B4-BE49-F238E27FC236}">
                <a16:creationId xmlns:a16="http://schemas.microsoft.com/office/drawing/2014/main" id="{7D937721-835D-4D84-94A3-6C79D4639514}"/>
              </a:ext>
            </a:extLst>
          </p:cNvPr>
          <p:cNvSpPr/>
          <p:nvPr userDrawn="1"/>
        </p:nvSpPr>
        <p:spPr>
          <a:xfrm rot="19958790">
            <a:off x="-637324" y="3588176"/>
            <a:ext cx="3860162" cy="1746952"/>
          </a:xfrm>
          <a:prstGeom prst="parallelogram">
            <a:avLst>
              <a:gd name="adj" fmla="val 532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id="{732BB30B-8262-4715-998F-AAF6A81ADF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1010090"/>
            <a:ext cx="1785257" cy="90750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ítulo 1" title="Título">
            <a:extLst>
              <a:ext uri="{FF2B5EF4-FFF2-40B4-BE49-F238E27FC236}">
                <a16:creationId xmlns:a16="http://schemas.microsoft.com/office/drawing/2014/main" id="{4D7EF399-DAA5-44EC-B712-79C755FE84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3842" y="1987420"/>
            <a:ext cx="4911633" cy="1789855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>
              <a:defRPr sz="4000" b="1">
                <a:solidFill>
                  <a:schemeClr val="accent1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pt-BR" noProof="0" dirty="0"/>
              <a:t>Clique para editar o estilo de título Mestre</a:t>
            </a:r>
          </a:p>
        </p:txBody>
      </p:sp>
      <p:sp>
        <p:nvSpPr>
          <p:cNvPr id="101" name="Espaço Reservado para Texto 2" title="Subtítulo">
            <a:extLst>
              <a:ext uri="{FF2B5EF4-FFF2-40B4-BE49-F238E27FC236}">
                <a16:creationId xmlns:a16="http://schemas.microsoft.com/office/drawing/2014/main" id="{26D13BFA-61B0-402F-8611-02D3DFDBEBC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283842" y="3792046"/>
            <a:ext cx="4911633" cy="91058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2000" b="0" i="0" spc="300">
                <a:solidFill>
                  <a:schemeClr val="accent6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 noProof="0" dirty="0"/>
              <a:t>EDITAR ESTILOS DE TEXTO MESTRE</a:t>
            </a:r>
          </a:p>
        </p:txBody>
      </p: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id="{DA0A0C24-D997-4E78-951F-AFB51C70EFC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aralelogramo 24">
            <a:extLst>
              <a:ext uri="{FF2B5EF4-FFF2-40B4-BE49-F238E27FC236}">
                <a16:creationId xmlns:a16="http://schemas.microsoft.com/office/drawing/2014/main" id="{E123A0CF-50D6-46EC-8BF6-43E38AFCD588}"/>
              </a:ext>
            </a:extLst>
          </p:cNvPr>
          <p:cNvSpPr/>
          <p:nvPr userDrawn="1"/>
        </p:nvSpPr>
        <p:spPr>
          <a:xfrm>
            <a:off x="7754112" y="0"/>
            <a:ext cx="2258568" cy="742819"/>
          </a:xfrm>
          <a:prstGeom prst="parallelogram">
            <a:avLst>
              <a:gd name="adj" fmla="val 19585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t-BR" noProof="0" dirty="0"/>
          </a:p>
        </p:txBody>
      </p:sp>
      <p:cxnSp>
        <p:nvCxnSpPr>
          <p:cNvPr id="26" name="Conector Reto 25">
            <a:extLst>
              <a:ext uri="{FF2B5EF4-FFF2-40B4-BE49-F238E27FC236}">
                <a16:creationId xmlns:a16="http://schemas.microsoft.com/office/drawing/2014/main" id="{2B2F1D2E-B631-4CB1-9448-2B50F8C4631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408562"/>
            <a:ext cx="6595353" cy="340314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5CF69447-82AD-475F-A3AE-3D7FF61DBFE2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5266944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aralelogramo 23">
            <a:extLst>
              <a:ext uri="{FF2B5EF4-FFF2-40B4-BE49-F238E27FC236}">
                <a16:creationId xmlns:a16="http://schemas.microsoft.com/office/drawing/2014/main" id="{FC8C82F3-94EE-4B4F-A01D-993A41BC00B1}"/>
              </a:ext>
            </a:extLst>
          </p:cNvPr>
          <p:cNvSpPr/>
          <p:nvPr userDrawn="1"/>
        </p:nvSpPr>
        <p:spPr>
          <a:xfrm rot="19958790">
            <a:off x="-139035" y="3407045"/>
            <a:ext cx="1438399" cy="236580"/>
          </a:xfrm>
          <a:prstGeom prst="parallelogram">
            <a:avLst>
              <a:gd name="adj" fmla="val 5321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pic>
        <p:nvPicPr>
          <p:cNvPr id="12" name="Imagem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66923" y="169261"/>
            <a:ext cx="1525077" cy="122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865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3">
          <p15:clr>
            <a:srgbClr val="FBAE40"/>
          </p15:clr>
        </p15:guide>
        <p15:guide id="2" pos="3840">
          <p15:clr>
            <a:srgbClr val="FBAE40"/>
          </p15:clr>
        </p15:guide>
        <p15:guide id="3" pos="143">
          <p15:clr>
            <a:srgbClr val="FBAE40"/>
          </p15:clr>
        </p15:guide>
        <p15:guide id="4" orient="horz" pos="4170">
          <p15:clr>
            <a:srgbClr val="FBAE40"/>
          </p15:clr>
        </p15:guide>
        <p15:guide id="5" pos="7537">
          <p15:clr>
            <a:srgbClr val="FBAE40"/>
          </p15:clr>
        </p15:guide>
        <p15:guide id="6" orient="horz" pos="14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upo 22">
            <a:extLst>
              <a:ext uri="{FF2B5EF4-FFF2-40B4-BE49-F238E27FC236}">
                <a16:creationId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Listra Diagonal 25">
              <a:extLst>
                <a:ext uri="{FF2B5EF4-FFF2-40B4-BE49-F238E27FC236}">
                  <a16:creationId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Conector Reto 27">
              <a:extLst>
                <a:ext uri="{FF2B5EF4-FFF2-40B4-BE49-F238E27FC236}">
                  <a16:creationId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elogramo 29">
              <a:extLst>
                <a:ext uri="{FF2B5EF4-FFF2-40B4-BE49-F238E27FC236}">
                  <a16:creationId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/>
            </a:p>
          </p:txBody>
        </p:sp>
      </p:grpSp>
      <p:sp>
        <p:nvSpPr>
          <p:cNvPr id="36" name="Paralelogramo 35">
            <a:extLst>
              <a:ext uri="{FF2B5EF4-FFF2-40B4-BE49-F238E27FC236}">
                <a16:creationId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pt-BR" noProof="0" dirty="0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3" name="Espaço Reservado para o Número do Slide 2">
            <a:extLst>
              <a:ext uri="{FF2B5EF4-FFF2-40B4-BE49-F238E27FC236}">
                <a16:creationId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27" name="Título 1" title="Título ">
            <a:extLst>
              <a:ext uri="{FF2B5EF4-FFF2-40B4-BE49-F238E27FC236}">
                <a16:creationId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 </a:t>
            </a:r>
          </a:p>
        </p:txBody>
      </p:sp>
      <p:sp>
        <p:nvSpPr>
          <p:cNvPr id="29" name="Espaço Reservado para Conteúdo 2">
            <a:extLst>
              <a:ext uri="{FF2B5EF4-FFF2-40B4-BE49-F238E27FC236}">
                <a16:creationId xmlns:a16="http://schemas.microsoft.com/office/drawing/2014/main" id="{1FAE0C34-9220-45F0-9FC2-9FE7C994E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678" y="1671924"/>
            <a:ext cx="10835122" cy="4505039"/>
          </a:xfrm>
          <a:prstGeom prst="rect">
            <a:avLst/>
          </a:prstGeom>
        </p:spPr>
        <p:txBody>
          <a:bodyPr rtlCol="0"/>
          <a:lstStyle>
            <a:lvl1pPr>
              <a:buClr>
                <a:schemeClr val="accent2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tx1"/>
                </a:solidFill>
              </a:defRPr>
            </a:lvl5pPr>
          </a:lstStyle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pic>
        <p:nvPicPr>
          <p:cNvPr id="13" name="Imagem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66923" y="169261"/>
            <a:ext cx="1525077" cy="122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4304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is conteú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upo 22">
            <a:extLst>
              <a:ext uri="{FF2B5EF4-FFF2-40B4-BE49-F238E27FC236}">
                <a16:creationId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Listra Diagonal 25">
              <a:extLst>
                <a:ext uri="{FF2B5EF4-FFF2-40B4-BE49-F238E27FC236}">
                  <a16:creationId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Conector Reto 27">
              <a:extLst>
                <a:ext uri="{FF2B5EF4-FFF2-40B4-BE49-F238E27FC236}">
                  <a16:creationId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elogramo 29">
              <a:extLst>
                <a:ext uri="{FF2B5EF4-FFF2-40B4-BE49-F238E27FC236}">
                  <a16:creationId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/>
            </a:p>
          </p:txBody>
        </p:sp>
      </p:grpSp>
      <p:sp>
        <p:nvSpPr>
          <p:cNvPr id="36" name="Paralelogramo 35">
            <a:extLst>
              <a:ext uri="{FF2B5EF4-FFF2-40B4-BE49-F238E27FC236}">
                <a16:creationId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pt-BR" noProof="0" dirty="0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3" name="Espaço Reservado para o Número do Slide 2">
            <a:extLst>
              <a:ext uri="{FF2B5EF4-FFF2-40B4-BE49-F238E27FC236}">
                <a16:creationId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27" name="Título 1" title="Título ">
            <a:extLst>
              <a:ext uri="{FF2B5EF4-FFF2-40B4-BE49-F238E27FC236}">
                <a16:creationId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 </a:t>
            </a:r>
          </a:p>
        </p:txBody>
      </p:sp>
      <p:sp>
        <p:nvSpPr>
          <p:cNvPr id="14" name="Espaço Reservado para Conteúdo 2">
            <a:extLst>
              <a:ext uri="{FF2B5EF4-FFF2-40B4-BE49-F238E27FC236}">
                <a16:creationId xmlns:a16="http://schemas.microsoft.com/office/drawing/2014/main" id="{217F9213-0142-420B-A84D-C5627A0C81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687" y="1651044"/>
            <a:ext cx="5181600" cy="4525919"/>
          </a:xfrm>
          <a:prstGeom prst="rect">
            <a:avLst/>
          </a:prstGeom>
        </p:spPr>
        <p:txBody>
          <a:bodyPr rtlCol="0"/>
          <a:lstStyle>
            <a:lvl1pPr>
              <a:buClr>
                <a:schemeClr val="accent2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tx1"/>
                </a:solidFill>
              </a:defRPr>
            </a:lvl5pPr>
          </a:lstStyle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15" name="Espaço reservado para conteúdo 3">
            <a:extLst>
              <a:ext uri="{FF2B5EF4-FFF2-40B4-BE49-F238E27FC236}">
                <a16:creationId xmlns:a16="http://schemas.microsoft.com/office/drawing/2014/main" id="{8014328B-D576-4B5C-A4AE-CF9831892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51044"/>
            <a:ext cx="5181600" cy="4525919"/>
          </a:xfrm>
          <a:prstGeom prst="rect">
            <a:avLst/>
          </a:prstGeom>
        </p:spPr>
        <p:txBody>
          <a:bodyPr rtlCol="0"/>
          <a:lstStyle>
            <a:lvl1pPr>
              <a:buClr>
                <a:schemeClr val="accent2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tx1"/>
                </a:solidFill>
              </a:defRPr>
            </a:lvl5pPr>
          </a:lstStyle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pic>
        <p:nvPicPr>
          <p:cNvPr id="16" name="Imagem 1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66923" y="169261"/>
            <a:ext cx="1525077" cy="122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8131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upo 22">
            <a:extLst>
              <a:ext uri="{FF2B5EF4-FFF2-40B4-BE49-F238E27FC236}">
                <a16:creationId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Listra Diagonal 25">
              <a:extLst>
                <a:ext uri="{FF2B5EF4-FFF2-40B4-BE49-F238E27FC236}">
                  <a16:creationId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Conector Reto 27">
              <a:extLst>
                <a:ext uri="{FF2B5EF4-FFF2-40B4-BE49-F238E27FC236}">
                  <a16:creationId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elogramo 29">
              <a:extLst>
                <a:ext uri="{FF2B5EF4-FFF2-40B4-BE49-F238E27FC236}">
                  <a16:creationId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/>
            </a:p>
          </p:txBody>
        </p:sp>
      </p:grpSp>
      <p:sp>
        <p:nvSpPr>
          <p:cNvPr id="36" name="Paralelogramo 35">
            <a:extLst>
              <a:ext uri="{FF2B5EF4-FFF2-40B4-BE49-F238E27FC236}">
                <a16:creationId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pt-BR" noProof="0" dirty="0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3" name="Espaço Reservado para o Número do Slide 2">
            <a:extLst>
              <a:ext uri="{FF2B5EF4-FFF2-40B4-BE49-F238E27FC236}">
                <a16:creationId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27" name="Título 1" title="Título ">
            <a:extLst>
              <a:ext uri="{FF2B5EF4-FFF2-40B4-BE49-F238E27FC236}">
                <a16:creationId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 </a:t>
            </a:r>
          </a:p>
        </p:txBody>
      </p:sp>
      <p:sp>
        <p:nvSpPr>
          <p:cNvPr id="18" name="Espaço Reservado para Texto 2">
            <a:extLst>
              <a:ext uri="{FF2B5EF4-FFF2-40B4-BE49-F238E27FC236}">
                <a16:creationId xmlns:a16="http://schemas.microsoft.com/office/drawing/2014/main" id="{82BFF385-445D-4DBB-9773-F99669415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678" y="1681163"/>
            <a:ext cx="5382501" cy="823912"/>
          </a:xfrm>
          <a:prstGeom prst="rect">
            <a:avLst/>
          </a:prstGeom>
        </p:spPr>
        <p:txBody>
          <a:bodyPr rtlCol="0" anchor="b"/>
          <a:lstStyle>
            <a:lvl1pPr marL="0" indent="0">
              <a:buNone/>
              <a:defRPr lang="en-US" b="1" dirty="0">
                <a:solidFill>
                  <a:schemeClr val="accent6"/>
                </a:solidFill>
              </a:defRPr>
            </a:lvl1pPr>
          </a:lstStyle>
          <a:p>
            <a:pPr marL="228600" lvl="0" indent="-228600" rtl="0"/>
            <a:r>
              <a:rPr lang="pt-BR" noProof="0"/>
              <a:t>Editar estilos de texto Mestre</a:t>
            </a:r>
          </a:p>
        </p:txBody>
      </p:sp>
      <p:sp>
        <p:nvSpPr>
          <p:cNvPr id="20" name="Espaço Reservado para Texto 4">
            <a:extLst>
              <a:ext uri="{FF2B5EF4-FFF2-40B4-BE49-F238E27FC236}">
                <a16:creationId xmlns:a16="http://schemas.microsoft.com/office/drawing/2014/main" id="{311B1CFE-1B35-4B5C-B40A-DC5ADF211B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rtlCol="0" anchor="b"/>
          <a:lstStyle>
            <a:lvl1pPr marL="0" indent="0">
              <a:buNone/>
              <a:defRPr sz="2400" b="1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21" name="Espaço reservado para conteúdo 5">
            <a:extLst>
              <a:ext uri="{FF2B5EF4-FFF2-40B4-BE49-F238E27FC236}">
                <a16:creationId xmlns:a16="http://schemas.microsoft.com/office/drawing/2014/main" id="{1CE840E8-D596-479D-AE97-E88F42DC1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 rtlCol="0"/>
          <a:lstStyle>
            <a:lvl1pPr>
              <a:buClr>
                <a:schemeClr val="accent2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tx1"/>
                </a:solidFill>
              </a:defRPr>
            </a:lvl5pPr>
          </a:lstStyle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24" name="Espaço reservado para conteúdo 3">
            <a:extLst>
              <a:ext uri="{FF2B5EF4-FFF2-40B4-BE49-F238E27FC236}">
                <a16:creationId xmlns:a16="http://schemas.microsoft.com/office/drawing/2014/main" id="{B9A68D25-B19E-4E84-B65D-596EE8382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678" y="2505075"/>
            <a:ext cx="5391749" cy="3684588"/>
          </a:xfrm>
          <a:prstGeom prst="rect">
            <a:avLst/>
          </a:prstGeom>
        </p:spPr>
        <p:txBody>
          <a:bodyPr rtlCol="0"/>
          <a:lstStyle>
            <a:lvl1pPr>
              <a:buClr>
                <a:schemeClr val="accent2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tx1"/>
                </a:solidFill>
              </a:defRPr>
            </a:lvl5pPr>
          </a:lstStyle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pic>
        <p:nvPicPr>
          <p:cNvPr id="16" name="Imagem 1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66923" y="169261"/>
            <a:ext cx="1525077" cy="122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2678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ângulo Reto 10">
            <a:extLst>
              <a:ext uri="{FF2B5EF4-FFF2-40B4-BE49-F238E27FC236}">
                <a16:creationId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 title="Título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9170" y="4374036"/>
            <a:ext cx="5311516" cy="1327031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 algn="r">
              <a:buFont typeface="Arial" panose="020B0604020202020204" pitchFamily="34" charset="0"/>
              <a:buNone/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</a:t>
            </a:r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ço Reservado para Texto 3">
            <a:extLst>
              <a:ext uri="{FF2B5EF4-FFF2-40B4-BE49-F238E27FC236}">
                <a16:creationId xmlns:a16="http://schemas.microsoft.com/office/drawing/2014/main" id="{BDEAC3CA-E21C-4A63-BE7D-DCC820552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9170" y="5701069"/>
            <a:ext cx="5311516" cy="931505"/>
          </a:xfrm>
          <a:prstGeom prst="rect">
            <a:avLst/>
          </a:prstGeom>
        </p:spPr>
        <p:txBody>
          <a:bodyPr rtlCol="0"/>
          <a:lstStyle>
            <a:lvl1pPr marL="0" indent="0" algn="r">
              <a:buFont typeface="Arial" panose="020B0604020202020204" pitchFamily="34" charset="0"/>
              <a:buNone/>
              <a:defRPr sz="1600">
                <a:solidFill>
                  <a:schemeClr val="accent6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14" name="Espaço Reservado para Conteúdo 2">
            <a:extLst>
              <a:ext uri="{FF2B5EF4-FFF2-40B4-BE49-F238E27FC236}">
                <a16:creationId xmlns:a16="http://schemas.microsoft.com/office/drawing/2014/main" id="{C9A1E80C-1A76-4D3E-92A1-846866867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1316" y="2290713"/>
            <a:ext cx="5803672" cy="4341862"/>
          </a:xfrm>
          <a:prstGeom prst="rect">
            <a:avLst/>
          </a:prstGeom>
        </p:spPr>
        <p:txBody>
          <a:bodyPr rtlCol="0"/>
          <a:lstStyle>
            <a:lvl1pPr>
              <a:buClr>
                <a:schemeClr val="accent2"/>
              </a:buClr>
              <a:defRPr sz="2400"/>
            </a:lvl1pPr>
            <a:lvl2pPr>
              <a:buClr>
                <a:schemeClr val="accent2"/>
              </a:buClr>
              <a:defRPr sz="2000"/>
            </a:lvl2pPr>
            <a:lvl3pPr>
              <a:buClr>
                <a:schemeClr val="accent2"/>
              </a:buClr>
              <a:defRPr sz="1800"/>
            </a:lvl3pPr>
            <a:lvl4pPr>
              <a:buClr>
                <a:schemeClr val="accent2"/>
              </a:buClr>
              <a:defRPr sz="1600"/>
            </a:lvl4pPr>
            <a:lvl5pPr>
              <a:buClr>
                <a:schemeClr val="accent2"/>
              </a:buCl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66923" y="169261"/>
            <a:ext cx="1525077" cy="122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653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ângulo Reto 10">
            <a:extLst>
              <a:ext uri="{FF2B5EF4-FFF2-40B4-BE49-F238E27FC236}">
                <a16:creationId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 title="Título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9170" y="4374036"/>
            <a:ext cx="5311516" cy="1327031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 algn="r">
              <a:buFont typeface="Arial" panose="020B0604020202020204" pitchFamily="34" charset="0"/>
              <a:buNone/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</a:t>
            </a:r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ço Reservado para Texto 3">
            <a:extLst>
              <a:ext uri="{FF2B5EF4-FFF2-40B4-BE49-F238E27FC236}">
                <a16:creationId xmlns:a16="http://schemas.microsoft.com/office/drawing/2014/main" id="{BDEAC3CA-E21C-4A63-BE7D-DCC820552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9170" y="5701069"/>
            <a:ext cx="5311516" cy="931505"/>
          </a:xfrm>
          <a:prstGeom prst="rect">
            <a:avLst/>
          </a:prstGeom>
        </p:spPr>
        <p:txBody>
          <a:bodyPr rtlCol="0"/>
          <a:lstStyle>
            <a:lvl1pPr marL="0" indent="0" algn="r">
              <a:buFont typeface="Arial" panose="020B0604020202020204" pitchFamily="34" charset="0"/>
              <a:buNone/>
              <a:defRPr sz="1600">
                <a:solidFill>
                  <a:schemeClr val="accent6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12" name="Espaço Reservado para Imagem 2">
            <a:extLst>
              <a:ext uri="{FF2B5EF4-FFF2-40B4-BE49-F238E27FC236}">
                <a16:creationId xmlns:a16="http://schemas.microsoft.com/office/drawing/2014/main" id="{22728E0A-430E-4C6A-BF56-06FA8510F2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49970" y="2271860"/>
            <a:ext cx="5715017" cy="4360714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66923" y="169261"/>
            <a:ext cx="1525077" cy="122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3026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upo 25">
            <a:extLst>
              <a:ext uri="{FF2B5EF4-FFF2-40B4-BE49-F238E27FC236}">
                <a16:creationId xmlns:a16="http://schemas.microsoft.com/office/drawing/2014/main" id="{8A0030CD-8C9E-4AA5-8C5D-F9B2EDB7E17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7" name="Listra Diagonal 26">
              <a:extLst>
                <a:ext uri="{FF2B5EF4-FFF2-40B4-BE49-F238E27FC236}">
                  <a16:creationId xmlns:a16="http://schemas.microsoft.com/office/drawing/2014/main" id="{872EE65E-EE50-4A3E-861E-1D6C241CB8EA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Conector Reto 27">
              <a:extLst>
                <a:ext uri="{FF2B5EF4-FFF2-40B4-BE49-F238E27FC236}">
                  <a16:creationId xmlns:a16="http://schemas.microsoft.com/office/drawing/2014/main" id="{E76AD1EF-E06C-4D3C-9693-26844D01C83C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Paralelogramo 28">
              <a:extLst>
                <a:ext uri="{FF2B5EF4-FFF2-40B4-BE49-F238E27FC236}">
                  <a16:creationId xmlns:a16="http://schemas.microsoft.com/office/drawing/2014/main" id="{57D44C42-44C0-420A-A125-9B1A979D4F56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/>
            </a:p>
          </p:txBody>
        </p:sp>
      </p:grpSp>
      <p:sp>
        <p:nvSpPr>
          <p:cNvPr id="30" name="Paralelogramo 29">
            <a:extLst>
              <a:ext uri="{FF2B5EF4-FFF2-40B4-BE49-F238E27FC236}">
                <a16:creationId xmlns:a16="http://schemas.microsoft.com/office/drawing/2014/main" id="{406089BB-36DC-4E23-B215-527A8A18FCFB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pt-BR" noProof="0" dirty="0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578C43A6-50C6-704E-BADC-6D83BADE73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/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3" name="Espaço Reservado para o Número do Slide 2">
            <a:extLst>
              <a:ext uri="{FF2B5EF4-FFF2-40B4-BE49-F238E27FC236}">
                <a16:creationId xmlns:a16="http://schemas.microsoft.com/office/drawing/2014/main" id="{ED91439B-965F-3548-AF77-89501B24F6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noProof="0" smtClean="0"/>
              <a:t>‹nº›</a:t>
            </a:fld>
            <a:endParaRPr lang="pt-BR" noProof="0" dirty="0"/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66923" y="169261"/>
            <a:ext cx="1525077" cy="122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9068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upo 26">
            <a:extLst>
              <a:ext uri="{FF2B5EF4-FFF2-40B4-BE49-F238E27FC236}">
                <a16:creationId xmlns:a16="http://schemas.microsoft.com/office/drawing/2014/main" id="{1B2FB48C-0C70-4DBE-B904-A134B6644DD3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8" name="Listra Diagonal 27">
              <a:extLst>
                <a:ext uri="{FF2B5EF4-FFF2-40B4-BE49-F238E27FC236}">
                  <a16:creationId xmlns:a16="http://schemas.microsoft.com/office/drawing/2014/main" id="{4F2E2158-1E6E-4E0D-BDAB-B20041C73615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9" name="Conector Reto 28">
              <a:extLst>
                <a:ext uri="{FF2B5EF4-FFF2-40B4-BE49-F238E27FC236}">
                  <a16:creationId xmlns:a16="http://schemas.microsoft.com/office/drawing/2014/main" id="{626D62DB-3A5A-4DA1-BFA4-D9E58676E86A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elogramo 29">
              <a:extLst>
                <a:ext uri="{FF2B5EF4-FFF2-40B4-BE49-F238E27FC236}">
                  <a16:creationId xmlns:a16="http://schemas.microsoft.com/office/drawing/2014/main" id="{F5A729A7-3A5C-405C-AE06-180E7529E477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/>
            </a:p>
          </p:txBody>
        </p:sp>
      </p:grpSp>
      <p:sp>
        <p:nvSpPr>
          <p:cNvPr id="31" name="Paralelogramo 30">
            <a:extLst>
              <a:ext uri="{FF2B5EF4-FFF2-40B4-BE49-F238E27FC236}">
                <a16:creationId xmlns:a16="http://schemas.microsoft.com/office/drawing/2014/main" id="{41E23981-B12A-4AC3-A030-337BBBA5E45B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pt-BR" noProof="0" dirty="0"/>
          </a:p>
        </p:txBody>
      </p:sp>
      <p:sp>
        <p:nvSpPr>
          <p:cNvPr id="33" name="Título 1" title="Título ">
            <a:extLst>
              <a:ext uri="{FF2B5EF4-FFF2-40B4-BE49-F238E27FC236}">
                <a16:creationId xmlns:a16="http://schemas.microsoft.com/office/drawing/2014/main" id="{59067A2C-FE71-4381-BE51-08DAC5E435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215566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 </a:t>
            </a:r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CB69A007-934D-7A4B-9EFA-82044EF4DC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/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3" name="Espaço Reservado para o Número do Slide 2">
            <a:extLst>
              <a:ext uri="{FF2B5EF4-FFF2-40B4-BE49-F238E27FC236}">
                <a16:creationId xmlns:a16="http://schemas.microsoft.com/office/drawing/2014/main" id="{5A154DC2-98C7-4D4B-A17A-AA4731217F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noProof="0" smtClean="0"/>
              <a:t>‹nº›</a:t>
            </a:fld>
            <a:endParaRPr lang="pt-BR" noProof="0" dirty="0"/>
          </a:p>
        </p:txBody>
      </p:sp>
      <p:pic>
        <p:nvPicPr>
          <p:cNvPr id="11" name="Imagem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66923" y="169261"/>
            <a:ext cx="1525077" cy="122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4190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5CE2EB-00DF-4EBA-BF1F-D37805D45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66923" y="169261"/>
            <a:ext cx="1525077" cy="122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918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 co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riângulo Reto 18">
            <a:extLst>
              <a:ext uri="{FF2B5EF4-FFF2-40B4-BE49-F238E27FC236}">
                <a16:creationId xmlns:a16="http://schemas.microsoft.com/office/drawing/2014/main" id="{71D0E8AA-902F-440D-9C55-2A391C22396A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17" name="Paralelogramo 16">
            <a:extLst>
              <a:ext uri="{FF2B5EF4-FFF2-40B4-BE49-F238E27FC236}">
                <a16:creationId xmlns:a16="http://schemas.microsoft.com/office/drawing/2014/main" id="{7D937721-835D-4D84-94A3-6C79D4639514}"/>
              </a:ext>
            </a:extLst>
          </p:cNvPr>
          <p:cNvSpPr/>
          <p:nvPr userDrawn="1"/>
        </p:nvSpPr>
        <p:spPr>
          <a:xfrm rot="19958790">
            <a:off x="-637324" y="3588176"/>
            <a:ext cx="3860162" cy="1746952"/>
          </a:xfrm>
          <a:prstGeom prst="parallelogram">
            <a:avLst>
              <a:gd name="adj" fmla="val 532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id="{732BB30B-8262-4715-998F-AAF6A81ADF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1010090"/>
            <a:ext cx="1785257" cy="90750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ítulo 1" title="Título">
            <a:extLst>
              <a:ext uri="{FF2B5EF4-FFF2-40B4-BE49-F238E27FC236}">
                <a16:creationId xmlns:a16="http://schemas.microsoft.com/office/drawing/2014/main" id="{4D7EF399-DAA5-44EC-B712-79C755FE84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3842" y="1987420"/>
            <a:ext cx="4911633" cy="1789855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>
              <a:defRPr sz="4000" b="1">
                <a:solidFill>
                  <a:schemeClr val="accent1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pt-BR" noProof="0" dirty="0"/>
              <a:t>Clique para editar o estilo de título Mestre</a:t>
            </a:r>
          </a:p>
        </p:txBody>
      </p:sp>
      <p:sp>
        <p:nvSpPr>
          <p:cNvPr id="101" name="Espaço Reservado para Texto 2" title="Subtítulo">
            <a:extLst>
              <a:ext uri="{FF2B5EF4-FFF2-40B4-BE49-F238E27FC236}">
                <a16:creationId xmlns:a16="http://schemas.microsoft.com/office/drawing/2014/main" id="{26D13BFA-61B0-402F-8611-02D3DFDBEBC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283842" y="3792046"/>
            <a:ext cx="4911633" cy="91058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2000" b="0" i="0" spc="300">
                <a:solidFill>
                  <a:schemeClr val="accent6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 noProof="0" dirty="0"/>
              <a:t>EDITAR ESTILOS DE TEXTO MESTRE</a:t>
            </a:r>
          </a:p>
        </p:txBody>
      </p: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id="{DA0A0C24-D997-4E78-951F-AFB51C70EFC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aralelogramo 24">
            <a:extLst>
              <a:ext uri="{FF2B5EF4-FFF2-40B4-BE49-F238E27FC236}">
                <a16:creationId xmlns:a16="http://schemas.microsoft.com/office/drawing/2014/main" id="{E123A0CF-50D6-46EC-8BF6-43E38AFCD588}"/>
              </a:ext>
            </a:extLst>
          </p:cNvPr>
          <p:cNvSpPr/>
          <p:nvPr userDrawn="1"/>
        </p:nvSpPr>
        <p:spPr>
          <a:xfrm>
            <a:off x="7754112" y="0"/>
            <a:ext cx="2258568" cy="742819"/>
          </a:xfrm>
          <a:prstGeom prst="parallelogram">
            <a:avLst>
              <a:gd name="adj" fmla="val 19585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t-BR" noProof="0" dirty="0"/>
          </a:p>
        </p:txBody>
      </p:sp>
      <p:cxnSp>
        <p:nvCxnSpPr>
          <p:cNvPr id="26" name="Conector Reto 25">
            <a:extLst>
              <a:ext uri="{FF2B5EF4-FFF2-40B4-BE49-F238E27FC236}">
                <a16:creationId xmlns:a16="http://schemas.microsoft.com/office/drawing/2014/main" id="{2B2F1D2E-B631-4CB1-9448-2B50F8C4631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408562"/>
            <a:ext cx="6595353" cy="340314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spaço Reservado para Imagem 26">
            <a:extLst>
              <a:ext uri="{FF2B5EF4-FFF2-40B4-BE49-F238E27FC236}">
                <a16:creationId xmlns:a16="http://schemas.microsoft.com/office/drawing/2014/main" id="{95572AA9-EFAE-4771-B1EE-47E3611737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83398" y="860944"/>
            <a:ext cx="4428523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5CF69447-82AD-475F-A3AE-3D7FF61DBFE2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5266944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aralelogramo 23">
            <a:extLst>
              <a:ext uri="{FF2B5EF4-FFF2-40B4-BE49-F238E27FC236}">
                <a16:creationId xmlns:a16="http://schemas.microsoft.com/office/drawing/2014/main" id="{FC8C82F3-94EE-4B4F-A01D-993A41BC00B1}"/>
              </a:ext>
            </a:extLst>
          </p:cNvPr>
          <p:cNvSpPr/>
          <p:nvPr userDrawn="1"/>
        </p:nvSpPr>
        <p:spPr>
          <a:xfrm rot="19958790">
            <a:off x="-139035" y="3407045"/>
            <a:ext cx="1438399" cy="236580"/>
          </a:xfrm>
          <a:prstGeom prst="parallelogram">
            <a:avLst>
              <a:gd name="adj" fmla="val 53218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pic>
        <p:nvPicPr>
          <p:cNvPr id="13" name="Imagem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604" y="356575"/>
            <a:ext cx="7903305" cy="1123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9983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3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43" userDrawn="1">
          <p15:clr>
            <a:srgbClr val="FBAE40"/>
          </p15:clr>
        </p15:guide>
        <p15:guide id="4" orient="horz" pos="4170" userDrawn="1">
          <p15:clr>
            <a:srgbClr val="FBAE40"/>
          </p15:clr>
        </p15:guide>
        <p15:guide id="5" pos="7537" userDrawn="1">
          <p15:clr>
            <a:srgbClr val="FBAE40"/>
          </p15:clr>
        </p15:guide>
        <p15:guide id="6" orient="horz" pos="1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de texto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 title="Marcadores">
            <a:extLst>
              <a:ext uri="{FF2B5EF4-FFF2-40B4-BE49-F238E27FC236}">
                <a16:creationId xmlns:a16="http://schemas.microsoft.com/office/drawing/2014/main" id="{BFD7EA17-BE66-4636-9684-F9356258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378" y="3196915"/>
            <a:ext cx="4942829" cy="2958275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24" name="Triângulo Reto 23">
            <a:extLst>
              <a:ext uri="{FF2B5EF4-FFF2-40B4-BE49-F238E27FC236}">
                <a16:creationId xmlns:a16="http://schemas.microsoft.com/office/drawing/2014/main" id="{BD6ACE60-499D-41AB-89C4-D537D7C3D22A}"/>
              </a:ext>
            </a:extLst>
          </p:cNvPr>
          <p:cNvSpPr/>
          <p:nvPr userDrawn="1"/>
        </p:nvSpPr>
        <p:spPr>
          <a:xfrm flipH="1" flipV="1">
            <a:off x="1839686" y="-6"/>
            <a:ext cx="10352314" cy="5638806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25" name="Paralelogramo 24">
            <a:extLst>
              <a:ext uri="{FF2B5EF4-FFF2-40B4-BE49-F238E27FC236}">
                <a16:creationId xmlns:a16="http://schemas.microsoft.com/office/drawing/2014/main" id="{18C08F43-D42B-4CF1-912F-BC83D72AB415}"/>
              </a:ext>
            </a:extLst>
          </p:cNvPr>
          <p:cNvSpPr/>
          <p:nvPr userDrawn="1"/>
        </p:nvSpPr>
        <p:spPr>
          <a:xfrm flipH="1">
            <a:off x="2978150" y="-5"/>
            <a:ext cx="4121150" cy="1308105"/>
          </a:xfrm>
          <a:prstGeom prst="parallelogram">
            <a:avLst>
              <a:gd name="adj" fmla="val 18638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t-BR" noProof="0" dirty="0"/>
          </a:p>
        </p:txBody>
      </p:sp>
      <p:cxnSp>
        <p:nvCxnSpPr>
          <p:cNvPr id="34" name="Conector Reto 33">
            <a:extLst>
              <a:ext uri="{FF2B5EF4-FFF2-40B4-BE49-F238E27FC236}">
                <a16:creationId xmlns:a16="http://schemas.microsoft.com/office/drawing/2014/main" id="{1411C731-2333-41B0-927A-0A48EEC79964}"/>
              </a:ext>
            </a:extLst>
          </p:cNvPr>
          <p:cNvCxnSpPr>
            <a:cxnSpLocks/>
          </p:cNvCxnSpPr>
          <p:nvPr userDrawn="1"/>
        </p:nvCxnSpPr>
        <p:spPr>
          <a:xfrm flipV="1">
            <a:off x="6375400" y="5047077"/>
            <a:ext cx="1524574" cy="1803400"/>
          </a:xfrm>
          <a:prstGeom prst="line">
            <a:avLst/>
          </a:prstGeom>
          <a:ln>
            <a:solidFill>
              <a:srgbClr val="EAB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spaço Reservado para Texto 4" title="Subtítulo">
            <a:extLst>
              <a:ext uri="{FF2B5EF4-FFF2-40B4-BE49-F238E27FC236}">
                <a16:creationId xmlns:a16="http://schemas.microsoft.com/office/drawing/2014/main" id="{D71EE635-EA0C-4139-8160-AE1EAD13AAE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31379" y="2563477"/>
            <a:ext cx="7342631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accent6"/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pt-BR" noProof="0" dirty="0"/>
              <a:t>CLIQUE PARA O ESTILO DE SUBTÍTULO</a:t>
            </a:r>
          </a:p>
        </p:txBody>
      </p:sp>
      <p:sp>
        <p:nvSpPr>
          <p:cNvPr id="2" name="Título 1" title="Título ">
            <a:extLst>
              <a:ext uri="{FF2B5EF4-FFF2-40B4-BE49-F238E27FC236}">
                <a16:creationId xmlns:a16="http://schemas.microsoft.com/office/drawing/2014/main" id="{20237B57-91C6-4F8B-8AA0-18FA50B0FD1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31378" y="1308484"/>
            <a:ext cx="7342622" cy="1215566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 noProof="0" dirty="0"/>
              <a:t>Clique para Editar </a:t>
            </a:r>
            <a:br>
              <a:rPr lang="pt-BR" noProof="0" dirty="0"/>
            </a:br>
            <a:r>
              <a:rPr lang="pt-BR" noProof="0" dirty="0"/>
              <a:t>Estilo do Título Mestre </a:t>
            </a:r>
          </a:p>
        </p:txBody>
      </p:sp>
      <p:sp>
        <p:nvSpPr>
          <p:cNvPr id="15" name="Espaço Reservado para Imagem 14">
            <a:extLst>
              <a:ext uri="{FF2B5EF4-FFF2-40B4-BE49-F238E27FC236}">
                <a16:creationId xmlns:a16="http://schemas.microsoft.com/office/drawing/2014/main" id="{FE1FADFB-0A3D-40F7-9B40-368DECD971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04000" y="0"/>
            <a:ext cx="5588000" cy="6872249"/>
          </a:xfrm>
          <a:custGeom>
            <a:avLst/>
            <a:gdLst>
              <a:gd name="connsiteX0" fmla="*/ 3876237 w 5588000"/>
              <a:gd name="connsiteY0" fmla="*/ 5431883 h 6872249"/>
              <a:gd name="connsiteX1" fmla="*/ 4953000 w 5588000"/>
              <a:gd name="connsiteY1" fmla="*/ 5431883 h 6872249"/>
              <a:gd name="connsiteX2" fmla="*/ 3769163 w 5588000"/>
              <a:gd name="connsiteY2" fmla="*/ 6872249 h 6872249"/>
              <a:gd name="connsiteX3" fmla="*/ 2692400 w 5588000"/>
              <a:gd name="connsiteY3" fmla="*/ 6872249 h 6872249"/>
              <a:gd name="connsiteX4" fmla="*/ 2479230 w 5588000"/>
              <a:gd name="connsiteY4" fmla="*/ 2870200 h 6872249"/>
              <a:gd name="connsiteX5" fmla="*/ 3175000 w 5588000"/>
              <a:gd name="connsiteY5" fmla="*/ 2870200 h 6872249"/>
              <a:gd name="connsiteX6" fmla="*/ 1965770 w 5588000"/>
              <a:gd name="connsiteY6" fmla="*/ 4310566 h 6872249"/>
              <a:gd name="connsiteX7" fmla="*/ 1270000 w 5588000"/>
              <a:gd name="connsiteY7" fmla="*/ 4310566 h 6872249"/>
              <a:gd name="connsiteX8" fmla="*/ 5575300 w 5588000"/>
              <a:gd name="connsiteY8" fmla="*/ 139700 h 6872249"/>
              <a:gd name="connsiteX9" fmla="*/ 5575300 w 5588000"/>
              <a:gd name="connsiteY9" fmla="*/ 3238583 h 6872249"/>
              <a:gd name="connsiteX10" fmla="*/ 2571663 w 5588000"/>
              <a:gd name="connsiteY10" fmla="*/ 6858000 h 6872249"/>
              <a:gd name="connsiteX11" fmla="*/ 0 w 5588000"/>
              <a:gd name="connsiteY11" fmla="*/ 6858000 h 6872249"/>
              <a:gd name="connsiteX12" fmla="*/ 4256761 w 5588000"/>
              <a:gd name="connsiteY12" fmla="*/ 0 h 6872249"/>
              <a:gd name="connsiteX13" fmla="*/ 5588000 w 5588000"/>
              <a:gd name="connsiteY13" fmla="*/ 0 h 6872249"/>
              <a:gd name="connsiteX14" fmla="*/ 3274339 w 5588000"/>
              <a:gd name="connsiteY14" fmla="*/ 2755900 h 6872249"/>
              <a:gd name="connsiteX15" fmla="*/ 1943100 w 5588000"/>
              <a:gd name="connsiteY15" fmla="*/ 2755900 h 6872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588000" h="6872249">
                <a:moveTo>
                  <a:pt x="3876237" y="5431883"/>
                </a:moveTo>
                <a:lnTo>
                  <a:pt x="4953000" y="5431883"/>
                </a:lnTo>
                <a:lnTo>
                  <a:pt x="3769163" y="6872249"/>
                </a:lnTo>
                <a:lnTo>
                  <a:pt x="2692400" y="6872249"/>
                </a:lnTo>
                <a:close/>
                <a:moveTo>
                  <a:pt x="2479230" y="2870200"/>
                </a:moveTo>
                <a:lnTo>
                  <a:pt x="3175000" y="2870200"/>
                </a:lnTo>
                <a:lnTo>
                  <a:pt x="1965770" y="4310566"/>
                </a:lnTo>
                <a:lnTo>
                  <a:pt x="1270000" y="4310566"/>
                </a:lnTo>
                <a:close/>
                <a:moveTo>
                  <a:pt x="5575300" y="139700"/>
                </a:moveTo>
                <a:lnTo>
                  <a:pt x="5575300" y="3238583"/>
                </a:lnTo>
                <a:lnTo>
                  <a:pt x="2571663" y="6858000"/>
                </a:lnTo>
                <a:lnTo>
                  <a:pt x="0" y="6858000"/>
                </a:lnTo>
                <a:close/>
                <a:moveTo>
                  <a:pt x="4256761" y="0"/>
                </a:moveTo>
                <a:lnTo>
                  <a:pt x="5588000" y="0"/>
                </a:lnTo>
                <a:lnTo>
                  <a:pt x="3274339" y="2755900"/>
                </a:lnTo>
                <a:lnTo>
                  <a:pt x="1943100" y="2755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ADB14A5-A767-774C-85B8-68EF914689F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D4B9B51B-EAA9-4B4D-A4F6-470CD95DAA7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noProof="0" smtClean="0"/>
              <a:t>‹nº›</a:t>
            </a:fld>
            <a:endParaRPr lang="pt-BR" noProof="0" dirty="0"/>
          </a:p>
        </p:txBody>
      </p:sp>
      <p:pic>
        <p:nvPicPr>
          <p:cNvPr id="12" name="Imagem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66923" y="169261"/>
            <a:ext cx="1525077" cy="122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2305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41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de texto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riângulo Reto 34">
            <a:extLst>
              <a:ext uri="{FF2B5EF4-FFF2-40B4-BE49-F238E27FC236}">
                <a16:creationId xmlns:a16="http://schemas.microsoft.com/office/drawing/2014/main" id="{805F1696-7D6B-4055-94C3-E4C179F63596}"/>
              </a:ext>
            </a:extLst>
          </p:cNvPr>
          <p:cNvSpPr/>
          <p:nvPr userDrawn="1"/>
        </p:nvSpPr>
        <p:spPr>
          <a:xfrm flipH="1" flipV="1">
            <a:off x="1839686" y="-6"/>
            <a:ext cx="10352314" cy="5638806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18" name="Espaço Reservado para Imagem 17">
            <a:extLst>
              <a:ext uri="{FF2B5EF4-FFF2-40B4-BE49-F238E27FC236}">
                <a16:creationId xmlns:a16="http://schemas.microsoft.com/office/drawing/2014/main" id="{8B9EC3A9-7039-403A-9414-429521308AE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70177" y="1435100"/>
            <a:ext cx="6021821" cy="5422900"/>
          </a:xfrm>
          <a:custGeom>
            <a:avLst/>
            <a:gdLst>
              <a:gd name="connsiteX0" fmla="*/ 6021821 w 6021821"/>
              <a:gd name="connsiteY0" fmla="*/ 0 h 5422900"/>
              <a:gd name="connsiteX1" fmla="*/ 6021821 w 6021821"/>
              <a:gd name="connsiteY1" fmla="*/ 5422900 h 5422900"/>
              <a:gd name="connsiteX2" fmla="*/ 0 w 6021821"/>
              <a:gd name="connsiteY2" fmla="*/ 5422900 h 542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21821" h="5422900">
                <a:moveTo>
                  <a:pt x="6021821" y="0"/>
                </a:moveTo>
                <a:lnTo>
                  <a:pt x="6021821" y="5422900"/>
                </a:lnTo>
                <a:lnTo>
                  <a:pt x="0" y="5422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rIns="365760" rtlCol="0" anchor="ctr">
            <a:noAutofit/>
          </a:bodyPr>
          <a:lstStyle>
            <a:lvl1pPr marL="0" indent="0" algn="r">
              <a:buNone/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3" name="Espaço Reservado para Conteúdo 2" title="Marcadores">
            <a:extLst>
              <a:ext uri="{FF2B5EF4-FFF2-40B4-BE49-F238E27FC236}">
                <a16:creationId xmlns:a16="http://schemas.microsoft.com/office/drawing/2014/main" id="{BFD7EA17-BE66-4636-9684-F9356258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378" y="3196915"/>
            <a:ext cx="4942829" cy="2958275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25" name="Paralelogramo 24">
            <a:extLst>
              <a:ext uri="{FF2B5EF4-FFF2-40B4-BE49-F238E27FC236}">
                <a16:creationId xmlns:a16="http://schemas.microsoft.com/office/drawing/2014/main" id="{18C08F43-D42B-4CF1-912F-BC83D72AB415}"/>
              </a:ext>
            </a:extLst>
          </p:cNvPr>
          <p:cNvSpPr/>
          <p:nvPr userDrawn="1"/>
        </p:nvSpPr>
        <p:spPr>
          <a:xfrm flipH="1">
            <a:off x="2978150" y="-5"/>
            <a:ext cx="4121150" cy="1308105"/>
          </a:xfrm>
          <a:prstGeom prst="parallelogram">
            <a:avLst>
              <a:gd name="adj" fmla="val 18638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t-BR" noProof="0" dirty="0"/>
          </a:p>
        </p:txBody>
      </p:sp>
      <p:cxnSp>
        <p:nvCxnSpPr>
          <p:cNvPr id="34" name="Conector Reto 33">
            <a:extLst>
              <a:ext uri="{FF2B5EF4-FFF2-40B4-BE49-F238E27FC236}">
                <a16:creationId xmlns:a16="http://schemas.microsoft.com/office/drawing/2014/main" id="{1411C731-2333-41B0-927A-0A48EEC79964}"/>
              </a:ext>
            </a:extLst>
          </p:cNvPr>
          <p:cNvCxnSpPr>
            <a:cxnSpLocks/>
          </p:cNvCxnSpPr>
          <p:nvPr userDrawn="1"/>
        </p:nvCxnSpPr>
        <p:spPr>
          <a:xfrm flipV="1">
            <a:off x="10352314" y="1185452"/>
            <a:ext cx="1839685" cy="163394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spaço Reservado para Texto 4" title="Subtítulo">
            <a:extLst>
              <a:ext uri="{FF2B5EF4-FFF2-40B4-BE49-F238E27FC236}">
                <a16:creationId xmlns:a16="http://schemas.microsoft.com/office/drawing/2014/main" id="{D71EE635-EA0C-4139-8160-AE1EAD13AAE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31379" y="2563477"/>
            <a:ext cx="7342621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accent6"/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pt-BR" noProof="0" dirty="0"/>
              <a:t>CLIQUE PARA O ESTILO DE SUBTÍTULO</a:t>
            </a:r>
          </a:p>
        </p:txBody>
      </p:sp>
      <p:sp>
        <p:nvSpPr>
          <p:cNvPr id="19" name="Título 1" title="Título ">
            <a:extLst>
              <a:ext uri="{FF2B5EF4-FFF2-40B4-BE49-F238E27FC236}">
                <a16:creationId xmlns:a16="http://schemas.microsoft.com/office/drawing/2014/main" id="{2DB9D671-9FC8-4306-96B7-D9D585694B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1378" y="1308484"/>
            <a:ext cx="7342622" cy="1215566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 noProof="0" dirty="0"/>
              <a:t>Clique para Editar </a:t>
            </a:r>
            <a:br>
              <a:rPr lang="pt-BR" noProof="0" dirty="0"/>
            </a:br>
            <a:r>
              <a:rPr lang="pt-BR" noProof="0" dirty="0"/>
              <a:t>Estilo do Título Mestre </a:t>
            </a:r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6E55A0B9-F639-8643-9C4D-B93B8EE21A7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D0C29282-8AC7-494D-9A8E-A26C7F69948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noProof="0" smtClean="0"/>
              <a:t>‹nº›</a:t>
            </a:fld>
            <a:endParaRPr lang="pt-BR" noProof="0" dirty="0"/>
          </a:p>
        </p:txBody>
      </p:sp>
      <p:pic>
        <p:nvPicPr>
          <p:cNvPr id="12" name="Imagem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66923" y="169261"/>
            <a:ext cx="1525077" cy="122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1109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41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 de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upo 22">
            <a:extLst>
              <a:ext uri="{FF2B5EF4-FFF2-40B4-BE49-F238E27FC236}">
                <a16:creationId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Listra Diagonal 25">
              <a:extLst>
                <a:ext uri="{FF2B5EF4-FFF2-40B4-BE49-F238E27FC236}">
                  <a16:creationId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Conector Reto 27">
              <a:extLst>
                <a:ext uri="{FF2B5EF4-FFF2-40B4-BE49-F238E27FC236}">
                  <a16:creationId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elogramo 29">
              <a:extLst>
                <a:ext uri="{FF2B5EF4-FFF2-40B4-BE49-F238E27FC236}">
                  <a16:creationId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/>
            </a:p>
          </p:txBody>
        </p:sp>
      </p:grpSp>
      <p:sp>
        <p:nvSpPr>
          <p:cNvPr id="17" name="Espaço Reservado para Texto 2">
            <a:extLst>
              <a:ext uri="{FF2B5EF4-FFF2-40B4-BE49-F238E27FC236}">
                <a16:creationId xmlns:a16="http://schemas.microsoft.com/office/drawing/2014/main" id="{B2E19FBD-2379-4B3B-910D-F51E007CB63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20698" y="2104888"/>
            <a:ext cx="5475290" cy="781188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18" name="Espaço Reservado para Conteúdo 3" title="Marcadores">
            <a:extLst>
              <a:ext uri="{FF2B5EF4-FFF2-40B4-BE49-F238E27FC236}">
                <a16:creationId xmlns:a16="http://schemas.microsoft.com/office/drawing/2014/main" id="{8715E757-6584-4841-8154-C92E70E0CD6B}"/>
              </a:ext>
            </a:extLst>
          </p:cNvPr>
          <p:cNvSpPr>
            <a:spLocks noGrp="1"/>
          </p:cNvSpPr>
          <p:nvPr userDrawn="1">
            <p:ph sz="half" idx="13"/>
          </p:nvPr>
        </p:nvSpPr>
        <p:spPr>
          <a:xfrm>
            <a:off x="520698" y="2886076"/>
            <a:ext cx="5475290" cy="3232149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en-US" dirty="0">
                <a:solidFill>
                  <a:schemeClr val="tx1"/>
                </a:solidFill>
              </a:defRPr>
            </a:lvl1pPr>
            <a:lvl2pPr>
              <a:defRPr lang="en-US" dirty="0">
                <a:solidFill>
                  <a:schemeClr val="tx1"/>
                </a:solidFill>
              </a:defRPr>
            </a:lvl2pPr>
            <a:lvl3pPr>
              <a:defRPr lang="en-US" dirty="0">
                <a:solidFill>
                  <a:schemeClr val="tx1"/>
                </a:solidFill>
              </a:defRPr>
            </a:lvl3pPr>
            <a:lvl4pPr>
              <a:defRPr lang="en-US" dirty="0">
                <a:solidFill>
                  <a:schemeClr val="tx1"/>
                </a:solidFill>
              </a:defRPr>
            </a:lvl4pPr>
            <a:lvl5pPr>
              <a:defRPr lang="en-IN" dirty="0">
                <a:solidFill>
                  <a:schemeClr val="tx1"/>
                </a:solidFill>
              </a:defRPr>
            </a:lvl5pPr>
          </a:lstStyle>
          <a:p>
            <a:pPr lvl="0" rtl="0">
              <a:buClr>
                <a:schemeClr val="accent2"/>
              </a:buClr>
            </a:pPr>
            <a:r>
              <a:rPr lang="pt-BR" noProof="0"/>
              <a:t>Editar estilos de texto Mestre</a:t>
            </a:r>
          </a:p>
          <a:p>
            <a:pPr lvl="1" rtl="0">
              <a:buClr>
                <a:schemeClr val="accent2"/>
              </a:buClr>
            </a:pPr>
            <a:r>
              <a:rPr lang="pt-BR" noProof="0"/>
              <a:t>Segundo nível</a:t>
            </a:r>
          </a:p>
          <a:p>
            <a:pPr lvl="2" rtl="0">
              <a:buClr>
                <a:schemeClr val="accent2"/>
              </a:buClr>
            </a:pPr>
            <a:r>
              <a:rPr lang="pt-BR" noProof="0"/>
              <a:t>Terceiro nível</a:t>
            </a:r>
          </a:p>
          <a:p>
            <a:pPr lvl="3" rtl="0">
              <a:buClr>
                <a:schemeClr val="accent2"/>
              </a:buClr>
            </a:pPr>
            <a:r>
              <a:rPr lang="pt-BR" noProof="0"/>
              <a:t>Quarto nível</a:t>
            </a:r>
          </a:p>
          <a:p>
            <a:pPr lvl="4" rtl="0">
              <a:buClr>
                <a:schemeClr val="accent2"/>
              </a:buClr>
            </a:pPr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19" name="Espaço Reservado para Texto 4">
            <a:extLst>
              <a:ext uri="{FF2B5EF4-FFF2-40B4-BE49-F238E27FC236}">
                <a16:creationId xmlns:a16="http://schemas.microsoft.com/office/drawing/2014/main" id="{47CDC5A2-8836-4ED3-8E78-18C24853D882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6186713" y="2104888"/>
            <a:ext cx="5475600" cy="781188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20" name="Espaço Reservado para Conteúdo 5" title="Marcadores">
            <a:extLst>
              <a:ext uri="{FF2B5EF4-FFF2-40B4-BE49-F238E27FC236}">
                <a16:creationId xmlns:a16="http://schemas.microsoft.com/office/drawing/2014/main" id="{D957FBD7-2C3C-4DD1-954F-DF1E007BE590}"/>
              </a:ext>
            </a:extLst>
          </p:cNvPr>
          <p:cNvSpPr>
            <a:spLocks noGrp="1"/>
          </p:cNvSpPr>
          <p:nvPr userDrawn="1">
            <p:ph sz="quarter" idx="15"/>
          </p:nvPr>
        </p:nvSpPr>
        <p:spPr>
          <a:xfrm>
            <a:off x="6186713" y="2886076"/>
            <a:ext cx="5475600" cy="3232149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en-US" dirty="0">
                <a:solidFill>
                  <a:schemeClr val="tx1"/>
                </a:solidFill>
              </a:defRPr>
            </a:lvl1pPr>
            <a:lvl2pPr>
              <a:defRPr lang="en-US" dirty="0">
                <a:solidFill>
                  <a:schemeClr val="tx1"/>
                </a:solidFill>
              </a:defRPr>
            </a:lvl2pPr>
            <a:lvl3pPr>
              <a:defRPr lang="en-US" dirty="0">
                <a:solidFill>
                  <a:schemeClr val="tx1"/>
                </a:solidFill>
              </a:defRPr>
            </a:lvl3pPr>
            <a:lvl4pPr>
              <a:defRPr lang="en-US" dirty="0">
                <a:solidFill>
                  <a:schemeClr val="tx1"/>
                </a:solidFill>
              </a:defRPr>
            </a:lvl4pPr>
            <a:lvl5pPr>
              <a:defRPr lang="en-IN" dirty="0">
                <a:solidFill>
                  <a:schemeClr val="tx1"/>
                </a:solidFill>
              </a:defRPr>
            </a:lvl5pPr>
          </a:lstStyle>
          <a:p>
            <a:pPr lvl="0" rtl="0">
              <a:buClr>
                <a:schemeClr val="accent2"/>
              </a:buClr>
            </a:pPr>
            <a:r>
              <a:rPr lang="pt-BR" noProof="0"/>
              <a:t>Editar estilos de texto Mestre</a:t>
            </a:r>
          </a:p>
          <a:p>
            <a:pPr lvl="1" rtl="0">
              <a:buClr>
                <a:schemeClr val="accent2"/>
              </a:buClr>
            </a:pPr>
            <a:r>
              <a:rPr lang="pt-BR" noProof="0"/>
              <a:t>Segundo nível</a:t>
            </a:r>
          </a:p>
          <a:p>
            <a:pPr lvl="2" rtl="0">
              <a:buClr>
                <a:schemeClr val="accent2"/>
              </a:buClr>
            </a:pPr>
            <a:r>
              <a:rPr lang="pt-BR" noProof="0"/>
              <a:t>Terceiro nível</a:t>
            </a:r>
          </a:p>
          <a:p>
            <a:pPr lvl="3" rtl="0">
              <a:buClr>
                <a:schemeClr val="accent2"/>
              </a:buClr>
            </a:pPr>
            <a:r>
              <a:rPr lang="pt-BR" noProof="0"/>
              <a:t>Quarto nível</a:t>
            </a:r>
          </a:p>
          <a:p>
            <a:pPr lvl="4" rtl="0">
              <a:buClr>
                <a:schemeClr val="accent2"/>
              </a:buClr>
            </a:pPr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24" name="Espaço Reservado para Texto 4" title="Subtítulo">
            <a:extLst>
              <a:ext uri="{FF2B5EF4-FFF2-40B4-BE49-F238E27FC236}">
                <a16:creationId xmlns:a16="http://schemas.microsoft.com/office/drawing/2014/main" id="{77DB65FF-A89E-4562-8251-2BB63EFDD28E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20493" y="1376932"/>
            <a:ext cx="7368596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accent6"/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pt-BR" noProof="0" dirty="0"/>
              <a:t>CLIQUE PARA O ESTILO DE SUBTÍTULO</a:t>
            </a:r>
          </a:p>
        </p:txBody>
      </p:sp>
      <p:sp>
        <p:nvSpPr>
          <p:cNvPr id="36" name="Paralelogramo 35">
            <a:extLst>
              <a:ext uri="{FF2B5EF4-FFF2-40B4-BE49-F238E27FC236}">
                <a16:creationId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pt-BR" noProof="0" dirty="0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3" name="Espaço Reservado para o Número do Slide 2">
            <a:extLst>
              <a:ext uri="{FF2B5EF4-FFF2-40B4-BE49-F238E27FC236}">
                <a16:creationId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27" name="Título 1" title="Título ">
            <a:extLst>
              <a:ext uri="{FF2B5EF4-FFF2-40B4-BE49-F238E27FC236}">
                <a16:creationId xmlns:a16="http://schemas.microsoft.com/office/drawing/2014/main" id="{C3CC34F4-862A-42E7-B2FA-7B511CC2E879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 </a:t>
            </a:r>
          </a:p>
        </p:txBody>
      </p:sp>
      <p:pic>
        <p:nvPicPr>
          <p:cNvPr id="21" name="Imagem 2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66923" y="169261"/>
            <a:ext cx="1525077" cy="122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5402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upo 27">
            <a:extLst>
              <a:ext uri="{FF2B5EF4-FFF2-40B4-BE49-F238E27FC236}">
                <a16:creationId xmlns:a16="http://schemas.microsoft.com/office/drawing/2014/main" id="{5806E656-313A-47B1-B381-D004200F7A01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9" name="Listra Diagonal 28">
              <a:extLst>
                <a:ext uri="{FF2B5EF4-FFF2-40B4-BE49-F238E27FC236}">
                  <a16:creationId xmlns:a16="http://schemas.microsoft.com/office/drawing/2014/main" id="{65F8E2DA-4BB4-4421-9172-A11AF38DFEF4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30" name="Conector Reto 29">
              <a:extLst>
                <a:ext uri="{FF2B5EF4-FFF2-40B4-BE49-F238E27FC236}">
                  <a16:creationId xmlns:a16="http://schemas.microsoft.com/office/drawing/2014/main" id="{6EDB47F2-B6A7-40B4-8A2C-06719F75C08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Paralelogramo 30">
              <a:extLst>
                <a:ext uri="{FF2B5EF4-FFF2-40B4-BE49-F238E27FC236}">
                  <a16:creationId xmlns:a16="http://schemas.microsoft.com/office/drawing/2014/main" id="{B188E7A9-2351-4B68-98B8-10099CB39CD2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/>
            </a:p>
          </p:txBody>
        </p:sp>
      </p:grpSp>
      <p:sp>
        <p:nvSpPr>
          <p:cNvPr id="33" name="Paralelogramo 32">
            <a:extLst>
              <a:ext uri="{FF2B5EF4-FFF2-40B4-BE49-F238E27FC236}">
                <a16:creationId xmlns:a16="http://schemas.microsoft.com/office/drawing/2014/main" id="{F088C182-BF10-45B2-B159-7702E00D31D4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pt-BR" noProof="0" dirty="0"/>
          </a:p>
        </p:txBody>
      </p:sp>
      <p:sp>
        <p:nvSpPr>
          <p:cNvPr id="34" name="Espaço Reservado para Texto 4" title="Subtítulo">
            <a:extLst>
              <a:ext uri="{FF2B5EF4-FFF2-40B4-BE49-F238E27FC236}">
                <a16:creationId xmlns:a16="http://schemas.microsoft.com/office/drawing/2014/main" id="{FB561B16-2788-452A-B7AF-A482256DCD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0493" y="1376932"/>
            <a:ext cx="7368596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accent6"/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pt-BR" noProof="0" dirty="0"/>
              <a:t>CLIQUE PARA O ESTILO DE SUBTÍTULO</a:t>
            </a:r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D6990C03-1647-2044-B335-6F5F19E4E5F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3" name="Espaço Reservado para o Número do Slide 2">
            <a:extLst>
              <a:ext uri="{FF2B5EF4-FFF2-40B4-BE49-F238E27FC236}">
                <a16:creationId xmlns:a16="http://schemas.microsoft.com/office/drawing/2014/main" id="{4F03A7CC-E6DC-1544-BE55-15EC1718B77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17" name="Título 1" title="Título ">
            <a:extLst>
              <a:ext uri="{FF2B5EF4-FFF2-40B4-BE49-F238E27FC236}">
                <a16:creationId xmlns:a16="http://schemas.microsoft.com/office/drawing/2014/main" id="{BDEC780E-6412-1344-A62E-6B84E9CCB6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 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C82AC85-33B6-2B49-8BF4-0841444437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31814" y="2005762"/>
            <a:ext cx="5225764" cy="4083888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400">
                <a:solidFill>
                  <a:schemeClr val="bg1"/>
                </a:solidFill>
              </a:defRPr>
            </a:lvl2pPr>
            <a:lvl3pPr marL="914400" indent="0">
              <a:buNone/>
              <a:defRPr sz="2400">
                <a:solidFill>
                  <a:schemeClr val="bg1"/>
                </a:solidFill>
              </a:defRPr>
            </a:lvl3pPr>
            <a:lvl4pPr marL="1371600" indent="0">
              <a:buNone/>
              <a:defRPr sz="2400">
                <a:solidFill>
                  <a:schemeClr val="bg1"/>
                </a:solidFill>
              </a:defRPr>
            </a:lvl4pPr>
            <a:lvl5pPr marL="1828800" indent="0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pt-BR" noProof="0" dirty="0"/>
              <a:t>Texto aqui</a:t>
            </a:r>
          </a:p>
        </p:txBody>
      </p:sp>
      <p:sp>
        <p:nvSpPr>
          <p:cNvPr id="20" name="Espaço Reservado para Gráfico 2" title="Gráfico">
            <a:extLst>
              <a:ext uri="{FF2B5EF4-FFF2-40B4-BE49-F238E27FC236}">
                <a16:creationId xmlns:a16="http://schemas.microsoft.com/office/drawing/2014/main" id="{0EF0FD2A-B62A-4931-846D-2602DED26606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796114" y="2005762"/>
            <a:ext cx="5719397" cy="4084470"/>
          </a:xfrm>
          <a:prstGeom prst="rect">
            <a:avLst/>
          </a:prstGeom>
        </p:spPr>
        <p:txBody>
          <a:bodyPr vert="horz" lIns="91420" tIns="45710" rIns="91420" bIns="45710" rtlCol="0">
            <a:noAutofit/>
          </a:bodyPr>
          <a:lstStyle>
            <a:lvl1pPr marL="0" indent="0" algn="ctr">
              <a:buNone/>
              <a:defRPr sz="2000" b="0" i="0">
                <a:solidFill>
                  <a:schemeClr val="tx1"/>
                </a:solidFill>
                <a:latin typeface="+mn-lt"/>
                <a:cs typeface="CiscoSans ExtraLight"/>
              </a:defRPr>
            </a:lvl1pPr>
          </a:lstStyle>
          <a:p>
            <a:pPr lvl="0" rtl="0"/>
            <a:r>
              <a:rPr lang="pt-BR" noProof="0"/>
              <a:t>Clique no ícone para adicionar gráfico</a:t>
            </a:r>
            <a:endParaRPr lang="pt-BR" noProof="0" dirty="0"/>
          </a:p>
        </p:txBody>
      </p:sp>
      <p:pic>
        <p:nvPicPr>
          <p:cNvPr id="14" name="Imagem 1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66923" y="169261"/>
            <a:ext cx="1525077" cy="122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4770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ço Reservado para Tabela 11" title="Tabela">
            <a:extLst>
              <a:ext uri="{FF2B5EF4-FFF2-40B4-BE49-F238E27FC236}">
                <a16:creationId xmlns:a16="http://schemas.microsoft.com/office/drawing/2014/main" id="{7CD3E31F-0AF8-4EB8-B6FA-BD95A2EDA63B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531378" y="2664803"/>
            <a:ext cx="10993375" cy="3433180"/>
          </a:xfrm>
          <a:prstGeom prst="rect">
            <a:avLst/>
          </a:prstGeom>
        </p:spPr>
        <p:txBody>
          <a:bodyPr lIns="91420" tIns="45710" rIns="91420" bIns="45710" rtlCol="0">
            <a:noAutofit/>
          </a:bodyPr>
          <a:lstStyle>
            <a:lvl1pPr marL="0" indent="0" algn="ctr"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pt-BR" noProof="0"/>
              <a:t>Clique no ícone para adicionar tabela</a:t>
            </a:r>
            <a:endParaRPr lang="pt-BR" noProof="0" dirty="0"/>
          </a:p>
        </p:txBody>
      </p:sp>
      <p:grpSp>
        <p:nvGrpSpPr>
          <p:cNvPr id="26" name="Grupo 25">
            <a:extLst>
              <a:ext uri="{FF2B5EF4-FFF2-40B4-BE49-F238E27FC236}">
                <a16:creationId xmlns:a16="http://schemas.microsoft.com/office/drawing/2014/main" id="{36C8A74F-FDDF-48E8-AC2B-A5BD59D7D6A3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7" name="Listra Diagonal 26">
              <a:extLst>
                <a:ext uri="{FF2B5EF4-FFF2-40B4-BE49-F238E27FC236}">
                  <a16:creationId xmlns:a16="http://schemas.microsoft.com/office/drawing/2014/main" id="{2D5247F3-E6EB-4003-B1FD-F6200F0738E5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Conector Reto 27">
              <a:extLst>
                <a:ext uri="{FF2B5EF4-FFF2-40B4-BE49-F238E27FC236}">
                  <a16:creationId xmlns:a16="http://schemas.microsoft.com/office/drawing/2014/main" id="{E9B7D995-9FB8-4461-8AAA-FA8B9A145B6B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Paralelogramo 32">
              <a:extLst>
                <a:ext uri="{FF2B5EF4-FFF2-40B4-BE49-F238E27FC236}">
                  <a16:creationId xmlns:a16="http://schemas.microsoft.com/office/drawing/2014/main" id="{849B962F-68BC-4B89-B4D8-D862517534DF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/>
            </a:p>
          </p:txBody>
        </p:sp>
      </p:grpSp>
      <p:sp>
        <p:nvSpPr>
          <p:cNvPr id="36" name="Paralelogramo 35">
            <a:extLst>
              <a:ext uri="{FF2B5EF4-FFF2-40B4-BE49-F238E27FC236}">
                <a16:creationId xmlns:a16="http://schemas.microsoft.com/office/drawing/2014/main" id="{8006416B-866C-47E5-8480-109B40F9EAA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t-BR" noProof="0" dirty="0"/>
          </a:p>
        </p:txBody>
      </p:sp>
      <p:sp>
        <p:nvSpPr>
          <p:cNvPr id="37" name="Espaço Reservado para Texto 4" title="Subtítulo">
            <a:extLst>
              <a:ext uri="{FF2B5EF4-FFF2-40B4-BE49-F238E27FC236}">
                <a16:creationId xmlns:a16="http://schemas.microsoft.com/office/drawing/2014/main" id="{FE79FAE9-2A8C-46BA-8738-44CBCF7294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0493" y="1376932"/>
            <a:ext cx="7368596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accent6"/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pt-BR" noProof="0" dirty="0"/>
              <a:t>CLIQUE PARA O ESTILO DE SUBTÍTULO</a:t>
            </a:r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5750A33E-CEFE-4D43-9554-513B01B1D3D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3" name="Espaço Reservado para o Número do Slide 2">
            <a:extLst>
              <a:ext uri="{FF2B5EF4-FFF2-40B4-BE49-F238E27FC236}">
                <a16:creationId xmlns:a16="http://schemas.microsoft.com/office/drawing/2014/main" id="{4A960C75-8FA7-5740-9388-2B5112B2C5B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17" name="Título 1" title="Título ">
            <a:extLst>
              <a:ext uri="{FF2B5EF4-FFF2-40B4-BE49-F238E27FC236}">
                <a16:creationId xmlns:a16="http://schemas.microsoft.com/office/drawing/2014/main" id="{0F525D04-A814-7A4D-9732-11097EA762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 </a:t>
            </a:r>
          </a:p>
        </p:txBody>
      </p:sp>
      <p:pic>
        <p:nvPicPr>
          <p:cNvPr id="13" name="Imagem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66923" y="169261"/>
            <a:ext cx="1525077" cy="122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060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o 3">
            <a:extLst>
              <a:ext uri="{FF2B5EF4-FFF2-40B4-BE49-F238E27FC236}">
                <a16:creationId xmlns:a16="http://schemas.microsoft.com/office/drawing/2014/main" id="{79ED029D-F488-47E5-B064-0E35B31D23A5}"/>
              </a:ext>
            </a:extLst>
          </p:cNvPr>
          <p:cNvSpPr/>
          <p:nvPr userDrawn="1"/>
        </p:nvSpPr>
        <p:spPr>
          <a:xfrm flipV="1">
            <a:off x="0" y="-5"/>
            <a:ext cx="11747500" cy="629920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5" name="Espaço Reservado para Imagem 31" title="Imagem">
            <a:extLst>
              <a:ext uri="{FF2B5EF4-FFF2-40B4-BE49-F238E27FC236}">
                <a16:creationId xmlns:a16="http://schemas.microsoft.com/office/drawing/2014/main" id="{D683190A-95C6-428D-AEE4-FC8350C324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59229" y="326570"/>
            <a:ext cx="11473542" cy="620485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tlCol="0" anchor="ctr"/>
          <a:lstStyle>
            <a:lvl1pPr marL="0" indent="0" algn="ctr">
              <a:buNone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pt-BR" noProof="0" dirty="0"/>
              <a:t>Inserir ou arrastar e soltar a imagem aqui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F78F4957-6DDE-40CE-9D33-00B1434FA08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5344886"/>
            <a:ext cx="2362200" cy="124097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ítulo 1" title="Título ">
            <a:extLst>
              <a:ext uri="{FF2B5EF4-FFF2-40B4-BE49-F238E27FC236}">
                <a16:creationId xmlns:a16="http://schemas.microsoft.com/office/drawing/2014/main" id="{D9A8085F-72C4-4DFB-813E-C5666B0CCF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229" y="558802"/>
            <a:ext cx="8333222" cy="939798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lIns="288000" rtlCol="0" anchor="ctr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pPr rtl="0"/>
            <a:r>
              <a:rPr lang="pt-BR" noProof="0" dirty="0"/>
              <a:t>Adicionar Legenda Aqui</a:t>
            </a:r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66923" y="169261"/>
            <a:ext cx="1525077" cy="122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5767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em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title="Título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75721" y="1821022"/>
            <a:ext cx="4853573" cy="1616252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algn="l"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</a:t>
            </a:r>
          </a:p>
        </p:txBody>
      </p:sp>
      <p:sp>
        <p:nvSpPr>
          <p:cNvPr id="9" name="Espaço Reservado para Texto 3">
            <a:extLst>
              <a:ext uri="{FF2B5EF4-FFF2-40B4-BE49-F238E27FC236}">
                <a16:creationId xmlns:a16="http://schemas.microsoft.com/office/drawing/2014/main" id="{A488AB73-8058-4FB5-9619-FCECCA9F394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22929" y="3461163"/>
            <a:ext cx="3445782" cy="2880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pt-BR" noProof="0" dirty="0"/>
              <a:t>Nome</a:t>
            </a:r>
          </a:p>
        </p:txBody>
      </p:sp>
      <p:sp>
        <p:nvSpPr>
          <p:cNvPr id="10" name="Espaço Reservado para Texto 4">
            <a:extLst>
              <a:ext uri="{FF2B5EF4-FFF2-40B4-BE49-F238E27FC236}">
                <a16:creationId xmlns:a16="http://schemas.microsoft.com/office/drawing/2014/main" id="{359BE165-3EB5-4C11-8B53-6E98C0BC2E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22929" y="3839451"/>
            <a:ext cx="3445782" cy="2880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pt-BR" noProof="0" dirty="0"/>
              <a:t>Número do telefone</a:t>
            </a:r>
          </a:p>
        </p:txBody>
      </p:sp>
      <p:sp>
        <p:nvSpPr>
          <p:cNvPr id="11" name="Espaço Reservado para Texto 5">
            <a:extLst>
              <a:ext uri="{FF2B5EF4-FFF2-40B4-BE49-F238E27FC236}">
                <a16:creationId xmlns:a16="http://schemas.microsoft.com/office/drawing/2014/main" id="{79D05293-35AD-495F-A7AE-942398090B1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822928" y="4216669"/>
            <a:ext cx="3445783" cy="28907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pt-BR" noProof="0" dirty="0" err="1"/>
              <a:t>Email</a:t>
            </a:r>
            <a:r>
              <a:rPr lang="pt-BR" noProof="0" dirty="0"/>
              <a:t> </a:t>
            </a:r>
          </a:p>
        </p:txBody>
      </p:sp>
      <p:sp>
        <p:nvSpPr>
          <p:cNvPr id="13" name="Espaço Reservado para Texto 21">
            <a:extLst>
              <a:ext uri="{FF2B5EF4-FFF2-40B4-BE49-F238E27FC236}">
                <a16:creationId xmlns:a16="http://schemas.microsoft.com/office/drawing/2014/main" id="{997A03F2-8D8A-4425-9F56-66DB33CE11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822929" y="4594957"/>
            <a:ext cx="3445782" cy="2880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pt-BR" noProof="0" dirty="0"/>
              <a:t>Site da empresa</a:t>
            </a:r>
          </a:p>
        </p:txBody>
      </p:sp>
      <p:sp>
        <p:nvSpPr>
          <p:cNvPr id="14" name="Forma 4157">
            <a:extLst>
              <a:ext uri="{FF2B5EF4-FFF2-40B4-BE49-F238E27FC236}">
                <a16:creationId xmlns:a16="http://schemas.microsoft.com/office/drawing/2014/main" id="{A30A8F28-98F4-425F-A750-78192A157DF4}"/>
              </a:ext>
            </a:extLst>
          </p:cNvPr>
          <p:cNvSpPr/>
          <p:nvPr userDrawn="1"/>
        </p:nvSpPr>
        <p:spPr>
          <a:xfrm>
            <a:off x="6458938" y="3505247"/>
            <a:ext cx="258875" cy="2588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rtlCol="0" anchor="ctr"/>
          <a:lstStyle/>
          <a:p>
            <a:pPr algn="ctr" defTabSz="457200" rtl="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pt-BR" noProof="0" dirty="0"/>
          </a:p>
        </p:txBody>
      </p:sp>
      <p:sp>
        <p:nvSpPr>
          <p:cNvPr id="15" name="Forma 4186">
            <a:extLst>
              <a:ext uri="{FF2B5EF4-FFF2-40B4-BE49-F238E27FC236}">
                <a16:creationId xmlns:a16="http://schemas.microsoft.com/office/drawing/2014/main" id="{2F84D399-8148-4E86-A1E4-BE7D1D81383A}"/>
              </a:ext>
            </a:extLst>
          </p:cNvPr>
          <p:cNvSpPr/>
          <p:nvPr userDrawn="1"/>
        </p:nvSpPr>
        <p:spPr>
          <a:xfrm>
            <a:off x="6507622" y="3897986"/>
            <a:ext cx="161507" cy="2960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rtlCol="0" anchor="ctr"/>
          <a:lstStyle/>
          <a:p>
            <a:pPr algn="ctr" defTabSz="457200" rtl="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pt-BR" noProof="0" dirty="0"/>
          </a:p>
        </p:txBody>
      </p:sp>
      <p:sp>
        <p:nvSpPr>
          <p:cNvPr id="19" name="Forma 4379">
            <a:extLst>
              <a:ext uri="{FF2B5EF4-FFF2-40B4-BE49-F238E27FC236}">
                <a16:creationId xmlns:a16="http://schemas.microsoft.com/office/drawing/2014/main" id="{E4408FF8-E342-42F8-BBE9-1220822B5E99}"/>
              </a:ext>
            </a:extLst>
          </p:cNvPr>
          <p:cNvSpPr/>
          <p:nvPr userDrawn="1"/>
        </p:nvSpPr>
        <p:spPr>
          <a:xfrm>
            <a:off x="6458938" y="4327945"/>
            <a:ext cx="258875" cy="1882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rtlCol="0" anchor="ctr"/>
          <a:lstStyle/>
          <a:p>
            <a:pPr algn="ctr" defTabSz="457200" rtl="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pt-BR" noProof="0" dirty="0"/>
          </a:p>
        </p:txBody>
      </p:sp>
      <p:sp>
        <p:nvSpPr>
          <p:cNvPr id="20" name="Forma 4487">
            <a:extLst>
              <a:ext uri="{FF2B5EF4-FFF2-40B4-BE49-F238E27FC236}">
                <a16:creationId xmlns:a16="http://schemas.microsoft.com/office/drawing/2014/main" id="{11D27456-C005-4109-9E74-0B692200A0B3}"/>
              </a:ext>
            </a:extLst>
          </p:cNvPr>
          <p:cNvSpPr/>
          <p:nvPr userDrawn="1"/>
        </p:nvSpPr>
        <p:spPr>
          <a:xfrm>
            <a:off x="6471716" y="4650082"/>
            <a:ext cx="233318" cy="2333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rtlCol="0" anchor="ctr"/>
          <a:lstStyle/>
          <a:p>
            <a:pPr algn="ctr" defTabSz="457200" rtl="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pt-BR" noProof="0" dirty="0"/>
          </a:p>
        </p:txBody>
      </p:sp>
      <p:sp>
        <p:nvSpPr>
          <p:cNvPr id="21" name="Triângulo Reto 20">
            <a:extLst>
              <a:ext uri="{FF2B5EF4-FFF2-40B4-BE49-F238E27FC236}">
                <a16:creationId xmlns:a16="http://schemas.microsoft.com/office/drawing/2014/main" id="{FDDD2B84-3CB9-4567-8C91-C538E8A1C89F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34EF3020-1476-41B1-9FE7-B476A25C53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to 22">
            <a:extLst>
              <a:ext uri="{FF2B5EF4-FFF2-40B4-BE49-F238E27FC236}">
                <a16:creationId xmlns:a16="http://schemas.microsoft.com/office/drawing/2014/main" id="{B1B64EC3-B232-415D-8E27-EB3E24D13922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to 23">
            <a:extLst>
              <a:ext uri="{FF2B5EF4-FFF2-40B4-BE49-F238E27FC236}">
                <a16:creationId xmlns:a16="http://schemas.microsoft.com/office/drawing/2014/main" id="{2261CE2F-F199-4242-AC6C-692676B81FF1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spaço Reservado para Imagem 24">
            <a:extLst>
              <a:ext uri="{FF2B5EF4-FFF2-40B4-BE49-F238E27FC236}">
                <a16:creationId xmlns:a16="http://schemas.microsoft.com/office/drawing/2014/main" id="{89C0506D-0CA6-4583-9D04-24E7F4D16AD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83398" y="860944"/>
            <a:ext cx="4428523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pic>
        <p:nvPicPr>
          <p:cNvPr id="16" name="Imagem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604" y="356575"/>
            <a:ext cx="7903305" cy="1123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0512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DB16155-303B-403D-8B49-D4CEE47D68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53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6B915EF5-4ABE-4759-AC09-679CD6083A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6971" y="6356350"/>
            <a:ext cx="7402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rtl="0"/>
            <a:fld id="{8699F50C-BE38-4BD0-BA84-9B090E1F2B9B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sp>
        <p:nvSpPr>
          <p:cNvPr id="9" name="Espaço Reservado para Título 8">
            <a:extLst>
              <a:ext uri="{FF2B5EF4-FFF2-40B4-BE49-F238E27FC236}">
                <a16:creationId xmlns:a16="http://schemas.microsoft.com/office/drawing/2014/main" id="{AA2D2B61-D240-024D-AD60-4162EF152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78" y="209029"/>
            <a:ext cx="10835122" cy="1147968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rtl="0"/>
            <a:r>
              <a:rPr lang="pt-BR" noProof="0" dirty="0"/>
              <a:t>Clique para editar o estilo de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156488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85" r:id="rId3"/>
    <p:sldLayoutId id="2147483706" r:id="rId4"/>
    <p:sldLayoutId id="2147483708" r:id="rId5"/>
    <p:sldLayoutId id="2147483704" r:id="rId6"/>
    <p:sldLayoutId id="2147483689" r:id="rId7"/>
    <p:sldLayoutId id="2147483668" r:id="rId8"/>
    <p:sldLayoutId id="2147483707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692" r:id="rId17"/>
    <p:sldLayoutId id="2147483697" r:id="rId18"/>
    <p:sldLayoutId id="2147483674" r:id="rId1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IN"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2E7A40"/>
        </a:buClr>
        <a:buFont typeface="Arial" panose="020B0604020202020204" pitchFamily="34" charset="0"/>
        <a:buChar char="•"/>
        <a:defRPr lang="en-US" sz="24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16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IN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jpg"/><Relationship Id="rId18" Type="http://schemas.openxmlformats.org/officeDocument/2006/relationships/image" Target="../media/image15.jpe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6" Type="http://schemas.microsoft.com/office/2007/relationships/hdphoto" Target="../media/hdphoto2.wdp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5" Type="http://schemas.openxmlformats.org/officeDocument/2006/relationships/image" Target="../media/image12.png"/><Relationship Id="rId10" Type="http://schemas.openxmlformats.org/officeDocument/2006/relationships/image" Target="../media/image7.jpeg"/><Relationship Id="rId4" Type="http://schemas.microsoft.com/office/2007/relationships/hdphoto" Target="../media/hdphoto1.wdp"/><Relationship Id="rId9" Type="http://schemas.microsoft.com/office/2007/relationships/hdphoto" Target="../media/hdphoto3.wdp"/><Relationship Id="rId1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638ACE-163E-40EB-A458-E794C67EA2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75721" y="2006084"/>
            <a:ext cx="5520715" cy="1616252"/>
          </a:xfrm>
        </p:spPr>
        <p:txBody>
          <a:bodyPr rtlCol="0">
            <a:normAutofit/>
          </a:bodyPr>
          <a:lstStyle/>
          <a:p>
            <a:r>
              <a:rPr lang="pt-BR" sz="4900" dirty="0" err="1"/>
              <a:t>Siscoaf</a:t>
            </a:r>
            <a:r>
              <a:rPr lang="pt-BR" sz="4900" dirty="0"/>
              <a:t> II</a:t>
            </a:r>
            <a:br>
              <a:rPr lang="pt-BR" dirty="0"/>
            </a:br>
            <a:r>
              <a:rPr lang="pt-BR" sz="3600" b="0" dirty="0"/>
              <a:t>Plano Orçamentário 2021 </a:t>
            </a:r>
            <a:endParaRPr lang="pt-BR" b="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C9205DF-8F5E-49F7-B00E-6F58293F51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pt-BR" sz="1800" dirty="0"/>
              <a:t>(Situação em 30 de junho de 2021)</a:t>
            </a:r>
          </a:p>
        </p:txBody>
      </p:sp>
    </p:spTree>
    <p:extLst>
      <p:ext uri="{BB962C8B-B14F-4D97-AF65-F5344CB8AC3E}">
        <p14:creationId xmlns:p14="http://schemas.microsoft.com/office/powerpoint/2010/main" val="3980699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>
            <a:extLst>
              <a:ext uri="{FF2B5EF4-FFF2-40B4-BE49-F238E27FC236}">
                <a16:creationId xmlns:a16="http://schemas.microsoft.com/office/drawing/2014/main" id="{E3E5EE03-FBF6-46F5-8085-716AC6CE1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044" y="586532"/>
            <a:ext cx="8333222" cy="1147969"/>
          </a:xfrm>
        </p:spPr>
        <p:txBody>
          <a:bodyPr rtlCol="0">
            <a:normAutofit fontScale="90000"/>
          </a:bodyPr>
          <a:lstStyle/>
          <a:p>
            <a:pPr rtl="0"/>
            <a:r>
              <a:rPr lang="pt-BR" dirty="0"/>
              <a:t>Sistema de Controle de Atividades Financeiras – </a:t>
            </a:r>
            <a:r>
              <a:rPr lang="pt-BR" dirty="0" err="1"/>
              <a:t>Siscoaf</a:t>
            </a:r>
            <a:r>
              <a:rPr lang="pt-BR" dirty="0"/>
              <a:t> </a:t>
            </a:r>
          </a:p>
        </p:txBody>
      </p:sp>
      <p:sp>
        <p:nvSpPr>
          <p:cNvPr id="20" name="Espaço Reservado para Rodapé 4">
            <a:extLst>
              <a:ext uri="{FF2B5EF4-FFF2-40B4-BE49-F238E27FC236}">
                <a16:creationId xmlns:a16="http://schemas.microsoft.com/office/drawing/2014/main" id="{391D3201-20F9-4DD7-B4EB-F41AF17CA42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algn="l" rtl="0"/>
            <a:r>
              <a:rPr lang="pt-BR" dirty="0" err="1"/>
              <a:t>Siscoaf</a:t>
            </a:r>
            <a:r>
              <a:rPr lang="pt-BR" dirty="0"/>
              <a:t> II – Plano Orçamentário 2021</a:t>
            </a:r>
          </a:p>
        </p:txBody>
      </p:sp>
      <p:sp>
        <p:nvSpPr>
          <p:cNvPr id="21" name="Espaço Reservado para o Número do Slide 5">
            <a:extLst>
              <a:ext uri="{FF2B5EF4-FFF2-40B4-BE49-F238E27FC236}">
                <a16:creationId xmlns:a16="http://schemas.microsoft.com/office/drawing/2014/main" id="{C7C65DDB-24F2-44CF-AE02-F3A6C8B1858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fld id="{8699F50C-BE38-4BD0-BA84-9B090E1F2B9B}" type="slidenum">
              <a:rPr lang="pt-BR" smtClean="0"/>
              <a:pPr rtl="0"/>
              <a:t>2</a:t>
            </a:fld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33ED0275-2EB8-4275-8AC6-5A996B12C70F}"/>
              </a:ext>
            </a:extLst>
          </p:cNvPr>
          <p:cNvSpPr txBox="1"/>
          <p:nvPr/>
        </p:nvSpPr>
        <p:spPr>
          <a:xfrm>
            <a:off x="1912690" y="2231473"/>
            <a:ext cx="9479560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400" dirty="0">
                <a:solidFill>
                  <a:srgbClr val="014B79"/>
                </a:solidFill>
              </a:rPr>
              <a:t>Solução tecnológica especialista, com foco em inteligência analítica, destinada a </a:t>
            </a:r>
            <a:r>
              <a:rPr lang="pt-BR" sz="4400" b="1" dirty="0">
                <a:solidFill>
                  <a:srgbClr val="014B79"/>
                </a:solidFill>
              </a:rPr>
              <a:t>apoiar a execução de processos de trabalho </a:t>
            </a:r>
            <a:r>
              <a:rPr lang="pt-BR" sz="4400" dirty="0">
                <a:solidFill>
                  <a:srgbClr val="014B79"/>
                </a:solidFill>
              </a:rPr>
              <a:t>do Coaf.</a:t>
            </a:r>
          </a:p>
        </p:txBody>
      </p:sp>
    </p:spTree>
    <p:extLst>
      <p:ext uri="{BB962C8B-B14F-4D97-AF65-F5344CB8AC3E}">
        <p14:creationId xmlns:p14="http://schemas.microsoft.com/office/powerpoint/2010/main" val="3258751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ítulo 13">
            <a:extLst>
              <a:ext uri="{FF2B5EF4-FFF2-40B4-BE49-F238E27FC236}">
                <a16:creationId xmlns:a16="http://schemas.microsoft.com/office/drawing/2014/main" id="{92896B42-4638-40D0-8887-7AB8D1D86B3D}"/>
              </a:ext>
            </a:extLst>
          </p:cNvPr>
          <p:cNvSpPr txBox="1">
            <a:spLocks/>
          </p:cNvSpPr>
          <p:nvPr/>
        </p:nvSpPr>
        <p:spPr>
          <a:xfrm>
            <a:off x="1659581" y="-140609"/>
            <a:ext cx="3021476" cy="1147969"/>
          </a:xfrm>
          <a:prstGeom prst="rect">
            <a:avLst/>
          </a:prstGeom>
        </p:spPr>
        <p:txBody>
          <a:bodyPr vert="horz" lIns="91440" tIns="45720" rIns="91440" bIns="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4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err="1"/>
              <a:t>Siscoaf</a:t>
            </a:r>
            <a:r>
              <a:rPr lang="pt-BR" dirty="0"/>
              <a:t> II</a:t>
            </a:r>
          </a:p>
        </p:txBody>
      </p:sp>
      <p:sp>
        <p:nvSpPr>
          <p:cNvPr id="79" name="Espaço Reservado para Texto 18">
            <a:extLst>
              <a:ext uri="{FF2B5EF4-FFF2-40B4-BE49-F238E27FC236}">
                <a16:creationId xmlns:a16="http://schemas.microsoft.com/office/drawing/2014/main" id="{D7CE36F2-C321-46C5-AFD9-00917224D39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718304" y="947419"/>
            <a:ext cx="1635478" cy="608895"/>
          </a:xfrm>
        </p:spPr>
        <p:txBody>
          <a:bodyPr rtlCol="0"/>
          <a:lstStyle/>
          <a:p>
            <a:r>
              <a:rPr lang="pt-BR" sz="2400" dirty="0"/>
              <a:t>Histórico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F6F4BEA1-1D44-4875-B036-AD8FFCD1DEE4}"/>
              </a:ext>
            </a:extLst>
          </p:cNvPr>
          <p:cNvSpPr txBox="1"/>
          <p:nvPr/>
        </p:nvSpPr>
        <p:spPr>
          <a:xfrm>
            <a:off x="1718304" y="1251866"/>
            <a:ext cx="9999677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dirty="0">
                <a:solidFill>
                  <a:srgbClr val="014B79"/>
                </a:solidFill>
              </a:rPr>
              <a:t>Obsolescência do </a:t>
            </a:r>
            <a:r>
              <a:rPr lang="pt-BR" sz="3200" b="1" u="sng" dirty="0" err="1">
                <a:solidFill>
                  <a:srgbClr val="014B79"/>
                </a:solidFill>
              </a:rPr>
              <a:t>Siscoaf</a:t>
            </a:r>
            <a:r>
              <a:rPr lang="pt-BR" sz="3200" b="1" u="sng" dirty="0">
                <a:solidFill>
                  <a:srgbClr val="014B79"/>
                </a:solidFill>
              </a:rPr>
              <a:t> I</a:t>
            </a:r>
            <a:r>
              <a:rPr lang="pt-BR" sz="3200" dirty="0">
                <a:solidFill>
                  <a:srgbClr val="014B79"/>
                </a:solidFill>
              </a:rPr>
              <a:t> – Baixo desempenho e plataforma não suscetível a ampliação de capacidade e de novas funcionalidades </a:t>
            </a: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pt-BR" sz="3200" dirty="0">
                <a:solidFill>
                  <a:srgbClr val="014B79"/>
                </a:solidFill>
              </a:rPr>
              <a:t>Evolução de processos de trabalho do Coaf</a:t>
            </a: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pt-BR" sz="3200" dirty="0">
                <a:solidFill>
                  <a:srgbClr val="014B79"/>
                </a:solidFill>
              </a:rPr>
              <a:t>Aperfeiçoamento do sistema de PLD/FTP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dirty="0">
                <a:solidFill>
                  <a:srgbClr val="014B79"/>
                </a:solidFill>
              </a:rPr>
              <a:t>Opção pelo </a:t>
            </a:r>
            <a:r>
              <a:rPr lang="pt-BR" sz="3200" b="1" u="sng" dirty="0">
                <a:solidFill>
                  <a:srgbClr val="014B79"/>
                </a:solidFill>
              </a:rPr>
              <a:t>desenvolvimento do </a:t>
            </a:r>
            <a:r>
              <a:rPr lang="pt-BR" sz="3200" b="1" u="sng" dirty="0" err="1">
                <a:solidFill>
                  <a:srgbClr val="014B79"/>
                </a:solidFill>
              </a:rPr>
              <a:t>Siscoaf</a:t>
            </a:r>
            <a:r>
              <a:rPr lang="pt-BR" sz="3200" b="1" u="sng" dirty="0">
                <a:solidFill>
                  <a:srgbClr val="014B79"/>
                </a:solidFill>
              </a:rPr>
              <a:t> II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dirty="0">
                <a:solidFill>
                  <a:srgbClr val="014B79"/>
                </a:solidFill>
              </a:rPr>
              <a:t>Construção por etapas – módulos prontos substituindo componentes do </a:t>
            </a:r>
            <a:r>
              <a:rPr lang="pt-BR" sz="3200" dirty="0" err="1">
                <a:solidFill>
                  <a:srgbClr val="014B79"/>
                </a:solidFill>
              </a:rPr>
              <a:t>Siscoaf</a:t>
            </a:r>
            <a:r>
              <a:rPr lang="pt-BR" sz="3200" dirty="0">
                <a:solidFill>
                  <a:srgbClr val="014B79"/>
                </a:solidFill>
              </a:rPr>
              <a:t> I mais instáveis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dirty="0">
                <a:solidFill>
                  <a:srgbClr val="014B79"/>
                </a:solidFill>
              </a:rPr>
              <a:t>Investimento em ferramentas de modelagem e de exploração de dados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EEBEABDC-8A09-4596-BB69-5085ED566BA5}"/>
              </a:ext>
            </a:extLst>
          </p:cNvPr>
          <p:cNvSpPr txBox="1"/>
          <p:nvPr/>
        </p:nvSpPr>
        <p:spPr>
          <a:xfrm>
            <a:off x="302287" y="6513130"/>
            <a:ext cx="610299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Siscoaf</a:t>
            </a:r>
            <a:r>
              <a:rPr kumimoji="0" lang="pt-BR" sz="1200" b="0" i="0" u="none" strike="noStrike" kern="1200" cap="none" spc="0" normalizeH="0" baseline="0" noProof="0" dirty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II – Plano Orçamentário 2021</a:t>
            </a:r>
          </a:p>
        </p:txBody>
      </p:sp>
    </p:spTree>
    <p:extLst>
      <p:ext uri="{BB962C8B-B14F-4D97-AF65-F5344CB8AC3E}">
        <p14:creationId xmlns:p14="http://schemas.microsoft.com/office/powerpoint/2010/main" val="3171148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ítulo 13">
            <a:extLst>
              <a:ext uri="{FF2B5EF4-FFF2-40B4-BE49-F238E27FC236}">
                <a16:creationId xmlns:a16="http://schemas.microsoft.com/office/drawing/2014/main" id="{92896B42-4638-40D0-8887-7AB8D1D86B3D}"/>
              </a:ext>
            </a:extLst>
          </p:cNvPr>
          <p:cNvSpPr txBox="1">
            <a:spLocks/>
          </p:cNvSpPr>
          <p:nvPr/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vert="horz" lIns="91440" tIns="45720" rIns="91440" bIns="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4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Inteligência Financeira</a:t>
            </a:r>
          </a:p>
        </p:txBody>
      </p:sp>
      <p:sp>
        <p:nvSpPr>
          <p:cNvPr id="79" name="Espaço Reservado para Texto 18">
            <a:extLst>
              <a:ext uri="{FF2B5EF4-FFF2-40B4-BE49-F238E27FC236}">
                <a16:creationId xmlns:a16="http://schemas.microsoft.com/office/drawing/2014/main" id="{D7CE36F2-C321-46C5-AFD9-00917224D39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20493" y="1376932"/>
            <a:ext cx="7368596" cy="608895"/>
          </a:xfrm>
        </p:spPr>
        <p:txBody>
          <a:bodyPr rtlCol="0"/>
          <a:lstStyle/>
          <a:p>
            <a:r>
              <a:rPr lang="pt-BR" dirty="0"/>
              <a:t>O PROCESSO DE PRODUÇÃO</a:t>
            </a:r>
          </a:p>
        </p:txBody>
      </p:sp>
      <p:sp>
        <p:nvSpPr>
          <p:cNvPr id="52" name="Seta: Divisa 93">
            <a:extLst>
              <a:ext uri="{FF2B5EF4-FFF2-40B4-BE49-F238E27FC236}">
                <a16:creationId xmlns:a16="http://schemas.microsoft.com/office/drawing/2014/main" id="{84DCE9B6-EB31-4171-8C92-CBC3C23495A9}"/>
              </a:ext>
            </a:extLst>
          </p:cNvPr>
          <p:cNvSpPr/>
          <p:nvPr/>
        </p:nvSpPr>
        <p:spPr>
          <a:xfrm>
            <a:off x="3133707" y="4127371"/>
            <a:ext cx="1323000" cy="378000"/>
          </a:xfrm>
          <a:prstGeom prst="chevron">
            <a:avLst/>
          </a:prstGeom>
          <a:solidFill>
            <a:srgbClr val="5B9BD5">
              <a:hueOff val="0"/>
              <a:satOff val="0"/>
              <a:lumOff val="0"/>
              <a:alpha val="53000"/>
            </a:srgbClr>
          </a:solidFill>
          <a:ln w="127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  <a:miter lim="800000"/>
          </a:ln>
          <a:effectLst/>
        </p:spPr>
        <p:txBody>
          <a:bodyPr tIns="189000" anchor="ctr" anchorCtr="0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050" b="1" kern="0" dirty="0">
                <a:solidFill>
                  <a:srgbClr val="44546A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Black" panose="02070A03080606020203" pitchFamily="18" charset="0"/>
              </a:rPr>
              <a:t>RECEBE</a:t>
            </a:r>
            <a:endParaRPr kumimoji="0" lang="pt-BR" sz="1050" b="1" i="0" u="none" strike="noStrike" kern="0" cap="none" spc="0" normalizeH="0" baseline="0" noProof="0" dirty="0">
              <a:ln>
                <a:noFill/>
              </a:ln>
              <a:solidFill>
                <a:srgbClr val="44546A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odoni MT Black" panose="02070A03080606020203" pitchFamily="18" charset="0"/>
              <a:ea typeface="+mn-ea"/>
              <a:cs typeface="+mn-cs"/>
            </a:endParaRPr>
          </a:p>
          <a:p>
            <a:pPr marL="0" marR="0" lvl="0" indent="0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0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3" name="Agrupar 52">
            <a:extLst>
              <a:ext uri="{FF2B5EF4-FFF2-40B4-BE49-F238E27FC236}">
                <a16:creationId xmlns:a16="http://schemas.microsoft.com/office/drawing/2014/main" id="{54BDD435-5C5C-464B-BB7C-C2A5AC62FA9F}"/>
              </a:ext>
            </a:extLst>
          </p:cNvPr>
          <p:cNvGrpSpPr/>
          <p:nvPr/>
        </p:nvGrpSpPr>
        <p:grpSpPr>
          <a:xfrm>
            <a:off x="9905989" y="3228420"/>
            <a:ext cx="1364261" cy="1783643"/>
            <a:chOff x="10202507" y="2574057"/>
            <a:chExt cx="1819015" cy="2378190"/>
          </a:xfrm>
        </p:grpSpPr>
        <p:grpSp>
          <p:nvGrpSpPr>
            <p:cNvPr id="54" name="Agrupar 53">
              <a:extLst>
                <a:ext uri="{FF2B5EF4-FFF2-40B4-BE49-F238E27FC236}">
                  <a16:creationId xmlns:a16="http://schemas.microsoft.com/office/drawing/2014/main" id="{94977782-3BFA-429C-9820-F6F60A6AC690}"/>
                </a:ext>
              </a:extLst>
            </p:cNvPr>
            <p:cNvGrpSpPr/>
            <p:nvPr/>
          </p:nvGrpSpPr>
          <p:grpSpPr>
            <a:xfrm>
              <a:off x="10202507" y="3251071"/>
              <a:ext cx="1819015" cy="1701176"/>
              <a:chOff x="10001468" y="2682588"/>
              <a:chExt cx="1819015" cy="1701176"/>
            </a:xfrm>
          </p:grpSpPr>
          <p:pic>
            <p:nvPicPr>
              <p:cNvPr id="56" name="Imagem 55">
                <a:extLst>
                  <a:ext uri="{FF2B5EF4-FFF2-40B4-BE49-F238E27FC236}">
                    <a16:creationId xmlns:a16="http://schemas.microsoft.com/office/drawing/2014/main" id="{7117B965-4E6A-4138-9E83-8C6A1B1D4C4A}"/>
                  </a:ext>
                </a:extLst>
              </p:cNvPr>
              <p:cNvPicPr>
                <a:picLocks/>
              </p:cNvPicPr>
              <p:nvPr/>
            </p:nvPicPr>
            <p:blipFill>
              <a:blip r:embed="rId3">
                <a:duotone>
                  <a:srgbClr val="5B9BD5">
                    <a:shade val="45000"/>
                    <a:satMod val="135000"/>
                  </a:srgb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10000" b="90000" l="10000" r="90000"/>
                        </a14:imgEffect>
                        <a14:imgEffect>
                          <a14:colorTemperature colorTemp="72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10995659" y="2682588"/>
                <a:ext cx="791619" cy="763906"/>
              </a:xfrm>
              <a:prstGeom prst="flowChartConnector">
                <a:avLst/>
              </a:prstGeom>
              <a:solidFill>
                <a:srgbClr val="5B9BD5">
                  <a:lumMod val="60000"/>
                  <a:lumOff val="40000"/>
                </a:srgbClr>
              </a:solidFill>
            </p:spPr>
          </p:pic>
          <p:pic>
            <p:nvPicPr>
              <p:cNvPr id="57" name="Imagem 56">
                <a:extLst>
                  <a:ext uri="{FF2B5EF4-FFF2-40B4-BE49-F238E27FC236}">
                    <a16:creationId xmlns:a16="http://schemas.microsoft.com/office/drawing/2014/main" id="{0A09BF28-CA76-4119-A4CD-01171466C431}"/>
                  </a:ext>
                </a:extLst>
              </p:cNvPr>
              <p:cNvPicPr>
                <a:picLocks/>
              </p:cNvPicPr>
              <p:nvPr/>
            </p:nvPicPr>
            <p:blipFill>
              <a:blip r:embed="rId5">
                <a:duotone>
                  <a:srgbClr val="5B9BD5">
                    <a:shade val="45000"/>
                    <a:satMod val="135000"/>
                  </a:srgb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colorTemperature colorTemp="115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10001468" y="2682588"/>
                <a:ext cx="835020" cy="79200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58" name="Imagem 57">
                <a:extLst>
                  <a:ext uri="{FF2B5EF4-FFF2-40B4-BE49-F238E27FC236}">
                    <a16:creationId xmlns:a16="http://schemas.microsoft.com/office/drawing/2014/main" id="{2C8661A4-7438-46F8-975F-E74BC69D920C}"/>
                  </a:ext>
                </a:extLst>
              </p:cNvPr>
              <p:cNvPicPr>
                <a:picLocks/>
              </p:cNvPicPr>
              <p:nvPr/>
            </p:nvPicPr>
            <p:blipFill>
              <a:blip r:embed="rId7">
                <a:duotone>
                  <a:srgbClr val="4472C4">
                    <a:shade val="45000"/>
                    <a:satMod val="135000"/>
                  </a:srgbClr>
                  <a:prstClr val="white"/>
                </a:duotone>
              </a:blip>
              <a:stretch>
                <a:fillRect/>
              </a:stretch>
            </p:blipFill>
            <p:spPr>
              <a:xfrm>
                <a:off x="10966627" y="3500170"/>
                <a:ext cx="853856" cy="883594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59" name="Imagem 58">
                <a:extLst>
                  <a:ext uri="{FF2B5EF4-FFF2-40B4-BE49-F238E27FC236}">
                    <a16:creationId xmlns:a16="http://schemas.microsoft.com/office/drawing/2014/main" id="{A45959BD-0BC4-47E0-936D-30B28FB4B4F3}"/>
                  </a:ext>
                </a:extLst>
              </p:cNvPr>
              <p:cNvPicPr>
                <a:picLocks/>
              </p:cNvPicPr>
              <p:nvPr/>
            </p:nvPicPr>
            <p:blipFill>
              <a:blip r:embed="rId8">
                <a:duotone>
                  <a:srgbClr val="5B9BD5">
                    <a:shade val="45000"/>
                    <a:satMod val="135000"/>
                  </a:srgb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9">
                        <a14:imgEffect>
                          <a14:colorTemperature colorTemp="115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10001468" y="3553820"/>
                <a:ext cx="828000" cy="792000"/>
              </a:xfrm>
              <a:prstGeom prst="rect">
                <a:avLst/>
              </a:prstGeom>
              <a:solidFill>
                <a:srgbClr val="5B9BD5">
                  <a:lumMod val="75000"/>
                </a:srgbClr>
              </a:solidFill>
              <a:ln>
                <a:noFill/>
              </a:ln>
            </p:spPr>
          </p:pic>
        </p:grpSp>
        <p:sp>
          <p:nvSpPr>
            <p:cNvPr id="55" name="Retângulo de cantos arredondados 12">
              <a:extLst>
                <a:ext uri="{FF2B5EF4-FFF2-40B4-BE49-F238E27FC236}">
                  <a16:creationId xmlns:a16="http://schemas.microsoft.com/office/drawing/2014/main" id="{E096C305-1313-481B-9EFA-081551B3C3E3}"/>
                </a:ext>
              </a:extLst>
            </p:cNvPr>
            <p:cNvSpPr/>
            <p:nvPr/>
          </p:nvSpPr>
          <p:spPr>
            <a:xfrm>
              <a:off x="10216895" y="2574057"/>
              <a:ext cx="1771422" cy="520109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37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/>
                  <a:ea typeface="+mn-ea"/>
                  <a:cs typeface="+mn-cs"/>
                </a:rPr>
                <a:t>Autoridades Competentes</a:t>
              </a:r>
            </a:p>
          </p:txBody>
        </p:sp>
      </p:grpSp>
      <p:grpSp>
        <p:nvGrpSpPr>
          <p:cNvPr id="60" name="Agrupar 59">
            <a:extLst>
              <a:ext uri="{FF2B5EF4-FFF2-40B4-BE49-F238E27FC236}">
                <a16:creationId xmlns:a16="http://schemas.microsoft.com/office/drawing/2014/main" id="{0E8DF4A0-36E2-49FC-9323-C583B0BC9A03}"/>
              </a:ext>
            </a:extLst>
          </p:cNvPr>
          <p:cNvGrpSpPr/>
          <p:nvPr/>
        </p:nvGrpSpPr>
        <p:grpSpPr>
          <a:xfrm>
            <a:off x="917845" y="1837272"/>
            <a:ext cx="2235734" cy="4641947"/>
            <a:chOff x="4600" y="668738"/>
            <a:chExt cx="2980978" cy="6189262"/>
          </a:xfrm>
        </p:grpSpPr>
        <p:grpSp>
          <p:nvGrpSpPr>
            <p:cNvPr id="61" name="Agrupar 60">
              <a:extLst>
                <a:ext uri="{FF2B5EF4-FFF2-40B4-BE49-F238E27FC236}">
                  <a16:creationId xmlns:a16="http://schemas.microsoft.com/office/drawing/2014/main" id="{29F6EED9-6705-4280-A3B1-9590E4CC1D3B}"/>
                </a:ext>
              </a:extLst>
            </p:cNvPr>
            <p:cNvGrpSpPr/>
            <p:nvPr/>
          </p:nvGrpSpPr>
          <p:grpSpPr>
            <a:xfrm>
              <a:off x="946586" y="768787"/>
              <a:ext cx="2038992" cy="5972119"/>
              <a:chOff x="631796" y="496935"/>
              <a:chExt cx="2038992" cy="5972119"/>
            </a:xfrm>
          </p:grpSpPr>
          <p:grpSp>
            <p:nvGrpSpPr>
              <p:cNvPr id="65" name="Agrupar 64">
                <a:extLst>
                  <a:ext uri="{FF2B5EF4-FFF2-40B4-BE49-F238E27FC236}">
                    <a16:creationId xmlns:a16="http://schemas.microsoft.com/office/drawing/2014/main" id="{0FE94CD2-510E-4C15-86BD-505CA2EBBA19}"/>
                  </a:ext>
                </a:extLst>
              </p:cNvPr>
              <p:cNvGrpSpPr/>
              <p:nvPr/>
            </p:nvGrpSpPr>
            <p:grpSpPr>
              <a:xfrm>
                <a:off x="631796" y="496935"/>
                <a:ext cx="2038992" cy="2038992"/>
                <a:chOff x="260312" y="1542839"/>
                <a:chExt cx="2038992" cy="2038992"/>
              </a:xfrm>
            </p:grpSpPr>
            <p:pic>
              <p:nvPicPr>
                <p:cNvPr id="72" name="Picture 6" descr="https://www.abm.co.uk/banking-finance-services/wp-content/uploads/sites/92/2016/04/Banking_Icons_Frame4c.jpg">
                  <a:extLst>
                    <a:ext uri="{FF2B5EF4-FFF2-40B4-BE49-F238E27FC236}">
                      <a16:creationId xmlns:a16="http://schemas.microsoft.com/office/drawing/2014/main" id="{FEDA7CB1-7CCE-454A-9BF0-969E5819C3F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60312" y="1542839"/>
                  <a:ext cx="2038992" cy="203899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3" name="Retângulo de cantos arredondados 7">
                  <a:extLst>
                    <a:ext uri="{FF2B5EF4-FFF2-40B4-BE49-F238E27FC236}">
                      <a16:creationId xmlns:a16="http://schemas.microsoft.com/office/drawing/2014/main" id="{503FA897-F266-47DF-B53E-3B89DF197223}"/>
                    </a:ext>
                  </a:extLst>
                </p:cNvPr>
                <p:cNvSpPr/>
                <p:nvPr/>
              </p:nvSpPr>
              <p:spPr>
                <a:xfrm>
                  <a:off x="427943" y="3179440"/>
                  <a:ext cx="1808166" cy="398650"/>
                </a:xfrm>
                <a:prstGeom prst="round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37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12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Setores Obrigados</a:t>
                  </a:r>
                </a:p>
              </p:txBody>
            </p:sp>
          </p:grpSp>
          <p:grpSp>
            <p:nvGrpSpPr>
              <p:cNvPr id="66" name="Agrupar 65">
                <a:extLst>
                  <a:ext uri="{FF2B5EF4-FFF2-40B4-BE49-F238E27FC236}">
                    <a16:creationId xmlns:a16="http://schemas.microsoft.com/office/drawing/2014/main" id="{DE382C36-941A-40F3-A676-1BB772100A7F}"/>
                  </a:ext>
                </a:extLst>
              </p:cNvPr>
              <p:cNvGrpSpPr/>
              <p:nvPr/>
            </p:nvGrpSpPr>
            <p:grpSpPr>
              <a:xfrm>
                <a:off x="877322" y="2782606"/>
                <a:ext cx="1474033" cy="1733775"/>
                <a:chOff x="404280" y="3810691"/>
                <a:chExt cx="1474033" cy="1733775"/>
              </a:xfrm>
            </p:grpSpPr>
            <p:pic>
              <p:nvPicPr>
                <p:cNvPr id="70" name="Imagem 69">
                  <a:extLst>
                    <a:ext uri="{FF2B5EF4-FFF2-40B4-BE49-F238E27FC236}">
                      <a16:creationId xmlns:a16="http://schemas.microsoft.com/office/drawing/2014/main" id="{60740D33-D1C9-4572-8424-26BEC953BB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1">
                  <a:duotone>
                    <a:srgbClr val="5B9BD5">
                      <a:shade val="45000"/>
                      <a:satMod val="135000"/>
                    </a:srgbClr>
                    <a:prstClr val="white"/>
                  </a:duotone>
                </a:blip>
                <a:stretch>
                  <a:fillRect/>
                </a:stretch>
              </p:blipFill>
              <p:spPr>
                <a:xfrm>
                  <a:off x="444924" y="3810691"/>
                  <a:ext cx="1418399" cy="1404000"/>
                </a:xfrm>
                <a:prstGeom prst="rect">
                  <a:avLst/>
                </a:prstGeom>
              </p:spPr>
            </p:pic>
            <p:sp>
              <p:nvSpPr>
                <p:cNvPr id="71" name="Retângulo de cantos arredondados 7">
                  <a:extLst>
                    <a:ext uri="{FF2B5EF4-FFF2-40B4-BE49-F238E27FC236}">
                      <a16:creationId xmlns:a16="http://schemas.microsoft.com/office/drawing/2014/main" id="{3E0EBAFD-146C-4B81-86BE-9002323D9538}"/>
                    </a:ext>
                  </a:extLst>
                </p:cNvPr>
                <p:cNvSpPr/>
                <p:nvPr/>
              </p:nvSpPr>
              <p:spPr>
                <a:xfrm>
                  <a:off x="404280" y="5145816"/>
                  <a:ext cx="1474033" cy="398650"/>
                </a:xfrm>
                <a:prstGeom prst="round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37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t-BR" sz="12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Autoridades</a:t>
                  </a:r>
                </a:p>
              </p:txBody>
            </p:sp>
          </p:grpSp>
          <p:grpSp>
            <p:nvGrpSpPr>
              <p:cNvPr id="67" name="Agrupar 66">
                <a:extLst>
                  <a:ext uri="{FF2B5EF4-FFF2-40B4-BE49-F238E27FC236}">
                    <a16:creationId xmlns:a16="http://schemas.microsoft.com/office/drawing/2014/main" id="{76527F86-7B42-4908-8224-4259EAC5CDF9}"/>
                  </a:ext>
                </a:extLst>
              </p:cNvPr>
              <p:cNvGrpSpPr/>
              <p:nvPr/>
            </p:nvGrpSpPr>
            <p:grpSpPr>
              <a:xfrm>
                <a:off x="914277" y="4742417"/>
                <a:ext cx="1474033" cy="1726637"/>
                <a:chOff x="6976210" y="4189045"/>
                <a:chExt cx="1474033" cy="1726637"/>
              </a:xfrm>
            </p:grpSpPr>
            <p:pic>
              <p:nvPicPr>
                <p:cNvPr id="68" name="Picture 8" descr="https://ctcomunicacao.com.br/wp-content/uploads/2016/02/ICONES-site-propaganda-divulgacao-marketing-web-editoracao-eletronica-diagramacao-site-brasilia-df.png">
                  <a:extLst>
                    <a:ext uri="{FF2B5EF4-FFF2-40B4-BE49-F238E27FC236}">
                      <a16:creationId xmlns:a16="http://schemas.microsoft.com/office/drawing/2014/main" id="{959FDC50-AA16-41B6-A856-899E564A36B1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12" cstate="hqprint">
                  <a:duotone>
                    <a:srgbClr val="4472C4">
                      <a:shade val="45000"/>
                      <a:satMod val="135000"/>
                    </a:srgb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976210" y="4189045"/>
                  <a:ext cx="1474033" cy="147403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69" name="Retângulo 68">
                  <a:extLst>
                    <a:ext uri="{FF2B5EF4-FFF2-40B4-BE49-F238E27FC236}">
                      <a16:creationId xmlns:a16="http://schemas.microsoft.com/office/drawing/2014/main" id="{2938A0D7-CCFF-4088-9605-D8E06ADAF65D}"/>
                    </a:ext>
                  </a:extLst>
                </p:cNvPr>
                <p:cNvSpPr/>
                <p:nvPr/>
              </p:nvSpPr>
              <p:spPr>
                <a:xfrm>
                  <a:off x="7179265" y="5546350"/>
                  <a:ext cx="87673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marL="0" marR="0" lvl="0" indent="0" defTabSz="91437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pt-BR" sz="1200" b="1" kern="0" dirty="0">
                      <a:solidFill>
                        <a:srgbClr val="00206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Público</a:t>
                  </a:r>
                  <a:endParaRPr kumimoji="0" lang="pt-BR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</a:endParaRPr>
                </a:p>
              </p:txBody>
            </p:sp>
          </p:grpSp>
        </p:grpSp>
        <p:grpSp>
          <p:nvGrpSpPr>
            <p:cNvPr id="62" name="Agrupar 61">
              <a:extLst>
                <a:ext uri="{FF2B5EF4-FFF2-40B4-BE49-F238E27FC236}">
                  <a16:creationId xmlns:a16="http://schemas.microsoft.com/office/drawing/2014/main" id="{F50CF35D-D723-4F4F-ADBA-0AEFB879B3E7}"/>
                </a:ext>
              </a:extLst>
            </p:cNvPr>
            <p:cNvGrpSpPr/>
            <p:nvPr/>
          </p:nvGrpSpPr>
          <p:grpSpPr>
            <a:xfrm>
              <a:off x="4600" y="668738"/>
              <a:ext cx="1067921" cy="6189262"/>
              <a:chOff x="293548" y="529900"/>
              <a:chExt cx="2015226" cy="5818912"/>
            </a:xfrm>
          </p:grpSpPr>
          <p:sp>
            <p:nvSpPr>
              <p:cNvPr id="63" name="Retângulo 62">
                <a:extLst>
                  <a:ext uri="{FF2B5EF4-FFF2-40B4-BE49-F238E27FC236}">
                    <a16:creationId xmlns:a16="http://schemas.microsoft.com/office/drawing/2014/main" id="{EBAEC378-747A-4879-BEC5-209A34C5F68A}"/>
                  </a:ext>
                </a:extLst>
              </p:cNvPr>
              <p:cNvSpPr/>
              <p:nvPr/>
            </p:nvSpPr>
            <p:spPr>
              <a:xfrm>
                <a:off x="293548" y="564264"/>
                <a:ext cx="2015226" cy="5784548"/>
              </a:xfrm>
              <a:prstGeom prst="rect">
                <a:avLst/>
              </a:prstGeom>
              <a:solidFill>
                <a:srgbClr val="4472C4">
                  <a:lumMod val="50000"/>
                  <a:alpha val="11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37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425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4" name="CaixaDeTexto 63">
                <a:extLst>
                  <a:ext uri="{FF2B5EF4-FFF2-40B4-BE49-F238E27FC236}">
                    <a16:creationId xmlns:a16="http://schemas.microsoft.com/office/drawing/2014/main" id="{9EE129A5-B3EA-4E1A-927E-7A6A0FB025EF}"/>
                  </a:ext>
                </a:extLst>
              </p:cNvPr>
              <p:cNvSpPr txBox="1"/>
              <p:nvPr/>
            </p:nvSpPr>
            <p:spPr>
              <a:xfrm>
                <a:off x="512980" y="529900"/>
                <a:ext cx="1393416" cy="5800319"/>
              </a:xfrm>
              <a:prstGeom prst="rect">
                <a:avLst/>
              </a:prstGeom>
              <a:noFill/>
            </p:spPr>
            <p:txBody>
              <a:bodyPr vert="wordArtVert" wrap="square" rtlCol="0" anchor="ctr">
                <a:spAutoFit/>
              </a:bodyPr>
              <a:lstStyle/>
              <a:p>
                <a:pPr marL="0" marR="0" lvl="0" indent="0" algn="ctr" defTabSz="91437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21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44546A">
                        <a:lumMod val="75000"/>
                      </a:srgb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Bodoni MT Black" panose="02070A03080606020203" pitchFamily="18" charset="0"/>
                  </a:rPr>
                  <a:t>COMUNICAÇÕES</a:t>
                </a:r>
              </a:p>
            </p:txBody>
          </p:sp>
        </p:grpSp>
      </p:grpSp>
      <p:sp>
        <p:nvSpPr>
          <p:cNvPr id="75" name="Seta: Divisa 94">
            <a:extLst>
              <a:ext uri="{FF2B5EF4-FFF2-40B4-BE49-F238E27FC236}">
                <a16:creationId xmlns:a16="http://schemas.microsoft.com/office/drawing/2014/main" id="{CEE74098-8281-4E4E-8DFB-9EFD59BFCC38}"/>
              </a:ext>
            </a:extLst>
          </p:cNvPr>
          <p:cNvSpPr/>
          <p:nvPr/>
        </p:nvSpPr>
        <p:spPr>
          <a:xfrm>
            <a:off x="8353703" y="4127519"/>
            <a:ext cx="1512000" cy="378000"/>
          </a:xfrm>
          <a:prstGeom prst="chevron">
            <a:avLst/>
          </a:prstGeom>
          <a:solidFill>
            <a:srgbClr val="5B9BD5">
              <a:hueOff val="0"/>
              <a:satOff val="0"/>
              <a:lumOff val="0"/>
              <a:alpha val="53000"/>
            </a:srgbClr>
          </a:solidFill>
          <a:ln w="127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  <a:miter lim="800000"/>
          </a:ln>
          <a:effectLst/>
        </p:spPr>
        <p:txBody>
          <a:bodyPr tIns="189000" anchor="ctr" anchorCtr="0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050" b="1" i="0" u="none" strike="noStrike" kern="0" cap="none" spc="0" normalizeH="0" baseline="0" noProof="0" dirty="0">
                <a:ln>
                  <a:noFill/>
                </a:ln>
                <a:solidFill>
                  <a:srgbClr val="44546A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doni MT Black" panose="02070A03080606020203" pitchFamily="18" charset="0"/>
                <a:ea typeface="+mn-ea"/>
                <a:cs typeface="+mn-cs"/>
              </a:rPr>
              <a:t>DISSEMINA</a:t>
            </a:r>
          </a:p>
          <a:p>
            <a:pPr marL="0" marR="0" lvl="0" indent="0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0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0" name="Agrupar 79">
            <a:extLst>
              <a:ext uri="{FF2B5EF4-FFF2-40B4-BE49-F238E27FC236}">
                <a16:creationId xmlns:a16="http://schemas.microsoft.com/office/drawing/2014/main" id="{791284BF-F628-4C00-8AB4-AA08F6AAE2BB}"/>
              </a:ext>
            </a:extLst>
          </p:cNvPr>
          <p:cNvGrpSpPr/>
          <p:nvPr/>
        </p:nvGrpSpPr>
        <p:grpSpPr>
          <a:xfrm>
            <a:off x="9737568" y="4888984"/>
            <a:ext cx="1806853" cy="1525606"/>
            <a:chOff x="9992129" y="4737686"/>
            <a:chExt cx="2409137" cy="2034141"/>
          </a:xfrm>
        </p:grpSpPr>
        <p:grpSp>
          <p:nvGrpSpPr>
            <p:cNvPr id="81" name="Agrupar 80">
              <a:extLst>
                <a:ext uri="{FF2B5EF4-FFF2-40B4-BE49-F238E27FC236}">
                  <a16:creationId xmlns:a16="http://schemas.microsoft.com/office/drawing/2014/main" id="{A4395403-DDE3-41B8-93E7-1C9D8F6FF2AD}"/>
                </a:ext>
              </a:extLst>
            </p:cNvPr>
            <p:cNvGrpSpPr/>
            <p:nvPr/>
          </p:nvGrpSpPr>
          <p:grpSpPr>
            <a:xfrm>
              <a:off x="9992129" y="5321226"/>
              <a:ext cx="2409137" cy="1450601"/>
              <a:chOff x="5981917" y="4600173"/>
              <a:chExt cx="2409137" cy="1450601"/>
            </a:xfrm>
          </p:grpSpPr>
          <p:pic>
            <p:nvPicPr>
              <p:cNvPr id="83" name="Imagem 82" descr="Uma imagem contendo iPod&#10;&#10;Descrição gerada automaticamente">
                <a:extLst>
                  <a:ext uri="{FF2B5EF4-FFF2-40B4-BE49-F238E27FC236}">
                    <a16:creationId xmlns:a16="http://schemas.microsoft.com/office/drawing/2014/main" id="{B43D235F-C876-45CC-A71B-E05017B9DA7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16381" y="4600173"/>
                <a:ext cx="942469" cy="942469"/>
              </a:xfrm>
              <a:prstGeom prst="rect">
                <a:avLst/>
              </a:prstGeom>
            </p:spPr>
          </p:pic>
          <p:sp>
            <p:nvSpPr>
              <p:cNvPr id="84" name="Retângulo de cantos arredondados 7">
                <a:extLst>
                  <a:ext uri="{FF2B5EF4-FFF2-40B4-BE49-F238E27FC236}">
                    <a16:creationId xmlns:a16="http://schemas.microsoft.com/office/drawing/2014/main" id="{D6C005AE-E06C-4475-A835-9804D3175121}"/>
                  </a:ext>
                </a:extLst>
              </p:cNvPr>
              <p:cNvSpPr/>
              <p:nvPr/>
            </p:nvSpPr>
            <p:spPr>
              <a:xfrm>
                <a:off x="5981917" y="5530664"/>
                <a:ext cx="2409137" cy="520110"/>
              </a:xfrm>
              <a:prstGeom prst="round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37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105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Sistema Eletrônico de Intercâmbio do COAF</a:t>
                </a:r>
              </a:p>
              <a:p>
                <a:pPr marL="0" marR="0" lvl="0" indent="0" algn="ctr" defTabSz="91437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105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(SEI-C)</a:t>
                </a:r>
              </a:p>
            </p:txBody>
          </p:sp>
        </p:grpSp>
        <p:sp>
          <p:nvSpPr>
            <p:cNvPr id="82" name="Seta: de Cima para Baixo 39">
              <a:extLst>
                <a:ext uri="{FF2B5EF4-FFF2-40B4-BE49-F238E27FC236}">
                  <a16:creationId xmlns:a16="http://schemas.microsoft.com/office/drawing/2014/main" id="{58319E2A-6B34-4C1B-AC4A-499386771B3B}"/>
                </a:ext>
              </a:extLst>
            </p:cNvPr>
            <p:cNvSpPr/>
            <p:nvPr/>
          </p:nvSpPr>
          <p:spPr>
            <a:xfrm>
              <a:off x="10928014" y="4737686"/>
              <a:ext cx="339626" cy="667170"/>
            </a:xfrm>
            <a:prstGeom prst="upDownArrow">
              <a:avLst/>
            </a:prstGeom>
            <a:solidFill>
              <a:srgbClr val="5B9BD5">
                <a:alpha val="7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37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425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85" name="Seta: Divisa 93">
            <a:extLst>
              <a:ext uri="{FF2B5EF4-FFF2-40B4-BE49-F238E27FC236}">
                <a16:creationId xmlns:a16="http://schemas.microsoft.com/office/drawing/2014/main" id="{84DCE9B6-EB31-4171-8C92-CBC3C23495A9}"/>
              </a:ext>
            </a:extLst>
          </p:cNvPr>
          <p:cNvSpPr/>
          <p:nvPr/>
        </p:nvSpPr>
        <p:spPr>
          <a:xfrm>
            <a:off x="5784960" y="4127371"/>
            <a:ext cx="1387955" cy="378000"/>
          </a:xfrm>
          <a:prstGeom prst="chevron">
            <a:avLst/>
          </a:prstGeom>
          <a:solidFill>
            <a:srgbClr val="5B9BD5">
              <a:hueOff val="0"/>
              <a:satOff val="0"/>
              <a:lumOff val="0"/>
              <a:alpha val="53000"/>
            </a:srgbClr>
          </a:solidFill>
          <a:ln w="127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  <a:miter lim="800000"/>
          </a:ln>
          <a:effectLst/>
        </p:spPr>
        <p:txBody>
          <a:bodyPr tIns="189000" anchor="ctr" anchorCtr="0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050" b="1" kern="0" dirty="0">
                <a:solidFill>
                  <a:srgbClr val="44546A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Black" panose="02070A03080606020203" pitchFamily="18" charset="0"/>
              </a:rPr>
              <a:t>ANALISA</a:t>
            </a:r>
            <a:endParaRPr kumimoji="0" lang="pt-BR" sz="1050" b="1" i="0" u="none" strike="noStrike" kern="0" cap="none" spc="0" normalizeH="0" baseline="0" noProof="0" dirty="0">
              <a:ln>
                <a:noFill/>
              </a:ln>
              <a:solidFill>
                <a:srgbClr val="44546A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odoni MT Black" panose="02070A03080606020203" pitchFamily="18" charset="0"/>
              <a:ea typeface="+mn-ea"/>
              <a:cs typeface="+mn-cs"/>
            </a:endParaRPr>
          </a:p>
          <a:p>
            <a:pPr marL="0" marR="0" lvl="0" indent="0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0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6" name="Imagem 85">
            <a:extLst>
              <a:ext uri="{FF2B5EF4-FFF2-40B4-BE49-F238E27FC236}">
                <a16:creationId xmlns:a16="http://schemas.microsoft.com/office/drawing/2014/main" id="{CB192FDD-EE45-4BD0-B995-6EAF3E3DD0B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202565" y="3657600"/>
            <a:ext cx="1135743" cy="1419679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788" y="3675391"/>
            <a:ext cx="1203641" cy="1203641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6937325" y="5077006"/>
            <a:ext cx="16662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rgbClr val="00194C"/>
                </a:solidFill>
              </a:rPr>
              <a:t>Relatório de Inteligência Financeira - RIF</a:t>
            </a:r>
          </a:p>
        </p:txBody>
      </p:sp>
      <p:sp>
        <p:nvSpPr>
          <p:cNvPr id="88" name="CaixaDeTexto 87"/>
          <p:cNvSpPr txBox="1"/>
          <p:nvPr/>
        </p:nvSpPr>
        <p:spPr>
          <a:xfrm>
            <a:off x="4131119" y="4902631"/>
            <a:ext cx="188747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rgbClr val="00194C"/>
                </a:solidFill>
              </a:rPr>
              <a:t>Critérios objetivos</a:t>
            </a:r>
          </a:p>
          <a:p>
            <a:pPr algn="ctr"/>
            <a:r>
              <a:rPr lang="pt-BR" sz="1400" b="1" dirty="0">
                <a:solidFill>
                  <a:srgbClr val="00194C"/>
                </a:solidFill>
              </a:rPr>
              <a:t>Modelagem de Dados</a:t>
            </a:r>
          </a:p>
          <a:p>
            <a:pPr algn="ctr"/>
            <a:r>
              <a:rPr lang="pt-BR" sz="1400" b="1" i="1" dirty="0" err="1">
                <a:solidFill>
                  <a:srgbClr val="00194C"/>
                </a:solidFill>
              </a:rPr>
              <a:t>Machine</a:t>
            </a:r>
            <a:r>
              <a:rPr lang="pt-BR" sz="1400" b="1" i="1" dirty="0">
                <a:solidFill>
                  <a:srgbClr val="00194C"/>
                </a:solidFill>
              </a:rPr>
              <a:t> Learning</a:t>
            </a:r>
            <a:endParaRPr lang="pt-BR" sz="1400" b="1" dirty="0">
              <a:solidFill>
                <a:srgbClr val="00194C"/>
              </a:solidFill>
            </a:endParaRP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4134FB07-3885-4B4D-B3D8-E112325E77A1}"/>
              </a:ext>
            </a:extLst>
          </p:cNvPr>
          <p:cNvSpPr txBox="1"/>
          <p:nvPr/>
        </p:nvSpPr>
        <p:spPr>
          <a:xfrm>
            <a:off x="375947" y="6478914"/>
            <a:ext cx="610299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Siscoaf</a:t>
            </a:r>
            <a:r>
              <a:rPr kumimoji="0" lang="pt-BR" sz="1200" b="0" i="0" u="none" strike="noStrike" kern="1200" cap="none" spc="0" normalizeH="0" baseline="0" noProof="0" dirty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II – Plano Orçamentário 2021</a:t>
            </a:r>
          </a:p>
        </p:txBody>
      </p:sp>
      <p:pic>
        <p:nvPicPr>
          <p:cNvPr id="38" name="Imagem 37">
            <a:extLst>
              <a:ext uri="{FF2B5EF4-FFF2-40B4-BE49-F238E27FC236}">
                <a16:creationId xmlns:a16="http://schemas.microsoft.com/office/drawing/2014/main" id="{14749C04-27D1-426E-AA76-9F40B2CC48D5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126545" y="3762307"/>
            <a:ext cx="1323000" cy="2217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39" name="Imagem 38">
            <a:extLst>
              <a:ext uri="{FF2B5EF4-FFF2-40B4-BE49-F238E27FC236}">
                <a16:creationId xmlns:a16="http://schemas.microsoft.com/office/drawing/2014/main" id="{B636B982-B1E3-4ECB-8934-4896C8F9CC7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441177" y="4586192"/>
            <a:ext cx="1324268" cy="2219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41" name="Imagem 40">
            <a:extLst>
              <a:ext uri="{FF2B5EF4-FFF2-40B4-BE49-F238E27FC236}">
                <a16:creationId xmlns:a16="http://schemas.microsoft.com/office/drawing/2014/main" id="{24804053-02AB-45C8-8B0B-466D39DCFEDB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772079" y="3762307"/>
            <a:ext cx="1245015" cy="2329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42" name="Imagem 41">
            <a:extLst>
              <a:ext uri="{FF2B5EF4-FFF2-40B4-BE49-F238E27FC236}">
                <a16:creationId xmlns:a16="http://schemas.microsoft.com/office/drawing/2014/main" id="{40C80B65-F432-4B8E-9865-BB917799E1D5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413082" y="3756701"/>
            <a:ext cx="1245015" cy="2329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43" name="Imagem 42">
            <a:extLst>
              <a:ext uri="{FF2B5EF4-FFF2-40B4-BE49-F238E27FC236}">
                <a16:creationId xmlns:a16="http://schemas.microsoft.com/office/drawing/2014/main" id="{EB5F0CC2-2BA4-47CF-A7B2-15A3AA77F40B}"/>
              </a:ext>
            </a:extLst>
          </p:cNvPr>
          <p:cNvPicPr>
            <a:picLocks noChangeAspect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65" t="26889" r="20667" b="28371"/>
          <a:stretch/>
        </p:blipFill>
        <p:spPr>
          <a:xfrm>
            <a:off x="4266622" y="5657045"/>
            <a:ext cx="1475807" cy="607212"/>
          </a:xfrm>
          <a:prstGeom prst="rect">
            <a:avLst/>
          </a:prstGeom>
        </p:spPr>
      </p:pic>
      <p:sp>
        <p:nvSpPr>
          <p:cNvPr id="46" name="CaixaDeTexto 45">
            <a:extLst>
              <a:ext uri="{FF2B5EF4-FFF2-40B4-BE49-F238E27FC236}">
                <a16:creationId xmlns:a16="http://schemas.microsoft.com/office/drawing/2014/main" id="{B6D74ECA-FD26-4703-8620-6761AB6DC733}"/>
              </a:ext>
            </a:extLst>
          </p:cNvPr>
          <p:cNvSpPr txBox="1"/>
          <p:nvPr/>
        </p:nvSpPr>
        <p:spPr>
          <a:xfrm>
            <a:off x="8381234" y="4738695"/>
            <a:ext cx="14078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FF0000"/>
                </a:solidFill>
              </a:rPr>
              <a:t>(Em construção)</a:t>
            </a:r>
          </a:p>
        </p:txBody>
      </p: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806112E4-505A-4552-8F57-B10D20E49A88}"/>
              </a:ext>
            </a:extLst>
          </p:cNvPr>
          <p:cNvSpPr txBox="1"/>
          <p:nvPr/>
        </p:nvSpPr>
        <p:spPr>
          <a:xfrm>
            <a:off x="5719403" y="4515325"/>
            <a:ext cx="151906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1" u="none" strike="noStrike" kern="1200" cap="none" spc="0" normalizeH="0" baseline="0" noProof="0" dirty="0">
                <a:ln>
                  <a:noFill/>
                </a:ln>
                <a:solidFill>
                  <a:srgbClr val="00194C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Painéis de Análise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dirty="0">
                <a:solidFill>
                  <a:srgbClr val="00194C"/>
                </a:solidFill>
                <a:latin typeface="Calibri" panose="020F0502020204030204"/>
              </a:rPr>
              <a:t>Motor de Análise</a:t>
            </a:r>
            <a:endParaRPr kumimoji="0" lang="pt-BR" sz="1200" b="1" u="none" strike="noStrike" kern="1200" cap="none" spc="0" normalizeH="0" baseline="0" noProof="0" dirty="0">
              <a:ln>
                <a:noFill/>
              </a:ln>
              <a:solidFill>
                <a:srgbClr val="00194C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A7DE1EA4-8BF9-4439-952C-BD1B27511C58}"/>
              </a:ext>
            </a:extLst>
          </p:cNvPr>
          <p:cNvSpPr txBox="1"/>
          <p:nvPr/>
        </p:nvSpPr>
        <p:spPr>
          <a:xfrm>
            <a:off x="5712964" y="4876699"/>
            <a:ext cx="151906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(Desenvolvimento Interno)</a:t>
            </a:r>
          </a:p>
        </p:txBody>
      </p:sp>
    </p:spTree>
    <p:extLst>
      <p:ext uri="{BB962C8B-B14F-4D97-AF65-F5344CB8AC3E}">
        <p14:creationId xmlns:p14="http://schemas.microsoft.com/office/powerpoint/2010/main" val="312976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8" grpId="0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>
            <a:extLst>
              <a:ext uri="{FF2B5EF4-FFF2-40B4-BE49-F238E27FC236}">
                <a16:creationId xmlns:a16="http://schemas.microsoft.com/office/drawing/2014/main" id="{E3E5EE03-FBF6-46F5-8085-716AC6CE1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044" y="586532"/>
            <a:ext cx="8333222" cy="1147969"/>
          </a:xfrm>
        </p:spPr>
        <p:txBody>
          <a:bodyPr rtlCol="0">
            <a:normAutofit fontScale="90000"/>
          </a:bodyPr>
          <a:lstStyle/>
          <a:p>
            <a:pPr rtl="0"/>
            <a:r>
              <a:rPr lang="pt-BR" b="0" dirty="0"/>
              <a:t>Desenvolvimento e implantação do </a:t>
            </a:r>
            <a:r>
              <a:rPr lang="pt-BR" dirty="0"/>
              <a:t>SISCOAF II</a:t>
            </a:r>
          </a:p>
        </p:txBody>
      </p:sp>
      <p:sp>
        <p:nvSpPr>
          <p:cNvPr id="20" name="Espaço Reservado para Rodapé 4">
            <a:extLst>
              <a:ext uri="{FF2B5EF4-FFF2-40B4-BE49-F238E27FC236}">
                <a16:creationId xmlns:a16="http://schemas.microsoft.com/office/drawing/2014/main" id="{391D3201-20F9-4DD7-B4EB-F41AF17CA42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709044" y="6356350"/>
            <a:ext cx="4114800" cy="245173"/>
          </a:xfrm>
        </p:spPr>
        <p:txBody>
          <a:bodyPr rtlCol="0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algn="l" rtl="0"/>
            <a:r>
              <a:rPr lang="pt-BR" dirty="0" err="1"/>
              <a:t>Siscoaf</a:t>
            </a:r>
            <a:r>
              <a:rPr lang="pt-BR" dirty="0"/>
              <a:t> II – Plano Orçamentário 2021</a:t>
            </a:r>
          </a:p>
        </p:txBody>
      </p:sp>
      <p:sp>
        <p:nvSpPr>
          <p:cNvPr id="21" name="Espaço Reservado para o Número do Slide 5">
            <a:extLst>
              <a:ext uri="{FF2B5EF4-FFF2-40B4-BE49-F238E27FC236}">
                <a16:creationId xmlns:a16="http://schemas.microsoft.com/office/drawing/2014/main" id="{C7C65DDB-24F2-44CF-AE02-F3A6C8B1858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fld id="{8699F50C-BE38-4BD0-BA84-9B090E1F2B9B}" type="slidenum">
              <a:rPr lang="pt-BR" smtClean="0"/>
              <a:pPr rtl="0"/>
              <a:t>5</a:t>
            </a:fld>
            <a:endParaRPr lang="pt-BR" dirty="0"/>
          </a:p>
        </p:txBody>
      </p:sp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2DF82154-090D-4FB5-A824-4EC2E843A5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486817"/>
              </p:ext>
            </p:extLst>
          </p:nvPr>
        </p:nvGraphicFramePr>
        <p:xfrm>
          <a:off x="710268" y="1734501"/>
          <a:ext cx="10771464" cy="1532957"/>
        </p:xfrm>
        <a:graphic>
          <a:graphicData uri="http://schemas.openxmlformats.org/drawingml/2006/table">
            <a:tbl>
              <a:tblPr/>
              <a:tblGrid>
                <a:gridCol w="484612">
                  <a:extLst>
                    <a:ext uri="{9D8B030D-6E8A-4147-A177-3AD203B41FA5}">
                      <a16:colId xmlns:a16="http://schemas.microsoft.com/office/drawing/2014/main" val="1095501854"/>
                    </a:ext>
                  </a:extLst>
                </a:gridCol>
                <a:gridCol w="1732233">
                  <a:extLst>
                    <a:ext uri="{9D8B030D-6E8A-4147-A177-3AD203B41FA5}">
                      <a16:colId xmlns:a16="http://schemas.microsoft.com/office/drawing/2014/main" val="2530752433"/>
                    </a:ext>
                  </a:extLst>
                </a:gridCol>
                <a:gridCol w="536167">
                  <a:extLst>
                    <a:ext uri="{9D8B030D-6E8A-4147-A177-3AD203B41FA5}">
                      <a16:colId xmlns:a16="http://schemas.microsoft.com/office/drawing/2014/main" val="1794686090"/>
                    </a:ext>
                  </a:extLst>
                </a:gridCol>
                <a:gridCol w="1443527">
                  <a:extLst>
                    <a:ext uri="{9D8B030D-6E8A-4147-A177-3AD203B41FA5}">
                      <a16:colId xmlns:a16="http://schemas.microsoft.com/office/drawing/2014/main" val="1687884187"/>
                    </a:ext>
                  </a:extLst>
                </a:gridCol>
                <a:gridCol w="398689">
                  <a:extLst>
                    <a:ext uri="{9D8B030D-6E8A-4147-A177-3AD203B41FA5}">
                      <a16:colId xmlns:a16="http://schemas.microsoft.com/office/drawing/2014/main" val="183186923"/>
                    </a:ext>
                  </a:extLst>
                </a:gridCol>
                <a:gridCol w="1031091">
                  <a:extLst>
                    <a:ext uri="{9D8B030D-6E8A-4147-A177-3AD203B41FA5}">
                      <a16:colId xmlns:a16="http://schemas.microsoft.com/office/drawing/2014/main" val="4027945439"/>
                    </a:ext>
                  </a:extLst>
                </a:gridCol>
                <a:gridCol w="1031091">
                  <a:extLst>
                    <a:ext uri="{9D8B030D-6E8A-4147-A177-3AD203B41FA5}">
                      <a16:colId xmlns:a16="http://schemas.microsoft.com/office/drawing/2014/main" val="2541434740"/>
                    </a:ext>
                  </a:extLst>
                </a:gridCol>
                <a:gridCol w="1031091">
                  <a:extLst>
                    <a:ext uri="{9D8B030D-6E8A-4147-A177-3AD203B41FA5}">
                      <a16:colId xmlns:a16="http://schemas.microsoft.com/office/drawing/2014/main" val="1430527386"/>
                    </a:ext>
                  </a:extLst>
                </a:gridCol>
                <a:gridCol w="962352">
                  <a:extLst>
                    <a:ext uri="{9D8B030D-6E8A-4147-A177-3AD203B41FA5}">
                      <a16:colId xmlns:a16="http://schemas.microsoft.com/office/drawing/2014/main" val="262907159"/>
                    </a:ext>
                  </a:extLst>
                </a:gridCol>
                <a:gridCol w="1062024">
                  <a:extLst>
                    <a:ext uri="{9D8B030D-6E8A-4147-A177-3AD203B41FA5}">
                      <a16:colId xmlns:a16="http://schemas.microsoft.com/office/drawing/2014/main" val="1799651651"/>
                    </a:ext>
                  </a:extLst>
                </a:gridCol>
                <a:gridCol w="1058587">
                  <a:extLst>
                    <a:ext uri="{9D8B030D-6E8A-4147-A177-3AD203B41FA5}">
                      <a16:colId xmlns:a16="http://schemas.microsoft.com/office/drawing/2014/main" val="3677561122"/>
                    </a:ext>
                  </a:extLst>
                </a:gridCol>
              </a:tblGrid>
              <a:tr h="7600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Ação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Ação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PO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Plano Orçamentário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GND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Proposta COAF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Corte (</a:t>
                      </a:r>
                      <a:r>
                        <a:rPr lang="pt-BR" sz="1000" b="1" i="0" u="none" strike="noStrike" dirty="0" err="1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Ploa</a:t>
                      </a:r>
                      <a:r>
                        <a:rPr lang="pt-BR" sz="1000" b="1" i="0" u="none" strike="noStrike" dirty="0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/Loa)</a:t>
                      </a:r>
                      <a:br>
                        <a:rPr lang="pt-BR" sz="1000" b="1" i="0" u="none" strike="noStrike" dirty="0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000" b="1" i="0" u="none" strike="noStrike" dirty="0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( a 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LOA 2021</a:t>
                      </a:r>
                      <a:br>
                        <a:rPr lang="pt-BR" sz="10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0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( b 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Bloqueio *</a:t>
                      </a:r>
                      <a:b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( c 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Cancelamento de Dotação **</a:t>
                      </a:r>
                      <a:br>
                        <a:rPr lang="pt-BR" sz="10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0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( d 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DOTAÇÃO ATUAL</a:t>
                      </a:r>
                      <a:br>
                        <a:rPr lang="pt-BR" sz="10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000" b="1" i="0" u="none" strike="noStrike">
                          <a:solidFill>
                            <a:srgbClr val="16365C"/>
                          </a:solidFill>
                          <a:effectLst/>
                          <a:latin typeface="Calibri" panose="020F0502020204030204" pitchFamily="34" charset="0"/>
                        </a:rPr>
                        <a:t>( e 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840456"/>
                  </a:ext>
                </a:extLst>
              </a:tr>
              <a:tr h="25764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Desenvolvimento e implantação do SISCOAF 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SISCOAF 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6.704.892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6.704.892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-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-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-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577275"/>
                  </a:ext>
                </a:extLst>
              </a:tr>
              <a:tr h="25764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883.231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26.496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856.735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-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856.735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646551"/>
                  </a:ext>
                </a:extLst>
              </a:tr>
              <a:tr h="25764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DA AÇÃO 148D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7.588.123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6.731.388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856.735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-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          856.735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3090523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91F03CF0-7382-46BE-9FBD-7D5927FA54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03754"/>
              </p:ext>
            </p:extLst>
          </p:nvPr>
        </p:nvGraphicFramePr>
        <p:xfrm>
          <a:off x="1845578" y="3733101"/>
          <a:ext cx="9636154" cy="2062015"/>
        </p:xfrm>
        <a:graphic>
          <a:graphicData uri="http://schemas.openxmlformats.org/drawingml/2006/table">
            <a:tbl>
              <a:tblPr/>
              <a:tblGrid>
                <a:gridCol w="703654">
                  <a:extLst>
                    <a:ext uri="{9D8B030D-6E8A-4147-A177-3AD203B41FA5}">
                      <a16:colId xmlns:a16="http://schemas.microsoft.com/office/drawing/2014/main" val="945003215"/>
                    </a:ext>
                  </a:extLst>
                </a:gridCol>
                <a:gridCol w="5564080">
                  <a:extLst>
                    <a:ext uri="{9D8B030D-6E8A-4147-A177-3AD203B41FA5}">
                      <a16:colId xmlns:a16="http://schemas.microsoft.com/office/drawing/2014/main" val="465866852"/>
                    </a:ext>
                  </a:extLst>
                </a:gridCol>
                <a:gridCol w="1120634">
                  <a:extLst>
                    <a:ext uri="{9D8B030D-6E8A-4147-A177-3AD203B41FA5}">
                      <a16:colId xmlns:a16="http://schemas.microsoft.com/office/drawing/2014/main" val="2601834802"/>
                    </a:ext>
                  </a:extLst>
                </a:gridCol>
                <a:gridCol w="1123893">
                  <a:extLst>
                    <a:ext uri="{9D8B030D-6E8A-4147-A177-3AD203B41FA5}">
                      <a16:colId xmlns:a16="http://schemas.microsoft.com/office/drawing/2014/main" val="2956081881"/>
                    </a:ext>
                  </a:extLst>
                </a:gridCol>
                <a:gridCol w="1123893">
                  <a:extLst>
                    <a:ext uri="{9D8B030D-6E8A-4147-A177-3AD203B41FA5}">
                      <a16:colId xmlns:a16="http://schemas.microsoft.com/office/drawing/2014/main" val="1650201733"/>
                    </a:ext>
                  </a:extLst>
                </a:gridCol>
              </a:tblGrid>
              <a:tr h="46139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Desenvolvimento de Software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Proposta Coaf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6842485"/>
                  </a:ext>
                </a:extLst>
              </a:tr>
              <a:tr h="6359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Serpro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Desenvolvimento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em Ponto de Função único (linguagem e metodologia </a:t>
                      </a:r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Serpro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2.314.968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6.704.892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028998"/>
                  </a:ext>
                </a:extLst>
              </a:tr>
              <a:tr h="2947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Atualização da plataforma “ </a:t>
                      </a:r>
                      <a:r>
                        <a:rPr lang="pt-BR" sz="1200" b="1" i="1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Statistical</a:t>
                      </a:r>
                      <a:r>
                        <a:rPr lang="pt-BR" sz="1200" b="1" i="1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200" b="1" i="1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Analysis</a:t>
                      </a:r>
                      <a:r>
                        <a:rPr lang="pt-BR" sz="1200" b="1" i="1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System - SAS</a:t>
                      </a:r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”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– Da versão SFF (SAS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Fraud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Framework) para a versão SDI (SAS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Detection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Investigation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4.389.924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5228578"/>
                  </a:ext>
                </a:extLst>
              </a:tr>
              <a:tr h="29470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Suporte técnico para a nova Plataforma SAS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883.231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883.231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3941697"/>
                  </a:ext>
                </a:extLst>
              </a:tr>
              <a:tr h="294701"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7.588.123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8962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5886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8B6C5EAB-81FF-4827-A160-22F4363C6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75721" y="1821022"/>
            <a:ext cx="5520715" cy="1616252"/>
          </a:xfrm>
        </p:spPr>
        <p:txBody>
          <a:bodyPr rtlCol="0"/>
          <a:lstStyle/>
          <a:p>
            <a:pPr rtl="0"/>
            <a:r>
              <a:rPr lang="pt-BR" dirty="0"/>
              <a:t>Nosso </a:t>
            </a:r>
            <a:r>
              <a:rPr lang="pt-BR" b="0" dirty="0"/>
              <a:t>muito obrigado.</a:t>
            </a:r>
          </a:p>
        </p:txBody>
      </p:sp>
      <p:sp>
        <p:nvSpPr>
          <p:cNvPr id="14" name="Espaço Reservado para Texto 13">
            <a:extLst>
              <a:ext uri="{FF2B5EF4-FFF2-40B4-BE49-F238E27FC236}">
                <a16:creationId xmlns:a16="http://schemas.microsoft.com/office/drawing/2014/main" id="{B6611344-9447-438E-873C-299AF4110B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pt-BR" dirty="0"/>
              <a:t>Jorge Luiz Alves Caetano</a:t>
            </a:r>
          </a:p>
        </p:txBody>
      </p:sp>
      <p:sp>
        <p:nvSpPr>
          <p:cNvPr id="15" name="Espaço Reservado para Texto 14">
            <a:extLst>
              <a:ext uri="{FF2B5EF4-FFF2-40B4-BE49-F238E27FC236}">
                <a16:creationId xmlns:a16="http://schemas.microsoft.com/office/drawing/2014/main" id="{7A3FB895-3D21-4707-8EDE-3F825906DE4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pt-BR" dirty="0"/>
              <a:t>(61) 3414-1108 </a:t>
            </a:r>
          </a:p>
        </p:txBody>
      </p:sp>
      <p:sp>
        <p:nvSpPr>
          <p:cNvPr id="23" name="Espaço Reservado para Texto 22">
            <a:extLst>
              <a:ext uri="{FF2B5EF4-FFF2-40B4-BE49-F238E27FC236}">
                <a16:creationId xmlns:a16="http://schemas.microsoft.com/office/drawing/2014/main" id="{A0B41C33-430D-4B31-A546-F8564691947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r>
              <a:rPr lang="pt-BR" dirty="0"/>
              <a:t>Jorge.caetano@coaf.gov.br</a:t>
            </a:r>
          </a:p>
        </p:txBody>
      </p:sp>
      <p:sp>
        <p:nvSpPr>
          <p:cNvPr id="24" name="Espaço Reservado para Texto 23">
            <a:extLst>
              <a:ext uri="{FF2B5EF4-FFF2-40B4-BE49-F238E27FC236}">
                <a16:creationId xmlns:a16="http://schemas.microsoft.com/office/drawing/2014/main" id="{E62065D0-127B-4884-9760-D1FFEC38A6F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rtlCol="0"/>
          <a:lstStyle/>
          <a:p>
            <a:pPr rtl="0"/>
            <a:r>
              <a:rPr lang="pt-BR" dirty="0"/>
              <a:t>https://www.gov.br/coaf/pt-br</a:t>
            </a:r>
          </a:p>
        </p:txBody>
      </p:sp>
    </p:spTree>
    <p:extLst>
      <p:ext uri="{BB962C8B-B14F-4D97-AF65-F5344CB8AC3E}">
        <p14:creationId xmlns:p14="http://schemas.microsoft.com/office/powerpoint/2010/main" val="22609557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Custom 14">
      <a:dk1>
        <a:srgbClr val="3F3F3F"/>
      </a:dk1>
      <a:lt1>
        <a:srgbClr val="FFFFFF"/>
      </a:lt1>
      <a:dk2>
        <a:srgbClr val="F2F2F2"/>
      </a:dk2>
      <a:lt2>
        <a:srgbClr val="A5A5A5"/>
      </a:lt2>
      <a:accent1>
        <a:srgbClr val="00194C"/>
      </a:accent1>
      <a:accent2>
        <a:srgbClr val="EAB200"/>
      </a:accent2>
      <a:accent3>
        <a:srgbClr val="F2F2F2"/>
      </a:accent3>
      <a:accent4>
        <a:srgbClr val="954F72"/>
      </a:accent4>
      <a:accent5>
        <a:srgbClr val="00843B"/>
      </a:accent5>
      <a:accent6>
        <a:srgbClr val="014067"/>
      </a:accent6>
      <a:hlink>
        <a:srgbClr val="00194C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740233_TF00951641.potx" id="{56D76C83-AB6D-4D1E-A68C-C0A6164BA3F4}" vid="{B92C1300-75A7-49A1-A712-D2F9301F6A7E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19A80A7-0DD1-4CF4-ABD5-362A6549C5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9AA90D-A39D-4F83-B1BD-92099B1CAD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4D15D6-87BC-477C-8E91-9F90829C2FC8}">
  <ds:schemaRefs>
    <ds:schemaRef ds:uri="http://schemas.microsoft.com/sharepoint/v3"/>
    <ds:schemaRef ds:uri="fb0879af-3eba-417a-a55a-ffe6dcd6ca77"/>
    <ds:schemaRef ds:uri="http://schemas.openxmlformats.org/package/2006/metadata/core-properties"/>
    <ds:schemaRef ds:uri="http://purl.org/dc/elements/1.1/"/>
    <ds:schemaRef ds:uri="http://www.w3.org/XML/1998/namespace"/>
    <ds:schemaRef ds:uri="6dc4bcd6-49db-4c07-9060-8acfc67cef9f"/>
    <ds:schemaRef ds:uri="http://purl.org/dc/terms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Apresentação hexagonal clara</Template>
  <TotalTime>0</TotalTime>
  <Words>394</Words>
  <Application>Microsoft Office PowerPoint</Application>
  <PresentationFormat>Widescreen</PresentationFormat>
  <Paragraphs>103</Paragraphs>
  <Slides>6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3" baseType="lpstr">
      <vt:lpstr>Arial</vt:lpstr>
      <vt:lpstr>Bodoni MT Black</vt:lpstr>
      <vt:lpstr>Calibri</vt:lpstr>
      <vt:lpstr>Gill Sans SemiBold</vt:lpstr>
      <vt:lpstr>Times New Roman</vt:lpstr>
      <vt:lpstr>Wingdings</vt:lpstr>
      <vt:lpstr>Tema do Office</vt:lpstr>
      <vt:lpstr>Siscoaf II Plano Orçamentário 2021 </vt:lpstr>
      <vt:lpstr>Sistema de Controle de Atividades Financeiras – Siscoaf </vt:lpstr>
      <vt:lpstr>Apresentação do PowerPoint</vt:lpstr>
      <vt:lpstr>Apresentação do PowerPoint</vt:lpstr>
      <vt:lpstr>Desenvolvimento e implantação do SISCOAF II</vt:lpstr>
      <vt:lpstr>Nosso muito obrigado.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2020-05-29T17:11:08Z</dcterms:created>
  <dcterms:modified xsi:type="dcterms:W3CDTF">2021-06-30T20:16:38Z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