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64" r:id="rId2"/>
    <p:sldId id="415" r:id="rId3"/>
    <p:sldId id="349" r:id="rId4"/>
    <p:sldId id="417" r:id="rId5"/>
    <p:sldId id="419" r:id="rId6"/>
    <p:sldId id="435" r:id="rId7"/>
    <p:sldId id="422" r:id="rId8"/>
    <p:sldId id="406" r:id="rId9"/>
    <p:sldId id="408" r:id="rId10"/>
    <p:sldId id="429" r:id="rId11"/>
    <p:sldId id="430" r:id="rId12"/>
    <p:sldId id="427" r:id="rId13"/>
    <p:sldId id="437" r:id="rId14"/>
    <p:sldId id="26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ED7D31"/>
    <a:srgbClr val="6B7600"/>
    <a:srgbClr val="FF4B4B"/>
    <a:srgbClr val="001A0A"/>
    <a:srgbClr val="9BBB59"/>
    <a:srgbClr val="FFFFFF"/>
    <a:srgbClr val="00809E"/>
    <a:srgbClr val="004C62"/>
    <a:srgbClr val="9A9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1DE75F-DFDC-4392-ADC0-B92B766969A8}" v="721" dt="2018-06-12T14:29:10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26" y="17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ndro Caixeta Moreira (ASD)" userId="05bc97e7-06de-4a7a-8ad8-a1b142b353c4" providerId="ADAL" clId="{ED733D15-6FB5-47F0-A7B2-A6142D15D65A}"/>
    <pc:docChg chg="undo custSel addSld delSld modSld">
      <pc:chgData name="Leandro Caixeta Moreira (ASD)" userId="05bc97e7-06de-4a7a-8ad8-a1b142b353c4" providerId="ADAL" clId="{ED733D15-6FB5-47F0-A7B2-A6142D15D65A}" dt="2018-06-12T14:29:10.855" v="719" actId="2696"/>
      <pc:docMkLst>
        <pc:docMk/>
      </pc:docMkLst>
      <pc:sldChg chg="modSp">
        <pc:chgData name="Leandro Caixeta Moreira (ASD)" userId="05bc97e7-06de-4a7a-8ad8-a1b142b353c4" providerId="ADAL" clId="{ED733D15-6FB5-47F0-A7B2-A6142D15D65A}" dt="2018-06-12T13:49:28.192" v="84" actId="20577"/>
        <pc:sldMkLst>
          <pc:docMk/>
          <pc:sldMk cId="4112913236" sldId="264"/>
        </pc:sldMkLst>
        <pc:spChg chg="mod">
          <ac:chgData name="Leandro Caixeta Moreira (ASD)" userId="05bc97e7-06de-4a7a-8ad8-a1b142b353c4" providerId="ADAL" clId="{ED733D15-6FB5-47F0-A7B2-A6142D15D65A}" dt="2018-06-12T13:49:28.192" v="84" actId="20577"/>
          <ac:spMkLst>
            <pc:docMk/>
            <pc:sldMk cId="4112913236" sldId="264"/>
            <ac:spMk id="2" creationId="{00000000-0000-0000-0000-000000000000}"/>
          </ac:spMkLst>
        </pc:spChg>
        <pc:spChg chg="mod">
          <ac:chgData name="Leandro Caixeta Moreira (ASD)" userId="05bc97e7-06de-4a7a-8ad8-a1b142b353c4" providerId="ADAL" clId="{ED733D15-6FB5-47F0-A7B2-A6142D15D65A}" dt="2018-06-12T13:49:20.909" v="58" actId="1076"/>
          <ac:spMkLst>
            <pc:docMk/>
            <pc:sldMk cId="4112913236" sldId="264"/>
            <ac:spMk id="4" creationId="{00000000-0000-0000-0000-000000000000}"/>
          </ac:spMkLst>
        </pc:spChg>
      </pc:sldChg>
      <pc:sldChg chg="del">
        <pc:chgData name="Leandro Caixeta Moreira (ASD)" userId="05bc97e7-06de-4a7a-8ad8-a1b142b353c4" providerId="ADAL" clId="{ED733D15-6FB5-47F0-A7B2-A6142D15D65A}" dt="2018-06-12T14:00:30.419" v="338" actId="2696"/>
        <pc:sldMkLst>
          <pc:docMk/>
          <pc:sldMk cId="4176567160" sldId="404"/>
        </pc:sldMkLst>
      </pc:sldChg>
      <pc:sldChg chg="modSp">
        <pc:chgData name="Leandro Caixeta Moreira (ASD)" userId="05bc97e7-06de-4a7a-8ad8-a1b142b353c4" providerId="ADAL" clId="{ED733D15-6FB5-47F0-A7B2-A6142D15D65A}" dt="2018-06-12T14:23:13.726" v="608" actId="1076"/>
        <pc:sldMkLst>
          <pc:docMk/>
          <pc:sldMk cId="1168964133" sldId="406"/>
        </pc:sldMkLst>
        <pc:spChg chg="mod">
          <ac:chgData name="Leandro Caixeta Moreira (ASD)" userId="05bc97e7-06de-4a7a-8ad8-a1b142b353c4" providerId="ADAL" clId="{ED733D15-6FB5-47F0-A7B2-A6142D15D65A}" dt="2018-06-12T14:23:13.726" v="608" actId="1076"/>
          <ac:spMkLst>
            <pc:docMk/>
            <pc:sldMk cId="1168964133" sldId="406"/>
            <ac:spMk id="13" creationId="{00000000-0000-0000-0000-000000000000}"/>
          </ac:spMkLst>
        </pc:spChg>
        <pc:picChg chg="mod">
          <ac:chgData name="Leandro Caixeta Moreira (ASD)" userId="05bc97e7-06de-4a7a-8ad8-a1b142b353c4" providerId="ADAL" clId="{ED733D15-6FB5-47F0-A7B2-A6142D15D65A}" dt="2018-06-12T14:11:00.765" v="345" actId="14100"/>
          <ac:picMkLst>
            <pc:docMk/>
            <pc:sldMk cId="1168964133" sldId="406"/>
            <ac:picMk id="3" creationId="{00000000-0000-0000-0000-000000000000}"/>
          </ac:picMkLst>
        </pc:picChg>
      </pc:sldChg>
      <pc:sldChg chg="del">
        <pc:chgData name="Leandro Caixeta Moreira (ASD)" userId="05bc97e7-06de-4a7a-8ad8-a1b142b353c4" providerId="ADAL" clId="{ED733D15-6FB5-47F0-A7B2-A6142D15D65A}" dt="2018-06-12T14:13:31.491" v="496" actId="2696"/>
        <pc:sldMkLst>
          <pc:docMk/>
          <pc:sldMk cId="3118358648" sldId="407"/>
        </pc:sldMkLst>
      </pc:sldChg>
      <pc:sldChg chg="addSp modSp modAnim">
        <pc:chgData name="Leandro Caixeta Moreira (ASD)" userId="05bc97e7-06de-4a7a-8ad8-a1b142b353c4" providerId="ADAL" clId="{ED733D15-6FB5-47F0-A7B2-A6142D15D65A}" dt="2018-06-12T14:19:53.387" v="598"/>
        <pc:sldMkLst>
          <pc:docMk/>
          <pc:sldMk cId="3533191865" sldId="408"/>
        </pc:sldMkLst>
        <pc:spChg chg="add mod">
          <ac:chgData name="Leandro Caixeta Moreira (ASD)" userId="05bc97e7-06de-4a7a-8ad8-a1b142b353c4" providerId="ADAL" clId="{ED733D15-6FB5-47F0-A7B2-A6142D15D65A}" dt="2018-06-12T14:19:47.666" v="597" actId="1076"/>
          <ac:spMkLst>
            <pc:docMk/>
            <pc:sldMk cId="3533191865" sldId="408"/>
            <ac:spMk id="15" creationId="{CF2C4928-853C-4015-B4E5-53787706800A}"/>
          </ac:spMkLst>
        </pc:spChg>
      </pc:sldChg>
      <pc:sldChg chg="del">
        <pc:chgData name="Leandro Caixeta Moreira (ASD)" userId="05bc97e7-06de-4a7a-8ad8-a1b142b353c4" providerId="ADAL" clId="{ED733D15-6FB5-47F0-A7B2-A6142D15D65A}" dt="2018-06-12T14:00:30.408" v="336" actId="2696"/>
        <pc:sldMkLst>
          <pc:docMk/>
          <pc:sldMk cId="321515842" sldId="416"/>
        </pc:sldMkLst>
      </pc:sldChg>
      <pc:sldChg chg="addSp modSp modAnim">
        <pc:chgData name="Leandro Caixeta Moreira (ASD)" userId="05bc97e7-06de-4a7a-8ad8-a1b142b353c4" providerId="ADAL" clId="{ED733D15-6FB5-47F0-A7B2-A6142D15D65A}" dt="2018-06-12T13:56:39.892" v="327" actId="1076"/>
        <pc:sldMkLst>
          <pc:docMk/>
          <pc:sldMk cId="2822087143" sldId="419"/>
        </pc:sldMkLst>
        <pc:spChg chg="mod">
          <ac:chgData name="Leandro Caixeta Moreira (ASD)" userId="05bc97e7-06de-4a7a-8ad8-a1b142b353c4" providerId="ADAL" clId="{ED733D15-6FB5-47F0-A7B2-A6142D15D65A}" dt="2018-06-12T13:54:44.901" v="236" actId="6549"/>
          <ac:spMkLst>
            <pc:docMk/>
            <pc:sldMk cId="2822087143" sldId="419"/>
            <ac:spMk id="11" creationId="{00000000-0000-0000-0000-000000000000}"/>
          </ac:spMkLst>
        </pc:spChg>
        <pc:spChg chg="mod">
          <ac:chgData name="Leandro Caixeta Moreira (ASD)" userId="05bc97e7-06de-4a7a-8ad8-a1b142b353c4" providerId="ADAL" clId="{ED733D15-6FB5-47F0-A7B2-A6142D15D65A}" dt="2018-06-12T13:55:04.060" v="268" actId="20577"/>
          <ac:spMkLst>
            <pc:docMk/>
            <pc:sldMk cId="2822087143" sldId="419"/>
            <ac:spMk id="15" creationId="{00000000-0000-0000-0000-000000000000}"/>
          </ac:spMkLst>
        </pc:spChg>
        <pc:spChg chg="mod">
          <ac:chgData name="Leandro Caixeta Moreira (ASD)" userId="05bc97e7-06de-4a7a-8ad8-a1b142b353c4" providerId="ADAL" clId="{ED733D15-6FB5-47F0-A7B2-A6142D15D65A}" dt="2018-06-12T13:56:39.892" v="327" actId="1076"/>
          <ac:spMkLst>
            <pc:docMk/>
            <pc:sldMk cId="2822087143" sldId="419"/>
            <ac:spMk id="20" creationId="{00000000-0000-0000-0000-000000000000}"/>
          </ac:spMkLst>
        </pc:spChg>
        <pc:spChg chg="mod">
          <ac:chgData name="Leandro Caixeta Moreira (ASD)" userId="05bc97e7-06de-4a7a-8ad8-a1b142b353c4" providerId="ADAL" clId="{ED733D15-6FB5-47F0-A7B2-A6142D15D65A}" dt="2018-06-12T13:52:50.005" v="125" actId="20577"/>
          <ac:spMkLst>
            <pc:docMk/>
            <pc:sldMk cId="2822087143" sldId="419"/>
            <ac:spMk id="27" creationId="{E4DED91F-95E5-4B6B-8F00-DFABAC3F1FA5}"/>
          </ac:spMkLst>
        </pc:spChg>
        <pc:spChg chg="mod">
          <ac:chgData name="Leandro Caixeta Moreira (ASD)" userId="05bc97e7-06de-4a7a-8ad8-a1b142b353c4" providerId="ADAL" clId="{ED733D15-6FB5-47F0-A7B2-A6142D15D65A}" dt="2018-06-12T13:53:01.083" v="132" actId="20577"/>
          <ac:spMkLst>
            <pc:docMk/>
            <pc:sldMk cId="2822087143" sldId="419"/>
            <ac:spMk id="30" creationId="{F6F57684-4A31-41F4-A4BB-9EF880DD748F}"/>
          </ac:spMkLst>
        </pc:spChg>
        <pc:grpChg chg="mod">
          <ac:chgData name="Leandro Caixeta Moreira (ASD)" userId="05bc97e7-06de-4a7a-8ad8-a1b142b353c4" providerId="ADAL" clId="{ED733D15-6FB5-47F0-A7B2-A6142D15D65A}" dt="2018-06-12T13:52:13.477" v="89" actId="14100"/>
          <ac:grpSpMkLst>
            <pc:docMk/>
            <pc:sldMk cId="2822087143" sldId="419"/>
            <ac:grpSpMk id="4" creationId="{00000000-0000-0000-0000-000000000000}"/>
          </ac:grpSpMkLst>
        </pc:grpChg>
        <pc:grpChg chg="mod">
          <ac:chgData name="Leandro Caixeta Moreira (ASD)" userId="05bc97e7-06de-4a7a-8ad8-a1b142b353c4" providerId="ADAL" clId="{ED733D15-6FB5-47F0-A7B2-A6142D15D65A}" dt="2018-06-12T13:52:38.605" v="122" actId="14100"/>
          <ac:grpSpMkLst>
            <pc:docMk/>
            <pc:sldMk cId="2822087143" sldId="419"/>
            <ac:grpSpMk id="13" creationId="{00000000-0000-0000-0000-000000000000}"/>
          </ac:grpSpMkLst>
        </pc:grpChg>
        <pc:grpChg chg="add mod">
          <ac:chgData name="Leandro Caixeta Moreira (ASD)" userId="05bc97e7-06de-4a7a-8ad8-a1b142b353c4" providerId="ADAL" clId="{ED733D15-6FB5-47F0-A7B2-A6142D15D65A}" dt="2018-06-12T13:52:18.285" v="90" actId="1076"/>
          <ac:grpSpMkLst>
            <pc:docMk/>
            <pc:sldMk cId="2822087143" sldId="419"/>
            <ac:grpSpMk id="18" creationId="{3BB91EEC-42DF-4B3D-BB19-B84B4856BA04}"/>
          </ac:grpSpMkLst>
        </pc:grpChg>
        <pc:grpChg chg="add mod">
          <ac:chgData name="Leandro Caixeta Moreira (ASD)" userId="05bc97e7-06de-4a7a-8ad8-a1b142b353c4" providerId="ADAL" clId="{ED733D15-6FB5-47F0-A7B2-A6142D15D65A}" dt="2018-06-12T13:53:37.293" v="146" actId="1036"/>
          <ac:grpSpMkLst>
            <pc:docMk/>
            <pc:sldMk cId="2822087143" sldId="419"/>
            <ac:grpSpMk id="22" creationId="{1BA03D55-5918-44C3-9D33-8339DD3B805C}"/>
          </ac:grpSpMkLst>
        </pc:grpChg>
        <pc:grpChg chg="add mod">
          <ac:chgData name="Leandro Caixeta Moreira (ASD)" userId="05bc97e7-06de-4a7a-8ad8-a1b142b353c4" providerId="ADAL" clId="{ED733D15-6FB5-47F0-A7B2-A6142D15D65A}" dt="2018-06-12T13:52:47.844" v="124" actId="1076"/>
          <ac:grpSpMkLst>
            <pc:docMk/>
            <pc:sldMk cId="2822087143" sldId="419"/>
            <ac:grpSpMk id="25" creationId="{2E771CB9-9EE1-4581-A8C8-5DCE190833E9}"/>
          </ac:grpSpMkLst>
        </pc:grpChg>
        <pc:grpChg chg="add mod">
          <ac:chgData name="Leandro Caixeta Moreira (ASD)" userId="05bc97e7-06de-4a7a-8ad8-a1b142b353c4" providerId="ADAL" clId="{ED733D15-6FB5-47F0-A7B2-A6142D15D65A}" dt="2018-06-12T13:53:27.682" v="139" actId="1037"/>
          <ac:grpSpMkLst>
            <pc:docMk/>
            <pc:sldMk cId="2822087143" sldId="419"/>
            <ac:grpSpMk id="28" creationId="{182504BE-FFDD-4771-8AE0-3EE1DF3D401E}"/>
          </ac:grpSpMkLst>
        </pc:grpChg>
      </pc:sldChg>
      <pc:sldChg chg="del">
        <pc:chgData name="Leandro Caixeta Moreira (ASD)" userId="05bc97e7-06de-4a7a-8ad8-a1b142b353c4" providerId="ADAL" clId="{ED733D15-6FB5-47F0-A7B2-A6142D15D65A}" dt="2018-06-12T14:00:30.397" v="335" actId="2696"/>
        <pc:sldMkLst>
          <pc:docMk/>
          <pc:sldMk cId="688878234" sldId="420"/>
        </pc:sldMkLst>
      </pc:sldChg>
      <pc:sldChg chg="del">
        <pc:chgData name="Leandro Caixeta Moreira (ASD)" userId="05bc97e7-06de-4a7a-8ad8-a1b142b353c4" providerId="ADAL" clId="{ED733D15-6FB5-47F0-A7B2-A6142D15D65A}" dt="2018-06-12T14:00:30.387" v="334" actId="2696"/>
        <pc:sldMkLst>
          <pc:docMk/>
          <pc:sldMk cId="232421620" sldId="421"/>
        </pc:sldMkLst>
      </pc:sldChg>
      <pc:sldChg chg="delSp modSp">
        <pc:chgData name="Leandro Caixeta Moreira (ASD)" userId="05bc97e7-06de-4a7a-8ad8-a1b142b353c4" providerId="ADAL" clId="{ED733D15-6FB5-47F0-A7B2-A6142D15D65A}" dt="2018-06-12T14:22:43.839" v="603" actId="1076"/>
        <pc:sldMkLst>
          <pc:docMk/>
          <pc:sldMk cId="3654692945" sldId="422"/>
        </pc:sldMkLst>
        <pc:spChg chg="mod">
          <ac:chgData name="Leandro Caixeta Moreira (ASD)" userId="05bc97e7-06de-4a7a-8ad8-a1b142b353c4" providerId="ADAL" clId="{ED733D15-6FB5-47F0-A7B2-A6142D15D65A}" dt="2018-06-12T14:22:43.839" v="603" actId="1076"/>
          <ac:spMkLst>
            <pc:docMk/>
            <pc:sldMk cId="3654692945" sldId="422"/>
            <ac:spMk id="4" creationId="{00000000-0000-0000-0000-000000000000}"/>
          </ac:spMkLst>
        </pc:spChg>
        <pc:picChg chg="del">
          <ac:chgData name="Leandro Caixeta Moreira (ASD)" userId="05bc97e7-06de-4a7a-8ad8-a1b142b353c4" providerId="ADAL" clId="{ED733D15-6FB5-47F0-A7B2-A6142D15D65A}" dt="2018-06-12T14:10:29.252" v="341" actId="478"/>
          <ac:picMkLst>
            <pc:docMk/>
            <pc:sldMk cId="3654692945" sldId="422"/>
            <ac:picMk id="3" creationId="{6009CC06-1D27-4377-9705-281ACF8BFD45}"/>
          </ac:picMkLst>
        </pc:picChg>
        <pc:picChg chg="mod">
          <ac:chgData name="Leandro Caixeta Moreira (ASD)" userId="05bc97e7-06de-4a7a-8ad8-a1b142b353c4" providerId="ADAL" clId="{ED733D15-6FB5-47F0-A7B2-A6142D15D65A}" dt="2018-06-12T14:11:56.516" v="401" actId="1076"/>
          <ac:picMkLst>
            <pc:docMk/>
            <pc:sldMk cId="3654692945" sldId="422"/>
            <ac:picMk id="5" creationId="{48275E7C-0610-463E-A08B-8CA0329C87F2}"/>
          </ac:picMkLst>
        </pc:picChg>
      </pc:sldChg>
      <pc:sldChg chg="del">
        <pc:chgData name="Leandro Caixeta Moreira (ASD)" userId="05bc97e7-06de-4a7a-8ad8-a1b142b353c4" providerId="ADAL" clId="{ED733D15-6FB5-47F0-A7B2-A6142D15D65A}" dt="2018-06-12T14:00:43.632" v="340" actId="2696"/>
        <pc:sldMkLst>
          <pc:docMk/>
          <pc:sldMk cId="2975838353" sldId="423"/>
        </pc:sldMkLst>
      </pc:sldChg>
      <pc:sldChg chg="add del">
        <pc:chgData name="Leandro Caixeta Moreira (ASD)" userId="05bc97e7-06de-4a7a-8ad8-a1b142b353c4" providerId="ADAL" clId="{ED733D15-6FB5-47F0-A7B2-A6142D15D65A}" dt="2018-06-12T14:28:28.983" v="717" actId="2696"/>
        <pc:sldMkLst>
          <pc:docMk/>
          <pc:sldMk cId="1452227382" sldId="424"/>
        </pc:sldMkLst>
      </pc:sldChg>
      <pc:sldChg chg="del">
        <pc:chgData name="Leandro Caixeta Moreira (ASD)" userId="05bc97e7-06de-4a7a-8ad8-a1b142b353c4" providerId="ADAL" clId="{ED733D15-6FB5-47F0-A7B2-A6142D15D65A}" dt="2018-06-12T14:00:30.415" v="337" actId="2696"/>
        <pc:sldMkLst>
          <pc:docMk/>
          <pc:sldMk cId="3637097763" sldId="426"/>
        </pc:sldMkLst>
      </pc:sldChg>
      <pc:sldChg chg="add">
        <pc:chgData name="Leandro Caixeta Moreira (ASD)" userId="05bc97e7-06de-4a7a-8ad8-a1b142b353c4" providerId="ADAL" clId="{ED733D15-6FB5-47F0-A7B2-A6142D15D65A}" dt="2018-06-12T14:28:04.734" v="715"/>
        <pc:sldMkLst>
          <pc:docMk/>
          <pc:sldMk cId="4013166124" sldId="427"/>
        </pc:sldMkLst>
      </pc:sldChg>
      <pc:sldChg chg="del">
        <pc:chgData name="Leandro Caixeta Moreira (ASD)" userId="05bc97e7-06de-4a7a-8ad8-a1b142b353c4" providerId="ADAL" clId="{ED733D15-6FB5-47F0-A7B2-A6142D15D65A}" dt="2018-06-12T14:00:30.425" v="339" actId="2696"/>
        <pc:sldMkLst>
          <pc:docMk/>
          <pc:sldMk cId="4178050903" sldId="427"/>
        </pc:sldMkLst>
      </pc:sldChg>
      <pc:sldChg chg="add del">
        <pc:chgData name="Leandro Caixeta Moreira (ASD)" userId="05bc97e7-06de-4a7a-8ad8-a1b142b353c4" providerId="ADAL" clId="{ED733D15-6FB5-47F0-A7B2-A6142D15D65A}" dt="2018-06-12T14:29:06.811" v="718" actId="2696"/>
        <pc:sldMkLst>
          <pc:docMk/>
          <pc:sldMk cId="1544179529" sldId="428"/>
        </pc:sldMkLst>
      </pc:sldChg>
      <pc:sldChg chg="del">
        <pc:chgData name="Leandro Caixeta Moreira (ASD)" userId="05bc97e7-06de-4a7a-8ad8-a1b142b353c4" providerId="ADAL" clId="{ED733D15-6FB5-47F0-A7B2-A6142D15D65A}" dt="2018-06-12T14:13:33.535" v="497" actId="2696"/>
        <pc:sldMkLst>
          <pc:docMk/>
          <pc:sldMk cId="4209401253" sldId="428"/>
        </pc:sldMkLst>
      </pc:sldChg>
      <pc:sldChg chg="modSp">
        <pc:chgData name="Leandro Caixeta Moreira (ASD)" userId="05bc97e7-06de-4a7a-8ad8-a1b142b353c4" providerId="ADAL" clId="{ED733D15-6FB5-47F0-A7B2-A6142D15D65A}" dt="2018-06-12T14:13:51.851" v="532" actId="20577"/>
        <pc:sldMkLst>
          <pc:docMk/>
          <pc:sldMk cId="3498156636" sldId="429"/>
        </pc:sldMkLst>
        <pc:spChg chg="mod">
          <ac:chgData name="Leandro Caixeta Moreira (ASD)" userId="05bc97e7-06de-4a7a-8ad8-a1b142b353c4" providerId="ADAL" clId="{ED733D15-6FB5-47F0-A7B2-A6142D15D65A}" dt="2018-06-12T14:13:51.851" v="532" actId="20577"/>
          <ac:spMkLst>
            <pc:docMk/>
            <pc:sldMk cId="3498156636" sldId="429"/>
            <ac:spMk id="4" creationId="{00000000-0000-0000-0000-000000000000}"/>
          </ac:spMkLst>
        </pc:spChg>
      </pc:sldChg>
      <pc:sldChg chg="modSp modAnim">
        <pc:chgData name="Leandro Caixeta Moreira (ASD)" userId="05bc97e7-06de-4a7a-8ad8-a1b142b353c4" providerId="ADAL" clId="{ED733D15-6FB5-47F0-A7B2-A6142D15D65A}" dt="2018-06-12T14:26:06.095" v="713" actId="12"/>
        <pc:sldMkLst>
          <pc:docMk/>
          <pc:sldMk cId="1757430652" sldId="430"/>
        </pc:sldMkLst>
        <pc:spChg chg="mod">
          <ac:chgData name="Leandro Caixeta Moreira (ASD)" userId="05bc97e7-06de-4a7a-8ad8-a1b142b353c4" providerId="ADAL" clId="{ED733D15-6FB5-47F0-A7B2-A6142D15D65A}" dt="2018-06-12T14:24:25.741" v="701" actId="1076"/>
          <ac:spMkLst>
            <pc:docMk/>
            <pc:sldMk cId="1757430652" sldId="430"/>
            <ac:spMk id="3" creationId="{F9B81EF2-7961-4622-85E3-3F0A0256EB02}"/>
          </ac:spMkLst>
        </pc:spChg>
        <pc:spChg chg="mod">
          <ac:chgData name="Leandro Caixeta Moreira (ASD)" userId="05bc97e7-06de-4a7a-8ad8-a1b142b353c4" providerId="ADAL" clId="{ED733D15-6FB5-47F0-A7B2-A6142D15D65A}" dt="2018-06-12T14:26:06.095" v="713" actId="12"/>
          <ac:spMkLst>
            <pc:docMk/>
            <pc:sldMk cId="1757430652" sldId="430"/>
            <ac:spMk id="10" creationId="{2EA348EE-3B91-442E-9FC1-87D9440BAF56}"/>
          </ac:spMkLst>
        </pc:spChg>
      </pc:sldChg>
      <pc:sldChg chg="del">
        <pc:chgData name="Leandro Caixeta Moreira (ASD)" userId="05bc97e7-06de-4a7a-8ad8-a1b142b353c4" providerId="ADAL" clId="{ED733D15-6FB5-47F0-A7B2-A6142D15D65A}" dt="2018-06-12T14:23:52.170" v="609" actId="2696"/>
        <pc:sldMkLst>
          <pc:docMk/>
          <pc:sldMk cId="4186398725" sldId="431"/>
        </pc:sldMkLst>
      </pc:sldChg>
      <pc:sldChg chg="del">
        <pc:chgData name="Leandro Caixeta Moreira (ASD)" userId="05bc97e7-06de-4a7a-8ad8-a1b142b353c4" providerId="ADAL" clId="{ED733D15-6FB5-47F0-A7B2-A6142D15D65A}" dt="2018-06-12T14:23:54.560" v="610" actId="2696"/>
        <pc:sldMkLst>
          <pc:docMk/>
          <pc:sldMk cId="464530476" sldId="432"/>
        </pc:sldMkLst>
      </pc:sldChg>
      <pc:sldChg chg="del">
        <pc:chgData name="Leandro Caixeta Moreira (ASD)" userId="05bc97e7-06de-4a7a-8ad8-a1b142b353c4" providerId="ADAL" clId="{ED733D15-6FB5-47F0-A7B2-A6142D15D65A}" dt="2018-06-12T14:23:55.473" v="611" actId="2696"/>
        <pc:sldMkLst>
          <pc:docMk/>
          <pc:sldMk cId="3870769651" sldId="433"/>
        </pc:sldMkLst>
      </pc:sldChg>
      <pc:sldChg chg="del">
        <pc:chgData name="Leandro Caixeta Moreira (ASD)" userId="05bc97e7-06de-4a7a-8ad8-a1b142b353c4" providerId="ADAL" clId="{ED733D15-6FB5-47F0-A7B2-A6142D15D65A}" dt="2018-06-12T14:23:56.591" v="612" actId="2696"/>
        <pc:sldMkLst>
          <pc:docMk/>
          <pc:sldMk cId="451837727" sldId="434"/>
        </pc:sldMkLst>
      </pc:sldChg>
      <pc:sldChg chg="modSp add modAnim">
        <pc:chgData name="Leandro Caixeta Moreira (ASD)" userId="05bc97e7-06de-4a7a-8ad8-a1b142b353c4" providerId="ADAL" clId="{ED733D15-6FB5-47F0-A7B2-A6142D15D65A}" dt="2018-06-12T14:21:35.724" v="599" actId="6549"/>
        <pc:sldMkLst>
          <pc:docMk/>
          <pc:sldMk cId="2818039503" sldId="435"/>
        </pc:sldMkLst>
        <pc:spChg chg="mod">
          <ac:chgData name="Leandro Caixeta Moreira (ASD)" userId="05bc97e7-06de-4a7a-8ad8-a1b142b353c4" providerId="ADAL" clId="{ED733D15-6FB5-47F0-A7B2-A6142D15D65A}" dt="2018-06-12T14:21:35.724" v="599" actId="6549"/>
          <ac:spMkLst>
            <pc:docMk/>
            <pc:sldMk cId="2818039503" sldId="435"/>
            <ac:spMk id="19" creationId="{A054EE91-CEE6-4726-AAD9-53BA2224BF8B}"/>
          </ac:spMkLst>
        </pc:spChg>
      </pc:sldChg>
      <pc:sldChg chg="modSp add del">
        <pc:chgData name="Leandro Caixeta Moreira (ASD)" userId="05bc97e7-06de-4a7a-8ad8-a1b142b353c4" providerId="ADAL" clId="{ED733D15-6FB5-47F0-A7B2-A6142D15D65A}" dt="2018-06-12T14:14:24.068" v="549" actId="2696"/>
        <pc:sldMkLst>
          <pc:docMk/>
          <pc:sldMk cId="201428739" sldId="436"/>
        </pc:sldMkLst>
        <pc:spChg chg="mod">
          <ac:chgData name="Leandro Caixeta Moreira (ASD)" userId="05bc97e7-06de-4a7a-8ad8-a1b142b353c4" providerId="ADAL" clId="{ED733D15-6FB5-47F0-A7B2-A6142D15D65A}" dt="2018-06-12T14:14:15.079" v="548" actId="20577"/>
          <ac:spMkLst>
            <pc:docMk/>
            <pc:sldMk cId="201428739" sldId="436"/>
            <ac:spMk id="2" creationId="{00000000-0000-0000-0000-000000000000}"/>
          </ac:spMkLst>
        </pc:spChg>
      </pc:sldChg>
      <pc:sldChg chg="add del">
        <pc:chgData name="Leandro Caixeta Moreira (ASD)" userId="05bc97e7-06de-4a7a-8ad8-a1b142b353c4" providerId="ADAL" clId="{ED733D15-6FB5-47F0-A7B2-A6142D15D65A}" dt="2018-06-12T14:28:09.762" v="716" actId="2696"/>
        <pc:sldMkLst>
          <pc:docMk/>
          <pc:sldMk cId="1184481071" sldId="436"/>
        </pc:sldMkLst>
      </pc:sldChg>
      <pc:sldChg chg="add del">
        <pc:chgData name="Leandro Caixeta Moreira (ASD)" userId="05bc97e7-06de-4a7a-8ad8-a1b142b353c4" providerId="ADAL" clId="{ED733D15-6FB5-47F0-A7B2-A6142D15D65A}" dt="2018-06-12T14:14:31.908" v="551" actId="2696"/>
        <pc:sldMkLst>
          <pc:docMk/>
          <pc:sldMk cId="1445279037" sldId="436"/>
        </pc:sldMkLst>
      </pc:sldChg>
      <pc:sldChg chg="add">
        <pc:chgData name="Leandro Caixeta Moreira (ASD)" userId="05bc97e7-06de-4a7a-8ad8-a1b142b353c4" providerId="ADAL" clId="{ED733D15-6FB5-47F0-A7B2-A6142D15D65A}" dt="2018-06-12T14:28:04.734" v="715"/>
        <pc:sldMkLst>
          <pc:docMk/>
          <pc:sldMk cId="842330111" sldId="437"/>
        </pc:sldMkLst>
      </pc:sldChg>
      <pc:sldChg chg="add del">
        <pc:chgData name="Leandro Caixeta Moreira (ASD)" userId="05bc97e7-06de-4a7a-8ad8-a1b142b353c4" providerId="ADAL" clId="{ED733D15-6FB5-47F0-A7B2-A6142D15D65A}" dt="2018-06-12T14:29:10.855" v="719" actId="2696"/>
        <pc:sldMkLst>
          <pc:docMk/>
          <pc:sldMk cId="1886822568" sldId="438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023427-FD25-4236-87C7-BAE6C534133E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F60D5D7-3F24-4E11-924B-1305816BE142}">
      <dgm:prSet phldrT="[Texto]"/>
      <dgm:spPr/>
      <dgm:t>
        <a:bodyPr/>
        <a:lstStyle/>
        <a:p>
          <a:r>
            <a:rPr lang="pt-BR" dirty="0"/>
            <a:t>Assembleia </a:t>
          </a:r>
          <a:r>
            <a:rPr lang="pt-BR" dirty="0" err="1"/>
            <a:t>Eletrobras</a:t>
          </a:r>
          <a:endParaRPr lang="pt-BR" dirty="0"/>
        </a:p>
        <a:p>
          <a:r>
            <a:rPr lang="pt-BR" dirty="0"/>
            <a:t>Não prorroga concessões</a:t>
          </a:r>
        </a:p>
      </dgm:t>
    </dgm:pt>
    <dgm:pt modelId="{CB5415A1-ED4B-4237-83E6-2BF6139EAD68}" type="parTrans" cxnId="{73A618E5-F4DF-4E83-82E0-4666BC13D6AC}">
      <dgm:prSet/>
      <dgm:spPr/>
      <dgm:t>
        <a:bodyPr/>
        <a:lstStyle/>
        <a:p>
          <a:endParaRPr lang="pt-BR"/>
        </a:p>
      </dgm:t>
    </dgm:pt>
    <dgm:pt modelId="{5B7C44F0-5BA7-42E6-B811-162724EB0B66}" type="sibTrans" cxnId="{73A618E5-F4DF-4E83-82E0-4666BC13D6AC}">
      <dgm:prSet/>
      <dgm:spPr/>
      <dgm:t>
        <a:bodyPr/>
        <a:lstStyle/>
        <a:p>
          <a:endParaRPr lang="pt-BR"/>
        </a:p>
      </dgm:t>
    </dgm:pt>
    <dgm:pt modelId="{6F0C7B8C-823D-4F65-B7CB-AE292F0BD5A8}">
      <dgm:prSet phldrT="[Texto]"/>
      <dgm:spPr/>
      <dgm:t>
        <a:bodyPr/>
        <a:lstStyle/>
        <a:p>
          <a:r>
            <a:rPr lang="pt-BR" dirty="0"/>
            <a:t>Constituição:</a:t>
          </a:r>
        </a:p>
        <a:p>
          <a:r>
            <a:rPr lang="pt-BR" dirty="0"/>
            <a:t>1) Concessão</a:t>
          </a:r>
        </a:p>
        <a:p>
          <a:r>
            <a:rPr lang="pt-BR" dirty="0"/>
            <a:t>2) Direto pela União</a:t>
          </a:r>
        </a:p>
      </dgm:t>
    </dgm:pt>
    <dgm:pt modelId="{0C6B23F1-71CF-41AC-BF14-72EFD75A2616}" type="parTrans" cxnId="{EBFA0024-4ADA-4489-A5CC-2DF510D86E14}">
      <dgm:prSet/>
      <dgm:spPr/>
      <dgm:t>
        <a:bodyPr/>
        <a:lstStyle/>
        <a:p>
          <a:endParaRPr lang="pt-BR"/>
        </a:p>
      </dgm:t>
    </dgm:pt>
    <dgm:pt modelId="{8B0FFB8F-322D-43E4-93F8-99C038CC219A}" type="sibTrans" cxnId="{EBFA0024-4ADA-4489-A5CC-2DF510D86E14}">
      <dgm:prSet/>
      <dgm:spPr/>
      <dgm:t>
        <a:bodyPr/>
        <a:lstStyle/>
        <a:p>
          <a:endParaRPr lang="pt-BR"/>
        </a:p>
      </dgm:t>
    </dgm:pt>
    <dgm:pt modelId="{16A9D7EF-BAB8-4777-BD60-E6767E1D8AE0}">
      <dgm:prSet phldrT="[Texto]"/>
      <dgm:spPr/>
      <dgm:t>
        <a:bodyPr/>
        <a:lstStyle/>
        <a:p>
          <a:r>
            <a:rPr lang="pt-BR" dirty="0"/>
            <a:t>Lei 12.783:</a:t>
          </a:r>
        </a:p>
        <a:p>
          <a:r>
            <a:rPr lang="pt-BR" dirty="0"/>
            <a:t>Designação até licitação</a:t>
          </a:r>
        </a:p>
      </dgm:t>
    </dgm:pt>
    <dgm:pt modelId="{B6E33425-062E-47EF-8585-6326B6ACF594}" type="parTrans" cxnId="{7ABCB8AC-D00F-4885-B67D-61FCCD74B8A6}">
      <dgm:prSet/>
      <dgm:spPr/>
      <dgm:t>
        <a:bodyPr/>
        <a:lstStyle/>
        <a:p>
          <a:endParaRPr lang="pt-BR"/>
        </a:p>
      </dgm:t>
    </dgm:pt>
    <dgm:pt modelId="{B7E093FC-B6A4-4565-B755-0D1926A02A13}" type="sibTrans" cxnId="{7ABCB8AC-D00F-4885-B67D-61FCCD74B8A6}">
      <dgm:prSet/>
      <dgm:spPr/>
      <dgm:t>
        <a:bodyPr/>
        <a:lstStyle/>
        <a:p>
          <a:endParaRPr lang="pt-BR"/>
        </a:p>
      </dgm:t>
    </dgm:pt>
    <dgm:pt modelId="{23428B71-B3CA-4497-A332-D03157F16FA8}">
      <dgm:prSet phldrT="[Texto]"/>
      <dgm:spPr/>
      <dgm:t>
        <a:bodyPr/>
        <a:lstStyle/>
        <a:p>
          <a:r>
            <a:rPr lang="pt-BR" dirty="0"/>
            <a:t>Lei 13.360:</a:t>
          </a:r>
        </a:p>
        <a:p>
          <a:r>
            <a:rPr lang="pt-BR" dirty="0"/>
            <a:t>Licitação da empresa + concessão</a:t>
          </a:r>
        </a:p>
      </dgm:t>
    </dgm:pt>
    <dgm:pt modelId="{9C569533-68D0-415B-ABC9-AE648B26AA90}" type="parTrans" cxnId="{3FEFFDB7-2F23-450A-A9FE-721CFC3D1CD8}">
      <dgm:prSet/>
      <dgm:spPr/>
      <dgm:t>
        <a:bodyPr/>
        <a:lstStyle/>
        <a:p>
          <a:endParaRPr lang="pt-BR"/>
        </a:p>
      </dgm:t>
    </dgm:pt>
    <dgm:pt modelId="{B42B6F03-3E68-46AB-A0D9-5380BA07EC63}" type="sibTrans" cxnId="{3FEFFDB7-2F23-450A-A9FE-721CFC3D1CD8}">
      <dgm:prSet/>
      <dgm:spPr/>
      <dgm:t>
        <a:bodyPr/>
        <a:lstStyle/>
        <a:p>
          <a:endParaRPr lang="pt-BR"/>
        </a:p>
      </dgm:t>
    </dgm:pt>
    <dgm:pt modelId="{ECCA7BD2-801B-479A-8FBE-B268CF268182}">
      <dgm:prSet phldrT="[Texto]"/>
      <dgm:spPr/>
      <dgm:t>
        <a:bodyPr/>
        <a:lstStyle/>
        <a:p>
          <a:r>
            <a:rPr lang="pt-BR" dirty="0"/>
            <a:t>Portarias MME:</a:t>
          </a:r>
        </a:p>
        <a:p>
          <a:r>
            <a:rPr lang="pt-BR" dirty="0"/>
            <a:t>Distribuidoras Designadas</a:t>
          </a:r>
        </a:p>
      </dgm:t>
    </dgm:pt>
    <dgm:pt modelId="{3CDF1775-C6B8-40FA-9AD7-66064E96B0AE}" type="parTrans" cxnId="{2DF916B9-3928-4D18-B56F-76F7541C6FCA}">
      <dgm:prSet/>
      <dgm:spPr/>
      <dgm:t>
        <a:bodyPr/>
        <a:lstStyle/>
        <a:p>
          <a:endParaRPr lang="pt-BR"/>
        </a:p>
      </dgm:t>
    </dgm:pt>
    <dgm:pt modelId="{A77EF11E-B289-4E0C-8F8B-42991A731E9F}" type="sibTrans" cxnId="{2DF916B9-3928-4D18-B56F-76F7541C6FCA}">
      <dgm:prSet/>
      <dgm:spPr/>
      <dgm:t>
        <a:bodyPr/>
        <a:lstStyle/>
        <a:p>
          <a:endParaRPr lang="pt-BR"/>
        </a:p>
      </dgm:t>
    </dgm:pt>
    <dgm:pt modelId="{1720F1E9-4D80-436B-AB7A-27E48A91CC10}">
      <dgm:prSet phldrT="[Texto]"/>
      <dgm:spPr/>
      <dgm:t>
        <a:bodyPr/>
        <a:lstStyle/>
        <a:p>
          <a:r>
            <a:rPr lang="pt-BR" dirty="0"/>
            <a:t>Decreto 9.192:</a:t>
          </a:r>
        </a:p>
        <a:p>
          <a:r>
            <a:rPr lang="pt-BR" dirty="0"/>
            <a:t>Regulamenta Licitação</a:t>
          </a:r>
        </a:p>
      </dgm:t>
    </dgm:pt>
    <dgm:pt modelId="{29BDFB72-9821-415D-A650-AA2A2A7A65E5}" type="parTrans" cxnId="{E3723F35-CD63-472D-AF59-DEE1A428AD5E}">
      <dgm:prSet/>
      <dgm:spPr/>
      <dgm:t>
        <a:bodyPr/>
        <a:lstStyle/>
        <a:p>
          <a:endParaRPr lang="pt-BR"/>
        </a:p>
      </dgm:t>
    </dgm:pt>
    <dgm:pt modelId="{D6FC0F54-59EF-4D1D-831B-51538643964C}" type="sibTrans" cxnId="{E3723F35-CD63-472D-AF59-DEE1A428AD5E}">
      <dgm:prSet/>
      <dgm:spPr/>
      <dgm:t>
        <a:bodyPr/>
        <a:lstStyle/>
        <a:p>
          <a:endParaRPr lang="pt-BR"/>
        </a:p>
      </dgm:t>
    </dgm:pt>
    <dgm:pt modelId="{00216CEC-2B05-4460-A136-329062A725BC}" type="pres">
      <dgm:prSet presAssocID="{7C023427-FD25-4236-87C7-BAE6C534133E}" presName="CompostProcess" presStyleCnt="0">
        <dgm:presLayoutVars>
          <dgm:dir/>
          <dgm:resizeHandles val="exact"/>
        </dgm:presLayoutVars>
      </dgm:prSet>
      <dgm:spPr/>
    </dgm:pt>
    <dgm:pt modelId="{2CBE4FFB-7202-4BC3-9BA4-21D4889000B2}" type="pres">
      <dgm:prSet presAssocID="{7C023427-FD25-4236-87C7-BAE6C534133E}" presName="arrow" presStyleLbl="bgShp" presStyleIdx="0" presStyleCnt="1"/>
      <dgm:spPr/>
    </dgm:pt>
    <dgm:pt modelId="{7EB498F9-7F2E-437A-96B5-C61AE33E68BB}" type="pres">
      <dgm:prSet presAssocID="{7C023427-FD25-4236-87C7-BAE6C534133E}" presName="linearProcess" presStyleCnt="0"/>
      <dgm:spPr/>
    </dgm:pt>
    <dgm:pt modelId="{D5AC7AE6-1BBE-437F-9B05-B907D15EAD1D}" type="pres">
      <dgm:prSet presAssocID="{DF60D5D7-3F24-4E11-924B-1305816BE142}" presName="textNode" presStyleLbl="node1" presStyleIdx="0" presStyleCnt="6">
        <dgm:presLayoutVars>
          <dgm:bulletEnabled val="1"/>
        </dgm:presLayoutVars>
      </dgm:prSet>
      <dgm:spPr/>
    </dgm:pt>
    <dgm:pt modelId="{FDF4A785-70EC-4085-988C-884D5FF3C0B1}" type="pres">
      <dgm:prSet presAssocID="{5B7C44F0-5BA7-42E6-B811-162724EB0B66}" presName="sibTrans" presStyleCnt="0"/>
      <dgm:spPr/>
    </dgm:pt>
    <dgm:pt modelId="{26B97DDB-4EFE-43E7-906D-B00AA232B173}" type="pres">
      <dgm:prSet presAssocID="{6F0C7B8C-823D-4F65-B7CB-AE292F0BD5A8}" presName="textNode" presStyleLbl="node1" presStyleIdx="1" presStyleCnt="6">
        <dgm:presLayoutVars>
          <dgm:bulletEnabled val="1"/>
        </dgm:presLayoutVars>
      </dgm:prSet>
      <dgm:spPr/>
    </dgm:pt>
    <dgm:pt modelId="{11E33B76-4C10-4406-8900-D971F7229DE5}" type="pres">
      <dgm:prSet presAssocID="{8B0FFB8F-322D-43E4-93F8-99C038CC219A}" presName="sibTrans" presStyleCnt="0"/>
      <dgm:spPr/>
    </dgm:pt>
    <dgm:pt modelId="{7217230D-9725-4ADF-82E6-E73426240FB6}" type="pres">
      <dgm:prSet presAssocID="{16A9D7EF-BAB8-4777-BD60-E6767E1D8AE0}" presName="textNode" presStyleLbl="node1" presStyleIdx="2" presStyleCnt="6">
        <dgm:presLayoutVars>
          <dgm:bulletEnabled val="1"/>
        </dgm:presLayoutVars>
      </dgm:prSet>
      <dgm:spPr/>
    </dgm:pt>
    <dgm:pt modelId="{687E6EAF-47DB-48D9-B21E-F0E458BB3375}" type="pres">
      <dgm:prSet presAssocID="{B7E093FC-B6A4-4565-B755-0D1926A02A13}" presName="sibTrans" presStyleCnt="0"/>
      <dgm:spPr/>
    </dgm:pt>
    <dgm:pt modelId="{4A34E920-5449-48A3-90CB-E8E90051B3ED}" type="pres">
      <dgm:prSet presAssocID="{ECCA7BD2-801B-479A-8FBE-B268CF268182}" presName="textNode" presStyleLbl="node1" presStyleIdx="3" presStyleCnt="6">
        <dgm:presLayoutVars>
          <dgm:bulletEnabled val="1"/>
        </dgm:presLayoutVars>
      </dgm:prSet>
      <dgm:spPr/>
    </dgm:pt>
    <dgm:pt modelId="{BE12E784-3E33-4463-970D-CE09649CCB82}" type="pres">
      <dgm:prSet presAssocID="{A77EF11E-B289-4E0C-8F8B-42991A731E9F}" presName="sibTrans" presStyleCnt="0"/>
      <dgm:spPr/>
    </dgm:pt>
    <dgm:pt modelId="{F8FC7003-D90E-438D-BF67-E0D8F04CB97B}" type="pres">
      <dgm:prSet presAssocID="{23428B71-B3CA-4497-A332-D03157F16FA8}" presName="textNode" presStyleLbl="node1" presStyleIdx="4" presStyleCnt="6">
        <dgm:presLayoutVars>
          <dgm:bulletEnabled val="1"/>
        </dgm:presLayoutVars>
      </dgm:prSet>
      <dgm:spPr/>
    </dgm:pt>
    <dgm:pt modelId="{5BE54A82-0702-4A9E-A260-6B37AD967EE1}" type="pres">
      <dgm:prSet presAssocID="{B42B6F03-3E68-46AB-A0D9-5380BA07EC63}" presName="sibTrans" presStyleCnt="0"/>
      <dgm:spPr/>
    </dgm:pt>
    <dgm:pt modelId="{1E8643C4-6203-462A-8D30-C50919797C2C}" type="pres">
      <dgm:prSet presAssocID="{1720F1E9-4D80-436B-AB7A-27E48A91CC1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EBFA0024-4ADA-4489-A5CC-2DF510D86E14}" srcId="{7C023427-FD25-4236-87C7-BAE6C534133E}" destId="{6F0C7B8C-823D-4F65-B7CB-AE292F0BD5A8}" srcOrd="1" destOrd="0" parTransId="{0C6B23F1-71CF-41AC-BF14-72EFD75A2616}" sibTransId="{8B0FFB8F-322D-43E4-93F8-99C038CC219A}"/>
    <dgm:cxn modelId="{4E71E42E-8BB7-4E98-9733-931DFD07F6FD}" type="presOf" srcId="{ECCA7BD2-801B-479A-8FBE-B268CF268182}" destId="{4A34E920-5449-48A3-90CB-E8E90051B3ED}" srcOrd="0" destOrd="0" presId="urn:microsoft.com/office/officeart/2005/8/layout/hProcess9"/>
    <dgm:cxn modelId="{E3723F35-CD63-472D-AF59-DEE1A428AD5E}" srcId="{7C023427-FD25-4236-87C7-BAE6C534133E}" destId="{1720F1E9-4D80-436B-AB7A-27E48A91CC10}" srcOrd="5" destOrd="0" parTransId="{29BDFB72-9821-415D-A650-AA2A2A7A65E5}" sibTransId="{D6FC0F54-59EF-4D1D-831B-51538643964C}"/>
    <dgm:cxn modelId="{5A9CBD3C-A8BB-43EF-902A-6DB06FF4A69C}" type="presOf" srcId="{6F0C7B8C-823D-4F65-B7CB-AE292F0BD5A8}" destId="{26B97DDB-4EFE-43E7-906D-B00AA232B173}" srcOrd="0" destOrd="0" presId="urn:microsoft.com/office/officeart/2005/8/layout/hProcess9"/>
    <dgm:cxn modelId="{166F6466-2179-48E0-8754-134AEF85E045}" type="presOf" srcId="{DF60D5D7-3F24-4E11-924B-1305816BE142}" destId="{D5AC7AE6-1BBE-437F-9B05-B907D15EAD1D}" srcOrd="0" destOrd="0" presId="urn:microsoft.com/office/officeart/2005/8/layout/hProcess9"/>
    <dgm:cxn modelId="{EE06EB95-3462-489F-AD1B-DEF37DBAC4CE}" type="presOf" srcId="{23428B71-B3CA-4497-A332-D03157F16FA8}" destId="{F8FC7003-D90E-438D-BF67-E0D8F04CB97B}" srcOrd="0" destOrd="0" presId="urn:microsoft.com/office/officeart/2005/8/layout/hProcess9"/>
    <dgm:cxn modelId="{03747D9B-5D49-45B1-87C8-0965387BCD46}" type="presOf" srcId="{1720F1E9-4D80-436B-AB7A-27E48A91CC10}" destId="{1E8643C4-6203-462A-8D30-C50919797C2C}" srcOrd="0" destOrd="0" presId="urn:microsoft.com/office/officeart/2005/8/layout/hProcess9"/>
    <dgm:cxn modelId="{7ABCB8AC-D00F-4885-B67D-61FCCD74B8A6}" srcId="{7C023427-FD25-4236-87C7-BAE6C534133E}" destId="{16A9D7EF-BAB8-4777-BD60-E6767E1D8AE0}" srcOrd="2" destOrd="0" parTransId="{B6E33425-062E-47EF-8585-6326B6ACF594}" sibTransId="{B7E093FC-B6A4-4565-B755-0D1926A02A13}"/>
    <dgm:cxn modelId="{3FEFFDB7-2F23-450A-A9FE-721CFC3D1CD8}" srcId="{7C023427-FD25-4236-87C7-BAE6C534133E}" destId="{23428B71-B3CA-4497-A332-D03157F16FA8}" srcOrd="4" destOrd="0" parTransId="{9C569533-68D0-415B-ABC9-AE648B26AA90}" sibTransId="{B42B6F03-3E68-46AB-A0D9-5380BA07EC63}"/>
    <dgm:cxn modelId="{2DF916B9-3928-4D18-B56F-76F7541C6FCA}" srcId="{7C023427-FD25-4236-87C7-BAE6C534133E}" destId="{ECCA7BD2-801B-479A-8FBE-B268CF268182}" srcOrd="3" destOrd="0" parTransId="{3CDF1775-C6B8-40FA-9AD7-66064E96B0AE}" sibTransId="{A77EF11E-B289-4E0C-8F8B-42991A731E9F}"/>
    <dgm:cxn modelId="{76CC27D3-E3C1-4D33-88EF-61563C35A141}" type="presOf" srcId="{7C023427-FD25-4236-87C7-BAE6C534133E}" destId="{00216CEC-2B05-4460-A136-329062A725BC}" srcOrd="0" destOrd="0" presId="urn:microsoft.com/office/officeart/2005/8/layout/hProcess9"/>
    <dgm:cxn modelId="{7E87DAD5-CD3B-4C84-B7A7-3C09D3A81060}" type="presOf" srcId="{16A9D7EF-BAB8-4777-BD60-E6767E1D8AE0}" destId="{7217230D-9725-4ADF-82E6-E73426240FB6}" srcOrd="0" destOrd="0" presId="urn:microsoft.com/office/officeart/2005/8/layout/hProcess9"/>
    <dgm:cxn modelId="{73A618E5-F4DF-4E83-82E0-4666BC13D6AC}" srcId="{7C023427-FD25-4236-87C7-BAE6C534133E}" destId="{DF60D5D7-3F24-4E11-924B-1305816BE142}" srcOrd="0" destOrd="0" parTransId="{CB5415A1-ED4B-4237-83E6-2BF6139EAD68}" sibTransId="{5B7C44F0-5BA7-42E6-B811-162724EB0B66}"/>
    <dgm:cxn modelId="{4E32A5D9-51CC-469F-80BB-4E16644A33D2}" type="presParOf" srcId="{00216CEC-2B05-4460-A136-329062A725BC}" destId="{2CBE4FFB-7202-4BC3-9BA4-21D4889000B2}" srcOrd="0" destOrd="0" presId="urn:microsoft.com/office/officeart/2005/8/layout/hProcess9"/>
    <dgm:cxn modelId="{5CE0FA30-1186-48FC-9055-63B21061B3D0}" type="presParOf" srcId="{00216CEC-2B05-4460-A136-329062A725BC}" destId="{7EB498F9-7F2E-437A-96B5-C61AE33E68BB}" srcOrd="1" destOrd="0" presId="urn:microsoft.com/office/officeart/2005/8/layout/hProcess9"/>
    <dgm:cxn modelId="{93AE43B5-F425-457F-BC16-0AE9AED55512}" type="presParOf" srcId="{7EB498F9-7F2E-437A-96B5-C61AE33E68BB}" destId="{D5AC7AE6-1BBE-437F-9B05-B907D15EAD1D}" srcOrd="0" destOrd="0" presId="urn:microsoft.com/office/officeart/2005/8/layout/hProcess9"/>
    <dgm:cxn modelId="{D7B13656-4547-4968-A9F3-B2D13F53E701}" type="presParOf" srcId="{7EB498F9-7F2E-437A-96B5-C61AE33E68BB}" destId="{FDF4A785-70EC-4085-988C-884D5FF3C0B1}" srcOrd="1" destOrd="0" presId="urn:microsoft.com/office/officeart/2005/8/layout/hProcess9"/>
    <dgm:cxn modelId="{63B591D7-ABE9-455D-9E4D-CC0B9722C005}" type="presParOf" srcId="{7EB498F9-7F2E-437A-96B5-C61AE33E68BB}" destId="{26B97DDB-4EFE-43E7-906D-B00AA232B173}" srcOrd="2" destOrd="0" presId="urn:microsoft.com/office/officeart/2005/8/layout/hProcess9"/>
    <dgm:cxn modelId="{811FDF96-C01A-4123-ADF4-CAC6FD5A744F}" type="presParOf" srcId="{7EB498F9-7F2E-437A-96B5-C61AE33E68BB}" destId="{11E33B76-4C10-4406-8900-D971F7229DE5}" srcOrd="3" destOrd="0" presId="urn:microsoft.com/office/officeart/2005/8/layout/hProcess9"/>
    <dgm:cxn modelId="{6EDF07FE-A935-4E91-971D-6188C2BEE6DC}" type="presParOf" srcId="{7EB498F9-7F2E-437A-96B5-C61AE33E68BB}" destId="{7217230D-9725-4ADF-82E6-E73426240FB6}" srcOrd="4" destOrd="0" presId="urn:microsoft.com/office/officeart/2005/8/layout/hProcess9"/>
    <dgm:cxn modelId="{10709264-9495-49CC-9798-7E69C7BD17CB}" type="presParOf" srcId="{7EB498F9-7F2E-437A-96B5-C61AE33E68BB}" destId="{687E6EAF-47DB-48D9-B21E-F0E458BB3375}" srcOrd="5" destOrd="0" presId="urn:microsoft.com/office/officeart/2005/8/layout/hProcess9"/>
    <dgm:cxn modelId="{AF336C01-F1C1-4809-A7A6-A0905A0590A4}" type="presParOf" srcId="{7EB498F9-7F2E-437A-96B5-C61AE33E68BB}" destId="{4A34E920-5449-48A3-90CB-E8E90051B3ED}" srcOrd="6" destOrd="0" presId="urn:microsoft.com/office/officeart/2005/8/layout/hProcess9"/>
    <dgm:cxn modelId="{3CA0345B-124A-4DC7-AF91-4BA85DD4C0DB}" type="presParOf" srcId="{7EB498F9-7F2E-437A-96B5-C61AE33E68BB}" destId="{BE12E784-3E33-4463-970D-CE09649CCB82}" srcOrd="7" destOrd="0" presId="urn:microsoft.com/office/officeart/2005/8/layout/hProcess9"/>
    <dgm:cxn modelId="{92535A17-597B-430E-B252-469325C72999}" type="presParOf" srcId="{7EB498F9-7F2E-437A-96B5-C61AE33E68BB}" destId="{F8FC7003-D90E-438D-BF67-E0D8F04CB97B}" srcOrd="8" destOrd="0" presId="urn:microsoft.com/office/officeart/2005/8/layout/hProcess9"/>
    <dgm:cxn modelId="{F2C22A70-8B66-46CB-A1D9-C69E84F7A586}" type="presParOf" srcId="{7EB498F9-7F2E-437A-96B5-C61AE33E68BB}" destId="{5BE54A82-0702-4A9E-A260-6B37AD967EE1}" srcOrd="9" destOrd="0" presId="urn:microsoft.com/office/officeart/2005/8/layout/hProcess9"/>
    <dgm:cxn modelId="{1325653C-7726-4746-A163-6026C3D21F66}" type="presParOf" srcId="{7EB498F9-7F2E-437A-96B5-C61AE33E68BB}" destId="{1E8643C4-6203-462A-8D30-C50919797C2C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E4FFB-7202-4BC3-9BA4-21D4889000B2}">
      <dsp:nvSpPr>
        <dsp:cNvPr id="0" name=""/>
        <dsp:cNvSpPr/>
      </dsp:nvSpPr>
      <dsp:spPr>
        <a:xfrm>
          <a:off x="804012" y="0"/>
          <a:ext cx="9112147" cy="424311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C7AE6-1BBE-437F-9B05-B907D15EAD1D}">
      <dsp:nvSpPr>
        <dsp:cNvPr id="0" name=""/>
        <dsp:cNvSpPr/>
      </dsp:nvSpPr>
      <dsp:spPr>
        <a:xfrm>
          <a:off x="3435" y="1272932"/>
          <a:ext cx="1707578" cy="1697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Assembleia </a:t>
          </a:r>
          <a:r>
            <a:rPr lang="pt-BR" sz="1700" kern="1200" dirty="0" err="1"/>
            <a:t>Eletrobras</a:t>
          </a:r>
          <a:endParaRPr lang="pt-BR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Não prorroga concessões</a:t>
          </a:r>
        </a:p>
      </dsp:txBody>
      <dsp:txXfrm>
        <a:off x="86288" y="1355785"/>
        <a:ext cx="1541872" cy="1531538"/>
      </dsp:txXfrm>
    </dsp:sp>
    <dsp:sp modelId="{26B97DDB-4EFE-43E7-906D-B00AA232B173}">
      <dsp:nvSpPr>
        <dsp:cNvPr id="0" name=""/>
        <dsp:cNvSpPr/>
      </dsp:nvSpPr>
      <dsp:spPr>
        <a:xfrm>
          <a:off x="1804579" y="1272932"/>
          <a:ext cx="1707578" cy="1697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Constituição: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1) Concessão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2) Direto pela União</a:t>
          </a:r>
        </a:p>
      </dsp:txBody>
      <dsp:txXfrm>
        <a:off x="1887432" y="1355785"/>
        <a:ext cx="1541872" cy="1531538"/>
      </dsp:txXfrm>
    </dsp:sp>
    <dsp:sp modelId="{7217230D-9725-4ADF-82E6-E73426240FB6}">
      <dsp:nvSpPr>
        <dsp:cNvPr id="0" name=""/>
        <dsp:cNvSpPr/>
      </dsp:nvSpPr>
      <dsp:spPr>
        <a:xfrm>
          <a:off x="3605724" y="1272932"/>
          <a:ext cx="1707578" cy="1697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Lei 12.783: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Designação até licitação</a:t>
          </a:r>
        </a:p>
      </dsp:txBody>
      <dsp:txXfrm>
        <a:off x="3688577" y="1355785"/>
        <a:ext cx="1541872" cy="1531538"/>
      </dsp:txXfrm>
    </dsp:sp>
    <dsp:sp modelId="{4A34E920-5449-48A3-90CB-E8E90051B3ED}">
      <dsp:nvSpPr>
        <dsp:cNvPr id="0" name=""/>
        <dsp:cNvSpPr/>
      </dsp:nvSpPr>
      <dsp:spPr>
        <a:xfrm>
          <a:off x="5406869" y="1272932"/>
          <a:ext cx="1707578" cy="1697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Portarias MME: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Distribuidoras Designadas</a:t>
          </a:r>
        </a:p>
      </dsp:txBody>
      <dsp:txXfrm>
        <a:off x="5489722" y="1355785"/>
        <a:ext cx="1541872" cy="1531538"/>
      </dsp:txXfrm>
    </dsp:sp>
    <dsp:sp modelId="{F8FC7003-D90E-438D-BF67-E0D8F04CB97B}">
      <dsp:nvSpPr>
        <dsp:cNvPr id="0" name=""/>
        <dsp:cNvSpPr/>
      </dsp:nvSpPr>
      <dsp:spPr>
        <a:xfrm>
          <a:off x="7208014" y="1272932"/>
          <a:ext cx="1707578" cy="1697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Lei 13.360: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Licitação da empresa + concessão</a:t>
          </a:r>
        </a:p>
      </dsp:txBody>
      <dsp:txXfrm>
        <a:off x="7290867" y="1355785"/>
        <a:ext cx="1541872" cy="1531538"/>
      </dsp:txXfrm>
    </dsp:sp>
    <dsp:sp modelId="{1E8643C4-6203-462A-8D30-C50919797C2C}">
      <dsp:nvSpPr>
        <dsp:cNvPr id="0" name=""/>
        <dsp:cNvSpPr/>
      </dsp:nvSpPr>
      <dsp:spPr>
        <a:xfrm>
          <a:off x="9009159" y="1272932"/>
          <a:ext cx="1707578" cy="16972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Decreto 9.192: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Regulamenta Licitação</a:t>
          </a:r>
        </a:p>
      </dsp:txBody>
      <dsp:txXfrm>
        <a:off x="9092012" y="1355785"/>
        <a:ext cx="1541872" cy="1531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166F8-5140-4EFB-BCF6-FC1D33AF98AC}" type="datetimeFigureOut">
              <a:rPr lang="pt-BR" smtClean="0"/>
              <a:t>12/06/2018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07D6D-1086-4FE2-ACC7-D8AA4BAF39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7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Slide de título">
    <p:bg>
      <p:bgPr>
        <a:blipFill dpi="0" rotWithShape="1">
          <a:blip r:embed="rId2">
            <a:lum/>
          </a:blip>
          <a:srcRect/>
          <a:stretch>
            <a:fillRect t="-2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523748" y="3433009"/>
            <a:ext cx="4459706" cy="2888249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200" b="1"/>
            </a:lvl1pPr>
          </a:lstStyle>
          <a:p>
            <a:r>
              <a:rPr lang="pt-BR" dirty="0"/>
              <a:t>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12295" y="4876800"/>
            <a:ext cx="5406189" cy="7218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rgbClr val="00809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NOME e Cargo 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4" y="325676"/>
            <a:ext cx="8571155" cy="3107333"/>
          </a:xfrm>
          <a:prstGeom prst="rect">
            <a:avLst/>
          </a:prstGeom>
        </p:spPr>
      </p:pic>
      <p:sp>
        <p:nvSpPr>
          <p:cNvPr id="8" name="CaixaDeTexto 7"/>
          <p:cNvSpPr txBox="1"/>
          <p:nvPr userDrawn="1"/>
        </p:nvSpPr>
        <p:spPr>
          <a:xfrm>
            <a:off x="4844716" y="6321258"/>
            <a:ext cx="183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809E"/>
                </a:solidFill>
              </a:rPr>
              <a:t>Cidade-UF</a:t>
            </a:r>
            <a:r>
              <a:rPr lang="pt-BR" baseline="0" dirty="0">
                <a:solidFill>
                  <a:srgbClr val="00809E"/>
                </a:solidFill>
              </a:rPr>
              <a:t>, Data</a:t>
            </a:r>
            <a:endParaRPr lang="pt-BR" dirty="0">
              <a:solidFill>
                <a:srgbClr val="00809E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 userDrawn="1"/>
        </p:nvSpPr>
        <p:spPr>
          <a:xfrm>
            <a:off x="112295" y="5133474"/>
            <a:ext cx="5406189" cy="3518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  <p:sp>
        <p:nvSpPr>
          <p:cNvPr id="10" name="Subtítulo 2"/>
          <p:cNvSpPr txBox="1">
            <a:spLocks/>
          </p:cNvSpPr>
          <p:nvPr userDrawn="1"/>
        </p:nvSpPr>
        <p:spPr>
          <a:xfrm>
            <a:off x="112294" y="5309415"/>
            <a:ext cx="5406189" cy="901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rgbClr val="00809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850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898358"/>
            <a:ext cx="7696200" cy="519614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TEXTO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812">
            <a:off x="556602" y="954751"/>
            <a:ext cx="1658843" cy="725217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 userDrawn="1"/>
        </p:nvSpPr>
        <p:spPr>
          <a:xfrm>
            <a:off x="587352" y="429700"/>
            <a:ext cx="7696200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4C6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0" dirty="0">
                <a:solidFill>
                  <a:srgbClr val="9A9A00"/>
                </a:solidFill>
              </a:rPr>
              <a:t>Texto</a:t>
            </a:r>
          </a:p>
        </p:txBody>
      </p:sp>
      <p:sp>
        <p:nvSpPr>
          <p:cNvPr id="10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1592133" y="2850776"/>
            <a:ext cx="9552790" cy="3041131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0"/>
            <a:endParaRPr lang="pt-BR" dirty="0"/>
          </a:p>
        </p:txBody>
      </p:sp>
      <p:sp>
        <p:nvSpPr>
          <p:cNvPr id="11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054251" y="2016370"/>
            <a:ext cx="10090672" cy="694557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0682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625516" y="1973179"/>
            <a:ext cx="7507706" cy="1459832"/>
          </a:xfrm>
        </p:spPr>
        <p:txBody>
          <a:bodyPr/>
          <a:lstStyle>
            <a:lvl1pPr algn="r">
              <a:defRPr/>
            </a:lvl1pPr>
          </a:lstStyle>
          <a:p>
            <a:r>
              <a:rPr lang="pt-BR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201648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6936" y="561474"/>
            <a:ext cx="7696200" cy="705852"/>
          </a:xfrm>
        </p:spPr>
        <p:txBody>
          <a:bodyPr/>
          <a:lstStyle>
            <a:lvl1pPr>
              <a:defRPr/>
            </a:lvl1pPr>
          </a:lstStyle>
          <a:p>
            <a:r>
              <a:rPr lang="pt-BR" dirty="0"/>
              <a:t>TEXTO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1043493" y="1493968"/>
            <a:ext cx="10090672" cy="722108"/>
          </a:xfrm>
        </p:spPr>
        <p:txBody>
          <a:bodyPr/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8" name="Espaço Reservado para Conteúdo 6"/>
          <p:cNvSpPr>
            <a:spLocks noGrp="1"/>
          </p:cNvSpPr>
          <p:nvPr>
            <p:ph sz="quarter" idx="10"/>
          </p:nvPr>
        </p:nvSpPr>
        <p:spPr>
          <a:xfrm>
            <a:off x="1592133" y="2442718"/>
            <a:ext cx="9552790" cy="3449190"/>
          </a:xfrm>
        </p:spPr>
        <p:txBody>
          <a:bodyPr>
            <a:normAutofit/>
          </a:bodyPr>
          <a:lstStyle>
            <a:lvl1pPr marL="342900" indent="-342900">
              <a:buClr>
                <a:srgbClr val="9A9A00"/>
              </a:buClr>
              <a:buSzPct val="80000"/>
              <a:buFont typeface="Wingdings" panose="05000000000000000000" pitchFamily="2" charset="2"/>
              <a:buChar char="v"/>
              <a:defRPr sz="2400"/>
            </a:lvl1pPr>
            <a:lvl2pPr marL="6858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2pPr>
            <a:lvl3pPr marL="11430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3pPr>
            <a:lvl4pPr marL="16002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4pPr>
            <a:lvl5pPr marL="2057400" indent="-228600">
              <a:buClr>
                <a:srgbClr val="004C62"/>
              </a:buClr>
              <a:buSzPct val="65000"/>
              <a:buFont typeface="Wingdings" panose="05000000000000000000" pitchFamily="2" charset="2"/>
              <a:buChar char="v"/>
              <a:defRPr sz="2400"/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067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5" y="529387"/>
            <a:ext cx="8009245" cy="2903621"/>
          </a:xfrm>
          <a:prstGeom prst="rect">
            <a:avLst/>
          </a:prstGeom>
        </p:spPr>
      </p:pic>
      <p:sp>
        <p:nvSpPr>
          <p:cNvPr id="4" name="TextBox 13"/>
          <p:cNvSpPr txBox="1"/>
          <p:nvPr userDrawn="1"/>
        </p:nvSpPr>
        <p:spPr>
          <a:xfrm>
            <a:off x="818148" y="5941029"/>
            <a:ext cx="4684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000" spc="300" dirty="0">
                <a:solidFill>
                  <a:srgbClr val="ACAA00"/>
                </a:solidFill>
                <a:latin typeface="Trebuchet MS" panose="020B0603020202020204" pitchFamily="34" charset="0"/>
              </a:rPr>
              <a:t>WWW.ANEEL.GOV.BR</a:t>
            </a:r>
          </a:p>
          <a:p>
            <a:pPr algn="ctr"/>
            <a:r>
              <a:rPr lang="pt-BR" spc="300" dirty="0">
                <a:solidFill>
                  <a:srgbClr val="ACAA00"/>
                </a:solidFill>
                <a:latin typeface="Trebuchet MS" panose="020B0603020202020204" pitchFamily="34" charset="0"/>
              </a:rPr>
              <a:t>www.facebook.com/aneelgovbr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549" y="6203483"/>
            <a:ext cx="318402" cy="3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69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561474"/>
            <a:ext cx="7696200" cy="5196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TEXTO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58778" y="1267326"/>
            <a:ext cx="10074443" cy="474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Conteúdo</a:t>
            </a:r>
          </a:p>
        </p:txBody>
      </p:sp>
    </p:spTree>
    <p:extLst>
      <p:ext uri="{BB962C8B-B14F-4D97-AF65-F5344CB8AC3E}">
        <p14:creationId xmlns:p14="http://schemas.microsoft.com/office/powerpoint/2010/main" val="422217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3" r:id="rId3"/>
    <p:sldLayoutId id="2147483679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C6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00809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60720" y="4069080"/>
            <a:ext cx="6431280" cy="1840698"/>
          </a:xfrm>
        </p:spPr>
        <p:txBody>
          <a:bodyPr>
            <a:normAutofit/>
          </a:bodyPr>
          <a:lstStyle/>
          <a:p>
            <a:r>
              <a:rPr lang="pt-BR" sz="5400" dirty="0"/>
              <a:t>Privatização da </a:t>
            </a:r>
            <a:r>
              <a:rPr lang="pt-BR" sz="5400" dirty="0" err="1"/>
              <a:t>Eletrobras</a:t>
            </a:r>
            <a:endParaRPr lang="pt-BR" sz="5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30284" y="6128433"/>
            <a:ext cx="9066670" cy="52322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0809E"/>
                </a:solidFill>
              </a:rPr>
              <a:t>Comissão de Fiscalização Financeira e Controle – CFFC</a:t>
            </a:r>
          </a:p>
        </p:txBody>
      </p:sp>
      <p:sp>
        <p:nvSpPr>
          <p:cNvPr id="6" name="TextBox 12"/>
          <p:cNvSpPr txBox="1"/>
          <p:nvPr/>
        </p:nvSpPr>
        <p:spPr>
          <a:xfrm>
            <a:off x="270720" y="4935311"/>
            <a:ext cx="4255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dirty="0">
                <a:solidFill>
                  <a:srgbClr val="00809E"/>
                </a:solidFill>
                <a:latin typeface="Trebuchet MS" panose="020B0603020202020204" pitchFamily="34" charset="0"/>
              </a:rPr>
              <a:t>Leandro Caixeta Moreira</a:t>
            </a:r>
          </a:p>
          <a:p>
            <a:pPr algn="ctr"/>
            <a:r>
              <a:rPr lang="pt-BR" sz="2000" dirty="0">
                <a:solidFill>
                  <a:srgbClr val="00809E"/>
                </a:solidFill>
                <a:latin typeface="Trebuchet MS" panose="020B0603020202020204" pitchFamily="34" charset="0"/>
              </a:rPr>
              <a:t>Assessor do Diretor-Geral da ANEEL</a:t>
            </a:r>
          </a:p>
        </p:txBody>
      </p:sp>
    </p:spTree>
    <p:extLst>
      <p:ext uri="{BB962C8B-B14F-4D97-AF65-F5344CB8AC3E}">
        <p14:creationId xmlns:p14="http://schemas.microsoft.com/office/powerpoint/2010/main" val="4112913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24216" y="1103217"/>
            <a:ext cx="901760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1800"/>
              </a:spcBef>
            </a:pPr>
            <a:r>
              <a:rPr lang="pt-BR" sz="5400" b="1" dirty="0">
                <a:solidFill>
                  <a:schemeClr val="accent1">
                    <a:lumMod val="50000"/>
                  </a:schemeClr>
                </a:solidFill>
              </a:rPr>
              <a:t> Privatização da Geração e Transmissão da </a:t>
            </a:r>
            <a:r>
              <a:rPr lang="pt-BR" sz="5400" b="1" dirty="0" err="1">
                <a:solidFill>
                  <a:schemeClr val="accent1">
                    <a:lumMod val="50000"/>
                  </a:schemeClr>
                </a:solidFill>
              </a:rPr>
              <a:t>Eletrobras</a:t>
            </a:r>
            <a:endParaRPr lang="pt-BR" sz="5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156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41" y="261514"/>
            <a:ext cx="7696200" cy="705852"/>
          </a:xfrm>
        </p:spPr>
        <p:txBody>
          <a:bodyPr/>
          <a:lstStyle/>
          <a:p>
            <a:r>
              <a:rPr lang="pt-BR" dirty="0"/>
              <a:t>Contribuições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9B81EF2-7961-4622-85E3-3F0A0256EB02}"/>
              </a:ext>
            </a:extLst>
          </p:cNvPr>
          <p:cNvSpPr txBox="1"/>
          <p:nvPr/>
        </p:nvSpPr>
        <p:spPr>
          <a:xfrm>
            <a:off x="337759" y="986511"/>
            <a:ext cx="11195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Precisa ser melhor discutido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Não cabe à ANEEL opinar quanto ao controle societário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4536861-02C5-48DF-BE9F-ED1984A13C33}"/>
              </a:ext>
            </a:extLst>
          </p:cNvPr>
          <p:cNvSpPr/>
          <p:nvPr/>
        </p:nvSpPr>
        <p:spPr>
          <a:xfrm>
            <a:off x="481914" y="2533135"/>
            <a:ext cx="2125362" cy="145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Privatização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535B1CD-1B0F-4BE7-B187-1E3CE73BD328}"/>
              </a:ext>
            </a:extLst>
          </p:cNvPr>
          <p:cNvSpPr/>
          <p:nvPr/>
        </p:nvSpPr>
        <p:spPr>
          <a:xfrm>
            <a:off x="4687333" y="2533134"/>
            <a:ext cx="2125362" cy="145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err="1"/>
              <a:t>Descotização</a:t>
            </a:r>
            <a:endParaRPr lang="pt-BR" sz="240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9E7466-7B09-4741-90BF-990A398A091E}"/>
              </a:ext>
            </a:extLst>
          </p:cNvPr>
          <p:cNvSpPr/>
          <p:nvPr/>
        </p:nvSpPr>
        <p:spPr>
          <a:xfrm>
            <a:off x="8917460" y="2533133"/>
            <a:ext cx="2125362" cy="145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Alocação da Renda Hidráulica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CBCACC-BF5E-4FBE-A43C-7C27BB4779A3}"/>
              </a:ext>
            </a:extLst>
          </p:cNvPr>
          <p:cNvSpPr txBox="1"/>
          <p:nvPr/>
        </p:nvSpPr>
        <p:spPr>
          <a:xfrm>
            <a:off x="1322172" y="1780940"/>
            <a:ext cx="88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6DA52FF-2A90-4010-9083-2EB88DD95840}"/>
              </a:ext>
            </a:extLst>
          </p:cNvPr>
          <p:cNvSpPr txBox="1"/>
          <p:nvPr/>
        </p:nvSpPr>
        <p:spPr>
          <a:xfrm>
            <a:off x="5490527" y="1809771"/>
            <a:ext cx="88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8BF1791-4E72-4720-9387-C0EB7D66A890}"/>
              </a:ext>
            </a:extLst>
          </p:cNvPr>
          <p:cNvSpPr txBox="1"/>
          <p:nvPr/>
        </p:nvSpPr>
        <p:spPr>
          <a:xfrm>
            <a:off x="9658882" y="1825247"/>
            <a:ext cx="88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chemeClr val="accent1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EA348EE-3B91-442E-9FC1-87D9440BAF56}"/>
              </a:ext>
            </a:extLst>
          </p:cNvPr>
          <p:cNvSpPr/>
          <p:nvPr/>
        </p:nvSpPr>
        <p:spPr>
          <a:xfrm>
            <a:off x="2211859" y="4522573"/>
            <a:ext cx="7871255" cy="145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São três discussões que não necessariamente devem andar juntas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A maior preocupação da ANEEL diz respeito ao terceiro ponto: que a renda hidráulica permaneça alocada ao consumidor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dirty="0"/>
              <a:t>Oportunidade para redução de subsídios no setor elétrico (CDE)</a:t>
            </a:r>
          </a:p>
        </p:txBody>
      </p:sp>
      <p:sp>
        <p:nvSpPr>
          <p:cNvPr id="11" name="Diferente de 10">
            <a:extLst>
              <a:ext uri="{FF2B5EF4-FFF2-40B4-BE49-F238E27FC236}">
                <a16:creationId xmlns:a16="http://schemas.microsoft.com/office/drawing/2014/main" id="{1CD0488B-71D7-4837-AEEE-01961271907E}"/>
              </a:ext>
            </a:extLst>
          </p:cNvPr>
          <p:cNvSpPr/>
          <p:nvPr/>
        </p:nvSpPr>
        <p:spPr>
          <a:xfrm>
            <a:off x="3035642" y="2947084"/>
            <a:ext cx="1248033" cy="630194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2" name="Diferente de 11">
            <a:extLst>
              <a:ext uri="{FF2B5EF4-FFF2-40B4-BE49-F238E27FC236}">
                <a16:creationId xmlns:a16="http://schemas.microsoft.com/office/drawing/2014/main" id="{4D629C1A-ADFB-4570-B081-DDAFE1EF9B70}"/>
              </a:ext>
            </a:extLst>
          </p:cNvPr>
          <p:cNvSpPr/>
          <p:nvPr/>
        </p:nvSpPr>
        <p:spPr>
          <a:xfrm>
            <a:off x="7265785" y="2975916"/>
            <a:ext cx="1248033" cy="630194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43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A36A2000-DCB9-4933-89ED-9343502DE78E}"/>
              </a:ext>
            </a:extLst>
          </p:cNvPr>
          <p:cNvSpPr/>
          <p:nvPr/>
        </p:nvSpPr>
        <p:spPr>
          <a:xfrm>
            <a:off x="8431427" y="3729706"/>
            <a:ext cx="1717589" cy="2962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298584"/>
            <a:ext cx="7696200" cy="705852"/>
          </a:xfrm>
        </p:spPr>
        <p:txBody>
          <a:bodyPr/>
          <a:lstStyle/>
          <a:p>
            <a:r>
              <a:rPr lang="pt-BR" dirty="0"/>
              <a:t>O que é renda hidráulica?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3265AD-C54D-48ED-BD09-83784BF04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0662" y="1969106"/>
            <a:ext cx="1827047" cy="1026568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E65BEA1-A085-403F-B23E-457B5286CBD8}"/>
              </a:ext>
            </a:extLst>
          </p:cNvPr>
          <p:cNvSpPr txBox="1"/>
          <p:nvPr/>
        </p:nvSpPr>
        <p:spPr>
          <a:xfrm>
            <a:off x="1259273" y="1259715"/>
            <a:ext cx="274721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Nova Concessão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8AD2C5D-0DCD-4810-8300-FA8B4D6CE2A3}"/>
              </a:ext>
            </a:extLst>
          </p:cNvPr>
          <p:cNvSpPr txBox="1"/>
          <p:nvPr/>
        </p:nvSpPr>
        <p:spPr>
          <a:xfrm>
            <a:off x="7786443" y="1292429"/>
            <a:ext cx="3518866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Concessão Vencida</a:t>
            </a:r>
          </a:p>
        </p:txBody>
      </p:sp>
      <p:pic>
        <p:nvPicPr>
          <p:cNvPr id="1028" name="Picture 4" descr="Resultado de imagem para mão de obra">
            <a:extLst>
              <a:ext uri="{FF2B5EF4-FFF2-40B4-BE49-F238E27FC236}">
                <a16:creationId xmlns:a16="http://schemas.microsoft.com/office/drawing/2014/main" id="{F3B909A5-CE6F-4AA3-BA8B-C699F27E9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70" y="5113117"/>
            <a:ext cx="1599470" cy="72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tributos">
            <a:extLst>
              <a:ext uri="{FF2B5EF4-FFF2-40B4-BE49-F238E27FC236}">
                <a16:creationId xmlns:a16="http://schemas.microsoft.com/office/drawing/2014/main" id="{05544591-BD0F-4729-9585-D4F27E184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8327" y="5911126"/>
            <a:ext cx="1592269" cy="75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0A2E0D37-A42F-46C2-B1C3-00D45385CD29}"/>
              </a:ext>
            </a:extLst>
          </p:cNvPr>
          <p:cNvSpPr txBox="1"/>
          <p:nvPr/>
        </p:nvSpPr>
        <p:spPr>
          <a:xfrm>
            <a:off x="8942520" y="2020725"/>
            <a:ext cx="2747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Investimento já amortizados pelo consumidor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14D6828-697A-4696-87F4-31C7E93E6CB5}"/>
              </a:ext>
            </a:extLst>
          </p:cNvPr>
          <p:cNvSpPr txBox="1"/>
          <p:nvPr/>
        </p:nvSpPr>
        <p:spPr>
          <a:xfrm>
            <a:off x="9890800" y="5154949"/>
            <a:ext cx="203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Custos Operacionais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E1F98A3-AF6A-4653-AEDB-7CA3C9235EC2}"/>
              </a:ext>
            </a:extLst>
          </p:cNvPr>
          <p:cNvSpPr txBox="1"/>
          <p:nvPr/>
        </p:nvSpPr>
        <p:spPr>
          <a:xfrm>
            <a:off x="9563086" y="6290838"/>
            <a:ext cx="27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Tributos</a:t>
            </a:r>
          </a:p>
        </p:txBody>
      </p:sp>
      <p:pic>
        <p:nvPicPr>
          <p:cNvPr id="2056" name="Picture 8" descr="Imagem relacionada">
            <a:extLst>
              <a:ext uri="{FF2B5EF4-FFF2-40B4-BE49-F238E27FC236}">
                <a16:creationId xmlns:a16="http://schemas.microsoft.com/office/drawing/2014/main" id="{A802C4D5-80E1-4346-B08E-E010235A3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36" y="2107604"/>
            <a:ext cx="2126535" cy="170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m para contrato">
            <a:extLst>
              <a:ext uri="{FF2B5EF4-FFF2-40B4-BE49-F238E27FC236}">
                <a16:creationId xmlns:a16="http://schemas.microsoft.com/office/drawing/2014/main" id="{367C0956-DAFA-4B5B-9C52-45BC11421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585" y="2069337"/>
            <a:ext cx="2157035" cy="170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C1B3D08F-5EB9-416B-BB83-71A2416E137D}"/>
              </a:ext>
            </a:extLst>
          </p:cNvPr>
          <p:cNvSpPr txBox="1"/>
          <p:nvPr/>
        </p:nvSpPr>
        <p:spPr>
          <a:xfrm>
            <a:off x="-114335" y="3772971"/>
            <a:ext cx="27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Leilão Regulado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0506138-AFAE-446A-BA4B-7914C3779F5E}"/>
              </a:ext>
            </a:extLst>
          </p:cNvPr>
          <p:cNvSpPr txBox="1"/>
          <p:nvPr/>
        </p:nvSpPr>
        <p:spPr>
          <a:xfrm>
            <a:off x="2114683" y="3776247"/>
            <a:ext cx="2747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Mercado Livre</a:t>
            </a:r>
          </a:p>
        </p:txBody>
      </p:sp>
      <p:pic>
        <p:nvPicPr>
          <p:cNvPr id="2060" name="Picture 12" descr="Resultado de imagem para rentabilidade">
            <a:extLst>
              <a:ext uri="{FF2B5EF4-FFF2-40B4-BE49-F238E27FC236}">
                <a16:creationId xmlns:a16="http://schemas.microsoft.com/office/drawing/2014/main" id="{68876C7B-F6E8-47EE-A540-A8F565E3F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1" y="4400850"/>
            <a:ext cx="2667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5F9810DA-76CA-4313-8B9F-E5EB35087D00}"/>
              </a:ext>
            </a:extLst>
          </p:cNvPr>
          <p:cNvSpPr txBox="1"/>
          <p:nvPr/>
        </p:nvSpPr>
        <p:spPr>
          <a:xfrm>
            <a:off x="2366015" y="4607341"/>
            <a:ext cx="31363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Investidor busca preço que cubra os custos e garanta uma remuneração sobre o investimento</a:t>
            </a:r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C6314D2E-D0C1-464C-9D3D-FC3E66257329}"/>
              </a:ext>
            </a:extLst>
          </p:cNvPr>
          <p:cNvSpPr/>
          <p:nvPr/>
        </p:nvSpPr>
        <p:spPr>
          <a:xfrm>
            <a:off x="6549081" y="3725590"/>
            <a:ext cx="1717589" cy="2962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Preço de Mercado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74A8F95-04D4-4133-8669-7F46F3D6F28F}"/>
              </a:ext>
            </a:extLst>
          </p:cNvPr>
          <p:cNvSpPr/>
          <p:nvPr/>
        </p:nvSpPr>
        <p:spPr>
          <a:xfrm>
            <a:off x="8508327" y="3781325"/>
            <a:ext cx="1568990" cy="12108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Renda Hidráulica</a:t>
            </a:r>
          </a:p>
        </p:txBody>
      </p:sp>
    </p:spTree>
    <p:extLst>
      <p:ext uri="{BB962C8B-B14F-4D97-AF65-F5344CB8AC3E}">
        <p14:creationId xmlns:p14="http://schemas.microsoft.com/office/powerpoint/2010/main" val="401316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9" grpId="0" animBg="1"/>
      <p:bldP spid="15" grpId="0"/>
      <p:bldP spid="16" grpId="0"/>
      <p:bldP spid="17" grpId="0"/>
      <p:bldP spid="21" grpId="0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298584"/>
            <a:ext cx="7696200" cy="705852"/>
          </a:xfrm>
        </p:spPr>
        <p:txBody>
          <a:bodyPr/>
          <a:lstStyle/>
          <a:p>
            <a:r>
              <a:rPr lang="pt-BR" dirty="0"/>
              <a:t>A quem é alocada a renda hidráulica?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E65BEA1-A085-403F-B23E-457B5286CBD8}"/>
              </a:ext>
            </a:extLst>
          </p:cNvPr>
          <p:cNvSpPr txBox="1"/>
          <p:nvPr/>
        </p:nvSpPr>
        <p:spPr>
          <a:xfrm>
            <a:off x="1543058" y="1259715"/>
            <a:ext cx="206808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Atual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8AD2C5D-0DCD-4810-8300-FA8B4D6CE2A3}"/>
              </a:ext>
            </a:extLst>
          </p:cNvPr>
          <p:cNvSpPr txBox="1"/>
          <p:nvPr/>
        </p:nvSpPr>
        <p:spPr>
          <a:xfrm>
            <a:off x="7224133" y="1237854"/>
            <a:ext cx="2308998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PL Eletrobras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33A1664-F333-44A1-95EA-9BFD839118D5}"/>
              </a:ext>
            </a:extLst>
          </p:cNvPr>
          <p:cNvSpPr/>
          <p:nvPr/>
        </p:nvSpPr>
        <p:spPr>
          <a:xfrm>
            <a:off x="1135117" y="2333297"/>
            <a:ext cx="2916621" cy="367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Renda Hidráulica 100% Consumidor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968AE7D3-3849-485C-9068-18E39298677A}"/>
              </a:ext>
            </a:extLst>
          </p:cNvPr>
          <p:cNvSpPr/>
          <p:nvPr/>
        </p:nvSpPr>
        <p:spPr>
          <a:xfrm>
            <a:off x="6900041" y="2333296"/>
            <a:ext cx="2916621" cy="3673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A0E03E6-FC5C-46D0-A329-DA868494B373}"/>
              </a:ext>
            </a:extLst>
          </p:cNvPr>
          <p:cNvSpPr/>
          <p:nvPr/>
        </p:nvSpPr>
        <p:spPr>
          <a:xfrm>
            <a:off x="6900041" y="2333294"/>
            <a:ext cx="2921882" cy="70585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São Francisco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326BB286-7A93-420E-8806-D592294FA786}"/>
              </a:ext>
            </a:extLst>
          </p:cNvPr>
          <p:cNvSpPr/>
          <p:nvPr/>
        </p:nvSpPr>
        <p:spPr>
          <a:xfrm>
            <a:off x="6894783" y="3037488"/>
            <a:ext cx="2921882" cy="70585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Eletrobras - CCC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0E157B27-EE52-4F78-BF58-34798D9C38B5}"/>
              </a:ext>
            </a:extLst>
          </p:cNvPr>
          <p:cNvSpPr/>
          <p:nvPr/>
        </p:nvSpPr>
        <p:spPr>
          <a:xfrm>
            <a:off x="6894784" y="3746941"/>
            <a:ext cx="2921882" cy="70585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Eletrobras – Ajuste societário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EFD76F85-0CBD-4E4F-BDB0-D3C1DA76584E}"/>
              </a:ext>
            </a:extLst>
          </p:cNvPr>
          <p:cNvSpPr/>
          <p:nvPr/>
        </p:nvSpPr>
        <p:spPr>
          <a:xfrm>
            <a:off x="6894780" y="4453765"/>
            <a:ext cx="2921882" cy="1001104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Tesouro Nacional (2/3 do Residual)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0984A528-138A-47C2-B325-091EB6181AFC}"/>
              </a:ext>
            </a:extLst>
          </p:cNvPr>
          <p:cNvSpPr/>
          <p:nvPr/>
        </p:nvSpPr>
        <p:spPr>
          <a:xfrm>
            <a:off x="6892291" y="5454869"/>
            <a:ext cx="2921882" cy="59909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Consumidor (1/3 do Residual)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38EAEF96-294C-498C-92C5-A3391DA935C4}"/>
              </a:ext>
            </a:extLst>
          </p:cNvPr>
          <p:cNvCxnSpPr>
            <a:cxnSpLocks/>
          </p:cNvCxnSpPr>
          <p:nvPr/>
        </p:nvCxnSpPr>
        <p:spPr>
          <a:xfrm>
            <a:off x="4069388" y="2333294"/>
            <a:ext cx="2830649" cy="312157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915F107-A981-41CB-9F60-1839795866F1}"/>
              </a:ext>
            </a:extLst>
          </p:cNvPr>
          <p:cNvCxnSpPr>
            <a:cxnSpLocks/>
          </p:cNvCxnSpPr>
          <p:nvPr/>
        </p:nvCxnSpPr>
        <p:spPr>
          <a:xfrm>
            <a:off x="4051738" y="6006661"/>
            <a:ext cx="2843042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3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7" grpId="0" animBg="1"/>
      <p:bldP spid="4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/>
          <p:nvPr/>
        </p:nvSpPr>
        <p:spPr>
          <a:xfrm>
            <a:off x="6400799" y="5432959"/>
            <a:ext cx="5494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ENDEREÇO: SGAN 603 Módulos I e J - Brasília/DF</a:t>
            </a:r>
          </a:p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CEP: 70830-110</a:t>
            </a:r>
          </a:p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TELEFONE GERAL: 061 2192 0000</a:t>
            </a:r>
          </a:p>
          <a:p>
            <a:pPr algn="ctr"/>
            <a:r>
              <a:rPr lang="pt-BR" dirty="0">
                <a:solidFill>
                  <a:srgbClr val="00809E"/>
                </a:solidFill>
                <a:latin typeface="Trebuchet MS" panose="020B0603020202020204" pitchFamily="34" charset="0"/>
              </a:rPr>
              <a:t>OUVIDORIA SETORIAL:167</a:t>
            </a:r>
          </a:p>
        </p:txBody>
      </p:sp>
    </p:spTree>
    <p:extLst>
      <p:ext uri="{BB962C8B-B14F-4D97-AF65-F5344CB8AC3E}">
        <p14:creationId xmlns:p14="http://schemas.microsoft.com/office/powerpoint/2010/main" val="3959437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8760"/>
            <a:ext cx="9281335" cy="705852"/>
          </a:xfrm>
        </p:spPr>
        <p:txBody>
          <a:bodyPr/>
          <a:lstStyle/>
          <a:p>
            <a:r>
              <a:rPr lang="pt-BR" dirty="0"/>
              <a:t>Discussões Distintas – Agendas Independentes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78" y="1163381"/>
            <a:ext cx="3971818" cy="258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78" y="3749864"/>
            <a:ext cx="3971818" cy="298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81" y="2520779"/>
            <a:ext cx="4357642" cy="284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1301490" y="2046477"/>
            <a:ext cx="1804087" cy="410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Distribuição</a:t>
            </a: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120392" y="669539"/>
            <a:ext cx="3297678" cy="4101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Geração e Transmissão</a:t>
            </a:r>
          </a:p>
        </p:txBody>
      </p:sp>
      <p:sp>
        <p:nvSpPr>
          <p:cNvPr id="21" name="Retângulo de cantos arredondados 20"/>
          <p:cNvSpPr/>
          <p:nvPr/>
        </p:nvSpPr>
        <p:spPr>
          <a:xfrm>
            <a:off x="148281" y="5522845"/>
            <a:ext cx="4357642" cy="4101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União obrigada a licitar</a:t>
            </a:r>
          </a:p>
        </p:txBody>
      </p:sp>
      <p:sp>
        <p:nvSpPr>
          <p:cNvPr id="22" name="Retângulo de cantos arredondados 21"/>
          <p:cNvSpPr/>
          <p:nvPr/>
        </p:nvSpPr>
        <p:spPr>
          <a:xfrm>
            <a:off x="5679078" y="3628488"/>
            <a:ext cx="3971818" cy="4101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União decide se quer privatizar</a:t>
            </a:r>
          </a:p>
        </p:txBody>
      </p:sp>
      <p:sp>
        <p:nvSpPr>
          <p:cNvPr id="10" name="Retângulo de cantos arredondados 21">
            <a:extLst>
              <a:ext uri="{FF2B5EF4-FFF2-40B4-BE49-F238E27FC236}">
                <a16:creationId xmlns:a16="http://schemas.microsoft.com/office/drawing/2014/main" id="{5E586C1B-2C5F-4C4E-85A1-A971C0398382}"/>
              </a:ext>
            </a:extLst>
          </p:cNvPr>
          <p:cNvSpPr/>
          <p:nvPr/>
        </p:nvSpPr>
        <p:spPr>
          <a:xfrm>
            <a:off x="9709242" y="2714228"/>
            <a:ext cx="2458044" cy="2253189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Não se trata de matéria regulatória</a:t>
            </a:r>
          </a:p>
          <a:p>
            <a:pPr algn="ctr"/>
            <a:endParaRPr lang="pt-BR" dirty="0"/>
          </a:p>
          <a:p>
            <a:pPr algn="ctr"/>
            <a:r>
              <a:rPr lang="pt-BR" dirty="0"/>
              <a:t>Mas ANEEL pode apresentar os impactos para tomada de decisão</a:t>
            </a:r>
          </a:p>
        </p:txBody>
      </p:sp>
    </p:spTree>
    <p:extLst>
      <p:ext uri="{BB962C8B-B14F-4D97-AF65-F5344CB8AC3E}">
        <p14:creationId xmlns:p14="http://schemas.microsoft.com/office/powerpoint/2010/main" val="60923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273643" y="984639"/>
            <a:ext cx="9585160" cy="18312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spcBef>
                <a:spcPts val="1800"/>
              </a:spcBef>
            </a:pPr>
            <a:r>
              <a:rPr lang="pt-BR" sz="5400" b="1" dirty="0">
                <a:solidFill>
                  <a:schemeClr val="accent1">
                    <a:lumMod val="50000"/>
                  </a:schemeClr>
                </a:solidFill>
              </a:rPr>
              <a:t>Distribuidoras Designadas</a:t>
            </a:r>
          </a:p>
          <a:p>
            <a:pPr algn="r">
              <a:spcBef>
                <a:spcPts val="1800"/>
              </a:spcBef>
            </a:pPr>
            <a:r>
              <a:rPr lang="pt-BR" sz="4400" b="1" dirty="0">
                <a:solidFill>
                  <a:schemeClr val="accent6">
                    <a:lumMod val="75000"/>
                  </a:schemeClr>
                </a:solidFill>
              </a:rPr>
              <a:t>Obrigação de Licitar</a:t>
            </a:r>
          </a:p>
        </p:txBody>
      </p:sp>
    </p:spTree>
    <p:extLst>
      <p:ext uri="{BB962C8B-B14F-4D97-AF65-F5344CB8AC3E}">
        <p14:creationId xmlns:p14="http://schemas.microsoft.com/office/powerpoint/2010/main" val="1271553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129664"/>
            <a:ext cx="7696200" cy="705852"/>
          </a:xfrm>
        </p:spPr>
        <p:txBody>
          <a:bodyPr/>
          <a:lstStyle/>
          <a:p>
            <a:r>
              <a:rPr lang="pt-BR" dirty="0"/>
              <a:t>Distribuidoras – Obrigação de Licitar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52228351"/>
              </p:ext>
            </p:extLst>
          </p:nvPr>
        </p:nvGraphicFramePr>
        <p:xfrm>
          <a:off x="735913" y="1218574"/>
          <a:ext cx="10720173" cy="4243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375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129664"/>
            <a:ext cx="7696200" cy="705852"/>
          </a:xfrm>
        </p:spPr>
        <p:txBody>
          <a:bodyPr/>
          <a:lstStyle/>
          <a:p>
            <a:r>
              <a:rPr lang="pt-BR" dirty="0"/>
              <a:t>Distribuidoras – Escolha possível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1750185" y="1586181"/>
            <a:ext cx="8366830" cy="1188000"/>
            <a:chOff x="1069382" y="4704271"/>
            <a:chExt cx="9893491" cy="1188000"/>
          </a:xfrm>
        </p:grpSpPr>
        <p:sp>
          <p:nvSpPr>
            <p:cNvPr id="5" name="Retângulo de cantos arredondados 4"/>
            <p:cNvSpPr/>
            <p:nvPr/>
          </p:nvSpPr>
          <p:spPr>
            <a:xfrm>
              <a:off x="1069382" y="4704271"/>
              <a:ext cx="9893491" cy="118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511" y="4816133"/>
              <a:ext cx="1559468" cy="964276"/>
            </a:xfrm>
            <a:prstGeom prst="rect">
              <a:avLst/>
            </a:prstGeom>
          </p:spPr>
        </p:pic>
        <p:sp>
          <p:nvSpPr>
            <p:cNvPr id="7" name="Mais 6"/>
            <p:cNvSpPr/>
            <p:nvPr/>
          </p:nvSpPr>
          <p:spPr>
            <a:xfrm>
              <a:off x="3153165" y="5067825"/>
              <a:ext cx="460892" cy="460892"/>
            </a:xfrm>
            <a:prstGeom prst="mathPlu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80"/>
            <a:stretch/>
          </p:blipFill>
          <p:spPr>
            <a:xfrm>
              <a:off x="3769908" y="4804495"/>
              <a:ext cx="1238958" cy="9875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1" name="Retângulo 10"/>
            <p:cNvSpPr/>
            <p:nvPr/>
          </p:nvSpPr>
          <p:spPr>
            <a:xfrm>
              <a:off x="6425514" y="4777571"/>
              <a:ext cx="4537359" cy="104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Preserva a Empresa</a:t>
              </a:r>
            </a:p>
            <a:p>
              <a:pPr algn="ctr"/>
              <a:r>
                <a:rPr lang="pt-BR" sz="14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Contrato de concessão a quem adquirir o controle societário</a:t>
              </a:r>
            </a:p>
          </p:txBody>
        </p:sp>
        <p:sp>
          <p:nvSpPr>
            <p:cNvPr id="12" name="Seta para a direita 11"/>
            <p:cNvSpPr/>
            <p:nvPr/>
          </p:nvSpPr>
          <p:spPr>
            <a:xfrm>
              <a:off x="5570621" y="5129570"/>
              <a:ext cx="460533" cy="337403"/>
            </a:xfrm>
            <a:prstGeom prst="rightArrow">
              <a:avLst>
                <a:gd name="adj1" fmla="val 32609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1750185" y="2998730"/>
            <a:ext cx="8366830" cy="1187923"/>
            <a:chOff x="1069382" y="1421500"/>
            <a:chExt cx="9893491" cy="1187923"/>
          </a:xfrm>
        </p:grpSpPr>
        <p:sp>
          <p:nvSpPr>
            <p:cNvPr id="14" name="Retângulo de cantos arredondados 13"/>
            <p:cNvSpPr/>
            <p:nvPr/>
          </p:nvSpPr>
          <p:spPr>
            <a:xfrm>
              <a:off x="1069382" y="1421500"/>
              <a:ext cx="9893491" cy="118792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6697362" y="1494761"/>
              <a:ext cx="4265511" cy="104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Novo Contrato de Concessão</a:t>
              </a:r>
            </a:p>
            <a:p>
              <a:pPr algn="ctr"/>
              <a:r>
                <a:rPr lang="pt-BR" sz="14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Nova Empresa</a:t>
              </a:r>
            </a:p>
            <a:p>
              <a:pPr algn="ctr"/>
              <a:r>
                <a:rPr lang="pt-BR" sz="14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Liquidação da atual prestadora do serviço</a:t>
              </a:r>
            </a:p>
          </p:txBody>
        </p:sp>
        <p:sp>
          <p:nvSpPr>
            <p:cNvPr id="16" name="Seta para a direita 15"/>
            <p:cNvSpPr/>
            <p:nvPr/>
          </p:nvSpPr>
          <p:spPr>
            <a:xfrm>
              <a:off x="5570621" y="1846760"/>
              <a:ext cx="460533" cy="337403"/>
            </a:xfrm>
            <a:prstGeom prst="rightArrow">
              <a:avLst>
                <a:gd name="adj1" fmla="val 32609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80"/>
            <a:stretch/>
          </p:blipFill>
          <p:spPr>
            <a:xfrm>
              <a:off x="3769908" y="1521685"/>
              <a:ext cx="1238958" cy="98755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Retângulo de cantos arredondados 19"/>
          <p:cNvSpPr/>
          <p:nvPr/>
        </p:nvSpPr>
        <p:spPr>
          <a:xfrm>
            <a:off x="1278877" y="4624051"/>
            <a:ext cx="9091404" cy="11879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Não há possibilidade do antigo concessionário permanecer prestando o serviço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A Lei obriga a União a fazer a licitação para contratar novo concessionário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</a:rPr>
              <a:t>O Plano A preserva a atual prestadora do serviço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BB91EEC-42DF-4B3D-BB19-B84B4856BA04}"/>
              </a:ext>
            </a:extLst>
          </p:cNvPr>
          <p:cNvGrpSpPr/>
          <p:nvPr/>
        </p:nvGrpSpPr>
        <p:grpSpPr>
          <a:xfrm>
            <a:off x="121185" y="1598657"/>
            <a:ext cx="1545695" cy="1188000"/>
            <a:chOff x="1069382" y="4704271"/>
            <a:chExt cx="9893491" cy="1188000"/>
          </a:xfrm>
        </p:grpSpPr>
        <p:sp>
          <p:nvSpPr>
            <p:cNvPr id="19" name="Retângulo de cantos arredondados 18">
              <a:extLst>
                <a:ext uri="{FF2B5EF4-FFF2-40B4-BE49-F238E27FC236}">
                  <a16:creationId xmlns:a16="http://schemas.microsoft.com/office/drawing/2014/main" id="{1D0A8317-2A8E-4F4B-8F50-7DA41EB7EF5B}"/>
                </a:ext>
              </a:extLst>
            </p:cNvPr>
            <p:cNvSpPr/>
            <p:nvPr/>
          </p:nvSpPr>
          <p:spPr>
            <a:xfrm>
              <a:off x="1069382" y="4704271"/>
              <a:ext cx="9893491" cy="118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34506E3E-2356-421C-8BC6-9D787F0FE598}"/>
                </a:ext>
              </a:extLst>
            </p:cNvPr>
            <p:cNvSpPr/>
            <p:nvPr/>
          </p:nvSpPr>
          <p:spPr>
            <a:xfrm>
              <a:off x="1764959" y="4758041"/>
              <a:ext cx="8340982" cy="104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Plano A</a:t>
              </a:r>
            </a:p>
          </p:txBody>
        </p:sp>
      </p:grpSp>
      <p:grpSp>
        <p:nvGrpSpPr>
          <p:cNvPr id="22" name="Grupo 17">
            <a:extLst>
              <a:ext uri="{FF2B5EF4-FFF2-40B4-BE49-F238E27FC236}">
                <a16:creationId xmlns:a16="http://schemas.microsoft.com/office/drawing/2014/main" id="{1BA03D55-5918-44C3-9D33-8339DD3B805C}"/>
              </a:ext>
            </a:extLst>
          </p:cNvPr>
          <p:cNvGrpSpPr/>
          <p:nvPr/>
        </p:nvGrpSpPr>
        <p:grpSpPr>
          <a:xfrm>
            <a:off x="10236733" y="1597904"/>
            <a:ext cx="1787190" cy="1188000"/>
            <a:chOff x="1069382" y="4704271"/>
            <a:chExt cx="9893491" cy="1188000"/>
          </a:xfrm>
        </p:grpSpPr>
        <p:sp>
          <p:nvSpPr>
            <p:cNvPr id="23" name="Retângulo de cantos arredondados 18">
              <a:extLst>
                <a:ext uri="{FF2B5EF4-FFF2-40B4-BE49-F238E27FC236}">
                  <a16:creationId xmlns:a16="http://schemas.microsoft.com/office/drawing/2014/main" id="{89E5D554-02C7-4BBA-A93C-B7A42880E8C4}"/>
                </a:ext>
              </a:extLst>
            </p:cNvPr>
            <p:cNvSpPr/>
            <p:nvPr/>
          </p:nvSpPr>
          <p:spPr>
            <a:xfrm>
              <a:off x="1069382" y="4704271"/>
              <a:ext cx="9893491" cy="118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5C4C31D2-CD3F-4512-BAFD-FED09C45211E}"/>
                </a:ext>
              </a:extLst>
            </p:cNvPr>
            <p:cNvSpPr/>
            <p:nvPr/>
          </p:nvSpPr>
          <p:spPr>
            <a:xfrm>
              <a:off x="1764959" y="4758041"/>
              <a:ext cx="8340982" cy="104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CPPI</a:t>
              </a:r>
            </a:p>
          </p:txBody>
        </p:sp>
      </p:grpSp>
      <p:grpSp>
        <p:nvGrpSpPr>
          <p:cNvPr id="25" name="Grupo 17">
            <a:extLst>
              <a:ext uri="{FF2B5EF4-FFF2-40B4-BE49-F238E27FC236}">
                <a16:creationId xmlns:a16="http://schemas.microsoft.com/office/drawing/2014/main" id="{2E771CB9-9EE1-4581-A8C8-5DCE190833E9}"/>
              </a:ext>
            </a:extLst>
          </p:cNvPr>
          <p:cNvGrpSpPr/>
          <p:nvPr/>
        </p:nvGrpSpPr>
        <p:grpSpPr>
          <a:xfrm>
            <a:off x="95403" y="2998523"/>
            <a:ext cx="1545695" cy="1188000"/>
            <a:chOff x="1069382" y="4704271"/>
            <a:chExt cx="9893491" cy="1188000"/>
          </a:xfrm>
        </p:grpSpPr>
        <p:sp>
          <p:nvSpPr>
            <p:cNvPr id="26" name="Retângulo de cantos arredondados 18">
              <a:extLst>
                <a:ext uri="{FF2B5EF4-FFF2-40B4-BE49-F238E27FC236}">
                  <a16:creationId xmlns:a16="http://schemas.microsoft.com/office/drawing/2014/main" id="{23BCD63C-0C57-46BD-AC0F-0D7764129BCE}"/>
                </a:ext>
              </a:extLst>
            </p:cNvPr>
            <p:cNvSpPr/>
            <p:nvPr/>
          </p:nvSpPr>
          <p:spPr>
            <a:xfrm>
              <a:off x="1069382" y="4704271"/>
              <a:ext cx="9893491" cy="118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E4DED91F-95E5-4B6B-8F00-DFABAC3F1FA5}"/>
                </a:ext>
              </a:extLst>
            </p:cNvPr>
            <p:cNvSpPr/>
            <p:nvPr/>
          </p:nvSpPr>
          <p:spPr>
            <a:xfrm>
              <a:off x="1764959" y="4758041"/>
              <a:ext cx="8340982" cy="104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Plano B</a:t>
              </a:r>
            </a:p>
          </p:txBody>
        </p:sp>
      </p:grpSp>
      <p:grpSp>
        <p:nvGrpSpPr>
          <p:cNvPr id="28" name="Grupo 17">
            <a:extLst>
              <a:ext uri="{FF2B5EF4-FFF2-40B4-BE49-F238E27FC236}">
                <a16:creationId xmlns:a16="http://schemas.microsoft.com/office/drawing/2014/main" id="{182504BE-FFDD-4771-8AE0-3EE1DF3D401E}"/>
              </a:ext>
            </a:extLst>
          </p:cNvPr>
          <p:cNvGrpSpPr/>
          <p:nvPr/>
        </p:nvGrpSpPr>
        <p:grpSpPr>
          <a:xfrm>
            <a:off x="10244164" y="3010791"/>
            <a:ext cx="1793818" cy="1188000"/>
            <a:chOff x="1069382" y="4704271"/>
            <a:chExt cx="9893491" cy="1188000"/>
          </a:xfrm>
        </p:grpSpPr>
        <p:sp>
          <p:nvSpPr>
            <p:cNvPr id="29" name="Retângulo de cantos arredondados 18">
              <a:extLst>
                <a:ext uri="{FF2B5EF4-FFF2-40B4-BE49-F238E27FC236}">
                  <a16:creationId xmlns:a16="http://schemas.microsoft.com/office/drawing/2014/main" id="{50333805-EB82-44B6-A89A-AA6651696361}"/>
                </a:ext>
              </a:extLst>
            </p:cNvPr>
            <p:cNvSpPr/>
            <p:nvPr/>
          </p:nvSpPr>
          <p:spPr>
            <a:xfrm>
              <a:off x="1069382" y="4704271"/>
              <a:ext cx="9893491" cy="1188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F6F57684-4A31-41F4-A4BB-9EF880DD748F}"/>
                </a:ext>
              </a:extLst>
            </p:cNvPr>
            <p:cNvSpPr/>
            <p:nvPr/>
          </p:nvSpPr>
          <p:spPr>
            <a:xfrm>
              <a:off x="1764959" y="4758041"/>
              <a:ext cx="8340982" cy="1041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800" dirty="0">
                  <a:solidFill>
                    <a:schemeClr val="accent1">
                      <a:lumMod val="50000"/>
                    </a:schemeClr>
                  </a:solidFill>
                  <a:latin typeface="Arial Black" panose="020B0A04020102020204" pitchFamily="34" charset="0"/>
                </a:rPr>
                <a:t>ANEEL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08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99C0A08A-B31A-4BF5-AD56-CE3BA9E069B1}"/>
              </a:ext>
            </a:extLst>
          </p:cNvPr>
          <p:cNvSpPr/>
          <p:nvPr/>
        </p:nvSpPr>
        <p:spPr>
          <a:xfrm>
            <a:off x="171450" y="2247501"/>
            <a:ext cx="3867150" cy="99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Perdas</a:t>
            </a:r>
          </a:p>
          <a:p>
            <a:pPr algn="ctr"/>
            <a:r>
              <a:rPr lang="pt-BR" dirty="0"/>
              <a:t>24% só fraude e furto (14% ineficiência)</a:t>
            </a: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8299EB1A-7CB0-43AA-9EA1-2A17D2967B73}"/>
              </a:ext>
            </a:extLst>
          </p:cNvPr>
          <p:cNvSpPr/>
          <p:nvPr/>
        </p:nvSpPr>
        <p:spPr>
          <a:xfrm>
            <a:off x="4162425" y="2247501"/>
            <a:ext cx="3867150" cy="99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Qualidade</a:t>
            </a:r>
          </a:p>
          <a:p>
            <a:pPr algn="ctr"/>
            <a:r>
              <a:rPr lang="pt-BR" dirty="0"/>
              <a:t>24 interrupções  (8 média)</a:t>
            </a:r>
          </a:p>
          <a:p>
            <a:pPr algn="ctr"/>
            <a:r>
              <a:rPr lang="pt-BR" dirty="0"/>
              <a:t>36 horas sem energia (15 média)</a:t>
            </a:r>
          </a:p>
        </p:txBody>
      </p:sp>
      <p:pic>
        <p:nvPicPr>
          <p:cNvPr id="1026" name="Picture 2" descr="Resultado de imagem para furto de energia icone">
            <a:extLst>
              <a:ext uri="{FF2B5EF4-FFF2-40B4-BE49-F238E27FC236}">
                <a16:creationId xmlns:a16="http://schemas.microsoft.com/office/drawing/2014/main" id="{9A463E9A-C4C2-4CC2-A520-981BA9F46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77998"/>
            <a:ext cx="3867150" cy="20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m para rede elétrica quebrada">
            <a:extLst>
              <a:ext uri="{FF2B5EF4-FFF2-40B4-BE49-F238E27FC236}">
                <a16:creationId xmlns:a16="http://schemas.microsoft.com/office/drawing/2014/main" id="{81F6D567-D1D8-48F8-95E2-8011931F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177998"/>
            <a:ext cx="3867150" cy="1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4AD2DED4-83BC-445B-9B1E-179C4D5917BC}"/>
              </a:ext>
            </a:extLst>
          </p:cNvPr>
          <p:cNvSpPr/>
          <p:nvPr/>
        </p:nvSpPr>
        <p:spPr>
          <a:xfrm>
            <a:off x="8153400" y="2247501"/>
            <a:ext cx="3867150" cy="99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Custos Operacionais</a:t>
            </a:r>
          </a:p>
          <a:p>
            <a:pPr algn="ctr"/>
            <a:r>
              <a:rPr lang="pt-BR" dirty="0"/>
              <a:t>R$ 1,1 bilhão acima do eficiente</a:t>
            </a:r>
          </a:p>
        </p:txBody>
      </p:sp>
      <p:pic>
        <p:nvPicPr>
          <p:cNvPr id="1030" name="Picture 6" descr="Resultado de imagem para custos operacionais">
            <a:extLst>
              <a:ext uri="{FF2B5EF4-FFF2-40B4-BE49-F238E27FC236}">
                <a16:creationId xmlns:a16="http://schemas.microsoft.com/office/drawing/2014/main" id="{21F4D4B6-FF20-4AF0-B6D3-B700B4CBF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03815"/>
            <a:ext cx="3867150" cy="19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aneel.gov.br/documents/656877/14485637/Iasc+2016/1e8f6d58-58c4-4f63-932a-3c7a444dd596?t=1467231216657">
            <a:extLst>
              <a:ext uri="{FF2B5EF4-FFF2-40B4-BE49-F238E27FC236}">
                <a16:creationId xmlns:a16="http://schemas.microsoft.com/office/drawing/2014/main" id="{176BC26B-BBF3-49E1-BEDD-EDB068ECE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" y="3429000"/>
            <a:ext cx="3743325" cy="203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2A7527B0-9057-420A-9243-D8264114E5E2}"/>
              </a:ext>
            </a:extLst>
          </p:cNvPr>
          <p:cNvSpPr/>
          <p:nvPr/>
        </p:nvSpPr>
        <p:spPr>
          <a:xfrm>
            <a:off x="233362" y="5638166"/>
            <a:ext cx="3743325" cy="99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Opinião Consumidor</a:t>
            </a:r>
          </a:p>
          <a:p>
            <a:pPr algn="ctr"/>
            <a:r>
              <a:rPr lang="pt-BR" dirty="0"/>
              <a:t>Todas abaixo da média nacional</a:t>
            </a:r>
          </a:p>
        </p:txBody>
      </p:sp>
      <p:pic>
        <p:nvPicPr>
          <p:cNvPr id="1034" name="Picture 10" descr="Resultado de imagem para prejuízos">
            <a:extLst>
              <a:ext uri="{FF2B5EF4-FFF2-40B4-BE49-F238E27FC236}">
                <a16:creationId xmlns:a16="http://schemas.microsoft.com/office/drawing/2014/main" id="{6D41D86D-938A-4E30-B029-1BABE230C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4" y="3448050"/>
            <a:ext cx="3743325" cy="20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CFA674B1-567D-4BF1-BE66-44B1008D6785}"/>
              </a:ext>
            </a:extLst>
          </p:cNvPr>
          <p:cNvSpPr/>
          <p:nvPr/>
        </p:nvSpPr>
        <p:spPr>
          <a:xfrm>
            <a:off x="4162424" y="5638165"/>
            <a:ext cx="3743325" cy="99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Prejuízos acumulados</a:t>
            </a:r>
          </a:p>
          <a:p>
            <a:pPr algn="ctr"/>
            <a:r>
              <a:rPr lang="pt-BR" dirty="0"/>
              <a:t>R$ 25 bilhões, sendo R$ 7,3 bilhões em 2016</a:t>
            </a:r>
          </a:p>
        </p:txBody>
      </p:sp>
      <p:pic>
        <p:nvPicPr>
          <p:cNvPr id="1036" name="Picture 12" descr="Resultado de imagem para inadimplência">
            <a:extLst>
              <a:ext uri="{FF2B5EF4-FFF2-40B4-BE49-F238E27FC236}">
                <a16:creationId xmlns:a16="http://schemas.microsoft.com/office/drawing/2014/main" id="{11A990B0-6B9E-4F78-B582-7B868BBA0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3390582"/>
            <a:ext cx="3581400" cy="203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054EE91-CEE6-4726-AAD9-53BA2224BF8B}"/>
              </a:ext>
            </a:extLst>
          </p:cNvPr>
          <p:cNvSpPr/>
          <p:nvPr/>
        </p:nvSpPr>
        <p:spPr>
          <a:xfrm>
            <a:off x="8129587" y="5663186"/>
            <a:ext cx="3743325" cy="990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Inadimplência </a:t>
            </a:r>
            <a:r>
              <a:rPr lang="pt-BR" dirty="0" err="1"/>
              <a:t>Intrassetorial</a:t>
            </a:r>
            <a:endParaRPr lang="pt-BR" dirty="0"/>
          </a:p>
          <a:p>
            <a:pPr algn="ctr"/>
            <a:r>
              <a:rPr lang="pt-BR" dirty="0"/>
              <a:t>R$ 3 bilhões</a:t>
            </a:r>
          </a:p>
        </p:txBody>
      </p:sp>
    </p:spTree>
    <p:extLst>
      <p:ext uri="{BB962C8B-B14F-4D97-AF65-F5344CB8AC3E}">
        <p14:creationId xmlns:p14="http://schemas.microsoft.com/office/powerpoint/2010/main" val="28180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5" grpId="0" animBg="1"/>
      <p:bldP spid="17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636" y="275724"/>
            <a:ext cx="7696200" cy="705852"/>
          </a:xfrm>
        </p:spPr>
        <p:txBody>
          <a:bodyPr/>
          <a:lstStyle/>
          <a:p>
            <a:r>
              <a:rPr lang="pt-BR" dirty="0"/>
              <a:t>Empréstimos da RGR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315081" y="5480144"/>
            <a:ext cx="756183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400" dirty="0"/>
              <a:t>R$ 4,5 bilhões até maio/18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400" dirty="0"/>
              <a:t>Se não fosse utilizado, reduziria a CDE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t-BR" sz="2400" dirty="0"/>
              <a:t>Serão pagos pelos consumidores locais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275E7C-0610-463E-A08B-8CA0329C8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185" y="981576"/>
            <a:ext cx="7301630" cy="439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9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298584"/>
            <a:ext cx="7696200" cy="705852"/>
          </a:xfrm>
        </p:spPr>
        <p:txBody>
          <a:bodyPr/>
          <a:lstStyle/>
          <a:p>
            <a:r>
              <a:rPr lang="pt-BR" dirty="0"/>
              <a:t>Flexibilização das Tarifas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4236" y="1140023"/>
            <a:ext cx="8583930" cy="3960734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2363569" y="5492853"/>
            <a:ext cx="7464861" cy="83099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8,9% em média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1"/>
                </a:solidFill>
              </a:rPr>
              <a:t>Já estão sendo pagos pelos consumidores locais</a:t>
            </a:r>
          </a:p>
        </p:txBody>
      </p:sp>
    </p:spTree>
    <p:extLst>
      <p:ext uri="{BB962C8B-B14F-4D97-AF65-F5344CB8AC3E}">
        <p14:creationId xmlns:p14="http://schemas.microsoft.com/office/powerpoint/2010/main" val="1168964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6936" y="298584"/>
            <a:ext cx="7696200" cy="705852"/>
          </a:xfrm>
        </p:spPr>
        <p:txBody>
          <a:bodyPr/>
          <a:lstStyle/>
          <a:p>
            <a:r>
              <a:rPr lang="pt-BR" dirty="0"/>
              <a:t>Concluindo a licitação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16CB884-B043-47F7-B531-363EAC6647CB}"/>
              </a:ext>
            </a:extLst>
          </p:cNvPr>
          <p:cNvSpPr txBox="1"/>
          <p:nvPr/>
        </p:nvSpPr>
        <p:spPr>
          <a:xfrm>
            <a:off x="5992185" y="1470457"/>
            <a:ext cx="2249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Sem empréstimo da RGR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80AF0AD-7D08-41C0-A0B5-2F91DB29E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6461" y="2613149"/>
            <a:ext cx="1409524" cy="128571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1541592-AD7C-4F4F-B9DF-5DB7BDCF197E}"/>
              </a:ext>
            </a:extLst>
          </p:cNvPr>
          <p:cNvSpPr txBox="1"/>
          <p:nvPr/>
        </p:nvSpPr>
        <p:spPr>
          <a:xfrm>
            <a:off x="8056175" y="2917911"/>
            <a:ext cx="1828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Leilão por menor tarifa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63B06A2-249C-4D2A-BDF1-53A3B0F60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507" y="4285471"/>
            <a:ext cx="1400000" cy="128571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B31AF63-A6CF-4611-8615-101121C8B272}"/>
              </a:ext>
            </a:extLst>
          </p:cNvPr>
          <p:cNvSpPr txBox="1"/>
          <p:nvPr/>
        </p:nvSpPr>
        <p:spPr>
          <a:xfrm>
            <a:off x="7388507" y="4483093"/>
            <a:ext cx="2249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Sustentabilidade</a:t>
            </a: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Investimentos</a:t>
            </a: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Qualidade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7DDF24F-3A39-481B-87F0-16EB84EE9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260" y="4275410"/>
            <a:ext cx="1314286" cy="129523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C6225AAC-17EE-4C98-95E7-63424345F07D}"/>
              </a:ext>
            </a:extLst>
          </p:cNvPr>
          <p:cNvSpPr txBox="1"/>
          <p:nvPr/>
        </p:nvSpPr>
        <p:spPr>
          <a:xfrm>
            <a:off x="2363308" y="4275410"/>
            <a:ext cx="1880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Incentivo à eficiência</a:t>
            </a:r>
          </a:p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Redução de Perdas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6DF0D3CE-2450-4F03-B6C5-8A2AAEA5EA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027" y="2594005"/>
            <a:ext cx="1276190" cy="128571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35BECAB-0361-42FD-847E-71AD096EC7B8}"/>
              </a:ext>
            </a:extLst>
          </p:cNvPr>
          <p:cNvSpPr txBox="1"/>
          <p:nvPr/>
        </p:nvSpPr>
        <p:spPr>
          <a:xfrm>
            <a:off x="1285216" y="2840487"/>
            <a:ext cx="1880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Adimplência </a:t>
            </a:r>
            <a:r>
              <a:rPr lang="pt-BR" sz="2000" dirty="0" err="1">
                <a:solidFill>
                  <a:schemeClr val="accent1">
                    <a:lumMod val="50000"/>
                  </a:schemeClr>
                </a:solidFill>
              </a:rPr>
              <a:t>Intrassetorial</a:t>
            </a:r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BF22583-6D55-49D0-A0FB-5B34A398A1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7208" y="1164141"/>
            <a:ext cx="1438095" cy="125714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CF2C4928-853C-4015-B4E5-53787706800A}"/>
              </a:ext>
            </a:extLst>
          </p:cNvPr>
          <p:cNvSpPr/>
          <p:nvPr/>
        </p:nvSpPr>
        <p:spPr>
          <a:xfrm>
            <a:off x="2704750" y="6325886"/>
            <a:ext cx="6090521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pt-BR" sz="2000" dirty="0">
                <a:solidFill>
                  <a:schemeClr val="bg1"/>
                </a:solidFill>
              </a:rPr>
              <a:t>Fundamental a aprovação do PL 10.332/2018</a:t>
            </a:r>
          </a:p>
        </p:txBody>
      </p:sp>
    </p:spTree>
    <p:extLst>
      <p:ext uri="{BB962C8B-B14F-4D97-AF65-F5344CB8AC3E}">
        <p14:creationId xmlns:p14="http://schemas.microsoft.com/office/powerpoint/2010/main" val="353319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Tema1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3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5C2E6C2E-653E-4EB6-B0C1-0D74EA24A251}" vid="{845D17D3-6D73-46A2-835B-DDB2793CA1CC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36209</TotalTime>
  <Words>471</Words>
  <Application>Microsoft Office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Trebuchet MS</vt:lpstr>
      <vt:lpstr>Wingdings</vt:lpstr>
      <vt:lpstr>Tema1</vt:lpstr>
      <vt:lpstr>Privatização da Eletrobras</vt:lpstr>
      <vt:lpstr>Discussões Distintas – Agendas Independentes</vt:lpstr>
      <vt:lpstr>Apresentação do PowerPoint</vt:lpstr>
      <vt:lpstr>Distribuidoras – Obrigação de Licitar</vt:lpstr>
      <vt:lpstr>Distribuidoras – Escolha possível</vt:lpstr>
      <vt:lpstr>Apresentação do PowerPoint</vt:lpstr>
      <vt:lpstr>Empréstimos da RGR</vt:lpstr>
      <vt:lpstr>Flexibilização das Tarifas</vt:lpstr>
      <vt:lpstr>Concluindo a licitação</vt:lpstr>
      <vt:lpstr>Apresentação do PowerPoint</vt:lpstr>
      <vt:lpstr>Contribuições</vt:lpstr>
      <vt:lpstr>O que é renda hidráulica?</vt:lpstr>
      <vt:lpstr>A quem é alocada a renda hidráulica?</vt:lpstr>
      <vt:lpstr>Apresentação do PowerPoint</vt:lpstr>
    </vt:vector>
  </TitlesOfParts>
  <Company>ANEEL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 dos Santos Santana (PDTI)</dc:creator>
  <cp:lastModifiedBy>Leandro Caixeta Moreira (ASD)</cp:lastModifiedBy>
  <cp:revision>414</cp:revision>
  <dcterms:created xsi:type="dcterms:W3CDTF">2017-02-10T11:17:19Z</dcterms:created>
  <dcterms:modified xsi:type="dcterms:W3CDTF">2018-06-12T14:29:15Z</dcterms:modified>
</cp:coreProperties>
</file>